
<file path=[Content_Types].xml><?xml version="1.0" encoding="utf-8"?>
<Types xmlns="http://schemas.openxmlformats.org/package/2006/content-types">
  <Default Extension="emf" ContentType="image/x-emf"/>
  <Default Extension="jpeg" ContentType="image/jpeg"/>
  <Default Extension="org&amp;utm_campaign=index&amp;utm_content=original"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27"/>
  </p:notesMasterIdLst>
  <p:sldIdLst>
    <p:sldId id="256" r:id="rId2"/>
    <p:sldId id="257" r:id="rId3"/>
    <p:sldId id="263" r:id="rId4"/>
    <p:sldId id="347" r:id="rId5"/>
    <p:sldId id="1162" r:id="rId6"/>
    <p:sldId id="1161" r:id="rId7"/>
    <p:sldId id="1163" r:id="rId8"/>
    <p:sldId id="1164" r:id="rId9"/>
    <p:sldId id="1165" r:id="rId10"/>
    <p:sldId id="1166" r:id="rId11"/>
    <p:sldId id="1167" r:id="rId12"/>
    <p:sldId id="1168" r:id="rId13"/>
    <p:sldId id="1169" r:id="rId14"/>
    <p:sldId id="1170" r:id="rId15"/>
    <p:sldId id="1171" r:id="rId16"/>
    <p:sldId id="1172" r:id="rId17"/>
    <p:sldId id="1182" r:id="rId18"/>
    <p:sldId id="1160" r:id="rId19"/>
    <p:sldId id="1173" r:id="rId20"/>
    <p:sldId id="1174" r:id="rId21"/>
    <p:sldId id="1180" r:id="rId22"/>
    <p:sldId id="1181" r:id="rId23"/>
    <p:sldId id="1179" r:id="rId24"/>
    <p:sldId id="1178" r:id="rId25"/>
    <p:sldId id="258"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78F460-DADF-38DE-EAFD-9F2A13A9D10F}" name="Leslab | Freddy" initials="" userId="S::Freddy@leslab.nl::302bb969-8a37-4314-991b-84817a075cf7" providerId="AD"/>
  <p188:author id="{D248206D-2CCB-89BD-D1D7-C030FCCB5CC1}" name="Rogier van Essen" initials="Rv" userId="788846157b7b5763" providerId="Windows Live"/>
  <p188:author id="{C82FC096-6B56-D390-CC0C-9041E7A1673F}" name="rob@vigor-zest.nl" initials="rz" userId="S::rob@vigor-zest.nl::65430f90-117b-44aa-ad22-b5860cea90a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DE93B"/>
    <a:srgbClr val="FEFCE9"/>
    <a:srgbClr val="661F3A"/>
    <a:srgbClr val="000000"/>
    <a:srgbClr val="FCCA9F"/>
    <a:srgbClr val="F3037C"/>
    <a:srgbClr val="575756"/>
    <a:srgbClr val="0800FF"/>
    <a:srgbClr val="009C47"/>
    <a:srgbClr val="00E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78"/>
    <p:restoredTop sz="96327"/>
  </p:normalViewPr>
  <p:slideViewPr>
    <p:cSldViewPr snapToGrid="0" snapToObjects="1">
      <p:cViewPr varScale="1">
        <p:scale>
          <a:sx n="153" d="100"/>
          <a:sy n="153" d="100"/>
        </p:scale>
        <p:origin x="1016" y="136"/>
      </p:cViewPr>
      <p:guideLst/>
    </p:cSldViewPr>
  </p:slid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10/21/26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7">
            <a:extLst>
              <a:ext uri="{FF2B5EF4-FFF2-40B4-BE49-F238E27FC236}">
                <a16:creationId xmlns:a16="http://schemas.microsoft.com/office/drawing/2014/main" id="{0C816B9E-C610-0AC2-09B6-768FDB800F37}"/>
              </a:ext>
            </a:extLst>
          </p:cNvPr>
          <p:cNvPicPr>
            <a:picLocks noChangeAspect="1"/>
          </p:cNvPicPr>
          <p:nvPr userDrawn="1"/>
        </p:nvPicPr>
        <p:blipFill>
          <a:blip r:embed="rId2"/>
          <a:stretch>
            <a:fillRect/>
          </a:stretch>
        </p:blipFill>
        <p:spPr>
          <a:xfrm>
            <a:off x="2829591" y="1345967"/>
            <a:ext cx="6037847" cy="4116714"/>
          </a:xfrm>
          <a:prstGeom prst="rect">
            <a:avLst/>
          </a:prstGeom>
        </p:spPr>
      </p:pic>
      <p:pic>
        <p:nvPicPr>
          <p:cNvPr id="5" name="Picture 2">
            <a:extLst>
              <a:ext uri="{FF2B5EF4-FFF2-40B4-BE49-F238E27FC236}">
                <a16:creationId xmlns:a16="http://schemas.microsoft.com/office/drawing/2014/main" id="{2F505D58-F718-A758-502A-8A4C05CF15FA}"/>
              </a:ext>
            </a:extLst>
          </p:cNvPr>
          <p:cNvPicPr>
            <a:picLocks noChangeAspect="1"/>
          </p:cNvPicPr>
          <p:nvPr userDrawn="1"/>
        </p:nvPicPr>
        <p:blipFill>
          <a:blip r:embed="rId3"/>
          <a:stretch>
            <a:fillRect/>
          </a:stretch>
        </p:blipFill>
        <p:spPr>
          <a:xfrm>
            <a:off x="3776980" y="1319613"/>
            <a:ext cx="4143068" cy="4143068"/>
          </a:xfrm>
          <a:prstGeom prst="rect">
            <a:avLst/>
          </a:prstGeom>
        </p:spPr>
      </p:pic>
      <p:sp>
        <p:nvSpPr>
          <p:cNvPr id="2" name="Tekstvak 1">
            <a:extLst>
              <a:ext uri="{FF2B5EF4-FFF2-40B4-BE49-F238E27FC236}">
                <a16:creationId xmlns:a16="http://schemas.microsoft.com/office/drawing/2014/main" id="{A63C34E2-E9EB-2F7E-E722-D2B25FFEB16B}"/>
              </a:ext>
            </a:extLst>
          </p:cNvPr>
          <p:cNvSpPr txBox="1"/>
          <p:nvPr userDrawn="1"/>
        </p:nvSpPr>
        <p:spPr>
          <a:xfrm rot="21311855">
            <a:off x="6517614" y="4981829"/>
            <a:ext cx="1241365" cy="589072"/>
          </a:xfrm>
          <a:prstGeom prst="rect">
            <a:avLst/>
          </a:prstGeom>
          <a:solidFill>
            <a:schemeClr val="accent2"/>
          </a:solidFill>
        </p:spPr>
        <p:txBody>
          <a:bodyPr wrap="none" rtlCol="0">
            <a:spAutoFit/>
          </a:bodyPr>
          <a:lstStyle/>
          <a:p>
            <a:pPr algn="l">
              <a:lnSpc>
                <a:spcPct val="150000"/>
              </a:lnSpc>
            </a:pPr>
            <a:r>
              <a:rPr lang="nl-NL" sz="2400" dirty="0">
                <a:solidFill>
                  <a:schemeClr val="accent3"/>
                </a:solidFill>
              </a:rPr>
              <a:t>FLITSLES</a:t>
            </a:r>
          </a:p>
        </p:txBody>
      </p:sp>
    </p:spTree>
    <p:extLst>
      <p:ext uri="{BB962C8B-B14F-4D97-AF65-F5344CB8AC3E}">
        <p14:creationId xmlns:p14="http://schemas.microsoft.com/office/powerpoint/2010/main" val="104350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ma titel">
    <p:spTree>
      <p:nvGrpSpPr>
        <p:cNvPr id="1" name=""/>
        <p:cNvGrpSpPr/>
        <p:nvPr/>
      </p:nvGrpSpPr>
      <p:grpSpPr>
        <a:xfrm>
          <a:off x="0" y="0"/>
          <a:ext cx="0" cy="0"/>
          <a:chOff x="0" y="0"/>
          <a:chExt cx="0" cy="0"/>
        </a:xfrm>
      </p:grpSpPr>
      <p:pic>
        <p:nvPicPr>
          <p:cNvPr id="5" name="Afbeelding 7">
            <a:extLst>
              <a:ext uri="{FF2B5EF4-FFF2-40B4-BE49-F238E27FC236}">
                <a16:creationId xmlns:a16="http://schemas.microsoft.com/office/drawing/2014/main" id="{D350CA6D-2A70-3867-D216-2E5218FC1582}"/>
              </a:ext>
            </a:extLst>
          </p:cNvPr>
          <p:cNvPicPr>
            <a:picLocks noChangeAspect="1"/>
          </p:cNvPicPr>
          <p:nvPr userDrawn="1"/>
        </p:nvPicPr>
        <p:blipFill>
          <a:blip r:embed="rId2"/>
          <a:stretch>
            <a:fillRect/>
          </a:stretch>
        </p:blipFill>
        <p:spPr>
          <a:xfrm>
            <a:off x="2829591" y="1345967"/>
            <a:ext cx="6037847" cy="4116714"/>
          </a:xfrm>
          <a:prstGeom prst="rect">
            <a:avLst/>
          </a:prstGeom>
        </p:spPr>
      </p:pic>
      <p:sp>
        <p:nvSpPr>
          <p:cNvPr id="6" name="Tekstvak 6">
            <a:extLst>
              <a:ext uri="{FF2B5EF4-FFF2-40B4-BE49-F238E27FC236}">
                <a16:creationId xmlns:a16="http://schemas.microsoft.com/office/drawing/2014/main" id="{EA1E3326-C6E2-9610-CC3A-7C926DA1F7C9}"/>
              </a:ext>
            </a:extLst>
          </p:cNvPr>
          <p:cNvSpPr txBox="1"/>
          <p:nvPr userDrawn="1"/>
        </p:nvSpPr>
        <p:spPr>
          <a:xfrm>
            <a:off x="3619664" y="2671329"/>
            <a:ext cx="4457700" cy="792781"/>
          </a:xfrm>
          <a:prstGeom prst="rect">
            <a:avLst/>
          </a:prstGeom>
          <a:noFill/>
        </p:spPr>
        <p:txBody>
          <a:bodyPr wrap="square">
            <a:spAutoFit/>
          </a:bodyPr>
          <a:lstStyle/>
          <a:p>
            <a:pPr algn="ctr">
              <a:lnSpc>
                <a:spcPct val="150000"/>
              </a:lnSpc>
            </a:pPr>
            <a:r>
              <a:rPr lang="nl-NL" sz="1600" b="1" dirty="0">
                <a:solidFill>
                  <a:schemeClr val="bg1"/>
                </a:solidFill>
                <a:latin typeface="Calibri" panose="020F0502020204030204" pitchFamily="34" charset="0"/>
                <a:cs typeface="Calibri" panose="020F0502020204030204" pitchFamily="34" charset="0"/>
              </a:rPr>
              <a:t>Inleidingstekst thema</a:t>
            </a:r>
          </a:p>
          <a:p>
            <a:pPr algn="ctr">
              <a:lnSpc>
                <a:spcPct val="150000"/>
              </a:lnSpc>
            </a:pPr>
            <a:r>
              <a:rPr lang="nl-NL" sz="1600" dirty="0">
                <a:solidFill>
                  <a:schemeClr val="bg1"/>
                </a:solidFill>
                <a:latin typeface="+mj-lt"/>
                <a:cs typeface="Arial" panose="020B0604020202020204" pitchFamily="34" charset="0"/>
              </a:rPr>
              <a:t>Extra uitleg</a:t>
            </a:r>
          </a:p>
        </p:txBody>
      </p:sp>
      <p:pic>
        <p:nvPicPr>
          <p:cNvPr id="10" name="Afbeelding 10">
            <a:extLst>
              <a:ext uri="{FF2B5EF4-FFF2-40B4-BE49-F238E27FC236}">
                <a16:creationId xmlns:a16="http://schemas.microsoft.com/office/drawing/2014/main" id="{3DAFBA19-451F-4466-62E9-8F40E7AFA8F3}"/>
              </a:ext>
            </a:extLst>
          </p:cNvPr>
          <p:cNvPicPr>
            <a:picLocks noChangeAspect="1"/>
          </p:cNvPicPr>
          <p:nvPr userDrawn="1"/>
        </p:nvPicPr>
        <p:blipFill>
          <a:blip r:embed="rId3"/>
          <a:srcRect/>
          <a:stretch/>
        </p:blipFill>
        <p:spPr>
          <a:xfrm>
            <a:off x="4978007" y="1521534"/>
            <a:ext cx="1641946" cy="953388"/>
          </a:xfrm>
          <a:prstGeom prst="rect">
            <a:avLst/>
          </a:prstGeom>
        </p:spPr>
      </p:pic>
      <p:sp>
        <p:nvSpPr>
          <p:cNvPr id="4" name="TextBox 18">
            <a:extLst>
              <a:ext uri="{FF2B5EF4-FFF2-40B4-BE49-F238E27FC236}">
                <a16:creationId xmlns:a16="http://schemas.microsoft.com/office/drawing/2014/main" id="{08445B5B-4367-69EF-631A-F030253EF8F2}"/>
              </a:ext>
            </a:extLst>
          </p:cNvPr>
          <p:cNvSpPr txBox="1"/>
          <p:nvPr userDrawn="1"/>
        </p:nvSpPr>
        <p:spPr>
          <a:xfrm>
            <a:off x="3607389" y="2474922"/>
            <a:ext cx="4383181" cy="2832378"/>
          </a:xfrm>
          <a:prstGeom prst="rect">
            <a:avLst/>
          </a:prstGeom>
          <a:noFill/>
        </p:spPr>
        <p:txBody>
          <a:bodyPr wrap="square" rtlCol="0">
            <a:spAutoFit/>
          </a:bodyPr>
          <a:lstStyle/>
          <a:p>
            <a:pPr algn="ctr">
              <a:lnSpc>
                <a:spcPct val="150000"/>
              </a:lnSpc>
            </a:pPr>
            <a:r>
              <a:rPr lang="nl-NL" sz="1500" b="1" i="0" dirty="0">
                <a:solidFill>
                  <a:schemeClr val="tx1"/>
                </a:solidFill>
                <a:latin typeface="Calibri" panose="020F0502020204030204" pitchFamily="34" charset="0"/>
                <a:ea typeface="Roboto Light" panose="02000000000000000000" pitchFamily="2" charset="0"/>
                <a:cs typeface="Calibri" panose="020F0502020204030204" pitchFamily="34" charset="0"/>
              </a:rPr>
              <a:t>Je telefoon, de apps die je gebruikt, de prijs van spullen in de winkel en de veiligheid van Europa: daar praat Amerika over mee.</a:t>
            </a:r>
          </a:p>
          <a:p>
            <a:pPr algn="ctr">
              <a:lnSpc>
                <a:spcPct val="150000"/>
              </a:lnSpc>
            </a:pPr>
            <a:r>
              <a:rPr lang="nl-NL" sz="1500" b="0" i="0" dirty="0">
                <a:solidFill>
                  <a:schemeClr val="tx1"/>
                </a:solidFill>
                <a:latin typeface="Calibri" panose="020F0502020204030204" pitchFamily="34" charset="0"/>
                <a:ea typeface="Roboto Light" panose="02000000000000000000" pitchFamily="2" charset="0"/>
                <a:cs typeface="Calibri" panose="020F0502020204030204" pitchFamily="34" charset="0"/>
              </a:rPr>
              <a:t> </a:t>
            </a:r>
          </a:p>
          <a:p>
            <a:pPr algn="ctr">
              <a:lnSpc>
                <a:spcPct val="150000"/>
              </a:lnSpc>
            </a:pPr>
            <a:r>
              <a:rPr lang="nl-NL" sz="1500" b="0" i="0" dirty="0">
                <a:solidFill>
                  <a:schemeClr val="tx1"/>
                </a:solidFill>
                <a:latin typeface="Calibri" panose="020F0502020204030204" pitchFamily="34" charset="0"/>
                <a:ea typeface="Roboto Light" panose="02000000000000000000" pitchFamily="2" charset="0"/>
                <a:cs typeface="Calibri" panose="020F0502020204030204" pitchFamily="34" charset="0"/>
              </a:rPr>
              <a:t>Op 3 november kiezen Amerikanen een groot deel van hun parlement opnieuw. Wie snapt hoe dat werkt, snapt het nieuws beter, en zo kun je zelf bepalen wat jij ervan vindt. </a:t>
            </a:r>
          </a:p>
        </p:txBody>
      </p:sp>
    </p:spTree>
    <p:extLst>
      <p:ext uri="{BB962C8B-B14F-4D97-AF65-F5344CB8AC3E}">
        <p14:creationId xmlns:p14="http://schemas.microsoft.com/office/powerpoint/2010/main" val="27754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ema lesoverzicht, les 1">
    <p:bg>
      <p:bgPr>
        <a:solidFill>
          <a:schemeClr val="bg2"/>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6C6D9E3-9F6E-87FC-B2D3-D201B4736934}"/>
              </a:ext>
            </a:extLst>
          </p:cNvPr>
          <p:cNvPicPr>
            <a:picLocks noChangeAspect="1"/>
          </p:cNvPicPr>
          <p:nvPr userDrawn="1"/>
        </p:nvPicPr>
        <p:blipFill>
          <a:blip r:embed="rId2"/>
          <a:srcRect/>
          <a:stretch/>
        </p:blipFill>
        <p:spPr>
          <a:xfrm>
            <a:off x="0" y="0"/>
            <a:ext cx="12192000" cy="6858000"/>
          </a:xfrm>
          <a:prstGeom prst="rect">
            <a:avLst/>
          </a:prstGeom>
        </p:spPr>
      </p:pic>
      <p:grpSp>
        <p:nvGrpSpPr>
          <p:cNvPr id="28" name="グループ化 4">
            <a:extLst>
              <a:ext uri="{FF2B5EF4-FFF2-40B4-BE49-F238E27FC236}">
                <a16:creationId xmlns:a16="http://schemas.microsoft.com/office/drawing/2014/main" id="{74184E5F-C477-39B9-6211-A366C7252905}"/>
              </a:ext>
            </a:extLst>
          </p:cNvPr>
          <p:cNvGrpSpPr/>
          <p:nvPr userDrawn="1"/>
        </p:nvGrpSpPr>
        <p:grpSpPr>
          <a:xfrm>
            <a:off x="-250854" y="1108799"/>
            <a:ext cx="12442855" cy="1969598"/>
            <a:chOff x="1931723" y="2982872"/>
            <a:chExt cx="14849469" cy="2475754"/>
          </a:xfrm>
        </p:grpSpPr>
        <p:sp>
          <p:nvSpPr>
            <p:cNvPr id="29" name="正方形/長方形 24">
              <a:extLst>
                <a:ext uri="{FF2B5EF4-FFF2-40B4-BE49-F238E27FC236}">
                  <a16:creationId xmlns:a16="http://schemas.microsoft.com/office/drawing/2014/main" id="{670F0894-F061-789A-D7F6-61D54B6557BF}"/>
                </a:ext>
              </a:extLst>
            </p:cNvPr>
            <p:cNvSpPr/>
            <p:nvPr userDrawn="1"/>
          </p:nvSpPr>
          <p:spPr>
            <a:xfrm>
              <a:off x="10548746" y="2982873"/>
              <a:ext cx="6232446"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0" name="正方形/長方形 4">
              <a:extLst>
                <a:ext uri="{FF2B5EF4-FFF2-40B4-BE49-F238E27FC236}">
                  <a16:creationId xmlns:a16="http://schemas.microsoft.com/office/drawing/2014/main" id="{CF1E1D33-637D-C6F3-6D2A-718111A3923D}"/>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1" name="正方形/長方形 24">
              <a:extLst>
                <a:ext uri="{FF2B5EF4-FFF2-40B4-BE49-F238E27FC236}">
                  <a16:creationId xmlns:a16="http://schemas.microsoft.com/office/drawing/2014/main" id="{8AB9D282-C0BD-739A-5E7D-D86B5E917D50}"/>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2" name="グループ化 5">
            <a:extLst>
              <a:ext uri="{FF2B5EF4-FFF2-40B4-BE49-F238E27FC236}">
                <a16:creationId xmlns:a16="http://schemas.microsoft.com/office/drawing/2014/main" id="{2789EA1A-B13C-720D-9B3A-4F212F62AC51}"/>
              </a:ext>
            </a:extLst>
          </p:cNvPr>
          <p:cNvGrpSpPr/>
          <p:nvPr userDrawn="1"/>
        </p:nvGrpSpPr>
        <p:grpSpPr>
          <a:xfrm>
            <a:off x="-445063" y="2237075"/>
            <a:ext cx="12637063" cy="1059912"/>
            <a:chOff x="1707527" y="4364334"/>
            <a:chExt cx="15077831" cy="1332291"/>
          </a:xfrm>
        </p:grpSpPr>
        <p:sp>
          <p:nvSpPr>
            <p:cNvPr id="33" name="正方形/長方形 23">
              <a:extLst>
                <a:ext uri="{FF2B5EF4-FFF2-40B4-BE49-F238E27FC236}">
                  <a16:creationId xmlns:a16="http://schemas.microsoft.com/office/drawing/2014/main" id="{50EA2547-D4E3-81B4-08CB-3471BB5F1FDB}"/>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4" name="正方形/長方形 25">
              <a:extLst>
                <a:ext uri="{FF2B5EF4-FFF2-40B4-BE49-F238E27FC236}">
                  <a16:creationId xmlns:a16="http://schemas.microsoft.com/office/drawing/2014/main" id="{E697A7CF-6FB7-BADB-CF73-823E0224B562}"/>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5" name="直角三角形 31">
              <a:extLst>
                <a:ext uri="{FF2B5EF4-FFF2-40B4-BE49-F238E27FC236}">
                  <a16:creationId xmlns:a16="http://schemas.microsoft.com/office/drawing/2014/main" id="{FD4BC0F5-89AF-2EA6-C0A8-E37D50FB5E18}"/>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6" name="グループ化 36">
            <a:extLst>
              <a:ext uri="{FF2B5EF4-FFF2-40B4-BE49-F238E27FC236}">
                <a16:creationId xmlns:a16="http://schemas.microsoft.com/office/drawing/2014/main" id="{569B6FCC-21EF-3BC0-15F8-31068FB07FC5}"/>
              </a:ext>
            </a:extLst>
          </p:cNvPr>
          <p:cNvGrpSpPr/>
          <p:nvPr userDrawn="1"/>
        </p:nvGrpSpPr>
        <p:grpSpPr>
          <a:xfrm>
            <a:off x="-250854" y="3595724"/>
            <a:ext cx="12442855" cy="1969600"/>
            <a:chOff x="1935559" y="5984782"/>
            <a:chExt cx="14849468" cy="2475756"/>
          </a:xfrm>
          <a:solidFill>
            <a:srgbClr val="F3047C"/>
          </a:solidFill>
        </p:grpSpPr>
        <p:sp>
          <p:nvSpPr>
            <p:cNvPr id="37" name="正方形/長方形 30">
              <a:extLst>
                <a:ext uri="{FF2B5EF4-FFF2-40B4-BE49-F238E27FC236}">
                  <a16:creationId xmlns:a16="http://schemas.microsoft.com/office/drawing/2014/main" id="{658EEE8B-C0C1-8925-E166-3A847DB9B04A}"/>
                </a:ext>
              </a:extLst>
            </p:cNvPr>
            <p:cNvSpPr/>
            <p:nvPr userDrawn="1"/>
          </p:nvSpPr>
          <p:spPr>
            <a:xfrm flipV="1">
              <a:off x="10548746" y="7128247"/>
              <a:ext cx="6236281"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8" name="正方形/長方形 4">
              <a:extLst>
                <a:ext uri="{FF2B5EF4-FFF2-40B4-BE49-F238E27FC236}">
                  <a16:creationId xmlns:a16="http://schemas.microsoft.com/office/drawing/2014/main" id="{4E57DB68-A83E-B203-645C-0C8C050907F7}"/>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9" name="正方形/長方形 24">
              <a:extLst>
                <a:ext uri="{FF2B5EF4-FFF2-40B4-BE49-F238E27FC236}">
                  <a16:creationId xmlns:a16="http://schemas.microsoft.com/office/drawing/2014/main" id="{5CF6D3E6-BE11-BCDC-E4EA-CC169951FEA2}"/>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40" name="グループ化 35">
            <a:extLst>
              <a:ext uri="{FF2B5EF4-FFF2-40B4-BE49-F238E27FC236}">
                <a16:creationId xmlns:a16="http://schemas.microsoft.com/office/drawing/2014/main" id="{C7AB5BC5-A223-CB7B-E530-CB30A785CFAE}"/>
              </a:ext>
            </a:extLst>
          </p:cNvPr>
          <p:cNvGrpSpPr/>
          <p:nvPr userDrawn="1"/>
        </p:nvGrpSpPr>
        <p:grpSpPr>
          <a:xfrm>
            <a:off x="-445065" y="3362940"/>
            <a:ext cx="12637064" cy="1059909"/>
            <a:chOff x="1707525" y="5746785"/>
            <a:chExt cx="15077839" cy="1332289"/>
          </a:xfrm>
        </p:grpSpPr>
        <p:sp>
          <p:nvSpPr>
            <p:cNvPr id="41" name="正方形/長方形 29">
              <a:extLst>
                <a:ext uri="{FF2B5EF4-FFF2-40B4-BE49-F238E27FC236}">
                  <a16:creationId xmlns:a16="http://schemas.microsoft.com/office/drawing/2014/main" id="{17F06DEB-4679-2FEB-7E20-8C6173DEDC02}"/>
                </a:ext>
              </a:extLst>
            </p:cNvPr>
            <p:cNvSpPr/>
            <p:nvPr userDrawn="1"/>
          </p:nvSpPr>
          <p:spPr>
            <a:xfrm flipV="1">
              <a:off x="10548744" y="5746785"/>
              <a:ext cx="623662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2" name="正方形/長方形 25">
              <a:extLst>
                <a:ext uri="{FF2B5EF4-FFF2-40B4-BE49-F238E27FC236}">
                  <a16:creationId xmlns:a16="http://schemas.microsoft.com/office/drawing/2014/main" id="{85CC4EDB-9C73-ADED-ED1C-9020490E6989}"/>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3" name="直角三角形 31">
              <a:extLst>
                <a:ext uri="{FF2B5EF4-FFF2-40B4-BE49-F238E27FC236}">
                  <a16:creationId xmlns:a16="http://schemas.microsoft.com/office/drawing/2014/main" id="{3C065BE5-C6B7-7DD5-07A2-2E9398261590}"/>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44" name="テキスト プレースホルダー 5">
            <a:extLst>
              <a:ext uri="{FF2B5EF4-FFF2-40B4-BE49-F238E27FC236}">
                <a16:creationId xmlns:a16="http://schemas.microsoft.com/office/drawing/2014/main" id="{0D49F2BC-B7B7-FD4F-324A-5A0F6C8C348D}"/>
              </a:ext>
            </a:extLst>
          </p:cNvPr>
          <p:cNvSpPr txBox="1">
            <a:spLocks/>
          </p:cNvSpPr>
          <p:nvPr userDrawn="1"/>
        </p:nvSpPr>
        <p:spPr>
          <a:xfrm>
            <a:off x="6974742" y="1142796"/>
            <a:ext cx="5217258"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12.</a:t>
            </a:r>
            <a:r>
              <a:rPr kumimoji="1" lang="en-US" altLang="ja-JP" dirty="0">
                <a:solidFill>
                  <a:schemeClr val="accent3"/>
                </a:solidFill>
                <a:latin typeface="Calibri" panose="020F0502020204030204" pitchFamily="34" charset="0"/>
                <a:cs typeface="Calibri" panose="020F0502020204030204" pitchFamily="34" charset="0"/>
              </a:rPr>
              <a:t>1</a:t>
            </a:r>
            <a:r>
              <a:rPr kumimoji="1" lang="en-US" altLang="ja-JP" dirty="0">
                <a:solidFill>
                  <a:schemeClr val="accent3"/>
                </a:solidFill>
                <a:latin typeface="Courier New" panose="02070309020205020404" pitchFamily="49" charset="0"/>
                <a:cs typeface="Courier New" panose="02070309020205020404" pitchFamily="49" charset="0"/>
              </a:rPr>
              <a:t> </a:t>
            </a:r>
            <a:r>
              <a:rPr kumimoji="1" lang="en-US" altLang="ja-JP" sz="2000" dirty="0">
                <a:solidFill>
                  <a:schemeClr val="accent3"/>
                </a:solidFill>
                <a:latin typeface="Courier New" panose="02070309020205020404" pitchFamily="49" charset="0"/>
                <a:cs typeface="Courier New" panose="02070309020205020404" pitchFamily="49" charset="0"/>
              </a:rPr>
              <a:t>DE BASIS VAN DE MACHT</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45" name="テキスト プレースホルダー 5">
            <a:extLst>
              <a:ext uri="{FF2B5EF4-FFF2-40B4-BE49-F238E27FC236}">
                <a16:creationId xmlns:a16="http://schemas.microsoft.com/office/drawing/2014/main" id="{D6E48EB6-43C3-C883-85D0-8E2748770B87}"/>
              </a:ext>
            </a:extLst>
          </p:cNvPr>
          <p:cNvSpPr txBox="1">
            <a:spLocks/>
          </p:cNvSpPr>
          <p:nvPr userDrawn="1"/>
        </p:nvSpPr>
        <p:spPr>
          <a:xfrm>
            <a:off x="6974743" y="2249969"/>
            <a:ext cx="5217258"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12.</a:t>
            </a:r>
            <a:r>
              <a:rPr kumimoji="1" lang="en-US" altLang="ja-JP" dirty="0">
                <a:solidFill>
                  <a:schemeClr val="accent1"/>
                </a:solidFill>
                <a:latin typeface="Calibri" panose="020F0502020204030204" pitchFamily="34" charset="0"/>
                <a:cs typeface="Calibri" panose="020F0502020204030204" pitchFamily="34" charset="0"/>
              </a:rPr>
              <a:t>2</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VAN</a:t>
            </a:r>
            <a:r>
              <a:rPr kumimoji="1" lang="en-US" altLang="ja-JP" sz="2000" baseline="0" dirty="0">
                <a:solidFill>
                  <a:schemeClr val="accent1"/>
                </a:solidFill>
                <a:latin typeface="Courier New" panose="02070309020205020404" pitchFamily="49" charset="0"/>
                <a:cs typeface="Courier New" panose="02070309020205020404" pitchFamily="49" charset="0"/>
              </a:rPr>
              <a:t> KROON TOT STEMBUS</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6" name="テキスト プレースホルダー 5">
            <a:extLst>
              <a:ext uri="{FF2B5EF4-FFF2-40B4-BE49-F238E27FC236}">
                <a16:creationId xmlns:a16="http://schemas.microsoft.com/office/drawing/2014/main" id="{D84E4E35-582A-F9A3-585E-4280D7188328}"/>
              </a:ext>
            </a:extLst>
          </p:cNvPr>
          <p:cNvSpPr txBox="1">
            <a:spLocks/>
          </p:cNvSpPr>
          <p:nvPr userDrawn="1"/>
        </p:nvSpPr>
        <p:spPr>
          <a:xfrm>
            <a:off x="6964952" y="3355488"/>
            <a:ext cx="5227048"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12.</a:t>
            </a:r>
            <a:r>
              <a:rPr kumimoji="1" lang="en-US" altLang="ja-JP" dirty="0">
                <a:solidFill>
                  <a:schemeClr val="accent1"/>
                </a:solidFill>
                <a:latin typeface="Calibri" panose="020F0502020204030204" pitchFamily="34" charset="0"/>
                <a:cs typeface="Calibri" panose="020F0502020204030204" pitchFamily="34" charset="0"/>
              </a:rPr>
              <a:t>3</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DIT WIL IK</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7" name="テキスト プレースホルダー 5">
            <a:extLst>
              <a:ext uri="{FF2B5EF4-FFF2-40B4-BE49-F238E27FC236}">
                <a16:creationId xmlns:a16="http://schemas.microsoft.com/office/drawing/2014/main" id="{7019E1A8-46BB-EB79-ADFF-32B8F129FA9F}"/>
              </a:ext>
            </a:extLst>
          </p:cNvPr>
          <p:cNvSpPr txBox="1">
            <a:spLocks/>
          </p:cNvSpPr>
          <p:nvPr userDrawn="1"/>
        </p:nvSpPr>
        <p:spPr>
          <a:xfrm>
            <a:off x="6964951" y="4505413"/>
            <a:ext cx="5227049"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12.</a:t>
            </a:r>
            <a:r>
              <a:rPr kumimoji="1" lang="en-US" altLang="ja-JP" dirty="0">
                <a:solidFill>
                  <a:schemeClr val="accent1"/>
                </a:solidFill>
                <a:latin typeface="Calibri" panose="020F0502020204030204" pitchFamily="34" charset="0"/>
                <a:cs typeface="Calibri" panose="020F0502020204030204" pitchFamily="34" charset="0"/>
              </a:rPr>
              <a:t>4</a:t>
            </a:r>
            <a:r>
              <a:rPr kumimoji="1" lang="en-US" altLang="ja-JP" sz="2000" dirty="0">
                <a:solidFill>
                  <a:schemeClr val="accent1"/>
                </a:solidFill>
                <a:latin typeface="Courier New" panose="02070309020205020404" pitchFamily="49" charset="0"/>
                <a:cs typeface="Courier New" panose="02070309020205020404" pitchFamily="49" charset="0"/>
              </a:rPr>
              <a:t> LAAT</a:t>
            </a:r>
            <a:r>
              <a:rPr kumimoji="1" lang="en-US" altLang="ja-JP" sz="2000" baseline="0" dirty="0">
                <a:solidFill>
                  <a:schemeClr val="accent1"/>
                </a:solidFill>
                <a:latin typeface="Courier New" panose="02070309020205020404" pitchFamily="49" charset="0"/>
                <a:cs typeface="Courier New" panose="02070309020205020404" pitchFamily="49" charset="0"/>
              </a:rPr>
              <a:t> JE STEM HOREN</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3" name="Rectangle 11">
            <a:extLst>
              <a:ext uri="{FF2B5EF4-FFF2-40B4-BE49-F238E27FC236}">
                <a16:creationId xmlns:a16="http://schemas.microsoft.com/office/drawing/2014/main" id="{6B29708F-4E1B-E1D9-A188-702CF0E3785B}"/>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u="sng" spc="300" baseline="30000" dirty="0">
                <a:solidFill>
                  <a:schemeClr val="accent4"/>
                </a:solidFill>
                <a:latin typeface="Calibri" panose="020F0502020204030204" pitchFamily="34" charset="0"/>
                <a:cs typeface="Calibri" panose="020F0502020204030204" pitchFamily="34" charset="0"/>
              </a:rPr>
              <a:t>TH</a:t>
            </a:r>
            <a:r>
              <a:rPr lang="en-GB" sz="1600" spc="300" baseline="30000" dirty="0">
                <a:solidFill>
                  <a:schemeClr val="accent4"/>
                </a:solidFill>
                <a:latin typeface="Calibri" panose="020F0502020204030204" pitchFamily="34" charset="0"/>
                <a:cs typeface="Calibri" panose="020F0502020204030204" pitchFamily="34" charset="0"/>
              </a:rPr>
              <a:t> </a:t>
            </a:r>
            <a:r>
              <a:rPr lang="en-GB" sz="1600" spc="300" dirty="0">
                <a:solidFill>
                  <a:schemeClr val="accent4"/>
                </a:solidFill>
                <a:latin typeface="Calibri" panose="020F0502020204030204" pitchFamily="34" charset="0"/>
                <a:cs typeface="Calibri" panose="020F0502020204030204" pitchFamily="34" charset="0"/>
              </a:rPr>
              <a:t>12</a:t>
            </a:r>
            <a:r>
              <a:rPr lang="en-GB" sz="1600" spc="300" baseline="30000" dirty="0">
                <a:solidFill>
                  <a:schemeClr val="accent4"/>
                </a:solidFill>
                <a:latin typeface="Calibri" panose="020F0502020204030204" pitchFamily="34" charset="0"/>
                <a:cs typeface="Calibri" panose="020F0502020204030204" pitchFamily="34" charset="0"/>
              </a:rPr>
              <a:t>.1</a:t>
            </a:r>
            <a:r>
              <a:rPr lang="en-GB" sz="1600" spc="300" dirty="0">
                <a:solidFill>
                  <a:schemeClr val="accent4"/>
                </a:solidFill>
                <a:latin typeface="Calibri" panose="020F0502020204030204" pitchFamily="34" charset="0"/>
                <a:cs typeface="Calibri" panose="020F0502020204030204" pitchFamily="34" charset="0"/>
              </a:rPr>
              <a:t> </a:t>
            </a:r>
          </a:p>
        </p:txBody>
      </p:sp>
      <p:pic>
        <p:nvPicPr>
          <p:cNvPr id="5" name="Picture 53">
            <a:extLst>
              <a:ext uri="{FF2B5EF4-FFF2-40B4-BE49-F238E27FC236}">
                <a16:creationId xmlns:a16="http://schemas.microsoft.com/office/drawing/2014/main" id="{B2FF9C35-5A93-AE77-0419-1BF7697840A3}"/>
              </a:ext>
            </a:extLst>
          </p:cNvPr>
          <p:cNvPicPr>
            <a:picLocks noChangeAspect="1"/>
          </p:cNvPicPr>
          <p:nvPr userDrawn="1"/>
        </p:nvPicPr>
        <p:blipFill>
          <a:blip r:embed="rId3" cstate="print">
            <a:extLst>
              <a:ext uri="{28A0092B-C50C-407E-A947-70E740481C1C}">
                <a14:useLocalDpi xmlns:a14="http://schemas.microsoft.com/office/drawing/2010/main"/>
              </a:ext>
            </a:extLst>
          </a:blip>
          <a:srcRect l="11499" t="23445" r="17360" b="10252"/>
          <a:stretch/>
        </p:blipFill>
        <p:spPr>
          <a:xfrm>
            <a:off x="-2666198" y="1652978"/>
            <a:ext cx="7761924" cy="7234297"/>
          </a:xfrm>
          <a:prstGeom prst="rect">
            <a:avLst/>
          </a:prstGeom>
        </p:spPr>
      </p:pic>
      <p:pic>
        <p:nvPicPr>
          <p:cNvPr id="6" name="Picture 54">
            <a:extLst>
              <a:ext uri="{FF2B5EF4-FFF2-40B4-BE49-F238E27FC236}">
                <a16:creationId xmlns:a16="http://schemas.microsoft.com/office/drawing/2014/main" id="{152B9807-A083-76F7-A6F0-2D5D92C9EE30}"/>
              </a:ext>
            </a:extLst>
          </p:cNvPr>
          <p:cNvPicPr>
            <a:picLocks noChangeAspect="1"/>
          </p:cNvPicPr>
          <p:nvPr userDrawn="1"/>
        </p:nvPicPr>
        <p:blipFill>
          <a:blip r:embed="rId4"/>
          <a:srcRect/>
          <a:stretch/>
        </p:blipFill>
        <p:spPr>
          <a:xfrm>
            <a:off x="812371" y="2265909"/>
            <a:ext cx="2629128" cy="1905949"/>
          </a:xfrm>
          <a:prstGeom prst="rect">
            <a:avLst/>
          </a:prstGeom>
        </p:spPr>
      </p:pic>
    </p:spTree>
    <p:extLst>
      <p:ext uri="{BB962C8B-B14F-4D97-AF65-F5344CB8AC3E}">
        <p14:creationId xmlns:p14="http://schemas.microsoft.com/office/powerpoint/2010/main" val="345398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44">
                                            <p:txEl>
                                              <p:pRg st="0" end="0"/>
                                            </p:txEl>
                                          </p:spTgt>
                                        </p:tgtEl>
                                        <p:attrNameLst>
                                          <p:attrName>style.visibility</p:attrName>
                                        </p:attrNameLst>
                                      </p:cBhvr>
                                      <p:to>
                                        <p:strVal val="visible"/>
                                      </p:to>
                                    </p:set>
                                    <p:animEffect transition="in" filter="wipe(left)">
                                      <p:cBhvr>
                                        <p:cTn id="10" dur="500"/>
                                        <p:tgtEl>
                                          <p:spTgt spid="44">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1000"/>
                                        <p:tgtEl>
                                          <p:spTgt spid="32"/>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45">
                                            <p:txEl>
                                              <p:pRg st="0" end="0"/>
                                            </p:txEl>
                                          </p:spTgt>
                                        </p:tgtEl>
                                        <p:attrNameLst>
                                          <p:attrName>style.visibility</p:attrName>
                                        </p:attrNameLst>
                                      </p:cBhvr>
                                      <p:to>
                                        <p:strVal val="visible"/>
                                      </p:to>
                                    </p:set>
                                    <p:animEffect transition="in" filter="wipe(left)">
                                      <p:cBhvr>
                                        <p:cTn id="17" dur="500"/>
                                        <p:tgtEl>
                                          <p:spTgt spid="45">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left)">
                                      <p:cBhvr>
                                        <p:cTn id="21" dur="1000"/>
                                        <p:tgtEl>
                                          <p:spTgt spid="40"/>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46">
                                            <p:txEl>
                                              <p:pRg st="0" end="0"/>
                                            </p:txEl>
                                          </p:spTgt>
                                        </p:tgtEl>
                                        <p:attrNameLst>
                                          <p:attrName>style.visibility</p:attrName>
                                        </p:attrNameLst>
                                      </p:cBhvr>
                                      <p:to>
                                        <p:strVal val="visible"/>
                                      </p:to>
                                    </p:set>
                                    <p:animEffect transition="in" filter="wipe(left)">
                                      <p:cBhvr>
                                        <p:cTn id="24" dur="500"/>
                                        <p:tgtEl>
                                          <p:spTgt spid="46">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1000"/>
                                        <p:tgtEl>
                                          <p:spTgt spid="36"/>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47">
                                            <p:txEl>
                                              <p:pRg st="0" end="0"/>
                                            </p:txEl>
                                          </p:spTgt>
                                        </p:tgtEl>
                                        <p:attrNameLst>
                                          <p:attrName>style.visibility</p:attrName>
                                        </p:attrNameLst>
                                      </p:cBhvr>
                                      <p:to>
                                        <p:strVal val="visible"/>
                                      </p:to>
                                    </p:set>
                                    <p:animEffect transition="in" filter="wipe(left)">
                                      <p:cBhvr>
                                        <p:cTn id="31"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tmplLst>
          <p:tmpl lvl="1">
            <p:tnLst>
              <p:par>
                <p:cTn presetID="22" presetClass="entr" presetSubtype="8" fill="hold" nodeType="withEffect">
                  <p:stCondLst>
                    <p:cond delay="500"/>
                  </p:stCondLst>
                  <p:childTnLst>
                    <p:set>
                      <p:cBhvr>
                        <p:cTn dur="1" fill="hold">
                          <p:stCondLst>
                            <p:cond delay="0"/>
                          </p:stCondLst>
                        </p:cTn>
                        <p:tgtEl>
                          <p:spTgt spid="44"/>
                        </p:tgtEl>
                        <p:attrNameLst>
                          <p:attrName>style.visibility</p:attrName>
                        </p:attrNameLst>
                      </p:cBhvr>
                      <p:to>
                        <p:strVal val="visible"/>
                      </p:to>
                    </p:set>
                    <p:animEffect transition="in" filter="wipe(left)">
                      <p:cBhvr>
                        <p:cTn dur="500"/>
                        <p:tgtEl>
                          <p:spTgt spid="44"/>
                        </p:tgtEl>
                      </p:cBhvr>
                    </p:animEffect>
                  </p:childTnLst>
                </p:cTn>
              </p:par>
            </p:tnLst>
          </p:tmpl>
        </p:tmplLst>
      </p:bldP>
      <p:bldP spid="45" grpId="0" build="p">
        <p:tmplLst>
          <p:tmpl lvl="1">
            <p:tnLst>
              <p:par>
                <p:cTn presetID="22" presetClass="entr" presetSubtype="8"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Effect transition="in" filter="wipe(left)">
                      <p:cBhvr>
                        <p:cTn dur="500"/>
                        <p:tgtEl>
                          <p:spTgt spid="45"/>
                        </p:tgtEl>
                      </p:cBhvr>
                    </p:animEffect>
                  </p:childTnLst>
                </p:cTn>
              </p:par>
            </p:tnLst>
          </p:tmpl>
        </p:tmplLst>
      </p:bldP>
      <p:bldP spid="46" grpId="0" build="p">
        <p:tmplLst>
          <p:tmpl lvl="1">
            <p:tnLst>
              <p:par>
                <p:cTn presetID="22" presetClass="entr" presetSubtype="8" fill="hold" nodeType="withEffect">
                  <p:stCondLst>
                    <p:cond delay="500"/>
                  </p:stCondLst>
                  <p:childTnLst>
                    <p:set>
                      <p:cBhvr>
                        <p:cTn dur="1" fill="hold">
                          <p:stCondLst>
                            <p:cond delay="0"/>
                          </p:stCondLst>
                        </p:cTn>
                        <p:tgtEl>
                          <p:spTgt spid="46"/>
                        </p:tgtEl>
                        <p:attrNameLst>
                          <p:attrName>style.visibility</p:attrName>
                        </p:attrNameLst>
                      </p:cBhvr>
                      <p:to>
                        <p:strVal val="visible"/>
                      </p:to>
                    </p:set>
                    <p:animEffect transition="in" filter="wipe(left)">
                      <p:cBhvr>
                        <p:cTn dur="500"/>
                        <p:tgtEl>
                          <p:spTgt spid="46"/>
                        </p:tgtEl>
                      </p:cBhvr>
                    </p:animEffect>
                  </p:childTnLst>
                </p:cTn>
              </p:par>
            </p:tnLst>
          </p:tmpl>
        </p:tmplLst>
      </p:bldP>
      <p:bldP spid="47" grpId="0" build="p">
        <p:tmplLst>
          <p:tmpl lvl="1">
            <p:tnLst>
              <p:par>
                <p:cTn presetID="22" presetClass="entr" presetSubtype="8" fill="hold" nodeType="withEffect">
                  <p:stCondLst>
                    <p:cond delay="500"/>
                  </p:stCondLst>
                  <p:childTnLst>
                    <p:set>
                      <p:cBhvr>
                        <p:cTn dur="1" fill="hold">
                          <p:stCondLst>
                            <p:cond delay="0"/>
                          </p:stCondLst>
                        </p:cTn>
                        <p:tgtEl>
                          <p:spTgt spid="47"/>
                        </p:tgtEl>
                        <p:attrNameLst>
                          <p:attrName>style.visibility</p:attrName>
                        </p:attrNameLst>
                      </p:cBhvr>
                      <p:to>
                        <p:strVal val="visible"/>
                      </p:to>
                    </p:set>
                    <p:animEffect transition="in" filter="wipe(left)">
                      <p:cBhvr>
                        <p:cTn dur="500"/>
                        <p:tgtEl>
                          <p:spTgt spid="47"/>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14" name="Afbeelding 13" descr="Afbeelding met wit&#10;&#10;Automatisch gegenereerde beschrijving">
            <a:extLst>
              <a:ext uri="{FF2B5EF4-FFF2-40B4-BE49-F238E27FC236}">
                <a16:creationId xmlns:a16="http://schemas.microsoft.com/office/drawing/2014/main" id="{D3226361-B54D-41FE-8C44-B56DC8BCEDAC}"/>
              </a:ext>
            </a:extLst>
          </p:cNvPr>
          <p:cNvPicPr>
            <a:picLocks noChangeAspect="1"/>
          </p:cNvPicPr>
          <p:nvPr userDrawn="1"/>
        </p:nvPicPr>
        <p:blipFill>
          <a:blip r:embed="rId2"/>
          <a:stretch>
            <a:fillRect/>
          </a:stretch>
        </p:blipFill>
        <p:spPr>
          <a:xfrm>
            <a:off x="0" y="3568"/>
            <a:ext cx="12198352" cy="6854432"/>
          </a:xfrm>
          <a:prstGeom prst="rect">
            <a:avLst/>
          </a:prstGeom>
        </p:spPr>
      </p:pic>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162501" y="4260169"/>
                <a:ext cx="867216" cy="867216"/>
              </a:xfrm>
              <a:prstGeom prst="rect">
                <a:avLst/>
              </a:prstGeom>
            </p:spPr>
          </p:pic>
        </p:grpSp>
      </p:gr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1077218"/>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 kunt uitleggen wat</a:t>
            </a:r>
            <a:r>
              <a:rPr lang="nl-NL" sz="1600" baseline="0" dirty="0">
                <a:solidFill>
                  <a:schemeClr val="accent3"/>
                </a:solidFill>
                <a:latin typeface="Courier New" panose="02070309020205020404" pitchFamily="49" charset="0"/>
                <a:cs typeface="Courier New" panose="02070309020205020404" pitchFamily="49" charset="0"/>
              </a:rPr>
              <a:t> de tussentijdse verkiezingen zijn en waarom de uitslag ook voor Nederland belangrijk is. </a:t>
            </a:r>
            <a:endParaRPr lang="en-NL" sz="1600" dirty="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339054"/>
            <a:ext cx="4101295" cy="1323439"/>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a:t>
            </a:r>
            <a:r>
              <a:rPr lang="nl-NL" sz="1600" dirty="0">
                <a:solidFill>
                  <a:schemeClr val="accent3"/>
                </a:solidFill>
                <a:latin typeface="Courier New" panose="02070309020205020404" pitchFamily="49" charset="0"/>
                <a:cs typeface="Courier New" panose="02070309020205020404" pitchFamily="49" charset="0"/>
              </a:rPr>
              <a:t> Als je begrijpt welke impact dat heeft op Nederland, kun je het nieuws beter volgen en er een mening over vormen. </a:t>
            </a:r>
            <a:endParaRPr lang="en-NL" sz="1600" dirty="0">
              <a:solidFill>
                <a:schemeClr val="accent3"/>
              </a:solidFill>
              <a:latin typeface="Courier New" panose="02070309020205020404" pitchFamily="49" charset="0"/>
              <a:cs typeface="Courier New" panose="02070309020205020404" pitchFamily="49" charset="0"/>
            </a:endParaRPr>
          </a:p>
        </p:txBody>
      </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162501" y="4260169"/>
                <a:ext cx="867216" cy="867216"/>
              </a:xfrm>
              <a:prstGeom prst="rect">
                <a:avLst/>
              </a:prstGeom>
            </p:spPr>
          </p:pic>
        </p:grpSp>
      </p:grpSp>
      <p:pic>
        <p:nvPicPr>
          <p:cNvPr id="29" name="Picture 53">
            <a:extLst>
              <a:ext uri="{FF2B5EF4-FFF2-40B4-BE49-F238E27FC236}">
                <a16:creationId xmlns:a16="http://schemas.microsoft.com/office/drawing/2014/main" id="{F47E5B96-6353-2222-2014-B4EEAFDE7ABF}"/>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2100929" y="1332658"/>
            <a:ext cx="4631695" cy="4316849"/>
          </a:xfrm>
          <a:prstGeom prst="rect">
            <a:avLst/>
          </a:prstGeom>
        </p:spPr>
      </p:pic>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sp>
        <p:nvSpPr>
          <p:cNvPr id="9" name="Rechthoek 8">
            <a:extLst>
              <a:ext uri="{FF2B5EF4-FFF2-40B4-BE49-F238E27FC236}">
                <a16:creationId xmlns:a16="http://schemas.microsoft.com/office/drawing/2014/main" id="{C7402F5B-D721-7114-EF7E-A2F6788E729B}"/>
              </a:ext>
            </a:extLst>
          </p:cNvPr>
          <p:cNvSpPr/>
          <p:nvPr userDrawn="1"/>
        </p:nvSpPr>
        <p:spPr>
          <a:xfrm rot="21198074">
            <a:off x="3453578" y="2846178"/>
            <a:ext cx="2489960" cy="4390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b="0" spc="300" dirty="0">
                <a:solidFill>
                  <a:schemeClr val="accent3"/>
                </a:solidFill>
                <a:latin typeface="Courier New" panose="02070309020205020404" pitchFamily="49" charset="0"/>
                <a:cs typeface="Courier New" panose="02070309020205020404" pitchFamily="49" charset="0"/>
              </a:rPr>
              <a:t>AMERIKA KIEST</a:t>
            </a:r>
          </a:p>
        </p:txBody>
      </p:sp>
      <p:pic>
        <p:nvPicPr>
          <p:cNvPr id="31" name="Picture 54">
            <a:extLst>
              <a:ext uri="{FF2B5EF4-FFF2-40B4-BE49-F238E27FC236}">
                <a16:creationId xmlns:a16="http://schemas.microsoft.com/office/drawing/2014/main" id="{C36B0F27-D15A-1654-FD40-7622EEEA3342}"/>
              </a:ext>
            </a:extLst>
          </p:cNvPr>
          <p:cNvPicPr>
            <a:picLocks noChangeAspect="1"/>
          </p:cNvPicPr>
          <p:nvPr userDrawn="1"/>
        </p:nvPicPr>
        <p:blipFill>
          <a:blip r:embed="rId6"/>
          <a:srcRect/>
          <a:stretch/>
        </p:blipFill>
        <p:spPr>
          <a:xfrm rot="21379646">
            <a:off x="3458600" y="1636112"/>
            <a:ext cx="2077685" cy="1506188"/>
          </a:xfrm>
          <a:prstGeom prst="rect">
            <a:avLst/>
          </a:prstGeom>
        </p:spPr>
      </p:pic>
    </p:spTree>
    <p:extLst>
      <p:ext uri="{BB962C8B-B14F-4D97-AF65-F5344CB8AC3E}">
        <p14:creationId xmlns:p14="http://schemas.microsoft.com/office/powerpoint/2010/main" val="238449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wipe(left)">
                                      <p:cBhvr>
                                        <p:cTn id="15" dur="500"/>
                                        <p:tgtEl>
                                          <p:spTgt spid="62"/>
                                        </p:tgtEl>
                                      </p:cBhvr>
                                    </p:animEffect>
                                  </p:childTnLst>
                                </p:cTn>
                              </p:par>
                              <p:par>
                                <p:cTn id="16" presetID="22" presetClass="entr" presetSubtype="1"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ppt_x"/>
                                          </p:val>
                                        </p:tav>
                                        <p:tav tm="100000">
                                          <p:val>
                                            <p:strVal val="#ppt_x"/>
                                          </p:val>
                                        </p:tav>
                                      </p:tavLst>
                                    </p:anim>
                                    <p:anim calcmode="lin" valueType="num">
                                      <p:cBhvr additive="base">
                                        <p:cTn id="23" dur="500" fill="hold"/>
                                        <p:tgtEl>
                                          <p:spTgt spid="7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ppt_x"/>
                                          </p:val>
                                        </p:tav>
                                        <p:tav tm="100000">
                                          <p:val>
                                            <p:strVal val="#ppt_x"/>
                                          </p:val>
                                        </p:tav>
                                      </p:tavLst>
                                    </p:anim>
                                    <p:anim calcmode="lin" valueType="num">
                                      <p:cBhvr additive="base">
                                        <p:cTn id="28"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el gehaald les 1">
    <p:spTree>
      <p:nvGrpSpPr>
        <p:cNvPr id="1" name=""/>
        <p:cNvGrpSpPr/>
        <p:nvPr/>
      </p:nvGrpSpPr>
      <p:grpSpPr>
        <a:xfrm>
          <a:off x="0" y="0"/>
          <a:ext cx="0" cy="0"/>
          <a:chOff x="0" y="0"/>
          <a:chExt cx="0" cy="0"/>
        </a:xfrm>
      </p:grpSpPr>
      <p:pic>
        <p:nvPicPr>
          <p:cNvPr id="2" name="Afbeelding 9">
            <a:extLst>
              <a:ext uri="{FF2B5EF4-FFF2-40B4-BE49-F238E27FC236}">
                <a16:creationId xmlns:a16="http://schemas.microsoft.com/office/drawing/2014/main" id="{F075E526-619F-B3E5-9754-7DD8C2C7141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9" name="Afbeelding 7">
            <a:extLst>
              <a:ext uri="{FF2B5EF4-FFF2-40B4-BE49-F238E27FC236}">
                <a16:creationId xmlns:a16="http://schemas.microsoft.com/office/drawing/2014/main" id="{F7E51300-92A5-71C4-F0C7-C56110AB0BF7}"/>
              </a:ext>
            </a:extLst>
          </p:cNvPr>
          <p:cNvPicPr>
            <a:picLocks noChangeAspect="1"/>
          </p:cNvPicPr>
          <p:nvPr userDrawn="1"/>
        </p:nvPicPr>
        <p:blipFill>
          <a:blip r:embed="rId3"/>
          <a:stretch>
            <a:fillRect/>
          </a:stretch>
        </p:blipFill>
        <p:spPr>
          <a:xfrm>
            <a:off x="3603381" y="2235196"/>
            <a:ext cx="4207356" cy="2868652"/>
          </a:xfrm>
          <a:prstGeom prst="rect">
            <a:avLst/>
          </a:prstGeom>
        </p:spPr>
      </p:pic>
      <p:sp>
        <p:nvSpPr>
          <p:cNvPr id="11" name="Rectangle 8">
            <a:extLst>
              <a:ext uri="{FF2B5EF4-FFF2-40B4-BE49-F238E27FC236}">
                <a16:creationId xmlns:a16="http://schemas.microsoft.com/office/drawing/2014/main" id="{C95F88B3-E10D-CE82-88AF-55C2E0F1F34E}"/>
              </a:ext>
            </a:extLst>
          </p:cNvPr>
          <p:cNvSpPr/>
          <p:nvPr userDrawn="1"/>
        </p:nvSpPr>
        <p:spPr>
          <a:xfrm>
            <a:off x="4085755" y="3259253"/>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b="1" spc="300" dirty="0">
                <a:solidFill>
                  <a:srgbClr val="000000"/>
                </a:solidFill>
                <a:latin typeface="+mj-lt"/>
                <a:cs typeface="Courier New" panose="02070309020205020404" pitchFamily="49" charset="0"/>
              </a:rPr>
              <a:t>DOEL GEHAALD?</a:t>
            </a:r>
          </a:p>
          <a:p>
            <a:pPr algn="ctr"/>
            <a:endParaRPr lang="nl-NL" sz="1600" spc="300" dirty="0">
              <a:solidFill>
                <a:srgbClr val="F3047C"/>
              </a:solidFill>
              <a:latin typeface="+mj-lt"/>
              <a:cs typeface="Courier New" panose="02070309020205020404" pitchFamily="49" charset="0"/>
            </a:endParaRPr>
          </a:p>
        </p:txBody>
      </p:sp>
      <p:pic>
        <p:nvPicPr>
          <p:cNvPr id="15" name="Graphic 14">
            <a:extLst>
              <a:ext uri="{FF2B5EF4-FFF2-40B4-BE49-F238E27FC236}">
                <a16:creationId xmlns:a16="http://schemas.microsoft.com/office/drawing/2014/main" id="{729AD006-EC9A-7807-639A-F04DBBA7007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rot="20623657">
            <a:off x="6032230" y="4173579"/>
            <a:ext cx="1369296" cy="1369296"/>
          </a:xfrm>
          <a:prstGeom prst="rect">
            <a:avLst/>
          </a:prstGeom>
        </p:spPr>
      </p:pic>
      <p:sp>
        <p:nvSpPr>
          <p:cNvPr id="16" name="Tekstvak 15">
            <a:extLst>
              <a:ext uri="{FF2B5EF4-FFF2-40B4-BE49-F238E27FC236}">
                <a16:creationId xmlns:a16="http://schemas.microsoft.com/office/drawing/2014/main" id="{52A837A7-1620-2046-7925-A634D4DD39DC}"/>
              </a:ext>
            </a:extLst>
          </p:cNvPr>
          <p:cNvSpPr txBox="1"/>
          <p:nvPr userDrawn="1"/>
        </p:nvSpPr>
        <p:spPr>
          <a:xfrm>
            <a:off x="4183059" y="3404201"/>
            <a:ext cx="3048000" cy="1200329"/>
          </a:xfrm>
          <a:prstGeom prst="rect">
            <a:avLst/>
          </a:prstGeom>
          <a:noFill/>
        </p:spPr>
        <p:txBody>
          <a:bodyPr wrap="square">
            <a:spAutoFit/>
          </a:bodyPr>
          <a:lstStyle/>
          <a:p>
            <a:pPr algn="ctr"/>
            <a:r>
              <a:rPr lang="nl-NL" sz="1800" dirty="0">
                <a:solidFill>
                  <a:srgbClr val="000000"/>
                </a:solidFill>
                <a:latin typeface="+mj-lt"/>
                <a:cs typeface="Calibri" panose="020F0502020204030204" pitchFamily="34" charset="0"/>
              </a:rPr>
              <a:t>Je kunt uitleggen wat de tussentijdse verkiezingen zijn en waarom de uitslag ook voor Nederland belangrijk is.</a:t>
            </a:r>
          </a:p>
        </p:txBody>
      </p:sp>
    </p:spTree>
    <p:extLst>
      <p:ext uri="{BB962C8B-B14F-4D97-AF65-F5344CB8AC3E}">
        <p14:creationId xmlns:p14="http://schemas.microsoft.com/office/powerpoint/2010/main" val="66012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2"/>
                                        </p:tgtEl>
                                        <p:attrNameLst>
                                          <p:attrName>style.visibility</p:attrName>
                                        </p:attrNameLst>
                                      </p:cBhvr>
                                      <p:to>
                                        <p:strVal val="visible"/>
                                      </p:to>
                                    </p:set>
                                  </p:childTnLst>
                                </p:cTn>
                              </p:par>
                            </p:childTnLst>
                          </p:cTn>
                        </p:par>
                        <p:par>
                          <p:cTn id="9" fill="hold">
                            <p:stCondLst>
                              <p:cond delay="500"/>
                            </p:stCondLst>
                            <p:childTnLst>
                              <p:par>
                                <p:cTn id="10" presetID="1" presetClass="entr" presetSubtype="0" fill="hold" nodeType="afterEffect">
                                  <p:stCondLst>
                                    <p:cond delay="50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wit&#10;&#10;Automatisch gegenereerde beschrijving">
            <a:extLst>
              <a:ext uri="{FF2B5EF4-FFF2-40B4-BE49-F238E27FC236}">
                <a16:creationId xmlns:a16="http://schemas.microsoft.com/office/drawing/2014/main" id="{D828D021-C347-9997-DCFD-8B150662A8B8}"/>
              </a:ext>
            </a:extLst>
          </p:cNvPr>
          <p:cNvPicPr>
            <a:picLocks noChangeAspect="1"/>
          </p:cNvPicPr>
          <p:nvPr userDrawn="1"/>
        </p:nvPicPr>
        <p:blipFill>
          <a:blip r:embed="rId2"/>
          <a:stretch>
            <a:fillRect/>
          </a:stretch>
        </p:blipFill>
        <p:spPr>
          <a:xfrm>
            <a:off x="0" y="3568"/>
            <a:ext cx="12198352" cy="6854432"/>
          </a:xfrm>
          <a:prstGeom prst="rect">
            <a:avLst/>
          </a:prstGeom>
        </p:spPr>
      </p:pic>
      <p:sp>
        <p:nvSpPr>
          <p:cNvPr id="2" name="Rechthoek met diagonaal twee afgeronde hoeken 17">
            <a:extLst>
              <a:ext uri="{FF2B5EF4-FFF2-40B4-BE49-F238E27FC236}">
                <a16:creationId xmlns:a16="http://schemas.microsoft.com/office/drawing/2014/main" id="{C52EDE82-B208-7383-DE8A-FF3DE4D2EFBA}"/>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8" name="Rechthoek met diagonaal twee afgeronde hoeken 18">
            <a:extLst>
              <a:ext uri="{FF2B5EF4-FFF2-40B4-BE49-F238E27FC236}">
                <a16:creationId xmlns:a16="http://schemas.microsoft.com/office/drawing/2014/main" id="{F96C3454-A5E1-15C9-FA4F-34441F204910}"/>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11" name="Rechthoek met diagonaal twee afgeronde hoeken 42">
            <a:extLst>
              <a:ext uri="{FF2B5EF4-FFF2-40B4-BE49-F238E27FC236}">
                <a16:creationId xmlns:a16="http://schemas.microsoft.com/office/drawing/2014/main" id="{98D7E181-325B-CF80-BEB8-3B4BDA0F68C0}"/>
              </a:ext>
            </a:extLst>
          </p:cNvPr>
          <p:cNvSpPr/>
          <p:nvPr userDrawn="1"/>
        </p:nvSpPr>
        <p:spPr>
          <a:xfrm>
            <a:off x="1390232"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INTRO</a:t>
            </a:r>
          </a:p>
        </p:txBody>
      </p:sp>
      <p:sp>
        <p:nvSpPr>
          <p:cNvPr id="13" name="Rectangle 8">
            <a:extLst>
              <a:ext uri="{FF2B5EF4-FFF2-40B4-BE49-F238E27FC236}">
                <a16:creationId xmlns:a16="http://schemas.microsoft.com/office/drawing/2014/main" id="{FE851C4B-85E1-013A-F9D7-18F715B59954}"/>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17" name="Straight Connector 13">
            <a:extLst>
              <a:ext uri="{FF2B5EF4-FFF2-40B4-BE49-F238E27FC236}">
                <a16:creationId xmlns:a16="http://schemas.microsoft.com/office/drawing/2014/main" id="{6F51BFE1-C3FC-38E6-ABCE-924A29A071DC}"/>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13">
            <a:extLst>
              <a:ext uri="{FF2B5EF4-FFF2-40B4-BE49-F238E27FC236}">
                <a16:creationId xmlns:a16="http://schemas.microsoft.com/office/drawing/2014/main" id="{C44DE2F4-6D07-CEA2-48F7-E82E402F8FAF}"/>
              </a:ext>
            </a:extLst>
          </p:cNvPr>
          <p:cNvPicPr>
            <a:picLocks noChangeAspect="1"/>
          </p:cNvPicPr>
          <p:nvPr userDrawn="1"/>
        </p:nvPicPr>
        <p:blipFill>
          <a:blip r:embed="rId3"/>
          <a:srcRect/>
          <a:stretch/>
        </p:blipFill>
        <p:spPr>
          <a:xfrm rot="21398556">
            <a:off x="-63215" y="193036"/>
            <a:ext cx="1332530" cy="965998"/>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9" name="Afbeelding 8" descr="Afbeelding met wit&#10;&#10;Automatisch gegenereerde beschrijving">
            <a:extLst>
              <a:ext uri="{FF2B5EF4-FFF2-40B4-BE49-F238E27FC236}">
                <a16:creationId xmlns:a16="http://schemas.microsoft.com/office/drawing/2014/main" id="{B008621A-6788-5152-C36F-A01B5D8AA1E7}"/>
              </a:ext>
            </a:extLst>
          </p:cNvPr>
          <p:cNvPicPr>
            <a:picLocks noChangeAspect="1"/>
          </p:cNvPicPr>
          <p:nvPr userDrawn="1"/>
        </p:nvPicPr>
        <p:blipFill>
          <a:blip r:embed="rId2"/>
          <a:stretch>
            <a:fillRect/>
          </a:stretch>
        </p:blipFill>
        <p:spPr>
          <a:xfrm>
            <a:off x="0" y="3568"/>
            <a:ext cx="12198352" cy="6854432"/>
          </a:xfrm>
          <a:prstGeom prst="rect">
            <a:avLst/>
          </a:prstGeom>
        </p:spPr>
      </p:pic>
      <p:sp>
        <p:nvSpPr>
          <p:cNvPr id="3" name="Rectangle 2">
            <a:extLst>
              <a:ext uri="{FF2B5EF4-FFF2-40B4-BE49-F238E27FC236}">
                <a16:creationId xmlns:a16="http://schemas.microsoft.com/office/drawing/2014/main" id="{E54DACAA-ECA3-FF46-0072-3C631E3E66F4}"/>
              </a:ext>
            </a:extLst>
          </p:cNvPr>
          <p:cNvSpPr/>
          <p:nvPr userDrawn="1"/>
        </p:nvSpPr>
        <p:spPr>
          <a:xfrm rot="21345334">
            <a:off x="2682383" y="250042"/>
            <a:ext cx="1165922" cy="520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endParaRPr lang="en-GB" spc="300" baseline="30000" dirty="0">
              <a:solidFill>
                <a:srgbClr val="F3037C"/>
              </a:solidFill>
              <a:highlight>
                <a:srgbClr val="FFFF00"/>
              </a:highlight>
              <a:latin typeface="Calibri" panose="020F0502020204030204" pitchFamily="34" charset="0"/>
              <a:cs typeface="Calibri" panose="020F0502020204030204" pitchFamily="34" charset="0"/>
            </a:endParaRPr>
          </a:p>
        </p:txBody>
      </p:sp>
      <p:sp>
        <p:nvSpPr>
          <p:cNvPr id="4" name="Rechthoek met diagonaal twee afgeronde hoeken 17">
            <a:extLst>
              <a:ext uri="{FF2B5EF4-FFF2-40B4-BE49-F238E27FC236}">
                <a16:creationId xmlns:a16="http://schemas.microsoft.com/office/drawing/2014/main" id="{ABB45E5D-5C13-52D6-B02F-2C18C8DCE938}"/>
              </a:ext>
            </a:extLst>
          </p:cNvPr>
          <p:cNvSpPr/>
          <p:nvPr userDrawn="1"/>
        </p:nvSpPr>
        <p:spPr>
          <a:xfrm>
            <a:off x="2530816"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KERN</a:t>
            </a:r>
          </a:p>
        </p:txBody>
      </p:sp>
      <p:sp>
        <p:nvSpPr>
          <p:cNvPr id="5" name="Rechthoek met diagonaal twee afgeronde hoeken 18">
            <a:extLst>
              <a:ext uri="{FF2B5EF4-FFF2-40B4-BE49-F238E27FC236}">
                <a16:creationId xmlns:a16="http://schemas.microsoft.com/office/drawing/2014/main" id="{195F374F-CFF1-248B-BE81-434E74EABA7B}"/>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6" name="Rechthoek met diagonaal twee afgeronde hoeken 42">
            <a:extLst>
              <a:ext uri="{FF2B5EF4-FFF2-40B4-BE49-F238E27FC236}">
                <a16:creationId xmlns:a16="http://schemas.microsoft.com/office/drawing/2014/main" id="{063D38CF-2B1C-DF3E-8353-B838F824B16F}"/>
              </a:ext>
            </a:extLst>
          </p:cNvPr>
          <p:cNvSpPr/>
          <p:nvPr userDrawn="1"/>
        </p:nvSpPr>
        <p:spPr>
          <a:xfrm>
            <a:off x="1390232"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INTRO</a:t>
            </a:r>
          </a:p>
        </p:txBody>
      </p:sp>
      <p:sp>
        <p:nvSpPr>
          <p:cNvPr id="7" name="Rectangle 8">
            <a:extLst>
              <a:ext uri="{FF2B5EF4-FFF2-40B4-BE49-F238E27FC236}">
                <a16:creationId xmlns:a16="http://schemas.microsoft.com/office/drawing/2014/main" id="{B8ACF8D9-1DF3-1E89-DCC6-22ED89DEC7BA}"/>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8" name="Straight Connector 13">
            <a:extLst>
              <a:ext uri="{FF2B5EF4-FFF2-40B4-BE49-F238E27FC236}">
                <a16:creationId xmlns:a16="http://schemas.microsoft.com/office/drawing/2014/main" id="{82500799-E4A4-516B-587B-145D4737CF02}"/>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13">
            <a:extLst>
              <a:ext uri="{FF2B5EF4-FFF2-40B4-BE49-F238E27FC236}">
                <a16:creationId xmlns:a16="http://schemas.microsoft.com/office/drawing/2014/main" id="{7477CBB4-DCAD-7087-1DA8-46A2E2E82307}"/>
              </a:ext>
            </a:extLst>
          </p:cNvPr>
          <p:cNvPicPr>
            <a:picLocks noChangeAspect="1"/>
          </p:cNvPicPr>
          <p:nvPr userDrawn="1"/>
        </p:nvPicPr>
        <p:blipFill>
          <a:blip r:embed="rId3"/>
          <a:srcRect/>
          <a:stretch/>
        </p:blipFill>
        <p:spPr>
          <a:xfrm rot="21398556">
            <a:off x="-63215" y="193036"/>
            <a:ext cx="1332530" cy="965998"/>
          </a:xfrm>
          <a:prstGeom prst="rect">
            <a:avLst/>
          </a:prstGeom>
        </p:spPr>
      </p:pic>
    </p:spTree>
    <p:extLst>
      <p:ext uri="{BB962C8B-B14F-4D97-AF65-F5344CB8AC3E}">
        <p14:creationId xmlns:p14="http://schemas.microsoft.com/office/powerpoint/2010/main" val="404495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9" name="Afbeelding 8" descr="Afbeelding met wit&#10;&#10;Automatisch gegenereerde beschrijving">
            <a:extLst>
              <a:ext uri="{FF2B5EF4-FFF2-40B4-BE49-F238E27FC236}">
                <a16:creationId xmlns:a16="http://schemas.microsoft.com/office/drawing/2014/main" id="{71136A2F-ED38-B3F0-CCEA-2EC727663EE8}"/>
              </a:ext>
            </a:extLst>
          </p:cNvPr>
          <p:cNvPicPr>
            <a:picLocks noChangeAspect="1"/>
          </p:cNvPicPr>
          <p:nvPr userDrawn="1"/>
        </p:nvPicPr>
        <p:blipFill>
          <a:blip r:embed="rId2"/>
          <a:stretch>
            <a:fillRect/>
          </a:stretch>
        </p:blipFill>
        <p:spPr>
          <a:xfrm>
            <a:off x="0" y="3568"/>
            <a:ext cx="12198352" cy="6854432"/>
          </a:xfrm>
          <a:prstGeom prst="rect">
            <a:avLst/>
          </a:prstGeom>
        </p:spPr>
      </p:pic>
      <p:sp>
        <p:nvSpPr>
          <p:cNvPr id="3" name="Rectangle 2">
            <a:extLst>
              <a:ext uri="{FF2B5EF4-FFF2-40B4-BE49-F238E27FC236}">
                <a16:creationId xmlns:a16="http://schemas.microsoft.com/office/drawing/2014/main" id="{BF19FF94-5812-9CFF-417B-FC8CE773A357}"/>
              </a:ext>
            </a:extLst>
          </p:cNvPr>
          <p:cNvSpPr/>
          <p:nvPr userDrawn="1"/>
        </p:nvSpPr>
        <p:spPr>
          <a:xfrm rot="21345334">
            <a:off x="2682383" y="250042"/>
            <a:ext cx="1165922" cy="520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endParaRPr lang="en-GB" spc="300" baseline="30000" dirty="0">
              <a:solidFill>
                <a:srgbClr val="F3037C"/>
              </a:solidFill>
              <a:highlight>
                <a:srgbClr val="FFFF00"/>
              </a:highlight>
              <a:latin typeface="Calibri" panose="020F0502020204030204" pitchFamily="34" charset="0"/>
              <a:cs typeface="Calibri" panose="020F0502020204030204" pitchFamily="34" charset="0"/>
            </a:endParaRPr>
          </a:p>
        </p:txBody>
      </p:sp>
      <p:sp>
        <p:nvSpPr>
          <p:cNvPr id="4" name="Rechthoek met diagonaal twee afgeronde hoeken 17">
            <a:extLst>
              <a:ext uri="{FF2B5EF4-FFF2-40B4-BE49-F238E27FC236}">
                <a16:creationId xmlns:a16="http://schemas.microsoft.com/office/drawing/2014/main" id="{36961BDA-E530-104E-9EB5-7ACC59BECCBF}"/>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5" name="Rechthoek met diagonaal twee afgeronde hoeken 18">
            <a:extLst>
              <a:ext uri="{FF2B5EF4-FFF2-40B4-BE49-F238E27FC236}">
                <a16:creationId xmlns:a16="http://schemas.microsoft.com/office/drawing/2014/main" id="{A03FA42E-6938-DFEE-E093-30A8F8B9A95B}"/>
              </a:ext>
            </a:extLst>
          </p:cNvPr>
          <p:cNvSpPr/>
          <p:nvPr userDrawn="1"/>
        </p:nvSpPr>
        <p:spPr>
          <a:xfrm>
            <a:off x="3671401" y="154845"/>
            <a:ext cx="1046799" cy="3836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SLOT</a:t>
            </a:r>
          </a:p>
        </p:txBody>
      </p:sp>
      <p:sp>
        <p:nvSpPr>
          <p:cNvPr id="6" name="Rechthoek met diagonaal twee afgeronde hoeken 42">
            <a:extLst>
              <a:ext uri="{FF2B5EF4-FFF2-40B4-BE49-F238E27FC236}">
                <a16:creationId xmlns:a16="http://schemas.microsoft.com/office/drawing/2014/main" id="{DC765399-BC02-69DC-D391-082659244B8F}"/>
              </a:ext>
            </a:extLst>
          </p:cNvPr>
          <p:cNvSpPr/>
          <p:nvPr userDrawn="1"/>
        </p:nvSpPr>
        <p:spPr>
          <a:xfrm>
            <a:off x="1390232"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INTRO</a:t>
            </a:r>
          </a:p>
        </p:txBody>
      </p:sp>
      <p:sp>
        <p:nvSpPr>
          <p:cNvPr id="7" name="Rectangle 8">
            <a:extLst>
              <a:ext uri="{FF2B5EF4-FFF2-40B4-BE49-F238E27FC236}">
                <a16:creationId xmlns:a16="http://schemas.microsoft.com/office/drawing/2014/main" id="{5E1C565A-9920-D145-D3DB-12B3A11ECB35}"/>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8" name="Straight Connector 13">
            <a:extLst>
              <a:ext uri="{FF2B5EF4-FFF2-40B4-BE49-F238E27FC236}">
                <a16:creationId xmlns:a16="http://schemas.microsoft.com/office/drawing/2014/main" id="{3D0A9DB8-AA95-673E-2BC0-205DB11A2310}"/>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13">
            <a:extLst>
              <a:ext uri="{FF2B5EF4-FFF2-40B4-BE49-F238E27FC236}">
                <a16:creationId xmlns:a16="http://schemas.microsoft.com/office/drawing/2014/main" id="{42BD21C6-98D6-478E-6094-3884DCF62A0E}"/>
              </a:ext>
            </a:extLst>
          </p:cNvPr>
          <p:cNvPicPr>
            <a:picLocks noChangeAspect="1"/>
          </p:cNvPicPr>
          <p:nvPr userDrawn="1"/>
        </p:nvPicPr>
        <p:blipFill>
          <a:blip r:embed="rId3"/>
          <a:srcRect/>
          <a:stretch/>
        </p:blipFill>
        <p:spPr>
          <a:xfrm rot="21398556">
            <a:off x="-63215" y="193036"/>
            <a:ext cx="1332530" cy="965998"/>
          </a:xfrm>
          <a:prstGeom prst="rect">
            <a:avLst/>
          </a:prstGeom>
        </p:spPr>
      </p:pic>
    </p:spTree>
    <p:extLst>
      <p:ext uri="{BB962C8B-B14F-4D97-AF65-F5344CB8AC3E}">
        <p14:creationId xmlns:p14="http://schemas.microsoft.com/office/powerpoint/2010/main" val="3034925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21-10-2026</a:t>
            </a:fld>
            <a:endParaRPr lang="nl-NL"/>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72" r:id="rId6"/>
    <p:sldLayoutId id="2147483773" r:id="rId7"/>
    <p:sldLayoutId id="2147483774" r:id="rId8"/>
  </p:sldLayoutIdLst>
  <p:txStyles>
    <p:titleStyle>
      <a:lvl1pPr algn="l" defTabSz="914400" rtl="0" eaLnBrk="1" latinLnBrk="0" hangingPunct="1">
        <a:lnSpc>
          <a:spcPct val="90000"/>
        </a:lnSpc>
        <a:spcBef>
          <a:spcPct val="0"/>
        </a:spcBef>
        <a:buNone/>
        <a:defRPr sz="1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0.svg"/><Relationship Id="rId3" Type="http://schemas.microsoft.com/office/2007/relationships/hdphoto" Target="../media/hdphoto1.wdp"/><Relationship Id="rId7" Type="http://schemas.openxmlformats.org/officeDocument/2006/relationships/image" Target="../media/image19.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svg"/><Relationship Id="rId10" Type="http://schemas.openxmlformats.org/officeDocument/2006/relationships/image" Target="../media/image13.svg"/><Relationship Id="rId4" Type="http://schemas.openxmlformats.org/officeDocument/2006/relationships/image" Target="../media/image16.svg"/><Relationship Id="rId9" Type="http://schemas.openxmlformats.org/officeDocument/2006/relationships/image" Target="../media/image21.svg"/></Relationships>
</file>

<file path=ppt/slides/_rels/slide1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3.svg"/><Relationship Id="rId7" Type="http://schemas.openxmlformats.org/officeDocument/2006/relationships/image" Target="../media/image21.svg"/><Relationship Id="rId2"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9.svg"/><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28.svg"/><Relationship Id="rId4" Type="http://schemas.openxmlformats.org/officeDocument/2006/relationships/image" Target="../media/image27.svg"/></Relationships>
</file>

<file path=ppt/slides/_rels/slide1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3.svg"/><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0.org&amp;utm_campaign=index&amp;utm_content=origi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1.pn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30.org&amp;utm_campaign=index&amp;utm_content=original"/><Relationship Id="rId5" Type="http://schemas.openxmlformats.org/officeDocument/2006/relationships/image" Target="../media/image25.sv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1.pn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30.org&amp;utm_campaign=index&amp;utm_content=original"/><Relationship Id="rId5" Type="http://schemas.openxmlformats.org/officeDocument/2006/relationships/image" Target="../media/image25.sv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3.pn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25.sv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svg"/><Relationship Id="rId1" Type="http://schemas.openxmlformats.org/officeDocument/2006/relationships/slideLayout" Target="../slideLayouts/slideLayout8.xml"/><Relationship Id="rId6" Type="http://schemas.openxmlformats.org/officeDocument/2006/relationships/hyperlink" Target="https://leslabnl-my.sharepoint.com/:p:/g/personal/rogier_leslab_nl/IQCkzCz_v_7iSa3VC-g7VkNIAUIo1sUUbZ2Yq19oWshr4ik?e=dvfr4y&amp;CID=EFCD5430-4832-D348-9CE5-4D591808C082" TargetMode="External"/><Relationship Id="rId5" Type="http://schemas.openxmlformats.org/officeDocument/2006/relationships/image" Target="../media/image34.sv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svg"/><Relationship Id="rId1" Type="http://schemas.openxmlformats.org/officeDocument/2006/relationships/slideLayout" Target="../slideLayouts/slideLayout8.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0.org&amp;utm_campaign=index&amp;utm_content=original"/><Relationship Id="rId2" Type="http://schemas.openxmlformats.org/officeDocument/2006/relationships/image" Target="../media/image31.png"/><Relationship Id="rId1" Type="http://schemas.openxmlformats.org/officeDocument/2006/relationships/slideLayout" Target="../slideLayouts/slideLayout8.xml"/><Relationship Id="rId4" Type="http://schemas.openxmlformats.org/officeDocument/2006/relationships/image" Target="../media/image13.sv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sv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304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6740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B042A4-A623-C18B-2B5C-26CCEF7C3B83}"/>
              </a:ext>
            </a:extLst>
          </p:cNvPr>
          <p:cNvSpPr txBox="1"/>
          <p:nvPr/>
        </p:nvSpPr>
        <p:spPr>
          <a:xfrm>
            <a:off x="7430342" y="2444070"/>
            <a:ext cx="4001936" cy="338554"/>
          </a:xfrm>
          <a:prstGeom prst="rect">
            <a:avLst/>
          </a:prstGeom>
          <a:noFill/>
        </p:spPr>
        <p:txBody>
          <a:bodyPr wrap="square" rtlCol="0">
            <a:spAutoFit/>
          </a:bodyPr>
          <a:lstStyle/>
          <a:p>
            <a:r>
              <a:rPr lang="en-GB" sz="1600" spc="300" dirty="0" err="1">
                <a:solidFill>
                  <a:schemeClr val="accent1"/>
                </a:solidFill>
                <a:latin typeface="Courier New" panose="02070309020205020404" pitchFamily="49" charset="0"/>
                <a:cs typeface="Courier New" panose="02070309020205020404" pitchFamily="49" charset="0"/>
              </a:rPr>
              <a:t>Stellingen</a:t>
            </a:r>
            <a:endParaRPr lang="en-NL" sz="1600" spc="300" dirty="0">
              <a:solidFill>
                <a:schemeClr val="accent1"/>
              </a:solidFill>
              <a:latin typeface="Courier New" panose="02070309020205020404" pitchFamily="49" charset="0"/>
              <a:cs typeface="Courier New" panose="02070309020205020404" pitchFamily="49" charset="0"/>
            </a:endParaRPr>
          </a:p>
        </p:txBody>
      </p:sp>
      <p:sp>
        <p:nvSpPr>
          <p:cNvPr id="3" name="TextBox 3">
            <a:extLst>
              <a:ext uri="{FF2B5EF4-FFF2-40B4-BE49-F238E27FC236}">
                <a16:creationId xmlns:a16="http://schemas.microsoft.com/office/drawing/2014/main" id="{D094E6AE-3109-D173-AF84-DCD7404B6BC4}"/>
              </a:ext>
            </a:extLst>
          </p:cNvPr>
          <p:cNvSpPr txBox="1"/>
          <p:nvPr/>
        </p:nvSpPr>
        <p:spPr>
          <a:xfrm>
            <a:off x="7430342" y="2954115"/>
            <a:ext cx="4001936" cy="338554"/>
          </a:xfrm>
          <a:prstGeom prst="rect">
            <a:avLst/>
          </a:prstGeom>
          <a:noFill/>
        </p:spPr>
        <p:txBody>
          <a:bodyPr wrap="square" rtlCol="0">
            <a:spAutoFit/>
          </a:bodyPr>
          <a:lstStyle/>
          <a:p>
            <a:r>
              <a:rPr lang="nl-NL" sz="1600" spc="300" dirty="0">
                <a:solidFill>
                  <a:schemeClr val="accent1"/>
                </a:solidFill>
                <a:latin typeface="Courier New" panose="02070309020205020404" pitchFamily="49" charset="0"/>
                <a:cs typeface="Courier New" panose="02070309020205020404" pitchFamily="49" charset="0"/>
              </a:rPr>
              <a:t>Macht in Amerika</a:t>
            </a:r>
            <a:endParaRPr lang="en-NL" sz="1600" spc="300" dirty="0">
              <a:solidFill>
                <a:schemeClr val="accent1"/>
              </a:solidFill>
              <a:latin typeface="Courier New" panose="02070309020205020404" pitchFamily="49" charset="0"/>
              <a:cs typeface="Courier New" panose="02070309020205020404" pitchFamily="49" charset="0"/>
            </a:endParaRPr>
          </a:p>
        </p:txBody>
      </p:sp>
      <p:sp>
        <p:nvSpPr>
          <p:cNvPr id="4" name="TextBox 4">
            <a:extLst>
              <a:ext uri="{FF2B5EF4-FFF2-40B4-BE49-F238E27FC236}">
                <a16:creationId xmlns:a16="http://schemas.microsoft.com/office/drawing/2014/main" id="{7CF0E501-48E9-2F4A-3417-99D09015C007}"/>
              </a:ext>
            </a:extLst>
          </p:cNvPr>
          <p:cNvSpPr txBox="1"/>
          <p:nvPr/>
        </p:nvSpPr>
        <p:spPr>
          <a:xfrm>
            <a:off x="7430342" y="3495502"/>
            <a:ext cx="4001936" cy="338554"/>
          </a:xfrm>
          <a:prstGeom prst="rect">
            <a:avLst/>
          </a:prstGeom>
          <a:noFill/>
        </p:spPr>
        <p:txBody>
          <a:bodyPr wrap="square" rtlCol="0">
            <a:spAutoFit/>
          </a:bodyPr>
          <a:lstStyle/>
          <a:p>
            <a:r>
              <a:rPr lang="nl-NL" sz="1600" spc="300" dirty="0">
                <a:solidFill>
                  <a:schemeClr val="accent1"/>
                </a:solidFill>
                <a:latin typeface="Courier New" panose="02070309020205020404" pitchFamily="49" charset="0"/>
                <a:cs typeface="Courier New" panose="02070309020205020404" pitchFamily="49" charset="0"/>
              </a:rPr>
              <a:t>Impactmeter</a:t>
            </a:r>
            <a:endParaRPr lang="en-NL" sz="1600" spc="300" dirty="0">
              <a:solidFill>
                <a:schemeClr val="accent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3155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33303E-913A-468A-68F5-56E0A42956D6}"/>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Stellingen</a:t>
            </a:r>
            <a:endParaRPr lang="en-NL" spc="300" dirty="0">
              <a:solidFill>
                <a:schemeClr val="accent1"/>
              </a:solidFill>
              <a:latin typeface="+mj-lt"/>
              <a:cs typeface="Calibri" panose="020F0502020204030204" pitchFamily="34" charset="0"/>
            </a:endParaRPr>
          </a:p>
        </p:txBody>
      </p:sp>
      <p:grpSp>
        <p:nvGrpSpPr>
          <p:cNvPr id="20" name="Titel met tekstblok links">
            <a:extLst>
              <a:ext uri="{FF2B5EF4-FFF2-40B4-BE49-F238E27FC236}">
                <a16:creationId xmlns:a16="http://schemas.microsoft.com/office/drawing/2014/main" id="{632677C6-677F-6E3E-5AA6-83CC9817519F}"/>
              </a:ext>
            </a:extLst>
          </p:cNvPr>
          <p:cNvGrpSpPr/>
          <p:nvPr/>
        </p:nvGrpSpPr>
        <p:grpSpPr>
          <a:xfrm>
            <a:off x="1274681" y="1817057"/>
            <a:ext cx="5109229" cy="3211188"/>
            <a:chOff x="1269453" y="2175890"/>
            <a:chExt cx="5109229" cy="3211188"/>
          </a:xfrm>
        </p:grpSpPr>
        <p:sp>
          <p:nvSpPr>
            <p:cNvPr id="21" name="Tekstblok">
              <a:extLst>
                <a:ext uri="{FF2B5EF4-FFF2-40B4-BE49-F238E27FC236}">
                  <a16:creationId xmlns:a16="http://schemas.microsoft.com/office/drawing/2014/main" id="{427863EC-A2BD-879A-7CA3-BB573FFD3186}"/>
                </a:ext>
              </a:extLst>
            </p:cNvPr>
            <p:cNvSpPr txBox="1"/>
            <p:nvPr/>
          </p:nvSpPr>
          <p:spPr>
            <a:xfrm>
              <a:off x="1269453" y="2741354"/>
              <a:ext cx="4439359" cy="2645724"/>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Op 3 november kiest Amerika. Dat lijkt ver weg, maar de uitkomst raakt ook jou. </a:t>
              </a: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r>
                <a:rPr lang="nl-NL" sz="1600" dirty="0">
                  <a:solidFill>
                    <a:schemeClr val="accent3"/>
                  </a:solidFill>
                  <a:latin typeface="Calibri" panose="020F0502020204030204" pitchFamily="34" charset="0"/>
                  <a:cs typeface="Calibri" panose="020F0502020204030204" pitchFamily="34" charset="0"/>
                </a:rPr>
                <a:t>In deze les zoek je antwoord op drie vragen:</a:t>
              </a:r>
            </a:p>
            <a:p>
              <a:pPr marL="285750" indent="-285750">
                <a:lnSpc>
                  <a:spcPct val="150000"/>
                </a:lnSpc>
                <a:buFont typeface="Arial" panose="020B0604020202020204" pitchFamily="34" charset="0"/>
                <a:buChar char="•"/>
              </a:pPr>
              <a:r>
                <a:rPr lang="nl-NL" sz="1600" dirty="0">
                  <a:solidFill>
                    <a:schemeClr val="accent3"/>
                  </a:solidFill>
                  <a:latin typeface="Calibri" panose="020F0502020204030204" pitchFamily="34" charset="0"/>
                  <a:cs typeface="Calibri" panose="020F0502020204030204" pitchFamily="34" charset="0"/>
                </a:rPr>
                <a:t>Wie heeft de macht in Amerika?</a:t>
              </a:r>
            </a:p>
            <a:p>
              <a:pPr marL="285750" indent="-285750">
                <a:lnSpc>
                  <a:spcPct val="150000"/>
                </a:lnSpc>
                <a:buFont typeface="Arial" panose="020B0604020202020204" pitchFamily="34" charset="0"/>
                <a:buChar char="•"/>
              </a:pPr>
              <a:r>
                <a:rPr lang="nl-NL" sz="1600" dirty="0">
                  <a:solidFill>
                    <a:schemeClr val="accent3"/>
                  </a:solidFill>
                  <a:latin typeface="Calibri" panose="020F0502020204030204" pitchFamily="34" charset="0"/>
                  <a:cs typeface="Calibri" panose="020F0502020204030204" pitchFamily="34" charset="0"/>
                </a:rPr>
                <a:t>Hoeveel invloed heeft één persoon?</a:t>
              </a:r>
            </a:p>
            <a:p>
              <a:pPr marL="285750" indent="-285750">
                <a:lnSpc>
                  <a:spcPct val="150000"/>
                </a:lnSpc>
                <a:buFont typeface="Arial" panose="020B0604020202020204" pitchFamily="34" charset="0"/>
                <a:buChar char="•"/>
              </a:pPr>
              <a:r>
                <a:rPr lang="nl-NL" sz="1600" dirty="0">
                  <a:solidFill>
                    <a:schemeClr val="accent3"/>
                  </a:solidFill>
                  <a:latin typeface="Calibri" panose="020F0502020204030204" pitchFamily="34" charset="0"/>
                  <a:cs typeface="Calibri" panose="020F0502020204030204" pitchFamily="34" charset="0"/>
                </a:rPr>
                <a:t>Wat merkt Nederland ervan?</a:t>
              </a:r>
            </a:p>
          </p:txBody>
        </p:sp>
        <p:sp>
          <p:nvSpPr>
            <p:cNvPr id="22" name="Rectangle 21">
              <a:extLst>
                <a:ext uri="{FF2B5EF4-FFF2-40B4-BE49-F238E27FC236}">
                  <a16:creationId xmlns:a16="http://schemas.microsoft.com/office/drawing/2014/main" id="{A8485CF3-8AFA-EE7F-6E30-6ECF12CBDD13}"/>
                </a:ext>
              </a:extLst>
            </p:cNvPr>
            <p:cNvSpPr/>
            <p:nvPr/>
          </p:nvSpPr>
          <p:spPr>
            <a:xfrm>
              <a:off x="1269454" y="2274960"/>
              <a:ext cx="481789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Amerika kiest</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87BC1C1B-18A1-D0C9-15EB-DAD404ED4537}"/>
                </a:ext>
              </a:extLst>
            </p:cNvPr>
            <p:cNvGrpSpPr/>
            <p:nvPr/>
          </p:nvGrpSpPr>
          <p:grpSpPr>
            <a:xfrm>
              <a:off x="5814782" y="2175890"/>
              <a:ext cx="563900" cy="563900"/>
              <a:chOff x="5814050" y="179688"/>
              <a:chExt cx="563900" cy="563900"/>
            </a:xfrm>
          </p:grpSpPr>
          <p:sp>
            <p:nvSpPr>
              <p:cNvPr id="24" name="Ovaal 7">
                <a:extLst>
                  <a:ext uri="{FF2B5EF4-FFF2-40B4-BE49-F238E27FC236}">
                    <a16:creationId xmlns:a16="http://schemas.microsoft.com/office/drawing/2014/main" id="{D0613F4C-5AA1-BC88-0827-37CFADBA0F2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5" name="Graphic 24" descr="Information with solid fill">
                <a:extLst>
                  <a:ext uri="{FF2B5EF4-FFF2-40B4-BE49-F238E27FC236}">
                    <a16:creationId xmlns:a16="http://schemas.microsoft.com/office/drawing/2014/main" id="{8253918A-F345-6051-5B7E-63FC4E07F91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grpSp>
      <p:pic>
        <p:nvPicPr>
          <p:cNvPr id="7" name="Picture 6">
            <a:extLst>
              <a:ext uri="{FF2B5EF4-FFF2-40B4-BE49-F238E27FC236}">
                <a16:creationId xmlns:a16="http://schemas.microsoft.com/office/drawing/2014/main" id="{D264A3B5-9D6C-50DC-B36C-C1A8351C92B9}"/>
              </a:ext>
            </a:extLst>
          </p:cNvPr>
          <p:cNvPicPr>
            <a:picLocks noChangeAspect="1"/>
          </p:cNvPicPr>
          <p:nvPr/>
        </p:nvPicPr>
        <p:blipFill>
          <a:blip r:embed="rId3"/>
          <a:srcRect l="6989" t="6347" r="5847" b="8946"/>
          <a:stretch>
            <a:fillRect/>
          </a:stretch>
        </p:blipFill>
        <p:spPr>
          <a:xfrm>
            <a:off x="6984366" y="1209643"/>
            <a:ext cx="4567534" cy="4438714"/>
          </a:xfrm>
          <a:prstGeom prst="rect">
            <a:avLst/>
          </a:prstGeom>
        </p:spPr>
      </p:pic>
    </p:spTree>
    <p:extLst>
      <p:ext uri="{BB962C8B-B14F-4D97-AF65-F5344CB8AC3E}">
        <p14:creationId xmlns:p14="http://schemas.microsoft.com/office/powerpoint/2010/main" val="1043902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AFBC1-13C0-7694-0A99-9258E2DA9C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9DD34D4-3E68-42A0-BDC2-92FFC994EA29}"/>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Stellingen</a:t>
            </a:r>
            <a:endParaRPr lang="en-NL" spc="300" dirty="0">
              <a:solidFill>
                <a:schemeClr val="accent1"/>
              </a:solidFill>
              <a:latin typeface="+mj-lt"/>
              <a:cs typeface="Calibri" panose="020F0502020204030204" pitchFamily="34" charset="0"/>
            </a:endParaRPr>
          </a:p>
        </p:txBody>
      </p:sp>
      <p:grpSp>
        <p:nvGrpSpPr>
          <p:cNvPr id="20" name="Titel met tekstblok links">
            <a:extLst>
              <a:ext uri="{FF2B5EF4-FFF2-40B4-BE49-F238E27FC236}">
                <a16:creationId xmlns:a16="http://schemas.microsoft.com/office/drawing/2014/main" id="{6E086DA0-CA3C-BADC-7160-35F345606125}"/>
              </a:ext>
            </a:extLst>
          </p:cNvPr>
          <p:cNvGrpSpPr/>
          <p:nvPr/>
        </p:nvGrpSpPr>
        <p:grpSpPr>
          <a:xfrm>
            <a:off x="1274681" y="1387289"/>
            <a:ext cx="5109229" cy="5051629"/>
            <a:chOff x="1269453" y="2175890"/>
            <a:chExt cx="5109229" cy="5051629"/>
          </a:xfrm>
        </p:grpSpPr>
        <p:sp>
          <p:nvSpPr>
            <p:cNvPr id="21" name="Tekstblok">
              <a:extLst>
                <a:ext uri="{FF2B5EF4-FFF2-40B4-BE49-F238E27FC236}">
                  <a16:creationId xmlns:a16="http://schemas.microsoft.com/office/drawing/2014/main" id="{22A85194-1763-8950-77C2-8BB5A67C9144}"/>
                </a:ext>
              </a:extLst>
            </p:cNvPr>
            <p:cNvSpPr txBox="1"/>
            <p:nvPr/>
          </p:nvSpPr>
          <p:spPr>
            <a:xfrm>
              <a:off x="1269453" y="2741354"/>
              <a:ext cx="4439359" cy="4486165"/>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Je krijgt zo drie stellingen te zien. Geef je mening door een plek in het lokaal in te nemen. </a:t>
              </a:r>
            </a:p>
            <a:p>
              <a:pPr marL="228600" indent="-228600">
                <a:lnSpc>
                  <a:spcPct val="150000"/>
                </a:lnSpc>
                <a:buFont typeface="+mj-lt"/>
                <a:buAutoNum type="arabicPeriod"/>
              </a:pPr>
              <a:endParaRPr lang="nl-NL" sz="1600" b="1" dirty="0">
                <a:solidFill>
                  <a:schemeClr val="accent3"/>
                </a:solidFill>
                <a:latin typeface="Calibri" panose="020F0502020204030204" pitchFamily="34" charset="0"/>
                <a:cs typeface="Calibri" panose="020F0502020204030204" pitchFamily="34" charset="0"/>
              </a:endParaRPr>
            </a:p>
            <a:p>
              <a:pPr marL="228600" indent="-228600">
                <a:lnSpc>
                  <a:spcPct val="150000"/>
                </a:lnSpc>
                <a:buFont typeface="+mj-lt"/>
                <a:buAutoNum type="arabicPeriod"/>
              </a:pPr>
              <a:r>
                <a:rPr lang="nl-NL" sz="1600" dirty="0">
                  <a:solidFill>
                    <a:schemeClr val="accent3"/>
                  </a:solidFill>
                  <a:latin typeface="Calibri" panose="020F0502020204030204" pitchFamily="34" charset="0"/>
                  <a:cs typeface="Calibri" panose="020F0502020204030204" pitchFamily="34" charset="0"/>
                </a:rPr>
                <a:t>Kies een kant: links in de klas is eens, rechts is oneens. </a:t>
              </a:r>
            </a:p>
            <a:p>
              <a:pPr marL="228600" indent="-228600">
                <a:lnSpc>
                  <a:spcPct val="150000"/>
                </a:lnSpc>
                <a:buFont typeface="+mj-lt"/>
                <a:buAutoNum type="arabicPeriod"/>
              </a:pPr>
              <a:r>
                <a:rPr lang="nl-NL" sz="1600" dirty="0">
                  <a:solidFill>
                    <a:schemeClr val="accent3"/>
                  </a:solidFill>
                  <a:latin typeface="Calibri" panose="020F0502020204030204" pitchFamily="34" charset="0"/>
                  <a:cs typeface="Calibri" panose="020F0502020204030204" pitchFamily="34" charset="0"/>
                </a:rPr>
                <a:t>Leg uit: twee studenten van elke kant zeggen in een zin waarom. </a:t>
              </a:r>
            </a:p>
            <a:p>
              <a:pPr marL="228600" indent="-228600">
                <a:lnSpc>
                  <a:spcPct val="150000"/>
                </a:lnSpc>
                <a:buFont typeface="+mj-lt"/>
                <a:buAutoNum type="arabicPeriod"/>
              </a:pPr>
              <a:r>
                <a:rPr lang="nl-NL" sz="1600" dirty="0">
                  <a:solidFill>
                    <a:schemeClr val="accent3"/>
                  </a:solidFill>
                  <a:latin typeface="Calibri" panose="020F0502020204030204" pitchFamily="34" charset="0"/>
                  <a:cs typeface="Calibri" panose="020F0502020204030204" pitchFamily="34" charset="0"/>
                </a:rPr>
                <a:t>Twijfel mag: weet je het niet? </a:t>
              </a:r>
              <a:br>
                <a:rPr lang="nl-NL" sz="1600" dirty="0">
                  <a:solidFill>
                    <a:schemeClr val="accent3"/>
                  </a:solidFill>
                  <a:latin typeface="Calibri" panose="020F0502020204030204" pitchFamily="34" charset="0"/>
                  <a:cs typeface="Calibri" panose="020F0502020204030204" pitchFamily="34" charset="0"/>
                </a:rPr>
              </a:br>
              <a:r>
                <a:rPr lang="nl-NL" sz="1600" dirty="0">
                  <a:solidFill>
                    <a:schemeClr val="accent3"/>
                  </a:solidFill>
                  <a:latin typeface="Calibri" panose="020F0502020204030204" pitchFamily="34" charset="0"/>
                  <a:cs typeface="Calibri" panose="020F0502020204030204" pitchFamily="34" charset="0"/>
                </a:rPr>
                <a:t>Ga dan in het midden staan. </a:t>
              </a: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r>
                <a:rPr lang="nl-NL" sz="1600" dirty="0">
                  <a:solidFill>
                    <a:schemeClr val="accent3"/>
                  </a:solidFill>
                  <a:latin typeface="Calibri" panose="020F0502020204030204" pitchFamily="34" charset="0"/>
                  <a:cs typeface="Calibri" panose="020F0502020204030204" pitchFamily="34" charset="0"/>
                </a:rPr>
                <a:t>Onthoud waar je stond. Aan het eind van de les kijk je terug. </a:t>
              </a:r>
            </a:p>
          </p:txBody>
        </p:sp>
        <p:sp>
          <p:nvSpPr>
            <p:cNvPr id="22" name="Rectangle 21">
              <a:extLst>
                <a:ext uri="{FF2B5EF4-FFF2-40B4-BE49-F238E27FC236}">
                  <a16:creationId xmlns:a16="http://schemas.microsoft.com/office/drawing/2014/main" id="{125784F8-6CBF-2B38-E707-2330AB40D008}"/>
                </a:ext>
              </a:extLst>
            </p:cNvPr>
            <p:cNvSpPr/>
            <p:nvPr/>
          </p:nvSpPr>
          <p:spPr>
            <a:xfrm>
              <a:off x="1269454" y="2274960"/>
              <a:ext cx="481789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 stellingenlijn</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81041ADD-60F0-C4CA-97E7-6B360EDF55D0}"/>
                </a:ext>
              </a:extLst>
            </p:cNvPr>
            <p:cNvGrpSpPr/>
            <p:nvPr/>
          </p:nvGrpSpPr>
          <p:grpSpPr>
            <a:xfrm>
              <a:off x="5814782" y="2175890"/>
              <a:ext cx="563900" cy="563900"/>
              <a:chOff x="5814050" y="179688"/>
              <a:chExt cx="563900" cy="563900"/>
            </a:xfrm>
          </p:grpSpPr>
          <p:sp>
            <p:nvSpPr>
              <p:cNvPr id="24" name="Ovaal 7">
                <a:extLst>
                  <a:ext uri="{FF2B5EF4-FFF2-40B4-BE49-F238E27FC236}">
                    <a16:creationId xmlns:a16="http://schemas.microsoft.com/office/drawing/2014/main" id="{0762AA35-833F-2E46-10A0-7F759C155F8D}"/>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5" name="Graphic 24" descr="Information with solid fill">
                <a:extLst>
                  <a:ext uri="{FF2B5EF4-FFF2-40B4-BE49-F238E27FC236}">
                    <a16:creationId xmlns:a16="http://schemas.microsoft.com/office/drawing/2014/main" id="{4310B05A-BCF1-8CA6-927F-69BB347C79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grpSp>
      <p:pic>
        <p:nvPicPr>
          <p:cNvPr id="7" name="Picture 6">
            <a:extLst>
              <a:ext uri="{FF2B5EF4-FFF2-40B4-BE49-F238E27FC236}">
                <a16:creationId xmlns:a16="http://schemas.microsoft.com/office/drawing/2014/main" id="{D0AFBA44-9DF6-2097-A74E-F9D89861EF50}"/>
              </a:ext>
            </a:extLst>
          </p:cNvPr>
          <p:cNvPicPr>
            <a:picLocks noChangeAspect="1"/>
          </p:cNvPicPr>
          <p:nvPr/>
        </p:nvPicPr>
        <p:blipFill>
          <a:blip r:embed="rId3"/>
          <a:srcRect l="6989" t="6347" r="5847" b="8946"/>
          <a:stretch>
            <a:fillRect/>
          </a:stretch>
        </p:blipFill>
        <p:spPr>
          <a:xfrm>
            <a:off x="6984366" y="1209643"/>
            <a:ext cx="4567534" cy="4438714"/>
          </a:xfrm>
          <a:prstGeom prst="rect">
            <a:avLst/>
          </a:prstGeom>
        </p:spPr>
      </p:pic>
    </p:spTree>
    <p:extLst>
      <p:ext uri="{BB962C8B-B14F-4D97-AF65-F5344CB8AC3E}">
        <p14:creationId xmlns:p14="http://schemas.microsoft.com/office/powerpoint/2010/main" val="3848501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ep 12">
            <a:extLst>
              <a:ext uri="{FF2B5EF4-FFF2-40B4-BE49-F238E27FC236}">
                <a16:creationId xmlns:a16="http://schemas.microsoft.com/office/drawing/2014/main" id="{C9F85C5F-FE3D-0BF4-2747-2487B71016CD}"/>
              </a:ext>
            </a:extLst>
          </p:cNvPr>
          <p:cNvGrpSpPr/>
          <p:nvPr/>
        </p:nvGrpSpPr>
        <p:grpSpPr>
          <a:xfrm>
            <a:off x="3382194" y="2328962"/>
            <a:ext cx="5383013" cy="2092867"/>
            <a:chOff x="483126" y="290993"/>
            <a:chExt cx="5383013" cy="2092867"/>
          </a:xfrm>
        </p:grpSpPr>
        <p:sp>
          <p:nvSpPr>
            <p:cNvPr id="14" name="Rounded Rectangle 4">
              <a:extLst>
                <a:ext uri="{FF2B5EF4-FFF2-40B4-BE49-F238E27FC236}">
                  <a16:creationId xmlns:a16="http://schemas.microsoft.com/office/drawing/2014/main" id="{990FEA6C-1FEC-8BA3-EA48-48F908E82213}"/>
                </a:ext>
              </a:extLst>
            </p:cNvPr>
            <p:cNvSpPr/>
            <p:nvPr/>
          </p:nvSpPr>
          <p:spPr>
            <a:xfrm>
              <a:off x="483126" y="290993"/>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1"/>
                </a:solidFill>
              </a:endParaRPr>
            </a:p>
          </p:txBody>
        </p:sp>
        <p:sp>
          <p:nvSpPr>
            <p:cNvPr id="15" name="Tekstvak 14">
              <a:extLst>
                <a:ext uri="{FF2B5EF4-FFF2-40B4-BE49-F238E27FC236}">
                  <a16:creationId xmlns:a16="http://schemas.microsoft.com/office/drawing/2014/main" id="{BFC52906-98D0-FC24-8528-0C96932F44EB}"/>
                </a:ext>
              </a:extLst>
            </p:cNvPr>
            <p:cNvSpPr txBox="1"/>
            <p:nvPr/>
          </p:nvSpPr>
          <p:spPr>
            <a:xfrm>
              <a:off x="850200" y="568851"/>
              <a:ext cx="4950541" cy="423449"/>
            </a:xfrm>
            <a:prstGeom prst="rect">
              <a:avLst/>
            </a:prstGeom>
            <a:noFill/>
          </p:spPr>
          <p:txBody>
            <a:bodyPr wrap="square" rtlCol="0">
              <a:spAutoFit/>
            </a:bodyPr>
            <a:lstStyle/>
            <a:p>
              <a:pPr algn="ctr">
                <a:lnSpc>
                  <a:spcPct val="150000"/>
                </a:lnSpc>
              </a:pPr>
              <a:r>
                <a:rPr lang="nl-NL" sz="1600" b="1" i="0" dirty="0">
                  <a:solidFill>
                    <a:schemeClr val="accent1"/>
                  </a:solidFill>
                  <a:latin typeface="Calibri" panose="020F0502020204030204" pitchFamily="34" charset="0"/>
                  <a:ea typeface="Roboto Light" panose="02000000000000000000" pitchFamily="2" charset="0"/>
                  <a:cs typeface="Calibri" panose="020F0502020204030204" pitchFamily="34" charset="0"/>
                </a:rPr>
                <a:t>STELLING 1/3</a:t>
              </a:r>
            </a:p>
          </p:txBody>
        </p:sp>
      </p:grpSp>
      <p:sp>
        <p:nvSpPr>
          <p:cNvPr id="5" name="Pijl links 4">
            <a:extLst>
              <a:ext uri="{FF2B5EF4-FFF2-40B4-BE49-F238E27FC236}">
                <a16:creationId xmlns:a16="http://schemas.microsoft.com/office/drawing/2014/main" id="{35FCF296-3159-D130-C81D-7F13E0816405}"/>
              </a:ext>
            </a:extLst>
          </p:cNvPr>
          <p:cNvSpPr/>
          <p:nvPr/>
        </p:nvSpPr>
        <p:spPr>
          <a:xfrm rot="10800000">
            <a:off x="1069964" y="3004885"/>
            <a:ext cx="2205904" cy="848230"/>
          </a:xfrm>
          <a:prstGeom prst="rightArrow">
            <a:avLst/>
          </a:prstGeom>
          <a:solidFill>
            <a:schemeClr val="accent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6" name="Pijl links 5">
            <a:extLst>
              <a:ext uri="{FF2B5EF4-FFF2-40B4-BE49-F238E27FC236}">
                <a16:creationId xmlns:a16="http://schemas.microsoft.com/office/drawing/2014/main" id="{EEE9B885-C68A-A3EF-5581-AABA3CF6D7B9}"/>
              </a:ext>
            </a:extLst>
          </p:cNvPr>
          <p:cNvSpPr/>
          <p:nvPr/>
        </p:nvSpPr>
        <p:spPr>
          <a:xfrm>
            <a:off x="8916132" y="3004885"/>
            <a:ext cx="2205904" cy="848230"/>
          </a:xfrm>
          <a:prstGeom prst="rightArrow">
            <a:avLst/>
          </a:prstGeom>
          <a:solidFill>
            <a:schemeClr val="accent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 name="TextBox 18">
            <a:extLst>
              <a:ext uri="{FF2B5EF4-FFF2-40B4-BE49-F238E27FC236}">
                <a16:creationId xmlns:a16="http://schemas.microsoft.com/office/drawing/2014/main" id="{39A6E9CA-576B-AE36-170A-EC55668E5278}"/>
              </a:ext>
            </a:extLst>
          </p:cNvPr>
          <p:cNvSpPr txBox="1"/>
          <p:nvPr/>
        </p:nvSpPr>
        <p:spPr>
          <a:xfrm>
            <a:off x="1471749" y="3227296"/>
            <a:ext cx="1804119" cy="402803"/>
          </a:xfrm>
          <a:prstGeom prst="rect">
            <a:avLst/>
          </a:prstGeom>
          <a:noFill/>
        </p:spPr>
        <p:txBody>
          <a:bodyPr wrap="square" rtlCol="0">
            <a:spAutoFit/>
          </a:bodyPr>
          <a:lstStyle/>
          <a:p>
            <a:pPr algn="ctr">
              <a:lnSpc>
                <a:spcPct val="150000"/>
              </a:lnSpc>
            </a:pPr>
            <a:r>
              <a:rPr lang="nl-NL" sz="15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EENS</a:t>
            </a:r>
            <a:endParaRPr lang="nl-NL" sz="1500" b="1" i="0" dirty="0">
              <a:solidFill>
                <a:schemeClr val="accent1"/>
              </a:solidFill>
              <a:latin typeface="Calibri" panose="020F0502020204030204" pitchFamily="34" charset="0"/>
              <a:ea typeface="Roboto Light" panose="02000000000000000000" pitchFamily="2" charset="0"/>
              <a:cs typeface="Calibri" panose="020F0502020204030204" pitchFamily="34" charset="0"/>
            </a:endParaRPr>
          </a:p>
        </p:txBody>
      </p:sp>
      <p:sp>
        <p:nvSpPr>
          <p:cNvPr id="8" name="TextBox 18">
            <a:extLst>
              <a:ext uri="{FF2B5EF4-FFF2-40B4-BE49-F238E27FC236}">
                <a16:creationId xmlns:a16="http://schemas.microsoft.com/office/drawing/2014/main" id="{5427C97F-FD76-920B-D458-5A15DB9B4A9E}"/>
              </a:ext>
            </a:extLst>
          </p:cNvPr>
          <p:cNvSpPr txBox="1"/>
          <p:nvPr/>
        </p:nvSpPr>
        <p:spPr>
          <a:xfrm>
            <a:off x="8916132" y="3227295"/>
            <a:ext cx="1804119" cy="402803"/>
          </a:xfrm>
          <a:prstGeom prst="rect">
            <a:avLst/>
          </a:prstGeom>
          <a:noFill/>
        </p:spPr>
        <p:txBody>
          <a:bodyPr wrap="square" rtlCol="0">
            <a:spAutoFit/>
          </a:bodyPr>
          <a:lstStyle/>
          <a:p>
            <a:pPr algn="ctr">
              <a:lnSpc>
                <a:spcPct val="150000"/>
              </a:lnSpc>
            </a:pPr>
            <a:r>
              <a:rPr lang="nl-NL" sz="1500" b="1" i="0" dirty="0">
                <a:solidFill>
                  <a:schemeClr val="accent1"/>
                </a:solidFill>
                <a:latin typeface="Calibri" panose="020F0502020204030204" pitchFamily="34" charset="0"/>
                <a:ea typeface="Roboto Light" panose="02000000000000000000" pitchFamily="2" charset="0"/>
                <a:cs typeface="Calibri" panose="020F0502020204030204" pitchFamily="34" charset="0"/>
              </a:rPr>
              <a:t>ONEENS</a:t>
            </a:r>
          </a:p>
        </p:txBody>
      </p:sp>
      <p:sp>
        <p:nvSpPr>
          <p:cNvPr id="12" name="Tekstvak 11">
            <a:extLst>
              <a:ext uri="{FF2B5EF4-FFF2-40B4-BE49-F238E27FC236}">
                <a16:creationId xmlns:a16="http://schemas.microsoft.com/office/drawing/2014/main" id="{57B89E0E-BF86-1549-7CB1-E0D587C5904F}"/>
              </a:ext>
            </a:extLst>
          </p:cNvPr>
          <p:cNvSpPr txBox="1"/>
          <p:nvPr/>
        </p:nvSpPr>
        <p:spPr>
          <a:xfrm>
            <a:off x="3864864" y="4630161"/>
            <a:ext cx="4462272" cy="1531510"/>
          </a:xfrm>
          <a:prstGeom prst="rect">
            <a:avLst/>
          </a:prstGeom>
          <a:solidFill>
            <a:schemeClr val="accent2"/>
          </a:solidFill>
        </p:spPr>
        <p:txBody>
          <a:bodyPr wrap="square">
            <a:spAutoFit/>
          </a:bodyPr>
          <a:lstStyle/>
          <a:p>
            <a:pPr marL="0" indent="0">
              <a:lnSpc>
                <a:spcPct val="150000"/>
              </a:lnSpc>
              <a:buNone/>
            </a:pPr>
            <a:r>
              <a:rPr lang="nl-NL" sz="1600" b="0" dirty="0">
                <a:solidFill>
                  <a:schemeClr val="accent3"/>
                </a:solidFill>
                <a:latin typeface="Calibri" panose="020F0502020204030204" pitchFamily="34" charset="0"/>
                <a:cs typeface="Calibri" panose="020F0502020204030204" pitchFamily="34" charset="0"/>
              </a:rPr>
              <a:t>Toch merk je er meer van dan je denkt. Wat Amerika besluit, raakt prijzen, veiligheid en zelfs Den Haag. Aan het eind van de les kijk je of je nog op dezelfde plek staat. </a:t>
            </a:r>
          </a:p>
        </p:txBody>
      </p:sp>
      <p:sp>
        <p:nvSpPr>
          <p:cNvPr id="17" name="Tekstvak 16">
            <a:extLst>
              <a:ext uri="{FF2B5EF4-FFF2-40B4-BE49-F238E27FC236}">
                <a16:creationId xmlns:a16="http://schemas.microsoft.com/office/drawing/2014/main" id="{B8FBB3CA-BA52-81DF-0989-FAC57B7326CC}"/>
              </a:ext>
            </a:extLst>
          </p:cNvPr>
          <p:cNvSpPr txBox="1"/>
          <p:nvPr/>
        </p:nvSpPr>
        <p:spPr>
          <a:xfrm>
            <a:off x="4668515" y="3227295"/>
            <a:ext cx="2848873" cy="792846"/>
          </a:xfrm>
          <a:prstGeom prst="rect">
            <a:avLst/>
          </a:prstGeom>
          <a:noFill/>
        </p:spPr>
        <p:txBody>
          <a:bodyPr wrap="square">
            <a:spAutoFit/>
          </a:bodyPr>
          <a:lstStyle/>
          <a:p>
            <a:pPr algn="ctr">
              <a:lnSpc>
                <a:spcPct val="150000"/>
              </a:lnSpc>
            </a:pPr>
            <a:r>
              <a:rPr lang="nl-NL" sz="1600" dirty="0">
                <a:solidFill>
                  <a:schemeClr val="accent1"/>
                </a:solidFill>
                <a:latin typeface="Calibri" panose="020F0502020204030204" pitchFamily="34" charset="0"/>
                <a:cs typeface="Calibri" panose="020F0502020204030204" pitchFamily="34" charset="0"/>
              </a:rPr>
              <a:t>Amerikaanse verkiezingen gaan mij niks aan.</a:t>
            </a:r>
          </a:p>
        </p:txBody>
      </p:sp>
    </p:spTree>
    <p:extLst>
      <p:ext uri="{BB962C8B-B14F-4D97-AF65-F5344CB8AC3E}">
        <p14:creationId xmlns:p14="http://schemas.microsoft.com/office/powerpoint/2010/main" val="111203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615E6-6B78-69F9-35C5-AAB1AA8E5AA5}"/>
            </a:ext>
          </a:extLst>
        </p:cNvPr>
        <p:cNvGrpSpPr/>
        <p:nvPr/>
      </p:nvGrpSpPr>
      <p:grpSpPr>
        <a:xfrm>
          <a:off x="0" y="0"/>
          <a:ext cx="0" cy="0"/>
          <a:chOff x="0" y="0"/>
          <a:chExt cx="0" cy="0"/>
        </a:xfrm>
      </p:grpSpPr>
      <p:grpSp>
        <p:nvGrpSpPr>
          <p:cNvPr id="13" name="Groep 12">
            <a:extLst>
              <a:ext uri="{FF2B5EF4-FFF2-40B4-BE49-F238E27FC236}">
                <a16:creationId xmlns:a16="http://schemas.microsoft.com/office/drawing/2014/main" id="{68032744-F703-586F-D161-79F96680A759}"/>
              </a:ext>
            </a:extLst>
          </p:cNvPr>
          <p:cNvGrpSpPr/>
          <p:nvPr/>
        </p:nvGrpSpPr>
        <p:grpSpPr>
          <a:xfrm>
            <a:off x="3382194" y="2328962"/>
            <a:ext cx="5383013" cy="2092867"/>
            <a:chOff x="483126" y="290993"/>
            <a:chExt cx="5383013" cy="2092867"/>
          </a:xfrm>
        </p:grpSpPr>
        <p:sp>
          <p:nvSpPr>
            <p:cNvPr id="14" name="Rounded Rectangle 4">
              <a:extLst>
                <a:ext uri="{FF2B5EF4-FFF2-40B4-BE49-F238E27FC236}">
                  <a16:creationId xmlns:a16="http://schemas.microsoft.com/office/drawing/2014/main" id="{0BFD30D9-8D94-60BA-C150-445486955108}"/>
                </a:ext>
              </a:extLst>
            </p:cNvPr>
            <p:cNvSpPr/>
            <p:nvPr/>
          </p:nvSpPr>
          <p:spPr>
            <a:xfrm>
              <a:off x="483126" y="290993"/>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1"/>
                </a:solidFill>
              </a:endParaRPr>
            </a:p>
          </p:txBody>
        </p:sp>
        <p:sp>
          <p:nvSpPr>
            <p:cNvPr id="15" name="Tekstvak 14">
              <a:extLst>
                <a:ext uri="{FF2B5EF4-FFF2-40B4-BE49-F238E27FC236}">
                  <a16:creationId xmlns:a16="http://schemas.microsoft.com/office/drawing/2014/main" id="{873E64CD-DBFF-441D-746C-2A8E8547DC61}"/>
                </a:ext>
              </a:extLst>
            </p:cNvPr>
            <p:cNvSpPr txBox="1"/>
            <p:nvPr/>
          </p:nvSpPr>
          <p:spPr>
            <a:xfrm>
              <a:off x="850200" y="568851"/>
              <a:ext cx="4950541" cy="423449"/>
            </a:xfrm>
            <a:prstGeom prst="rect">
              <a:avLst/>
            </a:prstGeom>
            <a:noFill/>
          </p:spPr>
          <p:txBody>
            <a:bodyPr wrap="square" rtlCol="0">
              <a:spAutoFit/>
            </a:bodyPr>
            <a:lstStyle/>
            <a:p>
              <a:pPr algn="ctr">
                <a:lnSpc>
                  <a:spcPct val="150000"/>
                </a:lnSpc>
              </a:pPr>
              <a:r>
                <a:rPr lang="nl-NL" sz="1600" b="1" i="0" dirty="0">
                  <a:solidFill>
                    <a:schemeClr val="accent1"/>
                  </a:solidFill>
                  <a:latin typeface="Calibri" panose="020F0502020204030204" pitchFamily="34" charset="0"/>
                  <a:ea typeface="Roboto Light" panose="02000000000000000000" pitchFamily="2" charset="0"/>
                  <a:cs typeface="Calibri" panose="020F0502020204030204" pitchFamily="34" charset="0"/>
                </a:rPr>
                <a:t>STELLING 2/3</a:t>
              </a:r>
            </a:p>
          </p:txBody>
        </p:sp>
      </p:grpSp>
      <p:sp>
        <p:nvSpPr>
          <p:cNvPr id="5" name="Pijl links 4">
            <a:extLst>
              <a:ext uri="{FF2B5EF4-FFF2-40B4-BE49-F238E27FC236}">
                <a16:creationId xmlns:a16="http://schemas.microsoft.com/office/drawing/2014/main" id="{92707D6C-458B-37C5-A023-EC142B95D1D7}"/>
              </a:ext>
            </a:extLst>
          </p:cNvPr>
          <p:cNvSpPr/>
          <p:nvPr/>
        </p:nvSpPr>
        <p:spPr>
          <a:xfrm rot="10800000">
            <a:off x="1069964" y="3004885"/>
            <a:ext cx="2205904" cy="848230"/>
          </a:xfrm>
          <a:prstGeom prst="rightArrow">
            <a:avLst/>
          </a:prstGeom>
          <a:solidFill>
            <a:schemeClr val="accent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6" name="Pijl links 5">
            <a:extLst>
              <a:ext uri="{FF2B5EF4-FFF2-40B4-BE49-F238E27FC236}">
                <a16:creationId xmlns:a16="http://schemas.microsoft.com/office/drawing/2014/main" id="{8CF61006-0833-8A91-F6D1-372175548811}"/>
              </a:ext>
            </a:extLst>
          </p:cNvPr>
          <p:cNvSpPr/>
          <p:nvPr/>
        </p:nvSpPr>
        <p:spPr>
          <a:xfrm>
            <a:off x="8916132" y="3004885"/>
            <a:ext cx="2205904" cy="848230"/>
          </a:xfrm>
          <a:prstGeom prst="rightArrow">
            <a:avLst/>
          </a:prstGeom>
          <a:solidFill>
            <a:schemeClr val="accent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 name="TextBox 18">
            <a:extLst>
              <a:ext uri="{FF2B5EF4-FFF2-40B4-BE49-F238E27FC236}">
                <a16:creationId xmlns:a16="http://schemas.microsoft.com/office/drawing/2014/main" id="{2D45ABBD-4F32-9321-B4E8-AACB64F4A25B}"/>
              </a:ext>
            </a:extLst>
          </p:cNvPr>
          <p:cNvSpPr txBox="1"/>
          <p:nvPr/>
        </p:nvSpPr>
        <p:spPr>
          <a:xfrm>
            <a:off x="1471749" y="3227296"/>
            <a:ext cx="1804119" cy="402803"/>
          </a:xfrm>
          <a:prstGeom prst="rect">
            <a:avLst/>
          </a:prstGeom>
          <a:noFill/>
        </p:spPr>
        <p:txBody>
          <a:bodyPr wrap="square" rtlCol="0">
            <a:spAutoFit/>
          </a:bodyPr>
          <a:lstStyle/>
          <a:p>
            <a:pPr algn="ctr">
              <a:lnSpc>
                <a:spcPct val="150000"/>
              </a:lnSpc>
            </a:pPr>
            <a:r>
              <a:rPr lang="nl-NL" sz="15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EENS</a:t>
            </a:r>
            <a:endParaRPr lang="nl-NL" sz="1500" b="1" i="0" dirty="0">
              <a:solidFill>
                <a:schemeClr val="accent1"/>
              </a:solidFill>
              <a:latin typeface="Calibri" panose="020F0502020204030204" pitchFamily="34" charset="0"/>
              <a:ea typeface="Roboto Light" panose="02000000000000000000" pitchFamily="2" charset="0"/>
              <a:cs typeface="Calibri" panose="020F0502020204030204" pitchFamily="34" charset="0"/>
            </a:endParaRPr>
          </a:p>
        </p:txBody>
      </p:sp>
      <p:sp>
        <p:nvSpPr>
          <p:cNvPr id="8" name="TextBox 18">
            <a:extLst>
              <a:ext uri="{FF2B5EF4-FFF2-40B4-BE49-F238E27FC236}">
                <a16:creationId xmlns:a16="http://schemas.microsoft.com/office/drawing/2014/main" id="{485CD4FF-707F-603B-540E-DA9365C3EC86}"/>
              </a:ext>
            </a:extLst>
          </p:cNvPr>
          <p:cNvSpPr txBox="1"/>
          <p:nvPr/>
        </p:nvSpPr>
        <p:spPr>
          <a:xfrm>
            <a:off x="8916132" y="3227295"/>
            <a:ext cx="1804119" cy="402803"/>
          </a:xfrm>
          <a:prstGeom prst="rect">
            <a:avLst/>
          </a:prstGeom>
          <a:noFill/>
        </p:spPr>
        <p:txBody>
          <a:bodyPr wrap="square" rtlCol="0">
            <a:spAutoFit/>
          </a:bodyPr>
          <a:lstStyle/>
          <a:p>
            <a:pPr algn="ctr">
              <a:lnSpc>
                <a:spcPct val="150000"/>
              </a:lnSpc>
            </a:pPr>
            <a:r>
              <a:rPr lang="nl-NL" sz="1500" b="1" i="0" dirty="0">
                <a:solidFill>
                  <a:schemeClr val="accent1"/>
                </a:solidFill>
                <a:latin typeface="Calibri" panose="020F0502020204030204" pitchFamily="34" charset="0"/>
                <a:ea typeface="Roboto Light" panose="02000000000000000000" pitchFamily="2" charset="0"/>
                <a:cs typeface="Calibri" panose="020F0502020204030204" pitchFamily="34" charset="0"/>
              </a:rPr>
              <a:t>ONEENS</a:t>
            </a:r>
          </a:p>
        </p:txBody>
      </p:sp>
      <p:sp>
        <p:nvSpPr>
          <p:cNvPr id="12" name="Tekstvak 11">
            <a:extLst>
              <a:ext uri="{FF2B5EF4-FFF2-40B4-BE49-F238E27FC236}">
                <a16:creationId xmlns:a16="http://schemas.microsoft.com/office/drawing/2014/main" id="{65EE59C1-896C-049F-42CC-C4EA4AE8C650}"/>
              </a:ext>
            </a:extLst>
          </p:cNvPr>
          <p:cNvSpPr txBox="1"/>
          <p:nvPr/>
        </p:nvSpPr>
        <p:spPr>
          <a:xfrm>
            <a:off x="3867912" y="4630161"/>
            <a:ext cx="4462272" cy="1531510"/>
          </a:xfrm>
          <a:prstGeom prst="rect">
            <a:avLst/>
          </a:prstGeom>
          <a:solidFill>
            <a:schemeClr val="accent2"/>
          </a:solidFill>
        </p:spPr>
        <p:txBody>
          <a:bodyPr wrap="square">
            <a:spAutoFit/>
          </a:bodyPr>
          <a:lstStyle/>
          <a:p>
            <a:pPr>
              <a:lnSpc>
                <a:spcPct val="150000"/>
              </a:lnSpc>
            </a:pPr>
            <a:r>
              <a:rPr lang="nl-NL" sz="1600" dirty="0">
                <a:solidFill>
                  <a:schemeClr val="accent3"/>
                </a:solidFill>
                <a:latin typeface="Calibri" panose="020F0502020204030204" pitchFamily="34" charset="0"/>
                <a:cs typeface="Calibri" panose="020F0502020204030204" pitchFamily="34" charset="0"/>
              </a:rPr>
              <a:t>In Amerika gebeurt dit nu op grote schaal. De president raadt kandidaten aan voor de verkiezingen. Net als een influencer die een product aanprijst.</a:t>
            </a:r>
          </a:p>
        </p:txBody>
      </p:sp>
      <p:sp>
        <p:nvSpPr>
          <p:cNvPr id="17" name="Tekstvak 16">
            <a:extLst>
              <a:ext uri="{FF2B5EF4-FFF2-40B4-BE49-F238E27FC236}">
                <a16:creationId xmlns:a16="http://schemas.microsoft.com/office/drawing/2014/main" id="{638F2DA8-D8D5-5265-7204-28C3B7943DB7}"/>
              </a:ext>
            </a:extLst>
          </p:cNvPr>
          <p:cNvSpPr txBox="1"/>
          <p:nvPr/>
        </p:nvSpPr>
        <p:spPr>
          <a:xfrm>
            <a:off x="4671563" y="3227295"/>
            <a:ext cx="2848873" cy="792846"/>
          </a:xfrm>
          <a:prstGeom prst="rect">
            <a:avLst/>
          </a:prstGeom>
          <a:noFill/>
        </p:spPr>
        <p:txBody>
          <a:bodyPr wrap="square">
            <a:spAutoFit/>
          </a:bodyPr>
          <a:lstStyle/>
          <a:p>
            <a:pPr algn="ctr">
              <a:lnSpc>
                <a:spcPct val="150000"/>
              </a:lnSpc>
            </a:pPr>
            <a:r>
              <a:rPr lang="nl-NL" sz="1600" dirty="0">
                <a:solidFill>
                  <a:schemeClr val="accent1"/>
                </a:solidFill>
                <a:latin typeface="Calibri" panose="020F0502020204030204" pitchFamily="34" charset="0"/>
                <a:cs typeface="Calibri" panose="020F0502020204030204" pitchFamily="34" charset="0"/>
              </a:rPr>
              <a:t>Ik stem liever op een persoon dan op een partij</a:t>
            </a:r>
          </a:p>
        </p:txBody>
      </p:sp>
    </p:spTree>
    <p:extLst>
      <p:ext uri="{BB962C8B-B14F-4D97-AF65-F5344CB8AC3E}">
        <p14:creationId xmlns:p14="http://schemas.microsoft.com/office/powerpoint/2010/main" val="72930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3E338-9D58-F48B-DEF5-D8DE55C5124A}"/>
            </a:ext>
          </a:extLst>
        </p:cNvPr>
        <p:cNvGrpSpPr/>
        <p:nvPr/>
      </p:nvGrpSpPr>
      <p:grpSpPr>
        <a:xfrm>
          <a:off x="0" y="0"/>
          <a:ext cx="0" cy="0"/>
          <a:chOff x="0" y="0"/>
          <a:chExt cx="0" cy="0"/>
        </a:xfrm>
      </p:grpSpPr>
      <p:grpSp>
        <p:nvGrpSpPr>
          <p:cNvPr id="13" name="Groep 12">
            <a:extLst>
              <a:ext uri="{FF2B5EF4-FFF2-40B4-BE49-F238E27FC236}">
                <a16:creationId xmlns:a16="http://schemas.microsoft.com/office/drawing/2014/main" id="{662CF8CC-3CDF-8FDA-EF65-D0BC1B123FA2}"/>
              </a:ext>
            </a:extLst>
          </p:cNvPr>
          <p:cNvGrpSpPr/>
          <p:nvPr/>
        </p:nvGrpSpPr>
        <p:grpSpPr>
          <a:xfrm>
            <a:off x="3382194" y="2328962"/>
            <a:ext cx="5383013" cy="2092867"/>
            <a:chOff x="483126" y="290993"/>
            <a:chExt cx="5383013" cy="2092867"/>
          </a:xfrm>
        </p:grpSpPr>
        <p:sp>
          <p:nvSpPr>
            <p:cNvPr id="14" name="Rounded Rectangle 4">
              <a:extLst>
                <a:ext uri="{FF2B5EF4-FFF2-40B4-BE49-F238E27FC236}">
                  <a16:creationId xmlns:a16="http://schemas.microsoft.com/office/drawing/2014/main" id="{57020F2F-9142-D023-D52E-4C6CD71A7BA0}"/>
                </a:ext>
              </a:extLst>
            </p:cNvPr>
            <p:cNvSpPr/>
            <p:nvPr/>
          </p:nvSpPr>
          <p:spPr>
            <a:xfrm>
              <a:off x="483126" y="290993"/>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solidFill>
                  <a:schemeClr val="accent1"/>
                </a:solidFill>
              </a:endParaRPr>
            </a:p>
          </p:txBody>
        </p:sp>
        <p:sp>
          <p:nvSpPr>
            <p:cNvPr id="15" name="Tekstvak 14">
              <a:extLst>
                <a:ext uri="{FF2B5EF4-FFF2-40B4-BE49-F238E27FC236}">
                  <a16:creationId xmlns:a16="http://schemas.microsoft.com/office/drawing/2014/main" id="{4037F01A-8F08-8A5E-4011-5EC13653B467}"/>
                </a:ext>
              </a:extLst>
            </p:cNvPr>
            <p:cNvSpPr txBox="1"/>
            <p:nvPr/>
          </p:nvSpPr>
          <p:spPr>
            <a:xfrm>
              <a:off x="850200" y="568851"/>
              <a:ext cx="4950541" cy="423449"/>
            </a:xfrm>
            <a:prstGeom prst="rect">
              <a:avLst/>
            </a:prstGeom>
            <a:noFill/>
          </p:spPr>
          <p:txBody>
            <a:bodyPr wrap="square" rtlCol="0">
              <a:spAutoFit/>
            </a:bodyPr>
            <a:lstStyle/>
            <a:p>
              <a:pPr algn="ctr">
                <a:lnSpc>
                  <a:spcPct val="150000"/>
                </a:lnSpc>
              </a:pPr>
              <a:r>
                <a:rPr lang="nl-NL" sz="1600" b="1" i="0" dirty="0">
                  <a:solidFill>
                    <a:schemeClr val="accent1"/>
                  </a:solidFill>
                  <a:latin typeface="Calibri" panose="020F0502020204030204" pitchFamily="34" charset="0"/>
                  <a:ea typeface="Roboto Light" panose="02000000000000000000" pitchFamily="2" charset="0"/>
                  <a:cs typeface="Calibri" panose="020F0502020204030204" pitchFamily="34" charset="0"/>
                </a:rPr>
                <a:t>STELLING 3/3</a:t>
              </a:r>
            </a:p>
          </p:txBody>
        </p:sp>
      </p:grpSp>
      <p:sp>
        <p:nvSpPr>
          <p:cNvPr id="5" name="Pijl links 4">
            <a:extLst>
              <a:ext uri="{FF2B5EF4-FFF2-40B4-BE49-F238E27FC236}">
                <a16:creationId xmlns:a16="http://schemas.microsoft.com/office/drawing/2014/main" id="{33FF06A9-2B39-CB29-2AE4-2EA25DF3B86A}"/>
              </a:ext>
            </a:extLst>
          </p:cNvPr>
          <p:cNvSpPr/>
          <p:nvPr/>
        </p:nvSpPr>
        <p:spPr>
          <a:xfrm rot="10800000">
            <a:off x="1069964" y="3004885"/>
            <a:ext cx="2205904" cy="848230"/>
          </a:xfrm>
          <a:prstGeom prst="rightArrow">
            <a:avLst/>
          </a:prstGeom>
          <a:solidFill>
            <a:schemeClr val="accent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6" name="Pijl links 5">
            <a:extLst>
              <a:ext uri="{FF2B5EF4-FFF2-40B4-BE49-F238E27FC236}">
                <a16:creationId xmlns:a16="http://schemas.microsoft.com/office/drawing/2014/main" id="{2AFABB1E-4098-D38B-08FA-D3E5DFA62DE3}"/>
              </a:ext>
            </a:extLst>
          </p:cNvPr>
          <p:cNvSpPr/>
          <p:nvPr/>
        </p:nvSpPr>
        <p:spPr>
          <a:xfrm>
            <a:off x="8916132" y="3004885"/>
            <a:ext cx="2205904" cy="848230"/>
          </a:xfrm>
          <a:prstGeom prst="rightArrow">
            <a:avLst/>
          </a:prstGeom>
          <a:solidFill>
            <a:schemeClr val="accent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 name="TextBox 18">
            <a:extLst>
              <a:ext uri="{FF2B5EF4-FFF2-40B4-BE49-F238E27FC236}">
                <a16:creationId xmlns:a16="http://schemas.microsoft.com/office/drawing/2014/main" id="{11C25A29-DDFF-037F-3C0D-7AA03BEE0572}"/>
              </a:ext>
            </a:extLst>
          </p:cNvPr>
          <p:cNvSpPr txBox="1"/>
          <p:nvPr/>
        </p:nvSpPr>
        <p:spPr>
          <a:xfrm>
            <a:off x="1471749" y="3227296"/>
            <a:ext cx="1804119" cy="423449"/>
          </a:xfrm>
          <a:prstGeom prst="rect">
            <a:avLst/>
          </a:prstGeom>
          <a:noFill/>
        </p:spPr>
        <p:txBody>
          <a:bodyPr wrap="square" rtlCol="0">
            <a:spAutoFit/>
          </a:bodyPr>
          <a:lstStyle/>
          <a:p>
            <a:pPr algn="ctr">
              <a:lnSpc>
                <a:spcPct val="150000"/>
              </a:lnSpc>
            </a:pPr>
            <a:r>
              <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EENS</a:t>
            </a:r>
            <a:endParaRPr lang="nl-NL" sz="1600" b="1" i="0" dirty="0">
              <a:solidFill>
                <a:schemeClr val="accent1"/>
              </a:solidFill>
              <a:latin typeface="Calibri" panose="020F0502020204030204" pitchFamily="34" charset="0"/>
              <a:ea typeface="Roboto Light" panose="02000000000000000000" pitchFamily="2" charset="0"/>
              <a:cs typeface="Calibri" panose="020F0502020204030204" pitchFamily="34" charset="0"/>
            </a:endParaRPr>
          </a:p>
        </p:txBody>
      </p:sp>
      <p:sp>
        <p:nvSpPr>
          <p:cNvPr id="8" name="TextBox 18">
            <a:extLst>
              <a:ext uri="{FF2B5EF4-FFF2-40B4-BE49-F238E27FC236}">
                <a16:creationId xmlns:a16="http://schemas.microsoft.com/office/drawing/2014/main" id="{1966342A-F3CD-0874-1982-4D8671408C57}"/>
              </a:ext>
            </a:extLst>
          </p:cNvPr>
          <p:cNvSpPr txBox="1"/>
          <p:nvPr/>
        </p:nvSpPr>
        <p:spPr>
          <a:xfrm>
            <a:off x="8916132" y="3227295"/>
            <a:ext cx="1804119" cy="423449"/>
          </a:xfrm>
          <a:prstGeom prst="rect">
            <a:avLst/>
          </a:prstGeom>
          <a:noFill/>
        </p:spPr>
        <p:txBody>
          <a:bodyPr wrap="square" rtlCol="0">
            <a:spAutoFit/>
          </a:bodyPr>
          <a:lstStyle/>
          <a:p>
            <a:pPr algn="ctr">
              <a:lnSpc>
                <a:spcPct val="150000"/>
              </a:lnSpc>
            </a:pPr>
            <a:r>
              <a:rPr lang="nl-NL" sz="1600" b="1" i="0" dirty="0">
                <a:solidFill>
                  <a:schemeClr val="accent1"/>
                </a:solidFill>
                <a:latin typeface="Calibri" panose="020F0502020204030204" pitchFamily="34" charset="0"/>
                <a:ea typeface="Roboto Light" panose="02000000000000000000" pitchFamily="2" charset="0"/>
                <a:cs typeface="Calibri" panose="020F0502020204030204" pitchFamily="34" charset="0"/>
              </a:rPr>
              <a:t>ONEENS</a:t>
            </a:r>
          </a:p>
        </p:txBody>
      </p:sp>
      <p:sp>
        <p:nvSpPr>
          <p:cNvPr id="12" name="Tekstvak 11">
            <a:extLst>
              <a:ext uri="{FF2B5EF4-FFF2-40B4-BE49-F238E27FC236}">
                <a16:creationId xmlns:a16="http://schemas.microsoft.com/office/drawing/2014/main" id="{B3E140D9-5A34-DAC9-7AD2-E6623CD3CA4A}"/>
              </a:ext>
            </a:extLst>
          </p:cNvPr>
          <p:cNvSpPr txBox="1"/>
          <p:nvPr/>
        </p:nvSpPr>
        <p:spPr>
          <a:xfrm>
            <a:off x="3867912" y="4630161"/>
            <a:ext cx="4462272" cy="1162178"/>
          </a:xfrm>
          <a:prstGeom prst="rect">
            <a:avLst/>
          </a:prstGeom>
          <a:solidFill>
            <a:schemeClr val="accent2"/>
          </a:solidFill>
        </p:spPr>
        <p:txBody>
          <a:bodyPr wrap="square">
            <a:spAutoFit/>
          </a:bodyPr>
          <a:lstStyle/>
          <a:p>
            <a:pPr>
              <a:lnSpc>
                <a:spcPct val="150000"/>
              </a:lnSpc>
            </a:pPr>
            <a:r>
              <a:rPr lang="nl-NL" sz="1600" dirty="0">
                <a:solidFill>
                  <a:schemeClr val="accent3"/>
                </a:solidFill>
                <a:latin typeface="Calibri" panose="020F0502020204030204" pitchFamily="34" charset="0"/>
                <a:cs typeface="Calibri" panose="020F0502020204030204" pitchFamily="34" charset="0"/>
              </a:rPr>
              <a:t>In een democratie kan dat niet zomaar. Daar mag niemand alle macht hebben. In Amerika kan het Congres plannen van de president tegenhouden.</a:t>
            </a:r>
          </a:p>
        </p:txBody>
      </p:sp>
      <p:sp>
        <p:nvSpPr>
          <p:cNvPr id="17" name="Tekstvak 16">
            <a:extLst>
              <a:ext uri="{FF2B5EF4-FFF2-40B4-BE49-F238E27FC236}">
                <a16:creationId xmlns:a16="http://schemas.microsoft.com/office/drawing/2014/main" id="{C4F5F481-4FB1-193F-D7A9-529E10FE4DB0}"/>
              </a:ext>
            </a:extLst>
          </p:cNvPr>
          <p:cNvSpPr txBox="1"/>
          <p:nvPr/>
        </p:nvSpPr>
        <p:spPr>
          <a:xfrm>
            <a:off x="3867912" y="3227295"/>
            <a:ext cx="4462271" cy="792846"/>
          </a:xfrm>
          <a:prstGeom prst="rect">
            <a:avLst/>
          </a:prstGeom>
          <a:noFill/>
        </p:spPr>
        <p:txBody>
          <a:bodyPr wrap="square">
            <a:spAutoFit/>
          </a:bodyPr>
          <a:lstStyle/>
          <a:p>
            <a:pPr algn="ctr">
              <a:lnSpc>
                <a:spcPct val="150000"/>
              </a:lnSpc>
            </a:pPr>
            <a:r>
              <a:rPr lang="nl-NL" sz="1600" dirty="0">
                <a:solidFill>
                  <a:schemeClr val="accent1"/>
                </a:solidFill>
                <a:latin typeface="Calibri" panose="020F0502020204030204" pitchFamily="34" charset="0"/>
                <a:cs typeface="Calibri" panose="020F0502020204030204" pitchFamily="34" charset="0"/>
              </a:rPr>
              <a:t>Een leider moet zijn plannen kunnen uitvoeren zonder dat anderen hem tegenhouden.</a:t>
            </a:r>
          </a:p>
        </p:txBody>
      </p:sp>
    </p:spTree>
    <p:extLst>
      <p:ext uri="{BB962C8B-B14F-4D97-AF65-F5344CB8AC3E}">
        <p14:creationId xmlns:p14="http://schemas.microsoft.com/office/powerpoint/2010/main" val="372000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8F785-D28A-3224-E377-A4B1685009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D27B5D-7026-11A9-A922-6700F3C1137F}"/>
              </a:ext>
            </a:extLst>
          </p:cNvPr>
          <p:cNvSpPr txBox="1"/>
          <p:nvPr/>
        </p:nvSpPr>
        <p:spPr>
          <a:xfrm>
            <a:off x="1355480" y="486730"/>
            <a:ext cx="3359955" cy="369332"/>
          </a:xfrm>
          <a:prstGeom prst="rect">
            <a:avLst/>
          </a:prstGeom>
          <a:noFill/>
        </p:spPr>
        <p:txBody>
          <a:bodyPr wrap="square" rtlCol="0">
            <a:spAutoFit/>
          </a:bodyPr>
          <a:lstStyle/>
          <a:p>
            <a:r>
              <a:rPr lang="en-GB" spc="300" dirty="0">
                <a:solidFill>
                  <a:schemeClr val="accent1"/>
                </a:solidFill>
                <a:latin typeface="+mj-lt"/>
                <a:cs typeface="Calibri" panose="020F0502020204030204" pitchFamily="34" charset="0"/>
              </a:rPr>
              <a:t>Macht in Amerika</a:t>
            </a:r>
            <a:endParaRPr lang="en-NL" spc="300" dirty="0">
              <a:solidFill>
                <a:schemeClr val="accent1"/>
              </a:solidFill>
              <a:latin typeface="+mj-lt"/>
              <a:cs typeface="Calibri" panose="020F0502020204030204" pitchFamily="34" charset="0"/>
            </a:endParaRPr>
          </a:p>
        </p:txBody>
      </p:sp>
      <p:sp>
        <p:nvSpPr>
          <p:cNvPr id="21" name="Tekstblok">
            <a:extLst>
              <a:ext uri="{FF2B5EF4-FFF2-40B4-BE49-F238E27FC236}">
                <a16:creationId xmlns:a16="http://schemas.microsoft.com/office/drawing/2014/main" id="{16FD0906-F704-956D-1849-A2C138E4CA3B}"/>
              </a:ext>
            </a:extLst>
          </p:cNvPr>
          <p:cNvSpPr txBox="1"/>
          <p:nvPr/>
        </p:nvSpPr>
        <p:spPr>
          <a:xfrm>
            <a:off x="6397161" y="2544522"/>
            <a:ext cx="4895679" cy="1900841"/>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Amerika is een democratie. Dat betekent dat de macht is verdeeld zodat niemand te machtig kan worden. </a:t>
            </a:r>
          </a:p>
          <a:p>
            <a:pPr>
              <a:lnSpc>
                <a:spcPct val="150000"/>
              </a:lnSpc>
            </a:pPr>
            <a:endParaRPr lang="nl-NL" sz="1600" b="1" dirty="0">
              <a:solidFill>
                <a:schemeClr val="accent3"/>
              </a:solidFill>
              <a:latin typeface="Calibri" panose="020F0502020204030204" pitchFamily="34" charset="0"/>
              <a:cs typeface="Calibri" panose="020F0502020204030204" pitchFamily="34" charset="0"/>
            </a:endParaRPr>
          </a:p>
          <a:p>
            <a:pPr>
              <a:lnSpc>
                <a:spcPct val="150000"/>
              </a:lnSpc>
            </a:pPr>
            <a:r>
              <a:rPr lang="nl-NL" sz="1600" dirty="0">
                <a:solidFill>
                  <a:schemeClr val="accent3"/>
                </a:solidFill>
                <a:latin typeface="Calibri" panose="020F0502020204030204" pitchFamily="34" charset="0"/>
                <a:cs typeface="Calibri" panose="020F0502020204030204" pitchFamily="34" charset="0"/>
              </a:rPr>
              <a:t>Hoe dat in Amerika zit, en wat er op 3 november op het spel staat? Dat ontdek je in de volgende dia’s. </a:t>
            </a:r>
          </a:p>
        </p:txBody>
      </p:sp>
      <p:grpSp>
        <p:nvGrpSpPr>
          <p:cNvPr id="3" name="Titel met tekstblok rechts">
            <a:extLst>
              <a:ext uri="{FF2B5EF4-FFF2-40B4-BE49-F238E27FC236}">
                <a16:creationId xmlns:a16="http://schemas.microsoft.com/office/drawing/2014/main" id="{3EC963B6-3F55-242E-6815-5DFD298945E3}"/>
              </a:ext>
            </a:extLst>
          </p:cNvPr>
          <p:cNvGrpSpPr/>
          <p:nvPr/>
        </p:nvGrpSpPr>
        <p:grpSpPr>
          <a:xfrm>
            <a:off x="5819134" y="1891696"/>
            <a:ext cx="5473706" cy="563900"/>
            <a:chOff x="5814782" y="800202"/>
            <a:chExt cx="5473706" cy="563900"/>
          </a:xfrm>
        </p:grpSpPr>
        <p:sp>
          <p:nvSpPr>
            <p:cNvPr id="4" name="Rectangle 12">
              <a:extLst>
                <a:ext uri="{FF2B5EF4-FFF2-40B4-BE49-F238E27FC236}">
                  <a16:creationId xmlns:a16="http://schemas.microsoft.com/office/drawing/2014/main" id="{58F30785-0CBE-C5A5-D526-0A049FA8BED8}"/>
                </a:ext>
              </a:extLst>
            </p:cNvPr>
            <p:cNvSpPr/>
            <p:nvPr/>
          </p:nvSpPr>
          <p:spPr>
            <a:xfrm flipH="1">
              <a:off x="6104282" y="899272"/>
              <a:ext cx="5184206"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Hoe zit het met de macht?</a:t>
              </a:r>
              <a:endParaRPr lang="nl-NL" sz="1600" spc="300" dirty="0">
                <a:solidFill>
                  <a:schemeClr val="accent1"/>
                </a:solidFill>
                <a:latin typeface="Calibri" panose="020F0502020204030204" pitchFamily="34" charset="0"/>
                <a:cs typeface="Calibri" panose="020F0502020204030204" pitchFamily="34" charset="0"/>
              </a:endParaRPr>
            </a:p>
          </p:txBody>
        </p:sp>
        <p:grpSp>
          <p:nvGrpSpPr>
            <p:cNvPr id="5" name="Group 18">
              <a:extLst>
                <a:ext uri="{FF2B5EF4-FFF2-40B4-BE49-F238E27FC236}">
                  <a16:creationId xmlns:a16="http://schemas.microsoft.com/office/drawing/2014/main" id="{D4D2E0FA-B48B-3DCE-C962-D45A76BFEC85}"/>
                </a:ext>
              </a:extLst>
            </p:cNvPr>
            <p:cNvGrpSpPr/>
            <p:nvPr/>
          </p:nvGrpSpPr>
          <p:grpSpPr>
            <a:xfrm>
              <a:off x="5814782" y="800202"/>
              <a:ext cx="563900" cy="563900"/>
              <a:chOff x="5814050" y="179688"/>
              <a:chExt cx="563900" cy="563900"/>
            </a:xfrm>
          </p:grpSpPr>
          <p:sp>
            <p:nvSpPr>
              <p:cNvPr id="6" name="Ovaal 7">
                <a:extLst>
                  <a:ext uri="{FF2B5EF4-FFF2-40B4-BE49-F238E27FC236}">
                    <a16:creationId xmlns:a16="http://schemas.microsoft.com/office/drawing/2014/main" id="{91CF69D0-B42B-FF7D-E84E-4E4453DB5330}"/>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8" name="Graphic 7" descr="Information with solid fill">
                <a:extLst>
                  <a:ext uri="{FF2B5EF4-FFF2-40B4-BE49-F238E27FC236}">
                    <a16:creationId xmlns:a16="http://schemas.microsoft.com/office/drawing/2014/main" id="{95F0B646-6C35-B5AF-F2D2-2655138783A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grpSp>
      <p:pic>
        <p:nvPicPr>
          <p:cNvPr id="10" name="Picture 6">
            <a:extLst>
              <a:ext uri="{FF2B5EF4-FFF2-40B4-BE49-F238E27FC236}">
                <a16:creationId xmlns:a16="http://schemas.microsoft.com/office/drawing/2014/main" id="{C14F280C-6A51-09E2-007F-9E5A004574BC}"/>
              </a:ext>
            </a:extLst>
          </p:cNvPr>
          <p:cNvPicPr>
            <a:picLocks noChangeAspect="1"/>
          </p:cNvPicPr>
          <p:nvPr/>
        </p:nvPicPr>
        <p:blipFill>
          <a:blip r:embed="rId3"/>
          <a:srcRect l="6989" t="6347" r="5847" b="8946"/>
          <a:stretch>
            <a:fillRect/>
          </a:stretch>
        </p:blipFill>
        <p:spPr>
          <a:xfrm>
            <a:off x="751690" y="1602835"/>
            <a:ext cx="4567534" cy="4438714"/>
          </a:xfrm>
          <a:prstGeom prst="rect">
            <a:avLst/>
          </a:prstGeom>
        </p:spPr>
      </p:pic>
    </p:spTree>
    <p:extLst>
      <p:ext uri="{BB962C8B-B14F-4D97-AF65-F5344CB8AC3E}">
        <p14:creationId xmlns:p14="http://schemas.microsoft.com/office/powerpoint/2010/main" val="3763442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87E960-B806-EA5B-E7A2-05E5C6539A6D}"/>
              </a:ext>
            </a:extLst>
          </p:cNvPr>
          <p:cNvSpPr txBox="1"/>
          <p:nvPr/>
        </p:nvSpPr>
        <p:spPr>
          <a:xfrm>
            <a:off x="1355480" y="486730"/>
            <a:ext cx="3359955" cy="369332"/>
          </a:xfrm>
          <a:prstGeom prst="rect">
            <a:avLst/>
          </a:prstGeom>
          <a:noFill/>
        </p:spPr>
        <p:txBody>
          <a:bodyPr wrap="square" rtlCol="0">
            <a:spAutoFit/>
          </a:bodyPr>
          <a:lstStyle/>
          <a:p>
            <a:r>
              <a:rPr lang="en-GB" spc="300" dirty="0">
                <a:solidFill>
                  <a:schemeClr val="accent1"/>
                </a:solidFill>
                <a:latin typeface="+mj-lt"/>
                <a:cs typeface="Calibri" panose="020F0502020204030204" pitchFamily="34" charset="0"/>
              </a:rPr>
              <a:t>Macht in Amerika</a:t>
            </a:r>
            <a:endParaRPr lang="en-NL" spc="300" dirty="0">
              <a:solidFill>
                <a:schemeClr val="accent1"/>
              </a:solidFill>
              <a:latin typeface="+mj-lt"/>
              <a:cs typeface="Calibri" panose="020F0502020204030204" pitchFamily="34" charset="0"/>
            </a:endParaRPr>
          </a:p>
        </p:txBody>
      </p:sp>
      <p:sp>
        <p:nvSpPr>
          <p:cNvPr id="6" name="TextBox 2">
            <a:extLst>
              <a:ext uri="{FF2B5EF4-FFF2-40B4-BE49-F238E27FC236}">
                <a16:creationId xmlns:a16="http://schemas.microsoft.com/office/drawing/2014/main" id="{13D47E7D-8103-9CA5-8D27-42F61CC8B97F}"/>
              </a:ext>
            </a:extLst>
          </p:cNvPr>
          <p:cNvSpPr txBox="1"/>
          <p:nvPr/>
        </p:nvSpPr>
        <p:spPr>
          <a:xfrm>
            <a:off x="1996088" y="592949"/>
            <a:ext cx="1919885"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MACHT IN AMERIKA</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7" name="Afbeelding 6" descr="Afbeelding met ontvangst&#10;&#10;Beschrijving automatisch gegenereerd met gemiddelde betrouwbaarheid">
            <a:extLst>
              <a:ext uri="{FF2B5EF4-FFF2-40B4-BE49-F238E27FC236}">
                <a16:creationId xmlns:a16="http://schemas.microsoft.com/office/drawing/2014/main" id="{56F82611-1F0E-10F5-5588-FFAB1E6BFE98}"/>
              </a:ext>
            </a:extLst>
          </p:cNvPr>
          <p:cNvPicPr>
            <a:picLocks noChangeAspect="1"/>
          </p:cNvPicPr>
          <p:nvPr/>
        </p:nvPicPr>
        <p:blipFill rotWithShape="1">
          <a:blip r:embed="rId2" cstate="screen">
            <a:duotone>
              <a:schemeClr val="accent4">
                <a:shade val="45000"/>
                <a:satMod val="135000"/>
              </a:schemeClr>
              <a:prstClr val="white"/>
            </a:duotone>
            <a:extLst>
              <a:ext uri="{BEBA8EAE-BF5A-486C-A8C5-ECC9F3942E4B}">
                <a14:imgProps xmlns:a14="http://schemas.microsoft.com/office/drawing/2010/main">
                  <a14:imgLayer r:embed="rId3">
                    <a14:imgEffect>
                      <a14:brightnessContrast bright="36000"/>
                    </a14:imgEffect>
                  </a14:imgLayer>
                </a14:imgProps>
              </a:ext>
              <a:ext uri="{28A0092B-C50C-407E-A947-70E740481C1C}">
                <a14:useLocalDpi xmlns:a14="http://schemas.microsoft.com/office/drawing/2010/main"/>
              </a:ext>
            </a:extLst>
          </a:blip>
          <a:srcRect/>
          <a:stretch/>
        </p:blipFill>
        <p:spPr>
          <a:xfrm>
            <a:off x="7990712" y="4206647"/>
            <a:ext cx="3465993" cy="2420905"/>
          </a:xfrm>
          <a:prstGeom prst="rect">
            <a:avLst/>
          </a:prstGeom>
          <a:effectLst>
            <a:outerShdw blurRad="50800" dist="38100" dir="2700000" algn="tl" rotWithShape="0">
              <a:prstClr val="black">
                <a:alpha val="40000"/>
              </a:prstClr>
            </a:outerShdw>
          </a:effectLst>
        </p:spPr>
      </p:pic>
      <p:sp>
        <p:nvSpPr>
          <p:cNvPr id="8" name="Tekstvak 7">
            <a:extLst>
              <a:ext uri="{FF2B5EF4-FFF2-40B4-BE49-F238E27FC236}">
                <a16:creationId xmlns:a16="http://schemas.microsoft.com/office/drawing/2014/main" id="{218E4EAC-486D-04ED-AA93-BBF3A38D6F91}"/>
              </a:ext>
            </a:extLst>
          </p:cNvPr>
          <p:cNvSpPr txBox="1"/>
          <p:nvPr/>
        </p:nvSpPr>
        <p:spPr>
          <a:xfrm>
            <a:off x="8075592" y="4357379"/>
            <a:ext cx="3296231" cy="2270173"/>
          </a:xfrm>
          <a:prstGeom prst="rect">
            <a:avLst/>
          </a:prstGeom>
          <a:noFill/>
          <a:effectLst>
            <a:outerShdw sx="1000" sy="1000" algn="tl" rotWithShape="0">
              <a:schemeClr val="tx2"/>
            </a:outerShdw>
          </a:effectLst>
        </p:spPr>
        <p:txBody>
          <a:bodyPr wrap="square">
            <a:spAutoFit/>
          </a:bodyPr>
          <a:lstStyle/>
          <a:p>
            <a:pPr>
              <a:lnSpc>
                <a:spcPct val="150000"/>
              </a:lnSpc>
            </a:pPr>
            <a:r>
              <a:rPr lang="nl-NL" sz="1600" b="1" dirty="0">
                <a:latin typeface="Calibri" panose="020F0502020204030204" pitchFamily="34" charset="0"/>
                <a:cs typeface="Calibri" panose="020F0502020204030204" pitchFamily="34" charset="0"/>
              </a:rPr>
              <a:t>Zo zit dat:</a:t>
            </a:r>
          </a:p>
          <a:p>
            <a:pPr marL="342900" indent="-342900">
              <a:lnSpc>
                <a:spcPct val="150000"/>
              </a:lnSpc>
              <a:buFont typeface="+mj-lt"/>
              <a:buAutoNum type="arabicPeriod"/>
            </a:pPr>
            <a:r>
              <a:rPr lang="nl-NL" sz="1600" dirty="0">
                <a:latin typeface="Calibri" panose="020F0502020204030204" pitchFamily="34" charset="0"/>
                <a:cs typeface="Calibri" panose="020F0502020204030204" pitchFamily="34" charset="0"/>
              </a:rPr>
              <a:t>Het Congres maakt de wetten</a:t>
            </a:r>
          </a:p>
          <a:p>
            <a:pPr marL="342900" indent="-342900">
              <a:lnSpc>
                <a:spcPct val="150000"/>
              </a:lnSpc>
              <a:buFont typeface="+mj-lt"/>
              <a:buAutoNum type="arabicPeriod"/>
            </a:pPr>
            <a:r>
              <a:rPr lang="nl-NL" sz="1600" dirty="0">
                <a:latin typeface="Calibri" panose="020F0502020204030204" pitchFamily="34" charset="0"/>
                <a:cs typeface="Calibri" panose="020F0502020204030204" pitchFamily="34" charset="0"/>
              </a:rPr>
              <a:t>De president en de ministers voeren uit</a:t>
            </a:r>
          </a:p>
          <a:p>
            <a:pPr marL="342900" indent="-342900">
              <a:lnSpc>
                <a:spcPct val="150000"/>
              </a:lnSpc>
              <a:buFont typeface="+mj-lt"/>
              <a:buAutoNum type="arabicPeriod"/>
            </a:pPr>
            <a:r>
              <a:rPr lang="nl-NL" sz="1600" dirty="0">
                <a:latin typeface="Calibri" panose="020F0502020204030204" pitchFamily="34" charset="0"/>
                <a:cs typeface="Calibri" panose="020F0502020204030204" pitchFamily="34" charset="0"/>
              </a:rPr>
              <a:t>De rechters controleren of dit volgens de Grondwet gebeurt</a:t>
            </a:r>
            <a:endParaRPr lang="nl-NL" sz="2400" dirty="0">
              <a:latin typeface="Calibri" panose="020F0502020204030204" pitchFamily="34" charset="0"/>
              <a:cs typeface="Calibri" panose="020F0502020204030204" pitchFamily="34" charset="0"/>
            </a:endParaRPr>
          </a:p>
        </p:txBody>
      </p:sp>
      <p:sp>
        <p:nvSpPr>
          <p:cNvPr id="9" name="Driehoek 8">
            <a:extLst>
              <a:ext uri="{FF2B5EF4-FFF2-40B4-BE49-F238E27FC236}">
                <a16:creationId xmlns:a16="http://schemas.microsoft.com/office/drawing/2014/main" id="{4C04964E-0AA4-2BB4-BC93-116FBC315F28}"/>
              </a:ext>
            </a:extLst>
          </p:cNvPr>
          <p:cNvSpPr/>
          <p:nvPr/>
        </p:nvSpPr>
        <p:spPr>
          <a:xfrm>
            <a:off x="2013757" y="1243022"/>
            <a:ext cx="5025838" cy="3852000"/>
          </a:xfrm>
          <a:prstGeom prst="triangle">
            <a:avLst/>
          </a:prstGeom>
          <a:solidFill>
            <a:schemeClr val="accent1"/>
          </a:solidFill>
          <a:ln w="38100">
            <a:solidFill>
              <a:schemeClr val="tx1"/>
            </a:solidFill>
          </a:ln>
          <a:effectLst>
            <a:outerShdw blurRad="228077" dist="66492" dir="2700000" sx="100960" sy="100960" algn="ctr" rotWithShape="0">
              <a:srgbClr val="000000">
                <a:alpha val="29498"/>
              </a:srgb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dirty="0">
              <a:ln w="0"/>
              <a:solidFill>
                <a:schemeClr val="tx1"/>
              </a:solidFill>
              <a:effectLst>
                <a:outerShdw blurRad="38100" dist="19050" dir="2700000" algn="tl" rotWithShape="0">
                  <a:schemeClr val="dk1">
                    <a:alpha val="40000"/>
                  </a:schemeClr>
                </a:outerShdw>
              </a:effectLst>
            </a:endParaRPr>
          </a:p>
        </p:txBody>
      </p:sp>
      <p:grpSp>
        <p:nvGrpSpPr>
          <p:cNvPr id="10" name="Groep 9">
            <a:extLst>
              <a:ext uri="{FF2B5EF4-FFF2-40B4-BE49-F238E27FC236}">
                <a16:creationId xmlns:a16="http://schemas.microsoft.com/office/drawing/2014/main" id="{EE9CC7D0-C076-794E-69F4-4D82BBFC645A}"/>
              </a:ext>
            </a:extLst>
          </p:cNvPr>
          <p:cNvGrpSpPr/>
          <p:nvPr/>
        </p:nvGrpSpPr>
        <p:grpSpPr>
          <a:xfrm>
            <a:off x="5282985" y="2391954"/>
            <a:ext cx="900000" cy="900000"/>
            <a:chOff x="6852310" y="2391954"/>
            <a:chExt cx="900000" cy="900000"/>
          </a:xfrm>
        </p:grpSpPr>
        <p:sp>
          <p:nvSpPr>
            <p:cNvPr id="11" name="Ovaal 10">
              <a:extLst>
                <a:ext uri="{FF2B5EF4-FFF2-40B4-BE49-F238E27FC236}">
                  <a16:creationId xmlns:a16="http://schemas.microsoft.com/office/drawing/2014/main" id="{0F3D3FC0-470A-C74E-1ACE-FBAEBF7EA3EB}"/>
                </a:ext>
              </a:extLst>
            </p:cNvPr>
            <p:cNvSpPr/>
            <p:nvPr/>
          </p:nvSpPr>
          <p:spPr>
            <a:xfrm flipH="1">
              <a:off x="6852310" y="2391954"/>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2" name="Graphic 11" descr="Gebruiker met effen opvulling">
              <a:extLst>
                <a:ext uri="{FF2B5EF4-FFF2-40B4-BE49-F238E27FC236}">
                  <a16:creationId xmlns:a16="http://schemas.microsoft.com/office/drawing/2014/main" id="{8C340070-63DB-88B8-CA9F-73BC4AC6F94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24026" y="2835922"/>
              <a:ext cx="288000" cy="288000"/>
            </a:xfrm>
            <a:prstGeom prst="rect">
              <a:avLst/>
            </a:prstGeom>
          </p:spPr>
        </p:pic>
        <p:pic>
          <p:nvPicPr>
            <p:cNvPr id="13" name="Graphic 12" descr="Gebruiker met effen opvulling">
              <a:extLst>
                <a:ext uri="{FF2B5EF4-FFF2-40B4-BE49-F238E27FC236}">
                  <a16:creationId xmlns:a16="http://schemas.microsoft.com/office/drawing/2014/main" id="{6553F751-48E2-1DF7-B756-491D92628B1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385194" y="2835922"/>
              <a:ext cx="288000" cy="288000"/>
            </a:xfrm>
            <a:prstGeom prst="rect">
              <a:avLst/>
            </a:prstGeom>
          </p:spPr>
        </p:pic>
        <p:pic>
          <p:nvPicPr>
            <p:cNvPr id="14" name="Graphic 13" descr="Gebruiker met effen opvulling">
              <a:extLst>
                <a:ext uri="{FF2B5EF4-FFF2-40B4-BE49-F238E27FC236}">
                  <a16:creationId xmlns:a16="http://schemas.microsoft.com/office/drawing/2014/main" id="{0D46F1A0-C219-2478-D0A9-ECB20DE6AE7C}"/>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143443" y="2838156"/>
              <a:ext cx="288000" cy="288000"/>
            </a:xfrm>
            <a:prstGeom prst="rect">
              <a:avLst/>
            </a:prstGeom>
          </p:spPr>
        </p:pic>
        <p:pic>
          <p:nvPicPr>
            <p:cNvPr id="15" name="Graphic 14" descr="Gebruiker met effen opvulling">
              <a:extLst>
                <a:ext uri="{FF2B5EF4-FFF2-40B4-BE49-F238E27FC236}">
                  <a16:creationId xmlns:a16="http://schemas.microsoft.com/office/drawing/2014/main" id="{EC87EEF3-33CE-3B7C-071C-B7CE6D276AF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014310" y="2620640"/>
              <a:ext cx="288000" cy="288000"/>
            </a:xfrm>
            <a:prstGeom prst="rect">
              <a:avLst/>
            </a:prstGeom>
          </p:spPr>
        </p:pic>
        <p:pic>
          <p:nvPicPr>
            <p:cNvPr id="16" name="Graphic 15" descr="Gebruiker met effen opvulling">
              <a:extLst>
                <a:ext uri="{FF2B5EF4-FFF2-40B4-BE49-F238E27FC236}">
                  <a16:creationId xmlns:a16="http://schemas.microsoft.com/office/drawing/2014/main" id="{375BB494-B192-5AFA-6BB7-CCACD0629DED}"/>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92260" y="2618406"/>
              <a:ext cx="288000" cy="288000"/>
            </a:xfrm>
            <a:prstGeom prst="rect">
              <a:avLst/>
            </a:prstGeom>
          </p:spPr>
        </p:pic>
        <p:pic>
          <p:nvPicPr>
            <p:cNvPr id="17" name="Graphic 16" descr="Gebruiker met effen opvulling">
              <a:extLst>
                <a:ext uri="{FF2B5EF4-FFF2-40B4-BE49-F238E27FC236}">
                  <a16:creationId xmlns:a16="http://schemas.microsoft.com/office/drawing/2014/main" id="{53EEEA8F-B106-2951-DFA1-F8474D849D9E}"/>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155235" y="2421884"/>
              <a:ext cx="288000" cy="288000"/>
            </a:xfrm>
            <a:prstGeom prst="rect">
              <a:avLst/>
            </a:prstGeom>
          </p:spPr>
        </p:pic>
      </p:grpSp>
      <p:grpSp>
        <p:nvGrpSpPr>
          <p:cNvPr id="18" name="Groep 17">
            <a:extLst>
              <a:ext uri="{FF2B5EF4-FFF2-40B4-BE49-F238E27FC236}">
                <a16:creationId xmlns:a16="http://schemas.microsoft.com/office/drawing/2014/main" id="{088E94B3-7302-BD22-D347-B3B88F22F66F}"/>
              </a:ext>
            </a:extLst>
          </p:cNvPr>
          <p:cNvGrpSpPr/>
          <p:nvPr/>
        </p:nvGrpSpPr>
        <p:grpSpPr>
          <a:xfrm>
            <a:off x="2870367" y="2400015"/>
            <a:ext cx="900000" cy="900000"/>
            <a:chOff x="4439692" y="2400015"/>
            <a:chExt cx="900000" cy="900000"/>
          </a:xfrm>
        </p:grpSpPr>
        <p:sp>
          <p:nvSpPr>
            <p:cNvPr id="19" name="Ovaal 18">
              <a:extLst>
                <a:ext uri="{FF2B5EF4-FFF2-40B4-BE49-F238E27FC236}">
                  <a16:creationId xmlns:a16="http://schemas.microsoft.com/office/drawing/2014/main" id="{E3DDE7EA-3213-F3EE-D43C-52FD54C38F9D}"/>
                </a:ext>
              </a:extLst>
            </p:cNvPr>
            <p:cNvSpPr/>
            <p:nvPr/>
          </p:nvSpPr>
          <p:spPr>
            <a:xfrm flipH="1">
              <a:off x="4439692" y="2400015"/>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0" name="Graphic 19" descr="Hamer met effen opvulling">
              <a:extLst>
                <a:ext uri="{FF2B5EF4-FFF2-40B4-BE49-F238E27FC236}">
                  <a16:creationId xmlns:a16="http://schemas.microsoft.com/office/drawing/2014/main" id="{02DCC52B-B970-BFFF-0E2B-D3AA7D1A63D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594917" y="2475845"/>
              <a:ext cx="685800" cy="685800"/>
            </a:xfrm>
            <a:prstGeom prst="rect">
              <a:avLst/>
            </a:prstGeom>
          </p:spPr>
        </p:pic>
        <p:sp>
          <p:nvSpPr>
            <p:cNvPr id="21" name="Rechthoek 20">
              <a:extLst>
                <a:ext uri="{FF2B5EF4-FFF2-40B4-BE49-F238E27FC236}">
                  <a16:creationId xmlns:a16="http://schemas.microsoft.com/office/drawing/2014/main" id="{FFAC9DCC-AB80-7D74-82CB-395C1EDB37CF}"/>
                </a:ext>
              </a:extLst>
            </p:cNvPr>
            <p:cNvSpPr/>
            <p:nvPr/>
          </p:nvSpPr>
          <p:spPr>
            <a:xfrm rot="2074027">
              <a:off x="4544032" y="2727229"/>
              <a:ext cx="144000" cy="3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Rechthoek 21">
              <a:extLst>
                <a:ext uri="{FF2B5EF4-FFF2-40B4-BE49-F238E27FC236}">
                  <a16:creationId xmlns:a16="http://schemas.microsoft.com/office/drawing/2014/main" id="{BCB52CDB-B520-D729-B068-D56C9161A48D}"/>
                </a:ext>
              </a:extLst>
            </p:cNvPr>
            <p:cNvSpPr/>
            <p:nvPr/>
          </p:nvSpPr>
          <p:spPr>
            <a:xfrm>
              <a:off x="4522917" y="2831147"/>
              <a:ext cx="144000" cy="3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Rechthoek 22">
              <a:extLst>
                <a:ext uri="{FF2B5EF4-FFF2-40B4-BE49-F238E27FC236}">
                  <a16:creationId xmlns:a16="http://schemas.microsoft.com/office/drawing/2014/main" id="{18677270-FCC3-6E5B-13ED-DF685B4A8AAC}"/>
                </a:ext>
              </a:extLst>
            </p:cNvPr>
            <p:cNvSpPr/>
            <p:nvPr/>
          </p:nvSpPr>
          <p:spPr>
            <a:xfrm rot="20453448">
              <a:off x="4534456" y="2946005"/>
              <a:ext cx="144000" cy="3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4" name="Groep 23">
            <a:extLst>
              <a:ext uri="{FF2B5EF4-FFF2-40B4-BE49-F238E27FC236}">
                <a16:creationId xmlns:a16="http://schemas.microsoft.com/office/drawing/2014/main" id="{56F86814-EDC9-D597-1469-8325261B5F33}"/>
              </a:ext>
            </a:extLst>
          </p:cNvPr>
          <p:cNvGrpSpPr/>
          <p:nvPr/>
        </p:nvGrpSpPr>
        <p:grpSpPr>
          <a:xfrm>
            <a:off x="281556" y="5318272"/>
            <a:ext cx="5595396" cy="1716222"/>
            <a:chOff x="281556" y="5318272"/>
            <a:chExt cx="5595396" cy="1716222"/>
          </a:xfrm>
        </p:grpSpPr>
        <p:sp>
          <p:nvSpPr>
            <p:cNvPr id="25" name="Rechthoek 24">
              <a:extLst>
                <a:ext uri="{FF2B5EF4-FFF2-40B4-BE49-F238E27FC236}">
                  <a16:creationId xmlns:a16="http://schemas.microsoft.com/office/drawing/2014/main" id="{DB9C4892-B57C-A312-EA16-ECA4DF1367C9}"/>
                </a:ext>
              </a:extLst>
            </p:cNvPr>
            <p:cNvSpPr/>
            <p:nvPr/>
          </p:nvSpPr>
          <p:spPr>
            <a:xfrm>
              <a:off x="3556053" y="5538990"/>
              <a:ext cx="2020232" cy="615553"/>
            </a:xfrm>
            <a:prstGeom prst="rect">
              <a:avLst/>
            </a:prstGeom>
            <a:solidFill>
              <a:schemeClr val="bg1"/>
            </a:solidFill>
            <a:ln w="38100" cap="flat" cmpd="sng" algn="ctr">
              <a:solidFill>
                <a:schemeClr val="accent4"/>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p:txBody>
        </p:sp>
        <p:sp>
          <p:nvSpPr>
            <p:cNvPr id="26" name="Tekstvak 25">
              <a:extLst>
                <a:ext uri="{FF2B5EF4-FFF2-40B4-BE49-F238E27FC236}">
                  <a16:creationId xmlns:a16="http://schemas.microsoft.com/office/drawing/2014/main" id="{C51C77E9-0967-90F4-B7D4-8328074531B0}"/>
                </a:ext>
              </a:extLst>
            </p:cNvPr>
            <p:cNvSpPr txBox="1"/>
            <p:nvPr/>
          </p:nvSpPr>
          <p:spPr>
            <a:xfrm>
              <a:off x="3633460" y="5561704"/>
              <a:ext cx="1834412" cy="538609"/>
            </a:xfrm>
            <a:prstGeom prst="rect">
              <a:avLst/>
            </a:prstGeom>
            <a:noFill/>
            <a:ln>
              <a:noFill/>
            </a:ln>
          </p:spPr>
          <p:txBody>
            <a:bodyPr wrap="none" rtlCol="0">
              <a:spAutoFit/>
            </a:bodyPr>
            <a:lstStyle/>
            <a:p>
              <a:pPr algn="ctr"/>
              <a:r>
                <a:rPr lang="nl-NL" sz="1600" b="1" dirty="0">
                  <a:solidFill>
                    <a:schemeClr val="accent3"/>
                  </a:solidFill>
                  <a:latin typeface="Calibri" panose="020F0502020204030204" pitchFamily="34" charset="0"/>
                  <a:cs typeface="Calibri" panose="020F0502020204030204" pitchFamily="34" charset="0"/>
                </a:rPr>
                <a:t>Wetgevende macht</a:t>
              </a:r>
            </a:p>
            <a:p>
              <a:pPr algn="ctr"/>
              <a:r>
                <a:rPr lang="nl-NL" sz="1300" b="1" dirty="0">
                  <a:latin typeface="Calibri" panose="020F0502020204030204" pitchFamily="34" charset="0"/>
                  <a:cs typeface="Calibri" panose="020F0502020204030204" pitchFamily="34" charset="0"/>
                </a:rPr>
                <a:t>Congres</a:t>
              </a:r>
            </a:p>
          </p:txBody>
        </p:sp>
        <p:sp>
          <p:nvSpPr>
            <p:cNvPr id="27" name="Tekstvak 26">
              <a:extLst>
                <a:ext uri="{FF2B5EF4-FFF2-40B4-BE49-F238E27FC236}">
                  <a16:creationId xmlns:a16="http://schemas.microsoft.com/office/drawing/2014/main" id="{2DBC4794-BC2C-9A89-0F88-A7F3EA6160FF}"/>
                </a:ext>
              </a:extLst>
            </p:cNvPr>
            <p:cNvSpPr txBox="1"/>
            <p:nvPr/>
          </p:nvSpPr>
          <p:spPr>
            <a:xfrm>
              <a:off x="3034650" y="6252015"/>
              <a:ext cx="962122" cy="492443"/>
            </a:xfrm>
            <a:prstGeom prst="rect">
              <a:avLst/>
            </a:prstGeom>
            <a:noFill/>
          </p:spPr>
          <p:txBody>
            <a:bodyPr wrap="none" rtlCol="0">
              <a:spAutoFit/>
            </a:bodyPr>
            <a:lstStyle/>
            <a:p>
              <a:pPr algn="ctr"/>
              <a:r>
                <a:rPr lang="nl-NL" sz="1300" dirty="0">
                  <a:latin typeface="Calibri" panose="020F0502020204030204" pitchFamily="34" charset="0"/>
                  <a:cs typeface="Calibri" panose="020F0502020204030204" pitchFamily="34" charset="0"/>
                </a:rPr>
                <a:t>Huis</a:t>
              </a:r>
            </a:p>
            <a:p>
              <a:pPr algn="ctr"/>
              <a:r>
                <a:rPr lang="nl-NL" sz="1300" dirty="0">
                  <a:latin typeface="Calibri" panose="020F0502020204030204" pitchFamily="34" charset="0"/>
                  <a:cs typeface="Calibri" panose="020F0502020204030204" pitchFamily="34" charset="0"/>
                </a:rPr>
                <a:t>(435 leden)</a:t>
              </a:r>
            </a:p>
          </p:txBody>
        </p:sp>
        <p:sp>
          <p:nvSpPr>
            <p:cNvPr id="28" name="Tekstvak 27">
              <a:extLst>
                <a:ext uri="{FF2B5EF4-FFF2-40B4-BE49-F238E27FC236}">
                  <a16:creationId xmlns:a16="http://schemas.microsoft.com/office/drawing/2014/main" id="{3490A05E-9660-B22E-55EA-B089885AD592}"/>
                </a:ext>
              </a:extLst>
            </p:cNvPr>
            <p:cNvSpPr txBox="1"/>
            <p:nvPr/>
          </p:nvSpPr>
          <p:spPr>
            <a:xfrm>
              <a:off x="4914829" y="6243954"/>
              <a:ext cx="962123" cy="492443"/>
            </a:xfrm>
            <a:prstGeom prst="rect">
              <a:avLst/>
            </a:prstGeom>
            <a:noFill/>
          </p:spPr>
          <p:txBody>
            <a:bodyPr wrap="none" rtlCol="0">
              <a:spAutoFit/>
            </a:bodyPr>
            <a:lstStyle/>
            <a:p>
              <a:pPr algn="ctr"/>
              <a:r>
                <a:rPr lang="nl-NL" sz="1300" dirty="0">
                  <a:latin typeface="Calibri" panose="020F0502020204030204" pitchFamily="34" charset="0"/>
                  <a:cs typeface="Calibri" panose="020F0502020204030204" pitchFamily="34" charset="0"/>
                </a:rPr>
                <a:t>Senaat</a:t>
              </a:r>
            </a:p>
            <a:p>
              <a:pPr algn="ctr"/>
              <a:r>
                <a:rPr lang="nl-NL" sz="1300" dirty="0">
                  <a:latin typeface="Calibri" panose="020F0502020204030204" pitchFamily="34" charset="0"/>
                  <a:cs typeface="Calibri" panose="020F0502020204030204" pitchFamily="34" charset="0"/>
                </a:rPr>
                <a:t>(100 leden)</a:t>
              </a:r>
            </a:p>
          </p:txBody>
        </p:sp>
        <p:grpSp>
          <p:nvGrpSpPr>
            <p:cNvPr id="29" name="Groep 28">
              <a:extLst>
                <a:ext uri="{FF2B5EF4-FFF2-40B4-BE49-F238E27FC236}">
                  <a16:creationId xmlns:a16="http://schemas.microsoft.com/office/drawing/2014/main" id="{33F51179-7C28-C840-921F-2D3C0C633572}"/>
                </a:ext>
              </a:extLst>
            </p:cNvPr>
            <p:cNvGrpSpPr/>
            <p:nvPr/>
          </p:nvGrpSpPr>
          <p:grpSpPr>
            <a:xfrm>
              <a:off x="281556" y="5318272"/>
              <a:ext cx="1988461" cy="1716222"/>
              <a:chOff x="1338442" y="5318272"/>
              <a:chExt cx="1988461" cy="1716222"/>
            </a:xfrm>
          </p:grpSpPr>
          <p:pic>
            <p:nvPicPr>
              <p:cNvPr id="30" name="Graphic 29" descr="Pijl-rechts met effen opvulling">
                <a:extLst>
                  <a:ext uri="{FF2B5EF4-FFF2-40B4-BE49-F238E27FC236}">
                    <a16:creationId xmlns:a16="http://schemas.microsoft.com/office/drawing/2014/main" id="{A6BBDFDB-4F74-C48B-0DDB-66996192F0C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610681" y="5318272"/>
                <a:ext cx="1716222" cy="1716222"/>
              </a:xfrm>
              <a:prstGeom prst="rect">
                <a:avLst/>
              </a:prstGeom>
            </p:spPr>
          </p:pic>
          <p:sp>
            <p:nvSpPr>
              <p:cNvPr id="31" name="Tekstvak 30">
                <a:extLst>
                  <a:ext uri="{FF2B5EF4-FFF2-40B4-BE49-F238E27FC236}">
                    <a16:creationId xmlns:a16="http://schemas.microsoft.com/office/drawing/2014/main" id="{2127693E-FE26-5105-A109-EC8D6E0CDBEE}"/>
                  </a:ext>
                </a:extLst>
              </p:cNvPr>
              <p:cNvSpPr txBox="1"/>
              <p:nvPr/>
            </p:nvSpPr>
            <p:spPr>
              <a:xfrm>
                <a:off x="1338442" y="6099334"/>
                <a:ext cx="1710634" cy="63256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Calibri" panose="020F0502020204030204" pitchFamily="34" charset="0"/>
                    <a:cs typeface="Calibri" panose="020F0502020204030204" pitchFamily="34" charset="0"/>
                  </a:rPr>
                  <a:t>Burgers kiezen</a:t>
                </a:r>
              </a:p>
            </p:txBody>
          </p:sp>
        </p:grpSp>
      </p:grpSp>
      <p:grpSp>
        <p:nvGrpSpPr>
          <p:cNvPr id="32" name="Groep 31">
            <a:extLst>
              <a:ext uri="{FF2B5EF4-FFF2-40B4-BE49-F238E27FC236}">
                <a16:creationId xmlns:a16="http://schemas.microsoft.com/office/drawing/2014/main" id="{7A07ADAC-E6E6-1A9A-03BF-8E8934261335}"/>
              </a:ext>
            </a:extLst>
          </p:cNvPr>
          <p:cNvGrpSpPr/>
          <p:nvPr/>
        </p:nvGrpSpPr>
        <p:grpSpPr>
          <a:xfrm>
            <a:off x="6402402" y="2508369"/>
            <a:ext cx="2020232" cy="615553"/>
            <a:chOff x="7971727" y="2508369"/>
            <a:chExt cx="2020232" cy="615553"/>
          </a:xfrm>
        </p:grpSpPr>
        <p:sp>
          <p:nvSpPr>
            <p:cNvPr id="33" name="Rechthoek 32">
              <a:extLst>
                <a:ext uri="{FF2B5EF4-FFF2-40B4-BE49-F238E27FC236}">
                  <a16:creationId xmlns:a16="http://schemas.microsoft.com/office/drawing/2014/main" id="{4170292D-13D1-D1A7-4D06-7005D42D54EC}"/>
                </a:ext>
              </a:extLst>
            </p:cNvPr>
            <p:cNvSpPr/>
            <p:nvPr/>
          </p:nvSpPr>
          <p:spPr>
            <a:xfrm>
              <a:off x="7971727" y="2508369"/>
              <a:ext cx="2020232" cy="615553"/>
            </a:xfrm>
            <a:prstGeom prst="rect">
              <a:avLst/>
            </a:prstGeom>
            <a:solidFill>
              <a:schemeClr val="bg1"/>
            </a:solidFill>
            <a:ln w="38100" cap="flat" cmpd="sng" algn="ctr">
              <a:solidFill>
                <a:schemeClr val="accent4"/>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p:txBody>
        </p:sp>
        <p:sp>
          <p:nvSpPr>
            <p:cNvPr id="34" name="Tekstvak 33">
              <a:extLst>
                <a:ext uri="{FF2B5EF4-FFF2-40B4-BE49-F238E27FC236}">
                  <a16:creationId xmlns:a16="http://schemas.microsoft.com/office/drawing/2014/main" id="{FB0172E4-26EA-703E-C3C8-0DB50FE50DDB}"/>
                </a:ext>
              </a:extLst>
            </p:cNvPr>
            <p:cNvSpPr txBox="1"/>
            <p:nvPr/>
          </p:nvSpPr>
          <p:spPr>
            <a:xfrm>
              <a:off x="8052340" y="2531083"/>
              <a:ext cx="1828001" cy="538609"/>
            </a:xfrm>
            <a:prstGeom prst="rect">
              <a:avLst/>
            </a:prstGeom>
            <a:noFill/>
            <a:ln>
              <a:noFill/>
            </a:ln>
          </p:spPr>
          <p:txBody>
            <a:bodyPr wrap="none" rtlCol="0">
              <a:spAutoFit/>
            </a:bodyPr>
            <a:lstStyle/>
            <a:p>
              <a:pPr algn="ctr"/>
              <a:r>
                <a:rPr lang="nl-NL" sz="1600" b="1" dirty="0">
                  <a:solidFill>
                    <a:schemeClr val="accent3"/>
                  </a:solidFill>
                  <a:latin typeface="Calibri" panose="020F0502020204030204" pitchFamily="34" charset="0"/>
                  <a:cs typeface="Calibri" panose="020F0502020204030204" pitchFamily="34" charset="0"/>
                </a:rPr>
                <a:t>Uitvoerende macht</a:t>
              </a:r>
            </a:p>
            <a:p>
              <a:pPr algn="ctr"/>
              <a:r>
                <a:rPr lang="nl-NL" sz="1300" b="1" dirty="0">
                  <a:latin typeface="Calibri" panose="020F0502020204030204" pitchFamily="34" charset="0"/>
                  <a:cs typeface="Calibri" panose="020F0502020204030204" pitchFamily="34" charset="0"/>
                </a:rPr>
                <a:t>President (en ministers)</a:t>
              </a:r>
            </a:p>
          </p:txBody>
        </p:sp>
      </p:grpSp>
      <p:grpSp>
        <p:nvGrpSpPr>
          <p:cNvPr id="35" name="Groep 34">
            <a:extLst>
              <a:ext uri="{FF2B5EF4-FFF2-40B4-BE49-F238E27FC236}">
                <a16:creationId xmlns:a16="http://schemas.microsoft.com/office/drawing/2014/main" id="{E88C127B-328D-4771-C775-8D03AD4EDC67}"/>
              </a:ext>
            </a:extLst>
          </p:cNvPr>
          <p:cNvGrpSpPr/>
          <p:nvPr/>
        </p:nvGrpSpPr>
        <p:grpSpPr>
          <a:xfrm>
            <a:off x="630718" y="2510253"/>
            <a:ext cx="2020232" cy="615553"/>
            <a:chOff x="2200043" y="2510253"/>
            <a:chExt cx="2020232" cy="615553"/>
          </a:xfrm>
        </p:grpSpPr>
        <p:sp>
          <p:nvSpPr>
            <p:cNvPr id="36" name="Rechthoek 35">
              <a:extLst>
                <a:ext uri="{FF2B5EF4-FFF2-40B4-BE49-F238E27FC236}">
                  <a16:creationId xmlns:a16="http://schemas.microsoft.com/office/drawing/2014/main" id="{F1892E3E-7E7A-C632-AC89-534F4931743E}"/>
                </a:ext>
              </a:extLst>
            </p:cNvPr>
            <p:cNvSpPr/>
            <p:nvPr/>
          </p:nvSpPr>
          <p:spPr>
            <a:xfrm>
              <a:off x="2200043" y="2510253"/>
              <a:ext cx="2020232" cy="615553"/>
            </a:xfrm>
            <a:prstGeom prst="rect">
              <a:avLst/>
            </a:prstGeom>
            <a:solidFill>
              <a:schemeClr val="bg1"/>
            </a:solidFill>
            <a:ln w="38100" cap="flat" cmpd="sng" algn="ctr">
              <a:solidFill>
                <a:schemeClr val="accent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p:txBody>
        </p:sp>
        <p:sp>
          <p:nvSpPr>
            <p:cNvPr id="37" name="Tekstvak 36">
              <a:extLst>
                <a:ext uri="{FF2B5EF4-FFF2-40B4-BE49-F238E27FC236}">
                  <a16:creationId xmlns:a16="http://schemas.microsoft.com/office/drawing/2014/main" id="{BBB66CEA-AC91-ABBC-FF27-B7A4EABE829D}"/>
                </a:ext>
              </a:extLst>
            </p:cNvPr>
            <p:cNvSpPr txBox="1"/>
            <p:nvPr/>
          </p:nvSpPr>
          <p:spPr>
            <a:xfrm>
              <a:off x="2311530" y="2532967"/>
              <a:ext cx="1766253" cy="538609"/>
            </a:xfrm>
            <a:prstGeom prst="rect">
              <a:avLst/>
            </a:prstGeom>
            <a:noFill/>
            <a:ln>
              <a:noFill/>
            </a:ln>
          </p:spPr>
          <p:txBody>
            <a:bodyPr wrap="none" rtlCol="0">
              <a:spAutoFit/>
            </a:bodyPr>
            <a:lstStyle/>
            <a:p>
              <a:pPr algn="ctr"/>
              <a:r>
                <a:rPr lang="nl-NL" sz="1600" b="1" dirty="0">
                  <a:solidFill>
                    <a:schemeClr val="accent3"/>
                  </a:solidFill>
                  <a:latin typeface="Calibri" panose="020F0502020204030204" pitchFamily="34" charset="0"/>
                  <a:cs typeface="Calibri" panose="020F0502020204030204" pitchFamily="34" charset="0"/>
                </a:rPr>
                <a:t>Rechterlijke macht</a:t>
              </a:r>
            </a:p>
            <a:p>
              <a:pPr algn="ctr"/>
              <a:r>
                <a:rPr lang="nl-NL" sz="1300" b="1" dirty="0">
                  <a:latin typeface="Calibri" panose="020F0502020204030204" pitchFamily="34" charset="0"/>
                  <a:cs typeface="Calibri" panose="020F0502020204030204" pitchFamily="34" charset="0"/>
                </a:rPr>
                <a:t>Rechters</a:t>
              </a:r>
            </a:p>
          </p:txBody>
        </p:sp>
      </p:grpSp>
      <p:grpSp>
        <p:nvGrpSpPr>
          <p:cNvPr id="38" name="Groep 37">
            <a:extLst>
              <a:ext uri="{FF2B5EF4-FFF2-40B4-BE49-F238E27FC236}">
                <a16:creationId xmlns:a16="http://schemas.microsoft.com/office/drawing/2014/main" id="{24AB4C19-B746-61A4-F726-794243C3EDE3}"/>
              </a:ext>
            </a:extLst>
          </p:cNvPr>
          <p:cNvGrpSpPr/>
          <p:nvPr/>
        </p:nvGrpSpPr>
        <p:grpSpPr>
          <a:xfrm>
            <a:off x="4082324" y="4619668"/>
            <a:ext cx="900000" cy="900000"/>
            <a:chOff x="4082324" y="4619668"/>
            <a:chExt cx="900000" cy="900000"/>
          </a:xfrm>
        </p:grpSpPr>
        <p:sp>
          <p:nvSpPr>
            <p:cNvPr id="39" name="Ovaal 38">
              <a:extLst>
                <a:ext uri="{FF2B5EF4-FFF2-40B4-BE49-F238E27FC236}">
                  <a16:creationId xmlns:a16="http://schemas.microsoft.com/office/drawing/2014/main" id="{E2B8E641-71EF-1915-1BD8-93967C492451}"/>
                </a:ext>
              </a:extLst>
            </p:cNvPr>
            <p:cNvSpPr/>
            <p:nvPr/>
          </p:nvSpPr>
          <p:spPr>
            <a:xfrm flipH="1">
              <a:off x="4082324" y="4619668"/>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40" name="Graphic 39" descr="Griekse tempel met effen opvulling">
              <a:extLst>
                <a:ext uri="{FF2B5EF4-FFF2-40B4-BE49-F238E27FC236}">
                  <a16:creationId xmlns:a16="http://schemas.microsoft.com/office/drawing/2014/main" id="{48AA5641-7510-50A9-96D5-75431B6941F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193576" y="4733048"/>
              <a:ext cx="666198" cy="666198"/>
            </a:xfrm>
            <a:prstGeom prst="rect">
              <a:avLst/>
            </a:prstGeom>
          </p:spPr>
        </p:pic>
      </p:grpSp>
      <p:pic>
        <p:nvPicPr>
          <p:cNvPr id="41" name="Graphic 40" descr="Lijn met pijl: curve in tegenwijzerzin met effen opvulling">
            <a:extLst>
              <a:ext uri="{FF2B5EF4-FFF2-40B4-BE49-F238E27FC236}">
                <a16:creationId xmlns:a16="http://schemas.microsoft.com/office/drawing/2014/main" id="{207B6D44-8867-747E-A6E9-115F46A902A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3078803">
            <a:off x="4952736" y="3751771"/>
            <a:ext cx="914400" cy="914400"/>
          </a:xfrm>
          <a:prstGeom prst="rect">
            <a:avLst/>
          </a:prstGeom>
        </p:spPr>
      </p:pic>
      <p:pic>
        <p:nvPicPr>
          <p:cNvPr id="42" name="Graphic 41" descr="Lijn met pijl: curve in tegenwijzerzin met effen opvulling">
            <a:extLst>
              <a:ext uri="{FF2B5EF4-FFF2-40B4-BE49-F238E27FC236}">
                <a16:creationId xmlns:a16="http://schemas.microsoft.com/office/drawing/2014/main" id="{7E941A8F-E9BD-BAD5-C06F-D465F3ACC01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6272805">
            <a:off x="4064939" y="2768222"/>
            <a:ext cx="914400" cy="914400"/>
          </a:xfrm>
          <a:prstGeom prst="rect">
            <a:avLst/>
          </a:prstGeom>
        </p:spPr>
      </p:pic>
      <p:sp>
        <p:nvSpPr>
          <p:cNvPr id="43" name="Tekstvak 42">
            <a:extLst>
              <a:ext uri="{FF2B5EF4-FFF2-40B4-BE49-F238E27FC236}">
                <a16:creationId xmlns:a16="http://schemas.microsoft.com/office/drawing/2014/main" id="{192008CF-5EAD-3C56-256D-A918AB1A715B}"/>
              </a:ext>
            </a:extLst>
          </p:cNvPr>
          <p:cNvSpPr txBox="1"/>
          <p:nvPr/>
        </p:nvSpPr>
        <p:spPr>
          <a:xfrm rot="18656803">
            <a:off x="4459064" y="3664986"/>
            <a:ext cx="1322964" cy="632564"/>
          </a:xfrm>
          <a:prstGeom prst="rect">
            <a:avLst/>
          </a:prstGeom>
          <a:noFill/>
          <a:effectLst>
            <a:outerShdw sx="1000" sy="1000" algn="tl" rotWithShape="0">
              <a:schemeClr val="tx2"/>
            </a:outerShdw>
          </a:effectLst>
        </p:spPr>
        <p:txBody>
          <a:bodyPr wrap="none" lIns="360000" tIns="180000" rIns="360000" bIns="180000" rtlCol="0">
            <a:spAutoFit/>
          </a:bodyPr>
          <a:lstStyle/>
          <a:p>
            <a:pPr>
              <a:lnSpc>
                <a:spcPct val="150000"/>
              </a:lnSpc>
            </a:pPr>
            <a:r>
              <a:rPr lang="nl-NL" sz="1300" b="1" dirty="0">
                <a:latin typeface="Calibri" panose="020F0502020204030204" pitchFamily="34" charset="0"/>
                <a:cs typeface="Calibri" panose="020F0502020204030204" pitchFamily="34" charset="0"/>
              </a:rPr>
              <a:t>Controle</a:t>
            </a:r>
          </a:p>
        </p:txBody>
      </p:sp>
      <p:sp>
        <p:nvSpPr>
          <p:cNvPr id="44" name="Tekstvak 43">
            <a:extLst>
              <a:ext uri="{FF2B5EF4-FFF2-40B4-BE49-F238E27FC236}">
                <a16:creationId xmlns:a16="http://schemas.microsoft.com/office/drawing/2014/main" id="{414BF644-F96A-4E84-9293-01B50B7333A1}"/>
              </a:ext>
            </a:extLst>
          </p:cNvPr>
          <p:cNvSpPr txBox="1"/>
          <p:nvPr/>
        </p:nvSpPr>
        <p:spPr>
          <a:xfrm>
            <a:off x="3784273" y="2638477"/>
            <a:ext cx="1322964" cy="632564"/>
          </a:xfrm>
          <a:prstGeom prst="rect">
            <a:avLst/>
          </a:prstGeom>
          <a:noFill/>
          <a:effectLst>
            <a:outerShdw sx="1000" sy="1000" algn="tl" rotWithShape="0">
              <a:schemeClr val="tx2"/>
            </a:outerShdw>
          </a:effectLst>
        </p:spPr>
        <p:txBody>
          <a:bodyPr wrap="none" lIns="360000" tIns="180000" rIns="360000" bIns="180000" rtlCol="0">
            <a:spAutoFit/>
          </a:bodyPr>
          <a:lstStyle/>
          <a:p>
            <a:pPr>
              <a:lnSpc>
                <a:spcPct val="150000"/>
              </a:lnSpc>
            </a:pPr>
            <a:r>
              <a:rPr lang="nl-NL" sz="1300" b="1" dirty="0">
                <a:latin typeface="Calibri" panose="020F0502020204030204" pitchFamily="34" charset="0"/>
                <a:cs typeface="Calibri" panose="020F0502020204030204" pitchFamily="34" charset="0"/>
              </a:rPr>
              <a:t>Controle</a:t>
            </a:r>
          </a:p>
        </p:txBody>
      </p:sp>
      <p:grpSp>
        <p:nvGrpSpPr>
          <p:cNvPr id="45" name="Titel met tekstblok rechts">
            <a:extLst>
              <a:ext uri="{FF2B5EF4-FFF2-40B4-BE49-F238E27FC236}">
                <a16:creationId xmlns:a16="http://schemas.microsoft.com/office/drawing/2014/main" id="{4CBC8A20-8D36-1B1D-20B1-A4E54D3E002E}"/>
              </a:ext>
            </a:extLst>
          </p:cNvPr>
          <p:cNvGrpSpPr/>
          <p:nvPr/>
        </p:nvGrpSpPr>
        <p:grpSpPr>
          <a:xfrm>
            <a:off x="5819134" y="108616"/>
            <a:ext cx="6013149" cy="563900"/>
            <a:chOff x="5814782" y="800202"/>
            <a:chExt cx="6013149" cy="563900"/>
          </a:xfrm>
        </p:grpSpPr>
        <p:sp>
          <p:nvSpPr>
            <p:cNvPr id="46" name="Rectangle 12">
              <a:extLst>
                <a:ext uri="{FF2B5EF4-FFF2-40B4-BE49-F238E27FC236}">
                  <a16:creationId xmlns:a16="http://schemas.microsoft.com/office/drawing/2014/main" id="{306AD6B6-8187-80C1-65B8-DFC12ADCA6E5}"/>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Verdeling van macht</a:t>
              </a:r>
              <a:endParaRPr lang="nl-NL" sz="1600" spc="300" dirty="0">
                <a:solidFill>
                  <a:schemeClr val="accent1"/>
                </a:solidFill>
                <a:latin typeface="Calibri" panose="020F0502020204030204" pitchFamily="34" charset="0"/>
                <a:cs typeface="Calibri" panose="020F0502020204030204" pitchFamily="34" charset="0"/>
              </a:endParaRPr>
            </a:p>
          </p:txBody>
        </p:sp>
        <p:grpSp>
          <p:nvGrpSpPr>
            <p:cNvPr id="47" name="Group 18">
              <a:extLst>
                <a:ext uri="{FF2B5EF4-FFF2-40B4-BE49-F238E27FC236}">
                  <a16:creationId xmlns:a16="http://schemas.microsoft.com/office/drawing/2014/main" id="{A5088381-9487-D1A7-75A4-3B9CB8C4D60C}"/>
                </a:ext>
              </a:extLst>
            </p:cNvPr>
            <p:cNvGrpSpPr/>
            <p:nvPr/>
          </p:nvGrpSpPr>
          <p:grpSpPr>
            <a:xfrm>
              <a:off x="5814782" y="800202"/>
              <a:ext cx="563900" cy="563900"/>
              <a:chOff x="5814050" y="179688"/>
              <a:chExt cx="563900" cy="563900"/>
            </a:xfrm>
          </p:grpSpPr>
          <p:sp>
            <p:nvSpPr>
              <p:cNvPr id="48" name="Ovaal 7">
                <a:extLst>
                  <a:ext uri="{FF2B5EF4-FFF2-40B4-BE49-F238E27FC236}">
                    <a16:creationId xmlns:a16="http://schemas.microsoft.com/office/drawing/2014/main" id="{8510C324-30A4-0DC5-AC60-E2B1C6FEEE1E}"/>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49" name="Graphic 48" descr="Information with solid fill">
                <a:extLst>
                  <a:ext uri="{FF2B5EF4-FFF2-40B4-BE49-F238E27FC236}">
                    <a16:creationId xmlns:a16="http://schemas.microsoft.com/office/drawing/2014/main" id="{69C0B321-503A-4E6A-E790-923CF2FB02D2}"/>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5863585" y="229223"/>
                <a:ext cx="464830" cy="464830"/>
              </a:xfrm>
              <a:prstGeom prst="rect">
                <a:avLst/>
              </a:prstGeom>
            </p:spPr>
          </p:pic>
        </p:grpSp>
      </p:grpSp>
      <p:sp>
        <p:nvSpPr>
          <p:cNvPr id="50" name="Tekstvak 7">
            <a:extLst>
              <a:ext uri="{FF2B5EF4-FFF2-40B4-BE49-F238E27FC236}">
                <a16:creationId xmlns:a16="http://schemas.microsoft.com/office/drawing/2014/main" id="{24B6A113-D04D-3215-E0EB-5868817FDCC4}"/>
              </a:ext>
            </a:extLst>
          </p:cNvPr>
          <p:cNvSpPr txBox="1"/>
          <p:nvPr/>
        </p:nvSpPr>
        <p:spPr>
          <a:xfrm>
            <a:off x="7014309" y="653418"/>
            <a:ext cx="4838332" cy="792781"/>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in Amerika is de macht verdeeld in drieën. Wie maakt de wetten, wie voert ze uit en wie controleert?</a:t>
            </a:r>
          </a:p>
        </p:txBody>
      </p:sp>
    </p:spTree>
    <p:extLst>
      <p:ext uri="{BB962C8B-B14F-4D97-AF65-F5344CB8AC3E}">
        <p14:creationId xmlns:p14="http://schemas.microsoft.com/office/powerpoint/2010/main" val="73208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 presetClass="entr" presetSubtype="4"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 calcmode="lin" valueType="num">
                                      <p:cBhvr additive="base">
                                        <p:cTn id="10"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left)">
                                      <p:cBhvr>
                                        <p:cTn id="16" dur="500"/>
                                        <p:tgtEl>
                                          <p:spTgt spid="32"/>
                                        </p:tgtEl>
                                      </p:cBhvr>
                                    </p:animEffect>
                                  </p:childTnLst>
                                </p:cTn>
                              </p:par>
                              <p:par>
                                <p:cTn id="17" presetID="2" presetClass="entr" presetSubtype="4" fill="hold"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2" presetClass="entr" presetSubtype="4" fill="hold" nodeType="with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 calcmode="lin" valueType="num">
                                      <p:cBhvr additive="base">
                                        <p:cTn id="28"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iehoek 1">
            <a:extLst>
              <a:ext uri="{FF2B5EF4-FFF2-40B4-BE49-F238E27FC236}">
                <a16:creationId xmlns:a16="http://schemas.microsoft.com/office/drawing/2014/main" id="{DBD0C2CB-FF85-326C-52D2-211EC5F5F821}"/>
              </a:ext>
            </a:extLst>
          </p:cNvPr>
          <p:cNvSpPr/>
          <p:nvPr/>
        </p:nvSpPr>
        <p:spPr>
          <a:xfrm>
            <a:off x="2013757" y="1243022"/>
            <a:ext cx="5025838" cy="3852000"/>
          </a:xfrm>
          <a:prstGeom prst="triangle">
            <a:avLst/>
          </a:prstGeom>
          <a:solidFill>
            <a:schemeClr val="accent1"/>
          </a:solidFill>
          <a:ln w="38100">
            <a:solidFill>
              <a:schemeClr val="tx1"/>
            </a:solidFill>
          </a:ln>
          <a:effectLst>
            <a:outerShdw blurRad="228077" dist="66492" dir="2700000" sx="100960" sy="100960" algn="ctr" rotWithShape="0">
              <a:srgbClr val="000000">
                <a:alpha val="29498"/>
              </a:srgb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NL" dirty="0">
              <a:ln w="0"/>
              <a:solidFill>
                <a:schemeClr val="tx1"/>
              </a:solidFill>
              <a:effectLst>
                <a:outerShdw blurRad="38100" dist="19050" dir="2700000" algn="tl" rotWithShape="0">
                  <a:schemeClr val="dk1">
                    <a:alpha val="40000"/>
                  </a:schemeClr>
                </a:outerShdw>
              </a:effectLst>
            </a:endParaRPr>
          </a:p>
        </p:txBody>
      </p:sp>
      <p:grpSp>
        <p:nvGrpSpPr>
          <p:cNvPr id="3" name="Groep 2">
            <a:extLst>
              <a:ext uri="{FF2B5EF4-FFF2-40B4-BE49-F238E27FC236}">
                <a16:creationId xmlns:a16="http://schemas.microsoft.com/office/drawing/2014/main" id="{D4658ECB-9E31-3CCD-F798-13BA3C228741}"/>
              </a:ext>
            </a:extLst>
          </p:cNvPr>
          <p:cNvGrpSpPr/>
          <p:nvPr/>
        </p:nvGrpSpPr>
        <p:grpSpPr>
          <a:xfrm>
            <a:off x="5282985" y="2391954"/>
            <a:ext cx="900000" cy="900000"/>
            <a:chOff x="6852310" y="2391954"/>
            <a:chExt cx="900000" cy="900000"/>
          </a:xfrm>
        </p:grpSpPr>
        <p:sp>
          <p:nvSpPr>
            <p:cNvPr id="4" name="Ovaal 3">
              <a:extLst>
                <a:ext uri="{FF2B5EF4-FFF2-40B4-BE49-F238E27FC236}">
                  <a16:creationId xmlns:a16="http://schemas.microsoft.com/office/drawing/2014/main" id="{65F43D2A-8D2C-3834-6119-73CE79A24CF4}"/>
                </a:ext>
              </a:extLst>
            </p:cNvPr>
            <p:cNvSpPr/>
            <p:nvPr/>
          </p:nvSpPr>
          <p:spPr>
            <a:xfrm flipH="1">
              <a:off x="6852310" y="2391954"/>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 name="Graphic 4" descr="Gebruiker met effen opvulling">
              <a:extLst>
                <a:ext uri="{FF2B5EF4-FFF2-40B4-BE49-F238E27FC236}">
                  <a16:creationId xmlns:a16="http://schemas.microsoft.com/office/drawing/2014/main" id="{B455048D-95A1-7428-13A7-26A6EC616C3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6924026" y="2835922"/>
              <a:ext cx="288000" cy="288000"/>
            </a:xfrm>
            <a:prstGeom prst="rect">
              <a:avLst/>
            </a:prstGeom>
          </p:spPr>
        </p:pic>
        <p:pic>
          <p:nvPicPr>
            <p:cNvPr id="6" name="Graphic 5" descr="Gebruiker met effen opvulling">
              <a:extLst>
                <a:ext uri="{FF2B5EF4-FFF2-40B4-BE49-F238E27FC236}">
                  <a16:creationId xmlns:a16="http://schemas.microsoft.com/office/drawing/2014/main" id="{2D1B4BBB-5E20-C431-FB12-B2AFCCADAD3B}"/>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385194" y="2835922"/>
              <a:ext cx="288000" cy="288000"/>
            </a:xfrm>
            <a:prstGeom prst="rect">
              <a:avLst/>
            </a:prstGeom>
          </p:spPr>
        </p:pic>
        <p:pic>
          <p:nvPicPr>
            <p:cNvPr id="7" name="Graphic 6" descr="Gebruiker met effen opvulling">
              <a:extLst>
                <a:ext uri="{FF2B5EF4-FFF2-40B4-BE49-F238E27FC236}">
                  <a16:creationId xmlns:a16="http://schemas.microsoft.com/office/drawing/2014/main" id="{69681DF1-2B43-5FFA-D11D-61B8BBFDCFB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143443" y="2838156"/>
              <a:ext cx="288000" cy="288000"/>
            </a:xfrm>
            <a:prstGeom prst="rect">
              <a:avLst/>
            </a:prstGeom>
          </p:spPr>
        </p:pic>
        <p:pic>
          <p:nvPicPr>
            <p:cNvPr id="8" name="Graphic 7" descr="Gebruiker met effen opvulling">
              <a:extLst>
                <a:ext uri="{FF2B5EF4-FFF2-40B4-BE49-F238E27FC236}">
                  <a16:creationId xmlns:a16="http://schemas.microsoft.com/office/drawing/2014/main" id="{5F772684-C65F-9E24-2274-62366A73009C}"/>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014310" y="2620640"/>
              <a:ext cx="288000" cy="288000"/>
            </a:xfrm>
            <a:prstGeom prst="rect">
              <a:avLst/>
            </a:prstGeom>
          </p:spPr>
        </p:pic>
        <p:pic>
          <p:nvPicPr>
            <p:cNvPr id="9" name="Graphic 8" descr="Gebruiker met effen opvulling">
              <a:extLst>
                <a:ext uri="{FF2B5EF4-FFF2-40B4-BE49-F238E27FC236}">
                  <a16:creationId xmlns:a16="http://schemas.microsoft.com/office/drawing/2014/main" id="{C530450B-1CB7-B623-9D08-9EED20CD48A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7292260" y="2618406"/>
              <a:ext cx="288000" cy="288000"/>
            </a:xfrm>
            <a:prstGeom prst="rect">
              <a:avLst/>
            </a:prstGeom>
          </p:spPr>
        </p:pic>
        <p:pic>
          <p:nvPicPr>
            <p:cNvPr id="10" name="Graphic 9" descr="Gebruiker met effen opvulling">
              <a:extLst>
                <a:ext uri="{FF2B5EF4-FFF2-40B4-BE49-F238E27FC236}">
                  <a16:creationId xmlns:a16="http://schemas.microsoft.com/office/drawing/2014/main" id="{49118DD3-5BAD-9EC5-83D2-18642BC8F39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155235" y="2421884"/>
              <a:ext cx="288000" cy="288000"/>
            </a:xfrm>
            <a:prstGeom prst="rect">
              <a:avLst/>
            </a:prstGeom>
          </p:spPr>
        </p:pic>
      </p:grpSp>
      <p:grpSp>
        <p:nvGrpSpPr>
          <p:cNvPr id="11" name="Groep 10">
            <a:extLst>
              <a:ext uri="{FF2B5EF4-FFF2-40B4-BE49-F238E27FC236}">
                <a16:creationId xmlns:a16="http://schemas.microsoft.com/office/drawing/2014/main" id="{C23D4CDE-0F02-7FF2-12AA-D802D375094F}"/>
              </a:ext>
            </a:extLst>
          </p:cNvPr>
          <p:cNvGrpSpPr/>
          <p:nvPr/>
        </p:nvGrpSpPr>
        <p:grpSpPr>
          <a:xfrm>
            <a:off x="2870367" y="2400015"/>
            <a:ext cx="900000" cy="900000"/>
            <a:chOff x="4439692" y="2400015"/>
            <a:chExt cx="900000" cy="900000"/>
          </a:xfrm>
        </p:grpSpPr>
        <p:sp>
          <p:nvSpPr>
            <p:cNvPr id="12" name="Ovaal 11">
              <a:extLst>
                <a:ext uri="{FF2B5EF4-FFF2-40B4-BE49-F238E27FC236}">
                  <a16:creationId xmlns:a16="http://schemas.microsoft.com/office/drawing/2014/main" id="{E0854ED3-C371-652D-9095-EF6280341449}"/>
                </a:ext>
              </a:extLst>
            </p:cNvPr>
            <p:cNvSpPr/>
            <p:nvPr/>
          </p:nvSpPr>
          <p:spPr>
            <a:xfrm flipH="1">
              <a:off x="4439692" y="2400015"/>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3" name="Graphic 12" descr="Hamer met effen opvulling">
              <a:extLst>
                <a:ext uri="{FF2B5EF4-FFF2-40B4-BE49-F238E27FC236}">
                  <a16:creationId xmlns:a16="http://schemas.microsoft.com/office/drawing/2014/main" id="{92EF5FF1-20E0-6EBE-5132-316400AD925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594917" y="2475845"/>
              <a:ext cx="685800" cy="685800"/>
            </a:xfrm>
            <a:prstGeom prst="rect">
              <a:avLst/>
            </a:prstGeom>
          </p:spPr>
        </p:pic>
        <p:sp>
          <p:nvSpPr>
            <p:cNvPr id="14" name="Rechthoek 13">
              <a:extLst>
                <a:ext uri="{FF2B5EF4-FFF2-40B4-BE49-F238E27FC236}">
                  <a16:creationId xmlns:a16="http://schemas.microsoft.com/office/drawing/2014/main" id="{3F79BD12-8C05-CDA3-F648-02F3E7F32E8B}"/>
                </a:ext>
              </a:extLst>
            </p:cNvPr>
            <p:cNvSpPr/>
            <p:nvPr/>
          </p:nvSpPr>
          <p:spPr>
            <a:xfrm rot="2074027">
              <a:off x="4544032" y="2727229"/>
              <a:ext cx="144000" cy="3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892C7ED8-D81A-9510-1840-BFFCEE4736C4}"/>
                </a:ext>
              </a:extLst>
            </p:cNvPr>
            <p:cNvSpPr/>
            <p:nvPr/>
          </p:nvSpPr>
          <p:spPr>
            <a:xfrm>
              <a:off x="4522917" y="2831147"/>
              <a:ext cx="144000" cy="3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34395A2D-DB1D-349A-82E7-EEF0DA82F675}"/>
                </a:ext>
              </a:extLst>
            </p:cNvPr>
            <p:cNvSpPr/>
            <p:nvPr/>
          </p:nvSpPr>
          <p:spPr>
            <a:xfrm rot="20453448">
              <a:off x="4534456" y="2946005"/>
              <a:ext cx="144000" cy="3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7" name="Groep 16">
            <a:extLst>
              <a:ext uri="{FF2B5EF4-FFF2-40B4-BE49-F238E27FC236}">
                <a16:creationId xmlns:a16="http://schemas.microsoft.com/office/drawing/2014/main" id="{D03B90E7-9527-D3B3-2C83-7C80DE9D7363}"/>
              </a:ext>
            </a:extLst>
          </p:cNvPr>
          <p:cNvGrpSpPr/>
          <p:nvPr/>
        </p:nvGrpSpPr>
        <p:grpSpPr>
          <a:xfrm>
            <a:off x="281556" y="5318272"/>
            <a:ext cx="5595396" cy="1716222"/>
            <a:chOff x="281556" y="5318272"/>
            <a:chExt cx="5595396" cy="1716222"/>
          </a:xfrm>
        </p:grpSpPr>
        <p:sp>
          <p:nvSpPr>
            <p:cNvPr id="18" name="Rechthoek 17">
              <a:extLst>
                <a:ext uri="{FF2B5EF4-FFF2-40B4-BE49-F238E27FC236}">
                  <a16:creationId xmlns:a16="http://schemas.microsoft.com/office/drawing/2014/main" id="{E5A82D1E-B772-343A-D2C6-6AD84A9FF0C0}"/>
                </a:ext>
              </a:extLst>
            </p:cNvPr>
            <p:cNvSpPr/>
            <p:nvPr/>
          </p:nvSpPr>
          <p:spPr>
            <a:xfrm>
              <a:off x="3556053" y="5538990"/>
              <a:ext cx="2020232" cy="615553"/>
            </a:xfrm>
            <a:prstGeom prst="rect">
              <a:avLst/>
            </a:prstGeom>
            <a:solidFill>
              <a:schemeClr val="bg1"/>
            </a:solidFill>
            <a:ln w="38100" cap="flat" cmpd="sng" algn="ctr">
              <a:solidFill>
                <a:schemeClr val="accent4"/>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p:txBody>
        </p:sp>
        <p:sp>
          <p:nvSpPr>
            <p:cNvPr id="19" name="Tekstvak 18">
              <a:extLst>
                <a:ext uri="{FF2B5EF4-FFF2-40B4-BE49-F238E27FC236}">
                  <a16:creationId xmlns:a16="http://schemas.microsoft.com/office/drawing/2014/main" id="{AE172287-4C33-1F42-03A3-086F143EFED9}"/>
                </a:ext>
              </a:extLst>
            </p:cNvPr>
            <p:cNvSpPr txBox="1"/>
            <p:nvPr/>
          </p:nvSpPr>
          <p:spPr>
            <a:xfrm>
              <a:off x="3633460" y="5561704"/>
              <a:ext cx="1834412" cy="538609"/>
            </a:xfrm>
            <a:prstGeom prst="rect">
              <a:avLst/>
            </a:prstGeom>
            <a:noFill/>
            <a:ln>
              <a:noFill/>
            </a:ln>
          </p:spPr>
          <p:txBody>
            <a:bodyPr wrap="none" rtlCol="0">
              <a:spAutoFit/>
            </a:bodyPr>
            <a:lstStyle/>
            <a:p>
              <a:pPr algn="ctr"/>
              <a:r>
                <a:rPr lang="nl-NL" sz="1600" b="1" dirty="0">
                  <a:solidFill>
                    <a:schemeClr val="accent3"/>
                  </a:solidFill>
                  <a:latin typeface="Calibri" panose="020F0502020204030204" pitchFamily="34" charset="0"/>
                  <a:cs typeface="Calibri" panose="020F0502020204030204" pitchFamily="34" charset="0"/>
                </a:rPr>
                <a:t>Wetgevende macht</a:t>
              </a:r>
            </a:p>
            <a:p>
              <a:pPr algn="ctr"/>
              <a:r>
                <a:rPr lang="nl-NL" sz="1300" b="1" dirty="0">
                  <a:latin typeface="Calibri" panose="020F0502020204030204" pitchFamily="34" charset="0"/>
                  <a:cs typeface="Calibri" panose="020F0502020204030204" pitchFamily="34" charset="0"/>
                </a:rPr>
                <a:t>Congres</a:t>
              </a:r>
            </a:p>
          </p:txBody>
        </p:sp>
        <p:sp>
          <p:nvSpPr>
            <p:cNvPr id="20" name="Tekstvak 19">
              <a:extLst>
                <a:ext uri="{FF2B5EF4-FFF2-40B4-BE49-F238E27FC236}">
                  <a16:creationId xmlns:a16="http://schemas.microsoft.com/office/drawing/2014/main" id="{CDE4AFB7-AC80-9D52-AA19-1252DAF3697A}"/>
                </a:ext>
              </a:extLst>
            </p:cNvPr>
            <p:cNvSpPr txBox="1"/>
            <p:nvPr/>
          </p:nvSpPr>
          <p:spPr>
            <a:xfrm>
              <a:off x="3034650" y="6252015"/>
              <a:ext cx="962122" cy="492443"/>
            </a:xfrm>
            <a:prstGeom prst="rect">
              <a:avLst/>
            </a:prstGeom>
            <a:noFill/>
          </p:spPr>
          <p:txBody>
            <a:bodyPr wrap="none" rtlCol="0">
              <a:spAutoFit/>
            </a:bodyPr>
            <a:lstStyle/>
            <a:p>
              <a:pPr algn="ctr"/>
              <a:r>
                <a:rPr lang="nl-NL" sz="1300" dirty="0">
                  <a:latin typeface="Calibri" panose="020F0502020204030204" pitchFamily="34" charset="0"/>
                  <a:cs typeface="Calibri" panose="020F0502020204030204" pitchFamily="34" charset="0"/>
                </a:rPr>
                <a:t>Huis</a:t>
              </a:r>
            </a:p>
            <a:p>
              <a:pPr algn="ctr"/>
              <a:r>
                <a:rPr lang="nl-NL" sz="1300" dirty="0">
                  <a:latin typeface="Calibri" panose="020F0502020204030204" pitchFamily="34" charset="0"/>
                  <a:cs typeface="Calibri" panose="020F0502020204030204" pitchFamily="34" charset="0"/>
                </a:rPr>
                <a:t>(435 leden)</a:t>
              </a:r>
            </a:p>
          </p:txBody>
        </p:sp>
        <p:sp>
          <p:nvSpPr>
            <p:cNvPr id="21" name="Tekstvak 20">
              <a:extLst>
                <a:ext uri="{FF2B5EF4-FFF2-40B4-BE49-F238E27FC236}">
                  <a16:creationId xmlns:a16="http://schemas.microsoft.com/office/drawing/2014/main" id="{A93E6A15-0CFB-2599-E322-9487FF159BEC}"/>
                </a:ext>
              </a:extLst>
            </p:cNvPr>
            <p:cNvSpPr txBox="1"/>
            <p:nvPr/>
          </p:nvSpPr>
          <p:spPr>
            <a:xfrm>
              <a:off x="4914829" y="6243954"/>
              <a:ext cx="962123" cy="492443"/>
            </a:xfrm>
            <a:prstGeom prst="rect">
              <a:avLst/>
            </a:prstGeom>
            <a:noFill/>
          </p:spPr>
          <p:txBody>
            <a:bodyPr wrap="none" rtlCol="0">
              <a:spAutoFit/>
            </a:bodyPr>
            <a:lstStyle/>
            <a:p>
              <a:pPr algn="ctr"/>
              <a:r>
                <a:rPr lang="nl-NL" sz="1300" dirty="0">
                  <a:latin typeface="Calibri" panose="020F0502020204030204" pitchFamily="34" charset="0"/>
                  <a:cs typeface="Calibri" panose="020F0502020204030204" pitchFamily="34" charset="0"/>
                </a:rPr>
                <a:t>Senaat</a:t>
              </a:r>
            </a:p>
            <a:p>
              <a:pPr algn="ctr"/>
              <a:r>
                <a:rPr lang="nl-NL" sz="1300" dirty="0">
                  <a:latin typeface="Calibri" panose="020F0502020204030204" pitchFamily="34" charset="0"/>
                  <a:cs typeface="Calibri" panose="020F0502020204030204" pitchFamily="34" charset="0"/>
                </a:rPr>
                <a:t>(100 leden)</a:t>
              </a:r>
            </a:p>
          </p:txBody>
        </p:sp>
        <p:grpSp>
          <p:nvGrpSpPr>
            <p:cNvPr id="22" name="Groep 21">
              <a:extLst>
                <a:ext uri="{FF2B5EF4-FFF2-40B4-BE49-F238E27FC236}">
                  <a16:creationId xmlns:a16="http://schemas.microsoft.com/office/drawing/2014/main" id="{B2DF957C-311D-AEFF-DC0B-16C336E25F4F}"/>
                </a:ext>
              </a:extLst>
            </p:cNvPr>
            <p:cNvGrpSpPr/>
            <p:nvPr/>
          </p:nvGrpSpPr>
          <p:grpSpPr>
            <a:xfrm>
              <a:off x="281556" y="5318272"/>
              <a:ext cx="1988461" cy="1716222"/>
              <a:chOff x="1338442" y="5318272"/>
              <a:chExt cx="1988461" cy="1716222"/>
            </a:xfrm>
          </p:grpSpPr>
          <p:pic>
            <p:nvPicPr>
              <p:cNvPr id="23" name="Graphic 22" descr="Pijl-rechts met effen opvulling">
                <a:extLst>
                  <a:ext uri="{FF2B5EF4-FFF2-40B4-BE49-F238E27FC236}">
                    <a16:creationId xmlns:a16="http://schemas.microsoft.com/office/drawing/2014/main" id="{BDE9E85C-BB29-C15D-800F-8D61B38D0B1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10681" y="5318272"/>
                <a:ext cx="1716222" cy="1716222"/>
              </a:xfrm>
              <a:prstGeom prst="rect">
                <a:avLst/>
              </a:prstGeom>
            </p:spPr>
          </p:pic>
          <p:sp>
            <p:nvSpPr>
              <p:cNvPr id="24" name="Tekstvak 23">
                <a:extLst>
                  <a:ext uri="{FF2B5EF4-FFF2-40B4-BE49-F238E27FC236}">
                    <a16:creationId xmlns:a16="http://schemas.microsoft.com/office/drawing/2014/main" id="{9FCB81B5-BFAC-B5D5-405B-3D29D0FF6566}"/>
                  </a:ext>
                </a:extLst>
              </p:cNvPr>
              <p:cNvSpPr txBox="1"/>
              <p:nvPr/>
            </p:nvSpPr>
            <p:spPr>
              <a:xfrm>
                <a:off x="1338442" y="6099334"/>
                <a:ext cx="1710634" cy="63256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dirty="0">
                    <a:latin typeface="Calibri" panose="020F0502020204030204" pitchFamily="34" charset="0"/>
                    <a:cs typeface="Calibri" panose="020F0502020204030204" pitchFamily="34" charset="0"/>
                  </a:rPr>
                  <a:t>Burgers kiezen</a:t>
                </a:r>
              </a:p>
            </p:txBody>
          </p:sp>
        </p:grpSp>
      </p:grpSp>
      <p:grpSp>
        <p:nvGrpSpPr>
          <p:cNvPr id="25" name="Groep 24">
            <a:extLst>
              <a:ext uri="{FF2B5EF4-FFF2-40B4-BE49-F238E27FC236}">
                <a16:creationId xmlns:a16="http://schemas.microsoft.com/office/drawing/2014/main" id="{6F4F1E4D-77F1-6576-CD9D-1931D489FFB0}"/>
              </a:ext>
            </a:extLst>
          </p:cNvPr>
          <p:cNvGrpSpPr/>
          <p:nvPr/>
        </p:nvGrpSpPr>
        <p:grpSpPr>
          <a:xfrm>
            <a:off x="6402402" y="2508369"/>
            <a:ext cx="2020232" cy="615553"/>
            <a:chOff x="7971727" y="2508369"/>
            <a:chExt cx="2020232" cy="615553"/>
          </a:xfrm>
        </p:grpSpPr>
        <p:sp>
          <p:nvSpPr>
            <p:cNvPr id="26" name="Rechthoek 25">
              <a:extLst>
                <a:ext uri="{FF2B5EF4-FFF2-40B4-BE49-F238E27FC236}">
                  <a16:creationId xmlns:a16="http://schemas.microsoft.com/office/drawing/2014/main" id="{F5C21269-2D83-1CFE-918C-6B8E939D7865}"/>
                </a:ext>
              </a:extLst>
            </p:cNvPr>
            <p:cNvSpPr/>
            <p:nvPr/>
          </p:nvSpPr>
          <p:spPr>
            <a:xfrm>
              <a:off x="7971727" y="2508369"/>
              <a:ext cx="2020232" cy="615553"/>
            </a:xfrm>
            <a:prstGeom prst="rect">
              <a:avLst/>
            </a:prstGeom>
            <a:solidFill>
              <a:schemeClr val="bg1"/>
            </a:solidFill>
            <a:ln w="38100" cap="flat" cmpd="sng" algn="ctr">
              <a:solidFill>
                <a:schemeClr val="accent4"/>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p:txBody>
        </p:sp>
        <p:sp>
          <p:nvSpPr>
            <p:cNvPr id="27" name="Tekstvak 26">
              <a:extLst>
                <a:ext uri="{FF2B5EF4-FFF2-40B4-BE49-F238E27FC236}">
                  <a16:creationId xmlns:a16="http://schemas.microsoft.com/office/drawing/2014/main" id="{796E0D30-4D95-6865-1724-C80E4CAB8F9D}"/>
                </a:ext>
              </a:extLst>
            </p:cNvPr>
            <p:cNvSpPr txBox="1"/>
            <p:nvPr/>
          </p:nvSpPr>
          <p:spPr>
            <a:xfrm>
              <a:off x="8052340" y="2531083"/>
              <a:ext cx="1828001" cy="538609"/>
            </a:xfrm>
            <a:prstGeom prst="rect">
              <a:avLst/>
            </a:prstGeom>
            <a:noFill/>
            <a:ln>
              <a:noFill/>
            </a:ln>
          </p:spPr>
          <p:txBody>
            <a:bodyPr wrap="none" rtlCol="0">
              <a:spAutoFit/>
            </a:bodyPr>
            <a:lstStyle/>
            <a:p>
              <a:pPr algn="ctr"/>
              <a:r>
                <a:rPr lang="nl-NL" sz="1600" b="1" dirty="0">
                  <a:solidFill>
                    <a:schemeClr val="accent3"/>
                  </a:solidFill>
                  <a:latin typeface="Calibri" panose="020F0502020204030204" pitchFamily="34" charset="0"/>
                  <a:cs typeface="Calibri" panose="020F0502020204030204" pitchFamily="34" charset="0"/>
                </a:rPr>
                <a:t>Uitvoerende macht</a:t>
              </a:r>
            </a:p>
            <a:p>
              <a:pPr algn="ctr"/>
              <a:r>
                <a:rPr lang="nl-NL" sz="1300" b="1" dirty="0">
                  <a:latin typeface="Calibri" panose="020F0502020204030204" pitchFamily="34" charset="0"/>
                  <a:cs typeface="Calibri" panose="020F0502020204030204" pitchFamily="34" charset="0"/>
                </a:rPr>
                <a:t>President (en ministers)</a:t>
              </a:r>
            </a:p>
          </p:txBody>
        </p:sp>
      </p:grpSp>
      <p:grpSp>
        <p:nvGrpSpPr>
          <p:cNvPr id="28" name="Groep 27">
            <a:extLst>
              <a:ext uri="{FF2B5EF4-FFF2-40B4-BE49-F238E27FC236}">
                <a16:creationId xmlns:a16="http://schemas.microsoft.com/office/drawing/2014/main" id="{7D9667D2-BFB4-E139-6078-BC46D0F6F5D0}"/>
              </a:ext>
            </a:extLst>
          </p:cNvPr>
          <p:cNvGrpSpPr/>
          <p:nvPr/>
        </p:nvGrpSpPr>
        <p:grpSpPr>
          <a:xfrm>
            <a:off x="630718" y="2510253"/>
            <a:ext cx="2020232" cy="615553"/>
            <a:chOff x="2200043" y="2510253"/>
            <a:chExt cx="2020232" cy="615553"/>
          </a:xfrm>
        </p:grpSpPr>
        <p:sp>
          <p:nvSpPr>
            <p:cNvPr id="29" name="Rechthoek 28">
              <a:extLst>
                <a:ext uri="{FF2B5EF4-FFF2-40B4-BE49-F238E27FC236}">
                  <a16:creationId xmlns:a16="http://schemas.microsoft.com/office/drawing/2014/main" id="{A908D98E-34E8-7049-B8CC-C310144E9667}"/>
                </a:ext>
              </a:extLst>
            </p:cNvPr>
            <p:cNvSpPr/>
            <p:nvPr/>
          </p:nvSpPr>
          <p:spPr>
            <a:xfrm>
              <a:off x="2200043" y="2510253"/>
              <a:ext cx="2020232" cy="615553"/>
            </a:xfrm>
            <a:prstGeom prst="rect">
              <a:avLst/>
            </a:prstGeom>
            <a:solidFill>
              <a:schemeClr val="bg1"/>
            </a:solidFill>
            <a:ln w="38100" cap="flat" cmpd="sng" algn="ctr">
              <a:solidFill>
                <a:schemeClr val="accent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p:txBody>
        </p:sp>
        <p:sp>
          <p:nvSpPr>
            <p:cNvPr id="30" name="Tekstvak 29">
              <a:extLst>
                <a:ext uri="{FF2B5EF4-FFF2-40B4-BE49-F238E27FC236}">
                  <a16:creationId xmlns:a16="http://schemas.microsoft.com/office/drawing/2014/main" id="{CB0F0A5B-27E4-5308-5772-88398975A571}"/>
                </a:ext>
              </a:extLst>
            </p:cNvPr>
            <p:cNvSpPr txBox="1"/>
            <p:nvPr/>
          </p:nvSpPr>
          <p:spPr>
            <a:xfrm>
              <a:off x="2311530" y="2532967"/>
              <a:ext cx="1766253" cy="538609"/>
            </a:xfrm>
            <a:prstGeom prst="rect">
              <a:avLst/>
            </a:prstGeom>
            <a:noFill/>
            <a:ln>
              <a:noFill/>
            </a:ln>
          </p:spPr>
          <p:txBody>
            <a:bodyPr wrap="none" rtlCol="0">
              <a:spAutoFit/>
            </a:bodyPr>
            <a:lstStyle/>
            <a:p>
              <a:pPr algn="ctr"/>
              <a:r>
                <a:rPr lang="nl-NL" sz="1600" b="1" dirty="0">
                  <a:solidFill>
                    <a:schemeClr val="accent3"/>
                  </a:solidFill>
                  <a:latin typeface="Calibri" panose="020F0502020204030204" pitchFamily="34" charset="0"/>
                  <a:cs typeface="Calibri" panose="020F0502020204030204" pitchFamily="34" charset="0"/>
                </a:rPr>
                <a:t>Rechterlijke macht</a:t>
              </a:r>
            </a:p>
            <a:p>
              <a:pPr algn="ctr"/>
              <a:r>
                <a:rPr lang="nl-NL" sz="1300" b="1" dirty="0">
                  <a:latin typeface="Calibri" panose="020F0502020204030204" pitchFamily="34" charset="0"/>
                  <a:cs typeface="Calibri" panose="020F0502020204030204" pitchFamily="34" charset="0"/>
                </a:rPr>
                <a:t>Rechters</a:t>
              </a:r>
            </a:p>
          </p:txBody>
        </p:sp>
      </p:grpSp>
      <p:grpSp>
        <p:nvGrpSpPr>
          <p:cNvPr id="31" name="Groep 30">
            <a:extLst>
              <a:ext uri="{FF2B5EF4-FFF2-40B4-BE49-F238E27FC236}">
                <a16:creationId xmlns:a16="http://schemas.microsoft.com/office/drawing/2014/main" id="{B2F1E552-DD84-D6D4-F074-B607369CF41C}"/>
              </a:ext>
            </a:extLst>
          </p:cNvPr>
          <p:cNvGrpSpPr/>
          <p:nvPr/>
        </p:nvGrpSpPr>
        <p:grpSpPr>
          <a:xfrm>
            <a:off x="4082324" y="4619668"/>
            <a:ext cx="900000" cy="900000"/>
            <a:chOff x="4082324" y="4619668"/>
            <a:chExt cx="900000" cy="900000"/>
          </a:xfrm>
        </p:grpSpPr>
        <p:sp>
          <p:nvSpPr>
            <p:cNvPr id="32" name="Ovaal 31">
              <a:extLst>
                <a:ext uri="{FF2B5EF4-FFF2-40B4-BE49-F238E27FC236}">
                  <a16:creationId xmlns:a16="http://schemas.microsoft.com/office/drawing/2014/main" id="{B0BC5B70-2E6D-60E9-2D33-0B5BA4344671}"/>
                </a:ext>
              </a:extLst>
            </p:cNvPr>
            <p:cNvSpPr/>
            <p:nvPr/>
          </p:nvSpPr>
          <p:spPr>
            <a:xfrm flipH="1">
              <a:off x="4082324" y="4619668"/>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33" name="Graphic 32" descr="Griekse tempel met effen opvulling">
              <a:extLst>
                <a:ext uri="{FF2B5EF4-FFF2-40B4-BE49-F238E27FC236}">
                  <a16:creationId xmlns:a16="http://schemas.microsoft.com/office/drawing/2014/main" id="{67D19D0E-70F3-2EBC-3E32-E3CF7F9CDE0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93576" y="4733048"/>
              <a:ext cx="666198" cy="666198"/>
            </a:xfrm>
            <a:prstGeom prst="rect">
              <a:avLst/>
            </a:prstGeom>
          </p:spPr>
        </p:pic>
      </p:grpSp>
      <p:pic>
        <p:nvPicPr>
          <p:cNvPr id="34" name="Graphic 33" descr="Lijn met pijl: curve in tegenwijzerzin met effen opvulling">
            <a:extLst>
              <a:ext uri="{FF2B5EF4-FFF2-40B4-BE49-F238E27FC236}">
                <a16:creationId xmlns:a16="http://schemas.microsoft.com/office/drawing/2014/main" id="{F5EBDA71-EA89-8E8B-975C-D0E16745F8C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3078803">
            <a:off x="4952736" y="3751771"/>
            <a:ext cx="914400" cy="914400"/>
          </a:xfrm>
          <a:prstGeom prst="rect">
            <a:avLst/>
          </a:prstGeom>
        </p:spPr>
      </p:pic>
      <p:pic>
        <p:nvPicPr>
          <p:cNvPr id="35" name="Graphic 34" descr="Lijn met pijl: curve in tegenwijzerzin met effen opvulling">
            <a:extLst>
              <a:ext uri="{FF2B5EF4-FFF2-40B4-BE49-F238E27FC236}">
                <a16:creationId xmlns:a16="http://schemas.microsoft.com/office/drawing/2014/main" id="{5D8B0579-CBD8-1FF9-33C6-6524EA57AF1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6272805">
            <a:off x="4064939" y="2768222"/>
            <a:ext cx="914400" cy="914400"/>
          </a:xfrm>
          <a:prstGeom prst="rect">
            <a:avLst/>
          </a:prstGeom>
        </p:spPr>
      </p:pic>
      <p:sp>
        <p:nvSpPr>
          <p:cNvPr id="36" name="Tekstvak 35">
            <a:extLst>
              <a:ext uri="{FF2B5EF4-FFF2-40B4-BE49-F238E27FC236}">
                <a16:creationId xmlns:a16="http://schemas.microsoft.com/office/drawing/2014/main" id="{27ED0DC9-ED38-645A-1AA3-89412F2DA7FD}"/>
              </a:ext>
            </a:extLst>
          </p:cNvPr>
          <p:cNvSpPr txBox="1"/>
          <p:nvPr/>
        </p:nvSpPr>
        <p:spPr>
          <a:xfrm rot="18656803">
            <a:off x="4459064" y="3664986"/>
            <a:ext cx="1322964" cy="632564"/>
          </a:xfrm>
          <a:prstGeom prst="rect">
            <a:avLst/>
          </a:prstGeom>
          <a:noFill/>
          <a:effectLst>
            <a:outerShdw sx="1000" sy="1000" algn="tl" rotWithShape="0">
              <a:schemeClr val="tx2"/>
            </a:outerShdw>
          </a:effectLst>
        </p:spPr>
        <p:txBody>
          <a:bodyPr wrap="none" lIns="360000" tIns="180000" rIns="360000" bIns="180000" rtlCol="0">
            <a:spAutoFit/>
          </a:bodyPr>
          <a:lstStyle/>
          <a:p>
            <a:pPr>
              <a:lnSpc>
                <a:spcPct val="150000"/>
              </a:lnSpc>
            </a:pPr>
            <a:r>
              <a:rPr lang="nl-NL" sz="1300" b="1" dirty="0">
                <a:latin typeface="Calibri" panose="020F0502020204030204" pitchFamily="34" charset="0"/>
                <a:cs typeface="Calibri" panose="020F0502020204030204" pitchFamily="34" charset="0"/>
              </a:rPr>
              <a:t>Controle</a:t>
            </a:r>
          </a:p>
        </p:txBody>
      </p:sp>
      <p:sp>
        <p:nvSpPr>
          <p:cNvPr id="37" name="Tekstvak 36">
            <a:extLst>
              <a:ext uri="{FF2B5EF4-FFF2-40B4-BE49-F238E27FC236}">
                <a16:creationId xmlns:a16="http://schemas.microsoft.com/office/drawing/2014/main" id="{34332952-DC4E-C1A1-CF73-4C4D8456B5EA}"/>
              </a:ext>
            </a:extLst>
          </p:cNvPr>
          <p:cNvSpPr txBox="1"/>
          <p:nvPr/>
        </p:nvSpPr>
        <p:spPr>
          <a:xfrm>
            <a:off x="3784273" y="2638477"/>
            <a:ext cx="1322964" cy="632564"/>
          </a:xfrm>
          <a:prstGeom prst="rect">
            <a:avLst/>
          </a:prstGeom>
          <a:noFill/>
          <a:effectLst>
            <a:outerShdw sx="1000" sy="1000" algn="tl" rotWithShape="0">
              <a:schemeClr val="tx2"/>
            </a:outerShdw>
          </a:effectLst>
        </p:spPr>
        <p:txBody>
          <a:bodyPr wrap="none" lIns="360000" tIns="180000" rIns="360000" bIns="180000" rtlCol="0">
            <a:spAutoFit/>
          </a:bodyPr>
          <a:lstStyle/>
          <a:p>
            <a:pPr>
              <a:lnSpc>
                <a:spcPct val="150000"/>
              </a:lnSpc>
            </a:pPr>
            <a:r>
              <a:rPr lang="nl-NL" sz="1300" b="1" dirty="0">
                <a:latin typeface="Calibri" panose="020F0502020204030204" pitchFamily="34" charset="0"/>
                <a:cs typeface="Calibri" panose="020F0502020204030204" pitchFamily="34" charset="0"/>
              </a:rPr>
              <a:t>Controle</a:t>
            </a:r>
          </a:p>
        </p:txBody>
      </p:sp>
      <p:grpSp>
        <p:nvGrpSpPr>
          <p:cNvPr id="44" name="Groep 43">
            <a:extLst>
              <a:ext uri="{FF2B5EF4-FFF2-40B4-BE49-F238E27FC236}">
                <a16:creationId xmlns:a16="http://schemas.microsoft.com/office/drawing/2014/main" id="{9EF80AF5-5323-C71B-0FCF-F97A20319548}"/>
              </a:ext>
            </a:extLst>
          </p:cNvPr>
          <p:cNvGrpSpPr/>
          <p:nvPr/>
        </p:nvGrpSpPr>
        <p:grpSpPr>
          <a:xfrm>
            <a:off x="5819134" y="108616"/>
            <a:ext cx="6033507" cy="1706915"/>
            <a:chOff x="5819134" y="108616"/>
            <a:chExt cx="6033507" cy="1706915"/>
          </a:xfrm>
        </p:grpSpPr>
        <p:grpSp>
          <p:nvGrpSpPr>
            <p:cNvPr id="38" name="Titel met tekstblok rechts">
              <a:extLst>
                <a:ext uri="{FF2B5EF4-FFF2-40B4-BE49-F238E27FC236}">
                  <a16:creationId xmlns:a16="http://schemas.microsoft.com/office/drawing/2014/main" id="{79F88424-9559-7EA7-2037-6FD0E4775415}"/>
                </a:ext>
              </a:extLst>
            </p:cNvPr>
            <p:cNvGrpSpPr/>
            <p:nvPr/>
          </p:nvGrpSpPr>
          <p:grpSpPr>
            <a:xfrm>
              <a:off x="5819134" y="108616"/>
              <a:ext cx="6013149" cy="563900"/>
              <a:chOff x="5814782" y="800202"/>
              <a:chExt cx="6013149" cy="563900"/>
            </a:xfrm>
          </p:grpSpPr>
          <p:sp>
            <p:nvSpPr>
              <p:cNvPr id="39" name="Rectangle 12">
                <a:extLst>
                  <a:ext uri="{FF2B5EF4-FFF2-40B4-BE49-F238E27FC236}">
                    <a16:creationId xmlns:a16="http://schemas.microsoft.com/office/drawing/2014/main" id="{A0848178-83D5-9A36-CB0F-3DF6395BD001}"/>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Checks </a:t>
                </a:r>
                <a:r>
                  <a:rPr lang="nl-NL" sz="1600" b="1" spc="300" dirty="0" err="1">
                    <a:solidFill>
                      <a:schemeClr val="accent1"/>
                    </a:solidFill>
                    <a:latin typeface="Calibri" panose="020F0502020204030204" pitchFamily="34" charset="0"/>
                    <a:cs typeface="Calibri" panose="020F0502020204030204" pitchFamily="34" charset="0"/>
                  </a:rPr>
                  <a:t>and</a:t>
                </a:r>
                <a:r>
                  <a:rPr lang="nl-NL" sz="1600" b="1" spc="300" dirty="0">
                    <a:solidFill>
                      <a:schemeClr val="accent1"/>
                    </a:solidFill>
                    <a:latin typeface="Calibri" panose="020F0502020204030204" pitchFamily="34" charset="0"/>
                    <a:cs typeface="Calibri" panose="020F0502020204030204" pitchFamily="34" charset="0"/>
                  </a:rPr>
                  <a:t> </a:t>
                </a:r>
                <a:r>
                  <a:rPr lang="nl-NL" sz="1600" b="1" spc="300" dirty="0" err="1">
                    <a:solidFill>
                      <a:schemeClr val="accent1"/>
                    </a:solidFill>
                    <a:latin typeface="Calibri" panose="020F0502020204030204" pitchFamily="34" charset="0"/>
                    <a:cs typeface="Calibri" panose="020F0502020204030204" pitchFamily="34" charset="0"/>
                  </a:rPr>
                  <a:t>balances</a:t>
                </a:r>
                <a:endParaRPr lang="nl-NL" sz="1600" spc="300" dirty="0">
                  <a:solidFill>
                    <a:schemeClr val="accent1"/>
                  </a:solidFill>
                  <a:latin typeface="Calibri" panose="020F0502020204030204" pitchFamily="34" charset="0"/>
                  <a:cs typeface="Calibri" panose="020F0502020204030204" pitchFamily="34" charset="0"/>
                </a:endParaRPr>
              </a:p>
            </p:txBody>
          </p:sp>
          <p:grpSp>
            <p:nvGrpSpPr>
              <p:cNvPr id="40" name="Group 18">
                <a:extLst>
                  <a:ext uri="{FF2B5EF4-FFF2-40B4-BE49-F238E27FC236}">
                    <a16:creationId xmlns:a16="http://schemas.microsoft.com/office/drawing/2014/main" id="{FC406E2C-F318-F481-A6CF-44F94DA14D45}"/>
                  </a:ext>
                </a:extLst>
              </p:cNvPr>
              <p:cNvGrpSpPr/>
              <p:nvPr/>
            </p:nvGrpSpPr>
            <p:grpSpPr>
              <a:xfrm>
                <a:off x="5814782" y="800202"/>
                <a:ext cx="563900" cy="563900"/>
                <a:chOff x="5814050" y="179688"/>
                <a:chExt cx="563900" cy="563900"/>
              </a:xfrm>
            </p:grpSpPr>
            <p:sp>
              <p:nvSpPr>
                <p:cNvPr id="41" name="Ovaal 7">
                  <a:extLst>
                    <a:ext uri="{FF2B5EF4-FFF2-40B4-BE49-F238E27FC236}">
                      <a16:creationId xmlns:a16="http://schemas.microsoft.com/office/drawing/2014/main" id="{D7F19B7B-3C73-44C1-FDA6-75283085E9A8}"/>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42" name="Graphic 41" descr="Information with solid fill">
                  <a:extLst>
                    <a:ext uri="{FF2B5EF4-FFF2-40B4-BE49-F238E27FC236}">
                      <a16:creationId xmlns:a16="http://schemas.microsoft.com/office/drawing/2014/main" id="{3D9DE34F-8BEF-8DD6-294C-54968301B72C}"/>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863585" y="229223"/>
                  <a:ext cx="464830" cy="464830"/>
                </a:xfrm>
                <a:prstGeom prst="rect">
                  <a:avLst/>
                </a:prstGeom>
              </p:spPr>
            </p:pic>
          </p:grpSp>
        </p:grpSp>
        <p:sp>
          <p:nvSpPr>
            <p:cNvPr id="43" name="Tekstvak 7">
              <a:extLst>
                <a:ext uri="{FF2B5EF4-FFF2-40B4-BE49-F238E27FC236}">
                  <a16:creationId xmlns:a16="http://schemas.microsoft.com/office/drawing/2014/main" id="{ACF56D2E-DF31-FA1C-7118-62F36C766835}"/>
                </a:ext>
              </a:extLst>
            </p:cNvPr>
            <p:cNvSpPr txBox="1"/>
            <p:nvPr/>
          </p:nvSpPr>
          <p:spPr>
            <a:xfrm>
              <a:off x="7014309" y="653418"/>
              <a:ext cx="4838332" cy="1162113"/>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In Amerika heet dit ‘checks </a:t>
              </a:r>
              <a:r>
                <a:rPr lang="nl-NL" sz="1600" b="1" dirty="0" err="1">
                  <a:solidFill>
                    <a:schemeClr val="accent3"/>
                  </a:solidFill>
                  <a:latin typeface="Calibri" panose="020F0502020204030204" pitchFamily="34" charset="0"/>
                  <a:cs typeface="Calibri" panose="020F0502020204030204" pitchFamily="34" charset="0"/>
                </a:rPr>
                <a:t>and</a:t>
              </a:r>
              <a:r>
                <a:rPr lang="nl-NL" sz="1600" b="1" dirty="0">
                  <a:solidFill>
                    <a:schemeClr val="accent3"/>
                  </a:solidFill>
                  <a:latin typeface="Calibri" panose="020F0502020204030204" pitchFamily="34" charset="0"/>
                  <a:cs typeface="Calibri" panose="020F0502020204030204" pitchFamily="34" charset="0"/>
                </a:rPr>
                <a:t> </a:t>
              </a:r>
              <a:r>
                <a:rPr lang="nl-NL" sz="1600" b="1" dirty="0" err="1">
                  <a:solidFill>
                    <a:schemeClr val="accent3"/>
                  </a:solidFill>
                  <a:latin typeface="Calibri" panose="020F0502020204030204" pitchFamily="34" charset="0"/>
                  <a:cs typeface="Calibri" panose="020F0502020204030204" pitchFamily="34" charset="0"/>
                </a:rPr>
                <a:t>balances</a:t>
              </a:r>
              <a:r>
                <a:rPr lang="nl-NL" sz="1600" b="1" dirty="0">
                  <a:solidFill>
                    <a:schemeClr val="accent3"/>
                  </a:solidFill>
                  <a:latin typeface="Calibri" panose="020F0502020204030204" pitchFamily="34" charset="0"/>
                  <a:cs typeface="Calibri" panose="020F0502020204030204" pitchFamily="34" charset="0"/>
                </a:rPr>
                <a:t>’. De drie machten houden elkaar in evenwicht. Zo wordt geen enkele macht te sterk. </a:t>
              </a:r>
            </a:p>
          </p:txBody>
        </p:sp>
      </p:grpSp>
      <p:sp>
        <p:nvSpPr>
          <p:cNvPr id="45" name="TextBox 1">
            <a:extLst>
              <a:ext uri="{FF2B5EF4-FFF2-40B4-BE49-F238E27FC236}">
                <a16:creationId xmlns:a16="http://schemas.microsoft.com/office/drawing/2014/main" id="{BBA41506-1938-E54F-B107-BB2958FE093A}"/>
              </a:ext>
            </a:extLst>
          </p:cNvPr>
          <p:cNvSpPr txBox="1"/>
          <p:nvPr/>
        </p:nvSpPr>
        <p:spPr>
          <a:xfrm>
            <a:off x="1355480" y="486730"/>
            <a:ext cx="3359955" cy="369332"/>
          </a:xfrm>
          <a:prstGeom prst="rect">
            <a:avLst/>
          </a:prstGeom>
          <a:noFill/>
        </p:spPr>
        <p:txBody>
          <a:bodyPr wrap="square" rtlCol="0">
            <a:spAutoFit/>
          </a:bodyPr>
          <a:lstStyle/>
          <a:p>
            <a:r>
              <a:rPr lang="en-GB" spc="300" dirty="0">
                <a:solidFill>
                  <a:schemeClr val="accent1"/>
                </a:solidFill>
                <a:latin typeface="+mj-lt"/>
                <a:cs typeface="Calibri" panose="020F0502020204030204" pitchFamily="34" charset="0"/>
              </a:rPr>
              <a:t>Macht in Amerika</a:t>
            </a:r>
            <a:endParaRPr lang="en-NL" spc="300" dirty="0">
              <a:solidFill>
                <a:schemeClr val="accent1"/>
              </a:solidFill>
              <a:latin typeface="+mj-lt"/>
              <a:cs typeface="Calibri" panose="020F0502020204030204" pitchFamily="34" charset="0"/>
            </a:endParaRPr>
          </a:p>
        </p:txBody>
      </p:sp>
    </p:spTree>
    <p:extLst>
      <p:ext uri="{BB962C8B-B14F-4D97-AF65-F5344CB8AC3E}">
        <p14:creationId xmlns:p14="http://schemas.microsoft.com/office/powerpoint/2010/main" val="416566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cxnSp>
        <p:nvCxnSpPr>
          <p:cNvPr id="2" name="Straight Arrow Connector 4">
            <a:extLst>
              <a:ext uri="{FF2B5EF4-FFF2-40B4-BE49-F238E27FC236}">
                <a16:creationId xmlns:a16="http://schemas.microsoft.com/office/drawing/2014/main" id="{5A9F2D1D-7F05-C945-A697-884D0E25C5B7}"/>
              </a:ext>
            </a:extLst>
          </p:cNvPr>
          <p:cNvCxnSpPr>
            <a:cxnSpLocks/>
          </p:cNvCxnSpPr>
          <p:nvPr/>
        </p:nvCxnSpPr>
        <p:spPr>
          <a:xfrm>
            <a:off x="2960011" y="2839237"/>
            <a:ext cx="0" cy="1188640"/>
          </a:xfrm>
          <a:prstGeom prst="straightConnector1">
            <a:avLst/>
          </a:prstGeom>
          <a:ln w="76200" cap="flat" cmpd="sng" algn="ctr">
            <a:solidFill>
              <a:srgbClr val="E51A46"/>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
        <p:nvSpPr>
          <p:cNvPr id="3" name="Ovaal 2">
            <a:extLst>
              <a:ext uri="{FF2B5EF4-FFF2-40B4-BE49-F238E27FC236}">
                <a16:creationId xmlns:a16="http://schemas.microsoft.com/office/drawing/2014/main" id="{C53C1A77-F94A-8110-2CB9-6174B61A5933}"/>
              </a:ext>
            </a:extLst>
          </p:cNvPr>
          <p:cNvSpPr/>
          <p:nvPr/>
        </p:nvSpPr>
        <p:spPr>
          <a:xfrm flipH="1">
            <a:off x="2523490" y="4161128"/>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nvGrpSpPr>
          <p:cNvPr id="4" name="Groep 3">
            <a:extLst>
              <a:ext uri="{FF2B5EF4-FFF2-40B4-BE49-F238E27FC236}">
                <a16:creationId xmlns:a16="http://schemas.microsoft.com/office/drawing/2014/main" id="{05D318DD-7743-C299-8E17-42106DD8FBB9}"/>
              </a:ext>
            </a:extLst>
          </p:cNvPr>
          <p:cNvGrpSpPr/>
          <p:nvPr/>
        </p:nvGrpSpPr>
        <p:grpSpPr>
          <a:xfrm>
            <a:off x="1521771" y="5080450"/>
            <a:ext cx="2845441" cy="1205468"/>
            <a:chOff x="3080605" y="5538990"/>
            <a:chExt cx="2845441" cy="1205468"/>
          </a:xfrm>
        </p:grpSpPr>
        <p:sp>
          <p:nvSpPr>
            <p:cNvPr id="5" name="Rechthoek 4">
              <a:extLst>
                <a:ext uri="{FF2B5EF4-FFF2-40B4-BE49-F238E27FC236}">
                  <a16:creationId xmlns:a16="http://schemas.microsoft.com/office/drawing/2014/main" id="{98934910-1033-2C0D-2DBE-59D7247A4CA4}"/>
                </a:ext>
              </a:extLst>
            </p:cNvPr>
            <p:cNvSpPr/>
            <p:nvPr/>
          </p:nvSpPr>
          <p:spPr>
            <a:xfrm>
              <a:off x="3556053" y="5538990"/>
              <a:ext cx="2020232" cy="615553"/>
            </a:xfrm>
            <a:prstGeom prst="rect">
              <a:avLst/>
            </a:prstGeom>
            <a:solidFill>
              <a:schemeClr val="bg1"/>
            </a:solidFill>
            <a:ln w="38100" cap="flat" cmpd="sng" algn="ctr">
              <a:solidFill>
                <a:schemeClr val="accent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p:txBody>
        </p:sp>
        <p:sp>
          <p:nvSpPr>
            <p:cNvPr id="6" name="Tekstvak 5">
              <a:extLst>
                <a:ext uri="{FF2B5EF4-FFF2-40B4-BE49-F238E27FC236}">
                  <a16:creationId xmlns:a16="http://schemas.microsoft.com/office/drawing/2014/main" id="{9C55F874-3211-D7B4-D313-40B6ABA02F85}"/>
                </a:ext>
              </a:extLst>
            </p:cNvPr>
            <p:cNvSpPr txBox="1"/>
            <p:nvPr/>
          </p:nvSpPr>
          <p:spPr>
            <a:xfrm>
              <a:off x="3633460" y="5561704"/>
              <a:ext cx="1834412" cy="538609"/>
            </a:xfrm>
            <a:prstGeom prst="rect">
              <a:avLst/>
            </a:prstGeom>
            <a:noFill/>
            <a:ln>
              <a:noFill/>
            </a:ln>
          </p:spPr>
          <p:txBody>
            <a:bodyPr wrap="none" rtlCol="0">
              <a:spAutoFit/>
            </a:bodyPr>
            <a:lstStyle/>
            <a:p>
              <a:pPr algn="ctr"/>
              <a:r>
                <a:rPr lang="nl-NL" sz="1600" b="1" dirty="0">
                  <a:solidFill>
                    <a:schemeClr val="accent3"/>
                  </a:solidFill>
                  <a:latin typeface="Calibri" panose="020F0502020204030204" pitchFamily="34" charset="0"/>
                  <a:cs typeface="Calibri" panose="020F0502020204030204" pitchFamily="34" charset="0"/>
                </a:rPr>
                <a:t>Wetgevende macht</a:t>
              </a:r>
            </a:p>
            <a:p>
              <a:pPr algn="ctr"/>
              <a:r>
                <a:rPr lang="nl-NL" sz="1300" b="1" dirty="0">
                  <a:latin typeface="Calibri" panose="020F0502020204030204" pitchFamily="34" charset="0"/>
                  <a:cs typeface="Calibri" panose="020F0502020204030204" pitchFamily="34" charset="0"/>
                </a:rPr>
                <a:t>Congres</a:t>
              </a:r>
            </a:p>
          </p:txBody>
        </p:sp>
        <p:sp>
          <p:nvSpPr>
            <p:cNvPr id="7" name="Tekstvak 6">
              <a:extLst>
                <a:ext uri="{FF2B5EF4-FFF2-40B4-BE49-F238E27FC236}">
                  <a16:creationId xmlns:a16="http://schemas.microsoft.com/office/drawing/2014/main" id="{79B83B0A-8246-91EC-9EC3-7F2B64A116B4}"/>
                </a:ext>
              </a:extLst>
            </p:cNvPr>
            <p:cNvSpPr txBox="1"/>
            <p:nvPr/>
          </p:nvSpPr>
          <p:spPr>
            <a:xfrm>
              <a:off x="3080605" y="6252015"/>
              <a:ext cx="962122" cy="492443"/>
            </a:xfrm>
            <a:prstGeom prst="rect">
              <a:avLst/>
            </a:prstGeom>
            <a:noFill/>
          </p:spPr>
          <p:txBody>
            <a:bodyPr wrap="none" rtlCol="0">
              <a:spAutoFit/>
            </a:bodyPr>
            <a:lstStyle/>
            <a:p>
              <a:pPr algn="ctr"/>
              <a:r>
                <a:rPr lang="nl-NL" sz="1300" dirty="0">
                  <a:latin typeface="Calibri" panose="020F0502020204030204" pitchFamily="34" charset="0"/>
                  <a:cs typeface="Calibri" panose="020F0502020204030204" pitchFamily="34" charset="0"/>
                </a:rPr>
                <a:t>Huis</a:t>
              </a:r>
            </a:p>
            <a:p>
              <a:pPr algn="ctr"/>
              <a:r>
                <a:rPr lang="nl-NL" sz="1300" dirty="0">
                  <a:latin typeface="Calibri" panose="020F0502020204030204" pitchFamily="34" charset="0"/>
                  <a:cs typeface="Calibri" panose="020F0502020204030204" pitchFamily="34" charset="0"/>
                </a:rPr>
                <a:t>(435 leden)</a:t>
              </a:r>
            </a:p>
          </p:txBody>
        </p:sp>
        <p:sp>
          <p:nvSpPr>
            <p:cNvPr id="8" name="Tekstvak 7">
              <a:extLst>
                <a:ext uri="{FF2B5EF4-FFF2-40B4-BE49-F238E27FC236}">
                  <a16:creationId xmlns:a16="http://schemas.microsoft.com/office/drawing/2014/main" id="{BB224DCA-E734-D7C3-C50A-6B29DC63ACE3}"/>
                </a:ext>
              </a:extLst>
            </p:cNvPr>
            <p:cNvSpPr txBox="1"/>
            <p:nvPr/>
          </p:nvSpPr>
          <p:spPr>
            <a:xfrm>
              <a:off x="4963923" y="6243954"/>
              <a:ext cx="962123" cy="492443"/>
            </a:xfrm>
            <a:prstGeom prst="rect">
              <a:avLst/>
            </a:prstGeom>
            <a:noFill/>
          </p:spPr>
          <p:txBody>
            <a:bodyPr wrap="none" rtlCol="0">
              <a:spAutoFit/>
            </a:bodyPr>
            <a:lstStyle/>
            <a:p>
              <a:pPr algn="ctr"/>
              <a:r>
                <a:rPr lang="nl-NL" sz="1300" dirty="0">
                  <a:latin typeface="Calibri" panose="020F0502020204030204" pitchFamily="34" charset="0"/>
                  <a:cs typeface="Calibri" panose="020F0502020204030204" pitchFamily="34" charset="0"/>
                </a:rPr>
                <a:t>Senaat</a:t>
              </a:r>
            </a:p>
            <a:p>
              <a:pPr algn="ctr"/>
              <a:r>
                <a:rPr lang="nl-NL" sz="1300" dirty="0">
                  <a:latin typeface="Calibri" panose="020F0502020204030204" pitchFamily="34" charset="0"/>
                  <a:cs typeface="Calibri" panose="020F0502020204030204" pitchFamily="34" charset="0"/>
                </a:rPr>
                <a:t>(100 leden)</a:t>
              </a:r>
            </a:p>
          </p:txBody>
        </p:sp>
      </p:grpSp>
      <p:pic>
        <p:nvPicPr>
          <p:cNvPr id="9" name="Graphic 8" descr="Griekse tempel met effen opvulling">
            <a:extLst>
              <a:ext uri="{FF2B5EF4-FFF2-40B4-BE49-F238E27FC236}">
                <a16:creationId xmlns:a16="http://schemas.microsoft.com/office/drawing/2014/main" id="{BEAC9B5E-C759-169D-0152-7F2DFA8F49D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34742" y="4274508"/>
            <a:ext cx="666198" cy="666198"/>
          </a:xfrm>
          <a:prstGeom prst="rect">
            <a:avLst/>
          </a:prstGeom>
        </p:spPr>
      </p:pic>
      <p:grpSp>
        <p:nvGrpSpPr>
          <p:cNvPr id="13" name="Group 35">
            <a:extLst>
              <a:ext uri="{FF2B5EF4-FFF2-40B4-BE49-F238E27FC236}">
                <a16:creationId xmlns:a16="http://schemas.microsoft.com/office/drawing/2014/main" id="{570B56E1-D35D-77F7-C6AE-66FC7E3AC322}"/>
              </a:ext>
            </a:extLst>
          </p:cNvPr>
          <p:cNvGrpSpPr/>
          <p:nvPr/>
        </p:nvGrpSpPr>
        <p:grpSpPr>
          <a:xfrm>
            <a:off x="1952857" y="1648675"/>
            <a:ext cx="2029968" cy="1517984"/>
            <a:chOff x="502920" y="3429000"/>
            <a:chExt cx="2029968" cy="1517984"/>
          </a:xfrm>
        </p:grpSpPr>
        <p:sp>
          <p:nvSpPr>
            <p:cNvPr id="14" name="Rounded Rectangle 32">
              <a:extLst>
                <a:ext uri="{FF2B5EF4-FFF2-40B4-BE49-F238E27FC236}">
                  <a16:creationId xmlns:a16="http://schemas.microsoft.com/office/drawing/2014/main" id="{F7E95DBB-ABC5-AA55-0727-0498A0C51CC9}"/>
                </a:ext>
              </a:extLst>
            </p:cNvPr>
            <p:cNvSpPr/>
            <p:nvPr/>
          </p:nvSpPr>
          <p:spPr>
            <a:xfrm>
              <a:off x="502920" y="3429080"/>
              <a:ext cx="2029968" cy="1517904"/>
            </a:xfrm>
            <a:prstGeom prst="roundRect">
              <a:avLst/>
            </a:prstGeom>
            <a:solidFill>
              <a:schemeClr val="accent3"/>
            </a:solidFill>
            <a:ln w="25400" cap="flat" cmpd="sng" algn="ctr">
              <a:solidFill>
                <a:schemeClr val="tx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latin typeface="Calibri" panose="020F0502020204030204" pitchFamily="34" charset="0"/>
                <a:cs typeface="Calibri" panose="020F0502020204030204" pitchFamily="34" charset="0"/>
              </a:endParaRPr>
            </a:p>
          </p:txBody>
        </p:sp>
        <p:pic>
          <p:nvPicPr>
            <p:cNvPr id="15" name="Graphic 14" descr="Two Men with solid fill">
              <a:extLst>
                <a:ext uri="{FF2B5EF4-FFF2-40B4-BE49-F238E27FC236}">
                  <a16:creationId xmlns:a16="http://schemas.microsoft.com/office/drawing/2014/main" id="{F54721F1-3AE6-DFCB-26F6-3F9B6D75A1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839" y="3906774"/>
              <a:ext cx="914400" cy="914400"/>
            </a:xfrm>
            <a:prstGeom prst="rect">
              <a:avLst/>
            </a:prstGeom>
          </p:spPr>
        </p:pic>
        <p:pic>
          <p:nvPicPr>
            <p:cNvPr id="16" name="Graphic 15" descr="List with solid fill">
              <a:extLst>
                <a:ext uri="{FF2B5EF4-FFF2-40B4-BE49-F238E27FC236}">
                  <a16:creationId xmlns:a16="http://schemas.microsoft.com/office/drawing/2014/main" id="{F24DC162-E99A-35E8-D46A-5C4DBEE2D80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05358" y="4108386"/>
              <a:ext cx="511176" cy="511176"/>
            </a:xfrm>
            <a:prstGeom prst="rect">
              <a:avLst/>
            </a:prstGeom>
          </p:spPr>
        </p:pic>
        <p:pic>
          <p:nvPicPr>
            <p:cNvPr id="17" name="Graphic 16" descr="Two Men with solid fill">
              <a:extLst>
                <a:ext uri="{FF2B5EF4-FFF2-40B4-BE49-F238E27FC236}">
                  <a16:creationId xmlns:a16="http://schemas.microsoft.com/office/drawing/2014/main" id="{60FDADBE-DA44-B867-52A6-9E9A3541DF2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4095" y="3922014"/>
              <a:ext cx="914400" cy="914400"/>
            </a:xfrm>
            <a:prstGeom prst="rect">
              <a:avLst/>
            </a:prstGeom>
          </p:spPr>
        </p:pic>
        <p:sp>
          <p:nvSpPr>
            <p:cNvPr id="18" name="TextBox 33">
              <a:extLst>
                <a:ext uri="{FF2B5EF4-FFF2-40B4-BE49-F238E27FC236}">
                  <a16:creationId xmlns:a16="http://schemas.microsoft.com/office/drawing/2014/main" id="{3A1705BA-D1C2-38E0-E257-FB5B6734E489}"/>
                </a:ext>
              </a:extLst>
            </p:cNvPr>
            <p:cNvSpPr txBox="1"/>
            <p:nvPr/>
          </p:nvSpPr>
          <p:spPr>
            <a:xfrm>
              <a:off x="821370" y="3429000"/>
              <a:ext cx="1393074" cy="423514"/>
            </a:xfrm>
            <a:prstGeom prst="rect">
              <a:avLst/>
            </a:prstGeom>
            <a:noFill/>
          </p:spPr>
          <p:txBody>
            <a:bodyPr wrap="none" rtlCol="0">
              <a:spAutoFit/>
            </a:bodyPr>
            <a:lstStyle/>
            <a:p>
              <a:pPr algn="ctr">
                <a:lnSpc>
                  <a:spcPct val="150000"/>
                </a:lnSpc>
              </a:pPr>
              <a:r>
                <a:rPr lang="nl-NL" sz="1600" dirty="0">
                  <a:solidFill>
                    <a:srgbClr val="FFFFFF"/>
                  </a:solidFill>
                  <a:latin typeface="Calibri" panose="020F0502020204030204" pitchFamily="34" charset="0"/>
                  <a:cs typeface="Calibri" panose="020F0502020204030204" pitchFamily="34" charset="0"/>
                </a:rPr>
                <a:t>Burgers kiezen</a:t>
              </a:r>
              <a:endParaRPr lang="en-NL" sz="1600" dirty="0">
                <a:solidFill>
                  <a:srgbClr val="FFFFFF"/>
                </a:solidFill>
                <a:latin typeface="Calibri" panose="020F0502020204030204" pitchFamily="34" charset="0"/>
                <a:cs typeface="Calibri" panose="020F0502020204030204" pitchFamily="34" charset="0"/>
              </a:endParaRPr>
            </a:p>
          </p:txBody>
        </p:sp>
      </p:grpSp>
      <p:sp>
        <p:nvSpPr>
          <p:cNvPr id="19" name="TextBox 1">
            <a:extLst>
              <a:ext uri="{FF2B5EF4-FFF2-40B4-BE49-F238E27FC236}">
                <a16:creationId xmlns:a16="http://schemas.microsoft.com/office/drawing/2014/main" id="{B30C349A-9FBB-92AE-2ED5-DE65A8AA8041}"/>
              </a:ext>
            </a:extLst>
          </p:cNvPr>
          <p:cNvSpPr txBox="1"/>
          <p:nvPr/>
        </p:nvSpPr>
        <p:spPr>
          <a:xfrm>
            <a:off x="1355480" y="486730"/>
            <a:ext cx="3359955" cy="369332"/>
          </a:xfrm>
          <a:prstGeom prst="rect">
            <a:avLst/>
          </a:prstGeom>
          <a:noFill/>
        </p:spPr>
        <p:txBody>
          <a:bodyPr wrap="square" rtlCol="0">
            <a:spAutoFit/>
          </a:bodyPr>
          <a:lstStyle/>
          <a:p>
            <a:r>
              <a:rPr lang="en-GB" spc="300" dirty="0">
                <a:solidFill>
                  <a:schemeClr val="accent1"/>
                </a:solidFill>
                <a:latin typeface="+mj-lt"/>
                <a:cs typeface="Calibri" panose="020F0502020204030204" pitchFamily="34" charset="0"/>
              </a:rPr>
              <a:t>Macht in Amerika</a:t>
            </a:r>
            <a:endParaRPr lang="en-NL" spc="300" dirty="0">
              <a:solidFill>
                <a:schemeClr val="accent1"/>
              </a:solidFill>
              <a:latin typeface="+mj-lt"/>
              <a:cs typeface="Calibri" panose="020F0502020204030204" pitchFamily="34" charset="0"/>
            </a:endParaRPr>
          </a:p>
        </p:txBody>
      </p:sp>
      <p:sp>
        <p:nvSpPr>
          <p:cNvPr id="20" name="Tekstvak 7">
            <a:extLst>
              <a:ext uri="{FF2B5EF4-FFF2-40B4-BE49-F238E27FC236}">
                <a16:creationId xmlns:a16="http://schemas.microsoft.com/office/drawing/2014/main" id="{81222A9C-2D53-7BD6-652F-4F41F3EFE330}"/>
              </a:ext>
            </a:extLst>
          </p:cNvPr>
          <p:cNvSpPr txBox="1"/>
          <p:nvPr/>
        </p:nvSpPr>
        <p:spPr>
          <a:xfrm>
            <a:off x="6993951" y="1758751"/>
            <a:ext cx="4838332" cy="4116833"/>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Amerika is een democratie. Er zijn elke twee jaar verkiezingen. </a:t>
            </a:r>
          </a:p>
          <a:p>
            <a:pPr>
              <a:lnSpc>
                <a:spcPct val="150000"/>
              </a:lnSpc>
            </a:pPr>
            <a:endParaRPr lang="nl-NL" sz="1600" b="1" dirty="0">
              <a:solidFill>
                <a:schemeClr val="accent3"/>
              </a:solidFill>
              <a:latin typeface="Calibri" panose="020F0502020204030204" pitchFamily="34" charset="0"/>
              <a:cs typeface="Calibri" panose="020F0502020204030204" pitchFamily="34" charset="0"/>
            </a:endParaRPr>
          </a:p>
          <a:p>
            <a:pPr marL="285750" indent="-285750">
              <a:lnSpc>
                <a:spcPct val="150000"/>
              </a:lnSpc>
              <a:buFont typeface="Wingdings" pitchFamily="2" charset="2"/>
              <a:buChar char="§"/>
            </a:pPr>
            <a:r>
              <a:rPr lang="nl-NL" sz="1600" dirty="0">
                <a:solidFill>
                  <a:schemeClr val="accent3"/>
                </a:solidFill>
                <a:latin typeface="Calibri" panose="020F0502020204030204" pitchFamily="34" charset="0"/>
                <a:cs typeface="Calibri" panose="020F0502020204030204" pitchFamily="34" charset="0"/>
              </a:rPr>
              <a:t>Elke 4 jaar: presidentsverkiezingen </a:t>
            </a:r>
            <a:br>
              <a:rPr lang="nl-NL" sz="1600" dirty="0">
                <a:solidFill>
                  <a:schemeClr val="accent3"/>
                </a:solidFill>
                <a:latin typeface="Calibri" panose="020F0502020204030204" pitchFamily="34" charset="0"/>
                <a:cs typeface="Calibri" panose="020F0502020204030204" pitchFamily="34" charset="0"/>
              </a:rPr>
            </a:br>
            <a:r>
              <a:rPr lang="nl-NL" sz="1600" dirty="0">
                <a:solidFill>
                  <a:schemeClr val="accent3"/>
                </a:solidFill>
                <a:latin typeface="Calibri" panose="020F0502020204030204" pitchFamily="34" charset="0"/>
                <a:cs typeface="Calibri" panose="020F0502020204030204" pitchFamily="34" charset="0"/>
              </a:rPr>
              <a:t>(uitvoerende macht) </a:t>
            </a:r>
          </a:p>
          <a:p>
            <a:pPr marL="285750" indent="-285750">
              <a:lnSpc>
                <a:spcPct val="150000"/>
              </a:lnSpc>
              <a:buFont typeface="Wingdings" pitchFamily="2" charset="2"/>
              <a:buChar char="§"/>
            </a:pPr>
            <a:r>
              <a:rPr lang="nl-NL" sz="1600" dirty="0">
                <a:solidFill>
                  <a:schemeClr val="accent3"/>
                </a:solidFill>
                <a:latin typeface="Calibri" panose="020F0502020204030204" pitchFamily="34" charset="0"/>
                <a:cs typeface="Calibri" panose="020F0502020204030204" pitchFamily="34" charset="0"/>
              </a:rPr>
              <a:t>Elke 2 jaar: </a:t>
            </a:r>
            <a:r>
              <a:rPr lang="nl-NL" sz="1600" dirty="0" err="1">
                <a:solidFill>
                  <a:schemeClr val="accent3"/>
                </a:solidFill>
                <a:latin typeface="Calibri" panose="020F0502020204030204" pitchFamily="34" charset="0"/>
                <a:cs typeface="Calibri" panose="020F0502020204030204" pitchFamily="34" charset="0"/>
              </a:rPr>
              <a:t>midtermverkiezingen</a:t>
            </a:r>
            <a:r>
              <a:rPr lang="nl-NL" sz="1600" dirty="0">
                <a:solidFill>
                  <a:schemeClr val="accent3"/>
                </a:solidFill>
                <a:latin typeface="Calibri" panose="020F0502020204030204" pitchFamily="34" charset="0"/>
                <a:cs typeface="Calibri" panose="020F0502020204030204" pitchFamily="34" charset="0"/>
              </a:rPr>
              <a:t> </a:t>
            </a:r>
            <a:br>
              <a:rPr lang="nl-NL" sz="1600" dirty="0">
                <a:solidFill>
                  <a:schemeClr val="accent3"/>
                </a:solidFill>
                <a:latin typeface="Calibri" panose="020F0502020204030204" pitchFamily="34" charset="0"/>
                <a:cs typeface="Calibri" panose="020F0502020204030204" pitchFamily="34" charset="0"/>
              </a:rPr>
            </a:br>
            <a:r>
              <a:rPr lang="nl-NL" sz="1600" dirty="0">
                <a:solidFill>
                  <a:schemeClr val="accent3"/>
                </a:solidFill>
                <a:latin typeface="Calibri" panose="020F0502020204030204" pitchFamily="34" charset="0"/>
                <a:cs typeface="Calibri" panose="020F0502020204030204" pitchFamily="34" charset="0"/>
              </a:rPr>
              <a:t>(wetgevende macht) </a:t>
            </a:r>
          </a:p>
          <a:p>
            <a:pPr marL="285750" indent="-285750">
              <a:lnSpc>
                <a:spcPct val="150000"/>
              </a:lnSpc>
              <a:buFont typeface="Wingdings" pitchFamily="2" charset="2"/>
              <a:buChar char="§"/>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r>
              <a:rPr lang="nl-NL" sz="1600" dirty="0">
                <a:solidFill>
                  <a:schemeClr val="accent3"/>
                </a:solidFill>
                <a:latin typeface="Calibri" panose="020F0502020204030204" pitchFamily="34" charset="0"/>
                <a:cs typeface="Calibri" panose="020F0502020204030204" pitchFamily="34" charset="0"/>
              </a:rPr>
              <a:t>Bij de </a:t>
            </a:r>
            <a:r>
              <a:rPr lang="nl-NL" sz="1600" dirty="0" err="1">
                <a:solidFill>
                  <a:schemeClr val="accent3"/>
                </a:solidFill>
                <a:latin typeface="Calibri" panose="020F0502020204030204" pitchFamily="34" charset="0"/>
                <a:cs typeface="Calibri" panose="020F0502020204030204" pitchFamily="34" charset="0"/>
              </a:rPr>
              <a:t>midtermverkiezingen</a:t>
            </a:r>
            <a:r>
              <a:rPr lang="nl-NL" sz="1600" dirty="0">
                <a:solidFill>
                  <a:schemeClr val="accent3"/>
                </a:solidFill>
                <a:latin typeface="Calibri" panose="020F0502020204030204" pitchFamily="34" charset="0"/>
                <a:cs typeface="Calibri" panose="020F0502020204030204" pitchFamily="34" charset="0"/>
              </a:rPr>
              <a:t> worden de congresleden van het Huis van Afgevaardigden en een deel van de Senaat opnieuw gekozen. </a:t>
            </a:r>
          </a:p>
        </p:txBody>
      </p:sp>
      <p:grpSp>
        <p:nvGrpSpPr>
          <p:cNvPr id="26" name="Titel met tekstblok rechts">
            <a:extLst>
              <a:ext uri="{FF2B5EF4-FFF2-40B4-BE49-F238E27FC236}">
                <a16:creationId xmlns:a16="http://schemas.microsoft.com/office/drawing/2014/main" id="{246E98EE-3AC7-BDAC-A8B4-2FA34BD48355}"/>
              </a:ext>
            </a:extLst>
          </p:cNvPr>
          <p:cNvGrpSpPr/>
          <p:nvPr/>
        </p:nvGrpSpPr>
        <p:grpSpPr>
          <a:xfrm>
            <a:off x="5819134" y="1155983"/>
            <a:ext cx="6013149" cy="563900"/>
            <a:chOff x="5814782" y="800202"/>
            <a:chExt cx="6013149" cy="563900"/>
          </a:xfrm>
        </p:grpSpPr>
        <p:sp>
          <p:nvSpPr>
            <p:cNvPr id="27" name="Rectangle 12">
              <a:extLst>
                <a:ext uri="{FF2B5EF4-FFF2-40B4-BE49-F238E27FC236}">
                  <a16:creationId xmlns:a16="http://schemas.microsoft.com/office/drawing/2014/main" id="{9036786D-7C7A-0CB3-7B3F-65521D5ADB0D}"/>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 tussentijdse verkiezingen</a:t>
              </a:r>
              <a:endParaRPr lang="nl-NL" sz="1600" spc="300" dirty="0">
                <a:solidFill>
                  <a:schemeClr val="accent1"/>
                </a:solidFill>
                <a:latin typeface="Calibri" panose="020F0502020204030204" pitchFamily="34" charset="0"/>
                <a:cs typeface="Calibri" panose="020F0502020204030204" pitchFamily="34" charset="0"/>
              </a:endParaRPr>
            </a:p>
          </p:txBody>
        </p:sp>
        <p:grpSp>
          <p:nvGrpSpPr>
            <p:cNvPr id="28" name="Group 18">
              <a:extLst>
                <a:ext uri="{FF2B5EF4-FFF2-40B4-BE49-F238E27FC236}">
                  <a16:creationId xmlns:a16="http://schemas.microsoft.com/office/drawing/2014/main" id="{AC395367-CAA1-3A57-9020-6C009D2689BA}"/>
                </a:ext>
              </a:extLst>
            </p:cNvPr>
            <p:cNvGrpSpPr/>
            <p:nvPr/>
          </p:nvGrpSpPr>
          <p:grpSpPr>
            <a:xfrm>
              <a:off x="5814782" y="800202"/>
              <a:ext cx="563900" cy="563900"/>
              <a:chOff x="5814050" y="179688"/>
              <a:chExt cx="563900" cy="563900"/>
            </a:xfrm>
          </p:grpSpPr>
          <p:sp>
            <p:nvSpPr>
              <p:cNvPr id="29" name="Ovaal 7">
                <a:extLst>
                  <a:ext uri="{FF2B5EF4-FFF2-40B4-BE49-F238E27FC236}">
                    <a16:creationId xmlns:a16="http://schemas.microsoft.com/office/drawing/2014/main" id="{02CB95E6-2140-DB81-B7B9-A55CD1DCF164}"/>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30" name="Graphic 29" descr="Information with solid fill">
                <a:extLst>
                  <a:ext uri="{FF2B5EF4-FFF2-40B4-BE49-F238E27FC236}">
                    <a16:creationId xmlns:a16="http://schemas.microsoft.com/office/drawing/2014/main" id="{46D24C83-F5EA-09A2-2155-A2C2AF5448D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863585" y="229223"/>
                <a:ext cx="464830" cy="464830"/>
              </a:xfrm>
              <a:prstGeom prst="rect">
                <a:avLst/>
              </a:prstGeom>
            </p:spPr>
          </p:pic>
        </p:grpSp>
      </p:grpSp>
    </p:spTree>
    <p:extLst>
      <p:ext uri="{BB962C8B-B14F-4D97-AF65-F5344CB8AC3E}">
        <p14:creationId xmlns:p14="http://schemas.microsoft.com/office/powerpoint/2010/main" val="291038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7">
            <a:extLst>
              <a:ext uri="{FF2B5EF4-FFF2-40B4-BE49-F238E27FC236}">
                <a16:creationId xmlns:a16="http://schemas.microsoft.com/office/drawing/2014/main" id="{6E7AE9F0-7B52-A6DE-4A13-936C0A6B0323}"/>
              </a:ext>
            </a:extLst>
          </p:cNvPr>
          <p:cNvSpPr txBox="1"/>
          <p:nvPr/>
        </p:nvSpPr>
        <p:spPr>
          <a:xfrm>
            <a:off x="6993951" y="1758751"/>
            <a:ext cx="4838332" cy="4123052"/>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Het Huis van Afgevaardigden:</a:t>
            </a:r>
          </a:p>
          <a:p>
            <a:pPr>
              <a:lnSpc>
                <a:spcPct val="150000"/>
              </a:lnSpc>
            </a:pPr>
            <a:r>
              <a:rPr lang="nl-NL" sz="1600" dirty="0">
                <a:solidFill>
                  <a:schemeClr val="accent3"/>
                </a:solidFill>
                <a:latin typeface="Calibri" panose="020F0502020204030204" pitchFamily="34" charset="0"/>
                <a:cs typeface="Calibri" panose="020F0502020204030204" pitchFamily="34" charset="0"/>
              </a:rPr>
              <a:t>Hier begint een wet. Er is een meerderheid nodig: minstens 218 van de 435 leden.</a:t>
            </a: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r>
              <a:rPr lang="nl-NL" sz="1600" b="1" dirty="0">
                <a:solidFill>
                  <a:schemeClr val="accent3"/>
                </a:solidFill>
                <a:latin typeface="Calibri" panose="020F0502020204030204" pitchFamily="34" charset="0"/>
                <a:cs typeface="Calibri" panose="020F0502020204030204" pitchFamily="34" charset="0"/>
              </a:rPr>
              <a:t>De Senaat:</a:t>
            </a:r>
          </a:p>
          <a:p>
            <a:pPr>
              <a:lnSpc>
                <a:spcPct val="150000"/>
              </a:lnSpc>
            </a:pPr>
            <a:r>
              <a:rPr lang="nl-NL" sz="1600" dirty="0">
                <a:solidFill>
                  <a:schemeClr val="accent3"/>
                </a:solidFill>
                <a:latin typeface="Calibri" panose="020F0502020204030204" pitchFamily="34" charset="0"/>
                <a:cs typeface="Calibri" panose="020F0502020204030204" pitchFamily="34" charset="0"/>
              </a:rPr>
              <a:t>Daarna stemt de Senaat. Ook daar is een meerderheid nodig.</a:t>
            </a:r>
            <a:br>
              <a:rPr lang="en-US" sz="1600" b="1" dirty="0">
                <a:solidFill>
                  <a:schemeClr val="accent3"/>
                </a:solidFill>
                <a:latin typeface="Calibri" panose="020F0502020204030204" pitchFamily="34" charset="0"/>
                <a:cs typeface="Calibri" panose="020F0502020204030204" pitchFamily="34" charset="0"/>
              </a:rPr>
            </a:br>
            <a:br>
              <a:rPr lang="en-US" sz="1600" dirty="0">
                <a:solidFill>
                  <a:schemeClr val="accent3"/>
                </a:solidFill>
                <a:latin typeface="Calibri" panose="020F0502020204030204" pitchFamily="34" charset="0"/>
                <a:cs typeface="Calibri" panose="020F0502020204030204" pitchFamily="34" charset="0"/>
              </a:rPr>
            </a:br>
            <a:r>
              <a:rPr lang="en-US" sz="1600" b="1" dirty="0">
                <a:solidFill>
                  <a:schemeClr val="accent3"/>
                </a:solidFill>
                <a:latin typeface="Calibri" panose="020F0502020204030204" pitchFamily="34" charset="0"/>
                <a:cs typeface="Calibri" panose="020F0502020204030204" pitchFamily="34" charset="0"/>
              </a:rPr>
              <a:t>Huis </a:t>
            </a:r>
            <a:r>
              <a:rPr lang="en-US" sz="1600" b="1" dirty="0" err="1">
                <a:solidFill>
                  <a:schemeClr val="accent3"/>
                </a:solidFill>
                <a:latin typeface="Calibri" panose="020F0502020204030204" pitchFamily="34" charset="0"/>
                <a:cs typeface="Calibri" panose="020F0502020204030204" pitchFamily="34" charset="0"/>
              </a:rPr>
              <a:t>en</a:t>
            </a:r>
            <a:r>
              <a:rPr lang="en-US" sz="1600" b="1" dirty="0">
                <a:solidFill>
                  <a:schemeClr val="accent3"/>
                </a:solidFill>
                <a:latin typeface="Calibri" panose="020F0502020204030204" pitchFamily="34" charset="0"/>
                <a:cs typeface="Calibri" panose="020F0502020204030204" pitchFamily="34" charset="0"/>
              </a:rPr>
              <a:t> </a:t>
            </a:r>
            <a:r>
              <a:rPr lang="en-US" sz="1600" b="1" dirty="0" err="1">
                <a:solidFill>
                  <a:schemeClr val="accent3"/>
                </a:solidFill>
                <a:latin typeface="Calibri" panose="020F0502020204030204" pitchFamily="34" charset="0"/>
                <a:cs typeface="Calibri" panose="020F0502020204030204" pitchFamily="34" charset="0"/>
              </a:rPr>
              <a:t>Senaat</a:t>
            </a:r>
            <a:r>
              <a:rPr lang="en-US" sz="1600" b="1" dirty="0">
                <a:solidFill>
                  <a:schemeClr val="accent3"/>
                </a:solidFill>
                <a:latin typeface="Calibri" panose="020F0502020204030204" pitchFamily="34" charset="0"/>
                <a:cs typeface="Calibri" panose="020F0502020204030204" pitchFamily="34" charset="0"/>
              </a:rPr>
              <a:t>: </a:t>
            </a:r>
            <a:r>
              <a:rPr lang="en-US" sz="1600" dirty="0">
                <a:solidFill>
                  <a:schemeClr val="accent3"/>
                </a:solidFill>
                <a:latin typeface="Calibri" panose="020F0502020204030204" pitchFamily="34" charset="0"/>
                <a:cs typeface="Calibri" panose="020F0502020204030204" pitchFamily="34" charset="0"/>
              </a:rPr>
              <a:t>Anders dan in Nederland </a:t>
            </a:r>
            <a:r>
              <a:rPr lang="en-US" sz="1600" dirty="0" err="1">
                <a:solidFill>
                  <a:schemeClr val="accent3"/>
                </a:solidFill>
                <a:latin typeface="Calibri" panose="020F0502020204030204" pitchFamily="34" charset="0"/>
                <a:cs typeface="Calibri" panose="020F0502020204030204" pitchFamily="34" charset="0"/>
              </a:rPr>
              <a:t>mogen</a:t>
            </a:r>
            <a:r>
              <a:rPr lang="en-US" sz="1600" dirty="0">
                <a:solidFill>
                  <a:schemeClr val="accent3"/>
                </a:solidFill>
                <a:latin typeface="Calibri" panose="020F0502020204030204" pitchFamily="34" charset="0"/>
                <a:cs typeface="Calibri" panose="020F0502020204030204" pitchFamily="34" charset="0"/>
              </a:rPr>
              <a:t> ze </a:t>
            </a:r>
            <a:r>
              <a:rPr lang="en-US" sz="1600" dirty="0" err="1">
                <a:solidFill>
                  <a:schemeClr val="accent3"/>
                </a:solidFill>
                <a:latin typeface="Calibri" panose="020F0502020204030204" pitchFamily="34" charset="0"/>
                <a:cs typeface="Calibri" panose="020F0502020204030204" pitchFamily="34" charset="0"/>
              </a:rPr>
              <a:t>allebei</a:t>
            </a:r>
            <a:r>
              <a:rPr lang="en-US" sz="1600" dirty="0">
                <a:solidFill>
                  <a:schemeClr val="accent3"/>
                </a:solidFill>
                <a:latin typeface="Calibri" panose="020F0502020204030204" pitchFamily="34" charset="0"/>
                <a:cs typeface="Calibri" panose="020F0502020204030204" pitchFamily="34" charset="0"/>
              </a:rPr>
              <a:t> de wet </a:t>
            </a:r>
            <a:r>
              <a:rPr lang="en-US" sz="1600" dirty="0" err="1">
                <a:solidFill>
                  <a:schemeClr val="accent3"/>
                </a:solidFill>
                <a:latin typeface="Calibri" panose="020F0502020204030204" pitchFamily="34" charset="0"/>
                <a:cs typeface="Calibri" panose="020F0502020204030204" pitchFamily="34" charset="0"/>
              </a:rPr>
              <a:t>aanpassen</a:t>
            </a:r>
            <a:r>
              <a:rPr lang="en-US" sz="1600" dirty="0">
                <a:solidFill>
                  <a:schemeClr val="accent3"/>
                </a:solidFill>
                <a:latin typeface="Calibri" panose="020F0502020204030204" pitchFamily="34" charset="0"/>
                <a:cs typeface="Calibri" panose="020F0502020204030204" pitchFamily="34" charset="0"/>
              </a:rPr>
              <a:t>. </a:t>
            </a:r>
            <a:r>
              <a:rPr lang="en-US" sz="1600" dirty="0" err="1">
                <a:solidFill>
                  <a:schemeClr val="accent3"/>
                </a:solidFill>
                <a:latin typeface="Calibri" panose="020F0502020204030204" pitchFamily="34" charset="0"/>
                <a:cs typeface="Calibri" panose="020F0502020204030204" pitchFamily="34" charset="0"/>
              </a:rPr>
              <a:t>Daarna</a:t>
            </a:r>
            <a:r>
              <a:rPr lang="en-US" sz="1600" dirty="0">
                <a:solidFill>
                  <a:schemeClr val="accent3"/>
                </a:solidFill>
                <a:latin typeface="Calibri" panose="020F0502020204030204" pitchFamily="34" charset="0"/>
                <a:cs typeface="Calibri" panose="020F0502020204030204" pitchFamily="34" charset="0"/>
              </a:rPr>
              <a:t> </a:t>
            </a:r>
            <a:r>
              <a:rPr lang="en-US" sz="1600" dirty="0" err="1">
                <a:solidFill>
                  <a:schemeClr val="accent3"/>
                </a:solidFill>
                <a:latin typeface="Calibri" panose="020F0502020204030204" pitchFamily="34" charset="0"/>
                <a:cs typeface="Calibri" panose="020F0502020204030204" pitchFamily="34" charset="0"/>
              </a:rPr>
              <a:t>tekent</a:t>
            </a:r>
            <a:r>
              <a:rPr lang="en-US" sz="1600" dirty="0">
                <a:solidFill>
                  <a:schemeClr val="accent3"/>
                </a:solidFill>
                <a:latin typeface="Calibri" panose="020F0502020204030204" pitchFamily="34" charset="0"/>
                <a:cs typeface="Calibri" panose="020F0502020204030204" pitchFamily="34" charset="0"/>
              </a:rPr>
              <a:t> de president. Of </a:t>
            </a:r>
            <a:r>
              <a:rPr lang="en-US" sz="1600" dirty="0" err="1">
                <a:solidFill>
                  <a:schemeClr val="accent3"/>
                </a:solidFill>
                <a:latin typeface="Calibri" panose="020F0502020204030204" pitchFamily="34" charset="0"/>
                <a:cs typeface="Calibri" panose="020F0502020204030204" pitchFamily="34" charset="0"/>
              </a:rPr>
              <a:t>hij</a:t>
            </a:r>
            <a:r>
              <a:rPr lang="en-US" sz="1600" dirty="0">
                <a:solidFill>
                  <a:schemeClr val="accent3"/>
                </a:solidFill>
                <a:latin typeface="Calibri" panose="020F0502020204030204" pitchFamily="34" charset="0"/>
                <a:cs typeface="Calibri" panose="020F0502020204030204" pitchFamily="34" charset="0"/>
              </a:rPr>
              <a:t> </a:t>
            </a:r>
            <a:r>
              <a:rPr lang="en-US" sz="1600" dirty="0" err="1">
                <a:solidFill>
                  <a:schemeClr val="accent3"/>
                </a:solidFill>
                <a:latin typeface="Calibri" panose="020F0502020204030204" pitchFamily="34" charset="0"/>
                <a:cs typeface="Calibri" panose="020F0502020204030204" pitchFamily="34" charset="0"/>
              </a:rPr>
              <a:t>zegt</a:t>
            </a:r>
            <a:r>
              <a:rPr lang="en-US" sz="1600" dirty="0">
                <a:solidFill>
                  <a:schemeClr val="accent3"/>
                </a:solidFill>
                <a:latin typeface="Calibri" panose="020F0502020204030204" pitchFamily="34" charset="0"/>
                <a:cs typeface="Calibri" panose="020F0502020204030204" pitchFamily="34" charset="0"/>
              </a:rPr>
              <a:t> ‘nee’: </a:t>
            </a:r>
            <a:r>
              <a:rPr lang="en-US" sz="1600" dirty="0" err="1">
                <a:solidFill>
                  <a:schemeClr val="accent3"/>
                </a:solidFill>
                <a:latin typeface="Calibri" panose="020F0502020204030204" pitchFamily="34" charset="0"/>
                <a:cs typeface="Calibri" panose="020F0502020204030204" pitchFamily="34" charset="0"/>
              </a:rPr>
              <a:t>een</a:t>
            </a:r>
            <a:r>
              <a:rPr lang="en-US" sz="1600" dirty="0">
                <a:solidFill>
                  <a:schemeClr val="accent3"/>
                </a:solidFill>
                <a:latin typeface="Calibri" panose="020F0502020204030204" pitchFamily="34" charset="0"/>
                <a:cs typeface="Calibri" panose="020F0502020204030204" pitchFamily="34" charset="0"/>
              </a:rPr>
              <a:t> veto.</a:t>
            </a:r>
            <a:endParaRPr lang="nl-NL" sz="1600" dirty="0">
              <a:solidFill>
                <a:schemeClr val="accent3"/>
              </a:solidFill>
              <a:latin typeface="Calibri" panose="020F0502020204030204" pitchFamily="34" charset="0"/>
              <a:cs typeface="Calibri" panose="020F0502020204030204" pitchFamily="34" charset="0"/>
            </a:endParaRPr>
          </a:p>
        </p:txBody>
      </p:sp>
      <p:grpSp>
        <p:nvGrpSpPr>
          <p:cNvPr id="3" name="Titel met tekstblok rechts">
            <a:extLst>
              <a:ext uri="{FF2B5EF4-FFF2-40B4-BE49-F238E27FC236}">
                <a16:creationId xmlns:a16="http://schemas.microsoft.com/office/drawing/2014/main" id="{380A2001-A84B-62C1-EFE5-CB30666DBE46}"/>
              </a:ext>
            </a:extLst>
          </p:cNvPr>
          <p:cNvGrpSpPr/>
          <p:nvPr/>
        </p:nvGrpSpPr>
        <p:grpSpPr>
          <a:xfrm>
            <a:off x="5819134" y="1155983"/>
            <a:ext cx="6013149" cy="563900"/>
            <a:chOff x="5814782" y="800202"/>
            <a:chExt cx="6013149" cy="563900"/>
          </a:xfrm>
        </p:grpSpPr>
        <p:sp>
          <p:nvSpPr>
            <p:cNvPr id="4" name="Rectangle 12">
              <a:extLst>
                <a:ext uri="{FF2B5EF4-FFF2-40B4-BE49-F238E27FC236}">
                  <a16:creationId xmlns:a16="http://schemas.microsoft.com/office/drawing/2014/main" id="{81E2C065-16D9-B6FD-E9FA-5C3A8FE2F716}"/>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Wie doet wat?</a:t>
              </a:r>
              <a:endParaRPr lang="nl-NL" sz="1600" spc="300" dirty="0">
                <a:solidFill>
                  <a:schemeClr val="accent1"/>
                </a:solidFill>
                <a:latin typeface="Calibri" panose="020F0502020204030204" pitchFamily="34" charset="0"/>
                <a:cs typeface="Calibri" panose="020F0502020204030204" pitchFamily="34" charset="0"/>
              </a:endParaRPr>
            </a:p>
          </p:txBody>
        </p:sp>
        <p:grpSp>
          <p:nvGrpSpPr>
            <p:cNvPr id="5" name="Group 18">
              <a:extLst>
                <a:ext uri="{FF2B5EF4-FFF2-40B4-BE49-F238E27FC236}">
                  <a16:creationId xmlns:a16="http://schemas.microsoft.com/office/drawing/2014/main" id="{D8B11A6E-43A0-9A1F-3567-0F22AE85ECCC}"/>
                </a:ext>
              </a:extLst>
            </p:cNvPr>
            <p:cNvGrpSpPr/>
            <p:nvPr/>
          </p:nvGrpSpPr>
          <p:grpSpPr>
            <a:xfrm>
              <a:off x="5814782" y="800202"/>
              <a:ext cx="563900" cy="563900"/>
              <a:chOff x="5814050" y="179688"/>
              <a:chExt cx="563900" cy="563900"/>
            </a:xfrm>
          </p:grpSpPr>
          <p:sp>
            <p:nvSpPr>
              <p:cNvPr id="6" name="Ovaal 7">
                <a:extLst>
                  <a:ext uri="{FF2B5EF4-FFF2-40B4-BE49-F238E27FC236}">
                    <a16:creationId xmlns:a16="http://schemas.microsoft.com/office/drawing/2014/main" id="{89D22078-EE69-38E0-C236-EEF9ED05A874}"/>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7" name="Graphic 6" descr="Information with solid fill">
                <a:extLst>
                  <a:ext uri="{FF2B5EF4-FFF2-40B4-BE49-F238E27FC236}">
                    <a16:creationId xmlns:a16="http://schemas.microsoft.com/office/drawing/2014/main" id="{9DFC6B4B-FD9D-C6B2-1FF5-FE2C89853AF3}"/>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grpSp>
      <p:sp>
        <p:nvSpPr>
          <p:cNvPr id="8" name="Ovaal 7">
            <a:extLst>
              <a:ext uri="{FF2B5EF4-FFF2-40B4-BE49-F238E27FC236}">
                <a16:creationId xmlns:a16="http://schemas.microsoft.com/office/drawing/2014/main" id="{73B92A15-D32A-0256-CC01-DEB47E192F8B}"/>
              </a:ext>
            </a:extLst>
          </p:cNvPr>
          <p:cNvSpPr/>
          <p:nvPr/>
        </p:nvSpPr>
        <p:spPr>
          <a:xfrm flipH="1">
            <a:off x="2523490" y="1308751"/>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nvGrpSpPr>
          <p:cNvPr id="9" name="Groep 8">
            <a:extLst>
              <a:ext uri="{FF2B5EF4-FFF2-40B4-BE49-F238E27FC236}">
                <a16:creationId xmlns:a16="http://schemas.microsoft.com/office/drawing/2014/main" id="{810BFFA5-3D2C-5090-1E93-2452DF8FA0E1}"/>
              </a:ext>
            </a:extLst>
          </p:cNvPr>
          <p:cNvGrpSpPr/>
          <p:nvPr/>
        </p:nvGrpSpPr>
        <p:grpSpPr>
          <a:xfrm>
            <a:off x="1997219" y="2228073"/>
            <a:ext cx="2020232" cy="615553"/>
            <a:chOff x="3556053" y="5538990"/>
            <a:chExt cx="2020232" cy="615553"/>
          </a:xfrm>
        </p:grpSpPr>
        <p:sp>
          <p:nvSpPr>
            <p:cNvPr id="10" name="Rechthoek 9">
              <a:extLst>
                <a:ext uri="{FF2B5EF4-FFF2-40B4-BE49-F238E27FC236}">
                  <a16:creationId xmlns:a16="http://schemas.microsoft.com/office/drawing/2014/main" id="{11B0343F-24E1-6075-74BD-5DA252B8E908}"/>
                </a:ext>
              </a:extLst>
            </p:cNvPr>
            <p:cNvSpPr/>
            <p:nvPr/>
          </p:nvSpPr>
          <p:spPr>
            <a:xfrm>
              <a:off x="3556053" y="5538990"/>
              <a:ext cx="2020232" cy="615553"/>
            </a:xfrm>
            <a:prstGeom prst="rect">
              <a:avLst/>
            </a:prstGeom>
            <a:solidFill>
              <a:schemeClr val="bg1"/>
            </a:solidFill>
            <a:ln w="38100" cap="flat" cmpd="sng" algn="ctr">
              <a:solidFill>
                <a:schemeClr val="accent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1" name="Tekstvak 10">
              <a:extLst>
                <a:ext uri="{FF2B5EF4-FFF2-40B4-BE49-F238E27FC236}">
                  <a16:creationId xmlns:a16="http://schemas.microsoft.com/office/drawing/2014/main" id="{42278611-C257-6A11-3497-8275622D0479}"/>
                </a:ext>
              </a:extLst>
            </p:cNvPr>
            <p:cNvSpPr txBox="1"/>
            <p:nvPr/>
          </p:nvSpPr>
          <p:spPr>
            <a:xfrm>
              <a:off x="3573732" y="5561704"/>
              <a:ext cx="1953868" cy="538609"/>
            </a:xfrm>
            <a:prstGeom prst="rect">
              <a:avLst/>
            </a:prstGeom>
            <a:noFill/>
            <a:ln>
              <a:noFill/>
            </a:ln>
          </p:spPr>
          <p:txBody>
            <a:bodyPr wrap="none" rtlCol="0">
              <a:spAutoFit/>
            </a:bodyPr>
            <a:lstStyle/>
            <a:p>
              <a:pPr algn="ctr"/>
              <a:r>
                <a:rPr lang="nl-NL" sz="1600" b="1" dirty="0">
                  <a:solidFill>
                    <a:schemeClr val="accent3"/>
                  </a:solidFill>
                  <a:latin typeface="Avenir Book" panose="02000503020000020003" pitchFamily="2" charset="0"/>
                </a:rPr>
                <a:t>Wetgevende macht</a:t>
              </a:r>
            </a:p>
            <a:p>
              <a:pPr algn="ctr"/>
              <a:r>
                <a:rPr lang="nl-NL" sz="1300" b="1" dirty="0">
                  <a:latin typeface="Avenir Book" panose="02000503020000020003" pitchFamily="2" charset="0"/>
                </a:rPr>
                <a:t>Congres</a:t>
              </a:r>
            </a:p>
          </p:txBody>
        </p:sp>
      </p:grpSp>
      <p:pic>
        <p:nvPicPr>
          <p:cNvPr id="12" name="Graphic 11" descr="Griekse tempel met effen opvulling">
            <a:extLst>
              <a:ext uri="{FF2B5EF4-FFF2-40B4-BE49-F238E27FC236}">
                <a16:creationId xmlns:a16="http://schemas.microsoft.com/office/drawing/2014/main" id="{E756E77C-8E13-DC1D-8608-1C65DF463F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34742" y="1422131"/>
            <a:ext cx="666198" cy="666198"/>
          </a:xfrm>
          <a:prstGeom prst="rect">
            <a:avLst/>
          </a:prstGeom>
        </p:spPr>
      </p:pic>
      <p:sp>
        <p:nvSpPr>
          <p:cNvPr id="13" name="Congres kader">
            <a:extLst>
              <a:ext uri="{FF2B5EF4-FFF2-40B4-BE49-F238E27FC236}">
                <a16:creationId xmlns:a16="http://schemas.microsoft.com/office/drawing/2014/main" id="{E2EDDD43-B9BE-CB37-4D80-DC662967622F}"/>
              </a:ext>
            </a:extLst>
          </p:cNvPr>
          <p:cNvSpPr/>
          <p:nvPr/>
        </p:nvSpPr>
        <p:spPr>
          <a:xfrm>
            <a:off x="940961" y="3339540"/>
            <a:ext cx="4261104" cy="2011680"/>
          </a:xfrm>
          <a:prstGeom prst="roundRect">
            <a:avLst>
              <a:gd name="adj" fmla="val 18000"/>
            </a:avLst>
          </a:prstGeom>
          <a:solidFill>
            <a:schemeClr val="bg1"/>
          </a:solidFill>
          <a:ln w="28575">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Titel Huis">
            <a:extLst>
              <a:ext uri="{FF2B5EF4-FFF2-40B4-BE49-F238E27FC236}">
                <a16:creationId xmlns:a16="http://schemas.microsoft.com/office/drawing/2014/main" id="{BC04D58F-B3EE-D04F-BC1C-CA553D3FFBBD}"/>
              </a:ext>
            </a:extLst>
          </p:cNvPr>
          <p:cNvSpPr txBox="1"/>
          <p:nvPr/>
        </p:nvSpPr>
        <p:spPr>
          <a:xfrm>
            <a:off x="1068977" y="3403548"/>
            <a:ext cx="2011680" cy="230832"/>
          </a:xfrm>
          <a:prstGeom prst="rect">
            <a:avLst/>
          </a:prstGeom>
          <a:noFill/>
        </p:spPr>
        <p:txBody>
          <a:bodyPr wrap="square" lIns="0" tIns="0" rIns="0" bIns="0">
            <a:spAutoFit/>
          </a:bodyPr>
          <a:lstStyle/>
          <a:p>
            <a:pPr algn="ctr"/>
            <a:r>
              <a:rPr sz="1500" b="0" dirty="0">
                <a:latin typeface="Calibri" panose="020F0502020204030204" pitchFamily="34" charset="0"/>
                <a:cs typeface="Calibri" panose="020F0502020204030204" pitchFamily="34" charset="0"/>
              </a:rPr>
              <a:t>Huis</a:t>
            </a:r>
          </a:p>
        </p:txBody>
      </p:sp>
      <p:sp>
        <p:nvSpPr>
          <p:cNvPr id="15" name="Sub Huis">
            <a:extLst>
              <a:ext uri="{FF2B5EF4-FFF2-40B4-BE49-F238E27FC236}">
                <a16:creationId xmlns:a16="http://schemas.microsoft.com/office/drawing/2014/main" id="{81EB8730-3AAA-DF62-4774-2CE1AFD73A7D}"/>
              </a:ext>
            </a:extLst>
          </p:cNvPr>
          <p:cNvSpPr txBox="1"/>
          <p:nvPr/>
        </p:nvSpPr>
        <p:spPr>
          <a:xfrm>
            <a:off x="1068977" y="3677868"/>
            <a:ext cx="2011680" cy="153888"/>
          </a:xfrm>
          <a:prstGeom prst="rect">
            <a:avLst/>
          </a:prstGeom>
          <a:noFill/>
        </p:spPr>
        <p:txBody>
          <a:bodyPr wrap="square" lIns="0" tIns="0" rIns="0" bIns="0">
            <a:spAutoFit/>
          </a:bodyPr>
          <a:lstStyle/>
          <a:p>
            <a:pPr algn="ctr"/>
            <a:r>
              <a:rPr sz="1000" b="0">
                <a:latin typeface="Calibri" panose="020F0502020204030204" pitchFamily="34" charset="0"/>
                <a:cs typeface="Calibri" panose="020F0502020204030204" pitchFamily="34" charset="0"/>
              </a:rPr>
              <a:t>435 leden</a:t>
            </a:r>
          </a:p>
        </p:txBody>
      </p:sp>
      <p:sp>
        <p:nvSpPr>
          <p:cNvPr id="16" name="Titel Senaat">
            <a:extLst>
              <a:ext uri="{FF2B5EF4-FFF2-40B4-BE49-F238E27FC236}">
                <a16:creationId xmlns:a16="http://schemas.microsoft.com/office/drawing/2014/main" id="{4C61A6F6-B26E-9E99-369E-6F06C4295260}"/>
              </a:ext>
            </a:extLst>
          </p:cNvPr>
          <p:cNvSpPr txBox="1"/>
          <p:nvPr/>
        </p:nvSpPr>
        <p:spPr>
          <a:xfrm>
            <a:off x="3126377" y="3403548"/>
            <a:ext cx="1920240" cy="230832"/>
          </a:xfrm>
          <a:prstGeom prst="rect">
            <a:avLst/>
          </a:prstGeom>
          <a:noFill/>
        </p:spPr>
        <p:txBody>
          <a:bodyPr wrap="square" lIns="0" tIns="0" rIns="0" bIns="0">
            <a:spAutoFit/>
          </a:bodyPr>
          <a:lstStyle/>
          <a:p>
            <a:pPr algn="ctr"/>
            <a:r>
              <a:rPr sz="1500" b="0">
                <a:latin typeface="Calibri" panose="020F0502020204030204" pitchFamily="34" charset="0"/>
                <a:cs typeface="Calibri" panose="020F0502020204030204" pitchFamily="34" charset="0"/>
              </a:rPr>
              <a:t>Senaat</a:t>
            </a:r>
          </a:p>
        </p:txBody>
      </p:sp>
      <p:sp>
        <p:nvSpPr>
          <p:cNvPr id="17" name="Sub Senaat">
            <a:extLst>
              <a:ext uri="{FF2B5EF4-FFF2-40B4-BE49-F238E27FC236}">
                <a16:creationId xmlns:a16="http://schemas.microsoft.com/office/drawing/2014/main" id="{9723D00A-00ED-5664-D94C-536A2F1BD042}"/>
              </a:ext>
            </a:extLst>
          </p:cNvPr>
          <p:cNvSpPr txBox="1"/>
          <p:nvPr/>
        </p:nvSpPr>
        <p:spPr>
          <a:xfrm>
            <a:off x="3126377" y="3677868"/>
            <a:ext cx="1920240" cy="276999"/>
          </a:xfrm>
          <a:prstGeom prst="rect">
            <a:avLst/>
          </a:prstGeom>
          <a:noFill/>
        </p:spPr>
        <p:txBody>
          <a:bodyPr wrap="square" lIns="0" tIns="0" rIns="0" bIns="0">
            <a:spAutoFit/>
          </a:bodyPr>
          <a:lstStyle/>
          <a:p>
            <a:pPr algn="ctr"/>
            <a:r>
              <a:rPr sz="900" b="0">
                <a:latin typeface="Calibri" panose="020F0502020204030204" pitchFamily="34" charset="0"/>
                <a:cs typeface="Calibri" panose="020F0502020204030204" pitchFamily="34" charset="0"/>
              </a:rPr>
              <a:t>100 leden: 2 per staat,</a:t>
            </a:r>
          </a:p>
          <a:p>
            <a:pPr algn="ctr"/>
            <a:r>
              <a:rPr sz="900" b="0">
                <a:latin typeface="Calibri" panose="020F0502020204030204" pitchFamily="34" charset="0"/>
                <a:cs typeface="Calibri" panose="020F0502020204030204" pitchFamily="34" charset="0"/>
              </a:rPr>
              <a:t>gekozen door het volk</a:t>
            </a:r>
          </a:p>
        </p:txBody>
      </p:sp>
      <p:grpSp>
        <p:nvGrpSpPr>
          <p:cNvPr id="18" name="Huis neutraal">
            <a:extLst>
              <a:ext uri="{FF2B5EF4-FFF2-40B4-BE49-F238E27FC236}">
                <a16:creationId xmlns:a16="http://schemas.microsoft.com/office/drawing/2014/main" id="{71BBAC0A-D6D0-4F76-B105-587405E56AB5}"/>
              </a:ext>
            </a:extLst>
          </p:cNvPr>
          <p:cNvGrpSpPr/>
          <p:nvPr/>
        </p:nvGrpSpPr>
        <p:grpSpPr>
          <a:xfrm>
            <a:off x="1056521" y="4131756"/>
            <a:ext cx="2091455" cy="1067327"/>
            <a:chOff x="7074144" y="5044176"/>
            <a:chExt cx="2091455" cy="1067327"/>
          </a:xfrm>
        </p:grpSpPr>
        <p:sp>
          <p:nvSpPr>
            <p:cNvPr id="19" name="Oval 7">
              <a:extLst>
                <a:ext uri="{FF2B5EF4-FFF2-40B4-BE49-F238E27FC236}">
                  <a16:creationId xmlns:a16="http://schemas.microsoft.com/office/drawing/2014/main" id="{4D668E3E-7FB9-12E5-969A-2C2AD9E72481}"/>
                </a:ext>
              </a:extLst>
            </p:cNvPr>
            <p:cNvSpPr/>
            <p:nvPr/>
          </p:nvSpPr>
          <p:spPr>
            <a:xfrm>
              <a:off x="7668138"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 name="Oval 8">
              <a:extLst>
                <a:ext uri="{FF2B5EF4-FFF2-40B4-BE49-F238E27FC236}">
                  <a16:creationId xmlns:a16="http://schemas.microsoft.com/office/drawing/2014/main" id="{E6E97371-CFE8-A01B-3FD0-719110B9A2B2}"/>
                </a:ext>
              </a:extLst>
            </p:cNvPr>
            <p:cNvSpPr/>
            <p:nvPr/>
          </p:nvSpPr>
          <p:spPr>
            <a:xfrm>
              <a:off x="7614138"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 name="Oval 9">
              <a:extLst>
                <a:ext uri="{FF2B5EF4-FFF2-40B4-BE49-F238E27FC236}">
                  <a16:creationId xmlns:a16="http://schemas.microsoft.com/office/drawing/2014/main" id="{240434A9-DAE5-72AD-98B5-250181309BF1}"/>
                </a:ext>
              </a:extLst>
            </p:cNvPr>
            <p:cNvSpPr/>
            <p:nvPr/>
          </p:nvSpPr>
          <p:spPr>
            <a:xfrm>
              <a:off x="7560139"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 name="Oval 10">
              <a:extLst>
                <a:ext uri="{FF2B5EF4-FFF2-40B4-BE49-F238E27FC236}">
                  <a16:creationId xmlns:a16="http://schemas.microsoft.com/office/drawing/2014/main" id="{B4DA583B-1272-78E1-673E-BF472244F555}"/>
                </a:ext>
              </a:extLst>
            </p:cNvPr>
            <p:cNvSpPr/>
            <p:nvPr/>
          </p:nvSpPr>
          <p:spPr>
            <a:xfrm>
              <a:off x="7506140"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 name="Oval 11">
              <a:extLst>
                <a:ext uri="{FF2B5EF4-FFF2-40B4-BE49-F238E27FC236}">
                  <a16:creationId xmlns:a16="http://schemas.microsoft.com/office/drawing/2014/main" id="{E6907F09-9567-2BCA-893A-4965CED7C655}"/>
                </a:ext>
              </a:extLst>
            </p:cNvPr>
            <p:cNvSpPr/>
            <p:nvPr/>
          </p:nvSpPr>
          <p:spPr>
            <a:xfrm>
              <a:off x="7452140"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 name="Oval 12">
              <a:extLst>
                <a:ext uri="{FF2B5EF4-FFF2-40B4-BE49-F238E27FC236}">
                  <a16:creationId xmlns:a16="http://schemas.microsoft.com/office/drawing/2014/main" id="{0A4EF1F4-5B72-2EBB-4A35-28BA1664FA3B}"/>
                </a:ext>
              </a:extLst>
            </p:cNvPr>
            <p:cNvSpPr/>
            <p:nvPr/>
          </p:nvSpPr>
          <p:spPr>
            <a:xfrm>
              <a:off x="7398141"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 name="Oval 13">
              <a:extLst>
                <a:ext uri="{FF2B5EF4-FFF2-40B4-BE49-F238E27FC236}">
                  <a16:creationId xmlns:a16="http://schemas.microsoft.com/office/drawing/2014/main" id="{4FBF7573-13B9-C35E-EF37-A9E636179149}"/>
                </a:ext>
              </a:extLst>
            </p:cNvPr>
            <p:cNvSpPr/>
            <p:nvPr/>
          </p:nvSpPr>
          <p:spPr>
            <a:xfrm>
              <a:off x="7344141"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 name="Oval 14">
              <a:extLst>
                <a:ext uri="{FF2B5EF4-FFF2-40B4-BE49-F238E27FC236}">
                  <a16:creationId xmlns:a16="http://schemas.microsoft.com/office/drawing/2014/main" id="{785582E7-CDDD-4AF4-0440-E763DEB1F056}"/>
                </a:ext>
              </a:extLst>
            </p:cNvPr>
            <p:cNvSpPr/>
            <p:nvPr/>
          </p:nvSpPr>
          <p:spPr>
            <a:xfrm>
              <a:off x="7290142"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 name="Oval 15">
              <a:extLst>
                <a:ext uri="{FF2B5EF4-FFF2-40B4-BE49-F238E27FC236}">
                  <a16:creationId xmlns:a16="http://schemas.microsoft.com/office/drawing/2014/main" id="{C26E3767-FF42-08FE-0921-3F6F5153F0FC}"/>
                </a:ext>
              </a:extLst>
            </p:cNvPr>
            <p:cNvSpPr/>
            <p:nvPr/>
          </p:nvSpPr>
          <p:spPr>
            <a:xfrm>
              <a:off x="7236142"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 name="Oval 16">
              <a:extLst>
                <a:ext uri="{FF2B5EF4-FFF2-40B4-BE49-F238E27FC236}">
                  <a16:creationId xmlns:a16="http://schemas.microsoft.com/office/drawing/2014/main" id="{123474C8-59CB-42E0-40FB-2197A88FC595}"/>
                </a:ext>
              </a:extLst>
            </p:cNvPr>
            <p:cNvSpPr/>
            <p:nvPr/>
          </p:nvSpPr>
          <p:spPr>
            <a:xfrm>
              <a:off x="7182143"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 name="Oval 17">
              <a:extLst>
                <a:ext uri="{FF2B5EF4-FFF2-40B4-BE49-F238E27FC236}">
                  <a16:creationId xmlns:a16="http://schemas.microsoft.com/office/drawing/2014/main" id="{28782BE8-DD12-A507-4EA0-96225F96AEBD}"/>
                </a:ext>
              </a:extLst>
            </p:cNvPr>
            <p:cNvSpPr/>
            <p:nvPr/>
          </p:nvSpPr>
          <p:spPr>
            <a:xfrm>
              <a:off x="7128143"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 name="Oval 18">
              <a:extLst>
                <a:ext uri="{FF2B5EF4-FFF2-40B4-BE49-F238E27FC236}">
                  <a16:creationId xmlns:a16="http://schemas.microsoft.com/office/drawing/2014/main" id="{60832E19-7DD6-1D33-5584-52ADF44EE735}"/>
                </a:ext>
              </a:extLst>
            </p:cNvPr>
            <p:cNvSpPr/>
            <p:nvPr/>
          </p:nvSpPr>
          <p:spPr>
            <a:xfrm>
              <a:off x="7074144"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 name="Oval 19">
              <a:extLst>
                <a:ext uri="{FF2B5EF4-FFF2-40B4-BE49-F238E27FC236}">
                  <a16:creationId xmlns:a16="http://schemas.microsoft.com/office/drawing/2014/main" id="{9FD52FD2-3962-C53A-93B9-99FEB80ADF32}"/>
                </a:ext>
              </a:extLst>
            </p:cNvPr>
            <p:cNvSpPr/>
            <p:nvPr/>
          </p:nvSpPr>
          <p:spPr>
            <a:xfrm>
              <a:off x="7076165" y="60039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 name="Oval 20">
              <a:extLst>
                <a:ext uri="{FF2B5EF4-FFF2-40B4-BE49-F238E27FC236}">
                  <a16:creationId xmlns:a16="http://schemas.microsoft.com/office/drawing/2014/main" id="{882FAC75-8EEA-EB25-17B3-ADE58F5E8A57}"/>
                </a:ext>
              </a:extLst>
            </p:cNvPr>
            <p:cNvSpPr/>
            <p:nvPr/>
          </p:nvSpPr>
          <p:spPr>
            <a:xfrm>
              <a:off x="7130310" y="60035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 name="Oval 21">
              <a:extLst>
                <a:ext uri="{FF2B5EF4-FFF2-40B4-BE49-F238E27FC236}">
                  <a16:creationId xmlns:a16="http://schemas.microsoft.com/office/drawing/2014/main" id="{C0B5E51B-D1A7-395E-35CA-EBB75F3C7ED0}"/>
                </a:ext>
              </a:extLst>
            </p:cNvPr>
            <p:cNvSpPr/>
            <p:nvPr/>
          </p:nvSpPr>
          <p:spPr>
            <a:xfrm>
              <a:off x="7184374" y="60043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 name="Oval 22">
              <a:extLst>
                <a:ext uri="{FF2B5EF4-FFF2-40B4-BE49-F238E27FC236}">
                  <a16:creationId xmlns:a16="http://schemas.microsoft.com/office/drawing/2014/main" id="{A8B7ADE0-5B9E-5600-C0DC-7CCEE9081631}"/>
                </a:ext>
              </a:extLst>
            </p:cNvPr>
            <p:cNvSpPr/>
            <p:nvPr/>
          </p:nvSpPr>
          <p:spPr>
            <a:xfrm>
              <a:off x="7238553" y="60038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 name="Oval 23">
              <a:extLst>
                <a:ext uri="{FF2B5EF4-FFF2-40B4-BE49-F238E27FC236}">
                  <a16:creationId xmlns:a16="http://schemas.microsoft.com/office/drawing/2014/main" id="{BD4F6EEE-22AD-B3FA-0614-49EA190548A9}"/>
                </a:ext>
              </a:extLst>
            </p:cNvPr>
            <p:cNvSpPr/>
            <p:nvPr/>
          </p:nvSpPr>
          <p:spPr>
            <a:xfrm>
              <a:off x="7292762" y="60032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 name="Oval 24">
              <a:extLst>
                <a:ext uri="{FF2B5EF4-FFF2-40B4-BE49-F238E27FC236}">
                  <a16:creationId xmlns:a16="http://schemas.microsoft.com/office/drawing/2014/main" id="{D598CADC-A1E4-5872-9B4F-3B61CF624DCC}"/>
                </a:ext>
              </a:extLst>
            </p:cNvPr>
            <p:cNvSpPr/>
            <p:nvPr/>
          </p:nvSpPr>
          <p:spPr>
            <a:xfrm>
              <a:off x="7346858" y="60043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 name="Oval 25">
              <a:extLst>
                <a:ext uri="{FF2B5EF4-FFF2-40B4-BE49-F238E27FC236}">
                  <a16:creationId xmlns:a16="http://schemas.microsoft.com/office/drawing/2014/main" id="{F97BB873-57F2-18EE-65DD-DAA931F37989}"/>
                </a:ext>
              </a:extLst>
            </p:cNvPr>
            <p:cNvSpPr/>
            <p:nvPr/>
          </p:nvSpPr>
          <p:spPr>
            <a:xfrm>
              <a:off x="7401127" y="60037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 name="Oval 26">
              <a:extLst>
                <a:ext uri="{FF2B5EF4-FFF2-40B4-BE49-F238E27FC236}">
                  <a16:creationId xmlns:a16="http://schemas.microsoft.com/office/drawing/2014/main" id="{DABE0D58-FF79-8EA2-9AD3-7D44D9AC6912}"/>
                </a:ext>
              </a:extLst>
            </p:cNvPr>
            <p:cNvSpPr/>
            <p:nvPr/>
          </p:nvSpPr>
          <p:spPr>
            <a:xfrm>
              <a:off x="7455455" y="600293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 name="Oval 27">
              <a:extLst>
                <a:ext uri="{FF2B5EF4-FFF2-40B4-BE49-F238E27FC236}">
                  <a16:creationId xmlns:a16="http://schemas.microsoft.com/office/drawing/2014/main" id="{C72E0C81-0308-6053-E960-DECD1971B1D4}"/>
                </a:ext>
              </a:extLst>
            </p:cNvPr>
            <p:cNvSpPr/>
            <p:nvPr/>
          </p:nvSpPr>
          <p:spPr>
            <a:xfrm>
              <a:off x="7509611" y="600428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 name="Oval 28">
              <a:extLst>
                <a:ext uri="{FF2B5EF4-FFF2-40B4-BE49-F238E27FC236}">
                  <a16:creationId xmlns:a16="http://schemas.microsoft.com/office/drawing/2014/main" id="{7EA21608-7F92-A497-C776-DFB4839D7039}"/>
                </a:ext>
              </a:extLst>
            </p:cNvPr>
            <p:cNvSpPr/>
            <p:nvPr/>
          </p:nvSpPr>
          <p:spPr>
            <a:xfrm>
              <a:off x="7564063" y="600343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 name="Oval 29">
              <a:extLst>
                <a:ext uri="{FF2B5EF4-FFF2-40B4-BE49-F238E27FC236}">
                  <a16:creationId xmlns:a16="http://schemas.microsoft.com/office/drawing/2014/main" id="{A023BA31-8E5A-246A-7852-F657F8DCDE7F}"/>
                </a:ext>
              </a:extLst>
            </p:cNvPr>
            <p:cNvSpPr/>
            <p:nvPr/>
          </p:nvSpPr>
          <p:spPr>
            <a:xfrm>
              <a:off x="7082219" y="593994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 name="Oval 30">
              <a:extLst>
                <a:ext uri="{FF2B5EF4-FFF2-40B4-BE49-F238E27FC236}">
                  <a16:creationId xmlns:a16="http://schemas.microsoft.com/office/drawing/2014/main" id="{80169558-1D27-8345-CE19-4DBFD162CC30}"/>
                </a:ext>
              </a:extLst>
            </p:cNvPr>
            <p:cNvSpPr/>
            <p:nvPr/>
          </p:nvSpPr>
          <p:spPr>
            <a:xfrm>
              <a:off x="7136799" y="59389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 name="Oval 31">
              <a:extLst>
                <a:ext uri="{FF2B5EF4-FFF2-40B4-BE49-F238E27FC236}">
                  <a16:creationId xmlns:a16="http://schemas.microsoft.com/office/drawing/2014/main" id="{97F04FA8-CF2B-CDBE-EC09-F9D84DED5D3B}"/>
                </a:ext>
              </a:extLst>
            </p:cNvPr>
            <p:cNvSpPr/>
            <p:nvPr/>
          </p:nvSpPr>
          <p:spPr>
            <a:xfrm>
              <a:off x="7618648" y="60023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 name="Oval 32">
              <a:extLst>
                <a:ext uri="{FF2B5EF4-FFF2-40B4-BE49-F238E27FC236}">
                  <a16:creationId xmlns:a16="http://schemas.microsoft.com/office/drawing/2014/main" id="{88651A30-B808-0198-566D-E72C56A1BBC9}"/>
                </a:ext>
              </a:extLst>
            </p:cNvPr>
            <p:cNvSpPr/>
            <p:nvPr/>
          </p:nvSpPr>
          <p:spPr>
            <a:xfrm>
              <a:off x="7191058" y="59408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 name="Oval 33">
              <a:extLst>
                <a:ext uri="{FF2B5EF4-FFF2-40B4-BE49-F238E27FC236}">
                  <a16:creationId xmlns:a16="http://schemas.microsoft.com/office/drawing/2014/main" id="{1DADDA09-E34B-40CC-2FA3-224B112031B7}"/>
                </a:ext>
              </a:extLst>
            </p:cNvPr>
            <p:cNvSpPr/>
            <p:nvPr/>
          </p:nvSpPr>
          <p:spPr>
            <a:xfrm>
              <a:off x="7245771" y="59398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 name="Oval 34">
              <a:extLst>
                <a:ext uri="{FF2B5EF4-FFF2-40B4-BE49-F238E27FC236}">
                  <a16:creationId xmlns:a16="http://schemas.microsoft.com/office/drawing/2014/main" id="{10B6ABAE-2980-0A0E-A2C1-561912E13C63}"/>
                </a:ext>
              </a:extLst>
            </p:cNvPr>
            <p:cNvSpPr/>
            <p:nvPr/>
          </p:nvSpPr>
          <p:spPr>
            <a:xfrm>
              <a:off x="7673434" y="600101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 name="Oval 35">
              <a:extLst>
                <a:ext uri="{FF2B5EF4-FFF2-40B4-BE49-F238E27FC236}">
                  <a16:creationId xmlns:a16="http://schemas.microsoft.com/office/drawing/2014/main" id="{03BBEDE9-B4AD-9402-DD5B-C0E1754F30A7}"/>
                </a:ext>
              </a:extLst>
            </p:cNvPr>
            <p:cNvSpPr/>
            <p:nvPr/>
          </p:nvSpPr>
          <p:spPr>
            <a:xfrm>
              <a:off x="7300607" y="593867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 name="Oval 36">
              <a:extLst>
                <a:ext uri="{FF2B5EF4-FFF2-40B4-BE49-F238E27FC236}">
                  <a16:creationId xmlns:a16="http://schemas.microsoft.com/office/drawing/2014/main" id="{5F81CC74-62B6-725E-C4E3-FED72D7022D6}"/>
                </a:ext>
              </a:extLst>
            </p:cNvPr>
            <p:cNvSpPr/>
            <p:nvPr/>
          </p:nvSpPr>
          <p:spPr>
            <a:xfrm>
              <a:off x="7354989" y="59408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 name="Oval 37">
              <a:extLst>
                <a:ext uri="{FF2B5EF4-FFF2-40B4-BE49-F238E27FC236}">
                  <a16:creationId xmlns:a16="http://schemas.microsoft.com/office/drawing/2014/main" id="{356171A9-787C-E3AE-22D5-CCDE0BE5A056}"/>
                </a:ext>
              </a:extLst>
            </p:cNvPr>
            <p:cNvSpPr/>
            <p:nvPr/>
          </p:nvSpPr>
          <p:spPr>
            <a:xfrm>
              <a:off x="7410062" y="59396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 name="Oval 38">
              <a:extLst>
                <a:ext uri="{FF2B5EF4-FFF2-40B4-BE49-F238E27FC236}">
                  <a16:creationId xmlns:a16="http://schemas.microsoft.com/office/drawing/2014/main" id="{19D894F7-B23A-0D8F-81BA-6318E9C1591E}"/>
                </a:ext>
              </a:extLst>
            </p:cNvPr>
            <p:cNvSpPr/>
            <p:nvPr/>
          </p:nvSpPr>
          <p:spPr>
            <a:xfrm>
              <a:off x="7092284" y="58764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 name="Oval 39">
              <a:extLst>
                <a:ext uri="{FF2B5EF4-FFF2-40B4-BE49-F238E27FC236}">
                  <a16:creationId xmlns:a16="http://schemas.microsoft.com/office/drawing/2014/main" id="{86F03927-9FAF-14B8-F652-95F8DB4E9B55}"/>
                </a:ext>
              </a:extLst>
            </p:cNvPr>
            <p:cNvSpPr/>
            <p:nvPr/>
          </p:nvSpPr>
          <p:spPr>
            <a:xfrm>
              <a:off x="7147583" y="587506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Oval 40">
              <a:extLst>
                <a:ext uri="{FF2B5EF4-FFF2-40B4-BE49-F238E27FC236}">
                  <a16:creationId xmlns:a16="http://schemas.microsoft.com/office/drawing/2014/main" id="{047FCA82-AE95-11DE-6181-211235A23BFC}"/>
                </a:ext>
              </a:extLst>
            </p:cNvPr>
            <p:cNvSpPr/>
            <p:nvPr/>
          </p:nvSpPr>
          <p:spPr>
            <a:xfrm>
              <a:off x="7465366" y="593823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 name="Oval 41">
              <a:extLst>
                <a:ext uri="{FF2B5EF4-FFF2-40B4-BE49-F238E27FC236}">
                  <a16:creationId xmlns:a16="http://schemas.microsoft.com/office/drawing/2014/main" id="{B96A4E39-C63A-B530-E7C0-D886782FD23C}"/>
                </a:ext>
              </a:extLst>
            </p:cNvPr>
            <p:cNvSpPr/>
            <p:nvPr/>
          </p:nvSpPr>
          <p:spPr>
            <a:xfrm>
              <a:off x="7202162" y="587783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 name="Oval 42">
              <a:extLst>
                <a:ext uri="{FF2B5EF4-FFF2-40B4-BE49-F238E27FC236}">
                  <a16:creationId xmlns:a16="http://schemas.microsoft.com/office/drawing/2014/main" id="{14A1359E-749D-D1AC-CC1B-1898750868E3}"/>
                </a:ext>
              </a:extLst>
            </p:cNvPr>
            <p:cNvSpPr/>
            <p:nvPr/>
          </p:nvSpPr>
          <p:spPr>
            <a:xfrm>
              <a:off x="7519983" y="59410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 name="Oval 43">
              <a:extLst>
                <a:ext uri="{FF2B5EF4-FFF2-40B4-BE49-F238E27FC236}">
                  <a16:creationId xmlns:a16="http://schemas.microsoft.com/office/drawing/2014/main" id="{11EDED0C-A0B8-9B19-E0D8-EF0A880F3A68}"/>
                </a:ext>
              </a:extLst>
            </p:cNvPr>
            <p:cNvSpPr/>
            <p:nvPr/>
          </p:nvSpPr>
          <p:spPr>
            <a:xfrm>
              <a:off x="7257758" y="587646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 name="Oval 44">
              <a:extLst>
                <a:ext uri="{FF2B5EF4-FFF2-40B4-BE49-F238E27FC236}">
                  <a16:creationId xmlns:a16="http://schemas.microsoft.com/office/drawing/2014/main" id="{5E190752-0845-4058-6720-F48821B06CD0}"/>
                </a:ext>
              </a:extLst>
            </p:cNvPr>
            <p:cNvSpPr/>
            <p:nvPr/>
          </p:nvSpPr>
          <p:spPr>
            <a:xfrm>
              <a:off x="7575776" y="593952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 name="Oval 45">
              <a:extLst>
                <a:ext uri="{FF2B5EF4-FFF2-40B4-BE49-F238E27FC236}">
                  <a16:creationId xmlns:a16="http://schemas.microsoft.com/office/drawing/2014/main" id="{693AEB1F-0553-7A63-4BB3-AE976BB32815}"/>
                </a:ext>
              </a:extLst>
            </p:cNvPr>
            <p:cNvSpPr/>
            <p:nvPr/>
          </p:nvSpPr>
          <p:spPr>
            <a:xfrm>
              <a:off x="7313624" y="58749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 name="Oval 46">
              <a:extLst>
                <a:ext uri="{FF2B5EF4-FFF2-40B4-BE49-F238E27FC236}">
                  <a16:creationId xmlns:a16="http://schemas.microsoft.com/office/drawing/2014/main" id="{71E3DE6D-6D6D-47C5-DE61-8D37FB1EE6C2}"/>
                </a:ext>
              </a:extLst>
            </p:cNvPr>
            <p:cNvSpPr/>
            <p:nvPr/>
          </p:nvSpPr>
          <p:spPr>
            <a:xfrm>
              <a:off x="7106319" y="58136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 name="Oval 47">
              <a:extLst>
                <a:ext uri="{FF2B5EF4-FFF2-40B4-BE49-F238E27FC236}">
                  <a16:creationId xmlns:a16="http://schemas.microsoft.com/office/drawing/2014/main" id="{01DE1432-B13A-8E0A-78C4-457C6F2279AF}"/>
                </a:ext>
              </a:extLst>
            </p:cNvPr>
            <p:cNvSpPr/>
            <p:nvPr/>
          </p:nvSpPr>
          <p:spPr>
            <a:xfrm>
              <a:off x="7368475" y="58782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 name="Oval 48">
              <a:extLst>
                <a:ext uri="{FF2B5EF4-FFF2-40B4-BE49-F238E27FC236}">
                  <a16:creationId xmlns:a16="http://schemas.microsoft.com/office/drawing/2014/main" id="{944AFC33-7E18-91C7-DE51-624D7D555A08}"/>
                </a:ext>
              </a:extLst>
            </p:cNvPr>
            <p:cNvSpPr/>
            <p:nvPr/>
          </p:nvSpPr>
          <p:spPr>
            <a:xfrm>
              <a:off x="7162613" y="58120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 name="Oval 49">
              <a:extLst>
                <a:ext uri="{FF2B5EF4-FFF2-40B4-BE49-F238E27FC236}">
                  <a16:creationId xmlns:a16="http://schemas.microsoft.com/office/drawing/2014/main" id="{C09AF5AC-D914-DEE6-4C9D-392A75E9652C}"/>
                </a:ext>
              </a:extLst>
            </p:cNvPr>
            <p:cNvSpPr/>
            <p:nvPr/>
          </p:nvSpPr>
          <p:spPr>
            <a:xfrm>
              <a:off x="7632091" y="593768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 name="Oval 50">
              <a:extLst>
                <a:ext uri="{FF2B5EF4-FFF2-40B4-BE49-F238E27FC236}">
                  <a16:creationId xmlns:a16="http://schemas.microsoft.com/office/drawing/2014/main" id="{2F5F299F-8EEB-1344-6B59-16993916C0E0}"/>
                </a:ext>
              </a:extLst>
            </p:cNvPr>
            <p:cNvSpPr/>
            <p:nvPr/>
          </p:nvSpPr>
          <p:spPr>
            <a:xfrm>
              <a:off x="7424868" y="58767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 name="Oval 51">
              <a:extLst>
                <a:ext uri="{FF2B5EF4-FFF2-40B4-BE49-F238E27FC236}">
                  <a16:creationId xmlns:a16="http://schemas.microsoft.com/office/drawing/2014/main" id="{8A9AE3D6-E301-D2A9-8FE2-A896246A9BE0}"/>
                </a:ext>
              </a:extLst>
            </p:cNvPr>
            <p:cNvSpPr/>
            <p:nvPr/>
          </p:nvSpPr>
          <p:spPr>
            <a:xfrm>
              <a:off x="7217632" y="58157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 name="Oval 52">
              <a:extLst>
                <a:ext uri="{FF2B5EF4-FFF2-40B4-BE49-F238E27FC236}">
                  <a16:creationId xmlns:a16="http://schemas.microsoft.com/office/drawing/2014/main" id="{B7101C0B-933A-41AA-975E-92A03D1E8B2C}"/>
                </a:ext>
              </a:extLst>
            </p:cNvPr>
            <p:cNvSpPr/>
            <p:nvPr/>
          </p:nvSpPr>
          <p:spPr>
            <a:xfrm>
              <a:off x="7274444" y="58141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 name="Oval 53">
              <a:extLst>
                <a:ext uri="{FF2B5EF4-FFF2-40B4-BE49-F238E27FC236}">
                  <a16:creationId xmlns:a16="http://schemas.microsoft.com/office/drawing/2014/main" id="{97B37FF8-D936-F8BD-2D5A-304A030CB48B}"/>
                </a:ext>
              </a:extLst>
            </p:cNvPr>
            <p:cNvSpPr/>
            <p:nvPr/>
          </p:nvSpPr>
          <p:spPr>
            <a:xfrm>
              <a:off x="7481772" y="58748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 name="Oval 54">
              <a:extLst>
                <a:ext uri="{FF2B5EF4-FFF2-40B4-BE49-F238E27FC236}">
                  <a16:creationId xmlns:a16="http://schemas.microsoft.com/office/drawing/2014/main" id="{79F9B96B-5E86-7CEE-B55B-092FBA30F895}"/>
                </a:ext>
              </a:extLst>
            </p:cNvPr>
            <p:cNvSpPr/>
            <p:nvPr/>
          </p:nvSpPr>
          <p:spPr>
            <a:xfrm>
              <a:off x="7689190" y="59353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 name="Oval 55">
              <a:extLst>
                <a:ext uri="{FF2B5EF4-FFF2-40B4-BE49-F238E27FC236}">
                  <a16:creationId xmlns:a16="http://schemas.microsoft.com/office/drawing/2014/main" id="{25F92168-13CA-DE4A-0C01-B4E37C69FFF8}"/>
                </a:ext>
              </a:extLst>
            </p:cNvPr>
            <p:cNvSpPr/>
            <p:nvPr/>
          </p:nvSpPr>
          <p:spPr>
            <a:xfrm>
              <a:off x="7124268" y="575183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 name="Oval 56">
              <a:extLst>
                <a:ext uri="{FF2B5EF4-FFF2-40B4-BE49-F238E27FC236}">
                  <a16:creationId xmlns:a16="http://schemas.microsoft.com/office/drawing/2014/main" id="{CA83717E-ACDC-F817-93E1-83F50DD42BF6}"/>
                </a:ext>
              </a:extLst>
            </p:cNvPr>
            <p:cNvSpPr/>
            <p:nvPr/>
          </p:nvSpPr>
          <p:spPr>
            <a:xfrm>
              <a:off x="7331731" y="58123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 name="Oval 57">
              <a:extLst>
                <a:ext uri="{FF2B5EF4-FFF2-40B4-BE49-F238E27FC236}">
                  <a16:creationId xmlns:a16="http://schemas.microsoft.com/office/drawing/2014/main" id="{2F5A982F-F3DA-CB06-6912-3D055F1F26DE}"/>
                </a:ext>
              </a:extLst>
            </p:cNvPr>
            <p:cNvSpPr/>
            <p:nvPr/>
          </p:nvSpPr>
          <p:spPr>
            <a:xfrm>
              <a:off x="7537136" y="587923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 name="Oval 58">
              <a:extLst>
                <a:ext uri="{FF2B5EF4-FFF2-40B4-BE49-F238E27FC236}">
                  <a16:creationId xmlns:a16="http://schemas.microsoft.com/office/drawing/2014/main" id="{A5A74E58-C569-D8B1-BD1B-F6786D09B118}"/>
                </a:ext>
              </a:extLst>
            </p:cNvPr>
            <p:cNvSpPr/>
            <p:nvPr/>
          </p:nvSpPr>
          <p:spPr>
            <a:xfrm>
              <a:off x="7181821" y="57500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 name="Oval 59">
              <a:extLst>
                <a:ext uri="{FF2B5EF4-FFF2-40B4-BE49-F238E27FC236}">
                  <a16:creationId xmlns:a16="http://schemas.microsoft.com/office/drawing/2014/main" id="{4138FAA1-FE0A-7B74-7C83-4B074719D8D9}"/>
                </a:ext>
              </a:extLst>
            </p:cNvPr>
            <p:cNvSpPr/>
            <p:nvPr/>
          </p:nvSpPr>
          <p:spPr>
            <a:xfrm>
              <a:off x="7387219" y="58170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 name="Oval 60">
              <a:extLst>
                <a:ext uri="{FF2B5EF4-FFF2-40B4-BE49-F238E27FC236}">
                  <a16:creationId xmlns:a16="http://schemas.microsoft.com/office/drawing/2014/main" id="{D0A7D141-3E82-462F-6704-539D47301393}"/>
                </a:ext>
              </a:extLst>
            </p:cNvPr>
            <p:cNvSpPr/>
            <p:nvPr/>
          </p:nvSpPr>
          <p:spPr>
            <a:xfrm>
              <a:off x="7237392" y="575496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 name="Oval 61">
              <a:extLst>
                <a:ext uri="{FF2B5EF4-FFF2-40B4-BE49-F238E27FC236}">
                  <a16:creationId xmlns:a16="http://schemas.microsoft.com/office/drawing/2014/main" id="{2CD4CC0E-3579-D963-071A-294EDEA66FB7}"/>
                </a:ext>
              </a:extLst>
            </p:cNvPr>
            <p:cNvSpPr/>
            <p:nvPr/>
          </p:nvSpPr>
          <p:spPr>
            <a:xfrm>
              <a:off x="7595109" y="58774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 name="Oval 62">
              <a:extLst>
                <a:ext uri="{FF2B5EF4-FFF2-40B4-BE49-F238E27FC236}">
                  <a16:creationId xmlns:a16="http://schemas.microsoft.com/office/drawing/2014/main" id="{2CB39E4E-123F-8CE5-A410-327037557CC7}"/>
                </a:ext>
              </a:extLst>
            </p:cNvPr>
            <p:cNvSpPr/>
            <p:nvPr/>
          </p:nvSpPr>
          <p:spPr>
            <a:xfrm>
              <a:off x="7445419" y="58153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 name="Oval 63">
              <a:extLst>
                <a:ext uri="{FF2B5EF4-FFF2-40B4-BE49-F238E27FC236}">
                  <a16:creationId xmlns:a16="http://schemas.microsoft.com/office/drawing/2014/main" id="{E01F901D-A81A-EFB1-B1D9-367F34C4A234}"/>
                </a:ext>
              </a:extLst>
            </p:cNvPr>
            <p:cNvSpPr/>
            <p:nvPr/>
          </p:nvSpPr>
          <p:spPr>
            <a:xfrm>
              <a:off x="7295738" y="57533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 name="Oval 64">
              <a:extLst>
                <a:ext uri="{FF2B5EF4-FFF2-40B4-BE49-F238E27FC236}">
                  <a16:creationId xmlns:a16="http://schemas.microsoft.com/office/drawing/2014/main" id="{7D121D2D-929E-D72A-6D1C-4653E3A93BA4}"/>
                </a:ext>
              </a:extLst>
            </p:cNvPr>
            <p:cNvSpPr/>
            <p:nvPr/>
          </p:nvSpPr>
          <p:spPr>
            <a:xfrm>
              <a:off x="7146062" y="56912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 name="Oval 65">
              <a:extLst>
                <a:ext uri="{FF2B5EF4-FFF2-40B4-BE49-F238E27FC236}">
                  <a16:creationId xmlns:a16="http://schemas.microsoft.com/office/drawing/2014/main" id="{D5EFB266-D48C-81C8-3E13-53C6F7A9989F}"/>
                </a:ext>
              </a:extLst>
            </p:cNvPr>
            <p:cNvSpPr/>
            <p:nvPr/>
          </p:nvSpPr>
          <p:spPr>
            <a:xfrm>
              <a:off x="7205123" y="56895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 name="Oval 66">
              <a:extLst>
                <a:ext uri="{FF2B5EF4-FFF2-40B4-BE49-F238E27FC236}">
                  <a16:creationId xmlns:a16="http://schemas.microsoft.com/office/drawing/2014/main" id="{AD3EDAC9-ABB7-B413-CE5D-AFE8CF3DEBF4}"/>
                </a:ext>
              </a:extLst>
            </p:cNvPr>
            <p:cNvSpPr/>
            <p:nvPr/>
          </p:nvSpPr>
          <p:spPr>
            <a:xfrm>
              <a:off x="7354809" y="575154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 name="Oval 67">
              <a:extLst>
                <a:ext uri="{FF2B5EF4-FFF2-40B4-BE49-F238E27FC236}">
                  <a16:creationId xmlns:a16="http://schemas.microsoft.com/office/drawing/2014/main" id="{6CBCD714-83F8-B3B3-6EE6-10FB58169EF4}"/>
                </a:ext>
              </a:extLst>
            </p:cNvPr>
            <p:cNvSpPr/>
            <p:nvPr/>
          </p:nvSpPr>
          <p:spPr>
            <a:xfrm>
              <a:off x="7504504" y="58134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 name="Oval 68">
              <a:extLst>
                <a:ext uri="{FF2B5EF4-FFF2-40B4-BE49-F238E27FC236}">
                  <a16:creationId xmlns:a16="http://schemas.microsoft.com/office/drawing/2014/main" id="{81B618F0-821E-16F9-9ABC-9D0491A279DB}"/>
                </a:ext>
              </a:extLst>
            </p:cNvPr>
            <p:cNvSpPr/>
            <p:nvPr/>
          </p:nvSpPr>
          <p:spPr>
            <a:xfrm>
              <a:off x="7654219" y="587542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 name="Oval 69">
              <a:extLst>
                <a:ext uri="{FF2B5EF4-FFF2-40B4-BE49-F238E27FC236}">
                  <a16:creationId xmlns:a16="http://schemas.microsoft.com/office/drawing/2014/main" id="{1A7A5FFB-11D5-B805-0C4F-6C0FB6AA346F}"/>
                </a:ext>
              </a:extLst>
            </p:cNvPr>
            <p:cNvSpPr/>
            <p:nvPr/>
          </p:nvSpPr>
          <p:spPr>
            <a:xfrm>
              <a:off x="7261346" y="56956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 name="Oval 70">
              <a:extLst>
                <a:ext uri="{FF2B5EF4-FFF2-40B4-BE49-F238E27FC236}">
                  <a16:creationId xmlns:a16="http://schemas.microsoft.com/office/drawing/2014/main" id="{1F5760A9-3E0B-D3FE-FAB3-8663F6D75D12}"/>
                </a:ext>
              </a:extLst>
            </p:cNvPr>
            <p:cNvSpPr/>
            <p:nvPr/>
          </p:nvSpPr>
          <p:spPr>
            <a:xfrm>
              <a:off x="7411086" y="57576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 name="Oval 71">
              <a:extLst>
                <a:ext uri="{FF2B5EF4-FFF2-40B4-BE49-F238E27FC236}">
                  <a16:creationId xmlns:a16="http://schemas.microsoft.com/office/drawing/2014/main" id="{90889733-434E-D365-7B69-63C2AD664901}"/>
                </a:ext>
              </a:extLst>
            </p:cNvPr>
            <p:cNvSpPr/>
            <p:nvPr/>
          </p:nvSpPr>
          <p:spPr>
            <a:xfrm>
              <a:off x="7560867" y="581967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 name="Oval 72">
              <a:extLst>
                <a:ext uri="{FF2B5EF4-FFF2-40B4-BE49-F238E27FC236}">
                  <a16:creationId xmlns:a16="http://schemas.microsoft.com/office/drawing/2014/main" id="{1FD45D12-C930-A69D-47A1-A50454E96992}"/>
                </a:ext>
              </a:extLst>
            </p:cNvPr>
            <p:cNvSpPr/>
            <p:nvPr/>
          </p:nvSpPr>
          <p:spPr>
            <a:xfrm>
              <a:off x="7171613" y="56322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 name="Oval 73">
              <a:extLst>
                <a:ext uri="{FF2B5EF4-FFF2-40B4-BE49-F238E27FC236}">
                  <a16:creationId xmlns:a16="http://schemas.microsoft.com/office/drawing/2014/main" id="{9BCF557F-0B4B-83E5-AB48-21EB425776C5}"/>
                </a:ext>
              </a:extLst>
            </p:cNvPr>
            <p:cNvSpPr/>
            <p:nvPr/>
          </p:nvSpPr>
          <p:spPr>
            <a:xfrm>
              <a:off x="7321520" y="56942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 name="Oval 74">
              <a:extLst>
                <a:ext uri="{FF2B5EF4-FFF2-40B4-BE49-F238E27FC236}">
                  <a16:creationId xmlns:a16="http://schemas.microsoft.com/office/drawing/2014/main" id="{F4BFD27E-73CA-E6F2-EF9B-40BB7EC12D63}"/>
                </a:ext>
              </a:extLst>
            </p:cNvPr>
            <p:cNvSpPr/>
            <p:nvPr/>
          </p:nvSpPr>
          <p:spPr>
            <a:xfrm>
              <a:off x="7471540" y="57562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 name="Oval 75">
              <a:extLst>
                <a:ext uri="{FF2B5EF4-FFF2-40B4-BE49-F238E27FC236}">
                  <a16:creationId xmlns:a16="http://schemas.microsoft.com/office/drawing/2014/main" id="{1F93848F-EC4A-5A62-86FA-C3A1CE572281}"/>
                </a:ext>
              </a:extLst>
            </p:cNvPr>
            <p:cNvSpPr/>
            <p:nvPr/>
          </p:nvSpPr>
          <p:spPr>
            <a:xfrm>
              <a:off x="7232414" y="56307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 name="Oval 76">
              <a:extLst>
                <a:ext uri="{FF2B5EF4-FFF2-40B4-BE49-F238E27FC236}">
                  <a16:creationId xmlns:a16="http://schemas.microsoft.com/office/drawing/2014/main" id="{E9666631-DEFF-69E9-4EC4-F8C442C9BF9C}"/>
                </a:ext>
              </a:extLst>
            </p:cNvPr>
            <p:cNvSpPr/>
            <p:nvPr/>
          </p:nvSpPr>
          <p:spPr>
            <a:xfrm>
              <a:off x="7715020" y="58730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 name="Oval 77">
              <a:extLst>
                <a:ext uri="{FF2B5EF4-FFF2-40B4-BE49-F238E27FC236}">
                  <a16:creationId xmlns:a16="http://schemas.microsoft.com/office/drawing/2014/main" id="{7CC5CA97-DCC2-09E4-2B8F-4E67DF69856C}"/>
                </a:ext>
              </a:extLst>
            </p:cNvPr>
            <p:cNvSpPr/>
            <p:nvPr/>
          </p:nvSpPr>
          <p:spPr>
            <a:xfrm>
              <a:off x="7621779" y="581822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 name="Oval 78">
              <a:extLst>
                <a:ext uri="{FF2B5EF4-FFF2-40B4-BE49-F238E27FC236}">
                  <a16:creationId xmlns:a16="http://schemas.microsoft.com/office/drawing/2014/main" id="{BE0DA381-BA49-A023-37C6-2DB65DDAD52C}"/>
                </a:ext>
              </a:extLst>
            </p:cNvPr>
            <p:cNvSpPr/>
            <p:nvPr/>
          </p:nvSpPr>
          <p:spPr>
            <a:xfrm>
              <a:off x="7382708" y="56927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 name="Oval 79">
              <a:extLst>
                <a:ext uri="{FF2B5EF4-FFF2-40B4-BE49-F238E27FC236}">
                  <a16:creationId xmlns:a16="http://schemas.microsoft.com/office/drawing/2014/main" id="{7CE2B44C-D497-1F2C-7057-D97B2DC1CA7C}"/>
                </a:ext>
              </a:extLst>
            </p:cNvPr>
            <p:cNvSpPr/>
            <p:nvPr/>
          </p:nvSpPr>
          <p:spPr>
            <a:xfrm>
              <a:off x="7289378" y="56382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 name="Oval 80">
              <a:extLst>
                <a:ext uri="{FF2B5EF4-FFF2-40B4-BE49-F238E27FC236}">
                  <a16:creationId xmlns:a16="http://schemas.microsoft.com/office/drawing/2014/main" id="{463C384F-2714-CCF7-4259-FEA4802731D4}"/>
                </a:ext>
              </a:extLst>
            </p:cNvPr>
            <p:cNvSpPr/>
            <p:nvPr/>
          </p:nvSpPr>
          <p:spPr>
            <a:xfrm>
              <a:off x="7200822" y="55749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 name="Oval 81">
              <a:extLst>
                <a:ext uri="{FF2B5EF4-FFF2-40B4-BE49-F238E27FC236}">
                  <a16:creationId xmlns:a16="http://schemas.microsoft.com/office/drawing/2014/main" id="{B28FCE02-88CC-BAD7-6A02-37CF5D8D97DF}"/>
                </a:ext>
              </a:extLst>
            </p:cNvPr>
            <p:cNvSpPr/>
            <p:nvPr/>
          </p:nvSpPr>
          <p:spPr>
            <a:xfrm>
              <a:off x="7533329" y="575473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 name="Oval 82">
              <a:extLst>
                <a:ext uri="{FF2B5EF4-FFF2-40B4-BE49-F238E27FC236}">
                  <a16:creationId xmlns:a16="http://schemas.microsoft.com/office/drawing/2014/main" id="{E4000BD2-77D2-43F6-D758-2E84FAFE16AF}"/>
                </a:ext>
              </a:extLst>
            </p:cNvPr>
            <p:cNvSpPr/>
            <p:nvPr/>
          </p:nvSpPr>
          <p:spPr>
            <a:xfrm>
              <a:off x="7439905" y="57005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 name="Oval 83">
              <a:extLst>
                <a:ext uri="{FF2B5EF4-FFF2-40B4-BE49-F238E27FC236}">
                  <a16:creationId xmlns:a16="http://schemas.microsoft.com/office/drawing/2014/main" id="{C4193605-28CD-CD4F-427C-6D74166EF057}"/>
                </a:ext>
              </a:extLst>
            </p:cNvPr>
            <p:cNvSpPr/>
            <p:nvPr/>
          </p:nvSpPr>
          <p:spPr>
            <a:xfrm>
              <a:off x="7351646" y="563723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 name="Oval 84">
              <a:extLst>
                <a:ext uri="{FF2B5EF4-FFF2-40B4-BE49-F238E27FC236}">
                  <a16:creationId xmlns:a16="http://schemas.microsoft.com/office/drawing/2014/main" id="{2C733EF5-077D-7DDC-974B-C33BF7021DAC}"/>
                </a:ext>
              </a:extLst>
            </p:cNvPr>
            <p:cNvSpPr/>
            <p:nvPr/>
          </p:nvSpPr>
          <p:spPr>
            <a:xfrm>
              <a:off x="7263572" y="55739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 name="Oval 85">
              <a:extLst>
                <a:ext uri="{FF2B5EF4-FFF2-40B4-BE49-F238E27FC236}">
                  <a16:creationId xmlns:a16="http://schemas.microsoft.com/office/drawing/2014/main" id="{8955C805-0BDA-7A1F-0CF8-78CAA155834B}"/>
                </a:ext>
              </a:extLst>
            </p:cNvPr>
            <p:cNvSpPr/>
            <p:nvPr/>
          </p:nvSpPr>
          <p:spPr>
            <a:xfrm>
              <a:off x="7590899" y="57630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 name="Oval 86">
              <a:extLst>
                <a:ext uri="{FF2B5EF4-FFF2-40B4-BE49-F238E27FC236}">
                  <a16:creationId xmlns:a16="http://schemas.microsoft.com/office/drawing/2014/main" id="{35539B65-9455-04B5-42B8-03BB292E78DC}"/>
                </a:ext>
              </a:extLst>
            </p:cNvPr>
            <p:cNvSpPr/>
            <p:nvPr/>
          </p:nvSpPr>
          <p:spPr>
            <a:xfrm>
              <a:off x="7684619" y="58167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 name="Oval 87">
              <a:extLst>
                <a:ext uri="{FF2B5EF4-FFF2-40B4-BE49-F238E27FC236}">
                  <a16:creationId xmlns:a16="http://schemas.microsoft.com/office/drawing/2014/main" id="{65F0F21B-3908-30E0-F1E0-7502AC0E0E2C}"/>
                </a:ext>
              </a:extLst>
            </p:cNvPr>
            <p:cNvSpPr/>
            <p:nvPr/>
          </p:nvSpPr>
          <p:spPr>
            <a:xfrm>
              <a:off x="7503008" y="56997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 name="Oval 88">
              <a:extLst>
                <a:ext uri="{FF2B5EF4-FFF2-40B4-BE49-F238E27FC236}">
                  <a16:creationId xmlns:a16="http://schemas.microsoft.com/office/drawing/2014/main" id="{3BB00FD4-883A-C7A7-B83C-38BAF64CB7E7}"/>
                </a:ext>
              </a:extLst>
            </p:cNvPr>
            <p:cNvSpPr/>
            <p:nvPr/>
          </p:nvSpPr>
          <p:spPr>
            <a:xfrm>
              <a:off x="7321350" y="55828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 name="Oval 89">
              <a:extLst>
                <a:ext uri="{FF2B5EF4-FFF2-40B4-BE49-F238E27FC236}">
                  <a16:creationId xmlns:a16="http://schemas.microsoft.com/office/drawing/2014/main" id="{4AE543E1-C3D4-BAC8-0548-9C50E0646FF1}"/>
                </a:ext>
              </a:extLst>
            </p:cNvPr>
            <p:cNvSpPr/>
            <p:nvPr/>
          </p:nvSpPr>
          <p:spPr>
            <a:xfrm>
              <a:off x="7415248" y="563638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 name="Oval 90">
              <a:extLst>
                <a:ext uri="{FF2B5EF4-FFF2-40B4-BE49-F238E27FC236}">
                  <a16:creationId xmlns:a16="http://schemas.microsoft.com/office/drawing/2014/main" id="{EE902C54-ACBE-4D62-8EFC-E825BDF69EFE}"/>
                </a:ext>
              </a:extLst>
            </p:cNvPr>
            <p:cNvSpPr/>
            <p:nvPr/>
          </p:nvSpPr>
          <p:spPr>
            <a:xfrm>
              <a:off x="7233572" y="551954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 name="Oval 91">
              <a:extLst>
                <a:ext uri="{FF2B5EF4-FFF2-40B4-BE49-F238E27FC236}">
                  <a16:creationId xmlns:a16="http://schemas.microsoft.com/office/drawing/2014/main" id="{5B60464E-9CF1-2690-C350-7722E81CAEEA}"/>
                </a:ext>
              </a:extLst>
            </p:cNvPr>
            <p:cNvSpPr/>
            <p:nvPr/>
          </p:nvSpPr>
          <p:spPr>
            <a:xfrm>
              <a:off x="7473467" y="56460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 name="Oval 92">
              <a:extLst>
                <a:ext uri="{FF2B5EF4-FFF2-40B4-BE49-F238E27FC236}">
                  <a16:creationId xmlns:a16="http://schemas.microsoft.com/office/drawing/2014/main" id="{620E1FDD-5089-EC29-6D67-A1BB9346DD68}"/>
                </a:ext>
              </a:extLst>
            </p:cNvPr>
            <p:cNvSpPr/>
            <p:nvPr/>
          </p:nvSpPr>
          <p:spPr>
            <a:xfrm>
              <a:off x="7385947" y="55826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 name="Oval 93">
              <a:extLst>
                <a:ext uri="{FF2B5EF4-FFF2-40B4-BE49-F238E27FC236}">
                  <a16:creationId xmlns:a16="http://schemas.microsoft.com/office/drawing/2014/main" id="{8E2BB122-0AFF-79CE-207C-F35D45F41148}"/>
                </a:ext>
              </a:extLst>
            </p:cNvPr>
            <p:cNvSpPr/>
            <p:nvPr/>
          </p:nvSpPr>
          <p:spPr>
            <a:xfrm>
              <a:off x="7298457" y="551926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 name="Oval 94">
              <a:extLst>
                <a:ext uri="{FF2B5EF4-FFF2-40B4-BE49-F238E27FC236}">
                  <a16:creationId xmlns:a16="http://schemas.microsoft.com/office/drawing/2014/main" id="{5BDB8E60-2B8E-D87B-11DD-E05922DF0C7E}"/>
                </a:ext>
              </a:extLst>
            </p:cNvPr>
            <p:cNvSpPr/>
            <p:nvPr/>
          </p:nvSpPr>
          <p:spPr>
            <a:xfrm>
              <a:off x="7655397" y="576260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 name="Oval 95">
              <a:extLst>
                <a:ext uri="{FF2B5EF4-FFF2-40B4-BE49-F238E27FC236}">
                  <a16:creationId xmlns:a16="http://schemas.microsoft.com/office/drawing/2014/main" id="{7A0C8822-CC21-6218-4653-D02C4ED0AD3F}"/>
                </a:ext>
              </a:extLst>
            </p:cNvPr>
            <p:cNvSpPr/>
            <p:nvPr/>
          </p:nvSpPr>
          <p:spPr>
            <a:xfrm>
              <a:off x="7567950" y="56991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 name="Oval 96">
              <a:extLst>
                <a:ext uri="{FF2B5EF4-FFF2-40B4-BE49-F238E27FC236}">
                  <a16:creationId xmlns:a16="http://schemas.microsoft.com/office/drawing/2014/main" id="{04C9E03A-FC07-8D0B-B593-17D220526E3C}"/>
                </a:ext>
              </a:extLst>
            </p:cNvPr>
            <p:cNvSpPr/>
            <p:nvPr/>
          </p:nvSpPr>
          <p:spPr>
            <a:xfrm>
              <a:off x="7750286" y="58154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9" name="Oval 97">
              <a:extLst>
                <a:ext uri="{FF2B5EF4-FFF2-40B4-BE49-F238E27FC236}">
                  <a16:creationId xmlns:a16="http://schemas.microsoft.com/office/drawing/2014/main" id="{9B00D670-3629-38A9-3F3F-F975E452FDD2}"/>
                </a:ext>
              </a:extLst>
            </p:cNvPr>
            <p:cNvSpPr/>
            <p:nvPr/>
          </p:nvSpPr>
          <p:spPr>
            <a:xfrm>
              <a:off x="7357108" y="552981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0" name="Oval 98">
              <a:extLst>
                <a:ext uri="{FF2B5EF4-FFF2-40B4-BE49-F238E27FC236}">
                  <a16:creationId xmlns:a16="http://schemas.microsoft.com/office/drawing/2014/main" id="{2A48267D-24C6-1898-0EC9-76B8D1D8B42E}"/>
                </a:ext>
              </a:extLst>
            </p:cNvPr>
            <p:cNvSpPr/>
            <p:nvPr/>
          </p:nvSpPr>
          <p:spPr>
            <a:xfrm>
              <a:off x="7269735" y="546633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1" name="Oval 99">
              <a:extLst>
                <a:ext uri="{FF2B5EF4-FFF2-40B4-BE49-F238E27FC236}">
                  <a16:creationId xmlns:a16="http://schemas.microsoft.com/office/drawing/2014/main" id="{19AB6371-E0E1-DF39-4E1A-5A12002AAF8F}"/>
                </a:ext>
              </a:extLst>
            </p:cNvPr>
            <p:cNvSpPr/>
            <p:nvPr/>
          </p:nvSpPr>
          <p:spPr>
            <a:xfrm>
              <a:off x="7452218" y="55828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2" name="Oval 100">
              <a:extLst>
                <a:ext uri="{FF2B5EF4-FFF2-40B4-BE49-F238E27FC236}">
                  <a16:creationId xmlns:a16="http://schemas.microsoft.com/office/drawing/2014/main" id="{079DACDB-A9A4-307A-1EE0-D0735AD188E5}"/>
                </a:ext>
              </a:extLst>
            </p:cNvPr>
            <p:cNvSpPr/>
            <p:nvPr/>
          </p:nvSpPr>
          <p:spPr>
            <a:xfrm>
              <a:off x="7539555" y="56463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3" name="Oval 101">
              <a:extLst>
                <a:ext uri="{FF2B5EF4-FFF2-40B4-BE49-F238E27FC236}">
                  <a16:creationId xmlns:a16="http://schemas.microsoft.com/office/drawing/2014/main" id="{41D165A7-00D2-D809-96F4-E1C627A32AA6}"/>
                </a:ext>
              </a:extLst>
            </p:cNvPr>
            <p:cNvSpPr/>
            <p:nvPr/>
          </p:nvSpPr>
          <p:spPr>
            <a:xfrm>
              <a:off x="7626879" y="570996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4" name="Oval 102">
              <a:extLst>
                <a:ext uri="{FF2B5EF4-FFF2-40B4-BE49-F238E27FC236}">
                  <a16:creationId xmlns:a16="http://schemas.microsoft.com/office/drawing/2014/main" id="{7973656B-1247-1F0A-F026-985E00528705}"/>
                </a:ext>
              </a:extLst>
            </p:cNvPr>
            <p:cNvSpPr/>
            <p:nvPr/>
          </p:nvSpPr>
          <p:spPr>
            <a:xfrm>
              <a:off x="7336915" y="546706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5" name="Oval 103">
              <a:extLst>
                <a:ext uri="{FF2B5EF4-FFF2-40B4-BE49-F238E27FC236}">
                  <a16:creationId xmlns:a16="http://schemas.microsoft.com/office/drawing/2014/main" id="{4D31BA1F-B547-01DA-DBAF-6409363F39CB}"/>
                </a:ext>
              </a:extLst>
            </p:cNvPr>
            <p:cNvSpPr/>
            <p:nvPr/>
          </p:nvSpPr>
          <p:spPr>
            <a:xfrm>
              <a:off x="7424232" y="553077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6" name="Oval 104">
              <a:extLst>
                <a:ext uri="{FF2B5EF4-FFF2-40B4-BE49-F238E27FC236}">
                  <a16:creationId xmlns:a16="http://schemas.microsoft.com/office/drawing/2014/main" id="{6081797A-D2B1-5250-9D53-FAE1D0479C69}"/>
                </a:ext>
              </a:extLst>
            </p:cNvPr>
            <p:cNvSpPr/>
            <p:nvPr/>
          </p:nvSpPr>
          <p:spPr>
            <a:xfrm>
              <a:off x="7511531" y="559454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7" name="Oval 105">
              <a:extLst>
                <a:ext uri="{FF2B5EF4-FFF2-40B4-BE49-F238E27FC236}">
                  <a16:creationId xmlns:a16="http://schemas.microsoft.com/office/drawing/2014/main" id="{EA6C7A29-38F3-A5FE-C71E-D6A0CC16DCFA}"/>
                </a:ext>
              </a:extLst>
            </p:cNvPr>
            <p:cNvSpPr/>
            <p:nvPr/>
          </p:nvSpPr>
          <p:spPr>
            <a:xfrm>
              <a:off x="7722724" y="57627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8" name="Oval 106">
              <a:extLst>
                <a:ext uri="{FF2B5EF4-FFF2-40B4-BE49-F238E27FC236}">
                  <a16:creationId xmlns:a16="http://schemas.microsoft.com/office/drawing/2014/main" id="{1C4E34AE-7484-C7D1-6AE7-D67898E2636B}"/>
                </a:ext>
              </a:extLst>
            </p:cNvPr>
            <p:cNvSpPr/>
            <p:nvPr/>
          </p:nvSpPr>
          <p:spPr>
            <a:xfrm>
              <a:off x="7309168" y="54155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9" name="Oval 107">
              <a:extLst>
                <a:ext uri="{FF2B5EF4-FFF2-40B4-BE49-F238E27FC236}">
                  <a16:creationId xmlns:a16="http://schemas.microsoft.com/office/drawing/2014/main" id="{C647836C-CB51-3097-79A0-D5E305BCA23C}"/>
                </a:ext>
              </a:extLst>
            </p:cNvPr>
            <p:cNvSpPr/>
            <p:nvPr/>
          </p:nvSpPr>
          <p:spPr>
            <a:xfrm>
              <a:off x="7396476" y="54794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0" name="Oval 108">
              <a:extLst>
                <a:ext uri="{FF2B5EF4-FFF2-40B4-BE49-F238E27FC236}">
                  <a16:creationId xmlns:a16="http://schemas.microsoft.com/office/drawing/2014/main" id="{615DE9D8-CA35-6E44-13CB-7B2E3F721DBE}"/>
                </a:ext>
              </a:extLst>
            </p:cNvPr>
            <p:cNvSpPr/>
            <p:nvPr/>
          </p:nvSpPr>
          <p:spPr>
            <a:xfrm>
              <a:off x="7608014" y="564743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1" name="Oval 109">
              <a:extLst>
                <a:ext uri="{FF2B5EF4-FFF2-40B4-BE49-F238E27FC236}">
                  <a16:creationId xmlns:a16="http://schemas.microsoft.com/office/drawing/2014/main" id="{85C0F189-11FC-22F5-D936-8F9EB954568F}"/>
                </a:ext>
              </a:extLst>
            </p:cNvPr>
            <p:cNvSpPr/>
            <p:nvPr/>
          </p:nvSpPr>
          <p:spPr>
            <a:xfrm>
              <a:off x="7695474" y="57114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2" name="Oval 110">
              <a:extLst>
                <a:ext uri="{FF2B5EF4-FFF2-40B4-BE49-F238E27FC236}">
                  <a16:creationId xmlns:a16="http://schemas.microsoft.com/office/drawing/2014/main" id="{F564E117-C487-A8DC-F1D0-C99800F739C7}"/>
                </a:ext>
              </a:extLst>
            </p:cNvPr>
            <p:cNvSpPr/>
            <p:nvPr/>
          </p:nvSpPr>
          <p:spPr>
            <a:xfrm>
              <a:off x="7493378" y="553241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3" name="Oval 111">
              <a:extLst>
                <a:ext uri="{FF2B5EF4-FFF2-40B4-BE49-F238E27FC236}">
                  <a16:creationId xmlns:a16="http://schemas.microsoft.com/office/drawing/2014/main" id="{FEB055A9-781F-4231-3F32-C9E9660EAF74}"/>
                </a:ext>
              </a:extLst>
            </p:cNvPr>
            <p:cNvSpPr/>
            <p:nvPr/>
          </p:nvSpPr>
          <p:spPr>
            <a:xfrm>
              <a:off x="7378774" y="54175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4" name="Oval 112">
              <a:extLst>
                <a:ext uri="{FF2B5EF4-FFF2-40B4-BE49-F238E27FC236}">
                  <a16:creationId xmlns:a16="http://schemas.microsoft.com/office/drawing/2014/main" id="{8096C39F-1988-8392-E346-42991788E708}"/>
                </a:ext>
              </a:extLst>
            </p:cNvPr>
            <p:cNvSpPr/>
            <p:nvPr/>
          </p:nvSpPr>
          <p:spPr>
            <a:xfrm>
              <a:off x="7580869" y="55966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5" name="Oval 113">
              <a:extLst>
                <a:ext uri="{FF2B5EF4-FFF2-40B4-BE49-F238E27FC236}">
                  <a16:creationId xmlns:a16="http://schemas.microsoft.com/office/drawing/2014/main" id="{A050D918-78E3-DF36-FCCB-E2AAE09A95EB}"/>
                </a:ext>
              </a:extLst>
            </p:cNvPr>
            <p:cNvSpPr/>
            <p:nvPr/>
          </p:nvSpPr>
          <p:spPr>
            <a:xfrm>
              <a:off x="7466286" y="54819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6" name="Oval 114">
              <a:extLst>
                <a:ext uri="{FF2B5EF4-FFF2-40B4-BE49-F238E27FC236}">
                  <a16:creationId xmlns:a16="http://schemas.microsoft.com/office/drawing/2014/main" id="{FD8D9042-5EE3-52C4-0A6F-F1AE9029F02E}"/>
                </a:ext>
              </a:extLst>
            </p:cNvPr>
            <p:cNvSpPr/>
            <p:nvPr/>
          </p:nvSpPr>
          <p:spPr>
            <a:xfrm>
              <a:off x="7351715" y="53672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7" name="Oval 115">
              <a:extLst>
                <a:ext uri="{FF2B5EF4-FFF2-40B4-BE49-F238E27FC236}">
                  <a16:creationId xmlns:a16="http://schemas.microsoft.com/office/drawing/2014/main" id="{015FF443-CE19-5D7B-C583-914171BDA0A8}"/>
                </a:ext>
              </a:extLst>
            </p:cNvPr>
            <p:cNvSpPr/>
            <p:nvPr/>
          </p:nvSpPr>
          <p:spPr>
            <a:xfrm>
              <a:off x="7668386" y="56610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8" name="Oval 116">
              <a:extLst>
                <a:ext uri="{FF2B5EF4-FFF2-40B4-BE49-F238E27FC236}">
                  <a16:creationId xmlns:a16="http://schemas.microsoft.com/office/drawing/2014/main" id="{6C6C4D52-A46F-0219-2C05-D4BBD6DF7D01}"/>
                </a:ext>
              </a:extLst>
            </p:cNvPr>
            <p:cNvSpPr/>
            <p:nvPr/>
          </p:nvSpPr>
          <p:spPr>
            <a:xfrm>
              <a:off x="7553823" y="554649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9" name="Oval 117">
              <a:extLst>
                <a:ext uri="{FF2B5EF4-FFF2-40B4-BE49-F238E27FC236}">
                  <a16:creationId xmlns:a16="http://schemas.microsoft.com/office/drawing/2014/main" id="{092D1803-7C04-ADAC-6421-8C20D1B0F1FE}"/>
                </a:ext>
              </a:extLst>
            </p:cNvPr>
            <p:cNvSpPr/>
            <p:nvPr/>
          </p:nvSpPr>
          <p:spPr>
            <a:xfrm>
              <a:off x="7439264" y="54319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0" name="Oval 118">
              <a:extLst>
                <a:ext uri="{FF2B5EF4-FFF2-40B4-BE49-F238E27FC236}">
                  <a16:creationId xmlns:a16="http://schemas.microsoft.com/office/drawing/2014/main" id="{A94C3DC7-8A50-540B-953E-51E482427290}"/>
                </a:ext>
              </a:extLst>
            </p:cNvPr>
            <p:cNvSpPr/>
            <p:nvPr/>
          </p:nvSpPr>
          <p:spPr>
            <a:xfrm>
              <a:off x="7794121" y="576415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1" name="Oval 119">
              <a:extLst>
                <a:ext uri="{FF2B5EF4-FFF2-40B4-BE49-F238E27FC236}">
                  <a16:creationId xmlns:a16="http://schemas.microsoft.com/office/drawing/2014/main" id="{722115AE-297C-0039-9E7F-7C4E006BFE95}"/>
                </a:ext>
              </a:extLst>
            </p:cNvPr>
            <p:cNvSpPr/>
            <p:nvPr/>
          </p:nvSpPr>
          <p:spPr>
            <a:xfrm>
              <a:off x="7423846" y="53709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2" name="Oval 120">
              <a:extLst>
                <a:ext uri="{FF2B5EF4-FFF2-40B4-BE49-F238E27FC236}">
                  <a16:creationId xmlns:a16="http://schemas.microsoft.com/office/drawing/2014/main" id="{B4038E1F-B474-A64D-CE88-0CB1E22BAB99}"/>
                </a:ext>
              </a:extLst>
            </p:cNvPr>
            <p:cNvSpPr/>
            <p:nvPr/>
          </p:nvSpPr>
          <p:spPr>
            <a:xfrm>
              <a:off x="7538460" y="548547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3" name="Oval 121">
              <a:extLst>
                <a:ext uri="{FF2B5EF4-FFF2-40B4-BE49-F238E27FC236}">
                  <a16:creationId xmlns:a16="http://schemas.microsoft.com/office/drawing/2014/main" id="{8583B97F-C31A-14E9-7234-068160BBB66F}"/>
                </a:ext>
              </a:extLst>
            </p:cNvPr>
            <p:cNvSpPr/>
            <p:nvPr/>
          </p:nvSpPr>
          <p:spPr>
            <a:xfrm>
              <a:off x="7653108" y="55999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4" name="Oval 122">
              <a:extLst>
                <a:ext uri="{FF2B5EF4-FFF2-40B4-BE49-F238E27FC236}">
                  <a16:creationId xmlns:a16="http://schemas.microsoft.com/office/drawing/2014/main" id="{A3E5AA1A-F603-1CDF-E2DD-9BD3801730F0}"/>
                </a:ext>
              </a:extLst>
            </p:cNvPr>
            <p:cNvSpPr/>
            <p:nvPr/>
          </p:nvSpPr>
          <p:spPr>
            <a:xfrm>
              <a:off x="7397208" y="53217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5" name="Oval 123">
              <a:extLst>
                <a:ext uri="{FF2B5EF4-FFF2-40B4-BE49-F238E27FC236}">
                  <a16:creationId xmlns:a16="http://schemas.microsoft.com/office/drawing/2014/main" id="{2C8CEC2E-FAB6-E77C-3CD4-84678421A54E}"/>
                </a:ext>
              </a:extLst>
            </p:cNvPr>
            <p:cNvSpPr/>
            <p:nvPr/>
          </p:nvSpPr>
          <p:spPr>
            <a:xfrm>
              <a:off x="7767825" y="571448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6" name="Oval 124">
              <a:extLst>
                <a:ext uri="{FF2B5EF4-FFF2-40B4-BE49-F238E27FC236}">
                  <a16:creationId xmlns:a16="http://schemas.microsoft.com/office/drawing/2014/main" id="{710715F6-8687-8D59-F8E8-E44CE063605C}"/>
                </a:ext>
              </a:extLst>
            </p:cNvPr>
            <p:cNvSpPr/>
            <p:nvPr/>
          </p:nvSpPr>
          <p:spPr>
            <a:xfrm>
              <a:off x="7511875" y="54363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7" name="Oval 125">
              <a:extLst>
                <a:ext uri="{FF2B5EF4-FFF2-40B4-BE49-F238E27FC236}">
                  <a16:creationId xmlns:a16="http://schemas.microsoft.com/office/drawing/2014/main" id="{1FEEE4F7-6A82-B94C-989B-6D89AB650934}"/>
                </a:ext>
              </a:extLst>
            </p:cNvPr>
            <p:cNvSpPr/>
            <p:nvPr/>
          </p:nvSpPr>
          <p:spPr>
            <a:xfrm>
              <a:off x="7626596" y="55509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8" name="Oval 126">
              <a:extLst>
                <a:ext uri="{FF2B5EF4-FFF2-40B4-BE49-F238E27FC236}">
                  <a16:creationId xmlns:a16="http://schemas.microsoft.com/office/drawing/2014/main" id="{5EFED6D5-715C-188F-C2F6-9EE221251302}"/>
                </a:ext>
              </a:extLst>
            </p:cNvPr>
            <p:cNvSpPr/>
            <p:nvPr/>
          </p:nvSpPr>
          <p:spPr>
            <a:xfrm>
              <a:off x="7485262" y="53874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9" name="Oval 127">
              <a:extLst>
                <a:ext uri="{FF2B5EF4-FFF2-40B4-BE49-F238E27FC236}">
                  <a16:creationId xmlns:a16="http://schemas.microsoft.com/office/drawing/2014/main" id="{78576167-0F81-CFFC-C096-647D8A5F1A62}"/>
                </a:ext>
              </a:extLst>
            </p:cNvPr>
            <p:cNvSpPr/>
            <p:nvPr/>
          </p:nvSpPr>
          <p:spPr>
            <a:xfrm>
              <a:off x="7741424" y="56655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0" name="Oval 128">
              <a:extLst>
                <a:ext uri="{FF2B5EF4-FFF2-40B4-BE49-F238E27FC236}">
                  <a16:creationId xmlns:a16="http://schemas.microsoft.com/office/drawing/2014/main" id="{F65CAB34-4C6F-51DD-EF54-F5FB7B54161C}"/>
                </a:ext>
              </a:extLst>
            </p:cNvPr>
            <p:cNvSpPr/>
            <p:nvPr/>
          </p:nvSpPr>
          <p:spPr>
            <a:xfrm>
              <a:off x="7600037" y="55021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1" name="Oval 129">
              <a:extLst>
                <a:ext uri="{FF2B5EF4-FFF2-40B4-BE49-F238E27FC236}">
                  <a16:creationId xmlns:a16="http://schemas.microsoft.com/office/drawing/2014/main" id="{72DB5021-C447-EB9F-E6F4-53F1EED42AD1}"/>
                </a:ext>
              </a:extLst>
            </p:cNvPr>
            <p:cNvSpPr/>
            <p:nvPr/>
          </p:nvSpPr>
          <p:spPr>
            <a:xfrm>
              <a:off x="7714933" y="56170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2" name="Oval 130">
              <a:extLst>
                <a:ext uri="{FF2B5EF4-FFF2-40B4-BE49-F238E27FC236}">
                  <a16:creationId xmlns:a16="http://schemas.microsoft.com/office/drawing/2014/main" id="{436721DB-109A-B441-0AD1-470A717BD364}"/>
                </a:ext>
              </a:extLst>
            </p:cNvPr>
            <p:cNvSpPr/>
            <p:nvPr/>
          </p:nvSpPr>
          <p:spPr>
            <a:xfrm>
              <a:off x="7471930" y="532746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3" name="Oval 131">
              <a:extLst>
                <a:ext uri="{FF2B5EF4-FFF2-40B4-BE49-F238E27FC236}">
                  <a16:creationId xmlns:a16="http://schemas.microsoft.com/office/drawing/2014/main" id="{B64E4544-9F8D-DDEE-3651-FA6E59B8C617}"/>
                </a:ext>
              </a:extLst>
            </p:cNvPr>
            <p:cNvSpPr/>
            <p:nvPr/>
          </p:nvSpPr>
          <p:spPr>
            <a:xfrm>
              <a:off x="7445468" y="52792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4" name="Oval 132">
              <a:extLst>
                <a:ext uri="{FF2B5EF4-FFF2-40B4-BE49-F238E27FC236}">
                  <a16:creationId xmlns:a16="http://schemas.microsoft.com/office/drawing/2014/main" id="{C28E895E-254D-7C5C-8953-E3E9201A000B}"/>
                </a:ext>
              </a:extLst>
            </p:cNvPr>
            <p:cNvSpPr/>
            <p:nvPr/>
          </p:nvSpPr>
          <p:spPr>
            <a:xfrm>
              <a:off x="7587174" y="544232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5" name="Oval 133">
              <a:extLst>
                <a:ext uri="{FF2B5EF4-FFF2-40B4-BE49-F238E27FC236}">
                  <a16:creationId xmlns:a16="http://schemas.microsoft.com/office/drawing/2014/main" id="{E2721198-9CA3-CBEA-1028-BC8931827428}"/>
                </a:ext>
              </a:extLst>
            </p:cNvPr>
            <p:cNvSpPr/>
            <p:nvPr/>
          </p:nvSpPr>
          <p:spPr>
            <a:xfrm>
              <a:off x="7560743" y="539426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6" name="Oval 134">
              <a:extLst>
                <a:ext uri="{FF2B5EF4-FFF2-40B4-BE49-F238E27FC236}">
                  <a16:creationId xmlns:a16="http://schemas.microsoft.com/office/drawing/2014/main" id="{5E4133C4-57BF-746F-D2E0-E12B1AB9630C}"/>
                </a:ext>
              </a:extLst>
            </p:cNvPr>
            <p:cNvSpPr/>
            <p:nvPr/>
          </p:nvSpPr>
          <p:spPr>
            <a:xfrm>
              <a:off x="7534246" y="53463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7" name="Oval 135">
              <a:extLst>
                <a:ext uri="{FF2B5EF4-FFF2-40B4-BE49-F238E27FC236}">
                  <a16:creationId xmlns:a16="http://schemas.microsoft.com/office/drawing/2014/main" id="{5A2D9E83-70BB-A1A4-219C-5A162498EEF5}"/>
                </a:ext>
              </a:extLst>
            </p:cNvPr>
            <p:cNvSpPr/>
            <p:nvPr/>
          </p:nvSpPr>
          <p:spPr>
            <a:xfrm>
              <a:off x="7702771" y="555735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8" name="Oval 136">
              <a:extLst>
                <a:ext uri="{FF2B5EF4-FFF2-40B4-BE49-F238E27FC236}">
                  <a16:creationId xmlns:a16="http://schemas.microsoft.com/office/drawing/2014/main" id="{0BA3A812-D489-C779-7239-89D47D16E06D}"/>
                </a:ext>
              </a:extLst>
            </p:cNvPr>
            <p:cNvSpPr/>
            <p:nvPr/>
          </p:nvSpPr>
          <p:spPr>
            <a:xfrm>
              <a:off x="7676348" y="55095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9" name="Oval 137">
              <a:extLst>
                <a:ext uri="{FF2B5EF4-FFF2-40B4-BE49-F238E27FC236}">
                  <a16:creationId xmlns:a16="http://schemas.microsoft.com/office/drawing/2014/main" id="{5E3163EC-7AFD-AFBC-842C-3E0F7B8050E0}"/>
                </a:ext>
              </a:extLst>
            </p:cNvPr>
            <p:cNvSpPr/>
            <p:nvPr/>
          </p:nvSpPr>
          <p:spPr>
            <a:xfrm>
              <a:off x="7649841" y="54619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0" name="Oval 138">
              <a:extLst>
                <a:ext uri="{FF2B5EF4-FFF2-40B4-BE49-F238E27FC236}">
                  <a16:creationId xmlns:a16="http://schemas.microsoft.com/office/drawing/2014/main" id="{1A2EFD28-649F-E404-4DE5-0E5BB18B0C30}"/>
                </a:ext>
              </a:extLst>
            </p:cNvPr>
            <p:cNvSpPr/>
            <p:nvPr/>
          </p:nvSpPr>
          <p:spPr>
            <a:xfrm>
              <a:off x="7522811" y="528728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1" name="Oval 139">
              <a:extLst>
                <a:ext uri="{FF2B5EF4-FFF2-40B4-BE49-F238E27FC236}">
                  <a16:creationId xmlns:a16="http://schemas.microsoft.com/office/drawing/2014/main" id="{930938EB-AA00-037A-95E8-86DA31B28DB8}"/>
                </a:ext>
              </a:extLst>
            </p:cNvPr>
            <p:cNvSpPr/>
            <p:nvPr/>
          </p:nvSpPr>
          <p:spPr>
            <a:xfrm>
              <a:off x="7845445" y="57203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2" name="Oval 140">
              <a:extLst>
                <a:ext uri="{FF2B5EF4-FFF2-40B4-BE49-F238E27FC236}">
                  <a16:creationId xmlns:a16="http://schemas.microsoft.com/office/drawing/2014/main" id="{88F321CA-633C-1ED3-8F55-308A410D6C53}"/>
                </a:ext>
              </a:extLst>
            </p:cNvPr>
            <p:cNvSpPr/>
            <p:nvPr/>
          </p:nvSpPr>
          <p:spPr>
            <a:xfrm>
              <a:off x="7496304" y="523976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3" name="Oval 141">
              <a:extLst>
                <a:ext uri="{FF2B5EF4-FFF2-40B4-BE49-F238E27FC236}">
                  <a16:creationId xmlns:a16="http://schemas.microsoft.com/office/drawing/2014/main" id="{2DB30D70-9275-A30D-12F1-B6D75C53EFDF}"/>
                </a:ext>
              </a:extLst>
            </p:cNvPr>
            <p:cNvSpPr/>
            <p:nvPr/>
          </p:nvSpPr>
          <p:spPr>
            <a:xfrm>
              <a:off x="7819082" y="56727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4" name="Oval 142">
              <a:extLst>
                <a:ext uri="{FF2B5EF4-FFF2-40B4-BE49-F238E27FC236}">
                  <a16:creationId xmlns:a16="http://schemas.microsoft.com/office/drawing/2014/main" id="{955D064A-748F-0A58-8BB8-C68942F6A668}"/>
                </a:ext>
              </a:extLst>
            </p:cNvPr>
            <p:cNvSpPr/>
            <p:nvPr/>
          </p:nvSpPr>
          <p:spPr>
            <a:xfrm>
              <a:off x="7792577" y="56254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5" name="Oval 143">
              <a:extLst>
                <a:ext uri="{FF2B5EF4-FFF2-40B4-BE49-F238E27FC236}">
                  <a16:creationId xmlns:a16="http://schemas.microsoft.com/office/drawing/2014/main" id="{FEB56109-DCC2-EEB8-75EB-B42C884CDD43}"/>
                </a:ext>
              </a:extLst>
            </p:cNvPr>
            <p:cNvSpPr/>
            <p:nvPr/>
          </p:nvSpPr>
          <p:spPr>
            <a:xfrm>
              <a:off x="7639201" y="54032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6" name="Oval 144">
              <a:extLst>
                <a:ext uri="{FF2B5EF4-FFF2-40B4-BE49-F238E27FC236}">
                  <a16:creationId xmlns:a16="http://schemas.microsoft.com/office/drawing/2014/main" id="{391354E2-206B-7750-F657-CA228D301A50}"/>
                </a:ext>
              </a:extLst>
            </p:cNvPr>
            <p:cNvSpPr/>
            <p:nvPr/>
          </p:nvSpPr>
          <p:spPr>
            <a:xfrm>
              <a:off x="7612617" y="53559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7" name="Oval 145">
              <a:extLst>
                <a:ext uri="{FF2B5EF4-FFF2-40B4-BE49-F238E27FC236}">
                  <a16:creationId xmlns:a16="http://schemas.microsoft.com/office/drawing/2014/main" id="{1D764F90-12A0-9925-AC37-22850200A1D8}"/>
                </a:ext>
              </a:extLst>
            </p:cNvPr>
            <p:cNvSpPr/>
            <p:nvPr/>
          </p:nvSpPr>
          <p:spPr>
            <a:xfrm>
              <a:off x="7765975" y="557820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8" name="Oval 146">
              <a:extLst>
                <a:ext uri="{FF2B5EF4-FFF2-40B4-BE49-F238E27FC236}">
                  <a16:creationId xmlns:a16="http://schemas.microsoft.com/office/drawing/2014/main" id="{8989D7CA-0857-65F8-29D5-5860B3273EB1}"/>
                </a:ext>
              </a:extLst>
            </p:cNvPr>
            <p:cNvSpPr/>
            <p:nvPr/>
          </p:nvSpPr>
          <p:spPr>
            <a:xfrm>
              <a:off x="7585979" y="53087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9" name="Oval 147">
              <a:extLst>
                <a:ext uri="{FF2B5EF4-FFF2-40B4-BE49-F238E27FC236}">
                  <a16:creationId xmlns:a16="http://schemas.microsoft.com/office/drawing/2014/main" id="{2394DB45-E12A-0454-B661-EBFD3A43295A}"/>
                </a:ext>
              </a:extLst>
            </p:cNvPr>
            <p:cNvSpPr/>
            <p:nvPr/>
          </p:nvSpPr>
          <p:spPr>
            <a:xfrm>
              <a:off x="7576263" y="525059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0" name="Oval 148">
              <a:extLst>
                <a:ext uri="{FF2B5EF4-FFF2-40B4-BE49-F238E27FC236}">
                  <a16:creationId xmlns:a16="http://schemas.microsoft.com/office/drawing/2014/main" id="{EED86E08-DFB4-24BB-972B-30442D6BA0BC}"/>
                </a:ext>
              </a:extLst>
            </p:cNvPr>
            <p:cNvSpPr/>
            <p:nvPr/>
          </p:nvSpPr>
          <p:spPr>
            <a:xfrm>
              <a:off x="7549516" y="52036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1" name="Oval 149">
              <a:extLst>
                <a:ext uri="{FF2B5EF4-FFF2-40B4-BE49-F238E27FC236}">
                  <a16:creationId xmlns:a16="http://schemas.microsoft.com/office/drawing/2014/main" id="{E8690B4A-B820-367A-E59B-6743B4F44732}"/>
                </a:ext>
              </a:extLst>
            </p:cNvPr>
            <p:cNvSpPr/>
            <p:nvPr/>
          </p:nvSpPr>
          <p:spPr>
            <a:xfrm>
              <a:off x="7756491" y="551996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2" name="Oval 150">
              <a:extLst>
                <a:ext uri="{FF2B5EF4-FFF2-40B4-BE49-F238E27FC236}">
                  <a16:creationId xmlns:a16="http://schemas.microsoft.com/office/drawing/2014/main" id="{DF370E6D-941A-76E7-5E28-FAA501E5B543}"/>
                </a:ext>
              </a:extLst>
            </p:cNvPr>
            <p:cNvSpPr/>
            <p:nvPr/>
          </p:nvSpPr>
          <p:spPr>
            <a:xfrm>
              <a:off x="7729700" y="54730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3" name="Oval 151">
              <a:extLst>
                <a:ext uri="{FF2B5EF4-FFF2-40B4-BE49-F238E27FC236}">
                  <a16:creationId xmlns:a16="http://schemas.microsoft.com/office/drawing/2014/main" id="{C81594F9-6789-09D3-77D5-43C92A53FF02}"/>
                </a:ext>
              </a:extLst>
            </p:cNvPr>
            <p:cNvSpPr/>
            <p:nvPr/>
          </p:nvSpPr>
          <p:spPr>
            <a:xfrm>
              <a:off x="7702876" y="54261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4" name="Oval 152">
              <a:extLst>
                <a:ext uri="{FF2B5EF4-FFF2-40B4-BE49-F238E27FC236}">
                  <a16:creationId xmlns:a16="http://schemas.microsoft.com/office/drawing/2014/main" id="{06F697BD-19AB-5543-91A1-38E5EC46CA4F}"/>
                </a:ext>
              </a:extLst>
            </p:cNvPr>
            <p:cNvSpPr/>
            <p:nvPr/>
          </p:nvSpPr>
          <p:spPr>
            <a:xfrm>
              <a:off x="7694207" y="536844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5" name="Oval 153">
              <a:extLst>
                <a:ext uri="{FF2B5EF4-FFF2-40B4-BE49-F238E27FC236}">
                  <a16:creationId xmlns:a16="http://schemas.microsoft.com/office/drawing/2014/main" id="{D4C45649-20D2-C1AA-E219-5274DEF43C78}"/>
                </a:ext>
              </a:extLst>
            </p:cNvPr>
            <p:cNvSpPr/>
            <p:nvPr/>
          </p:nvSpPr>
          <p:spPr>
            <a:xfrm>
              <a:off x="7667207" y="532167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6" name="Oval 154">
              <a:extLst>
                <a:ext uri="{FF2B5EF4-FFF2-40B4-BE49-F238E27FC236}">
                  <a16:creationId xmlns:a16="http://schemas.microsoft.com/office/drawing/2014/main" id="{699E7A5E-8E81-6AEA-6DDB-1ECFD57E9FFA}"/>
                </a:ext>
              </a:extLst>
            </p:cNvPr>
            <p:cNvSpPr/>
            <p:nvPr/>
          </p:nvSpPr>
          <p:spPr>
            <a:xfrm>
              <a:off x="7640207" y="52749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7" name="Oval 155">
              <a:extLst>
                <a:ext uri="{FF2B5EF4-FFF2-40B4-BE49-F238E27FC236}">
                  <a16:creationId xmlns:a16="http://schemas.microsoft.com/office/drawing/2014/main" id="{0B1141FE-F9BB-BD27-AC68-190E1EB3E1FF}"/>
                </a:ext>
              </a:extLst>
            </p:cNvPr>
            <p:cNvSpPr/>
            <p:nvPr/>
          </p:nvSpPr>
          <p:spPr>
            <a:xfrm>
              <a:off x="7604894" y="517085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8" name="Oval 156">
              <a:extLst>
                <a:ext uri="{FF2B5EF4-FFF2-40B4-BE49-F238E27FC236}">
                  <a16:creationId xmlns:a16="http://schemas.microsoft.com/office/drawing/2014/main" id="{5091DF20-9A1A-B8A9-3320-B6A481CE6316}"/>
                </a:ext>
              </a:extLst>
            </p:cNvPr>
            <p:cNvSpPr/>
            <p:nvPr/>
          </p:nvSpPr>
          <p:spPr>
            <a:xfrm>
              <a:off x="7632046" y="521755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9" name="Oval 157">
              <a:extLst>
                <a:ext uri="{FF2B5EF4-FFF2-40B4-BE49-F238E27FC236}">
                  <a16:creationId xmlns:a16="http://schemas.microsoft.com/office/drawing/2014/main" id="{AB8A5421-5733-64C4-BF27-075B9B6BAC96}"/>
                </a:ext>
              </a:extLst>
            </p:cNvPr>
            <p:cNvSpPr/>
            <p:nvPr/>
          </p:nvSpPr>
          <p:spPr>
            <a:xfrm>
              <a:off x="7820912" y="554514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0" name="Oval 158">
              <a:extLst>
                <a:ext uri="{FF2B5EF4-FFF2-40B4-BE49-F238E27FC236}">
                  <a16:creationId xmlns:a16="http://schemas.microsoft.com/office/drawing/2014/main" id="{E67A7B69-C227-821E-F938-9E3EBF12C8E3}"/>
                </a:ext>
              </a:extLst>
            </p:cNvPr>
            <p:cNvSpPr/>
            <p:nvPr/>
          </p:nvSpPr>
          <p:spPr>
            <a:xfrm>
              <a:off x="7848189" y="559181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1" name="Oval 159">
              <a:extLst>
                <a:ext uri="{FF2B5EF4-FFF2-40B4-BE49-F238E27FC236}">
                  <a16:creationId xmlns:a16="http://schemas.microsoft.com/office/drawing/2014/main" id="{2BAFAD76-07B3-8675-AB0E-A01867B3AA69}"/>
                </a:ext>
              </a:extLst>
            </p:cNvPr>
            <p:cNvSpPr/>
            <p:nvPr/>
          </p:nvSpPr>
          <p:spPr>
            <a:xfrm>
              <a:off x="7875539" y="56384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2" name="Oval 160">
              <a:extLst>
                <a:ext uri="{FF2B5EF4-FFF2-40B4-BE49-F238E27FC236}">
                  <a16:creationId xmlns:a16="http://schemas.microsoft.com/office/drawing/2014/main" id="{5889AA68-EEAB-33D0-00EA-0AB4C9DCD743}"/>
                </a:ext>
              </a:extLst>
            </p:cNvPr>
            <p:cNvSpPr/>
            <p:nvPr/>
          </p:nvSpPr>
          <p:spPr>
            <a:xfrm>
              <a:off x="7902995" y="56850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3" name="Oval 161">
              <a:extLst>
                <a:ext uri="{FF2B5EF4-FFF2-40B4-BE49-F238E27FC236}">
                  <a16:creationId xmlns:a16="http://schemas.microsoft.com/office/drawing/2014/main" id="{9418303B-25D0-CE91-BF9E-8FEFB0A4A7D7}"/>
                </a:ext>
              </a:extLst>
            </p:cNvPr>
            <p:cNvSpPr/>
            <p:nvPr/>
          </p:nvSpPr>
          <p:spPr>
            <a:xfrm>
              <a:off x="7758759" y="539492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4" name="Oval 162">
              <a:extLst>
                <a:ext uri="{FF2B5EF4-FFF2-40B4-BE49-F238E27FC236}">
                  <a16:creationId xmlns:a16="http://schemas.microsoft.com/office/drawing/2014/main" id="{CF68D75D-1469-B437-520B-A0BF09C12DE2}"/>
                </a:ext>
              </a:extLst>
            </p:cNvPr>
            <p:cNvSpPr/>
            <p:nvPr/>
          </p:nvSpPr>
          <p:spPr>
            <a:xfrm>
              <a:off x="7786196" y="544157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5" name="Oval 163">
              <a:extLst>
                <a:ext uri="{FF2B5EF4-FFF2-40B4-BE49-F238E27FC236}">
                  <a16:creationId xmlns:a16="http://schemas.microsoft.com/office/drawing/2014/main" id="{0E63D2ED-9619-1030-3BB2-CE3BD6FDB182}"/>
                </a:ext>
              </a:extLst>
            </p:cNvPr>
            <p:cNvSpPr/>
            <p:nvPr/>
          </p:nvSpPr>
          <p:spPr>
            <a:xfrm>
              <a:off x="7813719" y="54882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6" name="Oval 164">
              <a:extLst>
                <a:ext uri="{FF2B5EF4-FFF2-40B4-BE49-F238E27FC236}">
                  <a16:creationId xmlns:a16="http://schemas.microsoft.com/office/drawing/2014/main" id="{A07E1C85-BF55-E53D-1180-96E99A875A15}"/>
                </a:ext>
              </a:extLst>
            </p:cNvPr>
            <p:cNvSpPr/>
            <p:nvPr/>
          </p:nvSpPr>
          <p:spPr>
            <a:xfrm>
              <a:off x="7696667" y="52448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7" name="Oval 165">
              <a:extLst>
                <a:ext uri="{FF2B5EF4-FFF2-40B4-BE49-F238E27FC236}">
                  <a16:creationId xmlns:a16="http://schemas.microsoft.com/office/drawing/2014/main" id="{8099B1AD-2C3B-BAB5-9FAA-A0F752F01D55}"/>
                </a:ext>
              </a:extLst>
            </p:cNvPr>
            <p:cNvSpPr/>
            <p:nvPr/>
          </p:nvSpPr>
          <p:spPr>
            <a:xfrm>
              <a:off x="7724208" y="52915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8" name="Oval 166">
              <a:extLst>
                <a:ext uri="{FF2B5EF4-FFF2-40B4-BE49-F238E27FC236}">
                  <a16:creationId xmlns:a16="http://schemas.microsoft.com/office/drawing/2014/main" id="{575A4B67-D18D-5FD6-70BA-2950FDB2F0AA}"/>
                </a:ext>
              </a:extLst>
            </p:cNvPr>
            <p:cNvSpPr/>
            <p:nvPr/>
          </p:nvSpPr>
          <p:spPr>
            <a:xfrm>
              <a:off x="7751832" y="53381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9" name="Oval 167">
              <a:extLst>
                <a:ext uri="{FF2B5EF4-FFF2-40B4-BE49-F238E27FC236}">
                  <a16:creationId xmlns:a16="http://schemas.microsoft.com/office/drawing/2014/main" id="{86B0FC8D-F67A-F263-7E34-EE9BC770DBDF}"/>
                </a:ext>
              </a:extLst>
            </p:cNvPr>
            <p:cNvSpPr/>
            <p:nvPr/>
          </p:nvSpPr>
          <p:spPr>
            <a:xfrm>
              <a:off x="7662219" y="514164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0" name="Oval 168">
              <a:extLst>
                <a:ext uri="{FF2B5EF4-FFF2-40B4-BE49-F238E27FC236}">
                  <a16:creationId xmlns:a16="http://schemas.microsoft.com/office/drawing/2014/main" id="{BBC996BE-DDBA-E64D-C51F-E844E25643B8}"/>
                </a:ext>
              </a:extLst>
            </p:cNvPr>
            <p:cNvSpPr/>
            <p:nvPr/>
          </p:nvSpPr>
          <p:spPr>
            <a:xfrm>
              <a:off x="7689911" y="518830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1" name="Oval 169">
              <a:extLst>
                <a:ext uri="{FF2B5EF4-FFF2-40B4-BE49-F238E27FC236}">
                  <a16:creationId xmlns:a16="http://schemas.microsoft.com/office/drawing/2014/main" id="{58BCEB49-58D2-4651-9634-58F638F68A31}"/>
                </a:ext>
              </a:extLst>
            </p:cNvPr>
            <p:cNvSpPr/>
            <p:nvPr/>
          </p:nvSpPr>
          <p:spPr>
            <a:xfrm>
              <a:off x="7755084" y="52188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2" name="Oval 170">
              <a:extLst>
                <a:ext uri="{FF2B5EF4-FFF2-40B4-BE49-F238E27FC236}">
                  <a16:creationId xmlns:a16="http://schemas.microsoft.com/office/drawing/2014/main" id="{D816F0C0-73F5-A1EC-6EA1-F9DABC2AB571}"/>
                </a:ext>
              </a:extLst>
            </p:cNvPr>
            <p:cNvSpPr/>
            <p:nvPr/>
          </p:nvSpPr>
          <p:spPr>
            <a:xfrm>
              <a:off x="7817089" y="536855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3" name="Oval 171">
              <a:extLst>
                <a:ext uri="{FF2B5EF4-FFF2-40B4-BE49-F238E27FC236}">
                  <a16:creationId xmlns:a16="http://schemas.microsoft.com/office/drawing/2014/main" id="{8893D3ED-C88E-E632-CAD1-4879BF28F121}"/>
                </a:ext>
              </a:extLst>
            </p:cNvPr>
            <p:cNvSpPr/>
            <p:nvPr/>
          </p:nvSpPr>
          <p:spPr>
            <a:xfrm>
              <a:off x="7879101" y="55182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4" name="Oval 172">
              <a:extLst>
                <a:ext uri="{FF2B5EF4-FFF2-40B4-BE49-F238E27FC236}">
                  <a16:creationId xmlns:a16="http://schemas.microsoft.com/office/drawing/2014/main" id="{30D08EE2-1EB4-4B32-0EBC-B7B4D6A8AF3D}"/>
                </a:ext>
              </a:extLst>
            </p:cNvPr>
            <p:cNvSpPr/>
            <p:nvPr/>
          </p:nvSpPr>
          <p:spPr>
            <a:xfrm>
              <a:off x="7721265" y="511609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5" name="Oval 173">
              <a:extLst>
                <a:ext uri="{FF2B5EF4-FFF2-40B4-BE49-F238E27FC236}">
                  <a16:creationId xmlns:a16="http://schemas.microsoft.com/office/drawing/2014/main" id="{40E9582E-B097-89BD-CCA9-01EA795D50FD}"/>
                </a:ext>
              </a:extLst>
            </p:cNvPr>
            <p:cNvSpPr/>
            <p:nvPr/>
          </p:nvSpPr>
          <p:spPr>
            <a:xfrm>
              <a:off x="7783300" y="526577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6" name="Oval 174">
              <a:extLst>
                <a:ext uri="{FF2B5EF4-FFF2-40B4-BE49-F238E27FC236}">
                  <a16:creationId xmlns:a16="http://schemas.microsoft.com/office/drawing/2014/main" id="{8B588D52-F28E-16B8-7E84-5A2043F3242D}"/>
                </a:ext>
              </a:extLst>
            </p:cNvPr>
            <p:cNvSpPr/>
            <p:nvPr/>
          </p:nvSpPr>
          <p:spPr>
            <a:xfrm>
              <a:off x="7845355" y="54154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7" name="Oval 175">
              <a:extLst>
                <a:ext uri="{FF2B5EF4-FFF2-40B4-BE49-F238E27FC236}">
                  <a16:creationId xmlns:a16="http://schemas.microsoft.com/office/drawing/2014/main" id="{DAB2187B-7C8B-3432-3AFA-3D223869D15A}"/>
                </a:ext>
              </a:extLst>
            </p:cNvPr>
            <p:cNvSpPr/>
            <p:nvPr/>
          </p:nvSpPr>
          <p:spPr>
            <a:xfrm>
              <a:off x="7749600" y="51629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8" name="Oval 176">
              <a:extLst>
                <a:ext uri="{FF2B5EF4-FFF2-40B4-BE49-F238E27FC236}">
                  <a16:creationId xmlns:a16="http://schemas.microsoft.com/office/drawing/2014/main" id="{0D018611-A311-2969-A8CD-C65072045381}"/>
                </a:ext>
              </a:extLst>
            </p:cNvPr>
            <p:cNvSpPr/>
            <p:nvPr/>
          </p:nvSpPr>
          <p:spPr>
            <a:xfrm>
              <a:off x="7907447" y="556514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9" name="Oval 177">
              <a:extLst>
                <a:ext uri="{FF2B5EF4-FFF2-40B4-BE49-F238E27FC236}">
                  <a16:creationId xmlns:a16="http://schemas.microsoft.com/office/drawing/2014/main" id="{B0882B48-7641-630C-4CD1-36EB34400E14}"/>
                </a:ext>
              </a:extLst>
            </p:cNvPr>
            <p:cNvSpPr/>
            <p:nvPr/>
          </p:nvSpPr>
          <p:spPr>
            <a:xfrm>
              <a:off x="7811705" y="53126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0" name="Oval 178">
              <a:extLst>
                <a:ext uri="{FF2B5EF4-FFF2-40B4-BE49-F238E27FC236}">
                  <a16:creationId xmlns:a16="http://schemas.microsoft.com/office/drawing/2014/main" id="{1622BC3B-7412-EE18-D1D1-1FB546CA60FE}"/>
                </a:ext>
              </a:extLst>
            </p:cNvPr>
            <p:cNvSpPr/>
            <p:nvPr/>
          </p:nvSpPr>
          <p:spPr>
            <a:xfrm>
              <a:off x="7873867" y="54623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1" name="Oval 179">
              <a:extLst>
                <a:ext uri="{FF2B5EF4-FFF2-40B4-BE49-F238E27FC236}">
                  <a16:creationId xmlns:a16="http://schemas.microsoft.com/office/drawing/2014/main" id="{FA14E0A5-8087-7281-BB8F-B9A797305DC8}"/>
                </a:ext>
              </a:extLst>
            </p:cNvPr>
            <p:cNvSpPr/>
            <p:nvPr/>
          </p:nvSpPr>
          <p:spPr>
            <a:xfrm>
              <a:off x="7936145" y="561212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2" name="Oval 180">
              <a:extLst>
                <a:ext uri="{FF2B5EF4-FFF2-40B4-BE49-F238E27FC236}">
                  <a16:creationId xmlns:a16="http://schemas.microsoft.com/office/drawing/2014/main" id="{28B858E6-840A-9F23-5E93-F8B3BBB3C256}"/>
                </a:ext>
              </a:extLst>
            </p:cNvPr>
            <p:cNvSpPr/>
            <p:nvPr/>
          </p:nvSpPr>
          <p:spPr>
            <a:xfrm>
              <a:off x="7965353" y="565922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3" name="Oval 181">
              <a:extLst>
                <a:ext uri="{FF2B5EF4-FFF2-40B4-BE49-F238E27FC236}">
                  <a16:creationId xmlns:a16="http://schemas.microsoft.com/office/drawing/2014/main" id="{6E0D4A77-3266-88FE-A3BB-04DE5B9C8AA8}"/>
                </a:ext>
              </a:extLst>
            </p:cNvPr>
            <p:cNvSpPr/>
            <p:nvPr/>
          </p:nvSpPr>
          <p:spPr>
            <a:xfrm>
              <a:off x="7815172" y="51970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4" name="Oval 182">
              <a:extLst>
                <a:ext uri="{FF2B5EF4-FFF2-40B4-BE49-F238E27FC236}">
                  <a16:creationId xmlns:a16="http://schemas.microsoft.com/office/drawing/2014/main" id="{F16999EE-AF28-DF4B-9640-7D0354C7095A}"/>
                </a:ext>
              </a:extLst>
            </p:cNvPr>
            <p:cNvSpPr/>
            <p:nvPr/>
          </p:nvSpPr>
          <p:spPr>
            <a:xfrm>
              <a:off x="7781799" y="50943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5" name="Oval 183">
              <a:extLst>
                <a:ext uri="{FF2B5EF4-FFF2-40B4-BE49-F238E27FC236}">
                  <a16:creationId xmlns:a16="http://schemas.microsoft.com/office/drawing/2014/main" id="{2F06C062-FE28-F366-C01C-BFB76ADD990C}"/>
                </a:ext>
              </a:extLst>
            </p:cNvPr>
            <p:cNvSpPr/>
            <p:nvPr/>
          </p:nvSpPr>
          <p:spPr>
            <a:xfrm>
              <a:off x="7810846" y="51417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6" name="Oval 184">
              <a:extLst>
                <a:ext uri="{FF2B5EF4-FFF2-40B4-BE49-F238E27FC236}">
                  <a16:creationId xmlns:a16="http://schemas.microsoft.com/office/drawing/2014/main" id="{8E496FE6-163B-D53D-8E08-029C792238B4}"/>
                </a:ext>
              </a:extLst>
            </p:cNvPr>
            <p:cNvSpPr/>
            <p:nvPr/>
          </p:nvSpPr>
          <p:spPr>
            <a:xfrm>
              <a:off x="7844155" y="52444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7" name="Oval 185">
              <a:extLst>
                <a:ext uri="{FF2B5EF4-FFF2-40B4-BE49-F238E27FC236}">
                  <a16:creationId xmlns:a16="http://schemas.microsoft.com/office/drawing/2014/main" id="{7E766092-7CEA-4B50-1D26-B25EA694D1C8}"/>
                </a:ext>
              </a:extLst>
            </p:cNvPr>
            <p:cNvSpPr/>
            <p:nvPr/>
          </p:nvSpPr>
          <p:spPr>
            <a:xfrm>
              <a:off x="7877445" y="53472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8" name="Oval 186">
              <a:extLst>
                <a:ext uri="{FF2B5EF4-FFF2-40B4-BE49-F238E27FC236}">
                  <a16:creationId xmlns:a16="http://schemas.microsoft.com/office/drawing/2014/main" id="{3F3BCEF7-B9E5-1EE5-944E-42A635854E1C}"/>
                </a:ext>
              </a:extLst>
            </p:cNvPr>
            <p:cNvSpPr/>
            <p:nvPr/>
          </p:nvSpPr>
          <p:spPr>
            <a:xfrm>
              <a:off x="7873436" y="52920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9" name="Oval 187">
              <a:extLst>
                <a:ext uri="{FF2B5EF4-FFF2-40B4-BE49-F238E27FC236}">
                  <a16:creationId xmlns:a16="http://schemas.microsoft.com/office/drawing/2014/main" id="{1008909E-A10E-149C-D73B-E4DC0143090E}"/>
                </a:ext>
              </a:extLst>
            </p:cNvPr>
            <p:cNvSpPr/>
            <p:nvPr/>
          </p:nvSpPr>
          <p:spPr>
            <a:xfrm>
              <a:off x="7906672" y="53949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0" name="Oval 188">
              <a:extLst>
                <a:ext uri="{FF2B5EF4-FFF2-40B4-BE49-F238E27FC236}">
                  <a16:creationId xmlns:a16="http://schemas.microsoft.com/office/drawing/2014/main" id="{57514D9A-FA54-B4EC-68FA-7280D1207A44}"/>
                </a:ext>
              </a:extLst>
            </p:cNvPr>
            <p:cNvSpPr/>
            <p:nvPr/>
          </p:nvSpPr>
          <p:spPr>
            <a:xfrm>
              <a:off x="7939860" y="54977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1" name="Oval 189">
              <a:extLst>
                <a:ext uri="{FF2B5EF4-FFF2-40B4-BE49-F238E27FC236}">
                  <a16:creationId xmlns:a16="http://schemas.microsoft.com/office/drawing/2014/main" id="{A7850942-45F0-981F-6198-69D7919267CE}"/>
                </a:ext>
              </a:extLst>
            </p:cNvPr>
            <p:cNvSpPr/>
            <p:nvPr/>
          </p:nvSpPr>
          <p:spPr>
            <a:xfrm>
              <a:off x="7936317" y="54427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2" name="Oval 190">
              <a:extLst>
                <a:ext uri="{FF2B5EF4-FFF2-40B4-BE49-F238E27FC236}">
                  <a16:creationId xmlns:a16="http://schemas.microsoft.com/office/drawing/2014/main" id="{D519374A-5D02-5F33-465F-2DFCED063346}"/>
                </a:ext>
              </a:extLst>
            </p:cNvPr>
            <p:cNvSpPr/>
            <p:nvPr/>
          </p:nvSpPr>
          <p:spPr>
            <a:xfrm>
              <a:off x="7843581" y="50763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3" name="Oval 191">
              <a:extLst>
                <a:ext uri="{FF2B5EF4-FFF2-40B4-BE49-F238E27FC236}">
                  <a16:creationId xmlns:a16="http://schemas.microsoft.com/office/drawing/2014/main" id="{651867AB-D1B6-7994-8DB1-65DFB2EF042E}"/>
                </a:ext>
              </a:extLst>
            </p:cNvPr>
            <p:cNvSpPr/>
            <p:nvPr/>
          </p:nvSpPr>
          <p:spPr>
            <a:xfrm>
              <a:off x="7876640" y="517938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4" name="Oval 192">
              <a:extLst>
                <a:ext uri="{FF2B5EF4-FFF2-40B4-BE49-F238E27FC236}">
                  <a16:creationId xmlns:a16="http://schemas.microsoft.com/office/drawing/2014/main" id="{FE1F3B7C-9B80-936A-4D71-F4B805BCD8CB}"/>
                </a:ext>
              </a:extLst>
            </p:cNvPr>
            <p:cNvSpPr/>
            <p:nvPr/>
          </p:nvSpPr>
          <p:spPr>
            <a:xfrm>
              <a:off x="7969488" y="554580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5" name="Oval 193">
              <a:extLst>
                <a:ext uri="{FF2B5EF4-FFF2-40B4-BE49-F238E27FC236}">
                  <a16:creationId xmlns:a16="http://schemas.microsoft.com/office/drawing/2014/main" id="{27644501-5AA5-45E1-D87C-A842EA8A99B3}"/>
                </a:ext>
              </a:extLst>
            </p:cNvPr>
            <p:cNvSpPr/>
            <p:nvPr/>
          </p:nvSpPr>
          <p:spPr>
            <a:xfrm>
              <a:off x="7873376" y="51246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6" name="Oval 194">
              <a:extLst>
                <a:ext uri="{FF2B5EF4-FFF2-40B4-BE49-F238E27FC236}">
                  <a16:creationId xmlns:a16="http://schemas.microsoft.com/office/drawing/2014/main" id="{205FEC6A-E7C6-2BDE-336D-575A9FF2A99A}"/>
                </a:ext>
              </a:extLst>
            </p:cNvPr>
            <p:cNvSpPr/>
            <p:nvPr/>
          </p:nvSpPr>
          <p:spPr>
            <a:xfrm>
              <a:off x="7906430" y="522779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7" name="Oval 195">
              <a:extLst>
                <a:ext uri="{FF2B5EF4-FFF2-40B4-BE49-F238E27FC236}">
                  <a16:creationId xmlns:a16="http://schemas.microsoft.com/office/drawing/2014/main" id="{DD684C2C-2D14-CC82-A58C-4099EFDE6B1D}"/>
                </a:ext>
              </a:extLst>
            </p:cNvPr>
            <p:cNvSpPr/>
            <p:nvPr/>
          </p:nvSpPr>
          <p:spPr>
            <a:xfrm>
              <a:off x="7939392" y="53310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8" name="Oval 196">
              <a:extLst>
                <a:ext uri="{FF2B5EF4-FFF2-40B4-BE49-F238E27FC236}">
                  <a16:creationId xmlns:a16="http://schemas.microsoft.com/office/drawing/2014/main" id="{ABC84E13-A76D-1470-2B10-ED843BDBEE86}"/>
                </a:ext>
              </a:extLst>
            </p:cNvPr>
            <p:cNvSpPr/>
            <p:nvPr/>
          </p:nvSpPr>
          <p:spPr>
            <a:xfrm>
              <a:off x="7999772" y="55942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9" name="Oval 197">
              <a:extLst>
                <a:ext uri="{FF2B5EF4-FFF2-40B4-BE49-F238E27FC236}">
                  <a16:creationId xmlns:a16="http://schemas.microsoft.com/office/drawing/2014/main" id="{C4F7B280-E167-FA1F-A5B9-1116FA634EEF}"/>
                </a:ext>
              </a:extLst>
            </p:cNvPr>
            <p:cNvSpPr/>
            <p:nvPr/>
          </p:nvSpPr>
          <p:spPr>
            <a:xfrm>
              <a:off x="7936625" y="527650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0" name="Oval 198">
              <a:extLst>
                <a:ext uri="{FF2B5EF4-FFF2-40B4-BE49-F238E27FC236}">
                  <a16:creationId xmlns:a16="http://schemas.microsoft.com/office/drawing/2014/main" id="{8200E9C9-8C37-0034-DE65-BCA5ED18CB4E}"/>
                </a:ext>
              </a:extLst>
            </p:cNvPr>
            <p:cNvSpPr/>
            <p:nvPr/>
          </p:nvSpPr>
          <p:spPr>
            <a:xfrm>
              <a:off x="7906369" y="506231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1" name="Oval 199">
              <a:extLst>
                <a:ext uri="{FF2B5EF4-FFF2-40B4-BE49-F238E27FC236}">
                  <a16:creationId xmlns:a16="http://schemas.microsoft.com/office/drawing/2014/main" id="{AA9B1612-9B72-FF41-52B9-895D4BE9B983}"/>
                </a:ext>
              </a:extLst>
            </p:cNvPr>
            <p:cNvSpPr/>
            <p:nvPr/>
          </p:nvSpPr>
          <p:spPr>
            <a:xfrm>
              <a:off x="7969623" y="538009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2" name="Oval 200">
              <a:extLst>
                <a:ext uri="{FF2B5EF4-FFF2-40B4-BE49-F238E27FC236}">
                  <a16:creationId xmlns:a16="http://schemas.microsoft.com/office/drawing/2014/main" id="{1F1E06A6-2027-5002-6D76-657BD2EA1EA6}"/>
                </a:ext>
              </a:extLst>
            </p:cNvPr>
            <p:cNvSpPr/>
            <p:nvPr/>
          </p:nvSpPr>
          <p:spPr>
            <a:xfrm>
              <a:off x="7939188" y="516609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3" name="Oval 201">
              <a:extLst>
                <a:ext uri="{FF2B5EF4-FFF2-40B4-BE49-F238E27FC236}">
                  <a16:creationId xmlns:a16="http://schemas.microsoft.com/office/drawing/2014/main" id="{26C0C3D8-176C-D678-87B5-817A0EF2C578}"/>
                </a:ext>
              </a:extLst>
            </p:cNvPr>
            <p:cNvSpPr/>
            <p:nvPr/>
          </p:nvSpPr>
          <p:spPr>
            <a:xfrm>
              <a:off x="7936911" y="51116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4" name="Oval 202">
              <a:extLst>
                <a:ext uri="{FF2B5EF4-FFF2-40B4-BE49-F238E27FC236}">
                  <a16:creationId xmlns:a16="http://schemas.microsoft.com/office/drawing/2014/main" id="{97A7229F-6E83-4853-B527-77F5166F0710}"/>
                </a:ext>
              </a:extLst>
            </p:cNvPr>
            <p:cNvSpPr/>
            <p:nvPr/>
          </p:nvSpPr>
          <p:spPr>
            <a:xfrm>
              <a:off x="8002475" y="548397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5" name="Oval 203">
              <a:extLst>
                <a:ext uri="{FF2B5EF4-FFF2-40B4-BE49-F238E27FC236}">
                  <a16:creationId xmlns:a16="http://schemas.microsoft.com/office/drawing/2014/main" id="{5C5794FC-3145-9EDD-CC9F-637241DFC090}"/>
                </a:ext>
              </a:extLst>
            </p:cNvPr>
            <p:cNvSpPr/>
            <p:nvPr/>
          </p:nvSpPr>
          <p:spPr>
            <a:xfrm>
              <a:off x="8030984" y="56434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6" name="Oval 204">
              <a:extLst>
                <a:ext uri="{FF2B5EF4-FFF2-40B4-BE49-F238E27FC236}">
                  <a16:creationId xmlns:a16="http://schemas.microsoft.com/office/drawing/2014/main" id="{84D301B6-EAD9-9031-0293-3AFAC36D6EAB}"/>
                </a:ext>
              </a:extLst>
            </p:cNvPr>
            <p:cNvSpPr/>
            <p:nvPr/>
          </p:nvSpPr>
          <p:spPr>
            <a:xfrm>
              <a:off x="8000429" y="542962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7" name="Oval 205">
              <a:extLst>
                <a:ext uri="{FF2B5EF4-FFF2-40B4-BE49-F238E27FC236}">
                  <a16:creationId xmlns:a16="http://schemas.microsoft.com/office/drawing/2014/main" id="{ACB6F65F-918B-9B20-A332-13C4D7F96641}"/>
                </a:ext>
              </a:extLst>
            </p:cNvPr>
            <p:cNvSpPr/>
            <p:nvPr/>
          </p:nvSpPr>
          <p:spPr>
            <a:xfrm>
              <a:off x="7969778" y="52158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8" name="Oval 206">
              <a:extLst>
                <a:ext uri="{FF2B5EF4-FFF2-40B4-BE49-F238E27FC236}">
                  <a16:creationId xmlns:a16="http://schemas.microsoft.com/office/drawing/2014/main" id="{2A781637-2786-14A1-D642-28E2633A24BA}"/>
                </a:ext>
              </a:extLst>
            </p:cNvPr>
            <p:cNvSpPr/>
            <p:nvPr/>
          </p:nvSpPr>
          <p:spPr>
            <a:xfrm>
              <a:off x="8002484" y="53202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9" name="Oval 207">
              <a:extLst>
                <a:ext uri="{FF2B5EF4-FFF2-40B4-BE49-F238E27FC236}">
                  <a16:creationId xmlns:a16="http://schemas.microsoft.com/office/drawing/2014/main" id="{DB7BD0CC-5C6E-2545-60A4-6A257BF24D69}"/>
                </a:ext>
              </a:extLst>
            </p:cNvPr>
            <p:cNvSpPr/>
            <p:nvPr/>
          </p:nvSpPr>
          <p:spPr>
            <a:xfrm>
              <a:off x="7969914" y="50522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0" name="Oval 208">
              <a:extLst>
                <a:ext uri="{FF2B5EF4-FFF2-40B4-BE49-F238E27FC236}">
                  <a16:creationId xmlns:a16="http://schemas.microsoft.com/office/drawing/2014/main" id="{7EBEF4B3-7F0B-FE9A-BFDE-9C5CDD962729}"/>
                </a:ext>
              </a:extLst>
            </p:cNvPr>
            <p:cNvSpPr/>
            <p:nvPr/>
          </p:nvSpPr>
          <p:spPr>
            <a:xfrm>
              <a:off x="8033407" y="55340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1" name="Oval 209">
              <a:extLst>
                <a:ext uri="{FF2B5EF4-FFF2-40B4-BE49-F238E27FC236}">
                  <a16:creationId xmlns:a16="http://schemas.microsoft.com/office/drawing/2014/main" id="{4EE0A492-52C3-A84B-69DE-CF8DE1510758}"/>
                </a:ext>
              </a:extLst>
            </p:cNvPr>
            <p:cNvSpPr/>
            <p:nvPr/>
          </p:nvSpPr>
          <p:spPr>
            <a:xfrm>
              <a:off x="8000862" y="52660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2" name="Oval 210">
              <a:extLst>
                <a:ext uri="{FF2B5EF4-FFF2-40B4-BE49-F238E27FC236}">
                  <a16:creationId xmlns:a16="http://schemas.microsoft.com/office/drawing/2014/main" id="{3871F2B8-2F2F-DEC4-B51D-18E57C0CDF6A}"/>
                </a:ext>
              </a:extLst>
            </p:cNvPr>
            <p:cNvSpPr/>
            <p:nvPr/>
          </p:nvSpPr>
          <p:spPr>
            <a:xfrm>
              <a:off x="8002510" y="515719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3" name="Oval 211">
              <a:extLst>
                <a:ext uri="{FF2B5EF4-FFF2-40B4-BE49-F238E27FC236}">
                  <a16:creationId xmlns:a16="http://schemas.microsoft.com/office/drawing/2014/main" id="{82144171-A733-B2A7-684E-F502D65D3482}"/>
                </a:ext>
              </a:extLst>
            </p:cNvPr>
            <p:cNvSpPr/>
            <p:nvPr/>
          </p:nvSpPr>
          <p:spPr>
            <a:xfrm>
              <a:off x="8001166" y="51030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4" name="Oval 212">
              <a:extLst>
                <a:ext uri="{FF2B5EF4-FFF2-40B4-BE49-F238E27FC236}">
                  <a16:creationId xmlns:a16="http://schemas.microsoft.com/office/drawing/2014/main" id="{6C87020E-6BAB-CAC5-0C84-AA9988289BC4}"/>
                </a:ext>
              </a:extLst>
            </p:cNvPr>
            <p:cNvSpPr/>
            <p:nvPr/>
          </p:nvSpPr>
          <p:spPr>
            <a:xfrm>
              <a:off x="8033672" y="537115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5" name="Oval 213">
              <a:extLst>
                <a:ext uri="{FF2B5EF4-FFF2-40B4-BE49-F238E27FC236}">
                  <a16:creationId xmlns:a16="http://schemas.microsoft.com/office/drawing/2014/main" id="{85499A41-1557-FC0E-B464-999EE4B52395}"/>
                </a:ext>
              </a:extLst>
            </p:cNvPr>
            <p:cNvSpPr/>
            <p:nvPr/>
          </p:nvSpPr>
          <p:spPr>
            <a:xfrm>
              <a:off x="8033845" y="52085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6" name="Oval 214">
              <a:extLst>
                <a:ext uri="{FF2B5EF4-FFF2-40B4-BE49-F238E27FC236}">
                  <a16:creationId xmlns:a16="http://schemas.microsoft.com/office/drawing/2014/main" id="{A0402ECF-B2C7-9F6C-0F40-664E0DBFC6DA}"/>
                </a:ext>
              </a:extLst>
            </p:cNvPr>
            <p:cNvSpPr/>
            <p:nvPr/>
          </p:nvSpPr>
          <p:spPr>
            <a:xfrm>
              <a:off x="8065233" y="55852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7" name="Oval 215">
              <a:extLst>
                <a:ext uri="{FF2B5EF4-FFF2-40B4-BE49-F238E27FC236}">
                  <a16:creationId xmlns:a16="http://schemas.microsoft.com/office/drawing/2014/main" id="{1BB2507C-9719-7C35-3A58-C6EE625FBB29}"/>
                </a:ext>
              </a:extLst>
            </p:cNvPr>
            <p:cNvSpPr/>
            <p:nvPr/>
          </p:nvSpPr>
          <p:spPr>
            <a:xfrm>
              <a:off x="8033966" y="50461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8" name="Oval 216">
              <a:extLst>
                <a:ext uri="{FF2B5EF4-FFF2-40B4-BE49-F238E27FC236}">
                  <a16:creationId xmlns:a16="http://schemas.microsoft.com/office/drawing/2014/main" id="{BCA54F58-28B1-DA88-140E-ACDD9D406980}"/>
                </a:ext>
              </a:extLst>
            </p:cNvPr>
            <p:cNvSpPr/>
            <p:nvPr/>
          </p:nvSpPr>
          <p:spPr>
            <a:xfrm>
              <a:off x="8066214" y="54770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9" name="Oval 217">
              <a:extLst>
                <a:ext uri="{FF2B5EF4-FFF2-40B4-BE49-F238E27FC236}">
                  <a16:creationId xmlns:a16="http://schemas.microsoft.com/office/drawing/2014/main" id="{4342EAC1-37A2-1E50-1177-3FE46C12F833}"/>
                </a:ext>
              </a:extLst>
            </p:cNvPr>
            <p:cNvSpPr/>
            <p:nvPr/>
          </p:nvSpPr>
          <p:spPr>
            <a:xfrm>
              <a:off x="8065546" y="54230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0" name="Oval 218">
              <a:extLst>
                <a:ext uri="{FF2B5EF4-FFF2-40B4-BE49-F238E27FC236}">
                  <a16:creationId xmlns:a16="http://schemas.microsoft.com/office/drawing/2014/main" id="{8F268627-919E-B332-FB9B-019F10A8EC6A}"/>
                </a:ext>
              </a:extLst>
            </p:cNvPr>
            <p:cNvSpPr/>
            <p:nvPr/>
          </p:nvSpPr>
          <p:spPr>
            <a:xfrm>
              <a:off x="8066265" y="531485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1" name="Oval 219">
              <a:extLst>
                <a:ext uri="{FF2B5EF4-FFF2-40B4-BE49-F238E27FC236}">
                  <a16:creationId xmlns:a16="http://schemas.microsoft.com/office/drawing/2014/main" id="{FCD49CD1-FDCC-68FC-553F-C6E53002E511}"/>
                </a:ext>
              </a:extLst>
            </p:cNvPr>
            <p:cNvSpPr/>
            <p:nvPr/>
          </p:nvSpPr>
          <p:spPr>
            <a:xfrm>
              <a:off x="8065732" y="52608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2" name="Oval 220">
              <a:extLst>
                <a:ext uri="{FF2B5EF4-FFF2-40B4-BE49-F238E27FC236}">
                  <a16:creationId xmlns:a16="http://schemas.microsoft.com/office/drawing/2014/main" id="{C41E486C-7953-7449-0F96-891E555AEEF0}"/>
                </a:ext>
              </a:extLst>
            </p:cNvPr>
            <p:cNvSpPr/>
            <p:nvPr/>
          </p:nvSpPr>
          <p:spPr>
            <a:xfrm>
              <a:off x="8066299" y="515273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3" name="Oval 221">
              <a:extLst>
                <a:ext uri="{FF2B5EF4-FFF2-40B4-BE49-F238E27FC236}">
                  <a16:creationId xmlns:a16="http://schemas.microsoft.com/office/drawing/2014/main" id="{F7F7C7C1-EF14-1E7F-EE2D-F70A10587158}"/>
                </a:ext>
              </a:extLst>
            </p:cNvPr>
            <p:cNvSpPr/>
            <p:nvPr/>
          </p:nvSpPr>
          <p:spPr>
            <a:xfrm>
              <a:off x="8065855" y="509871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4" name="Oval 222">
              <a:extLst>
                <a:ext uri="{FF2B5EF4-FFF2-40B4-BE49-F238E27FC236}">
                  <a16:creationId xmlns:a16="http://schemas.microsoft.com/office/drawing/2014/main" id="{CDA84320-1D51-209E-F914-FCC1ABD6482B}"/>
                </a:ext>
              </a:extLst>
            </p:cNvPr>
            <p:cNvSpPr/>
            <p:nvPr/>
          </p:nvSpPr>
          <p:spPr>
            <a:xfrm>
              <a:off x="8098272" y="563817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5" name="Oval 223">
              <a:extLst>
                <a:ext uri="{FF2B5EF4-FFF2-40B4-BE49-F238E27FC236}">
                  <a16:creationId xmlns:a16="http://schemas.microsoft.com/office/drawing/2014/main" id="{C6F0F837-B56D-AD3D-E002-08962E361FA3}"/>
                </a:ext>
              </a:extLst>
            </p:cNvPr>
            <p:cNvSpPr/>
            <p:nvPr/>
          </p:nvSpPr>
          <p:spPr>
            <a:xfrm>
              <a:off x="8098272" y="553017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6" name="Oval 224">
              <a:extLst>
                <a:ext uri="{FF2B5EF4-FFF2-40B4-BE49-F238E27FC236}">
                  <a16:creationId xmlns:a16="http://schemas.microsoft.com/office/drawing/2014/main" id="{66DAF9E9-CE80-F4E9-8346-D4F0A78DCDA9}"/>
                </a:ext>
              </a:extLst>
            </p:cNvPr>
            <p:cNvSpPr/>
            <p:nvPr/>
          </p:nvSpPr>
          <p:spPr>
            <a:xfrm>
              <a:off x="8098272" y="53681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7" name="Oval 225">
              <a:extLst>
                <a:ext uri="{FF2B5EF4-FFF2-40B4-BE49-F238E27FC236}">
                  <a16:creationId xmlns:a16="http://schemas.microsoft.com/office/drawing/2014/main" id="{D484DCFA-18ED-5A32-AB16-7182BF24939F}"/>
                </a:ext>
              </a:extLst>
            </p:cNvPr>
            <p:cNvSpPr/>
            <p:nvPr/>
          </p:nvSpPr>
          <p:spPr>
            <a:xfrm>
              <a:off x="8098272" y="520617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8" name="Oval 226">
              <a:extLst>
                <a:ext uri="{FF2B5EF4-FFF2-40B4-BE49-F238E27FC236}">
                  <a16:creationId xmlns:a16="http://schemas.microsoft.com/office/drawing/2014/main" id="{2753517F-6EFE-6ABD-B8DA-FB38DF7BFA64}"/>
                </a:ext>
              </a:extLst>
            </p:cNvPr>
            <p:cNvSpPr/>
            <p:nvPr/>
          </p:nvSpPr>
          <p:spPr>
            <a:xfrm>
              <a:off x="8098272" y="50441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9" name="Oval 227">
              <a:extLst>
                <a:ext uri="{FF2B5EF4-FFF2-40B4-BE49-F238E27FC236}">
                  <a16:creationId xmlns:a16="http://schemas.microsoft.com/office/drawing/2014/main" id="{D2CA4076-0279-A084-6751-FAB37B7EA200}"/>
                </a:ext>
              </a:extLst>
            </p:cNvPr>
            <p:cNvSpPr/>
            <p:nvPr/>
          </p:nvSpPr>
          <p:spPr>
            <a:xfrm>
              <a:off x="8130689" y="509871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0" name="Oval 228">
              <a:extLst>
                <a:ext uri="{FF2B5EF4-FFF2-40B4-BE49-F238E27FC236}">
                  <a16:creationId xmlns:a16="http://schemas.microsoft.com/office/drawing/2014/main" id="{41F76781-020B-45B7-AF9F-EBF2343F2BFC}"/>
                </a:ext>
              </a:extLst>
            </p:cNvPr>
            <p:cNvSpPr/>
            <p:nvPr/>
          </p:nvSpPr>
          <p:spPr>
            <a:xfrm>
              <a:off x="8130244" y="515273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1" name="Oval 229">
              <a:extLst>
                <a:ext uri="{FF2B5EF4-FFF2-40B4-BE49-F238E27FC236}">
                  <a16:creationId xmlns:a16="http://schemas.microsoft.com/office/drawing/2014/main" id="{9031B3F3-F1A8-5613-45ED-FB357BF7934C}"/>
                </a:ext>
              </a:extLst>
            </p:cNvPr>
            <p:cNvSpPr/>
            <p:nvPr/>
          </p:nvSpPr>
          <p:spPr>
            <a:xfrm>
              <a:off x="8130812" y="52608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2" name="Oval 230">
              <a:extLst>
                <a:ext uri="{FF2B5EF4-FFF2-40B4-BE49-F238E27FC236}">
                  <a16:creationId xmlns:a16="http://schemas.microsoft.com/office/drawing/2014/main" id="{427B11C0-E370-A447-40A8-286042E90073}"/>
                </a:ext>
              </a:extLst>
            </p:cNvPr>
            <p:cNvSpPr/>
            <p:nvPr/>
          </p:nvSpPr>
          <p:spPr>
            <a:xfrm>
              <a:off x="8130278" y="531485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3" name="Oval 231">
              <a:extLst>
                <a:ext uri="{FF2B5EF4-FFF2-40B4-BE49-F238E27FC236}">
                  <a16:creationId xmlns:a16="http://schemas.microsoft.com/office/drawing/2014/main" id="{2A193988-C5CC-59C6-663D-6712652BB008}"/>
                </a:ext>
              </a:extLst>
            </p:cNvPr>
            <p:cNvSpPr/>
            <p:nvPr/>
          </p:nvSpPr>
          <p:spPr>
            <a:xfrm>
              <a:off x="8130998" y="54230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4" name="Oval 232">
              <a:extLst>
                <a:ext uri="{FF2B5EF4-FFF2-40B4-BE49-F238E27FC236}">
                  <a16:creationId xmlns:a16="http://schemas.microsoft.com/office/drawing/2014/main" id="{18ED76F9-C293-893F-43DA-25EC99CF17AE}"/>
                </a:ext>
              </a:extLst>
            </p:cNvPr>
            <p:cNvSpPr/>
            <p:nvPr/>
          </p:nvSpPr>
          <p:spPr>
            <a:xfrm>
              <a:off x="8130329" y="54770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5" name="Oval 233">
              <a:extLst>
                <a:ext uri="{FF2B5EF4-FFF2-40B4-BE49-F238E27FC236}">
                  <a16:creationId xmlns:a16="http://schemas.microsoft.com/office/drawing/2014/main" id="{D6F72BB0-7402-99A5-03DA-D3E827AC377F}"/>
                </a:ext>
              </a:extLst>
            </p:cNvPr>
            <p:cNvSpPr/>
            <p:nvPr/>
          </p:nvSpPr>
          <p:spPr>
            <a:xfrm>
              <a:off x="8162577" y="50461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6" name="Oval 234">
              <a:extLst>
                <a:ext uri="{FF2B5EF4-FFF2-40B4-BE49-F238E27FC236}">
                  <a16:creationId xmlns:a16="http://schemas.microsoft.com/office/drawing/2014/main" id="{37EF807E-1173-BA37-485D-7E4F3145BD94}"/>
                </a:ext>
              </a:extLst>
            </p:cNvPr>
            <p:cNvSpPr/>
            <p:nvPr/>
          </p:nvSpPr>
          <p:spPr>
            <a:xfrm>
              <a:off x="8131310" y="55852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7" name="Oval 235">
              <a:extLst>
                <a:ext uri="{FF2B5EF4-FFF2-40B4-BE49-F238E27FC236}">
                  <a16:creationId xmlns:a16="http://schemas.microsoft.com/office/drawing/2014/main" id="{147F986C-14D2-DF97-7739-546675990435}"/>
                </a:ext>
              </a:extLst>
            </p:cNvPr>
            <p:cNvSpPr/>
            <p:nvPr/>
          </p:nvSpPr>
          <p:spPr>
            <a:xfrm>
              <a:off x="8162699" y="52085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8" name="Oval 236">
              <a:extLst>
                <a:ext uri="{FF2B5EF4-FFF2-40B4-BE49-F238E27FC236}">
                  <a16:creationId xmlns:a16="http://schemas.microsoft.com/office/drawing/2014/main" id="{C75B3039-8B09-9B50-AEC5-071D91085C76}"/>
                </a:ext>
              </a:extLst>
            </p:cNvPr>
            <p:cNvSpPr/>
            <p:nvPr/>
          </p:nvSpPr>
          <p:spPr>
            <a:xfrm>
              <a:off x="8162872" y="537115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9" name="Oval 237">
              <a:extLst>
                <a:ext uri="{FF2B5EF4-FFF2-40B4-BE49-F238E27FC236}">
                  <a16:creationId xmlns:a16="http://schemas.microsoft.com/office/drawing/2014/main" id="{E6496C78-A74C-1335-04E1-EF5DC46FBDB6}"/>
                </a:ext>
              </a:extLst>
            </p:cNvPr>
            <p:cNvSpPr/>
            <p:nvPr/>
          </p:nvSpPr>
          <p:spPr>
            <a:xfrm>
              <a:off x="8195377" y="51030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0" name="Oval 238">
              <a:extLst>
                <a:ext uri="{FF2B5EF4-FFF2-40B4-BE49-F238E27FC236}">
                  <a16:creationId xmlns:a16="http://schemas.microsoft.com/office/drawing/2014/main" id="{0454A49C-5AF4-5684-23D7-901BC98EDBCE}"/>
                </a:ext>
              </a:extLst>
            </p:cNvPr>
            <p:cNvSpPr/>
            <p:nvPr/>
          </p:nvSpPr>
          <p:spPr>
            <a:xfrm>
              <a:off x="8194033" y="515719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1" name="Oval 239">
              <a:extLst>
                <a:ext uri="{FF2B5EF4-FFF2-40B4-BE49-F238E27FC236}">
                  <a16:creationId xmlns:a16="http://schemas.microsoft.com/office/drawing/2014/main" id="{FC20D6F6-EE24-91C4-9657-28E12B83995B}"/>
                </a:ext>
              </a:extLst>
            </p:cNvPr>
            <p:cNvSpPr/>
            <p:nvPr/>
          </p:nvSpPr>
          <p:spPr>
            <a:xfrm>
              <a:off x="8163136" y="55340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2" name="Oval 240">
              <a:extLst>
                <a:ext uri="{FF2B5EF4-FFF2-40B4-BE49-F238E27FC236}">
                  <a16:creationId xmlns:a16="http://schemas.microsoft.com/office/drawing/2014/main" id="{A2E0D640-3F18-F43B-3D6C-8D46F97063EE}"/>
                </a:ext>
              </a:extLst>
            </p:cNvPr>
            <p:cNvSpPr/>
            <p:nvPr/>
          </p:nvSpPr>
          <p:spPr>
            <a:xfrm>
              <a:off x="8195681" y="52660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3" name="Oval 241">
              <a:extLst>
                <a:ext uri="{FF2B5EF4-FFF2-40B4-BE49-F238E27FC236}">
                  <a16:creationId xmlns:a16="http://schemas.microsoft.com/office/drawing/2014/main" id="{361985B2-9853-140F-58D3-6882D5F35192}"/>
                </a:ext>
              </a:extLst>
            </p:cNvPr>
            <p:cNvSpPr/>
            <p:nvPr/>
          </p:nvSpPr>
          <p:spPr>
            <a:xfrm>
              <a:off x="8226629" y="50522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4" name="Oval 242">
              <a:extLst>
                <a:ext uri="{FF2B5EF4-FFF2-40B4-BE49-F238E27FC236}">
                  <a16:creationId xmlns:a16="http://schemas.microsoft.com/office/drawing/2014/main" id="{8744A352-DFD1-9334-0530-0F5041F99C10}"/>
                </a:ext>
              </a:extLst>
            </p:cNvPr>
            <p:cNvSpPr/>
            <p:nvPr/>
          </p:nvSpPr>
          <p:spPr>
            <a:xfrm>
              <a:off x="8194060" y="53202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5" name="Oval 243">
              <a:extLst>
                <a:ext uri="{FF2B5EF4-FFF2-40B4-BE49-F238E27FC236}">
                  <a16:creationId xmlns:a16="http://schemas.microsoft.com/office/drawing/2014/main" id="{4997ADA5-7005-8965-2892-AB01F615803C}"/>
                </a:ext>
              </a:extLst>
            </p:cNvPr>
            <p:cNvSpPr/>
            <p:nvPr/>
          </p:nvSpPr>
          <p:spPr>
            <a:xfrm>
              <a:off x="8226765" y="52158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6" name="Oval 244">
              <a:extLst>
                <a:ext uri="{FF2B5EF4-FFF2-40B4-BE49-F238E27FC236}">
                  <a16:creationId xmlns:a16="http://schemas.microsoft.com/office/drawing/2014/main" id="{B977D069-CB73-B65C-523F-EEC4443B3296}"/>
                </a:ext>
              </a:extLst>
            </p:cNvPr>
            <p:cNvSpPr/>
            <p:nvPr/>
          </p:nvSpPr>
          <p:spPr>
            <a:xfrm>
              <a:off x="8196114" y="542962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7" name="Oval 245">
              <a:extLst>
                <a:ext uri="{FF2B5EF4-FFF2-40B4-BE49-F238E27FC236}">
                  <a16:creationId xmlns:a16="http://schemas.microsoft.com/office/drawing/2014/main" id="{517E411E-99F9-1FEC-50CA-AD574A582D08}"/>
                </a:ext>
              </a:extLst>
            </p:cNvPr>
            <p:cNvSpPr/>
            <p:nvPr/>
          </p:nvSpPr>
          <p:spPr>
            <a:xfrm>
              <a:off x="8165559" y="56434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8" name="Oval 246">
              <a:extLst>
                <a:ext uri="{FF2B5EF4-FFF2-40B4-BE49-F238E27FC236}">
                  <a16:creationId xmlns:a16="http://schemas.microsoft.com/office/drawing/2014/main" id="{3FEA6DD3-F898-60D1-15A5-745D13885884}"/>
                </a:ext>
              </a:extLst>
            </p:cNvPr>
            <p:cNvSpPr/>
            <p:nvPr/>
          </p:nvSpPr>
          <p:spPr>
            <a:xfrm>
              <a:off x="8194068" y="548397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9" name="Oval 247">
              <a:extLst>
                <a:ext uri="{FF2B5EF4-FFF2-40B4-BE49-F238E27FC236}">
                  <a16:creationId xmlns:a16="http://schemas.microsoft.com/office/drawing/2014/main" id="{B45C2138-51EC-B230-56AC-E47BA02E073C}"/>
                </a:ext>
              </a:extLst>
            </p:cNvPr>
            <p:cNvSpPr/>
            <p:nvPr/>
          </p:nvSpPr>
          <p:spPr>
            <a:xfrm>
              <a:off x="8259633" y="51116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0" name="Oval 248">
              <a:extLst>
                <a:ext uri="{FF2B5EF4-FFF2-40B4-BE49-F238E27FC236}">
                  <a16:creationId xmlns:a16="http://schemas.microsoft.com/office/drawing/2014/main" id="{A4E925F9-9816-F89D-A6BC-A4D446461B13}"/>
                </a:ext>
              </a:extLst>
            </p:cNvPr>
            <p:cNvSpPr/>
            <p:nvPr/>
          </p:nvSpPr>
          <p:spPr>
            <a:xfrm>
              <a:off x="8257356" y="516609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1" name="Oval 249">
              <a:extLst>
                <a:ext uri="{FF2B5EF4-FFF2-40B4-BE49-F238E27FC236}">
                  <a16:creationId xmlns:a16="http://schemas.microsoft.com/office/drawing/2014/main" id="{030B48FC-F0A7-5F87-A690-40ECBB3971E3}"/>
                </a:ext>
              </a:extLst>
            </p:cNvPr>
            <p:cNvSpPr/>
            <p:nvPr/>
          </p:nvSpPr>
          <p:spPr>
            <a:xfrm>
              <a:off x="8226920" y="538009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2" name="Oval 250">
              <a:extLst>
                <a:ext uri="{FF2B5EF4-FFF2-40B4-BE49-F238E27FC236}">
                  <a16:creationId xmlns:a16="http://schemas.microsoft.com/office/drawing/2014/main" id="{B40584F5-977C-3F75-7647-A42B60322D21}"/>
                </a:ext>
              </a:extLst>
            </p:cNvPr>
            <p:cNvSpPr/>
            <p:nvPr/>
          </p:nvSpPr>
          <p:spPr>
            <a:xfrm>
              <a:off x="8290174" y="506231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3" name="Oval 251">
              <a:extLst>
                <a:ext uri="{FF2B5EF4-FFF2-40B4-BE49-F238E27FC236}">
                  <a16:creationId xmlns:a16="http://schemas.microsoft.com/office/drawing/2014/main" id="{EE29922B-54E1-43DC-ABBA-F8BB36FF32A2}"/>
                </a:ext>
              </a:extLst>
            </p:cNvPr>
            <p:cNvSpPr/>
            <p:nvPr/>
          </p:nvSpPr>
          <p:spPr>
            <a:xfrm>
              <a:off x="8259918" y="527650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4" name="Oval 252">
              <a:extLst>
                <a:ext uri="{FF2B5EF4-FFF2-40B4-BE49-F238E27FC236}">
                  <a16:creationId xmlns:a16="http://schemas.microsoft.com/office/drawing/2014/main" id="{E97F566D-A55B-01DC-7152-99BBA81E28FF}"/>
                </a:ext>
              </a:extLst>
            </p:cNvPr>
            <p:cNvSpPr/>
            <p:nvPr/>
          </p:nvSpPr>
          <p:spPr>
            <a:xfrm>
              <a:off x="8196772" y="55942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5" name="Oval 253">
              <a:extLst>
                <a:ext uri="{FF2B5EF4-FFF2-40B4-BE49-F238E27FC236}">
                  <a16:creationId xmlns:a16="http://schemas.microsoft.com/office/drawing/2014/main" id="{679CBE63-1D45-2595-1EA7-47A0BE6C52BD}"/>
                </a:ext>
              </a:extLst>
            </p:cNvPr>
            <p:cNvSpPr/>
            <p:nvPr/>
          </p:nvSpPr>
          <p:spPr>
            <a:xfrm>
              <a:off x="8257151" y="53310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6" name="Oval 254">
              <a:extLst>
                <a:ext uri="{FF2B5EF4-FFF2-40B4-BE49-F238E27FC236}">
                  <a16:creationId xmlns:a16="http://schemas.microsoft.com/office/drawing/2014/main" id="{A3B259A7-5F6A-9765-2DB8-68FD99298074}"/>
                </a:ext>
              </a:extLst>
            </p:cNvPr>
            <p:cNvSpPr/>
            <p:nvPr/>
          </p:nvSpPr>
          <p:spPr>
            <a:xfrm>
              <a:off x="8290114" y="522779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7" name="Oval 255">
              <a:extLst>
                <a:ext uri="{FF2B5EF4-FFF2-40B4-BE49-F238E27FC236}">
                  <a16:creationId xmlns:a16="http://schemas.microsoft.com/office/drawing/2014/main" id="{3AB2A19E-C2F7-143C-3521-0A7399D58E46}"/>
                </a:ext>
              </a:extLst>
            </p:cNvPr>
            <p:cNvSpPr/>
            <p:nvPr/>
          </p:nvSpPr>
          <p:spPr>
            <a:xfrm>
              <a:off x="8323167" y="51246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8" name="Oval 256">
              <a:extLst>
                <a:ext uri="{FF2B5EF4-FFF2-40B4-BE49-F238E27FC236}">
                  <a16:creationId xmlns:a16="http://schemas.microsoft.com/office/drawing/2014/main" id="{8C2BC062-DD8E-2934-2EB5-2B6CA6CD1F57}"/>
                </a:ext>
              </a:extLst>
            </p:cNvPr>
            <p:cNvSpPr/>
            <p:nvPr/>
          </p:nvSpPr>
          <p:spPr>
            <a:xfrm>
              <a:off x="8227055" y="554580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9" name="Oval 257">
              <a:extLst>
                <a:ext uri="{FF2B5EF4-FFF2-40B4-BE49-F238E27FC236}">
                  <a16:creationId xmlns:a16="http://schemas.microsoft.com/office/drawing/2014/main" id="{22495296-1564-AAC0-D41B-C9C5A9BE871F}"/>
                </a:ext>
              </a:extLst>
            </p:cNvPr>
            <p:cNvSpPr/>
            <p:nvPr/>
          </p:nvSpPr>
          <p:spPr>
            <a:xfrm>
              <a:off x="8319903" y="517938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0" name="Oval 258">
              <a:extLst>
                <a:ext uri="{FF2B5EF4-FFF2-40B4-BE49-F238E27FC236}">
                  <a16:creationId xmlns:a16="http://schemas.microsoft.com/office/drawing/2014/main" id="{5323ECD9-5B05-BC12-FDB5-C8B9527137F5}"/>
                </a:ext>
              </a:extLst>
            </p:cNvPr>
            <p:cNvSpPr/>
            <p:nvPr/>
          </p:nvSpPr>
          <p:spPr>
            <a:xfrm>
              <a:off x="8352962" y="50763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1" name="Oval 259">
              <a:extLst>
                <a:ext uri="{FF2B5EF4-FFF2-40B4-BE49-F238E27FC236}">
                  <a16:creationId xmlns:a16="http://schemas.microsoft.com/office/drawing/2014/main" id="{0DCE9314-C4D8-F490-8A83-D8A6A82FDF0B}"/>
                </a:ext>
              </a:extLst>
            </p:cNvPr>
            <p:cNvSpPr/>
            <p:nvPr/>
          </p:nvSpPr>
          <p:spPr>
            <a:xfrm>
              <a:off x="8260226" y="54427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2" name="Oval 260">
              <a:extLst>
                <a:ext uri="{FF2B5EF4-FFF2-40B4-BE49-F238E27FC236}">
                  <a16:creationId xmlns:a16="http://schemas.microsoft.com/office/drawing/2014/main" id="{6A5ADF02-EB4B-6B3A-670B-A98ADDBBA508}"/>
                </a:ext>
              </a:extLst>
            </p:cNvPr>
            <p:cNvSpPr/>
            <p:nvPr/>
          </p:nvSpPr>
          <p:spPr>
            <a:xfrm>
              <a:off x="8256684" y="54977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3" name="Oval 261">
              <a:extLst>
                <a:ext uri="{FF2B5EF4-FFF2-40B4-BE49-F238E27FC236}">
                  <a16:creationId xmlns:a16="http://schemas.microsoft.com/office/drawing/2014/main" id="{47A7BC0E-E912-E565-EF7D-9BAD016F6357}"/>
                </a:ext>
              </a:extLst>
            </p:cNvPr>
            <p:cNvSpPr/>
            <p:nvPr/>
          </p:nvSpPr>
          <p:spPr>
            <a:xfrm>
              <a:off x="8289872" y="53949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4" name="Oval 262">
              <a:extLst>
                <a:ext uri="{FF2B5EF4-FFF2-40B4-BE49-F238E27FC236}">
                  <a16:creationId xmlns:a16="http://schemas.microsoft.com/office/drawing/2014/main" id="{997EF00A-ED22-B33A-C3CF-CF556F4CD55D}"/>
                </a:ext>
              </a:extLst>
            </p:cNvPr>
            <p:cNvSpPr/>
            <p:nvPr/>
          </p:nvSpPr>
          <p:spPr>
            <a:xfrm>
              <a:off x="8323108" y="52920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5" name="Oval 263">
              <a:extLst>
                <a:ext uri="{FF2B5EF4-FFF2-40B4-BE49-F238E27FC236}">
                  <a16:creationId xmlns:a16="http://schemas.microsoft.com/office/drawing/2014/main" id="{FE0AFE9F-1EA2-A77C-43B1-07BD2D4209ED}"/>
                </a:ext>
              </a:extLst>
            </p:cNvPr>
            <p:cNvSpPr/>
            <p:nvPr/>
          </p:nvSpPr>
          <p:spPr>
            <a:xfrm>
              <a:off x="8319098" y="53472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6" name="Oval 264">
              <a:extLst>
                <a:ext uri="{FF2B5EF4-FFF2-40B4-BE49-F238E27FC236}">
                  <a16:creationId xmlns:a16="http://schemas.microsoft.com/office/drawing/2014/main" id="{71A650B4-E728-38CE-A59F-230E1B6380C0}"/>
                </a:ext>
              </a:extLst>
            </p:cNvPr>
            <p:cNvSpPr/>
            <p:nvPr/>
          </p:nvSpPr>
          <p:spPr>
            <a:xfrm>
              <a:off x="8352389" y="52444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7" name="Oval 265">
              <a:extLst>
                <a:ext uri="{FF2B5EF4-FFF2-40B4-BE49-F238E27FC236}">
                  <a16:creationId xmlns:a16="http://schemas.microsoft.com/office/drawing/2014/main" id="{107EF30B-2757-8B48-D04F-48FAE4051536}"/>
                </a:ext>
              </a:extLst>
            </p:cNvPr>
            <p:cNvSpPr/>
            <p:nvPr/>
          </p:nvSpPr>
          <p:spPr>
            <a:xfrm>
              <a:off x="8385697" y="51417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8" name="Oval 266">
              <a:extLst>
                <a:ext uri="{FF2B5EF4-FFF2-40B4-BE49-F238E27FC236}">
                  <a16:creationId xmlns:a16="http://schemas.microsoft.com/office/drawing/2014/main" id="{890189E8-D952-7C72-F74A-32DCF4914D83}"/>
                </a:ext>
              </a:extLst>
            </p:cNvPr>
            <p:cNvSpPr/>
            <p:nvPr/>
          </p:nvSpPr>
          <p:spPr>
            <a:xfrm>
              <a:off x="8231190" y="565922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9" name="Oval 267">
              <a:extLst>
                <a:ext uri="{FF2B5EF4-FFF2-40B4-BE49-F238E27FC236}">
                  <a16:creationId xmlns:a16="http://schemas.microsoft.com/office/drawing/2014/main" id="{21D604B9-57D9-F8C9-635A-640F5F532D92}"/>
                </a:ext>
              </a:extLst>
            </p:cNvPr>
            <p:cNvSpPr/>
            <p:nvPr/>
          </p:nvSpPr>
          <p:spPr>
            <a:xfrm>
              <a:off x="8381371" y="51970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0" name="Oval 268">
              <a:extLst>
                <a:ext uri="{FF2B5EF4-FFF2-40B4-BE49-F238E27FC236}">
                  <a16:creationId xmlns:a16="http://schemas.microsoft.com/office/drawing/2014/main" id="{C4C65DD7-25E9-E2F9-BC80-18359CE0E8E7}"/>
                </a:ext>
              </a:extLst>
            </p:cNvPr>
            <p:cNvSpPr/>
            <p:nvPr/>
          </p:nvSpPr>
          <p:spPr>
            <a:xfrm>
              <a:off x="8414745" y="50943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1" name="Oval 269">
              <a:extLst>
                <a:ext uri="{FF2B5EF4-FFF2-40B4-BE49-F238E27FC236}">
                  <a16:creationId xmlns:a16="http://schemas.microsoft.com/office/drawing/2014/main" id="{665FA0B3-24A3-4D02-534C-1623A072102B}"/>
                </a:ext>
              </a:extLst>
            </p:cNvPr>
            <p:cNvSpPr/>
            <p:nvPr/>
          </p:nvSpPr>
          <p:spPr>
            <a:xfrm>
              <a:off x="8260398" y="561212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2" name="Oval 270">
              <a:extLst>
                <a:ext uri="{FF2B5EF4-FFF2-40B4-BE49-F238E27FC236}">
                  <a16:creationId xmlns:a16="http://schemas.microsoft.com/office/drawing/2014/main" id="{F7BA29FC-FC70-2175-8E49-A10A363B56B0}"/>
                </a:ext>
              </a:extLst>
            </p:cNvPr>
            <p:cNvSpPr/>
            <p:nvPr/>
          </p:nvSpPr>
          <p:spPr>
            <a:xfrm>
              <a:off x="8322677" y="54623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3" name="Oval 271">
              <a:extLst>
                <a:ext uri="{FF2B5EF4-FFF2-40B4-BE49-F238E27FC236}">
                  <a16:creationId xmlns:a16="http://schemas.microsoft.com/office/drawing/2014/main" id="{935CC900-A7EE-8FEB-2DB5-47D56D55A668}"/>
                </a:ext>
              </a:extLst>
            </p:cNvPr>
            <p:cNvSpPr/>
            <p:nvPr/>
          </p:nvSpPr>
          <p:spPr>
            <a:xfrm>
              <a:off x="8289096" y="556514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4" name="Oval 272">
              <a:extLst>
                <a:ext uri="{FF2B5EF4-FFF2-40B4-BE49-F238E27FC236}">
                  <a16:creationId xmlns:a16="http://schemas.microsoft.com/office/drawing/2014/main" id="{F42FA6EC-97ED-1603-D9DD-DA89093B1CE1}"/>
                </a:ext>
              </a:extLst>
            </p:cNvPr>
            <p:cNvSpPr/>
            <p:nvPr/>
          </p:nvSpPr>
          <p:spPr>
            <a:xfrm>
              <a:off x="8384839" y="53126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5" name="Oval 273">
              <a:extLst>
                <a:ext uri="{FF2B5EF4-FFF2-40B4-BE49-F238E27FC236}">
                  <a16:creationId xmlns:a16="http://schemas.microsoft.com/office/drawing/2014/main" id="{0FB612A1-51BD-D139-09C5-C25C7936CAC4}"/>
                </a:ext>
              </a:extLst>
            </p:cNvPr>
            <p:cNvSpPr/>
            <p:nvPr/>
          </p:nvSpPr>
          <p:spPr>
            <a:xfrm>
              <a:off x="8446943" y="51629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6" name="Oval 274">
              <a:extLst>
                <a:ext uri="{FF2B5EF4-FFF2-40B4-BE49-F238E27FC236}">
                  <a16:creationId xmlns:a16="http://schemas.microsoft.com/office/drawing/2014/main" id="{77A0B846-3A57-6859-3805-CF2D4C6B7E10}"/>
                </a:ext>
              </a:extLst>
            </p:cNvPr>
            <p:cNvSpPr/>
            <p:nvPr/>
          </p:nvSpPr>
          <p:spPr>
            <a:xfrm>
              <a:off x="8351188" y="54154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7" name="Oval 275">
              <a:extLst>
                <a:ext uri="{FF2B5EF4-FFF2-40B4-BE49-F238E27FC236}">
                  <a16:creationId xmlns:a16="http://schemas.microsoft.com/office/drawing/2014/main" id="{98EAFE05-EB61-9C0E-2012-08D371624D74}"/>
                </a:ext>
              </a:extLst>
            </p:cNvPr>
            <p:cNvSpPr/>
            <p:nvPr/>
          </p:nvSpPr>
          <p:spPr>
            <a:xfrm>
              <a:off x="8413243" y="526577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8" name="Oval 276">
              <a:extLst>
                <a:ext uri="{FF2B5EF4-FFF2-40B4-BE49-F238E27FC236}">
                  <a16:creationId xmlns:a16="http://schemas.microsoft.com/office/drawing/2014/main" id="{3BDC0E6C-109D-2CBB-C5E6-29D767BB5841}"/>
                </a:ext>
              </a:extLst>
            </p:cNvPr>
            <p:cNvSpPr/>
            <p:nvPr/>
          </p:nvSpPr>
          <p:spPr>
            <a:xfrm>
              <a:off x="8475278" y="511609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9" name="Oval 277">
              <a:extLst>
                <a:ext uri="{FF2B5EF4-FFF2-40B4-BE49-F238E27FC236}">
                  <a16:creationId xmlns:a16="http://schemas.microsoft.com/office/drawing/2014/main" id="{761443C0-A391-9F90-F399-5F032E9377D4}"/>
                </a:ext>
              </a:extLst>
            </p:cNvPr>
            <p:cNvSpPr/>
            <p:nvPr/>
          </p:nvSpPr>
          <p:spPr>
            <a:xfrm>
              <a:off x="8317442" y="55182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0" name="Oval 278">
              <a:extLst>
                <a:ext uri="{FF2B5EF4-FFF2-40B4-BE49-F238E27FC236}">
                  <a16:creationId xmlns:a16="http://schemas.microsoft.com/office/drawing/2014/main" id="{9EE985FE-4B07-FBB8-558B-8C9BB9F528FB}"/>
                </a:ext>
              </a:extLst>
            </p:cNvPr>
            <p:cNvSpPr/>
            <p:nvPr/>
          </p:nvSpPr>
          <p:spPr>
            <a:xfrm>
              <a:off x="8379454" y="536855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1" name="Oval 279">
              <a:extLst>
                <a:ext uri="{FF2B5EF4-FFF2-40B4-BE49-F238E27FC236}">
                  <a16:creationId xmlns:a16="http://schemas.microsoft.com/office/drawing/2014/main" id="{D74F958E-C656-1376-6FAC-290A74C3E81B}"/>
                </a:ext>
              </a:extLst>
            </p:cNvPr>
            <p:cNvSpPr/>
            <p:nvPr/>
          </p:nvSpPr>
          <p:spPr>
            <a:xfrm>
              <a:off x="8441460" y="52188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2" name="Oval 280">
              <a:extLst>
                <a:ext uri="{FF2B5EF4-FFF2-40B4-BE49-F238E27FC236}">
                  <a16:creationId xmlns:a16="http://schemas.microsoft.com/office/drawing/2014/main" id="{D3616FE0-B790-E4F7-5511-AA7FF340F8BA}"/>
                </a:ext>
              </a:extLst>
            </p:cNvPr>
            <p:cNvSpPr/>
            <p:nvPr/>
          </p:nvSpPr>
          <p:spPr>
            <a:xfrm>
              <a:off x="8506633" y="518830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3" name="Oval 281">
              <a:extLst>
                <a:ext uri="{FF2B5EF4-FFF2-40B4-BE49-F238E27FC236}">
                  <a16:creationId xmlns:a16="http://schemas.microsoft.com/office/drawing/2014/main" id="{627B8CFC-0C12-87B6-1D3E-80A4C5FDCECF}"/>
                </a:ext>
              </a:extLst>
            </p:cNvPr>
            <p:cNvSpPr/>
            <p:nvPr/>
          </p:nvSpPr>
          <p:spPr>
            <a:xfrm>
              <a:off x="8534324" y="514164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4" name="Oval 282">
              <a:extLst>
                <a:ext uri="{FF2B5EF4-FFF2-40B4-BE49-F238E27FC236}">
                  <a16:creationId xmlns:a16="http://schemas.microsoft.com/office/drawing/2014/main" id="{5BF297FC-006A-2D88-1AED-52C98E21C523}"/>
                </a:ext>
              </a:extLst>
            </p:cNvPr>
            <p:cNvSpPr/>
            <p:nvPr/>
          </p:nvSpPr>
          <p:spPr>
            <a:xfrm>
              <a:off x="8444711" y="53381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5" name="Oval 283">
              <a:extLst>
                <a:ext uri="{FF2B5EF4-FFF2-40B4-BE49-F238E27FC236}">
                  <a16:creationId xmlns:a16="http://schemas.microsoft.com/office/drawing/2014/main" id="{E4C80520-6C60-B856-5D14-829882F784D1}"/>
                </a:ext>
              </a:extLst>
            </p:cNvPr>
            <p:cNvSpPr/>
            <p:nvPr/>
          </p:nvSpPr>
          <p:spPr>
            <a:xfrm>
              <a:off x="8472336" y="52915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6" name="Oval 284">
              <a:extLst>
                <a:ext uri="{FF2B5EF4-FFF2-40B4-BE49-F238E27FC236}">
                  <a16:creationId xmlns:a16="http://schemas.microsoft.com/office/drawing/2014/main" id="{56ACD906-7139-3F2F-9D31-DB4D388DBC1A}"/>
                </a:ext>
              </a:extLst>
            </p:cNvPr>
            <p:cNvSpPr/>
            <p:nvPr/>
          </p:nvSpPr>
          <p:spPr>
            <a:xfrm>
              <a:off x="8499876" y="52448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7" name="Oval 285">
              <a:extLst>
                <a:ext uri="{FF2B5EF4-FFF2-40B4-BE49-F238E27FC236}">
                  <a16:creationId xmlns:a16="http://schemas.microsoft.com/office/drawing/2014/main" id="{F2D022E6-E937-DF9F-4AA0-3DB54DBF52EF}"/>
                </a:ext>
              </a:extLst>
            </p:cNvPr>
            <p:cNvSpPr/>
            <p:nvPr/>
          </p:nvSpPr>
          <p:spPr>
            <a:xfrm>
              <a:off x="8382824" y="54882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8" name="Oval 286">
              <a:extLst>
                <a:ext uri="{FF2B5EF4-FFF2-40B4-BE49-F238E27FC236}">
                  <a16:creationId xmlns:a16="http://schemas.microsoft.com/office/drawing/2014/main" id="{1F1D601D-6AC1-5A0D-6A09-19B19A3E3632}"/>
                </a:ext>
              </a:extLst>
            </p:cNvPr>
            <p:cNvSpPr/>
            <p:nvPr/>
          </p:nvSpPr>
          <p:spPr>
            <a:xfrm>
              <a:off x="8410347" y="544157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9" name="Oval 287">
              <a:extLst>
                <a:ext uri="{FF2B5EF4-FFF2-40B4-BE49-F238E27FC236}">
                  <a16:creationId xmlns:a16="http://schemas.microsoft.com/office/drawing/2014/main" id="{35638AE3-FB2F-002C-C960-ACE1F9EF68B1}"/>
                </a:ext>
              </a:extLst>
            </p:cNvPr>
            <p:cNvSpPr/>
            <p:nvPr/>
          </p:nvSpPr>
          <p:spPr>
            <a:xfrm>
              <a:off x="8437784" y="539492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0" name="Oval 288">
              <a:extLst>
                <a:ext uri="{FF2B5EF4-FFF2-40B4-BE49-F238E27FC236}">
                  <a16:creationId xmlns:a16="http://schemas.microsoft.com/office/drawing/2014/main" id="{D99A6F73-70A6-5754-1A5F-28CA8DDC5B62}"/>
                </a:ext>
              </a:extLst>
            </p:cNvPr>
            <p:cNvSpPr/>
            <p:nvPr/>
          </p:nvSpPr>
          <p:spPr>
            <a:xfrm>
              <a:off x="8293548" y="56850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1" name="Oval 289">
              <a:extLst>
                <a:ext uri="{FF2B5EF4-FFF2-40B4-BE49-F238E27FC236}">
                  <a16:creationId xmlns:a16="http://schemas.microsoft.com/office/drawing/2014/main" id="{3A264AB3-27CF-51A4-4215-F467AD990DF2}"/>
                </a:ext>
              </a:extLst>
            </p:cNvPr>
            <p:cNvSpPr/>
            <p:nvPr/>
          </p:nvSpPr>
          <p:spPr>
            <a:xfrm>
              <a:off x="8321004" y="56384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2" name="Oval 290">
              <a:extLst>
                <a:ext uri="{FF2B5EF4-FFF2-40B4-BE49-F238E27FC236}">
                  <a16:creationId xmlns:a16="http://schemas.microsoft.com/office/drawing/2014/main" id="{6D05C7EA-5CF1-5D98-9C71-AF9184BE839B}"/>
                </a:ext>
              </a:extLst>
            </p:cNvPr>
            <p:cNvSpPr/>
            <p:nvPr/>
          </p:nvSpPr>
          <p:spPr>
            <a:xfrm>
              <a:off x="8348354" y="559181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3" name="Oval 291">
              <a:extLst>
                <a:ext uri="{FF2B5EF4-FFF2-40B4-BE49-F238E27FC236}">
                  <a16:creationId xmlns:a16="http://schemas.microsoft.com/office/drawing/2014/main" id="{FDBDB7A4-E702-EE4B-9500-AA313F90A757}"/>
                </a:ext>
              </a:extLst>
            </p:cNvPr>
            <p:cNvSpPr/>
            <p:nvPr/>
          </p:nvSpPr>
          <p:spPr>
            <a:xfrm>
              <a:off x="8375631" y="554514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4" name="Oval 292">
              <a:extLst>
                <a:ext uri="{FF2B5EF4-FFF2-40B4-BE49-F238E27FC236}">
                  <a16:creationId xmlns:a16="http://schemas.microsoft.com/office/drawing/2014/main" id="{21B7289A-C30F-DB25-3B6A-F48CCA7B6FB7}"/>
                </a:ext>
              </a:extLst>
            </p:cNvPr>
            <p:cNvSpPr/>
            <p:nvPr/>
          </p:nvSpPr>
          <p:spPr>
            <a:xfrm>
              <a:off x="8564498" y="521755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5" name="Oval 293">
              <a:extLst>
                <a:ext uri="{FF2B5EF4-FFF2-40B4-BE49-F238E27FC236}">
                  <a16:creationId xmlns:a16="http://schemas.microsoft.com/office/drawing/2014/main" id="{35997902-F376-4173-B8A0-D78F8C500616}"/>
                </a:ext>
              </a:extLst>
            </p:cNvPr>
            <p:cNvSpPr/>
            <p:nvPr/>
          </p:nvSpPr>
          <p:spPr>
            <a:xfrm>
              <a:off x="8591649" y="517085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6" name="Oval 294">
              <a:extLst>
                <a:ext uri="{FF2B5EF4-FFF2-40B4-BE49-F238E27FC236}">
                  <a16:creationId xmlns:a16="http://schemas.microsoft.com/office/drawing/2014/main" id="{4DD740E6-4FCD-262D-8E17-F0DC11778892}"/>
                </a:ext>
              </a:extLst>
            </p:cNvPr>
            <p:cNvSpPr/>
            <p:nvPr/>
          </p:nvSpPr>
          <p:spPr>
            <a:xfrm>
              <a:off x="8502337" y="536844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7" name="Oval 295">
              <a:extLst>
                <a:ext uri="{FF2B5EF4-FFF2-40B4-BE49-F238E27FC236}">
                  <a16:creationId xmlns:a16="http://schemas.microsoft.com/office/drawing/2014/main" id="{A3D32D1E-E911-4588-8B6C-7DB54E9C6C27}"/>
                </a:ext>
              </a:extLst>
            </p:cNvPr>
            <p:cNvSpPr/>
            <p:nvPr/>
          </p:nvSpPr>
          <p:spPr>
            <a:xfrm>
              <a:off x="8529336" y="532167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8" name="Oval 296">
              <a:extLst>
                <a:ext uri="{FF2B5EF4-FFF2-40B4-BE49-F238E27FC236}">
                  <a16:creationId xmlns:a16="http://schemas.microsoft.com/office/drawing/2014/main" id="{9572CD43-0EDE-ECD7-9C8D-C2C276011513}"/>
                </a:ext>
              </a:extLst>
            </p:cNvPr>
            <p:cNvSpPr/>
            <p:nvPr/>
          </p:nvSpPr>
          <p:spPr>
            <a:xfrm>
              <a:off x="8556336" y="52749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9" name="Oval 297">
              <a:extLst>
                <a:ext uri="{FF2B5EF4-FFF2-40B4-BE49-F238E27FC236}">
                  <a16:creationId xmlns:a16="http://schemas.microsoft.com/office/drawing/2014/main" id="{069877BD-69B8-6C75-6816-050FAE58C3C9}"/>
                </a:ext>
              </a:extLst>
            </p:cNvPr>
            <p:cNvSpPr/>
            <p:nvPr/>
          </p:nvSpPr>
          <p:spPr>
            <a:xfrm>
              <a:off x="8493668" y="54261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0" name="Oval 298">
              <a:extLst>
                <a:ext uri="{FF2B5EF4-FFF2-40B4-BE49-F238E27FC236}">
                  <a16:creationId xmlns:a16="http://schemas.microsoft.com/office/drawing/2014/main" id="{1015D559-AEF6-0961-B247-213F40AF0D0B}"/>
                </a:ext>
              </a:extLst>
            </p:cNvPr>
            <p:cNvSpPr/>
            <p:nvPr/>
          </p:nvSpPr>
          <p:spPr>
            <a:xfrm>
              <a:off x="8466843" y="54730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1" name="Oval 299">
              <a:extLst>
                <a:ext uri="{FF2B5EF4-FFF2-40B4-BE49-F238E27FC236}">
                  <a16:creationId xmlns:a16="http://schemas.microsoft.com/office/drawing/2014/main" id="{FE9E49D0-3825-E75E-DF47-4E507F5B9C79}"/>
                </a:ext>
              </a:extLst>
            </p:cNvPr>
            <p:cNvSpPr/>
            <p:nvPr/>
          </p:nvSpPr>
          <p:spPr>
            <a:xfrm>
              <a:off x="8440052" y="551996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2" name="Oval 300">
              <a:extLst>
                <a:ext uri="{FF2B5EF4-FFF2-40B4-BE49-F238E27FC236}">
                  <a16:creationId xmlns:a16="http://schemas.microsoft.com/office/drawing/2014/main" id="{01A6468A-4C5A-3598-EDEF-69B9772C7E49}"/>
                </a:ext>
              </a:extLst>
            </p:cNvPr>
            <p:cNvSpPr/>
            <p:nvPr/>
          </p:nvSpPr>
          <p:spPr>
            <a:xfrm>
              <a:off x="8647027" y="52036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3" name="Oval 301">
              <a:extLst>
                <a:ext uri="{FF2B5EF4-FFF2-40B4-BE49-F238E27FC236}">
                  <a16:creationId xmlns:a16="http://schemas.microsoft.com/office/drawing/2014/main" id="{8330D0E9-9450-F5EE-3027-D42BB46B38B6}"/>
                </a:ext>
              </a:extLst>
            </p:cNvPr>
            <p:cNvSpPr/>
            <p:nvPr/>
          </p:nvSpPr>
          <p:spPr>
            <a:xfrm>
              <a:off x="8620281" y="525059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4" name="Oval 302">
              <a:extLst>
                <a:ext uri="{FF2B5EF4-FFF2-40B4-BE49-F238E27FC236}">
                  <a16:creationId xmlns:a16="http://schemas.microsoft.com/office/drawing/2014/main" id="{B33DA146-104F-6C7E-950E-BEA0F553841A}"/>
                </a:ext>
              </a:extLst>
            </p:cNvPr>
            <p:cNvSpPr/>
            <p:nvPr/>
          </p:nvSpPr>
          <p:spPr>
            <a:xfrm>
              <a:off x="8610565" y="53087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5" name="Oval 303">
              <a:extLst>
                <a:ext uri="{FF2B5EF4-FFF2-40B4-BE49-F238E27FC236}">
                  <a16:creationId xmlns:a16="http://schemas.microsoft.com/office/drawing/2014/main" id="{4AAADF9C-0ECD-C325-A3AD-AC6787598185}"/>
                </a:ext>
              </a:extLst>
            </p:cNvPr>
            <p:cNvSpPr/>
            <p:nvPr/>
          </p:nvSpPr>
          <p:spPr>
            <a:xfrm>
              <a:off x="8430569" y="557820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6" name="Oval 304">
              <a:extLst>
                <a:ext uri="{FF2B5EF4-FFF2-40B4-BE49-F238E27FC236}">
                  <a16:creationId xmlns:a16="http://schemas.microsoft.com/office/drawing/2014/main" id="{D7E5D9B7-3D67-7FC5-1FB4-53D3D2715A82}"/>
                </a:ext>
              </a:extLst>
            </p:cNvPr>
            <p:cNvSpPr/>
            <p:nvPr/>
          </p:nvSpPr>
          <p:spPr>
            <a:xfrm>
              <a:off x="8583927" y="53559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7" name="Oval 305">
              <a:extLst>
                <a:ext uri="{FF2B5EF4-FFF2-40B4-BE49-F238E27FC236}">
                  <a16:creationId xmlns:a16="http://schemas.microsoft.com/office/drawing/2014/main" id="{F770C09C-5F1C-EABE-CEFD-4FE0E7385C16}"/>
                </a:ext>
              </a:extLst>
            </p:cNvPr>
            <p:cNvSpPr/>
            <p:nvPr/>
          </p:nvSpPr>
          <p:spPr>
            <a:xfrm>
              <a:off x="8403966" y="56254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8" name="Oval 306">
              <a:extLst>
                <a:ext uri="{FF2B5EF4-FFF2-40B4-BE49-F238E27FC236}">
                  <a16:creationId xmlns:a16="http://schemas.microsoft.com/office/drawing/2014/main" id="{4A5DF1FC-6685-659C-FEF8-DC063F9A6BE3}"/>
                </a:ext>
              </a:extLst>
            </p:cNvPr>
            <p:cNvSpPr/>
            <p:nvPr/>
          </p:nvSpPr>
          <p:spPr>
            <a:xfrm>
              <a:off x="8557342" y="54032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9" name="Oval 307">
              <a:extLst>
                <a:ext uri="{FF2B5EF4-FFF2-40B4-BE49-F238E27FC236}">
                  <a16:creationId xmlns:a16="http://schemas.microsoft.com/office/drawing/2014/main" id="{A663DCD3-A9AD-C974-31E9-40647B34DC2D}"/>
                </a:ext>
              </a:extLst>
            </p:cNvPr>
            <p:cNvSpPr/>
            <p:nvPr/>
          </p:nvSpPr>
          <p:spPr>
            <a:xfrm>
              <a:off x="8377462" y="56727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0" name="Oval 308">
              <a:extLst>
                <a:ext uri="{FF2B5EF4-FFF2-40B4-BE49-F238E27FC236}">
                  <a16:creationId xmlns:a16="http://schemas.microsoft.com/office/drawing/2014/main" id="{4BA7ABA6-53BE-E1D9-105A-48587CE39D12}"/>
                </a:ext>
              </a:extLst>
            </p:cNvPr>
            <p:cNvSpPr/>
            <p:nvPr/>
          </p:nvSpPr>
          <p:spPr>
            <a:xfrm>
              <a:off x="8351098" y="57203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1" name="Oval 309">
              <a:extLst>
                <a:ext uri="{FF2B5EF4-FFF2-40B4-BE49-F238E27FC236}">
                  <a16:creationId xmlns:a16="http://schemas.microsoft.com/office/drawing/2014/main" id="{DA67FFAC-320B-E559-323A-0094AAC475E3}"/>
                </a:ext>
              </a:extLst>
            </p:cNvPr>
            <p:cNvSpPr/>
            <p:nvPr/>
          </p:nvSpPr>
          <p:spPr>
            <a:xfrm>
              <a:off x="8700239" y="523976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2" name="Oval 310">
              <a:extLst>
                <a:ext uri="{FF2B5EF4-FFF2-40B4-BE49-F238E27FC236}">
                  <a16:creationId xmlns:a16="http://schemas.microsoft.com/office/drawing/2014/main" id="{87A574F2-0731-5774-97E5-D965E5B79FBE}"/>
                </a:ext>
              </a:extLst>
            </p:cNvPr>
            <p:cNvSpPr/>
            <p:nvPr/>
          </p:nvSpPr>
          <p:spPr>
            <a:xfrm>
              <a:off x="8673732" y="528728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3" name="Oval 311">
              <a:extLst>
                <a:ext uri="{FF2B5EF4-FFF2-40B4-BE49-F238E27FC236}">
                  <a16:creationId xmlns:a16="http://schemas.microsoft.com/office/drawing/2014/main" id="{23948FD1-8E76-014E-9561-6AA956879189}"/>
                </a:ext>
              </a:extLst>
            </p:cNvPr>
            <p:cNvSpPr/>
            <p:nvPr/>
          </p:nvSpPr>
          <p:spPr>
            <a:xfrm>
              <a:off x="8546703" y="54619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4" name="Oval 312">
              <a:extLst>
                <a:ext uri="{FF2B5EF4-FFF2-40B4-BE49-F238E27FC236}">
                  <a16:creationId xmlns:a16="http://schemas.microsoft.com/office/drawing/2014/main" id="{ED67B85A-AF91-5946-A1B1-0CF88CEA81BD}"/>
                </a:ext>
              </a:extLst>
            </p:cNvPr>
            <p:cNvSpPr/>
            <p:nvPr/>
          </p:nvSpPr>
          <p:spPr>
            <a:xfrm>
              <a:off x="8520195" y="55095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5" name="Oval 313">
              <a:extLst>
                <a:ext uri="{FF2B5EF4-FFF2-40B4-BE49-F238E27FC236}">
                  <a16:creationId xmlns:a16="http://schemas.microsoft.com/office/drawing/2014/main" id="{E240DAA7-0357-7CCF-E21F-1A4A643A6A50}"/>
                </a:ext>
              </a:extLst>
            </p:cNvPr>
            <p:cNvSpPr/>
            <p:nvPr/>
          </p:nvSpPr>
          <p:spPr>
            <a:xfrm>
              <a:off x="8493773" y="555735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6" name="Oval 314">
              <a:extLst>
                <a:ext uri="{FF2B5EF4-FFF2-40B4-BE49-F238E27FC236}">
                  <a16:creationId xmlns:a16="http://schemas.microsoft.com/office/drawing/2014/main" id="{71820D4B-4238-D615-C5B5-3C45EF8FF96C}"/>
                </a:ext>
              </a:extLst>
            </p:cNvPr>
            <p:cNvSpPr/>
            <p:nvPr/>
          </p:nvSpPr>
          <p:spPr>
            <a:xfrm>
              <a:off x="8662297" y="53463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7" name="Oval 315">
              <a:extLst>
                <a:ext uri="{FF2B5EF4-FFF2-40B4-BE49-F238E27FC236}">
                  <a16:creationId xmlns:a16="http://schemas.microsoft.com/office/drawing/2014/main" id="{CE963FA8-1BCC-3E70-DCE8-4A085092312C}"/>
                </a:ext>
              </a:extLst>
            </p:cNvPr>
            <p:cNvSpPr/>
            <p:nvPr/>
          </p:nvSpPr>
          <p:spPr>
            <a:xfrm>
              <a:off x="8635801" y="539426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8" name="Oval 316">
              <a:extLst>
                <a:ext uri="{FF2B5EF4-FFF2-40B4-BE49-F238E27FC236}">
                  <a16:creationId xmlns:a16="http://schemas.microsoft.com/office/drawing/2014/main" id="{E65374ED-2C17-13BD-E0B1-A39C2D43C357}"/>
                </a:ext>
              </a:extLst>
            </p:cNvPr>
            <p:cNvSpPr/>
            <p:nvPr/>
          </p:nvSpPr>
          <p:spPr>
            <a:xfrm>
              <a:off x="8609370" y="544232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9" name="Oval 317">
              <a:extLst>
                <a:ext uri="{FF2B5EF4-FFF2-40B4-BE49-F238E27FC236}">
                  <a16:creationId xmlns:a16="http://schemas.microsoft.com/office/drawing/2014/main" id="{714AE7A8-2E2E-B744-5A9D-5B70D4954FCD}"/>
                </a:ext>
              </a:extLst>
            </p:cNvPr>
            <p:cNvSpPr/>
            <p:nvPr/>
          </p:nvSpPr>
          <p:spPr>
            <a:xfrm>
              <a:off x="8751075" y="52792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0" name="Oval 318">
              <a:extLst>
                <a:ext uri="{FF2B5EF4-FFF2-40B4-BE49-F238E27FC236}">
                  <a16:creationId xmlns:a16="http://schemas.microsoft.com/office/drawing/2014/main" id="{A368B6DA-3263-DB09-96A8-8D8191D4E4F3}"/>
                </a:ext>
              </a:extLst>
            </p:cNvPr>
            <p:cNvSpPr/>
            <p:nvPr/>
          </p:nvSpPr>
          <p:spPr>
            <a:xfrm>
              <a:off x="8724614" y="532746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1" name="Oval 319">
              <a:extLst>
                <a:ext uri="{FF2B5EF4-FFF2-40B4-BE49-F238E27FC236}">
                  <a16:creationId xmlns:a16="http://schemas.microsoft.com/office/drawing/2014/main" id="{2A0FAAAD-401B-743F-2E48-3B38148DAF8B}"/>
                </a:ext>
              </a:extLst>
            </p:cNvPr>
            <p:cNvSpPr/>
            <p:nvPr/>
          </p:nvSpPr>
          <p:spPr>
            <a:xfrm>
              <a:off x="8481610" y="56170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2" name="Oval 320">
              <a:extLst>
                <a:ext uri="{FF2B5EF4-FFF2-40B4-BE49-F238E27FC236}">
                  <a16:creationId xmlns:a16="http://schemas.microsoft.com/office/drawing/2014/main" id="{69E48D6D-BBE8-861B-D4DF-2F9AE8E8CF74}"/>
                </a:ext>
              </a:extLst>
            </p:cNvPr>
            <p:cNvSpPr/>
            <p:nvPr/>
          </p:nvSpPr>
          <p:spPr>
            <a:xfrm>
              <a:off x="8596507" y="550219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3" name="Oval 321">
              <a:extLst>
                <a:ext uri="{FF2B5EF4-FFF2-40B4-BE49-F238E27FC236}">
                  <a16:creationId xmlns:a16="http://schemas.microsoft.com/office/drawing/2014/main" id="{FC78D919-EB37-39FE-F316-DC6D392BC061}"/>
                </a:ext>
              </a:extLst>
            </p:cNvPr>
            <p:cNvSpPr/>
            <p:nvPr/>
          </p:nvSpPr>
          <p:spPr>
            <a:xfrm>
              <a:off x="8455120" y="56655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4" name="Oval 322">
              <a:extLst>
                <a:ext uri="{FF2B5EF4-FFF2-40B4-BE49-F238E27FC236}">
                  <a16:creationId xmlns:a16="http://schemas.microsoft.com/office/drawing/2014/main" id="{68C443C9-CFE0-FC8F-7CF5-112F0575175C}"/>
                </a:ext>
              </a:extLst>
            </p:cNvPr>
            <p:cNvSpPr/>
            <p:nvPr/>
          </p:nvSpPr>
          <p:spPr>
            <a:xfrm>
              <a:off x="8711282" y="53874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5" name="Oval 323">
              <a:extLst>
                <a:ext uri="{FF2B5EF4-FFF2-40B4-BE49-F238E27FC236}">
                  <a16:creationId xmlns:a16="http://schemas.microsoft.com/office/drawing/2014/main" id="{2DFDA44B-3F6E-3947-49D7-CBAE08D8F7D3}"/>
                </a:ext>
              </a:extLst>
            </p:cNvPr>
            <p:cNvSpPr/>
            <p:nvPr/>
          </p:nvSpPr>
          <p:spPr>
            <a:xfrm>
              <a:off x="8569947" y="55509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6" name="Oval 324">
              <a:extLst>
                <a:ext uri="{FF2B5EF4-FFF2-40B4-BE49-F238E27FC236}">
                  <a16:creationId xmlns:a16="http://schemas.microsoft.com/office/drawing/2014/main" id="{37734C5F-6BB2-2866-73F6-BA20CB776169}"/>
                </a:ext>
              </a:extLst>
            </p:cNvPr>
            <p:cNvSpPr/>
            <p:nvPr/>
          </p:nvSpPr>
          <p:spPr>
            <a:xfrm>
              <a:off x="8684669" y="54363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7" name="Oval 325">
              <a:extLst>
                <a:ext uri="{FF2B5EF4-FFF2-40B4-BE49-F238E27FC236}">
                  <a16:creationId xmlns:a16="http://schemas.microsoft.com/office/drawing/2014/main" id="{9A9F1BEA-A6DC-8F39-BFBF-54AA2797461C}"/>
                </a:ext>
              </a:extLst>
            </p:cNvPr>
            <p:cNvSpPr/>
            <p:nvPr/>
          </p:nvSpPr>
          <p:spPr>
            <a:xfrm>
              <a:off x="8428718" y="571448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8" name="Oval 326">
              <a:extLst>
                <a:ext uri="{FF2B5EF4-FFF2-40B4-BE49-F238E27FC236}">
                  <a16:creationId xmlns:a16="http://schemas.microsoft.com/office/drawing/2014/main" id="{C8164C71-8583-5BD6-DD5B-A62707EF8495}"/>
                </a:ext>
              </a:extLst>
            </p:cNvPr>
            <p:cNvSpPr/>
            <p:nvPr/>
          </p:nvSpPr>
          <p:spPr>
            <a:xfrm>
              <a:off x="8799336" y="53217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9" name="Oval 327">
              <a:extLst>
                <a:ext uri="{FF2B5EF4-FFF2-40B4-BE49-F238E27FC236}">
                  <a16:creationId xmlns:a16="http://schemas.microsoft.com/office/drawing/2014/main" id="{9CD26510-587F-3245-7CF4-8E1FD0AA03B3}"/>
                </a:ext>
              </a:extLst>
            </p:cNvPr>
            <p:cNvSpPr/>
            <p:nvPr/>
          </p:nvSpPr>
          <p:spPr>
            <a:xfrm>
              <a:off x="8543435" y="559999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0" name="Oval 328">
              <a:extLst>
                <a:ext uri="{FF2B5EF4-FFF2-40B4-BE49-F238E27FC236}">
                  <a16:creationId xmlns:a16="http://schemas.microsoft.com/office/drawing/2014/main" id="{DD065C2E-E426-FEA4-C393-DA0DFF3EAAF5}"/>
                </a:ext>
              </a:extLst>
            </p:cNvPr>
            <p:cNvSpPr/>
            <p:nvPr/>
          </p:nvSpPr>
          <p:spPr>
            <a:xfrm>
              <a:off x="8658083" y="548547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1" name="Oval 329">
              <a:extLst>
                <a:ext uri="{FF2B5EF4-FFF2-40B4-BE49-F238E27FC236}">
                  <a16:creationId xmlns:a16="http://schemas.microsoft.com/office/drawing/2014/main" id="{9197E17E-0850-1035-84A1-AE2140A5CCF4}"/>
                </a:ext>
              </a:extLst>
            </p:cNvPr>
            <p:cNvSpPr/>
            <p:nvPr/>
          </p:nvSpPr>
          <p:spPr>
            <a:xfrm>
              <a:off x="8772698" y="537095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2" name="Oval 330">
              <a:extLst>
                <a:ext uri="{FF2B5EF4-FFF2-40B4-BE49-F238E27FC236}">
                  <a16:creationId xmlns:a16="http://schemas.microsoft.com/office/drawing/2014/main" id="{CE9EA13F-A588-F4FE-A58C-43CF2FC872D5}"/>
                </a:ext>
              </a:extLst>
            </p:cNvPr>
            <p:cNvSpPr/>
            <p:nvPr/>
          </p:nvSpPr>
          <p:spPr>
            <a:xfrm>
              <a:off x="8402422" y="576415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3" name="Oval 331">
              <a:extLst>
                <a:ext uri="{FF2B5EF4-FFF2-40B4-BE49-F238E27FC236}">
                  <a16:creationId xmlns:a16="http://schemas.microsoft.com/office/drawing/2014/main" id="{B9CCF15B-6015-17D8-516E-C20DB945CC96}"/>
                </a:ext>
              </a:extLst>
            </p:cNvPr>
            <p:cNvSpPr/>
            <p:nvPr/>
          </p:nvSpPr>
          <p:spPr>
            <a:xfrm>
              <a:off x="8757280" y="54319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4" name="Oval 332">
              <a:extLst>
                <a:ext uri="{FF2B5EF4-FFF2-40B4-BE49-F238E27FC236}">
                  <a16:creationId xmlns:a16="http://schemas.microsoft.com/office/drawing/2014/main" id="{90881CF3-FA67-108D-9F71-070A2D88E196}"/>
                </a:ext>
              </a:extLst>
            </p:cNvPr>
            <p:cNvSpPr/>
            <p:nvPr/>
          </p:nvSpPr>
          <p:spPr>
            <a:xfrm>
              <a:off x="8642721" y="554649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5" name="Oval 333">
              <a:extLst>
                <a:ext uri="{FF2B5EF4-FFF2-40B4-BE49-F238E27FC236}">
                  <a16:creationId xmlns:a16="http://schemas.microsoft.com/office/drawing/2014/main" id="{38609058-5661-48E8-B353-32EF693D6FEB}"/>
                </a:ext>
              </a:extLst>
            </p:cNvPr>
            <p:cNvSpPr/>
            <p:nvPr/>
          </p:nvSpPr>
          <p:spPr>
            <a:xfrm>
              <a:off x="8528157" y="56610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6" name="Oval 334">
              <a:extLst>
                <a:ext uri="{FF2B5EF4-FFF2-40B4-BE49-F238E27FC236}">
                  <a16:creationId xmlns:a16="http://schemas.microsoft.com/office/drawing/2014/main" id="{B1F4AEA4-66B4-4549-2D3C-B7758731C20D}"/>
                </a:ext>
              </a:extLst>
            </p:cNvPr>
            <p:cNvSpPr/>
            <p:nvPr/>
          </p:nvSpPr>
          <p:spPr>
            <a:xfrm>
              <a:off x="8844829" y="53672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7" name="Oval 335">
              <a:extLst>
                <a:ext uri="{FF2B5EF4-FFF2-40B4-BE49-F238E27FC236}">
                  <a16:creationId xmlns:a16="http://schemas.microsoft.com/office/drawing/2014/main" id="{12446F36-51BE-9E61-6914-43DEEBB8A30C}"/>
                </a:ext>
              </a:extLst>
            </p:cNvPr>
            <p:cNvSpPr/>
            <p:nvPr/>
          </p:nvSpPr>
          <p:spPr>
            <a:xfrm>
              <a:off x="8730257" y="54819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8" name="Oval 336">
              <a:extLst>
                <a:ext uri="{FF2B5EF4-FFF2-40B4-BE49-F238E27FC236}">
                  <a16:creationId xmlns:a16="http://schemas.microsoft.com/office/drawing/2014/main" id="{2B4DCE9D-3602-7FE1-376F-685D0F58CAEA}"/>
                </a:ext>
              </a:extLst>
            </p:cNvPr>
            <p:cNvSpPr/>
            <p:nvPr/>
          </p:nvSpPr>
          <p:spPr>
            <a:xfrm>
              <a:off x="8615675" y="55966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9" name="Oval 337">
              <a:extLst>
                <a:ext uri="{FF2B5EF4-FFF2-40B4-BE49-F238E27FC236}">
                  <a16:creationId xmlns:a16="http://schemas.microsoft.com/office/drawing/2014/main" id="{CEE9AA5E-4389-3847-F2AF-2E8C4CDCA5DF}"/>
                </a:ext>
              </a:extLst>
            </p:cNvPr>
            <p:cNvSpPr/>
            <p:nvPr/>
          </p:nvSpPr>
          <p:spPr>
            <a:xfrm>
              <a:off x="8817770" y="54175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0" name="Oval 338">
              <a:extLst>
                <a:ext uri="{FF2B5EF4-FFF2-40B4-BE49-F238E27FC236}">
                  <a16:creationId xmlns:a16="http://schemas.microsoft.com/office/drawing/2014/main" id="{39F49D18-FF1E-63E8-D6B3-96F6E90EA14F}"/>
                </a:ext>
              </a:extLst>
            </p:cNvPr>
            <p:cNvSpPr/>
            <p:nvPr/>
          </p:nvSpPr>
          <p:spPr>
            <a:xfrm>
              <a:off x="8501070" y="57114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1" name="Oval 339">
              <a:extLst>
                <a:ext uri="{FF2B5EF4-FFF2-40B4-BE49-F238E27FC236}">
                  <a16:creationId xmlns:a16="http://schemas.microsoft.com/office/drawing/2014/main" id="{64DB9151-0715-84B9-9ED3-38993D6BECAB}"/>
                </a:ext>
              </a:extLst>
            </p:cNvPr>
            <p:cNvSpPr/>
            <p:nvPr/>
          </p:nvSpPr>
          <p:spPr>
            <a:xfrm>
              <a:off x="8703166" y="553241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2" name="Oval 340">
              <a:extLst>
                <a:ext uri="{FF2B5EF4-FFF2-40B4-BE49-F238E27FC236}">
                  <a16:creationId xmlns:a16="http://schemas.microsoft.com/office/drawing/2014/main" id="{5DD11D4F-8CE2-C76F-D52C-31B619EC0D97}"/>
                </a:ext>
              </a:extLst>
            </p:cNvPr>
            <p:cNvSpPr/>
            <p:nvPr/>
          </p:nvSpPr>
          <p:spPr>
            <a:xfrm>
              <a:off x="8588529" y="564743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3" name="Oval 341">
              <a:extLst>
                <a:ext uri="{FF2B5EF4-FFF2-40B4-BE49-F238E27FC236}">
                  <a16:creationId xmlns:a16="http://schemas.microsoft.com/office/drawing/2014/main" id="{692FFA38-CF4C-02B1-C112-079833386186}"/>
                </a:ext>
              </a:extLst>
            </p:cNvPr>
            <p:cNvSpPr/>
            <p:nvPr/>
          </p:nvSpPr>
          <p:spPr>
            <a:xfrm>
              <a:off x="8800067" y="54794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4" name="Oval 342">
              <a:extLst>
                <a:ext uri="{FF2B5EF4-FFF2-40B4-BE49-F238E27FC236}">
                  <a16:creationId xmlns:a16="http://schemas.microsoft.com/office/drawing/2014/main" id="{3D414A05-0BAD-F955-0B63-E8669F78D354}"/>
                </a:ext>
              </a:extLst>
            </p:cNvPr>
            <p:cNvSpPr/>
            <p:nvPr/>
          </p:nvSpPr>
          <p:spPr>
            <a:xfrm>
              <a:off x="8887376" y="54155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5" name="Oval 343">
              <a:extLst>
                <a:ext uri="{FF2B5EF4-FFF2-40B4-BE49-F238E27FC236}">
                  <a16:creationId xmlns:a16="http://schemas.microsoft.com/office/drawing/2014/main" id="{C3AAAAF1-03B9-80BD-0F0D-4B1E97034609}"/>
                </a:ext>
              </a:extLst>
            </p:cNvPr>
            <p:cNvSpPr/>
            <p:nvPr/>
          </p:nvSpPr>
          <p:spPr>
            <a:xfrm>
              <a:off x="8473819" y="57627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6" name="Oval 344">
              <a:extLst>
                <a:ext uri="{FF2B5EF4-FFF2-40B4-BE49-F238E27FC236}">
                  <a16:creationId xmlns:a16="http://schemas.microsoft.com/office/drawing/2014/main" id="{0827318E-42D7-54E6-72C1-D9B9E3666ED8}"/>
                </a:ext>
              </a:extLst>
            </p:cNvPr>
            <p:cNvSpPr/>
            <p:nvPr/>
          </p:nvSpPr>
          <p:spPr>
            <a:xfrm>
              <a:off x="8685012" y="559454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7" name="Oval 345">
              <a:extLst>
                <a:ext uri="{FF2B5EF4-FFF2-40B4-BE49-F238E27FC236}">
                  <a16:creationId xmlns:a16="http://schemas.microsoft.com/office/drawing/2014/main" id="{7A948D7D-176C-8483-FFF7-ECF4992BF5A5}"/>
                </a:ext>
              </a:extLst>
            </p:cNvPr>
            <p:cNvSpPr/>
            <p:nvPr/>
          </p:nvSpPr>
          <p:spPr>
            <a:xfrm>
              <a:off x="8772312" y="553077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8" name="Oval 346">
              <a:extLst>
                <a:ext uri="{FF2B5EF4-FFF2-40B4-BE49-F238E27FC236}">
                  <a16:creationId xmlns:a16="http://schemas.microsoft.com/office/drawing/2014/main" id="{AA4F1B3D-D8D8-F062-C618-FFFC0D1960D0}"/>
                </a:ext>
              </a:extLst>
            </p:cNvPr>
            <p:cNvSpPr/>
            <p:nvPr/>
          </p:nvSpPr>
          <p:spPr>
            <a:xfrm>
              <a:off x="8859628" y="546706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9" name="Oval 347">
              <a:extLst>
                <a:ext uri="{FF2B5EF4-FFF2-40B4-BE49-F238E27FC236}">
                  <a16:creationId xmlns:a16="http://schemas.microsoft.com/office/drawing/2014/main" id="{2F08B225-7E8D-D47B-91ED-19C9728A1D33}"/>
                </a:ext>
              </a:extLst>
            </p:cNvPr>
            <p:cNvSpPr/>
            <p:nvPr/>
          </p:nvSpPr>
          <p:spPr>
            <a:xfrm>
              <a:off x="8569664" y="570996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0" name="Oval 348">
              <a:extLst>
                <a:ext uri="{FF2B5EF4-FFF2-40B4-BE49-F238E27FC236}">
                  <a16:creationId xmlns:a16="http://schemas.microsoft.com/office/drawing/2014/main" id="{526E021B-423C-9B10-6B69-4F1E772570E5}"/>
                </a:ext>
              </a:extLst>
            </p:cNvPr>
            <p:cNvSpPr/>
            <p:nvPr/>
          </p:nvSpPr>
          <p:spPr>
            <a:xfrm>
              <a:off x="8656988" y="56463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1" name="Oval 349">
              <a:extLst>
                <a:ext uri="{FF2B5EF4-FFF2-40B4-BE49-F238E27FC236}">
                  <a16:creationId xmlns:a16="http://schemas.microsoft.com/office/drawing/2014/main" id="{9AB3B7BB-4D83-B4FD-6254-F3ABC2981FB2}"/>
                </a:ext>
              </a:extLst>
            </p:cNvPr>
            <p:cNvSpPr/>
            <p:nvPr/>
          </p:nvSpPr>
          <p:spPr>
            <a:xfrm>
              <a:off x="8744325" y="55828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2" name="Oval 350">
              <a:extLst>
                <a:ext uri="{FF2B5EF4-FFF2-40B4-BE49-F238E27FC236}">
                  <a16:creationId xmlns:a16="http://schemas.microsoft.com/office/drawing/2014/main" id="{3B944DD8-1DD6-65F6-1D50-B71951A30663}"/>
                </a:ext>
              </a:extLst>
            </p:cNvPr>
            <p:cNvSpPr/>
            <p:nvPr/>
          </p:nvSpPr>
          <p:spPr>
            <a:xfrm>
              <a:off x="8446257" y="58154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3" name="Oval 351">
              <a:extLst>
                <a:ext uri="{FF2B5EF4-FFF2-40B4-BE49-F238E27FC236}">
                  <a16:creationId xmlns:a16="http://schemas.microsoft.com/office/drawing/2014/main" id="{07339EEF-7F97-097C-521F-49B80E428187}"/>
                </a:ext>
              </a:extLst>
            </p:cNvPr>
            <p:cNvSpPr/>
            <p:nvPr/>
          </p:nvSpPr>
          <p:spPr>
            <a:xfrm>
              <a:off x="8839436" y="552981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4" name="Oval 352">
              <a:extLst>
                <a:ext uri="{FF2B5EF4-FFF2-40B4-BE49-F238E27FC236}">
                  <a16:creationId xmlns:a16="http://schemas.microsoft.com/office/drawing/2014/main" id="{177A74F1-EC8F-1CAB-8D8A-55A23C848CAE}"/>
                </a:ext>
              </a:extLst>
            </p:cNvPr>
            <p:cNvSpPr/>
            <p:nvPr/>
          </p:nvSpPr>
          <p:spPr>
            <a:xfrm>
              <a:off x="8926809" y="546633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5" name="Oval 353">
              <a:extLst>
                <a:ext uri="{FF2B5EF4-FFF2-40B4-BE49-F238E27FC236}">
                  <a16:creationId xmlns:a16="http://schemas.microsoft.com/office/drawing/2014/main" id="{E889443A-32DB-3667-6E94-3627C4312013}"/>
                </a:ext>
              </a:extLst>
            </p:cNvPr>
            <p:cNvSpPr/>
            <p:nvPr/>
          </p:nvSpPr>
          <p:spPr>
            <a:xfrm>
              <a:off x="8628593" y="569918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6" name="Oval 354">
              <a:extLst>
                <a:ext uri="{FF2B5EF4-FFF2-40B4-BE49-F238E27FC236}">
                  <a16:creationId xmlns:a16="http://schemas.microsoft.com/office/drawing/2014/main" id="{C574CBA2-0D75-B5F3-718C-809D9684BA48}"/>
                </a:ext>
              </a:extLst>
            </p:cNvPr>
            <p:cNvSpPr/>
            <p:nvPr/>
          </p:nvSpPr>
          <p:spPr>
            <a:xfrm>
              <a:off x="8541146" y="576260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7" name="Oval 355">
              <a:extLst>
                <a:ext uri="{FF2B5EF4-FFF2-40B4-BE49-F238E27FC236}">
                  <a16:creationId xmlns:a16="http://schemas.microsoft.com/office/drawing/2014/main" id="{8AED398B-A35A-FC40-B4E0-7B7618D4CF8F}"/>
                </a:ext>
              </a:extLst>
            </p:cNvPr>
            <p:cNvSpPr/>
            <p:nvPr/>
          </p:nvSpPr>
          <p:spPr>
            <a:xfrm>
              <a:off x="8898086" y="551926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8" name="Oval 356">
              <a:extLst>
                <a:ext uri="{FF2B5EF4-FFF2-40B4-BE49-F238E27FC236}">
                  <a16:creationId xmlns:a16="http://schemas.microsoft.com/office/drawing/2014/main" id="{C8B3D4FA-EEDD-A4EC-27FB-6E85225E81CB}"/>
                </a:ext>
              </a:extLst>
            </p:cNvPr>
            <p:cNvSpPr/>
            <p:nvPr/>
          </p:nvSpPr>
          <p:spPr>
            <a:xfrm>
              <a:off x="8810597" y="55826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9" name="Oval 357">
              <a:extLst>
                <a:ext uri="{FF2B5EF4-FFF2-40B4-BE49-F238E27FC236}">
                  <a16:creationId xmlns:a16="http://schemas.microsoft.com/office/drawing/2014/main" id="{0EEDBC1C-7CFE-1079-85B7-5728B59FFF22}"/>
                </a:ext>
              </a:extLst>
            </p:cNvPr>
            <p:cNvSpPr/>
            <p:nvPr/>
          </p:nvSpPr>
          <p:spPr>
            <a:xfrm>
              <a:off x="8723076" y="56460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0" name="Oval 358">
              <a:extLst>
                <a:ext uri="{FF2B5EF4-FFF2-40B4-BE49-F238E27FC236}">
                  <a16:creationId xmlns:a16="http://schemas.microsoft.com/office/drawing/2014/main" id="{A0775B38-C28B-038B-71F6-8A967C4A385C}"/>
                </a:ext>
              </a:extLst>
            </p:cNvPr>
            <p:cNvSpPr/>
            <p:nvPr/>
          </p:nvSpPr>
          <p:spPr>
            <a:xfrm>
              <a:off x="8962972" y="551954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1" name="Oval 359">
              <a:extLst>
                <a:ext uri="{FF2B5EF4-FFF2-40B4-BE49-F238E27FC236}">
                  <a16:creationId xmlns:a16="http://schemas.microsoft.com/office/drawing/2014/main" id="{0E72ECFA-5E33-E9B3-FA31-7730F81E7990}"/>
                </a:ext>
              </a:extLst>
            </p:cNvPr>
            <p:cNvSpPr/>
            <p:nvPr/>
          </p:nvSpPr>
          <p:spPr>
            <a:xfrm>
              <a:off x="8781295" y="563638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2" name="Oval 360">
              <a:extLst>
                <a:ext uri="{FF2B5EF4-FFF2-40B4-BE49-F238E27FC236}">
                  <a16:creationId xmlns:a16="http://schemas.microsoft.com/office/drawing/2014/main" id="{7C927317-819F-3933-43EA-6C11FF7778B0}"/>
                </a:ext>
              </a:extLst>
            </p:cNvPr>
            <p:cNvSpPr/>
            <p:nvPr/>
          </p:nvSpPr>
          <p:spPr>
            <a:xfrm>
              <a:off x="8875193" y="558282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3" name="Oval 361">
              <a:extLst>
                <a:ext uri="{FF2B5EF4-FFF2-40B4-BE49-F238E27FC236}">
                  <a16:creationId xmlns:a16="http://schemas.microsoft.com/office/drawing/2014/main" id="{4BE3753E-9A22-04AB-4B78-6229F855A3C4}"/>
                </a:ext>
              </a:extLst>
            </p:cNvPr>
            <p:cNvSpPr/>
            <p:nvPr/>
          </p:nvSpPr>
          <p:spPr>
            <a:xfrm>
              <a:off x="8693535" y="56997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4" name="Oval 362">
              <a:extLst>
                <a:ext uri="{FF2B5EF4-FFF2-40B4-BE49-F238E27FC236}">
                  <a16:creationId xmlns:a16="http://schemas.microsoft.com/office/drawing/2014/main" id="{170AD1D8-DD0A-9373-700D-469E8E3CC543}"/>
                </a:ext>
              </a:extLst>
            </p:cNvPr>
            <p:cNvSpPr/>
            <p:nvPr/>
          </p:nvSpPr>
          <p:spPr>
            <a:xfrm>
              <a:off x="8511925" y="581675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5" name="Oval 363">
              <a:extLst>
                <a:ext uri="{FF2B5EF4-FFF2-40B4-BE49-F238E27FC236}">
                  <a16:creationId xmlns:a16="http://schemas.microsoft.com/office/drawing/2014/main" id="{2EF84E2D-9D70-B61B-9E24-7D5C65830D10}"/>
                </a:ext>
              </a:extLst>
            </p:cNvPr>
            <p:cNvSpPr/>
            <p:nvPr/>
          </p:nvSpPr>
          <p:spPr>
            <a:xfrm>
              <a:off x="8605644" y="57630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6" name="Oval 364">
              <a:extLst>
                <a:ext uri="{FF2B5EF4-FFF2-40B4-BE49-F238E27FC236}">
                  <a16:creationId xmlns:a16="http://schemas.microsoft.com/office/drawing/2014/main" id="{3C0D29AA-4481-7DC2-AD3C-1D8C2E9163E8}"/>
                </a:ext>
              </a:extLst>
            </p:cNvPr>
            <p:cNvSpPr/>
            <p:nvPr/>
          </p:nvSpPr>
          <p:spPr>
            <a:xfrm>
              <a:off x="8932972" y="55739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7" name="Oval 365">
              <a:extLst>
                <a:ext uri="{FF2B5EF4-FFF2-40B4-BE49-F238E27FC236}">
                  <a16:creationId xmlns:a16="http://schemas.microsoft.com/office/drawing/2014/main" id="{4AD8626C-A573-B276-98F3-04A3F0CDFF94}"/>
                </a:ext>
              </a:extLst>
            </p:cNvPr>
            <p:cNvSpPr/>
            <p:nvPr/>
          </p:nvSpPr>
          <p:spPr>
            <a:xfrm>
              <a:off x="8844898" y="563723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8" name="Oval 366">
              <a:extLst>
                <a:ext uri="{FF2B5EF4-FFF2-40B4-BE49-F238E27FC236}">
                  <a16:creationId xmlns:a16="http://schemas.microsoft.com/office/drawing/2014/main" id="{102647E5-F52F-D6CF-8804-3F68B05DA518}"/>
                </a:ext>
              </a:extLst>
            </p:cNvPr>
            <p:cNvSpPr/>
            <p:nvPr/>
          </p:nvSpPr>
          <p:spPr>
            <a:xfrm>
              <a:off x="8756638" y="570051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9" name="Oval 367">
              <a:extLst>
                <a:ext uri="{FF2B5EF4-FFF2-40B4-BE49-F238E27FC236}">
                  <a16:creationId xmlns:a16="http://schemas.microsoft.com/office/drawing/2014/main" id="{1FA49CB9-1C85-6DBB-E122-C96EB6A50BA5}"/>
                </a:ext>
              </a:extLst>
            </p:cNvPr>
            <p:cNvSpPr/>
            <p:nvPr/>
          </p:nvSpPr>
          <p:spPr>
            <a:xfrm>
              <a:off x="8663215" y="575473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0" name="Oval 368">
              <a:extLst>
                <a:ext uri="{FF2B5EF4-FFF2-40B4-BE49-F238E27FC236}">
                  <a16:creationId xmlns:a16="http://schemas.microsoft.com/office/drawing/2014/main" id="{BCAB43D8-47EF-F44D-5395-50E86A83B755}"/>
                </a:ext>
              </a:extLst>
            </p:cNvPr>
            <p:cNvSpPr/>
            <p:nvPr/>
          </p:nvSpPr>
          <p:spPr>
            <a:xfrm>
              <a:off x="8995722" y="557492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1" name="Oval 369">
              <a:extLst>
                <a:ext uri="{FF2B5EF4-FFF2-40B4-BE49-F238E27FC236}">
                  <a16:creationId xmlns:a16="http://schemas.microsoft.com/office/drawing/2014/main" id="{CEC12E5B-6DAB-97B1-E4C9-6CF00B8EF072}"/>
                </a:ext>
              </a:extLst>
            </p:cNvPr>
            <p:cNvSpPr/>
            <p:nvPr/>
          </p:nvSpPr>
          <p:spPr>
            <a:xfrm>
              <a:off x="8907166" y="563820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2" name="Oval 370">
              <a:extLst>
                <a:ext uri="{FF2B5EF4-FFF2-40B4-BE49-F238E27FC236}">
                  <a16:creationId xmlns:a16="http://schemas.microsoft.com/office/drawing/2014/main" id="{F5E6C9E4-86C9-2048-C3E9-185263A5352D}"/>
                </a:ext>
              </a:extLst>
            </p:cNvPr>
            <p:cNvSpPr/>
            <p:nvPr/>
          </p:nvSpPr>
          <p:spPr>
            <a:xfrm>
              <a:off x="8574765" y="581822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3" name="Oval 371">
              <a:extLst>
                <a:ext uri="{FF2B5EF4-FFF2-40B4-BE49-F238E27FC236}">
                  <a16:creationId xmlns:a16="http://schemas.microsoft.com/office/drawing/2014/main" id="{40314527-10AB-07F0-784F-E7F4C04DB124}"/>
                </a:ext>
              </a:extLst>
            </p:cNvPr>
            <p:cNvSpPr/>
            <p:nvPr/>
          </p:nvSpPr>
          <p:spPr>
            <a:xfrm>
              <a:off x="8813835" y="569274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4" name="Oval 372">
              <a:extLst>
                <a:ext uri="{FF2B5EF4-FFF2-40B4-BE49-F238E27FC236}">
                  <a16:creationId xmlns:a16="http://schemas.microsoft.com/office/drawing/2014/main" id="{28D66B4D-0435-37EC-E0B9-28267CC66A8F}"/>
                </a:ext>
              </a:extLst>
            </p:cNvPr>
            <p:cNvSpPr/>
            <p:nvPr/>
          </p:nvSpPr>
          <p:spPr>
            <a:xfrm>
              <a:off x="8481524" y="587302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5" name="Oval 373">
              <a:extLst>
                <a:ext uri="{FF2B5EF4-FFF2-40B4-BE49-F238E27FC236}">
                  <a16:creationId xmlns:a16="http://schemas.microsoft.com/office/drawing/2014/main" id="{831110CE-59B1-0FF0-8E5B-1CCE75BA3A5A}"/>
                </a:ext>
              </a:extLst>
            </p:cNvPr>
            <p:cNvSpPr/>
            <p:nvPr/>
          </p:nvSpPr>
          <p:spPr>
            <a:xfrm>
              <a:off x="8964130" y="563076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6" name="Oval 374">
              <a:extLst>
                <a:ext uri="{FF2B5EF4-FFF2-40B4-BE49-F238E27FC236}">
                  <a16:creationId xmlns:a16="http://schemas.microsoft.com/office/drawing/2014/main" id="{EDC938EB-017A-B2F6-A7E7-1BAE863E7CD4}"/>
                </a:ext>
              </a:extLst>
            </p:cNvPr>
            <p:cNvSpPr/>
            <p:nvPr/>
          </p:nvSpPr>
          <p:spPr>
            <a:xfrm>
              <a:off x="8725003" y="575622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7" name="Oval 375">
              <a:extLst>
                <a:ext uri="{FF2B5EF4-FFF2-40B4-BE49-F238E27FC236}">
                  <a16:creationId xmlns:a16="http://schemas.microsoft.com/office/drawing/2014/main" id="{C39527EA-0233-DEA7-EC00-68E8D4221415}"/>
                </a:ext>
              </a:extLst>
            </p:cNvPr>
            <p:cNvSpPr/>
            <p:nvPr/>
          </p:nvSpPr>
          <p:spPr>
            <a:xfrm>
              <a:off x="8875024" y="569424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8" name="Oval 376">
              <a:extLst>
                <a:ext uri="{FF2B5EF4-FFF2-40B4-BE49-F238E27FC236}">
                  <a16:creationId xmlns:a16="http://schemas.microsoft.com/office/drawing/2014/main" id="{4333D38C-5015-5B2E-231A-550D0568B7F5}"/>
                </a:ext>
              </a:extLst>
            </p:cNvPr>
            <p:cNvSpPr/>
            <p:nvPr/>
          </p:nvSpPr>
          <p:spPr>
            <a:xfrm>
              <a:off x="9024930" y="563225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9" name="Oval 377">
              <a:extLst>
                <a:ext uri="{FF2B5EF4-FFF2-40B4-BE49-F238E27FC236}">
                  <a16:creationId xmlns:a16="http://schemas.microsoft.com/office/drawing/2014/main" id="{BA659F56-3B64-1170-613B-FC78E3FAA765}"/>
                </a:ext>
              </a:extLst>
            </p:cNvPr>
            <p:cNvSpPr/>
            <p:nvPr/>
          </p:nvSpPr>
          <p:spPr>
            <a:xfrm>
              <a:off x="8635676" y="581967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0" name="Oval 378">
              <a:extLst>
                <a:ext uri="{FF2B5EF4-FFF2-40B4-BE49-F238E27FC236}">
                  <a16:creationId xmlns:a16="http://schemas.microsoft.com/office/drawing/2014/main" id="{3C92700E-451A-C773-990A-60432FC81A46}"/>
                </a:ext>
              </a:extLst>
            </p:cNvPr>
            <p:cNvSpPr/>
            <p:nvPr/>
          </p:nvSpPr>
          <p:spPr>
            <a:xfrm>
              <a:off x="8785457" y="57576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1" name="Oval 379">
              <a:extLst>
                <a:ext uri="{FF2B5EF4-FFF2-40B4-BE49-F238E27FC236}">
                  <a16:creationId xmlns:a16="http://schemas.microsoft.com/office/drawing/2014/main" id="{561AEA1D-54EE-EEB9-83A5-6E9ADD1BA176}"/>
                </a:ext>
              </a:extLst>
            </p:cNvPr>
            <p:cNvSpPr/>
            <p:nvPr/>
          </p:nvSpPr>
          <p:spPr>
            <a:xfrm>
              <a:off x="8935197" y="569568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2" name="Oval 380">
              <a:extLst>
                <a:ext uri="{FF2B5EF4-FFF2-40B4-BE49-F238E27FC236}">
                  <a16:creationId xmlns:a16="http://schemas.microsoft.com/office/drawing/2014/main" id="{E02C46C9-2DA3-0267-DEE6-60CCBC5B45F3}"/>
                </a:ext>
              </a:extLst>
            </p:cNvPr>
            <p:cNvSpPr/>
            <p:nvPr/>
          </p:nvSpPr>
          <p:spPr>
            <a:xfrm>
              <a:off x="8542324" y="587542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3" name="Oval 381">
              <a:extLst>
                <a:ext uri="{FF2B5EF4-FFF2-40B4-BE49-F238E27FC236}">
                  <a16:creationId xmlns:a16="http://schemas.microsoft.com/office/drawing/2014/main" id="{DCBDF36A-EC06-D8C0-4665-487C83AA9C90}"/>
                </a:ext>
              </a:extLst>
            </p:cNvPr>
            <p:cNvSpPr/>
            <p:nvPr/>
          </p:nvSpPr>
          <p:spPr>
            <a:xfrm>
              <a:off x="8692039" y="58134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4" name="Oval 382">
              <a:extLst>
                <a:ext uri="{FF2B5EF4-FFF2-40B4-BE49-F238E27FC236}">
                  <a16:creationId xmlns:a16="http://schemas.microsoft.com/office/drawing/2014/main" id="{49AC1BB6-4A04-0E03-94C1-94FDDC034B3E}"/>
                </a:ext>
              </a:extLst>
            </p:cNvPr>
            <p:cNvSpPr/>
            <p:nvPr/>
          </p:nvSpPr>
          <p:spPr>
            <a:xfrm>
              <a:off x="8841735" y="575154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5" name="Oval 383">
              <a:extLst>
                <a:ext uri="{FF2B5EF4-FFF2-40B4-BE49-F238E27FC236}">
                  <a16:creationId xmlns:a16="http://schemas.microsoft.com/office/drawing/2014/main" id="{311C7859-1F24-E416-A6AC-F4EC8AC3FA39}"/>
                </a:ext>
              </a:extLst>
            </p:cNvPr>
            <p:cNvSpPr/>
            <p:nvPr/>
          </p:nvSpPr>
          <p:spPr>
            <a:xfrm>
              <a:off x="8991420" y="56895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6" name="Oval 384">
              <a:extLst>
                <a:ext uri="{FF2B5EF4-FFF2-40B4-BE49-F238E27FC236}">
                  <a16:creationId xmlns:a16="http://schemas.microsoft.com/office/drawing/2014/main" id="{41480EB7-9168-E506-BAD5-7E89CA3AE0A3}"/>
                </a:ext>
              </a:extLst>
            </p:cNvPr>
            <p:cNvSpPr/>
            <p:nvPr/>
          </p:nvSpPr>
          <p:spPr>
            <a:xfrm>
              <a:off x="9050482" y="569129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7" name="Oval 385">
              <a:extLst>
                <a:ext uri="{FF2B5EF4-FFF2-40B4-BE49-F238E27FC236}">
                  <a16:creationId xmlns:a16="http://schemas.microsoft.com/office/drawing/2014/main" id="{69E7D5D1-F2FF-622B-450B-20153DB771D3}"/>
                </a:ext>
              </a:extLst>
            </p:cNvPr>
            <p:cNvSpPr/>
            <p:nvPr/>
          </p:nvSpPr>
          <p:spPr>
            <a:xfrm>
              <a:off x="8900805" y="575333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8" name="Oval 386">
              <a:extLst>
                <a:ext uri="{FF2B5EF4-FFF2-40B4-BE49-F238E27FC236}">
                  <a16:creationId xmlns:a16="http://schemas.microsoft.com/office/drawing/2014/main" id="{F560134F-5E34-A18F-E286-45089A6DCEC9}"/>
                </a:ext>
              </a:extLst>
            </p:cNvPr>
            <p:cNvSpPr/>
            <p:nvPr/>
          </p:nvSpPr>
          <p:spPr>
            <a:xfrm>
              <a:off x="8751125" y="58153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9" name="Oval 387">
              <a:extLst>
                <a:ext uri="{FF2B5EF4-FFF2-40B4-BE49-F238E27FC236}">
                  <a16:creationId xmlns:a16="http://schemas.microsoft.com/office/drawing/2014/main" id="{0F2F7D85-6EA6-95CB-EC92-F0D7D4B5DB5B}"/>
                </a:ext>
              </a:extLst>
            </p:cNvPr>
            <p:cNvSpPr/>
            <p:nvPr/>
          </p:nvSpPr>
          <p:spPr>
            <a:xfrm>
              <a:off x="8601435" y="58774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0" name="Oval 388">
              <a:extLst>
                <a:ext uri="{FF2B5EF4-FFF2-40B4-BE49-F238E27FC236}">
                  <a16:creationId xmlns:a16="http://schemas.microsoft.com/office/drawing/2014/main" id="{F563A22A-00B4-27CE-B5D6-9FAC9024E2A4}"/>
                </a:ext>
              </a:extLst>
            </p:cNvPr>
            <p:cNvSpPr/>
            <p:nvPr/>
          </p:nvSpPr>
          <p:spPr>
            <a:xfrm>
              <a:off x="8959151" y="575496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1" name="Oval 389">
              <a:extLst>
                <a:ext uri="{FF2B5EF4-FFF2-40B4-BE49-F238E27FC236}">
                  <a16:creationId xmlns:a16="http://schemas.microsoft.com/office/drawing/2014/main" id="{DE148E5C-07C0-61AA-A340-C94658BE0839}"/>
                </a:ext>
              </a:extLst>
            </p:cNvPr>
            <p:cNvSpPr/>
            <p:nvPr/>
          </p:nvSpPr>
          <p:spPr>
            <a:xfrm>
              <a:off x="8809324" y="581707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2" name="Oval 390">
              <a:extLst>
                <a:ext uri="{FF2B5EF4-FFF2-40B4-BE49-F238E27FC236}">
                  <a16:creationId xmlns:a16="http://schemas.microsoft.com/office/drawing/2014/main" id="{8B023C74-48D2-2E77-823D-D0600861CE83}"/>
                </a:ext>
              </a:extLst>
            </p:cNvPr>
            <p:cNvSpPr/>
            <p:nvPr/>
          </p:nvSpPr>
          <p:spPr>
            <a:xfrm>
              <a:off x="9014722" y="57500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3" name="Oval 391">
              <a:extLst>
                <a:ext uri="{FF2B5EF4-FFF2-40B4-BE49-F238E27FC236}">
                  <a16:creationId xmlns:a16="http://schemas.microsoft.com/office/drawing/2014/main" id="{5999D863-04CE-6843-EEA4-9B0E4C3CC788}"/>
                </a:ext>
              </a:extLst>
            </p:cNvPr>
            <p:cNvSpPr/>
            <p:nvPr/>
          </p:nvSpPr>
          <p:spPr>
            <a:xfrm>
              <a:off x="8659408" y="587923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4" name="Oval 392">
              <a:extLst>
                <a:ext uri="{FF2B5EF4-FFF2-40B4-BE49-F238E27FC236}">
                  <a16:creationId xmlns:a16="http://schemas.microsoft.com/office/drawing/2014/main" id="{FCF9A6C3-DE95-6CCC-C33A-A3D4ECA33743}"/>
                </a:ext>
              </a:extLst>
            </p:cNvPr>
            <p:cNvSpPr/>
            <p:nvPr/>
          </p:nvSpPr>
          <p:spPr>
            <a:xfrm>
              <a:off x="8864813" y="581239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5" name="Oval 393">
              <a:extLst>
                <a:ext uri="{FF2B5EF4-FFF2-40B4-BE49-F238E27FC236}">
                  <a16:creationId xmlns:a16="http://schemas.microsoft.com/office/drawing/2014/main" id="{57EF2FF0-EEB5-2A67-D3F0-D57642C58E9B}"/>
                </a:ext>
              </a:extLst>
            </p:cNvPr>
            <p:cNvSpPr/>
            <p:nvPr/>
          </p:nvSpPr>
          <p:spPr>
            <a:xfrm>
              <a:off x="8507353" y="593538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6" name="Oval 394">
              <a:extLst>
                <a:ext uri="{FF2B5EF4-FFF2-40B4-BE49-F238E27FC236}">
                  <a16:creationId xmlns:a16="http://schemas.microsoft.com/office/drawing/2014/main" id="{DB5EE1DF-1DE2-4542-75FD-D51EF7B4E8ED}"/>
                </a:ext>
              </a:extLst>
            </p:cNvPr>
            <p:cNvSpPr/>
            <p:nvPr/>
          </p:nvSpPr>
          <p:spPr>
            <a:xfrm>
              <a:off x="9072275" y="575183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7" name="Oval 395">
              <a:extLst>
                <a:ext uri="{FF2B5EF4-FFF2-40B4-BE49-F238E27FC236}">
                  <a16:creationId xmlns:a16="http://schemas.microsoft.com/office/drawing/2014/main" id="{9340181B-8A94-078C-96FC-40A502E62979}"/>
                </a:ext>
              </a:extLst>
            </p:cNvPr>
            <p:cNvSpPr/>
            <p:nvPr/>
          </p:nvSpPr>
          <p:spPr>
            <a:xfrm>
              <a:off x="8714771" y="58748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8" name="Oval 396">
              <a:extLst>
                <a:ext uri="{FF2B5EF4-FFF2-40B4-BE49-F238E27FC236}">
                  <a16:creationId xmlns:a16="http://schemas.microsoft.com/office/drawing/2014/main" id="{B244C393-FC42-43EF-6570-5588BBA4A5F4}"/>
                </a:ext>
              </a:extLst>
            </p:cNvPr>
            <p:cNvSpPr/>
            <p:nvPr/>
          </p:nvSpPr>
          <p:spPr>
            <a:xfrm>
              <a:off x="8922099" y="581418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9" name="Oval 397">
              <a:extLst>
                <a:ext uri="{FF2B5EF4-FFF2-40B4-BE49-F238E27FC236}">
                  <a16:creationId xmlns:a16="http://schemas.microsoft.com/office/drawing/2014/main" id="{B73915C5-ABEA-D622-AAB2-E4B7331BC674}"/>
                </a:ext>
              </a:extLst>
            </p:cNvPr>
            <p:cNvSpPr/>
            <p:nvPr/>
          </p:nvSpPr>
          <p:spPr>
            <a:xfrm>
              <a:off x="8978911" y="581578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0" name="Oval 398">
              <a:extLst>
                <a:ext uri="{FF2B5EF4-FFF2-40B4-BE49-F238E27FC236}">
                  <a16:creationId xmlns:a16="http://schemas.microsoft.com/office/drawing/2014/main" id="{D1142B70-C38D-979F-0D40-14CADFB8E8E1}"/>
                </a:ext>
              </a:extLst>
            </p:cNvPr>
            <p:cNvSpPr/>
            <p:nvPr/>
          </p:nvSpPr>
          <p:spPr>
            <a:xfrm>
              <a:off x="8771676" y="58767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1" name="Oval 399">
              <a:extLst>
                <a:ext uri="{FF2B5EF4-FFF2-40B4-BE49-F238E27FC236}">
                  <a16:creationId xmlns:a16="http://schemas.microsoft.com/office/drawing/2014/main" id="{87B625A9-3743-4582-1BC2-0A08F607D600}"/>
                </a:ext>
              </a:extLst>
            </p:cNvPr>
            <p:cNvSpPr/>
            <p:nvPr/>
          </p:nvSpPr>
          <p:spPr>
            <a:xfrm>
              <a:off x="8564452" y="593768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2" name="Oval 400">
              <a:extLst>
                <a:ext uri="{FF2B5EF4-FFF2-40B4-BE49-F238E27FC236}">
                  <a16:creationId xmlns:a16="http://schemas.microsoft.com/office/drawing/2014/main" id="{583C1486-36B4-5704-046D-6221CCD578D3}"/>
                </a:ext>
              </a:extLst>
            </p:cNvPr>
            <p:cNvSpPr/>
            <p:nvPr/>
          </p:nvSpPr>
          <p:spPr>
            <a:xfrm>
              <a:off x="9033931" y="581200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3" name="Oval 401">
              <a:extLst>
                <a:ext uri="{FF2B5EF4-FFF2-40B4-BE49-F238E27FC236}">
                  <a16:creationId xmlns:a16="http://schemas.microsoft.com/office/drawing/2014/main" id="{32D7419C-4B2F-FC9A-8E21-5C2AF546CC8A}"/>
                </a:ext>
              </a:extLst>
            </p:cNvPr>
            <p:cNvSpPr/>
            <p:nvPr/>
          </p:nvSpPr>
          <p:spPr>
            <a:xfrm>
              <a:off x="8828069" y="587827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4" name="Oval 402">
              <a:extLst>
                <a:ext uri="{FF2B5EF4-FFF2-40B4-BE49-F238E27FC236}">
                  <a16:creationId xmlns:a16="http://schemas.microsoft.com/office/drawing/2014/main" id="{88B6ABD6-EDF7-1F78-54AF-E82F217F35C5}"/>
                </a:ext>
              </a:extLst>
            </p:cNvPr>
            <p:cNvSpPr/>
            <p:nvPr/>
          </p:nvSpPr>
          <p:spPr>
            <a:xfrm>
              <a:off x="9090225" y="58136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5" name="Oval 403">
              <a:extLst>
                <a:ext uri="{FF2B5EF4-FFF2-40B4-BE49-F238E27FC236}">
                  <a16:creationId xmlns:a16="http://schemas.microsoft.com/office/drawing/2014/main" id="{8B192B66-5867-E3C4-B3BA-C4F851E0504C}"/>
                </a:ext>
              </a:extLst>
            </p:cNvPr>
            <p:cNvSpPr/>
            <p:nvPr/>
          </p:nvSpPr>
          <p:spPr>
            <a:xfrm>
              <a:off x="8620767" y="593952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6" name="Oval 404">
              <a:extLst>
                <a:ext uri="{FF2B5EF4-FFF2-40B4-BE49-F238E27FC236}">
                  <a16:creationId xmlns:a16="http://schemas.microsoft.com/office/drawing/2014/main" id="{44C301F2-AABF-1F6C-B252-B8FC4F463AD0}"/>
                </a:ext>
              </a:extLst>
            </p:cNvPr>
            <p:cNvSpPr/>
            <p:nvPr/>
          </p:nvSpPr>
          <p:spPr>
            <a:xfrm>
              <a:off x="8882919" y="58749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7" name="Oval 405">
              <a:extLst>
                <a:ext uri="{FF2B5EF4-FFF2-40B4-BE49-F238E27FC236}">
                  <a16:creationId xmlns:a16="http://schemas.microsoft.com/office/drawing/2014/main" id="{DB39D632-2676-1E08-3D38-BBC80D85C18E}"/>
                </a:ext>
              </a:extLst>
            </p:cNvPr>
            <p:cNvSpPr/>
            <p:nvPr/>
          </p:nvSpPr>
          <p:spPr>
            <a:xfrm>
              <a:off x="8938786" y="5876462"/>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8" name="Oval 406">
              <a:extLst>
                <a:ext uri="{FF2B5EF4-FFF2-40B4-BE49-F238E27FC236}">
                  <a16:creationId xmlns:a16="http://schemas.microsoft.com/office/drawing/2014/main" id="{9C52EE40-4105-B472-D021-3FD54B5B378F}"/>
                </a:ext>
              </a:extLst>
            </p:cNvPr>
            <p:cNvSpPr/>
            <p:nvPr/>
          </p:nvSpPr>
          <p:spPr>
            <a:xfrm>
              <a:off x="8676560" y="594101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9" name="Oval 407">
              <a:extLst>
                <a:ext uri="{FF2B5EF4-FFF2-40B4-BE49-F238E27FC236}">
                  <a16:creationId xmlns:a16="http://schemas.microsoft.com/office/drawing/2014/main" id="{721A03A9-70BE-F5BB-1699-5D7BA743FDC7}"/>
                </a:ext>
              </a:extLst>
            </p:cNvPr>
            <p:cNvSpPr/>
            <p:nvPr/>
          </p:nvSpPr>
          <p:spPr>
            <a:xfrm>
              <a:off x="8994381" y="587783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0" name="Oval 408">
              <a:extLst>
                <a:ext uri="{FF2B5EF4-FFF2-40B4-BE49-F238E27FC236}">
                  <a16:creationId xmlns:a16="http://schemas.microsoft.com/office/drawing/2014/main" id="{A4F099E7-D9E3-B1CC-6BE3-F397C0251CEF}"/>
                </a:ext>
              </a:extLst>
            </p:cNvPr>
            <p:cNvSpPr/>
            <p:nvPr/>
          </p:nvSpPr>
          <p:spPr>
            <a:xfrm>
              <a:off x="8731177" y="593823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1" name="Oval 409">
              <a:extLst>
                <a:ext uri="{FF2B5EF4-FFF2-40B4-BE49-F238E27FC236}">
                  <a16:creationId xmlns:a16="http://schemas.microsoft.com/office/drawing/2014/main" id="{9DA53B33-7D8D-54E9-9E8A-0669055B7EA0}"/>
                </a:ext>
              </a:extLst>
            </p:cNvPr>
            <p:cNvSpPr/>
            <p:nvPr/>
          </p:nvSpPr>
          <p:spPr>
            <a:xfrm>
              <a:off x="9048961" y="587506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2" name="Oval 410">
              <a:extLst>
                <a:ext uri="{FF2B5EF4-FFF2-40B4-BE49-F238E27FC236}">
                  <a16:creationId xmlns:a16="http://schemas.microsoft.com/office/drawing/2014/main" id="{BB5805B3-F08C-14A2-D4F5-92E5976BADF4}"/>
                </a:ext>
              </a:extLst>
            </p:cNvPr>
            <p:cNvSpPr/>
            <p:nvPr/>
          </p:nvSpPr>
          <p:spPr>
            <a:xfrm>
              <a:off x="9104260" y="587640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3" name="Oval 411">
              <a:extLst>
                <a:ext uri="{FF2B5EF4-FFF2-40B4-BE49-F238E27FC236}">
                  <a16:creationId xmlns:a16="http://schemas.microsoft.com/office/drawing/2014/main" id="{BB403107-D704-39F4-781C-199D03D40FD6}"/>
                </a:ext>
              </a:extLst>
            </p:cNvPr>
            <p:cNvSpPr/>
            <p:nvPr/>
          </p:nvSpPr>
          <p:spPr>
            <a:xfrm>
              <a:off x="8786482" y="59396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4" name="Oval 412">
              <a:extLst>
                <a:ext uri="{FF2B5EF4-FFF2-40B4-BE49-F238E27FC236}">
                  <a16:creationId xmlns:a16="http://schemas.microsoft.com/office/drawing/2014/main" id="{1944C4C7-3D6A-8782-4A35-EC14A3D14F37}"/>
                </a:ext>
              </a:extLst>
            </p:cNvPr>
            <p:cNvSpPr/>
            <p:nvPr/>
          </p:nvSpPr>
          <p:spPr>
            <a:xfrm>
              <a:off x="8841555" y="5940855"/>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5" name="Oval 413">
              <a:extLst>
                <a:ext uri="{FF2B5EF4-FFF2-40B4-BE49-F238E27FC236}">
                  <a16:creationId xmlns:a16="http://schemas.microsoft.com/office/drawing/2014/main" id="{732D00EC-A569-FA23-BD8A-3821C67A42ED}"/>
                </a:ext>
              </a:extLst>
            </p:cNvPr>
            <p:cNvSpPr/>
            <p:nvPr/>
          </p:nvSpPr>
          <p:spPr>
            <a:xfrm>
              <a:off x="8895937" y="593867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6" name="Oval 414">
              <a:extLst>
                <a:ext uri="{FF2B5EF4-FFF2-40B4-BE49-F238E27FC236}">
                  <a16:creationId xmlns:a16="http://schemas.microsoft.com/office/drawing/2014/main" id="{A42E0F67-F84E-C7F0-A9AE-8F3A0592405A}"/>
                </a:ext>
              </a:extLst>
            </p:cNvPr>
            <p:cNvSpPr/>
            <p:nvPr/>
          </p:nvSpPr>
          <p:spPr>
            <a:xfrm>
              <a:off x="8523110" y="600101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7" name="Oval 415">
              <a:extLst>
                <a:ext uri="{FF2B5EF4-FFF2-40B4-BE49-F238E27FC236}">
                  <a16:creationId xmlns:a16="http://schemas.microsoft.com/office/drawing/2014/main" id="{8202245A-BA18-6B0F-9AE8-F99663F4B421}"/>
                </a:ext>
              </a:extLst>
            </p:cNvPr>
            <p:cNvSpPr/>
            <p:nvPr/>
          </p:nvSpPr>
          <p:spPr>
            <a:xfrm>
              <a:off x="8950772" y="5939810"/>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8" name="Oval 416">
              <a:extLst>
                <a:ext uri="{FF2B5EF4-FFF2-40B4-BE49-F238E27FC236}">
                  <a16:creationId xmlns:a16="http://schemas.microsoft.com/office/drawing/2014/main" id="{FA716D80-5299-F77B-84CE-222E221E13A9}"/>
                </a:ext>
              </a:extLst>
            </p:cNvPr>
            <p:cNvSpPr/>
            <p:nvPr/>
          </p:nvSpPr>
          <p:spPr>
            <a:xfrm>
              <a:off x="9005485" y="594080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9" name="Oval 417">
              <a:extLst>
                <a:ext uri="{FF2B5EF4-FFF2-40B4-BE49-F238E27FC236}">
                  <a16:creationId xmlns:a16="http://schemas.microsoft.com/office/drawing/2014/main" id="{642CE963-3746-4A38-2D3F-63F45ADDF101}"/>
                </a:ext>
              </a:extLst>
            </p:cNvPr>
            <p:cNvSpPr/>
            <p:nvPr/>
          </p:nvSpPr>
          <p:spPr>
            <a:xfrm>
              <a:off x="8577896" y="6002381"/>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0" name="Oval 418">
              <a:extLst>
                <a:ext uri="{FF2B5EF4-FFF2-40B4-BE49-F238E27FC236}">
                  <a16:creationId xmlns:a16="http://schemas.microsoft.com/office/drawing/2014/main" id="{40B5B97C-1A24-8558-00DC-971AF2B36CDE}"/>
                </a:ext>
              </a:extLst>
            </p:cNvPr>
            <p:cNvSpPr/>
            <p:nvPr/>
          </p:nvSpPr>
          <p:spPr>
            <a:xfrm>
              <a:off x="9059744" y="59389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1" name="Oval 419">
              <a:extLst>
                <a:ext uri="{FF2B5EF4-FFF2-40B4-BE49-F238E27FC236}">
                  <a16:creationId xmlns:a16="http://schemas.microsoft.com/office/drawing/2014/main" id="{35FA5A76-D991-98FE-746D-69A125AC10CF}"/>
                </a:ext>
              </a:extLst>
            </p:cNvPr>
            <p:cNvSpPr/>
            <p:nvPr/>
          </p:nvSpPr>
          <p:spPr>
            <a:xfrm>
              <a:off x="9114324" y="593994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2" name="Oval 420">
              <a:extLst>
                <a:ext uri="{FF2B5EF4-FFF2-40B4-BE49-F238E27FC236}">
                  <a16:creationId xmlns:a16="http://schemas.microsoft.com/office/drawing/2014/main" id="{CCB5D3E4-FAA7-DC7A-57FC-7831E00A2FEB}"/>
                </a:ext>
              </a:extLst>
            </p:cNvPr>
            <p:cNvSpPr/>
            <p:nvPr/>
          </p:nvSpPr>
          <p:spPr>
            <a:xfrm>
              <a:off x="8632481" y="600343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3" name="Oval 421">
              <a:extLst>
                <a:ext uri="{FF2B5EF4-FFF2-40B4-BE49-F238E27FC236}">
                  <a16:creationId xmlns:a16="http://schemas.microsoft.com/office/drawing/2014/main" id="{F01B4B53-6FE7-4A0F-9DA3-1AC0E45A9EB7}"/>
                </a:ext>
              </a:extLst>
            </p:cNvPr>
            <p:cNvSpPr/>
            <p:nvPr/>
          </p:nvSpPr>
          <p:spPr>
            <a:xfrm>
              <a:off x="8686933" y="6004283"/>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4" name="Oval 422">
              <a:extLst>
                <a:ext uri="{FF2B5EF4-FFF2-40B4-BE49-F238E27FC236}">
                  <a16:creationId xmlns:a16="http://schemas.microsoft.com/office/drawing/2014/main" id="{EC1DE1BC-C214-F633-7A48-8B34728F566C}"/>
                </a:ext>
              </a:extLst>
            </p:cNvPr>
            <p:cNvSpPr/>
            <p:nvPr/>
          </p:nvSpPr>
          <p:spPr>
            <a:xfrm>
              <a:off x="8741088" y="600293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5" name="Oval 423">
              <a:extLst>
                <a:ext uri="{FF2B5EF4-FFF2-40B4-BE49-F238E27FC236}">
                  <a16:creationId xmlns:a16="http://schemas.microsoft.com/office/drawing/2014/main" id="{F3F3FD12-4FEA-096E-4A3C-AA40B52AEE42}"/>
                </a:ext>
              </a:extLst>
            </p:cNvPr>
            <p:cNvSpPr/>
            <p:nvPr/>
          </p:nvSpPr>
          <p:spPr>
            <a:xfrm>
              <a:off x="8795416" y="60037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6" name="Oval 424">
              <a:extLst>
                <a:ext uri="{FF2B5EF4-FFF2-40B4-BE49-F238E27FC236}">
                  <a16:creationId xmlns:a16="http://schemas.microsoft.com/office/drawing/2014/main" id="{905577EC-F674-247B-B600-C43FC266CCB0}"/>
                </a:ext>
              </a:extLst>
            </p:cNvPr>
            <p:cNvSpPr/>
            <p:nvPr/>
          </p:nvSpPr>
          <p:spPr>
            <a:xfrm>
              <a:off x="8849686" y="6004349"/>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7" name="Oval 425">
              <a:extLst>
                <a:ext uri="{FF2B5EF4-FFF2-40B4-BE49-F238E27FC236}">
                  <a16:creationId xmlns:a16="http://schemas.microsoft.com/office/drawing/2014/main" id="{8DC02097-D3BE-678F-1EAF-E9A48E89FF19}"/>
                </a:ext>
              </a:extLst>
            </p:cNvPr>
            <p:cNvSpPr/>
            <p:nvPr/>
          </p:nvSpPr>
          <p:spPr>
            <a:xfrm>
              <a:off x="8903781" y="600327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8" name="Oval 426">
              <a:extLst>
                <a:ext uri="{FF2B5EF4-FFF2-40B4-BE49-F238E27FC236}">
                  <a16:creationId xmlns:a16="http://schemas.microsoft.com/office/drawing/2014/main" id="{A4BB2558-4EE3-4D2F-E4EB-F2F54AD5B057}"/>
                </a:ext>
              </a:extLst>
            </p:cNvPr>
            <p:cNvSpPr/>
            <p:nvPr/>
          </p:nvSpPr>
          <p:spPr>
            <a:xfrm>
              <a:off x="8957991" y="6003877"/>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9" name="Oval 427">
              <a:extLst>
                <a:ext uri="{FF2B5EF4-FFF2-40B4-BE49-F238E27FC236}">
                  <a16:creationId xmlns:a16="http://schemas.microsoft.com/office/drawing/2014/main" id="{07B8EE6D-A7B4-F3D3-9690-7A2CC9946B48}"/>
                </a:ext>
              </a:extLst>
            </p:cNvPr>
            <p:cNvSpPr/>
            <p:nvPr/>
          </p:nvSpPr>
          <p:spPr>
            <a:xfrm>
              <a:off x="9012169" y="60043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0" name="Oval 428">
              <a:extLst>
                <a:ext uri="{FF2B5EF4-FFF2-40B4-BE49-F238E27FC236}">
                  <a16:creationId xmlns:a16="http://schemas.microsoft.com/office/drawing/2014/main" id="{3BDCB01D-36B0-5F88-8A06-8D5521275F00}"/>
                </a:ext>
              </a:extLst>
            </p:cNvPr>
            <p:cNvSpPr/>
            <p:nvPr/>
          </p:nvSpPr>
          <p:spPr>
            <a:xfrm>
              <a:off x="9066234" y="6003506"/>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1" name="Oval 429">
              <a:extLst>
                <a:ext uri="{FF2B5EF4-FFF2-40B4-BE49-F238E27FC236}">
                  <a16:creationId xmlns:a16="http://schemas.microsoft.com/office/drawing/2014/main" id="{137721CA-D95A-1C90-6ED3-AF7C476C6773}"/>
                </a:ext>
              </a:extLst>
            </p:cNvPr>
            <p:cNvSpPr/>
            <p:nvPr/>
          </p:nvSpPr>
          <p:spPr>
            <a:xfrm>
              <a:off x="9120379" y="6003998"/>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2" name="Oval 430">
              <a:extLst>
                <a:ext uri="{FF2B5EF4-FFF2-40B4-BE49-F238E27FC236}">
                  <a16:creationId xmlns:a16="http://schemas.microsoft.com/office/drawing/2014/main" id="{D3E25AE9-574B-9BC3-1B47-1B52259C2AC0}"/>
                </a:ext>
              </a:extLst>
            </p:cNvPr>
            <p:cNvSpPr/>
            <p:nvPr/>
          </p:nvSpPr>
          <p:spPr>
            <a:xfrm>
              <a:off x="8528405"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3" name="Oval 431">
              <a:extLst>
                <a:ext uri="{FF2B5EF4-FFF2-40B4-BE49-F238E27FC236}">
                  <a16:creationId xmlns:a16="http://schemas.microsoft.com/office/drawing/2014/main" id="{E358064A-1DB9-6BF8-CE82-F90071FA444E}"/>
                </a:ext>
              </a:extLst>
            </p:cNvPr>
            <p:cNvSpPr/>
            <p:nvPr/>
          </p:nvSpPr>
          <p:spPr>
            <a:xfrm>
              <a:off x="8582405"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4" name="Oval 432">
              <a:extLst>
                <a:ext uri="{FF2B5EF4-FFF2-40B4-BE49-F238E27FC236}">
                  <a16:creationId xmlns:a16="http://schemas.microsoft.com/office/drawing/2014/main" id="{1C586E2D-8497-A890-E1A5-92EFD5490EE1}"/>
                </a:ext>
              </a:extLst>
            </p:cNvPr>
            <p:cNvSpPr/>
            <p:nvPr/>
          </p:nvSpPr>
          <p:spPr>
            <a:xfrm>
              <a:off x="8636404"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5" name="Oval 433">
              <a:extLst>
                <a:ext uri="{FF2B5EF4-FFF2-40B4-BE49-F238E27FC236}">
                  <a16:creationId xmlns:a16="http://schemas.microsoft.com/office/drawing/2014/main" id="{49077E26-8F10-72F6-8AA0-75F1446FA763}"/>
                </a:ext>
              </a:extLst>
            </p:cNvPr>
            <p:cNvSpPr/>
            <p:nvPr/>
          </p:nvSpPr>
          <p:spPr>
            <a:xfrm>
              <a:off x="8690404"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6" name="Oval 434">
              <a:extLst>
                <a:ext uri="{FF2B5EF4-FFF2-40B4-BE49-F238E27FC236}">
                  <a16:creationId xmlns:a16="http://schemas.microsoft.com/office/drawing/2014/main" id="{C375967E-7FD4-4DAC-88DC-B55004B253C1}"/>
                </a:ext>
              </a:extLst>
            </p:cNvPr>
            <p:cNvSpPr/>
            <p:nvPr/>
          </p:nvSpPr>
          <p:spPr>
            <a:xfrm>
              <a:off x="8744403"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7" name="Oval 435">
              <a:extLst>
                <a:ext uri="{FF2B5EF4-FFF2-40B4-BE49-F238E27FC236}">
                  <a16:creationId xmlns:a16="http://schemas.microsoft.com/office/drawing/2014/main" id="{825C7CB2-A429-4544-552E-86D804CCFF25}"/>
                </a:ext>
              </a:extLst>
            </p:cNvPr>
            <p:cNvSpPr/>
            <p:nvPr/>
          </p:nvSpPr>
          <p:spPr>
            <a:xfrm>
              <a:off x="8798403"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8" name="Oval 436">
              <a:extLst>
                <a:ext uri="{FF2B5EF4-FFF2-40B4-BE49-F238E27FC236}">
                  <a16:creationId xmlns:a16="http://schemas.microsoft.com/office/drawing/2014/main" id="{B16CBEAC-F5C5-5294-3875-3BC86B9EA490}"/>
                </a:ext>
              </a:extLst>
            </p:cNvPr>
            <p:cNvSpPr/>
            <p:nvPr/>
          </p:nvSpPr>
          <p:spPr>
            <a:xfrm>
              <a:off x="8852402"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9" name="Oval 437">
              <a:extLst>
                <a:ext uri="{FF2B5EF4-FFF2-40B4-BE49-F238E27FC236}">
                  <a16:creationId xmlns:a16="http://schemas.microsoft.com/office/drawing/2014/main" id="{F53D5EE1-A626-BAC5-EB33-4B7445423248}"/>
                </a:ext>
              </a:extLst>
            </p:cNvPr>
            <p:cNvSpPr/>
            <p:nvPr/>
          </p:nvSpPr>
          <p:spPr>
            <a:xfrm>
              <a:off x="8906402"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0" name="Oval 438">
              <a:extLst>
                <a:ext uri="{FF2B5EF4-FFF2-40B4-BE49-F238E27FC236}">
                  <a16:creationId xmlns:a16="http://schemas.microsoft.com/office/drawing/2014/main" id="{A29AB893-6927-0115-464B-B41CCA50321F}"/>
                </a:ext>
              </a:extLst>
            </p:cNvPr>
            <p:cNvSpPr/>
            <p:nvPr/>
          </p:nvSpPr>
          <p:spPr>
            <a:xfrm>
              <a:off x="8960401"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1" name="Oval 439">
              <a:extLst>
                <a:ext uri="{FF2B5EF4-FFF2-40B4-BE49-F238E27FC236}">
                  <a16:creationId xmlns:a16="http://schemas.microsoft.com/office/drawing/2014/main" id="{09FF2608-512C-A43A-590B-4C5002388D31}"/>
                </a:ext>
              </a:extLst>
            </p:cNvPr>
            <p:cNvSpPr/>
            <p:nvPr/>
          </p:nvSpPr>
          <p:spPr>
            <a:xfrm>
              <a:off x="9014401"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2" name="Oval 440">
              <a:extLst>
                <a:ext uri="{FF2B5EF4-FFF2-40B4-BE49-F238E27FC236}">
                  <a16:creationId xmlns:a16="http://schemas.microsoft.com/office/drawing/2014/main" id="{41B06A2C-5AFF-AC9C-B535-698A574A50F3}"/>
                </a:ext>
              </a:extLst>
            </p:cNvPr>
            <p:cNvSpPr/>
            <p:nvPr/>
          </p:nvSpPr>
          <p:spPr>
            <a:xfrm>
              <a:off x="9068400"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3" name="Oval 441">
              <a:extLst>
                <a:ext uri="{FF2B5EF4-FFF2-40B4-BE49-F238E27FC236}">
                  <a16:creationId xmlns:a16="http://schemas.microsoft.com/office/drawing/2014/main" id="{E75A6110-5820-7C8F-AA87-46B7F4C2532D}"/>
                </a:ext>
              </a:extLst>
            </p:cNvPr>
            <p:cNvSpPr/>
            <p:nvPr/>
          </p:nvSpPr>
          <p:spPr>
            <a:xfrm>
              <a:off x="9122400" y="6068304"/>
              <a:ext cx="43199" cy="43199"/>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grpSp>
      <p:grpSp>
        <p:nvGrpSpPr>
          <p:cNvPr id="454" name="Senaat neutraal">
            <a:extLst>
              <a:ext uri="{FF2B5EF4-FFF2-40B4-BE49-F238E27FC236}">
                <a16:creationId xmlns:a16="http://schemas.microsoft.com/office/drawing/2014/main" id="{805D49F2-DD09-E209-C732-E38AAA942888}"/>
              </a:ext>
            </a:extLst>
          </p:cNvPr>
          <p:cNvGrpSpPr/>
          <p:nvPr/>
        </p:nvGrpSpPr>
        <p:grpSpPr>
          <a:xfrm>
            <a:off x="3220579" y="4267316"/>
            <a:ext cx="1823274" cy="953124"/>
            <a:chOff x="9238202" y="5179736"/>
            <a:chExt cx="1823274" cy="953124"/>
          </a:xfrm>
        </p:grpSpPr>
        <p:sp>
          <p:nvSpPr>
            <p:cNvPr id="455" name="Oval 443">
              <a:extLst>
                <a:ext uri="{FF2B5EF4-FFF2-40B4-BE49-F238E27FC236}">
                  <a16:creationId xmlns:a16="http://schemas.microsoft.com/office/drawing/2014/main" id="{0C99033C-B51B-7714-D11A-549448043940}"/>
                </a:ext>
              </a:extLst>
            </p:cNvPr>
            <p:cNvSpPr/>
            <p:nvPr/>
          </p:nvSpPr>
          <p:spPr>
            <a:xfrm>
              <a:off x="9742037"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6" name="Oval 444">
              <a:extLst>
                <a:ext uri="{FF2B5EF4-FFF2-40B4-BE49-F238E27FC236}">
                  <a16:creationId xmlns:a16="http://schemas.microsoft.com/office/drawing/2014/main" id="{9B96F50F-0098-7947-6B88-0956E725BBF2}"/>
                </a:ext>
              </a:extLst>
            </p:cNvPr>
            <p:cNvSpPr/>
            <p:nvPr/>
          </p:nvSpPr>
          <p:spPr>
            <a:xfrm>
              <a:off x="9616078"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7" name="Oval 445">
              <a:extLst>
                <a:ext uri="{FF2B5EF4-FFF2-40B4-BE49-F238E27FC236}">
                  <a16:creationId xmlns:a16="http://schemas.microsoft.com/office/drawing/2014/main" id="{F51D16E9-6C0A-0BD5-888D-5C02A64D54D8}"/>
                </a:ext>
              </a:extLst>
            </p:cNvPr>
            <p:cNvSpPr/>
            <p:nvPr/>
          </p:nvSpPr>
          <p:spPr>
            <a:xfrm>
              <a:off x="9490120"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8" name="Oval 446">
              <a:extLst>
                <a:ext uri="{FF2B5EF4-FFF2-40B4-BE49-F238E27FC236}">
                  <a16:creationId xmlns:a16="http://schemas.microsoft.com/office/drawing/2014/main" id="{98242100-57C0-1049-72C9-8A9704F1913A}"/>
                </a:ext>
              </a:extLst>
            </p:cNvPr>
            <p:cNvSpPr/>
            <p:nvPr/>
          </p:nvSpPr>
          <p:spPr>
            <a:xfrm>
              <a:off x="9364161"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9" name="Oval 447">
              <a:extLst>
                <a:ext uri="{FF2B5EF4-FFF2-40B4-BE49-F238E27FC236}">
                  <a16:creationId xmlns:a16="http://schemas.microsoft.com/office/drawing/2014/main" id="{230A2E77-AEB2-600A-880E-1D0344243962}"/>
                </a:ext>
              </a:extLst>
            </p:cNvPr>
            <p:cNvSpPr/>
            <p:nvPr/>
          </p:nvSpPr>
          <p:spPr>
            <a:xfrm>
              <a:off x="9238202"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0" name="Oval 448">
              <a:extLst>
                <a:ext uri="{FF2B5EF4-FFF2-40B4-BE49-F238E27FC236}">
                  <a16:creationId xmlns:a16="http://schemas.microsoft.com/office/drawing/2014/main" id="{C4B28387-0549-B727-2A37-DFD346734EA6}"/>
                </a:ext>
              </a:extLst>
            </p:cNvPr>
            <p:cNvSpPr/>
            <p:nvPr/>
          </p:nvSpPr>
          <p:spPr>
            <a:xfrm>
              <a:off x="9244076" y="594609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1" name="Oval 449">
              <a:extLst>
                <a:ext uri="{FF2B5EF4-FFF2-40B4-BE49-F238E27FC236}">
                  <a16:creationId xmlns:a16="http://schemas.microsoft.com/office/drawing/2014/main" id="{AC12427E-1E93-6E18-A1F4-FC1ABF07B6DF}"/>
                </a:ext>
              </a:extLst>
            </p:cNvPr>
            <p:cNvSpPr/>
            <p:nvPr/>
          </p:nvSpPr>
          <p:spPr>
            <a:xfrm>
              <a:off x="9371079" y="594581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2" name="Oval 450">
              <a:extLst>
                <a:ext uri="{FF2B5EF4-FFF2-40B4-BE49-F238E27FC236}">
                  <a16:creationId xmlns:a16="http://schemas.microsoft.com/office/drawing/2014/main" id="{068965C5-5071-E65D-A4B0-886621E900BE}"/>
                </a:ext>
              </a:extLst>
            </p:cNvPr>
            <p:cNvSpPr/>
            <p:nvPr/>
          </p:nvSpPr>
          <p:spPr>
            <a:xfrm>
              <a:off x="9498531" y="59454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3" name="Oval 451">
              <a:extLst>
                <a:ext uri="{FF2B5EF4-FFF2-40B4-BE49-F238E27FC236}">
                  <a16:creationId xmlns:a16="http://schemas.microsoft.com/office/drawing/2014/main" id="{B147D93D-CC4F-8898-FC73-45E0A689E8DE}"/>
                </a:ext>
              </a:extLst>
            </p:cNvPr>
            <p:cNvSpPr/>
            <p:nvPr/>
          </p:nvSpPr>
          <p:spPr>
            <a:xfrm>
              <a:off x="9626803" y="5944902"/>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4" name="Oval 452">
              <a:extLst>
                <a:ext uri="{FF2B5EF4-FFF2-40B4-BE49-F238E27FC236}">
                  <a16:creationId xmlns:a16="http://schemas.microsoft.com/office/drawing/2014/main" id="{3F1849F7-FEF8-4725-BCA6-39B96B955EE0}"/>
                </a:ext>
              </a:extLst>
            </p:cNvPr>
            <p:cNvSpPr/>
            <p:nvPr/>
          </p:nvSpPr>
          <p:spPr>
            <a:xfrm>
              <a:off x="9261618" y="584661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5" name="Oval 453">
              <a:extLst>
                <a:ext uri="{FF2B5EF4-FFF2-40B4-BE49-F238E27FC236}">
                  <a16:creationId xmlns:a16="http://schemas.microsoft.com/office/drawing/2014/main" id="{14ED1CD2-52C0-63FA-26E1-82F764A8544E}"/>
                </a:ext>
              </a:extLst>
            </p:cNvPr>
            <p:cNvSpPr/>
            <p:nvPr/>
          </p:nvSpPr>
          <p:spPr>
            <a:xfrm>
              <a:off x="9391703" y="584656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6" name="Oval 454">
              <a:extLst>
                <a:ext uri="{FF2B5EF4-FFF2-40B4-BE49-F238E27FC236}">
                  <a16:creationId xmlns:a16="http://schemas.microsoft.com/office/drawing/2014/main" id="{D756D90C-571C-29C0-9C45-8EFFCF5B7150}"/>
                </a:ext>
              </a:extLst>
            </p:cNvPr>
            <p:cNvSpPr/>
            <p:nvPr/>
          </p:nvSpPr>
          <p:spPr>
            <a:xfrm>
              <a:off x="9756816" y="594415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7" name="Oval 455">
              <a:extLst>
                <a:ext uri="{FF2B5EF4-FFF2-40B4-BE49-F238E27FC236}">
                  <a16:creationId xmlns:a16="http://schemas.microsoft.com/office/drawing/2014/main" id="{812BEEA6-1253-1879-C0CD-BBD8E87FBA39}"/>
                </a:ext>
              </a:extLst>
            </p:cNvPr>
            <p:cNvSpPr/>
            <p:nvPr/>
          </p:nvSpPr>
          <p:spPr>
            <a:xfrm>
              <a:off x="9523538" y="584668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8" name="Oval 456">
              <a:extLst>
                <a:ext uri="{FF2B5EF4-FFF2-40B4-BE49-F238E27FC236}">
                  <a16:creationId xmlns:a16="http://schemas.microsoft.com/office/drawing/2014/main" id="{A06E488E-D566-9FBE-F047-6EDD9375FFB1}"/>
                </a:ext>
              </a:extLst>
            </p:cNvPr>
            <p:cNvSpPr/>
            <p:nvPr/>
          </p:nvSpPr>
          <p:spPr>
            <a:xfrm>
              <a:off x="9290590" y="574984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9" name="Oval 457">
              <a:extLst>
                <a:ext uri="{FF2B5EF4-FFF2-40B4-BE49-F238E27FC236}">
                  <a16:creationId xmlns:a16="http://schemas.microsoft.com/office/drawing/2014/main" id="{51BBA2E6-EA12-324A-C3C4-A0BAD5EC0721}"/>
                </a:ext>
              </a:extLst>
            </p:cNvPr>
            <p:cNvSpPr/>
            <p:nvPr/>
          </p:nvSpPr>
          <p:spPr>
            <a:xfrm>
              <a:off x="9425650" y="575104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0" name="Oval 458">
              <a:extLst>
                <a:ext uri="{FF2B5EF4-FFF2-40B4-BE49-F238E27FC236}">
                  <a16:creationId xmlns:a16="http://schemas.microsoft.com/office/drawing/2014/main" id="{A5EDC7F1-C301-7159-FBFC-784C6110E037}"/>
                </a:ext>
              </a:extLst>
            </p:cNvPr>
            <p:cNvSpPr/>
            <p:nvPr/>
          </p:nvSpPr>
          <p:spPr>
            <a:xfrm>
              <a:off x="9658510" y="584731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1" name="Oval 459">
              <a:extLst>
                <a:ext uri="{FF2B5EF4-FFF2-40B4-BE49-F238E27FC236}">
                  <a16:creationId xmlns:a16="http://schemas.microsoft.com/office/drawing/2014/main" id="{EB2074D6-64E1-315B-49D9-F91FDE6BEAA6}"/>
                </a:ext>
              </a:extLst>
            </p:cNvPr>
            <p:cNvSpPr/>
            <p:nvPr/>
          </p:nvSpPr>
          <p:spPr>
            <a:xfrm>
              <a:off x="9330602" y="565708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2" name="Oval 460">
              <a:extLst>
                <a:ext uri="{FF2B5EF4-FFF2-40B4-BE49-F238E27FC236}">
                  <a16:creationId xmlns:a16="http://schemas.microsoft.com/office/drawing/2014/main" id="{16CA0A45-6924-0BAB-D86B-B80E109344B4}"/>
                </a:ext>
              </a:extLst>
            </p:cNvPr>
            <p:cNvSpPr/>
            <p:nvPr/>
          </p:nvSpPr>
          <p:spPr>
            <a:xfrm>
              <a:off x="9564456" y="575340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3" name="Oval 461">
              <a:extLst>
                <a:ext uri="{FF2B5EF4-FFF2-40B4-BE49-F238E27FC236}">
                  <a16:creationId xmlns:a16="http://schemas.microsoft.com/office/drawing/2014/main" id="{DFFACD38-CDC3-EB5E-1AAF-8662FDEAAD1E}"/>
                </a:ext>
              </a:extLst>
            </p:cNvPr>
            <p:cNvSpPr/>
            <p:nvPr/>
          </p:nvSpPr>
          <p:spPr>
            <a:xfrm>
              <a:off x="9472287" y="566104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4" name="Oval 462">
              <a:extLst>
                <a:ext uri="{FF2B5EF4-FFF2-40B4-BE49-F238E27FC236}">
                  <a16:creationId xmlns:a16="http://schemas.microsoft.com/office/drawing/2014/main" id="{221A3B98-56B9-1665-A3C9-D4D65A8AEF65}"/>
                </a:ext>
              </a:extLst>
            </p:cNvPr>
            <p:cNvSpPr/>
            <p:nvPr/>
          </p:nvSpPr>
          <p:spPr>
            <a:xfrm>
              <a:off x="9799955" y="584969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5" name="Oval 463">
              <a:extLst>
                <a:ext uri="{FF2B5EF4-FFF2-40B4-BE49-F238E27FC236}">
                  <a16:creationId xmlns:a16="http://schemas.microsoft.com/office/drawing/2014/main" id="{F38657D5-3ADC-B897-8703-E1C9686B6D0E}"/>
                </a:ext>
              </a:extLst>
            </p:cNvPr>
            <p:cNvSpPr/>
            <p:nvPr/>
          </p:nvSpPr>
          <p:spPr>
            <a:xfrm>
              <a:off x="9381111" y="556959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6" name="Oval 464">
              <a:extLst>
                <a:ext uri="{FF2B5EF4-FFF2-40B4-BE49-F238E27FC236}">
                  <a16:creationId xmlns:a16="http://schemas.microsoft.com/office/drawing/2014/main" id="{F17E31F2-A409-BDDE-F224-94FF871E20D5}"/>
                </a:ext>
              </a:extLst>
            </p:cNvPr>
            <p:cNvSpPr/>
            <p:nvPr/>
          </p:nvSpPr>
          <p:spPr>
            <a:xfrm>
              <a:off x="9709813" y="575845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7" name="Oval 465">
              <a:extLst>
                <a:ext uri="{FF2B5EF4-FFF2-40B4-BE49-F238E27FC236}">
                  <a16:creationId xmlns:a16="http://schemas.microsoft.com/office/drawing/2014/main" id="{8B73AC0D-214F-7294-392F-0FFFB6F1E175}"/>
                </a:ext>
              </a:extLst>
            </p:cNvPr>
            <p:cNvSpPr/>
            <p:nvPr/>
          </p:nvSpPr>
          <p:spPr>
            <a:xfrm>
              <a:off x="9620170" y="566812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8" name="Oval 466">
              <a:extLst>
                <a:ext uri="{FF2B5EF4-FFF2-40B4-BE49-F238E27FC236}">
                  <a16:creationId xmlns:a16="http://schemas.microsoft.com/office/drawing/2014/main" id="{2A8B6BAC-419A-1E24-83E5-D254417688D8}"/>
                </a:ext>
              </a:extLst>
            </p:cNvPr>
            <p:cNvSpPr/>
            <p:nvPr/>
          </p:nvSpPr>
          <p:spPr>
            <a:xfrm>
              <a:off x="9530745" y="557822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9" name="Oval 467">
              <a:extLst>
                <a:ext uri="{FF2B5EF4-FFF2-40B4-BE49-F238E27FC236}">
                  <a16:creationId xmlns:a16="http://schemas.microsoft.com/office/drawing/2014/main" id="{93303102-4A0F-44D6-DAA2-708FA28B1BDB}"/>
                </a:ext>
              </a:extLst>
            </p:cNvPr>
            <p:cNvSpPr/>
            <p:nvPr/>
          </p:nvSpPr>
          <p:spPr>
            <a:xfrm>
              <a:off x="9441435" y="548857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0" name="Oval 468">
              <a:extLst>
                <a:ext uri="{FF2B5EF4-FFF2-40B4-BE49-F238E27FC236}">
                  <a16:creationId xmlns:a16="http://schemas.microsoft.com/office/drawing/2014/main" id="{88DEC153-10DF-0555-FE1B-D18DB87D329B}"/>
                </a:ext>
              </a:extLst>
            </p:cNvPr>
            <p:cNvSpPr/>
            <p:nvPr/>
          </p:nvSpPr>
          <p:spPr>
            <a:xfrm>
              <a:off x="9510758" y="541509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1" name="Oval 469">
              <a:extLst>
                <a:ext uri="{FF2B5EF4-FFF2-40B4-BE49-F238E27FC236}">
                  <a16:creationId xmlns:a16="http://schemas.microsoft.com/office/drawing/2014/main" id="{A8F787CF-78F5-C082-90C5-74C9FE3CAC1A}"/>
                </a:ext>
              </a:extLst>
            </p:cNvPr>
            <p:cNvSpPr/>
            <p:nvPr/>
          </p:nvSpPr>
          <p:spPr>
            <a:xfrm>
              <a:off x="9599936" y="550413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2" name="Oval 470">
              <a:extLst>
                <a:ext uri="{FF2B5EF4-FFF2-40B4-BE49-F238E27FC236}">
                  <a16:creationId xmlns:a16="http://schemas.microsoft.com/office/drawing/2014/main" id="{F279635C-8F48-5A91-FF50-80190E43EC8A}"/>
                </a:ext>
              </a:extLst>
            </p:cNvPr>
            <p:cNvSpPr/>
            <p:nvPr/>
          </p:nvSpPr>
          <p:spPr>
            <a:xfrm>
              <a:off x="9689160" y="559317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3" name="Oval 471">
              <a:extLst>
                <a:ext uri="{FF2B5EF4-FFF2-40B4-BE49-F238E27FC236}">
                  <a16:creationId xmlns:a16="http://schemas.microsoft.com/office/drawing/2014/main" id="{38B2C5BD-2BD1-CDB1-F5E8-2400E0EBBBF9}"/>
                </a:ext>
              </a:extLst>
            </p:cNvPr>
            <p:cNvSpPr/>
            <p:nvPr/>
          </p:nvSpPr>
          <p:spPr>
            <a:xfrm>
              <a:off x="9778470" y="568220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4" name="Oval 472">
              <a:extLst>
                <a:ext uri="{FF2B5EF4-FFF2-40B4-BE49-F238E27FC236}">
                  <a16:creationId xmlns:a16="http://schemas.microsoft.com/office/drawing/2014/main" id="{CECD3C19-4F25-BF01-F677-590C65D239F6}"/>
                </a:ext>
              </a:extLst>
            </p:cNvPr>
            <p:cNvSpPr/>
            <p:nvPr/>
          </p:nvSpPr>
          <p:spPr>
            <a:xfrm>
              <a:off x="9867959" y="577121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5" name="Oval 473">
              <a:extLst>
                <a:ext uri="{FF2B5EF4-FFF2-40B4-BE49-F238E27FC236}">
                  <a16:creationId xmlns:a16="http://schemas.microsoft.com/office/drawing/2014/main" id="{B4B68168-7AC6-8FC4-149E-73366A906A55}"/>
                </a:ext>
              </a:extLst>
            </p:cNvPr>
            <p:cNvSpPr/>
            <p:nvPr/>
          </p:nvSpPr>
          <p:spPr>
            <a:xfrm>
              <a:off x="9588143" y="535015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6" name="Oval 474">
              <a:extLst>
                <a:ext uri="{FF2B5EF4-FFF2-40B4-BE49-F238E27FC236}">
                  <a16:creationId xmlns:a16="http://schemas.microsoft.com/office/drawing/2014/main" id="{CAC243B1-16F5-E5A0-F161-381B86A7F7CA}"/>
                </a:ext>
              </a:extLst>
            </p:cNvPr>
            <p:cNvSpPr/>
            <p:nvPr/>
          </p:nvSpPr>
          <p:spPr>
            <a:xfrm>
              <a:off x="9678570" y="544016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7" name="Oval 475">
              <a:extLst>
                <a:ext uri="{FF2B5EF4-FFF2-40B4-BE49-F238E27FC236}">
                  <a16:creationId xmlns:a16="http://schemas.microsoft.com/office/drawing/2014/main" id="{6D5637A4-B02D-A175-5F89-F40A09E12908}"/>
                </a:ext>
              </a:extLst>
            </p:cNvPr>
            <p:cNvSpPr/>
            <p:nvPr/>
          </p:nvSpPr>
          <p:spPr>
            <a:xfrm>
              <a:off x="9769545" y="553061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8" name="Oval 476">
              <a:extLst>
                <a:ext uri="{FF2B5EF4-FFF2-40B4-BE49-F238E27FC236}">
                  <a16:creationId xmlns:a16="http://schemas.microsoft.com/office/drawing/2014/main" id="{E5F473C3-DD05-D947-C8CE-4F2B8E1BAF75}"/>
                </a:ext>
              </a:extLst>
            </p:cNvPr>
            <p:cNvSpPr/>
            <p:nvPr/>
          </p:nvSpPr>
          <p:spPr>
            <a:xfrm>
              <a:off x="9861480" y="562189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9" name="Oval 477">
              <a:extLst>
                <a:ext uri="{FF2B5EF4-FFF2-40B4-BE49-F238E27FC236}">
                  <a16:creationId xmlns:a16="http://schemas.microsoft.com/office/drawing/2014/main" id="{36EA4DE7-42CA-C362-B733-D8696C808C9A}"/>
                </a:ext>
              </a:extLst>
            </p:cNvPr>
            <p:cNvSpPr/>
            <p:nvPr/>
          </p:nvSpPr>
          <p:spPr>
            <a:xfrm>
              <a:off x="9672542" y="5294647"/>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0" name="Oval 478">
              <a:extLst>
                <a:ext uri="{FF2B5EF4-FFF2-40B4-BE49-F238E27FC236}">
                  <a16:creationId xmlns:a16="http://schemas.microsoft.com/office/drawing/2014/main" id="{B2347FF1-E3A9-05B4-71B3-B75F0399C031}"/>
                </a:ext>
              </a:extLst>
            </p:cNvPr>
            <p:cNvSpPr/>
            <p:nvPr/>
          </p:nvSpPr>
          <p:spPr>
            <a:xfrm>
              <a:off x="9765182" y="538749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1" name="Oval 479">
              <a:extLst>
                <a:ext uri="{FF2B5EF4-FFF2-40B4-BE49-F238E27FC236}">
                  <a16:creationId xmlns:a16="http://schemas.microsoft.com/office/drawing/2014/main" id="{9FDB3E01-D7DF-E9C0-0894-5699076B8FFA}"/>
                </a:ext>
              </a:extLst>
            </p:cNvPr>
            <p:cNvSpPr/>
            <p:nvPr/>
          </p:nvSpPr>
          <p:spPr>
            <a:xfrm>
              <a:off x="9955320" y="571507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2" name="Oval 480">
              <a:extLst>
                <a:ext uri="{FF2B5EF4-FFF2-40B4-BE49-F238E27FC236}">
                  <a16:creationId xmlns:a16="http://schemas.microsoft.com/office/drawing/2014/main" id="{395793B8-A853-0934-EDCA-632667D89151}"/>
                </a:ext>
              </a:extLst>
            </p:cNvPr>
            <p:cNvSpPr/>
            <p:nvPr/>
          </p:nvSpPr>
          <p:spPr>
            <a:xfrm>
              <a:off x="9859132" y="54821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3" name="Oval 481">
              <a:extLst>
                <a:ext uri="{FF2B5EF4-FFF2-40B4-BE49-F238E27FC236}">
                  <a16:creationId xmlns:a16="http://schemas.microsoft.com/office/drawing/2014/main" id="{28DDB8A9-80E6-15C0-EBBC-90AB8A08A92A}"/>
                </a:ext>
              </a:extLst>
            </p:cNvPr>
            <p:cNvSpPr/>
            <p:nvPr/>
          </p:nvSpPr>
          <p:spPr>
            <a:xfrm>
              <a:off x="9762816" y="524931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4" name="Oval 482">
              <a:extLst>
                <a:ext uri="{FF2B5EF4-FFF2-40B4-BE49-F238E27FC236}">
                  <a16:creationId xmlns:a16="http://schemas.microsoft.com/office/drawing/2014/main" id="{7DA9A3C5-7F56-BAB2-153C-130FECBA29C3}"/>
                </a:ext>
              </a:extLst>
            </p:cNvPr>
            <p:cNvSpPr/>
            <p:nvPr/>
          </p:nvSpPr>
          <p:spPr>
            <a:xfrm>
              <a:off x="9858160" y="534710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5" name="Oval 483">
              <a:extLst>
                <a:ext uri="{FF2B5EF4-FFF2-40B4-BE49-F238E27FC236}">
                  <a16:creationId xmlns:a16="http://schemas.microsoft.com/office/drawing/2014/main" id="{A6B2514C-CB8F-9F03-F310-C46F2C137E78}"/>
                </a:ext>
              </a:extLst>
            </p:cNvPr>
            <p:cNvSpPr/>
            <p:nvPr/>
          </p:nvSpPr>
          <p:spPr>
            <a:xfrm>
              <a:off x="9955216" y="558016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6" name="Oval 484">
              <a:extLst>
                <a:ext uri="{FF2B5EF4-FFF2-40B4-BE49-F238E27FC236}">
                  <a16:creationId xmlns:a16="http://schemas.microsoft.com/office/drawing/2014/main" id="{95EE3F0D-AAF3-7594-F7D9-447823712964}"/>
                </a:ext>
              </a:extLst>
            </p:cNvPr>
            <p:cNvSpPr/>
            <p:nvPr/>
          </p:nvSpPr>
          <p:spPr>
            <a:xfrm>
              <a:off x="9857742" y="521476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7" name="Oval 485">
              <a:extLst>
                <a:ext uri="{FF2B5EF4-FFF2-40B4-BE49-F238E27FC236}">
                  <a16:creationId xmlns:a16="http://schemas.microsoft.com/office/drawing/2014/main" id="{8F13CEE2-DDF4-B71A-7CCE-B2C8CC6AEB94}"/>
                </a:ext>
              </a:extLst>
            </p:cNvPr>
            <p:cNvSpPr/>
            <p:nvPr/>
          </p:nvSpPr>
          <p:spPr>
            <a:xfrm>
              <a:off x="9955476" y="544905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8" name="Oval 486">
              <a:extLst>
                <a:ext uri="{FF2B5EF4-FFF2-40B4-BE49-F238E27FC236}">
                  <a16:creationId xmlns:a16="http://schemas.microsoft.com/office/drawing/2014/main" id="{067B2A72-7628-A26C-F65A-41FB0784889B}"/>
                </a:ext>
              </a:extLst>
            </p:cNvPr>
            <p:cNvSpPr/>
            <p:nvPr/>
          </p:nvSpPr>
          <p:spPr>
            <a:xfrm>
              <a:off x="9955771" y="531976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9" name="Oval 487">
              <a:extLst>
                <a:ext uri="{FF2B5EF4-FFF2-40B4-BE49-F238E27FC236}">
                  <a16:creationId xmlns:a16="http://schemas.microsoft.com/office/drawing/2014/main" id="{02BBD77D-C2A6-005D-DB7E-ED8EC680FDB2}"/>
                </a:ext>
              </a:extLst>
            </p:cNvPr>
            <p:cNvSpPr/>
            <p:nvPr/>
          </p:nvSpPr>
          <p:spPr>
            <a:xfrm>
              <a:off x="9956038" y="519146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0" name="Oval 488">
              <a:extLst>
                <a:ext uri="{FF2B5EF4-FFF2-40B4-BE49-F238E27FC236}">
                  <a16:creationId xmlns:a16="http://schemas.microsoft.com/office/drawing/2014/main" id="{1E6EFAC6-19CA-140F-1FAB-C1D63C02F3E8}"/>
                </a:ext>
              </a:extLst>
            </p:cNvPr>
            <p:cNvSpPr/>
            <p:nvPr/>
          </p:nvSpPr>
          <p:spPr>
            <a:xfrm>
              <a:off x="10054959" y="568581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1" name="Oval 489">
              <a:extLst>
                <a:ext uri="{FF2B5EF4-FFF2-40B4-BE49-F238E27FC236}">
                  <a16:creationId xmlns:a16="http://schemas.microsoft.com/office/drawing/2014/main" id="{E6FBD37F-0E9F-50EE-C9B5-5B4015249D0A}"/>
                </a:ext>
              </a:extLst>
            </p:cNvPr>
            <p:cNvSpPr/>
            <p:nvPr/>
          </p:nvSpPr>
          <p:spPr>
            <a:xfrm>
              <a:off x="10055579" y="55588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2" name="Oval 490">
              <a:extLst>
                <a:ext uri="{FF2B5EF4-FFF2-40B4-BE49-F238E27FC236}">
                  <a16:creationId xmlns:a16="http://schemas.microsoft.com/office/drawing/2014/main" id="{7DB6E7A6-7C0A-21EF-4EB6-A3294287497D}"/>
                </a:ext>
              </a:extLst>
            </p:cNvPr>
            <p:cNvSpPr/>
            <p:nvPr/>
          </p:nvSpPr>
          <p:spPr>
            <a:xfrm>
              <a:off x="10055951" y="543229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3" name="Oval 491">
              <a:extLst>
                <a:ext uri="{FF2B5EF4-FFF2-40B4-BE49-F238E27FC236}">
                  <a16:creationId xmlns:a16="http://schemas.microsoft.com/office/drawing/2014/main" id="{42807090-727A-1852-EE39-F5F8D30B3BD0}"/>
                </a:ext>
              </a:extLst>
            </p:cNvPr>
            <p:cNvSpPr/>
            <p:nvPr/>
          </p:nvSpPr>
          <p:spPr>
            <a:xfrm>
              <a:off x="10056197" y="530595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4" name="Oval 492">
              <a:extLst>
                <a:ext uri="{FF2B5EF4-FFF2-40B4-BE49-F238E27FC236}">
                  <a16:creationId xmlns:a16="http://schemas.microsoft.com/office/drawing/2014/main" id="{002CE633-D9AC-A4D5-E124-025776F0C60D}"/>
                </a:ext>
              </a:extLst>
            </p:cNvPr>
            <p:cNvSpPr/>
            <p:nvPr/>
          </p:nvSpPr>
          <p:spPr>
            <a:xfrm>
              <a:off x="10056373" y="517973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5" name="Oval 493">
              <a:extLst>
                <a:ext uri="{FF2B5EF4-FFF2-40B4-BE49-F238E27FC236}">
                  <a16:creationId xmlns:a16="http://schemas.microsoft.com/office/drawing/2014/main" id="{E1EA4668-DCC7-56B9-A752-6DC3908C211B}"/>
                </a:ext>
              </a:extLst>
            </p:cNvPr>
            <p:cNvSpPr/>
            <p:nvPr/>
          </p:nvSpPr>
          <p:spPr>
            <a:xfrm>
              <a:off x="10157392" y="517973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6" name="Oval 494">
              <a:extLst>
                <a:ext uri="{FF2B5EF4-FFF2-40B4-BE49-F238E27FC236}">
                  <a16:creationId xmlns:a16="http://schemas.microsoft.com/office/drawing/2014/main" id="{9D51BBE3-0F0F-607D-DFCB-D41F820AFD5A}"/>
                </a:ext>
              </a:extLst>
            </p:cNvPr>
            <p:cNvSpPr/>
            <p:nvPr/>
          </p:nvSpPr>
          <p:spPr>
            <a:xfrm>
              <a:off x="10157568" y="530595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7" name="Oval 495">
              <a:extLst>
                <a:ext uri="{FF2B5EF4-FFF2-40B4-BE49-F238E27FC236}">
                  <a16:creationId xmlns:a16="http://schemas.microsoft.com/office/drawing/2014/main" id="{46300922-5B29-FC27-F18A-22614D0E7414}"/>
                </a:ext>
              </a:extLst>
            </p:cNvPr>
            <p:cNvSpPr/>
            <p:nvPr/>
          </p:nvSpPr>
          <p:spPr>
            <a:xfrm>
              <a:off x="10157814" y="543229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8" name="Oval 496">
              <a:extLst>
                <a:ext uri="{FF2B5EF4-FFF2-40B4-BE49-F238E27FC236}">
                  <a16:creationId xmlns:a16="http://schemas.microsoft.com/office/drawing/2014/main" id="{A6CEE5F0-243D-C7C9-D4FF-844533672E76}"/>
                </a:ext>
              </a:extLst>
            </p:cNvPr>
            <p:cNvSpPr/>
            <p:nvPr/>
          </p:nvSpPr>
          <p:spPr>
            <a:xfrm>
              <a:off x="10158185" y="55588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9" name="Oval 497">
              <a:extLst>
                <a:ext uri="{FF2B5EF4-FFF2-40B4-BE49-F238E27FC236}">
                  <a16:creationId xmlns:a16="http://schemas.microsoft.com/office/drawing/2014/main" id="{6FA818C9-0FBF-4B41-E4B8-4EFE7D427102}"/>
                </a:ext>
              </a:extLst>
            </p:cNvPr>
            <p:cNvSpPr/>
            <p:nvPr/>
          </p:nvSpPr>
          <p:spPr>
            <a:xfrm>
              <a:off x="10158805" y="568581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0" name="Oval 498">
              <a:extLst>
                <a:ext uri="{FF2B5EF4-FFF2-40B4-BE49-F238E27FC236}">
                  <a16:creationId xmlns:a16="http://schemas.microsoft.com/office/drawing/2014/main" id="{930F2597-3A2E-B216-0154-AEC9AA4805B5}"/>
                </a:ext>
              </a:extLst>
            </p:cNvPr>
            <p:cNvSpPr/>
            <p:nvPr/>
          </p:nvSpPr>
          <p:spPr>
            <a:xfrm>
              <a:off x="10257727" y="519146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1" name="Oval 499">
              <a:extLst>
                <a:ext uri="{FF2B5EF4-FFF2-40B4-BE49-F238E27FC236}">
                  <a16:creationId xmlns:a16="http://schemas.microsoft.com/office/drawing/2014/main" id="{0F749F25-27B8-3994-EA6E-BFFF44DEEF70}"/>
                </a:ext>
              </a:extLst>
            </p:cNvPr>
            <p:cNvSpPr/>
            <p:nvPr/>
          </p:nvSpPr>
          <p:spPr>
            <a:xfrm>
              <a:off x="10257994" y="531976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2" name="Oval 500">
              <a:extLst>
                <a:ext uri="{FF2B5EF4-FFF2-40B4-BE49-F238E27FC236}">
                  <a16:creationId xmlns:a16="http://schemas.microsoft.com/office/drawing/2014/main" id="{96029D93-053A-BCE0-1B29-B270C27496B9}"/>
                </a:ext>
              </a:extLst>
            </p:cNvPr>
            <p:cNvSpPr/>
            <p:nvPr/>
          </p:nvSpPr>
          <p:spPr>
            <a:xfrm>
              <a:off x="10258289" y="544905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3" name="Oval 501">
              <a:extLst>
                <a:ext uri="{FF2B5EF4-FFF2-40B4-BE49-F238E27FC236}">
                  <a16:creationId xmlns:a16="http://schemas.microsoft.com/office/drawing/2014/main" id="{91C1759F-41BC-463B-ACD7-EC9682015B43}"/>
                </a:ext>
              </a:extLst>
            </p:cNvPr>
            <p:cNvSpPr/>
            <p:nvPr/>
          </p:nvSpPr>
          <p:spPr>
            <a:xfrm>
              <a:off x="10356023" y="521476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4" name="Oval 502">
              <a:extLst>
                <a:ext uri="{FF2B5EF4-FFF2-40B4-BE49-F238E27FC236}">
                  <a16:creationId xmlns:a16="http://schemas.microsoft.com/office/drawing/2014/main" id="{DB6278E0-DFE3-7B3C-604C-458C5CC3632C}"/>
                </a:ext>
              </a:extLst>
            </p:cNvPr>
            <p:cNvSpPr/>
            <p:nvPr/>
          </p:nvSpPr>
          <p:spPr>
            <a:xfrm>
              <a:off x="10258549" y="558016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5" name="Oval 503">
              <a:extLst>
                <a:ext uri="{FF2B5EF4-FFF2-40B4-BE49-F238E27FC236}">
                  <a16:creationId xmlns:a16="http://schemas.microsoft.com/office/drawing/2014/main" id="{4B02866B-FA16-6710-70AA-6B6F20316BEA}"/>
                </a:ext>
              </a:extLst>
            </p:cNvPr>
            <p:cNvSpPr/>
            <p:nvPr/>
          </p:nvSpPr>
          <p:spPr>
            <a:xfrm>
              <a:off x="10355605" y="534710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6" name="Oval 504">
              <a:extLst>
                <a:ext uri="{FF2B5EF4-FFF2-40B4-BE49-F238E27FC236}">
                  <a16:creationId xmlns:a16="http://schemas.microsoft.com/office/drawing/2014/main" id="{3A748646-676D-B548-059A-70C7C2011ABA}"/>
                </a:ext>
              </a:extLst>
            </p:cNvPr>
            <p:cNvSpPr/>
            <p:nvPr/>
          </p:nvSpPr>
          <p:spPr>
            <a:xfrm>
              <a:off x="10450949" y="524931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7" name="Oval 505">
              <a:extLst>
                <a:ext uri="{FF2B5EF4-FFF2-40B4-BE49-F238E27FC236}">
                  <a16:creationId xmlns:a16="http://schemas.microsoft.com/office/drawing/2014/main" id="{8178E67A-474E-7461-F629-C01407DF6166}"/>
                </a:ext>
              </a:extLst>
            </p:cNvPr>
            <p:cNvSpPr/>
            <p:nvPr/>
          </p:nvSpPr>
          <p:spPr>
            <a:xfrm>
              <a:off x="10354633" y="54821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8" name="Oval 506">
              <a:extLst>
                <a:ext uri="{FF2B5EF4-FFF2-40B4-BE49-F238E27FC236}">
                  <a16:creationId xmlns:a16="http://schemas.microsoft.com/office/drawing/2014/main" id="{0BA706F4-D5EF-078B-C94B-C6BDEA528D3B}"/>
                </a:ext>
              </a:extLst>
            </p:cNvPr>
            <p:cNvSpPr/>
            <p:nvPr/>
          </p:nvSpPr>
          <p:spPr>
            <a:xfrm>
              <a:off x="10258445" y="571507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9" name="Oval 507">
              <a:extLst>
                <a:ext uri="{FF2B5EF4-FFF2-40B4-BE49-F238E27FC236}">
                  <a16:creationId xmlns:a16="http://schemas.microsoft.com/office/drawing/2014/main" id="{689065C3-7F8C-6D67-36BC-A79A8FC6ACEA}"/>
                </a:ext>
              </a:extLst>
            </p:cNvPr>
            <p:cNvSpPr/>
            <p:nvPr/>
          </p:nvSpPr>
          <p:spPr>
            <a:xfrm>
              <a:off x="10448583" y="538749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0" name="Oval 508">
              <a:extLst>
                <a:ext uri="{FF2B5EF4-FFF2-40B4-BE49-F238E27FC236}">
                  <a16:creationId xmlns:a16="http://schemas.microsoft.com/office/drawing/2014/main" id="{2543A741-901C-DCE0-81F5-68F8F91F2230}"/>
                </a:ext>
              </a:extLst>
            </p:cNvPr>
            <p:cNvSpPr/>
            <p:nvPr/>
          </p:nvSpPr>
          <p:spPr>
            <a:xfrm>
              <a:off x="10352285" y="562189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1" name="Oval 509">
              <a:extLst>
                <a:ext uri="{FF2B5EF4-FFF2-40B4-BE49-F238E27FC236}">
                  <a16:creationId xmlns:a16="http://schemas.microsoft.com/office/drawing/2014/main" id="{88271D4B-174B-988F-BED5-216B417E2828}"/>
                </a:ext>
              </a:extLst>
            </p:cNvPr>
            <p:cNvSpPr/>
            <p:nvPr/>
          </p:nvSpPr>
          <p:spPr>
            <a:xfrm>
              <a:off x="10541222" y="5294647"/>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2" name="Oval 510">
              <a:extLst>
                <a:ext uri="{FF2B5EF4-FFF2-40B4-BE49-F238E27FC236}">
                  <a16:creationId xmlns:a16="http://schemas.microsoft.com/office/drawing/2014/main" id="{77B96610-70E0-850C-6B0B-2F36E801B750}"/>
                </a:ext>
              </a:extLst>
            </p:cNvPr>
            <p:cNvSpPr/>
            <p:nvPr/>
          </p:nvSpPr>
          <p:spPr>
            <a:xfrm>
              <a:off x="10444220" y="553061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3" name="Oval 511">
              <a:extLst>
                <a:ext uri="{FF2B5EF4-FFF2-40B4-BE49-F238E27FC236}">
                  <a16:creationId xmlns:a16="http://schemas.microsoft.com/office/drawing/2014/main" id="{CE5082A3-99BE-0466-69DE-C1F7D5D21B12}"/>
                </a:ext>
              </a:extLst>
            </p:cNvPr>
            <p:cNvSpPr/>
            <p:nvPr/>
          </p:nvSpPr>
          <p:spPr>
            <a:xfrm>
              <a:off x="10535195" y="544016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4" name="Oval 512">
              <a:extLst>
                <a:ext uri="{FF2B5EF4-FFF2-40B4-BE49-F238E27FC236}">
                  <a16:creationId xmlns:a16="http://schemas.microsoft.com/office/drawing/2014/main" id="{F37F00C0-13CF-145A-8458-CE8B685E6212}"/>
                </a:ext>
              </a:extLst>
            </p:cNvPr>
            <p:cNvSpPr/>
            <p:nvPr/>
          </p:nvSpPr>
          <p:spPr>
            <a:xfrm>
              <a:off x="10625622" y="535015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5" name="Oval 513">
              <a:extLst>
                <a:ext uri="{FF2B5EF4-FFF2-40B4-BE49-F238E27FC236}">
                  <a16:creationId xmlns:a16="http://schemas.microsoft.com/office/drawing/2014/main" id="{5F8F21D9-D2C8-F569-40FB-6885AD43BC03}"/>
                </a:ext>
              </a:extLst>
            </p:cNvPr>
            <p:cNvSpPr/>
            <p:nvPr/>
          </p:nvSpPr>
          <p:spPr>
            <a:xfrm>
              <a:off x="10345805" y="577121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6" name="Oval 514">
              <a:extLst>
                <a:ext uri="{FF2B5EF4-FFF2-40B4-BE49-F238E27FC236}">
                  <a16:creationId xmlns:a16="http://schemas.microsoft.com/office/drawing/2014/main" id="{4692116F-D931-DB4C-DBB5-7FDAA4B2439A}"/>
                </a:ext>
              </a:extLst>
            </p:cNvPr>
            <p:cNvSpPr/>
            <p:nvPr/>
          </p:nvSpPr>
          <p:spPr>
            <a:xfrm>
              <a:off x="10435295" y="568220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7" name="Oval 515">
              <a:extLst>
                <a:ext uri="{FF2B5EF4-FFF2-40B4-BE49-F238E27FC236}">
                  <a16:creationId xmlns:a16="http://schemas.microsoft.com/office/drawing/2014/main" id="{E0DDC47C-76F5-0604-8C99-FFAA52CB62BB}"/>
                </a:ext>
              </a:extLst>
            </p:cNvPr>
            <p:cNvSpPr/>
            <p:nvPr/>
          </p:nvSpPr>
          <p:spPr>
            <a:xfrm>
              <a:off x="10524604" y="559317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8" name="Oval 516">
              <a:extLst>
                <a:ext uri="{FF2B5EF4-FFF2-40B4-BE49-F238E27FC236}">
                  <a16:creationId xmlns:a16="http://schemas.microsoft.com/office/drawing/2014/main" id="{A4B403BA-703D-7F30-FEEB-BB002CED6357}"/>
                </a:ext>
              </a:extLst>
            </p:cNvPr>
            <p:cNvSpPr/>
            <p:nvPr/>
          </p:nvSpPr>
          <p:spPr>
            <a:xfrm>
              <a:off x="10613829" y="550413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9" name="Oval 517">
              <a:extLst>
                <a:ext uri="{FF2B5EF4-FFF2-40B4-BE49-F238E27FC236}">
                  <a16:creationId xmlns:a16="http://schemas.microsoft.com/office/drawing/2014/main" id="{9AA02076-0F96-39EC-B376-C5AA30CF1D75}"/>
                </a:ext>
              </a:extLst>
            </p:cNvPr>
            <p:cNvSpPr/>
            <p:nvPr/>
          </p:nvSpPr>
          <p:spPr>
            <a:xfrm>
              <a:off x="10703007" y="541509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0" name="Oval 518">
              <a:extLst>
                <a:ext uri="{FF2B5EF4-FFF2-40B4-BE49-F238E27FC236}">
                  <a16:creationId xmlns:a16="http://schemas.microsoft.com/office/drawing/2014/main" id="{489AA510-7C77-61B8-FB65-126654813472}"/>
                </a:ext>
              </a:extLst>
            </p:cNvPr>
            <p:cNvSpPr/>
            <p:nvPr/>
          </p:nvSpPr>
          <p:spPr>
            <a:xfrm>
              <a:off x="10772330" y="548857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1" name="Oval 519">
              <a:extLst>
                <a:ext uri="{FF2B5EF4-FFF2-40B4-BE49-F238E27FC236}">
                  <a16:creationId xmlns:a16="http://schemas.microsoft.com/office/drawing/2014/main" id="{00B188CF-126F-F4B6-A4B1-5953256D20E4}"/>
                </a:ext>
              </a:extLst>
            </p:cNvPr>
            <p:cNvSpPr/>
            <p:nvPr/>
          </p:nvSpPr>
          <p:spPr>
            <a:xfrm>
              <a:off x="10683020" y="557822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2" name="Oval 520">
              <a:extLst>
                <a:ext uri="{FF2B5EF4-FFF2-40B4-BE49-F238E27FC236}">
                  <a16:creationId xmlns:a16="http://schemas.microsoft.com/office/drawing/2014/main" id="{C0A6BCA8-CB5C-7153-24FE-FFB5CF68F924}"/>
                </a:ext>
              </a:extLst>
            </p:cNvPr>
            <p:cNvSpPr/>
            <p:nvPr/>
          </p:nvSpPr>
          <p:spPr>
            <a:xfrm>
              <a:off x="10593595" y="566812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3" name="Oval 521">
              <a:extLst>
                <a:ext uri="{FF2B5EF4-FFF2-40B4-BE49-F238E27FC236}">
                  <a16:creationId xmlns:a16="http://schemas.microsoft.com/office/drawing/2014/main" id="{A7F7C918-3125-7482-2743-955181D464EF}"/>
                </a:ext>
              </a:extLst>
            </p:cNvPr>
            <p:cNvSpPr/>
            <p:nvPr/>
          </p:nvSpPr>
          <p:spPr>
            <a:xfrm>
              <a:off x="10503951" y="575845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4" name="Oval 522">
              <a:extLst>
                <a:ext uri="{FF2B5EF4-FFF2-40B4-BE49-F238E27FC236}">
                  <a16:creationId xmlns:a16="http://schemas.microsoft.com/office/drawing/2014/main" id="{DCF636EA-2D1D-0CC1-D5FA-BA4A0637AF88}"/>
                </a:ext>
              </a:extLst>
            </p:cNvPr>
            <p:cNvSpPr/>
            <p:nvPr/>
          </p:nvSpPr>
          <p:spPr>
            <a:xfrm>
              <a:off x="10832654" y="556959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5" name="Oval 523">
              <a:extLst>
                <a:ext uri="{FF2B5EF4-FFF2-40B4-BE49-F238E27FC236}">
                  <a16:creationId xmlns:a16="http://schemas.microsoft.com/office/drawing/2014/main" id="{9EF3523A-BD50-CFF2-7FE0-C8F785000E2C}"/>
                </a:ext>
              </a:extLst>
            </p:cNvPr>
            <p:cNvSpPr/>
            <p:nvPr/>
          </p:nvSpPr>
          <p:spPr>
            <a:xfrm>
              <a:off x="10413810" y="584969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6" name="Oval 524">
              <a:extLst>
                <a:ext uri="{FF2B5EF4-FFF2-40B4-BE49-F238E27FC236}">
                  <a16:creationId xmlns:a16="http://schemas.microsoft.com/office/drawing/2014/main" id="{26C7E470-A27E-5416-B4EF-B73C6803B3AC}"/>
                </a:ext>
              </a:extLst>
            </p:cNvPr>
            <p:cNvSpPr/>
            <p:nvPr/>
          </p:nvSpPr>
          <p:spPr>
            <a:xfrm>
              <a:off x="10741478" y="566104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7" name="Oval 525">
              <a:extLst>
                <a:ext uri="{FF2B5EF4-FFF2-40B4-BE49-F238E27FC236}">
                  <a16:creationId xmlns:a16="http://schemas.microsoft.com/office/drawing/2014/main" id="{F72129FA-B72F-0E81-6019-937F834F9A7A}"/>
                </a:ext>
              </a:extLst>
            </p:cNvPr>
            <p:cNvSpPr/>
            <p:nvPr/>
          </p:nvSpPr>
          <p:spPr>
            <a:xfrm>
              <a:off x="10649309" y="575340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8" name="Oval 526">
              <a:extLst>
                <a:ext uri="{FF2B5EF4-FFF2-40B4-BE49-F238E27FC236}">
                  <a16:creationId xmlns:a16="http://schemas.microsoft.com/office/drawing/2014/main" id="{3A470F90-2E42-DBAE-0344-0667D7C67BB6}"/>
                </a:ext>
              </a:extLst>
            </p:cNvPr>
            <p:cNvSpPr/>
            <p:nvPr/>
          </p:nvSpPr>
          <p:spPr>
            <a:xfrm>
              <a:off x="10883163" y="565708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9" name="Oval 527">
              <a:extLst>
                <a:ext uri="{FF2B5EF4-FFF2-40B4-BE49-F238E27FC236}">
                  <a16:creationId xmlns:a16="http://schemas.microsoft.com/office/drawing/2014/main" id="{DC69A59F-B12C-2C0A-B1D4-BE8824E06D5E}"/>
                </a:ext>
              </a:extLst>
            </p:cNvPr>
            <p:cNvSpPr/>
            <p:nvPr/>
          </p:nvSpPr>
          <p:spPr>
            <a:xfrm>
              <a:off x="10555254" y="584731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0" name="Oval 528">
              <a:extLst>
                <a:ext uri="{FF2B5EF4-FFF2-40B4-BE49-F238E27FC236}">
                  <a16:creationId xmlns:a16="http://schemas.microsoft.com/office/drawing/2014/main" id="{5080B88F-0002-715E-0139-80D68E3D49F1}"/>
                </a:ext>
              </a:extLst>
            </p:cNvPr>
            <p:cNvSpPr/>
            <p:nvPr/>
          </p:nvSpPr>
          <p:spPr>
            <a:xfrm>
              <a:off x="10788115" y="575104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1" name="Oval 529">
              <a:extLst>
                <a:ext uri="{FF2B5EF4-FFF2-40B4-BE49-F238E27FC236}">
                  <a16:creationId xmlns:a16="http://schemas.microsoft.com/office/drawing/2014/main" id="{7A3BBCAB-032A-7C6B-A128-F45F542B62A4}"/>
                </a:ext>
              </a:extLst>
            </p:cNvPr>
            <p:cNvSpPr/>
            <p:nvPr/>
          </p:nvSpPr>
          <p:spPr>
            <a:xfrm>
              <a:off x="10923175" y="5749840"/>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2" name="Oval 530">
              <a:extLst>
                <a:ext uri="{FF2B5EF4-FFF2-40B4-BE49-F238E27FC236}">
                  <a16:creationId xmlns:a16="http://schemas.microsoft.com/office/drawing/2014/main" id="{F889DD69-5330-33B9-CFCC-6DB664E49225}"/>
                </a:ext>
              </a:extLst>
            </p:cNvPr>
            <p:cNvSpPr/>
            <p:nvPr/>
          </p:nvSpPr>
          <p:spPr>
            <a:xfrm>
              <a:off x="10690227" y="5846684"/>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3" name="Oval 531">
              <a:extLst>
                <a:ext uri="{FF2B5EF4-FFF2-40B4-BE49-F238E27FC236}">
                  <a16:creationId xmlns:a16="http://schemas.microsoft.com/office/drawing/2014/main" id="{4E5976BB-333A-3883-B412-61F67FD22787}"/>
                </a:ext>
              </a:extLst>
            </p:cNvPr>
            <p:cNvSpPr/>
            <p:nvPr/>
          </p:nvSpPr>
          <p:spPr>
            <a:xfrm>
              <a:off x="10456949" y="5944158"/>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4" name="Oval 532">
              <a:extLst>
                <a:ext uri="{FF2B5EF4-FFF2-40B4-BE49-F238E27FC236}">
                  <a16:creationId xmlns:a16="http://schemas.microsoft.com/office/drawing/2014/main" id="{594CB42F-31A2-25B5-D4CD-141FEFBFC481}"/>
                </a:ext>
              </a:extLst>
            </p:cNvPr>
            <p:cNvSpPr/>
            <p:nvPr/>
          </p:nvSpPr>
          <p:spPr>
            <a:xfrm>
              <a:off x="10822062" y="584656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5" name="Oval 533">
              <a:extLst>
                <a:ext uri="{FF2B5EF4-FFF2-40B4-BE49-F238E27FC236}">
                  <a16:creationId xmlns:a16="http://schemas.microsoft.com/office/drawing/2014/main" id="{682604CC-B970-2771-5C98-124177779050}"/>
                </a:ext>
              </a:extLst>
            </p:cNvPr>
            <p:cNvSpPr/>
            <p:nvPr/>
          </p:nvSpPr>
          <p:spPr>
            <a:xfrm>
              <a:off x="10952147" y="5846615"/>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6" name="Oval 534">
              <a:extLst>
                <a:ext uri="{FF2B5EF4-FFF2-40B4-BE49-F238E27FC236}">
                  <a16:creationId xmlns:a16="http://schemas.microsoft.com/office/drawing/2014/main" id="{BBEBA7B6-2595-1F94-F4CB-00ABA5E9F88F}"/>
                </a:ext>
              </a:extLst>
            </p:cNvPr>
            <p:cNvSpPr/>
            <p:nvPr/>
          </p:nvSpPr>
          <p:spPr>
            <a:xfrm>
              <a:off x="10586961" y="5944902"/>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7" name="Oval 535">
              <a:extLst>
                <a:ext uri="{FF2B5EF4-FFF2-40B4-BE49-F238E27FC236}">
                  <a16:creationId xmlns:a16="http://schemas.microsoft.com/office/drawing/2014/main" id="{D7801137-1846-87AD-5AFD-8186F2914D95}"/>
                </a:ext>
              </a:extLst>
            </p:cNvPr>
            <p:cNvSpPr/>
            <p:nvPr/>
          </p:nvSpPr>
          <p:spPr>
            <a:xfrm>
              <a:off x="10715233" y="5945431"/>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8" name="Oval 536">
              <a:extLst>
                <a:ext uri="{FF2B5EF4-FFF2-40B4-BE49-F238E27FC236}">
                  <a16:creationId xmlns:a16="http://schemas.microsoft.com/office/drawing/2014/main" id="{7014F13F-7F16-717C-7B01-2326C3A61A47}"/>
                </a:ext>
              </a:extLst>
            </p:cNvPr>
            <p:cNvSpPr/>
            <p:nvPr/>
          </p:nvSpPr>
          <p:spPr>
            <a:xfrm>
              <a:off x="10842686" y="5945813"/>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9" name="Oval 537">
              <a:extLst>
                <a:ext uri="{FF2B5EF4-FFF2-40B4-BE49-F238E27FC236}">
                  <a16:creationId xmlns:a16="http://schemas.microsoft.com/office/drawing/2014/main" id="{8AC6D033-2FE4-4781-A23D-F7CBC7779294}"/>
                </a:ext>
              </a:extLst>
            </p:cNvPr>
            <p:cNvSpPr/>
            <p:nvPr/>
          </p:nvSpPr>
          <p:spPr>
            <a:xfrm>
              <a:off x="10969689" y="5946099"/>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0" name="Oval 538">
              <a:extLst>
                <a:ext uri="{FF2B5EF4-FFF2-40B4-BE49-F238E27FC236}">
                  <a16:creationId xmlns:a16="http://schemas.microsoft.com/office/drawing/2014/main" id="{63A18149-35E8-AA01-0505-EEEE2D5D9815}"/>
                </a:ext>
              </a:extLst>
            </p:cNvPr>
            <p:cNvSpPr/>
            <p:nvPr/>
          </p:nvSpPr>
          <p:spPr>
            <a:xfrm>
              <a:off x="10471728"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1" name="Oval 539">
              <a:extLst>
                <a:ext uri="{FF2B5EF4-FFF2-40B4-BE49-F238E27FC236}">
                  <a16:creationId xmlns:a16="http://schemas.microsoft.com/office/drawing/2014/main" id="{86C5C6A6-9C5D-AC2B-347D-F5C3FC3CF9AB}"/>
                </a:ext>
              </a:extLst>
            </p:cNvPr>
            <p:cNvSpPr/>
            <p:nvPr/>
          </p:nvSpPr>
          <p:spPr>
            <a:xfrm>
              <a:off x="10597687"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2" name="Oval 540">
              <a:extLst>
                <a:ext uri="{FF2B5EF4-FFF2-40B4-BE49-F238E27FC236}">
                  <a16:creationId xmlns:a16="http://schemas.microsoft.com/office/drawing/2014/main" id="{4C3BF699-48CF-A407-3EA3-25DBB3C31A8C}"/>
                </a:ext>
              </a:extLst>
            </p:cNvPr>
            <p:cNvSpPr/>
            <p:nvPr/>
          </p:nvSpPr>
          <p:spPr>
            <a:xfrm>
              <a:off x="10723645"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3" name="Oval 541">
              <a:extLst>
                <a:ext uri="{FF2B5EF4-FFF2-40B4-BE49-F238E27FC236}">
                  <a16:creationId xmlns:a16="http://schemas.microsoft.com/office/drawing/2014/main" id="{ED0FD28C-CF8C-0683-E930-6A1477E0321A}"/>
                </a:ext>
              </a:extLst>
            </p:cNvPr>
            <p:cNvSpPr/>
            <p:nvPr/>
          </p:nvSpPr>
          <p:spPr>
            <a:xfrm>
              <a:off x="10849604"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4" name="Oval 542">
              <a:extLst>
                <a:ext uri="{FF2B5EF4-FFF2-40B4-BE49-F238E27FC236}">
                  <a16:creationId xmlns:a16="http://schemas.microsoft.com/office/drawing/2014/main" id="{A79360B0-1B46-7445-5E99-415AC6549103}"/>
                </a:ext>
              </a:extLst>
            </p:cNvPr>
            <p:cNvSpPr/>
            <p:nvPr/>
          </p:nvSpPr>
          <p:spPr>
            <a:xfrm>
              <a:off x="10975562" y="6046946"/>
              <a:ext cx="85914" cy="85914"/>
            </a:xfrm>
            <a:prstGeom prst="ellipse">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grpSp>
      <p:grpSp>
        <p:nvGrpSpPr>
          <p:cNvPr id="555" name="Huis verdeling">
            <a:extLst>
              <a:ext uri="{FF2B5EF4-FFF2-40B4-BE49-F238E27FC236}">
                <a16:creationId xmlns:a16="http://schemas.microsoft.com/office/drawing/2014/main" id="{0A572DA6-B922-55D9-A998-4E8FDEAC88B0}"/>
              </a:ext>
            </a:extLst>
          </p:cNvPr>
          <p:cNvGrpSpPr/>
          <p:nvPr/>
        </p:nvGrpSpPr>
        <p:grpSpPr>
          <a:xfrm>
            <a:off x="1056521" y="4131756"/>
            <a:ext cx="2091455" cy="1067327"/>
            <a:chOff x="7074144" y="5044176"/>
            <a:chExt cx="2091455" cy="1067327"/>
          </a:xfrm>
        </p:grpSpPr>
        <p:sp>
          <p:nvSpPr>
            <p:cNvPr id="556" name="Oval 544">
              <a:extLst>
                <a:ext uri="{FF2B5EF4-FFF2-40B4-BE49-F238E27FC236}">
                  <a16:creationId xmlns:a16="http://schemas.microsoft.com/office/drawing/2014/main" id="{1C22E596-AE7F-5A07-7462-B9ADAEC23816}"/>
                </a:ext>
              </a:extLst>
            </p:cNvPr>
            <p:cNvSpPr/>
            <p:nvPr/>
          </p:nvSpPr>
          <p:spPr>
            <a:xfrm>
              <a:off x="7668138"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7" name="Oval 545">
              <a:extLst>
                <a:ext uri="{FF2B5EF4-FFF2-40B4-BE49-F238E27FC236}">
                  <a16:creationId xmlns:a16="http://schemas.microsoft.com/office/drawing/2014/main" id="{0FDDCBBE-4B57-1BD3-FB9E-52CA5ECE3DF4}"/>
                </a:ext>
              </a:extLst>
            </p:cNvPr>
            <p:cNvSpPr/>
            <p:nvPr/>
          </p:nvSpPr>
          <p:spPr>
            <a:xfrm>
              <a:off x="7614138"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8" name="Oval 546">
              <a:extLst>
                <a:ext uri="{FF2B5EF4-FFF2-40B4-BE49-F238E27FC236}">
                  <a16:creationId xmlns:a16="http://schemas.microsoft.com/office/drawing/2014/main" id="{6C7D69DA-1ABD-40F8-5376-61771292587B}"/>
                </a:ext>
              </a:extLst>
            </p:cNvPr>
            <p:cNvSpPr/>
            <p:nvPr/>
          </p:nvSpPr>
          <p:spPr>
            <a:xfrm>
              <a:off x="7560139"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9" name="Oval 547">
              <a:extLst>
                <a:ext uri="{FF2B5EF4-FFF2-40B4-BE49-F238E27FC236}">
                  <a16:creationId xmlns:a16="http://schemas.microsoft.com/office/drawing/2014/main" id="{4A93A276-BCB9-9907-2169-149C78A3F15F}"/>
                </a:ext>
              </a:extLst>
            </p:cNvPr>
            <p:cNvSpPr/>
            <p:nvPr/>
          </p:nvSpPr>
          <p:spPr>
            <a:xfrm>
              <a:off x="7506140"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0" name="Oval 548">
              <a:extLst>
                <a:ext uri="{FF2B5EF4-FFF2-40B4-BE49-F238E27FC236}">
                  <a16:creationId xmlns:a16="http://schemas.microsoft.com/office/drawing/2014/main" id="{7EB8AE88-7153-E237-5F5E-0599D0798306}"/>
                </a:ext>
              </a:extLst>
            </p:cNvPr>
            <p:cNvSpPr/>
            <p:nvPr/>
          </p:nvSpPr>
          <p:spPr>
            <a:xfrm>
              <a:off x="7452140"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1" name="Oval 549">
              <a:extLst>
                <a:ext uri="{FF2B5EF4-FFF2-40B4-BE49-F238E27FC236}">
                  <a16:creationId xmlns:a16="http://schemas.microsoft.com/office/drawing/2014/main" id="{7B618C23-7167-3514-09EA-FBCDD410056B}"/>
                </a:ext>
              </a:extLst>
            </p:cNvPr>
            <p:cNvSpPr/>
            <p:nvPr/>
          </p:nvSpPr>
          <p:spPr>
            <a:xfrm>
              <a:off x="7398141"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2" name="Oval 550">
              <a:extLst>
                <a:ext uri="{FF2B5EF4-FFF2-40B4-BE49-F238E27FC236}">
                  <a16:creationId xmlns:a16="http://schemas.microsoft.com/office/drawing/2014/main" id="{AB38B942-5F1F-C75E-F5B8-37B29327FDF3}"/>
                </a:ext>
              </a:extLst>
            </p:cNvPr>
            <p:cNvSpPr/>
            <p:nvPr/>
          </p:nvSpPr>
          <p:spPr>
            <a:xfrm>
              <a:off x="7344141"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3" name="Oval 551">
              <a:extLst>
                <a:ext uri="{FF2B5EF4-FFF2-40B4-BE49-F238E27FC236}">
                  <a16:creationId xmlns:a16="http://schemas.microsoft.com/office/drawing/2014/main" id="{F80464D5-2870-AF71-7AB8-0401393AA7B2}"/>
                </a:ext>
              </a:extLst>
            </p:cNvPr>
            <p:cNvSpPr/>
            <p:nvPr/>
          </p:nvSpPr>
          <p:spPr>
            <a:xfrm>
              <a:off x="7290142"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4" name="Oval 552">
              <a:extLst>
                <a:ext uri="{FF2B5EF4-FFF2-40B4-BE49-F238E27FC236}">
                  <a16:creationId xmlns:a16="http://schemas.microsoft.com/office/drawing/2014/main" id="{4F7C92C9-1DD6-85FA-8C2A-CDD1E14669D5}"/>
                </a:ext>
              </a:extLst>
            </p:cNvPr>
            <p:cNvSpPr/>
            <p:nvPr/>
          </p:nvSpPr>
          <p:spPr>
            <a:xfrm>
              <a:off x="7236142"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5" name="Oval 553">
              <a:extLst>
                <a:ext uri="{FF2B5EF4-FFF2-40B4-BE49-F238E27FC236}">
                  <a16:creationId xmlns:a16="http://schemas.microsoft.com/office/drawing/2014/main" id="{770F26DC-83A2-BE93-6C39-CD491D86A1EA}"/>
                </a:ext>
              </a:extLst>
            </p:cNvPr>
            <p:cNvSpPr/>
            <p:nvPr/>
          </p:nvSpPr>
          <p:spPr>
            <a:xfrm>
              <a:off x="7182143"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6" name="Oval 554">
              <a:extLst>
                <a:ext uri="{FF2B5EF4-FFF2-40B4-BE49-F238E27FC236}">
                  <a16:creationId xmlns:a16="http://schemas.microsoft.com/office/drawing/2014/main" id="{8501642F-829C-B94D-95B1-4A1D3BF3E831}"/>
                </a:ext>
              </a:extLst>
            </p:cNvPr>
            <p:cNvSpPr/>
            <p:nvPr/>
          </p:nvSpPr>
          <p:spPr>
            <a:xfrm>
              <a:off x="7128143"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7" name="Oval 555">
              <a:extLst>
                <a:ext uri="{FF2B5EF4-FFF2-40B4-BE49-F238E27FC236}">
                  <a16:creationId xmlns:a16="http://schemas.microsoft.com/office/drawing/2014/main" id="{F8272F11-1FCA-69A6-AAFC-CE9C42F05D05}"/>
                </a:ext>
              </a:extLst>
            </p:cNvPr>
            <p:cNvSpPr/>
            <p:nvPr/>
          </p:nvSpPr>
          <p:spPr>
            <a:xfrm>
              <a:off x="7074144" y="60683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8" name="Oval 556">
              <a:extLst>
                <a:ext uri="{FF2B5EF4-FFF2-40B4-BE49-F238E27FC236}">
                  <a16:creationId xmlns:a16="http://schemas.microsoft.com/office/drawing/2014/main" id="{C9DAD48E-4E11-2C75-4301-5B54A8149E78}"/>
                </a:ext>
              </a:extLst>
            </p:cNvPr>
            <p:cNvSpPr/>
            <p:nvPr/>
          </p:nvSpPr>
          <p:spPr>
            <a:xfrm>
              <a:off x="7076165" y="60039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9" name="Oval 557">
              <a:extLst>
                <a:ext uri="{FF2B5EF4-FFF2-40B4-BE49-F238E27FC236}">
                  <a16:creationId xmlns:a16="http://schemas.microsoft.com/office/drawing/2014/main" id="{53F5684F-91F4-56F2-9695-2C1658F52BA5}"/>
                </a:ext>
              </a:extLst>
            </p:cNvPr>
            <p:cNvSpPr/>
            <p:nvPr/>
          </p:nvSpPr>
          <p:spPr>
            <a:xfrm>
              <a:off x="7130310" y="600350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0" name="Oval 558">
              <a:extLst>
                <a:ext uri="{FF2B5EF4-FFF2-40B4-BE49-F238E27FC236}">
                  <a16:creationId xmlns:a16="http://schemas.microsoft.com/office/drawing/2014/main" id="{8A7C8D45-5C54-1E4F-84C5-FEBAE91C387E}"/>
                </a:ext>
              </a:extLst>
            </p:cNvPr>
            <p:cNvSpPr/>
            <p:nvPr/>
          </p:nvSpPr>
          <p:spPr>
            <a:xfrm>
              <a:off x="7184374" y="60043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1" name="Oval 559">
              <a:extLst>
                <a:ext uri="{FF2B5EF4-FFF2-40B4-BE49-F238E27FC236}">
                  <a16:creationId xmlns:a16="http://schemas.microsoft.com/office/drawing/2014/main" id="{087DE0B5-4992-2BB5-100A-7662A755A2C1}"/>
                </a:ext>
              </a:extLst>
            </p:cNvPr>
            <p:cNvSpPr/>
            <p:nvPr/>
          </p:nvSpPr>
          <p:spPr>
            <a:xfrm>
              <a:off x="7238553" y="600387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2" name="Oval 560">
              <a:extLst>
                <a:ext uri="{FF2B5EF4-FFF2-40B4-BE49-F238E27FC236}">
                  <a16:creationId xmlns:a16="http://schemas.microsoft.com/office/drawing/2014/main" id="{B82C93B8-4CC6-36A7-DAC3-34FD0FF4EB6E}"/>
                </a:ext>
              </a:extLst>
            </p:cNvPr>
            <p:cNvSpPr/>
            <p:nvPr/>
          </p:nvSpPr>
          <p:spPr>
            <a:xfrm>
              <a:off x="7292762" y="60032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3" name="Oval 561">
              <a:extLst>
                <a:ext uri="{FF2B5EF4-FFF2-40B4-BE49-F238E27FC236}">
                  <a16:creationId xmlns:a16="http://schemas.microsoft.com/office/drawing/2014/main" id="{255811C4-2113-B1FB-EDAD-312960D77D3D}"/>
                </a:ext>
              </a:extLst>
            </p:cNvPr>
            <p:cNvSpPr/>
            <p:nvPr/>
          </p:nvSpPr>
          <p:spPr>
            <a:xfrm>
              <a:off x="7346858" y="600434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4" name="Oval 562">
              <a:extLst>
                <a:ext uri="{FF2B5EF4-FFF2-40B4-BE49-F238E27FC236}">
                  <a16:creationId xmlns:a16="http://schemas.microsoft.com/office/drawing/2014/main" id="{40A18078-E7E0-DA55-4EB8-74B601BBE57C}"/>
                </a:ext>
              </a:extLst>
            </p:cNvPr>
            <p:cNvSpPr/>
            <p:nvPr/>
          </p:nvSpPr>
          <p:spPr>
            <a:xfrm>
              <a:off x="7401127" y="60037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5" name="Oval 563">
              <a:extLst>
                <a:ext uri="{FF2B5EF4-FFF2-40B4-BE49-F238E27FC236}">
                  <a16:creationId xmlns:a16="http://schemas.microsoft.com/office/drawing/2014/main" id="{21899D3A-5A5A-D953-86BB-7E512AF9B570}"/>
                </a:ext>
              </a:extLst>
            </p:cNvPr>
            <p:cNvSpPr/>
            <p:nvPr/>
          </p:nvSpPr>
          <p:spPr>
            <a:xfrm>
              <a:off x="7455455" y="600293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6" name="Oval 564">
              <a:extLst>
                <a:ext uri="{FF2B5EF4-FFF2-40B4-BE49-F238E27FC236}">
                  <a16:creationId xmlns:a16="http://schemas.microsoft.com/office/drawing/2014/main" id="{F8790C5F-D3F8-98B7-6AF4-6C8C765984D2}"/>
                </a:ext>
              </a:extLst>
            </p:cNvPr>
            <p:cNvSpPr/>
            <p:nvPr/>
          </p:nvSpPr>
          <p:spPr>
            <a:xfrm>
              <a:off x="7509611" y="600428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7" name="Oval 565">
              <a:extLst>
                <a:ext uri="{FF2B5EF4-FFF2-40B4-BE49-F238E27FC236}">
                  <a16:creationId xmlns:a16="http://schemas.microsoft.com/office/drawing/2014/main" id="{2F6BDD80-92B1-48FC-0966-121691195F4E}"/>
                </a:ext>
              </a:extLst>
            </p:cNvPr>
            <p:cNvSpPr/>
            <p:nvPr/>
          </p:nvSpPr>
          <p:spPr>
            <a:xfrm>
              <a:off x="7564063" y="600343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8" name="Oval 566">
              <a:extLst>
                <a:ext uri="{FF2B5EF4-FFF2-40B4-BE49-F238E27FC236}">
                  <a16:creationId xmlns:a16="http://schemas.microsoft.com/office/drawing/2014/main" id="{24D19472-1441-922E-F7AC-51492EB84F97}"/>
                </a:ext>
              </a:extLst>
            </p:cNvPr>
            <p:cNvSpPr/>
            <p:nvPr/>
          </p:nvSpPr>
          <p:spPr>
            <a:xfrm>
              <a:off x="7082219" y="593994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9" name="Oval 567">
              <a:extLst>
                <a:ext uri="{FF2B5EF4-FFF2-40B4-BE49-F238E27FC236}">
                  <a16:creationId xmlns:a16="http://schemas.microsoft.com/office/drawing/2014/main" id="{4E504A38-5439-CAB6-3D81-52FA3B00529A}"/>
                </a:ext>
              </a:extLst>
            </p:cNvPr>
            <p:cNvSpPr/>
            <p:nvPr/>
          </p:nvSpPr>
          <p:spPr>
            <a:xfrm>
              <a:off x="7136799" y="59389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0" name="Oval 568">
              <a:extLst>
                <a:ext uri="{FF2B5EF4-FFF2-40B4-BE49-F238E27FC236}">
                  <a16:creationId xmlns:a16="http://schemas.microsoft.com/office/drawing/2014/main" id="{86627D83-6436-00B2-F1D9-0F80CF9F0593}"/>
                </a:ext>
              </a:extLst>
            </p:cNvPr>
            <p:cNvSpPr/>
            <p:nvPr/>
          </p:nvSpPr>
          <p:spPr>
            <a:xfrm>
              <a:off x="7618648" y="600238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1" name="Oval 569">
              <a:extLst>
                <a:ext uri="{FF2B5EF4-FFF2-40B4-BE49-F238E27FC236}">
                  <a16:creationId xmlns:a16="http://schemas.microsoft.com/office/drawing/2014/main" id="{B5D2AE29-40FC-5588-CEAC-54444B6EE73C}"/>
                </a:ext>
              </a:extLst>
            </p:cNvPr>
            <p:cNvSpPr/>
            <p:nvPr/>
          </p:nvSpPr>
          <p:spPr>
            <a:xfrm>
              <a:off x="7191058" y="594080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2" name="Oval 570">
              <a:extLst>
                <a:ext uri="{FF2B5EF4-FFF2-40B4-BE49-F238E27FC236}">
                  <a16:creationId xmlns:a16="http://schemas.microsoft.com/office/drawing/2014/main" id="{AD417C1E-1B55-6517-980D-D92DF0F85523}"/>
                </a:ext>
              </a:extLst>
            </p:cNvPr>
            <p:cNvSpPr/>
            <p:nvPr/>
          </p:nvSpPr>
          <p:spPr>
            <a:xfrm>
              <a:off x="7245771" y="593981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3" name="Oval 571">
              <a:extLst>
                <a:ext uri="{FF2B5EF4-FFF2-40B4-BE49-F238E27FC236}">
                  <a16:creationId xmlns:a16="http://schemas.microsoft.com/office/drawing/2014/main" id="{52780D66-CF51-F40A-E09E-E339D7E986A5}"/>
                </a:ext>
              </a:extLst>
            </p:cNvPr>
            <p:cNvSpPr/>
            <p:nvPr/>
          </p:nvSpPr>
          <p:spPr>
            <a:xfrm>
              <a:off x="7673434" y="600101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4" name="Oval 572">
              <a:extLst>
                <a:ext uri="{FF2B5EF4-FFF2-40B4-BE49-F238E27FC236}">
                  <a16:creationId xmlns:a16="http://schemas.microsoft.com/office/drawing/2014/main" id="{2F0BD9A7-27AD-7895-DF12-C34CD6AD35BE}"/>
                </a:ext>
              </a:extLst>
            </p:cNvPr>
            <p:cNvSpPr/>
            <p:nvPr/>
          </p:nvSpPr>
          <p:spPr>
            <a:xfrm>
              <a:off x="7300607" y="593867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5" name="Oval 573">
              <a:extLst>
                <a:ext uri="{FF2B5EF4-FFF2-40B4-BE49-F238E27FC236}">
                  <a16:creationId xmlns:a16="http://schemas.microsoft.com/office/drawing/2014/main" id="{34938708-792B-4502-4F2B-DB6338161BC7}"/>
                </a:ext>
              </a:extLst>
            </p:cNvPr>
            <p:cNvSpPr/>
            <p:nvPr/>
          </p:nvSpPr>
          <p:spPr>
            <a:xfrm>
              <a:off x="7354989" y="594085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6" name="Oval 574">
              <a:extLst>
                <a:ext uri="{FF2B5EF4-FFF2-40B4-BE49-F238E27FC236}">
                  <a16:creationId xmlns:a16="http://schemas.microsoft.com/office/drawing/2014/main" id="{DD727096-4FD6-29BC-5B09-530DA4559D30}"/>
                </a:ext>
              </a:extLst>
            </p:cNvPr>
            <p:cNvSpPr/>
            <p:nvPr/>
          </p:nvSpPr>
          <p:spPr>
            <a:xfrm>
              <a:off x="7410062" y="593965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7" name="Oval 575">
              <a:extLst>
                <a:ext uri="{FF2B5EF4-FFF2-40B4-BE49-F238E27FC236}">
                  <a16:creationId xmlns:a16="http://schemas.microsoft.com/office/drawing/2014/main" id="{32A950FE-182C-0A41-9093-107FC47F1418}"/>
                </a:ext>
              </a:extLst>
            </p:cNvPr>
            <p:cNvSpPr/>
            <p:nvPr/>
          </p:nvSpPr>
          <p:spPr>
            <a:xfrm>
              <a:off x="7092284" y="587640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8" name="Oval 576">
              <a:extLst>
                <a:ext uri="{FF2B5EF4-FFF2-40B4-BE49-F238E27FC236}">
                  <a16:creationId xmlns:a16="http://schemas.microsoft.com/office/drawing/2014/main" id="{73BE5080-501F-4014-85C7-79D453BDA510}"/>
                </a:ext>
              </a:extLst>
            </p:cNvPr>
            <p:cNvSpPr/>
            <p:nvPr/>
          </p:nvSpPr>
          <p:spPr>
            <a:xfrm>
              <a:off x="7147583" y="587506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9" name="Oval 577">
              <a:extLst>
                <a:ext uri="{FF2B5EF4-FFF2-40B4-BE49-F238E27FC236}">
                  <a16:creationId xmlns:a16="http://schemas.microsoft.com/office/drawing/2014/main" id="{2E3C8070-1A1A-0EAE-0036-4C2DB06D3FAC}"/>
                </a:ext>
              </a:extLst>
            </p:cNvPr>
            <p:cNvSpPr/>
            <p:nvPr/>
          </p:nvSpPr>
          <p:spPr>
            <a:xfrm>
              <a:off x="7465366" y="593823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0" name="Oval 578">
              <a:extLst>
                <a:ext uri="{FF2B5EF4-FFF2-40B4-BE49-F238E27FC236}">
                  <a16:creationId xmlns:a16="http://schemas.microsoft.com/office/drawing/2014/main" id="{1A413EF3-0FC1-08D1-59DD-D3C876BD9E66}"/>
                </a:ext>
              </a:extLst>
            </p:cNvPr>
            <p:cNvSpPr/>
            <p:nvPr/>
          </p:nvSpPr>
          <p:spPr>
            <a:xfrm>
              <a:off x="7202162" y="587783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1" name="Oval 579">
              <a:extLst>
                <a:ext uri="{FF2B5EF4-FFF2-40B4-BE49-F238E27FC236}">
                  <a16:creationId xmlns:a16="http://schemas.microsoft.com/office/drawing/2014/main" id="{10471991-7346-6135-16DD-F37F2F767CAA}"/>
                </a:ext>
              </a:extLst>
            </p:cNvPr>
            <p:cNvSpPr/>
            <p:nvPr/>
          </p:nvSpPr>
          <p:spPr>
            <a:xfrm>
              <a:off x="7519983" y="594101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2" name="Oval 580">
              <a:extLst>
                <a:ext uri="{FF2B5EF4-FFF2-40B4-BE49-F238E27FC236}">
                  <a16:creationId xmlns:a16="http://schemas.microsoft.com/office/drawing/2014/main" id="{CC7512C9-9865-2D2F-96E6-D86258AFA354}"/>
                </a:ext>
              </a:extLst>
            </p:cNvPr>
            <p:cNvSpPr/>
            <p:nvPr/>
          </p:nvSpPr>
          <p:spPr>
            <a:xfrm>
              <a:off x="7257758" y="587646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3" name="Oval 581">
              <a:extLst>
                <a:ext uri="{FF2B5EF4-FFF2-40B4-BE49-F238E27FC236}">
                  <a16:creationId xmlns:a16="http://schemas.microsoft.com/office/drawing/2014/main" id="{66069A36-7C86-95EA-D20D-CA35CE55EBE9}"/>
                </a:ext>
              </a:extLst>
            </p:cNvPr>
            <p:cNvSpPr/>
            <p:nvPr/>
          </p:nvSpPr>
          <p:spPr>
            <a:xfrm>
              <a:off x="7575776" y="593952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4" name="Oval 582">
              <a:extLst>
                <a:ext uri="{FF2B5EF4-FFF2-40B4-BE49-F238E27FC236}">
                  <a16:creationId xmlns:a16="http://schemas.microsoft.com/office/drawing/2014/main" id="{945A9AE7-5ACA-4BA9-9F34-9C03C02CB595}"/>
                </a:ext>
              </a:extLst>
            </p:cNvPr>
            <p:cNvSpPr/>
            <p:nvPr/>
          </p:nvSpPr>
          <p:spPr>
            <a:xfrm>
              <a:off x="7313624" y="587490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5" name="Oval 583">
              <a:extLst>
                <a:ext uri="{FF2B5EF4-FFF2-40B4-BE49-F238E27FC236}">
                  <a16:creationId xmlns:a16="http://schemas.microsoft.com/office/drawing/2014/main" id="{AEE4E14C-EF48-8FF7-5A7C-B6CF94B535CC}"/>
                </a:ext>
              </a:extLst>
            </p:cNvPr>
            <p:cNvSpPr/>
            <p:nvPr/>
          </p:nvSpPr>
          <p:spPr>
            <a:xfrm>
              <a:off x="7106319" y="581361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6" name="Oval 584">
              <a:extLst>
                <a:ext uri="{FF2B5EF4-FFF2-40B4-BE49-F238E27FC236}">
                  <a16:creationId xmlns:a16="http://schemas.microsoft.com/office/drawing/2014/main" id="{81F1E85C-9999-08A3-554C-E06733FDF448}"/>
                </a:ext>
              </a:extLst>
            </p:cNvPr>
            <p:cNvSpPr/>
            <p:nvPr/>
          </p:nvSpPr>
          <p:spPr>
            <a:xfrm>
              <a:off x="7368475" y="587827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7" name="Oval 585">
              <a:extLst>
                <a:ext uri="{FF2B5EF4-FFF2-40B4-BE49-F238E27FC236}">
                  <a16:creationId xmlns:a16="http://schemas.microsoft.com/office/drawing/2014/main" id="{245F9438-8415-D93F-4C31-FF3A8258963D}"/>
                </a:ext>
              </a:extLst>
            </p:cNvPr>
            <p:cNvSpPr/>
            <p:nvPr/>
          </p:nvSpPr>
          <p:spPr>
            <a:xfrm>
              <a:off x="7162613" y="58120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8" name="Oval 586">
              <a:extLst>
                <a:ext uri="{FF2B5EF4-FFF2-40B4-BE49-F238E27FC236}">
                  <a16:creationId xmlns:a16="http://schemas.microsoft.com/office/drawing/2014/main" id="{B91DD698-907E-47A9-5929-BC7D47ED4DA9}"/>
                </a:ext>
              </a:extLst>
            </p:cNvPr>
            <p:cNvSpPr/>
            <p:nvPr/>
          </p:nvSpPr>
          <p:spPr>
            <a:xfrm>
              <a:off x="7632091" y="593768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9" name="Oval 587">
              <a:extLst>
                <a:ext uri="{FF2B5EF4-FFF2-40B4-BE49-F238E27FC236}">
                  <a16:creationId xmlns:a16="http://schemas.microsoft.com/office/drawing/2014/main" id="{7D14F8D6-1BB7-55F2-9A39-9E731EB80B4F}"/>
                </a:ext>
              </a:extLst>
            </p:cNvPr>
            <p:cNvSpPr/>
            <p:nvPr/>
          </p:nvSpPr>
          <p:spPr>
            <a:xfrm>
              <a:off x="7424868" y="58767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0" name="Oval 588">
              <a:extLst>
                <a:ext uri="{FF2B5EF4-FFF2-40B4-BE49-F238E27FC236}">
                  <a16:creationId xmlns:a16="http://schemas.microsoft.com/office/drawing/2014/main" id="{0C1D79D4-BBF2-0B78-1498-B3C7C98521DC}"/>
                </a:ext>
              </a:extLst>
            </p:cNvPr>
            <p:cNvSpPr/>
            <p:nvPr/>
          </p:nvSpPr>
          <p:spPr>
            <a:xfrm>
              <a:off x="7217632" y="581578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1" name="Oval 589">
              <a:extLst>
                <a:ext uri="{FF2B5EF4-FFF2-40B4-BE49-F238E27FC236}">
                  <a16:creationId xmlns:a16="http://schemas.microsoft.com/office/drawing/2014/main" id="{039A00DE-902E-A075-05AD-97C4CF97203C}"/>
                </a:ext>
              </a:extLst>
            </p:cNvPr>
            <p:cNvSpPr/>
            <p:nvPr/>
          </p:nvSpPr>
          <p:spPr>
            <a:xfrm>
              <a:off x="7274444" y="581418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2" name="Oval 590">
              <a:extLst>
                <a:ext uri="{FF2B5EF4-FFF2-40B4-BE49-F238E27FC236}">
                  <a16:creationId xmlns:a16="http://schemas.microsoft.com/office/drawing/2014/main" id="{A89401C7-955B-4278-A71C-3A5AA62D1D0A}"/>
                </a:ext>
              </a:extLst>
            </p:cNvPr>
            <p:cNvSpPr/>
            <p:nvPr/>
          </p:nvSpPr>
          <p:spPr>
            <a:xfrm>
              <a:off x="7481772" y="58748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3" name="Oval 591">
              <a:extLst>
                <a:ext uri="{FF2B5EF4-FFF2-40B4-BE49-F238E27FC236}">
                  <a16:creationId xmlns:a16="http://schemas.microsoft.com/office/drawing/2014/main" id="{4DDD8D77-065C-71FA-F316-437C917587AE}"/>
                </a:ext>
              </a:extLst>
            </p:cNvPr>
            <p:cNvSpPr/>
            <p:nvPr/>
          </p:nvSpPr>
          <p:spPr>
            <a:xfrm>
              <a:off x="7689190" y="593538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4" name="Oval 592">
              <a:extLst>
                <a:ext uri="{FF2B5EF4-FFF2-40B4-BE49-F238E27FC236}">
                  <a16:creationId xmlns:a16="http://schemas.microsoft.com/office/drawing/2014/main" id="{0B447711-B201-48A0-E4F5-EB50A4A83011}"/>
                </a:ext>
              </a:extLst>
            </p:cNvPr>
            <p:cNvSpPr/>
            <p:nvPr/>
          </p:nvSpPr>
          <p:spPr>
            <a:xfrm>
              <a:off x="7124268" y="575183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5" name="Oval 593">
              <a:extLst>
                <a:ext uri="{FF2B5EF4-FFF2-40B4-BE49-F238E27FC236}">
                  <a16:creationId xmlns:a16="http://schemas.microsoft.com/office/drawing/2014/main" id="{A5780DCF-465A-B8CB-A46B-F526263B5A07}"/>
                </a:ext>
              </a:extLst>
            </p:cNvPr>
            <p:cNvSpPr/>
            <p:nvPr/>
          </p:nvSpPr>
          <p:spPr>
            <a:xfrm>
              <a:off x="7331731" y="581239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6" name="Oval 594">
              <a:extLst>
                <a:ext uri="{FF2B5EF4-FFF2-40B4-BE49-F238E27FC236}">
                  <a16:creationId xmlns:a16="http://schemas.microsoft.com/office/drawing/2014/main" id="{BDC43350-59DB-9D2F-CC23-505B509C9528}"/>
                </a:ext>
              </a:extLst>
            </p:cNvPr>
            <p:cNvSpPr/>
            <p:nvPr/>
          </p:nvSpPr>
          <p:spPr>
            <a:xfrm>
              <a:off x="7537136" y="587923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7" name="Oval 595">
              <a:extLst>
                <a:ext uri="{FF2B5EF4-FFF2-40B4-BE49-F238E27FC236}">
                  <a16:creationId xmlns:a16="http://schemas.microsoft.com/office/drawing/2014/main" id="{CF2B83D7-09C0-A50C-1476-A7BE5FFDEE5D}"/>
                </a:ext>
              </a:extLst>
            </p:cNvPr>
            <p:cNvSpPr/>
            <p:nvPr/>
          </p:nvSpPr>
          <p:spPr>
            <a:xfrm>
              <a:off x="7181821" y="575007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8" name="Oval 596">
              <a:extLst>
                <a:ext uri="{FF2B5EF4-FFF2-40B4-BE49-F238E27FC236}">
                  <a16:creationId xmlns:a16="http://schemas.microsoft.com/office/drawing/2014/main" id="{19B9D78A-73EA-20B2-E1CE-999C8F20DA4C}"/>
                </a:ext>
              </a:extLst>
            </p:cNvPr>
            <p:cNvSpPr/>
            <p:nvPr/>
          </p:nvSpPr>
          <p:spPr>
            <a:xfrm>
              <a:off x="7387219" y="581707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9" name="Oval 597">
              <a:extLst>
                <a:ext uri="{FF2B5EF4-FFF2-40B4-BE49-F238E27FC236}">
                  <a16:creationId xmlns:a16="http://schemas.microsoft.com/office/drawing/2014/main" id="{726A583C-04EA-6D7C-91D3-430060E3785D}"/>
                </a:ext>
              </a:extLst>
            </p:cNvPr>
            <p:cNvSpPr/>
            <p:nvPr/>
          </p:nvSpPr>
          <p:spPr>
            <a:xfrm>
              <a:off x="7237392" y="575496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0" name="Oval 598">
              <a:extLst>
                <a:ext uri="{FF2B5EF4-FFF2-40B4-BE49-F238E27FC236}">
                  <a16:creationId xmlns:a16="http://schemas.microsoft.com/office/drawing/2014/main" id="{5C413635-0656-C2A0-69EA-8662DB4B94EB}"/>
                </a:ext>
              </a:extLst>
            </p:cNvPr>
            <p:cNvSpPr/>
            <p:nvPr/>
          </p:nvSpPr>
          <p:spPr>
            <a:xfrm>
              <a:off x="7595109" y="587747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1" name="Oval 599">
              <a:extLst>
                <a:ext uri="{FF2B5EF4-FFF2-40B4-BE49-F238E27FC236}">
                  <a16:creationId xmlns:a16="http://schemas.microsoft.com/office/drawing/2014/main" id="{DF810D94-1FF3-09B8-221E-E6711EC04282}"/>
                </a:ext>
              </a:extLst>
            </p:cNvPr>
            <p:cNvSpPr/>
            <p:nvPr/>
          </p:nvSpPr>
          <p:spPr>
            <a:xfrm>
              <a:off x="7445419" y="581538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2" name="Oval 600">
              <a:extLst>
                <a:ext uri="{FF2B5EF4-FFF2-40B4-BE49-F238E27FC236}">
                  <a16:creationId xmlns:a16="http://schemas.microsoft.com/office/drawing/2014/main" id="{4B1B04E6-E875-DED3-9420-A0DA7A7CD1C0}"/>
                </a:ext>
              </a:extLst>
            </p:cNvPr>
            <p:cNvSpPr/>
            <p:nvPr/>
          </p:nvSpPr>
          <p:spPr>
            <a:xfrm>
              <a:off x="7295738" y="575333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3" name="Oval 601">
              <a:extLst>
                <a:ext uri="{FF2B5EF4-FFF2-40B4-BE49-F238E27FC236}">
                  <a16:creationId xmlns:a16="http://schemas.microsoft.com/office/drawing/2014/main" id="{9A58889E-C2FE-21FC-FF66-41DE5E69682A}"/>
                </a:ext>
              </a:extLst>
            </p:cNvPr>
            <p:cNvSpPr/>
            <p:nvPr/>
          </p:nvSpPr>
          <p:spPr>
            <a:xfrm>
              <a:off x="7146062" y="569129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4" name="Oval 602">
              <a:extLst>
                <a:ext uri="{FF2B5EF4-FFF2-40B4-BE49-F238E27FC236}">
                  <a16:creationId xmlns:a16="http://schemas.microsoft.com/office/drawing/2014/main" id="{7D37272D-5E87-07DC-EC19-3640059818D9}"/>
                </a:ext>
              </a:extLst>
            </p:cNvPr>
            <p:cNvSpPr/>
            <p:nvPr/>
          </p:nvSpPr>
          <p:spPr>
            <a:xfrm>
              <a:off x="7205123" y="56895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5" name="Oval 603">
              <a:extLst>
                <a:ext uri="{FF2B5EF4-FFF2-40B4-BE49-F238E27FC236}">
                  <a16:creationId xmlns:a16="http://schemas.microsoft.com/office/drawing/2014/main" id="{88E255DB-2A95-07F0-6A77-6EC879FBA4D0}"/>
                </a:ext>
              </a:extLst>
            </p:cNvPr>
            <p:cNvSpPr/>
            <p:nvPr/>
          </p:nvSpPr>
          <p:spPr>
            <a:xfrm>
              <a:off x="7354809" y="575154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6" name="Oval 604">
              <a:extLst>
                <a:ext uri="{FF2B5EF4-FFF2-40B4-BE49-F238E27FC236}">
                  <a16:creationId xmlns:a16="http://schemas.microsoft.com/office/drawing/2014/main" id="{620C3CCC-6B51-FBC6-7C31-2A24917FE338}"/>
                </a:ext>
              </a:extLst>
            </p:cNvPr>
            <p:cNvSpPr/>
            <p:nvPr/>
          </p:nvSpPr>
          <p:spPr>
            <a:xfrm>
              <a:off x="7504504" y="58134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7" name="Oval 605">
              <a:extLst>
                <a:ext uri="{FF2B5EF4-FFF2-40B4-BE49-F238E27FC236}">
                  <a16:creationId xmlns:a16="http://schemas.microsoft.com/office/drawing/2014/main" id="{3BF59AD4-0A17-9EB0-662E-AAA384F3DF9E}"/>
                </a:ext>
              </a:extLst>
            </p:cNvPr>
            <p:cNvSpPr/>
            <p:nvPr/>
          </p:nvSpPr>
          <p:spPr>
            <a:xfrm>
              <a:off x="7654219" y="587542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8" name="Oval 606">
              <a:extLst>
                <a:ext uri="{FF2B5EF4-FFF2-40B4-BE49-F238E27FC236}">
                  <a16:creationId xmlns:a16="http://schemas.microsoft.com/office/drawing/2014/main" id="{BBF9600E-50D9-3BFC-1020-AD22EBCAB1E1}"/>
                </a:ext>
              </a:extLst>
            </p:cNvPr>
            <p:cNvSpPr/>
            <p:nvPr/>
          </p:nvSpPr>
          <p:spPr>
            <a:xfrm>
              <a:off x="7261346" y="569568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9" name="Oval 607">
              <a:extLst>
                <a:ext uri="{FF2B5EF4-FFF2-40B4-BE49-F238E27FC236}">
                  <a16:creationId xmlns:a16="http://schemas.microsoft.com/office/drawing/2014/main" id="{D939EA46-5531-03EF-E83E-0D9B50AA1545}"/>
                </a:ext>
              </a:extLst>
            </p:cNvPr>
            <p:cNvSpPr/>
            <p:nvPr/>
          </p:nvSpPr>
          <p:spPr>
            <a:xfrm>
              <a:off x="7411086" y="57576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0" name="Oval 608">
              <a:extLst>
                <a:ext uri="{FF2B5EF4-FFF2-40B4-BE49-F238E27FC236}">
                  <a16:creationId xmlns:a16="http://schemas.microsoft.com/office/drawing/2014/main" id="{D6E90CC7-C1FB-2BDA-0FAF-48FEBC438CF0}"/>
                </a:ext>
              </a:extLst>
            </p:cNvPr>
            <p:cNvSpPr/>
            <p:nvPr/>
          </p:nvSpPr>
          <p:spPr>
            <a:xfrm>
              <a:off x="7560867" y="581967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1" name="Oval 609">
              <a:extLst>
                <a:ext uri="{FF2B5EF4-FFF2-40B4-BE49-F238E27FC236}">
                  <a16:creationId xmlns:a16="http://schemas.microsoft.com/office/drawing/2014/main" id="{545DD671-96C8-09DC-A9C2-8E630E003169}"/>
                </a:ext>
              </a:extLst>
            </p:cNvPr>
            <p:cNvSpPr/>
            <p:nvPr/>
          </p:nvSpPr>
          <p:spPr>
            <a:xfrm>
              <a:off x="7171613" y="563225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2" name="Oval 610">
              <a:extLst>
                <a:ext uri="{FF2B5EF4-FFF2-40B4-BE49-F238E27FC236}">
                  <a16:creationId xmlns:a16="http://schemas.microsoft.com/office/drawing/2014/main" id="{8793E57C-A3D3-D119-BE5F-AA65E99FED92}"/>
                </a:ext>
              </a:extLst>
            </p:cNvPr>
            <p:cNvSpPr/>
            <p:nvPr/>
          </p:nvSpPr>
          <p:spPr>
            <a:xfrm>
              <a:off x="7321520" y="56942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3" name="Oval 611">
              <a:extLst>
                <a:ext uri="{FF2B5EF4-FFF2-40B4-BE49-F238E27FC236}">
                  <a16:creationId xmlns:a16="http://schemas.microsoft.com/office/drawing/2014/main" id="{2C9FE3E1-F3A4-68F8-5425-57C2C08621B7}"/>
                </a:ext>
              </a:extLst>
            </p:cNvPr>
            <p:cNvSpPr/>
            <p:nvPr/>
          </p:nvSpPr>
          <p:spPr>
            <a:xfrm>
              <a:off x="7471540" y="575622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4" name="Oval 612">
              <a:extLst>
                <a:ext uri="{FF2B5EF4-FFF2-40B4-BE49-F238E27FC236}">
                  <a16:creationId xmlns:a16="http://schemas.microsoft.com/office/drawing/2014/main" id="{5FDB3CC9-151D-3C3E-9613-50F8AC289345}"/>
                </a:ext>
              </a:extLst>
            </p:cNvPr>
            <p:cNvSpPr/>
            <p:nvPr/>
          </p:nvSpPr>
          <p:spPr>
            <a:xfrm>
              <a:off x="7232414" y="563076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5" name="Oval 613">
              <a:extLst>
                <a:ext uri="{FF2B5EF4-FFF2-40B4-BE49-F238E27FC236}">
                  <a16:creationId xmlns:a16="http://schemas.microsoft.com/office/drawing/2014/main" id="{19CC91A4-149C-3528-4B03-50E16A0B9211}"/>
                </a:ext>
              </a:extLst>
            </p:cNvPr>
            <p:cNvSpPr/>
            <p:nvPr/>
          </p:nvSpPr>
          <p:spPr>
            <a:xfrm>
              <a:off x="7715020" y="587302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6" name="Oval 614">
              <a:extLst>
                <a:ext uri="{FF2B5EF4-FFF2-40B4-BE49-F238E27FC236}">
                  <a16:creationId xmlns:a16="http://schemas.microsoft.com/office/drawing/2014/main" id="{BC748C72-B9DC-0234-53F7-587E947F2E18}"/>
                </a:ext>
              </a:extLst>
            </p:cNvPr>
            <p:cNvSpPr/>
            <p:nvPr/>
          </p:nvSpPr>
          <p:spPr>
            <a:xfrm>
              <a:off x="7621779" y="581822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7" name="Oval 615">
              <a:extLst>
                <a:ext uri="{FF2B5EF4-FFF2-40B4-BE49-F238E27FC236}">
                  <a16:creationId xmlns:a16="http://schemas.microsoft.com/office/drawing/2014/main" id="{7BCC4520-ECE4-C3F5-0499-7F9AB648410B}"/>
                </a:ext>
              </a:extLst>
            </p:cNvPr>
            <p:cNvSpPr/>
            <p:nvPr/>
          </p:nvSpPr>
          <p:spPr>
            <a:xfrm>
              <a:off x="7382708" y="569274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8" name="Oval 616">
              <a:extLst>
                <a:ext uri="{FF2B5EF4-FFF2-40B4-BE49-F238E27FC236}">
                  <a16:creationId xmlns:a16="http://schemas.microsoft.com/office/drawing/2014/main" id="{9D64B388-616D-76E1-34D3-44E4DBD96370}"/>
                </a:ext>
              </a:extLst>
            </p:cNvPr>
            <p:cNvSpPr/>
            <p:nvPr/>
          </p:nvSpPr>
          <p:spPr>
            <a:xfrm>
              <a:off x="7289378" y="563820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9" name="Oval 617">
              <a:extLst>
                <a:ext uri="{FF2B5EF4-FFF2-40B4-BE49-F238E27FC236}">
                  <a16:creationId xmlns:a16="http://schemas.microsoft.com/office/drawing/2014/main" id="{24DCE874-6EE9-0E6C-8C72-C462D886AAF3}"/>
                </a:ext>
              </a:extLst>
            </p:cNvPr>
            <p:cNvSpPr/>
            <p:nvPr/>
          </p:nvSpPr>
          <p:spPr>
            <a:xfrm>
              <a:off x="7200822" y="557492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0" name="Oval 618">
              <a:extLst>
                <a:ext uri="{FF2B5EF4-FFF2-40B4-BE49-F238E27FC236}">
                  <a16:creationId xmlns:a16="http://schemas.microsoft.com/office/drawing/2014/main" id="{6B763BA6-8256-4D0B-78F3-8421AE881391}"/>
                </a:ext>
              </a:extLst>
            </p:cNvPr>
            <p:cNvSpPr/>
            <p:nvPr/>
          </p:nvSpPr>
          <p:spPr>
            <a:xfrm>
              <a:off x="7533329" y="575473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1" name="Oval 619">
              <a:extLst>
                <a:ext uri="{FF2B5EF4-FFF2-40B4-BE49-F238E27FC236}">
                  <a16:creationId xmlns:a16="http://schemas.microsoft.com/office/drawing/2014/main" id="{D51C6FCB-7284-7A19-44C5-9A9064190B0B}"/>
                </a:ext>
              </a:extLst>
            </p:cNvPr>
            <p:cNvSpPr/>
            <p:nvPr/>
          </p:nvSpPr>
          <p:spPr>
            <a:xfrm>
              <a:off x="7439905" y="570051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2" name="Oval 620">
              <a:extLst>
                <a:ext uri="{FF2B5EF4-FFF2-40B4-BE49-F238E27FC236}">
                  <a16:creationId xmlns:a16="http://schemas.microsoft.com/office/drawing/2014/main" id="{76AAA07B-DE81-936E-AC1E-1893E2B17B17}"/>
                </a:ext>
              </a:extLst>
            </p:cNvPr>
            <p:cNvSpPr/>
            <p:nvPr/>
          </p:nvSpPr>
          <p:spPr>
            <a:xfrm>
              <a:off x="7351646" y="563723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3" name="Oval 621">
              <a:extLst>
                <a:ext uri="{FF2B5EF4-FFF2-40B4-BE49-F238E27FC236}">
                  <a16:creationId xmlns:a16="http://schemas.microsoft.com/office/drawing/2014/main" id="{72BDEBDE-117E-C12F-5F9C-DAE83CF27F27}"/>
                </a:ext>
              </a:extLst>
            </p:cNvPr>
            <p:cNvSpPr/>
            <p:nvPr/>
          </p:nvSpPr>
          <p:spPr>
            <a:xfrm>
              <a:off x="7263572" y="557391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4" name="Oval 622">
              <a:extLst>
                <a:ext uri="{FF2B5EF4-FFF2-40B4-BE49-F238E27FC236}">
                  <a16:creationId xmlns:a16="http://schemas.microsoft.com/office/drawing/2014/main" id="{55D2CE25-23B2-E507-2D5E-EAFEC96635FD}"/>
                </a:ext>
              </a:extLst>
            </p:cNvPr>
            <p:cNvSpPr/>
            <p:nvPr/>
          </p:nvSpPr>
          <p:spPr>
            <a:xfrm>
              <a:off x="7590899" y="576302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5" name="Oval 623">
              <a:extLst>
                <a:ext uri="{FF2B5EF4-FFF2-40B4-BE49-F238E27FC236}">
                  <a16:creationId xmlns:a16="http://schemas.microsoft.com/office/drawing/2014/main" id="{7EEF82F7-F261-C04C-3542-F9CDB4683203}"/>
                </a:ext>
              </a:extLst>
            </p:cNvPr>
            <p:cNvSpPr/>
            <p:nvPr/>
          </p:nvSpPr>
          <p:spPr>
            <a:xfrm>
              <a:off x="7684619" y="581675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6" name="Oval 624">
              <a:extLst>
                <a:ext uri="{FF2B5EF4-FFF2-40B4-BE49-F238E27FC236}">
                  <a16:creationId xmlns:a16="http://schemas.microsoft.com/office/drawing/2014/main" id="{334F5DBD-5E77-FA76-30BB-26E2A77705A4}"/>
                </a:ext>
              </a:extLst>
            </p:cNvPr>
            <p:cNvSpPr/>
            <p:nvPr/>
          </p:nvSpPr>
          <p:spPr>
            <a:xfrm>
              <a:off x="7503008" y="569973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7" name="Oval 625">
              <a:extLst>
                <a:ext uri="{FF2B5EF4-FFF2-40B4-BE49-F238E27FC236}">
                  <a16:creationId xmlns:a16="http://schemas.microsoft.com/office/drawing/2014/main" id="{B26005B6-2849-3053-B014-4A724B4C3397}"/>
                </a:ext>
              </a:extLst>
            </p:cNvPr>
            <p:cNvSpPr/>
            <p:nvPr/>
          </p:nvSpPr>
          <p:spPr>
            <a:xfrm>
              <a:off x="7321350" y="558282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8" name="Oval 626">
              <a:extLst>
                <a:ext uri="{FF2B5EF4-FFF2-40B4-BE49-F238E27FC236}">
                  <a16:creationId xmlns:a16="http://schemas.microsoft.com/office/drawing/2014/main" id="{096D1E10-4A21-65AA-56E3-823DB4085D56}"/>
                </a:ext>
              </a:extLst>
            </p:cNvPr>
            <p:cNvSpPr/>
            <p:nvPr/>
          </p:nvSpPr>
          <p:spPr>
            <a:xfrm>
              <a:off x="7415248" y="563638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9" name="Oval 627">
              <a:extLst>
                <a:ext uri="{FF2B5EF4-FFF2-40B4-BE49-F238E27FC236}">
                  <a16:creationId xmlns:a16="http://schemas.microsoft.com/office/drawing/2014/main" id="{483B4357-620D-C417-226B-6BA0FEA68113}"/>
                </a:ext>
              </a:extLst>
            </p:cNvPr>
            <p:cNvSpPr/>
            <p:nvPr/>
          </p:nvSpPr>
          <p:spPr>
            <a:xfrm>
              <a:off x="7233572" y="551954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0" name="Oval 628">
              <a:extLst>
                <a:ext uri="{FF2B5EF4-FFF2-40B4-BE49-F238E27FC236}">
                  <a16:creationId xmlns:a16="http://schemas.microsoft.com/office/drawing/2014/main" id="{B0079CF5-EAD6-F11C-0E55-BBB296875BF8}"/>
                </a:ext>
              </a:extLst>
            </p:cNvPr>
            <p:cNvSpPr/>
            <p:nvPr/>
          </p:nvSpPr>
          <p:spPr>
            <a:xfrm>
              <a:off x="7473467" y="564601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1" name="Oval 629">
              <a:extLst>
                <a:ext uri="{FF2B5EF4-FFF2-40B4-BE49-F238E27FC236}">
                  <a16:creationId xmlns:a16="http://schemas.microsoft.com/office/drawing/2014/main" id="{D9D9B74A-E4FE-FE15-F5F1-A352D550509B}"/>
                </a:ext>
              </a:extLst>
            </p:cNvPr>
            <p:cNvSpPr/>
            <p:nvPr/>
          </p:nvSpPr>
          <p:spPr>
            <a:xfrm>
              <a:off x="7385947" y="558264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2" name="Oval 630">
              <a:extLst>
                <a:ext uri="{FF2B5EF4-FFF2-40B4-BE49-F238E27FC236}">
                  <a16:creationId xmlns:a16="http://schemas.microsoft.com/office/drawing/2014/main" id="{7CB4901D-3DDB-0360-B947-9EB1B7960E02}"/>
                </a:ext>
              </a:extLst>
            </p:cNvPr>
            <p:cNvSpPr/>
            <p:nvPr/>
          </p:nvSpPr>
          <p:spPr>
            <a:xfrm>
              <a:off x="7298457" y="551926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3" name="Oval 631">
              <a:extLst>
                <a:ext uri="{FF2B5EF4-FFF2-40B4-BE49-F238E27FC236}">
                  <a16:creationId xmlns:a16="http://schemas.microsoft.com/office/drawing/2014/main" id="{2206F6B1-EFA0-F83B-7BB2-2DD6AA96BBB7}"/>
                </a:ext>
              </a:extLst>
            </p:cNvPr>
            <p:cNvSpPr/>
            <p:nvPr/>
          </p:nvSpPr>
          <p:spPr>
            <a:xfrm>
              <a:off x="7655397" y="576260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4" name="Oval 632">
              <a:extLst>
                <a:ext uri="{FF2B5EF4-FFF2-40B4-BE49-F238E27FC236}">
                  <a16:creationId xmlns:a16="http://schemas.microsoft.com/office/drawing/2014/main" id="{03009098-1C51-2B4E-DC05-7A4A8A746F65}"/>
                </a:ext>
              </a:extLst>
            </p:cNvPr>
            <p:cNvSpPr/>
            <p:nvPr/>
          </p:nvSpPr>
          <p:spPr>
            <a:xfrm>
              <a:off x="7567950" y="569918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5" name="Oval 633">
              <a:extLst>
                <a:ext uri="{FF2B5EF4-FFF2-40B4-BE49-F238E27FC236}">
                  <a16:creationId xmlns:a16="http://schemas.microsoft.com/office/drawing/2014/main" id="{97AD011D-A2A9-9333-93BE-258EB4DC8C1E}"/>
                </a:ext>
              </a:extLst>
            </p:cNvPr>
            <p:cNvSpPr/>
            <p:nvPr/>
          </p:nvSpPr>
          <p:spPr>
            <a:xfrm>
              <a:off x="7750286" y="581547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6" name="Oval 634">
              <a:extLst>
                <a:ext uri="{FF2B5EF4-FFF2-40B4-BE49-F238E27FC236}">
                  <a16:creationId xmlns:a16="http://schemas.microsoft.com/office/drawing/2014/main" id="{EE7D8B57-1C13-0DB3-96E0-B1C7011732F2}"/>
                </a:ext>
              </a:extLst>
            </p:cNvPr>
            <p:cNvSpPr/>
            <p:nvPr/>
          </p:nvSpPr>
          <p:spPr>
            <a:xfrm>
              <a:off x="7357108" y="552981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7" name="Oval 635">
              <a:extLst>
                <a:ext uri="{FF2B5EF4-FFF2-40B4-BE49-F238E27FC236}">
                  <a16:creationId xmlns:a16="http://schemas.microsoft.com/office/drawing/2014/main" id="{58A14205-555F-CCB3-C85C-1B1A536F2A8A}"/>
                </a:ext>
              </a:extLst>
            </p:cNvPr>
            <p:cNvSpPr/>
            <p:nvPr/>
          </p:nvSpPr>
          <p:spPr>
            <a:xfrm>
              <a:off x="7269735" y="546633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8" name="Oval 636">
              <a:extLst>
                <a:ext uri="{FF2B5EF4-FFF2-40B4-BE49-F238E27FC236}">
                  <a16:creationId xmlns:a16="http://schemas.microsoft.com/office/drawing/2014/main" id="{034072DB-04F2-1955-DD09-A2A02ED68FCA}"/>
                </a:ext>
              </a:extLst>
            </p:cNvPr>
            <p:cNvSpPr/>
            <p:nvPr/>
          </p:nvSpPr>
          <p:spPr>
            <a:xfrm>
              <a:off x="7452218" y="558282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9" name="Oval 637">
              <a:extLst>
                <a:ext uri="{FF2B5EF4-FFF2-40B4-BE49-F238E27FC236}">
                  <a16:creationId xmlns:a16="http://schemas.microsoft.com/office/drawing/2014/main" id="{76FF65DB-388B-C709-BBDE-A0E25CA5B699}"/>
                </a:ext>
              </a:extLst>
            </p:cNvPr>
            <p:cNvSpPr/>
            <p:nvPr/>
          </p:nvSpPr>
          <p:spPr>
            <a:xfrm>
              <a:off x="7539555" y="564638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0" name="Oval 638">
              <a:extLst>
                <a:ext uri="{FF2B5EF4-FFF2-40B4-BE49-F238E27FC236}">
                  <a16:creationId xmlns:a16="http://schemas.microsoft.com/office/drawing/2014/main" id="{029A11BB-8E68-075E-8AE8-2CAC08057E3D}"/>
                </a:ext>
              </a:extLst>
            </p:cNvPr>
            <p:cNvSpPr/>
            <p:nvPr/>
          </p:nvSpPr>
          <p:spPr>
            <a:xfrm>
              <a:off x="7626879" y="570996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1" name="Oval 639">
              <a:extLst>
                <a:ext uri="{FF2B5EF4-FFF2-40B4-BE49-F238E27FC236}">
                  <a16:creationId xmlns:a16="http://schemas.microsoft.com/office/drawing/2014/main" id="{318958CB-6584-C361-53A6-D297CB10C475}"/>
                </a:ext>
              </a:extLst>
            </p:cNvPr>
            <p:cNvSpPr/>
            <p:nvPr/>
          </p:nvSpPr>
          <p:spPr>
            <a:xfrm>
              <a:off x="7336915" y="546706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2" name="Oval 640">
              <a:extLst>
                <a:ext uri="{FF2B5EF4-FFF2-40B4-BE49-F238E27FC236}">
                  <a16:creationId xmlns:a16="http://schemas.microsoft.com/office/drawing/2014/main" id="{DD2A7862-4E3D-27F4-DCA7-66DE39662AEF}"/>
                </a:ext>
              </a:extLst>
            </p:cNvPr>
            <p:cNvSpPr/>
            <p:nvPr/>
          </p:nvSpPr>
          <p:spPr>
            <a:xfrm>
              <a:off x="7424232" y="553077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3" name="Oval 641">
              <a:extLst>
                <a:ext uri="{FF2B5EF4-FFF2-40B4-BE49-F238E27FC236}">
                  <a16:creationId xmlns:a16="http://schemas.microsoft.com/office/drawing/2014/main" id="{85E503C3-2080-96EB-6428-1C3F0A495CC0}"/>
                </a:ext>
              </a:extLst>
            </p:cNvPr>
            <p:cNvSpPr/>
            <p:nvPr/>
          </p:nvSpPr>
          <p:spPr>
            <a:xfrm>
              <a:off x="7511531" y="559454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4" name="Oval 642">
              <a:extLst>
                <a:ext uri="{FF2B5EF4-FFF2-40B4-BE49-F238E27FC236}">
                  <a16:creationId xmlns:a16="http://schemas.microsoft.com/office/drawing/2014/main" id="{327C425E-2F62-3006-E157-48236C3110F1}"/>
                </a:ext>
              </a:extLst>
            </p:cNvPr>
            <p:cNvSpPr/>
            <p:nvPr/>
          </p:nvSpPr>
          <p:spPr>
            <a:xfrm>
              <a:off x="7722724" y="576277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5" name="Oval 643">
              <a:extLst>
                <a:ext uri="{FF2B5EF4-FFF2-40B4-BE49-F238E27FC236}">
                  <a16:creationId xmlns:a16="http://schemas.microsoft.com/office/drawing/2014/main" id="{61565B51-F38B-878D-BED7-EBFC4BD173BB}"/>
                </a:ext>
              </a:extLst>
            </p:cNvPr>
            <p:cNvSpPr/>
            <p:nvPr/>
          </p:nvSpPr>
          <p:spPr>
            <a:xfrm>
              <a:off x="7309168" y="54155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6" name="Oval 644">
              <a:extLst>
                <a:ext uri="{FF2B5EF4-FFF2-40B4-BE49-F238E27FC236}">
                  <a16:creationId xmlns:a16="http://schemas.microsoft.com/office/drawing/2014/main" id="{0FB7E13F-973E-9172-B880-43EB1F576BE2}"/>
                </a:ext>
              </a:extLst>
            </p:cNvPr>
            <p:cNvSpPr/>
            <p:nvPr/>
          </p:nvSpPr>
          <p:spPr>
            <a:xfrm>
              <a:off x="7396476" y="547942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7" name="Oval 645">
              <a:extLst>
                <a:ext uri="{FF2B5EF4-FFF2-40B4-BE49-F238E27FC236}">
                  <a16:creationId xmlns:a16="http://schemas.microsoft.com/office/drawing/2014/main" id="{ECF40D87-A769-B3CC-5815-153D8DA6AF8D}"/>
                </a:ext>
              </a:extLst>
            </p:cNvPr>
            <p:cNvSpPr/>
            <p:nvPr/>
          </p:nvSpPr>
          <p:spPr>
            <a:xfrm>
              <a:off x="7608014" y="564743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8" name="Oval 646">
              <a:extLst>
                <a:ext uri="{FF2B5EF4-FFF2-40B4-BE49-F238E27FC236}">
                  <a16:creationId xmlns:a16="http://schemas.microsoft.com/office/drawing/2014/main" id="{1FAABADF-6BB6-8F68-AD3F-9A173E55483D}"/>
                </a:ext>
              </a:extLst>
            </p:cNvPr>
            <p:cNvSpPr/>
            <p:nvPr/>
          </p:nvSpPr>
          <p:spPr>
            <a:xfrm>
              <a:off x="7695474" y="571145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9" name="Oval 647">
              <a:extLst>
                <a:ext uri="{FF2B5EF4-FFF2-40B4-BE49-F238E27FC236}">
                  <a16:creationId xmlns:a16="http://schemas.microsoft.com/office/drawing/2014/main" id="{64B837B7-7A7D-9AF1-7CBC-3631CEAD7A66}"/>
                </a:ext>
              </a:extLst>
            </p:cNvPr>
            <p:cNvSpPr/>
            <p:nvPr/>
          </p:nvSpPr>
          <p:spPr>
            <a:xfrm>
              <a:off x="7493378" y="553241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0" name="Oval 648">
              <a:extLst>
                <a:ext uri="{FF2B5EF4-FFF2-40B4-BE49-F238E27FC236}">
                  <a16:creationId xmlns:a16="http://schemas.microsoft.com/office/drawing/2014/main" id="{D1C77ECB-C095-31C2-2558-D24DD1E89231}"/>
                </a:ext>
              </a:extLst>
            </p:cNvPr>
            <p:cNvSpPr/>
            <p:nvPr/>
          </p:nvSpPr>
          <p:spPr>
            <a:xfrm>
              <a:off x="7378774" y="541755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1" name="Oval 649">
              <a:extLst>
                <a:ext uri="{FF2B5EF4-FFF2-40B4-BE49-F238E27FC236}">
                  <a16:creationId xmlns:a16="http://schemas.microsoft.com/office/drawing/2014/main" id="{32E94235-02BC-FD90-FAC8-0192F4135F7B}"/>
                </a:ext>
              </a:extLst>
            </p:cNvPr>
            <p:cNvSpPr/>
            <p:nvPr/>
          </p:nvSpPr>
          <p:spPr>
            <a:xfrm>
              <a:off x="7580869" y="559662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2" name="Oval 650">
              <a:extLst>
                <a:ext uri="{FF2B5EF4-FFF2-40B4-BE49-F238E27FC236}">
                  <a16:creationId xmlns:a16="http://schemas.microsoft.com/office/drawing/2014/main" id="{96A7FE1E-CAC7-5581-D5C5-69A420773F1A}"/>
                </a:ext>
              </a:extLst>
            </p:cNvPr>
            <p:cNvSpPr/>
            <p:nvPr/>
          </p:nvSpPr>
          <p:spPr>
            <a:xfrm>
              <a:off x="7466286" y="548190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3" name="Oval 651">
              <a:extLst>
                <a:ext uri="{FF2B5EF4-FFF2-40B4-BE49-F238E27FC236}">
                  <a16:creationId xmlns:a16="http://schemas.microsoft.com/office/drawing/2014/main" id="{BEFA7847-8207-174D-CC6E-045280AC2C62}"/>
                </a:ext>
              </a:extLst>
            </p:cNvPr>
            <p:cNvSpPr/>
            <p:nvPr/>
          </p:nvSpPr>
          <p:spPr>
            <a:xfrm>
              <a:off x="7351715" y="53672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4" name="Oval 652">
              <a:extLst>
                <a:ext uri="{FF2B5EF4-FFF2-40B4-BE49-F238E27FC236}">
                  <a16:creationId xmlns:a16="http://schemas.microsoft.com/office/drawing/2014/main" id="{90B6CF93-CE6B-ACB9-25AA-5AFCE8367399}"/>
                </a:ext>
              </a:extLst>
            </p:cNvPr>
            <p:cNvSpPr/>
            <p:nvPr/>
          </p:nvSpPr>
          <p:spPr>
            <a:xfrm>
              <a:off x="7668386" y="566109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5" name="Oval 653">
              <a:extLst>
                <a:ext uri="{FF2B5EF4-FFF2-40B4-BE49-F238E27FC236}">
                  <a16:creationId xmlns:a16="http://schemas.microsoft.com/office/drawing/2014/main" id="{01F2CB3B-9C17-C6C3-CFE2-82A640983D8E}"/>
                </a:ext>
              </a:extLst>
            </p:cNvPr>
            <p:cNvSpPr/>
            <p:nvPr/>
          </p:nvSpPr>
          <p:spPr>
            <a:xfrm>
              <a:off x="7553823" y="554649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6" name="Oval 654">
              <a:extLst>
                <a:ext uri="{FF2B5EF4-FFF2-40B4-BE49-F238E27FC236}">
                  <a16:creationId xmlns:a16="http://schemas.microsoft.com/office/drawing/2014/main" id="{3F1125B4-601B-DB78-15F5-8CC7106B8907}"/>
                </a:ext>
              </a:extLst>
            </p:cNvPr>
            <p:cNvSpPr/>
            <p:nvPr/>
          </p:nvSpPr>
          <p:spPr>
            <a:xfrm>
              <a:off x="7439264" y="543190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7" name="Oval 655">
              <a:extLst>
                <a:ext uri="{FF2B5EF4-FFF2-40B4-BE49-F238E27FC236}">
                  <a16:creationId xmlns:a16="http://schemas.microsoft.com/office/drawing/2014/main" id="{8EFB8819-9F7E-6511-EE29-CF2E1BA0FB00}"/>
                </a:ext>
              </a:extLst>
            </p:cNvPr>
            <p:cNvSpPr/>
            <p:nvPr/>
          </p:nvSpPr>
          <p:spPr>
            <a:xfrm>
              <a:off x="7794121" y="576415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8" name="Oval 656">
              <a:extLst>
                <a:ext uri="{FF2B5EF4-FFF2-40B4-BE49-F238E27FC236}">
                  <a16:creationId xmlns:a16="http://schemas.microsoft.com/office/drawing/2014/main" id="{E775EE94-829E-E9BE-203B-63495FBAD30F}"/>
                </a:ext>
              </a:extLst>
            </p:cNvPr>
            <p:cNvSpPr/>
            <p:nvPr/>
          </p:nvSpPr>
          <p:spPr>
            <a:xfrm>
              <a:off x="7423846" y="537095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9" name="Oval 657">
              <a:extLst>
                <a:ext uri="{FF2B5EF4-FFF2-40B4-BE49-F238E27FC236}">
                  <a16:creationId xmlns:a16="http://schemas.microsoft.com/office/drawing/2014/main" id="{8E3D8655-5CAB-B5B6-EF68-11DAF1758DD2}"/>
                </a:ext>
              </a:extLst>
            </p:cNvPr>
            <p:cNvSpPr/>
            <p:nvPr/>
          </p:nvSpPr>
          <p:spPr>
            <a:xfrm>
              <a:off x="7538460" y="548547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0" name="Oval 658">
              <a:extLst>
                <a:ext uri="{FF2B5EF4-FFF2-40B4-BE49-F238E27FC236}">
                  <a16:creationId xmlns:a16="http://schemas.microsoft.com/office/drawing/2014/main" id="{9F8BA767-926C-8AA1-D2FE-9D5493D4F6D7}"/>
                </a:ext>
              </a:extLst>
            </p:cNvPr>
            <p:cNvSpPr/>
            <p:nvPr/>
          </p:nvSpPr>
          <p:spPr>
            <a:xfrm>
              <a:off x="7653108" y="559999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1" name="Oval 659">
              <a:extLst>
                <a:ext uri="{FF2B5EF4-FFF2-40B4-BE49-F238E27FC236}">
                  <a16:creationId xmlns:a16="http://schemas.microsoft.com/office/drawing/2014/main" id="{CFAA5048-EC82-650D-E440-E2869608508E}"/>
                </a:ext>
              </a:extLst>
            </p:cNvPr>
            <p:cNvSpPr/>
            <p:nvPr/>
          </p:nvSpPr>
          <p:spPr>
            <a:xfrm>
              <a:off x="7397208" y="532174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2" name="Oval 660">
              <a:extLst>
                <a:ext uri="{FF2B5EF4-FFF2-40B4-BE49-F238E27FC236}">
                  <a16:creationId xmlns:a16="http://schemas.microsoft.com/office/drawing/2014/main" id="{9C21C8B2-6803-A4FB-8297-EC11B29039E5}"/>
                </a:ext>
              </a:extLst>
            </p:cNvPr>
            <p:cNvSpPr/>
            <p:nvPr/>
          </p:nvSpPr>
          <p:spPr>
            <a:xfrm>
              <a:off x="7767825" y="571448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3" name="Oval 661">
              <a:extLst>
                <a:ext uri="{FF2B5EF4-FFF2-40B4-BE49-F238E27FC236}">
                  <a16:creationId xmlns:a16="http://schemas.microsoft.com/office/drawing/2014/main" id="{B485C29F-9760-A9F8-0CF1-16684CC162EF}"/>
                </a:ext>
              </a:extLst>
            </p:cNvPr>
            <p:cNvSpPr/>
            <p:nvPr/>
          </p:nvSpPr>
          <p:spPr>
            <a:xfrm>
              <a:off x="7511875" y="543631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4" name="Oval 662">
              <a:extLst>
                <a:ext uri="{FF2B5EF4-FFF2-40B4-BE49-F238E27FC236}">
                  <a16:creationId xmlns:a16="http://schemas.microsoft.com/office/drawing/2014/main" id="{04FFCC59-6341-3CBE-F4AA-721C9D3F39E3}"/>
                </a:ext>
              </a:extLst>
            </p:cNvPr>
            <p:cNvSpPr/>
            <p:nvPr/>
          </p:nvSpPr>
          <p:spPr>
            <a:xfrm>
              <a:off x="7626596" y="555090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5" name="Oval 663">
              <a:extLst>
                <a:ext uri="{FF2B5EF4-FFF2-40B4-BE49-F238E27FC236}">
                  <a16:creationId xmlns:a16="http://schemas.microsoft.com/office/drawing/2014/main" id="{C70A3843-B926-6ED7-F9A2-8A45525291B0}"/>
                </a:ext>
              </a:extLst>
            </p:cNvPr>
            <p:cNvSpPr/>
            <p:nvPr/>
          </p:nvSpPr>
          <p:spPr>
            <a:xfrm>
              <a:off x="7485262" y="538748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6" name="Oval 664">
              <a:extLst>
                <a:ext uri="{FF2B5EF4-FFF2-40B4-BE49-F238E27FC236}">
                  <a16:creationId xmlns:a16="http://schemas.microsoft.com/office/drawing/2014/main" id="{B940EAE3-30FF-7FBD-D196-652034BD821D}"/>
                </a:ext>
              </a:extLst>
            </p:cNvPr>
            <p:cNvSpPr/>
            <p:nvPr/>
          </p:nvSpPr>
          <p:spPr>
            <a:xfrm>
              <a:off x="7741424" y="566550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7" name="Oval 665">
              <a:extLst>
                <a:ext uri="{FF2B5EF4-FFF2-40B4-BE49-F238E27FC236}">
                  <a16:creationId xmlns:a16="http://schemas.microsoft.com/office/drawing/2014/main" id="{6BBAC77D-D106-9AD7-0440-591C9C0FA1C8}"/>
                </a:ext>
              </a:extLst>
            </p:cNvPr>
            <p:cNvSpPr/>
            <p:nvPr/>
          </p:nvSpPr>
          <p:spPr>
            <a:xfrm>
              <a:off x="7600037" y="550219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8" name="Oval 666">
              <a:extLst>
                <a:ext uri="{FF2B5EF4-FFF2-40B4-BE49-F238E27FC236}">
                  <a16:creationId xmlns:a16="http://schemas.microsoft.com/office/drawing/2014/main" id="{D26E7A93-D2E7-D5FB-5E8C-16C9CE887662}"/>
                </a:ext>
              </a:extLst>
            </p:cNvPr>
            <p:cNvSpPr/>
            <p:nvPr/>
          </p:nvSpPr>
          <p:spPr>
            <a:xfrm>
              <a:off x="7714933" y="561700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9" name="Oval 667">
              <a:extLst>
                <a:ext uri="{FF2B5EF4-FFF2-40B4-BE49-F238E27FC236}">
                  <a16:creationId xmlns:a16="http://schemas.microsoft.com/office/drawing/2014/main" id="{D1B7AE28-E66B-5E87-112E-BAB7CC7A3851}"/>
                </a:ext>
              </a:extLst>
            </p:cNvPr>
            <p:cNvSpPr/>
            <p:nvPr/>
          </p:nvSpPr>
          <p:spPr>
            <a:xfrm>
              <a:off x="7471930" y="532746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0" name="Oval 668">
              <a:extLst>
                <a:ext uri="{FF2B5EF4-FFF2-40B4-BE49-F238E27FC236}">
                  <a16:creationId xmlns:a16="http://schemas.microsoft.com/office/drawing/2014/main" id="{C215FA08-9EFD-0179-1C05-CDF35CCA6AB9}"/>
                </a:ext>
              </a:extLst>
            </p:cNvPr>
            <p:cNvSpPr/>
            <p:nvPr/>
          </p:nvSpPr>
          <p:spPr>
            <a:xfrm>
              <a:off x="7445468" y="52792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1" name="Oval 669">
              <a:extLst>
                <a:ext uri="{FF2B5EF4-FFF2-40B4-BE49-F238E27FC236}">
                  <a16:creationId xmlns:a16="http://schemas.microsoft.com/office/drawing/2014/main" id="{9BA42DF2-9B93-CDBF-B5EA-3EE0A36F5547}"/>
                </a:ext>
              </a:extLst>
            </p:cNvPr>
            <p:cNvSpPr/>
            <p:nvPr/>
          </p:nvSpPr>
          <p:spPr>
            <a:xfrm>
              <a:off x="7587174" y="544232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2" name="Oval 670">
              <a:extLst>
                <a:ext uri="{FF2B5EF4-FFF2-40B4-BE49-F238E27FC236}">
                  <a16:creationId xmlns:a16="http://schemas.microsoft.com/office/drawing/2014/main" id="{1429C129-9E7C-508D-1377-5C91B9939857}"/>
                </a:ext>
              </a:extLst>
            </p:cNvPr>
            <p:cNvSpPr/>
            <p:nvPr/>
          </p:nvSpPr>
          <p:spPr>
            <a:xfrm>
              <a:off x="7560743" y="539426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3" name="Oval 671">
              <a:extLst>
                <a:ext uri="{FF2B5EF4-FFF2-40B4-BE49-F238E27FC236}">
                  <a16:creationId xmlns:a16="http://schemas.microsoft.com/office/drawing/2014/main" id="{9D943490-E6F3-14AE-97BB-91D61A2AB2C1}"/>
                </a:ext>
              </a:extLst>
            </p:cNvPr>
            <p:cNvSpPr/>
            <p:nvPr/>
          </p:nvSpPr>
          <p:spPr>
            <a:xfrm>
              <a:off x="7534246" y="534638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4" name="Oval 672">
              <a:extLst>
                <a:ext uri="{FF2B5EF4-FFF2-40B4-BE49-F238E27FC236}">
                  <a16:creationId xmlns:a16="http://schemas.microsoft.com/office/drawing/2014/main" id="{3480BB33-BA7F-FF0F-45EC-8C04AEFED3A0}"/>
                </a:ext>
              </a:extLst>
            </p:cNvPr>
            <p:cNvSpPr/>
            <p:nvPr/>
          </p:nvSpPr>
          <p:spPr>
            <a:xfrm>
              <a:off x="7702771" y="555735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5" name="Oval 673">
              <a:extLst>
                <a:ext uri="{FF2B5EF4-FFF2-40B4-BE49-F238E27FC236}">
                  <a16:creationId xmlns:a16="http://schemas.microsoft.com/office/drawing/2014/main" id="{DAF368FE-059C-844B-3821-66EC34F2F9BB}"/>
                </a:ext>
              </a:extLst>
            </p:cNvPr>
            <p:cNvSpPr/>
            <p:nvPr/>
          </p:nvSpPr>
          <p:spPr>
            <a:xfrm>
              <a:off x="7676348" y="550958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6" name="Oval 674">
              <a:extLst>
                <a:ext uri="{FF2B5EF4-FFF2-40B4-BE49-F238E27FC236}">
                  <a16:creationId xmlns:a16="http://schemas.microsoft.com/office/drawing/2014/main" id="{7C5CBDA3-EA55-0EB3-9AC6-4FA6C63E32DB}"/>
                </a:ext>
              </a:extLst>
            </p:cNvPr>
            <p:cNvSpPr/>
            <p:nvPr/>
          </p:nvSpPr>
          <p:spPr>
            <a:xfrm>
              <a:off x="7649841" y="546198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7" name="Oval 675">
              <a:extLst>
                <a:ext uri="{FF2B5EF4-FFF2-40B4-BE49-F238E27FC236}">
                  <a16:creationId xmlns:a16="http://schemas.microsoft.com/office/drawing/2014/main" id="{F5401CEE-4988-C0DF-2E65-9873D47CF6A0}"/>
                </a:ext>
              </a:extLst>
            </p:cNvPr>
            <p:cNvSpPr/>
            <p:nvPr/>
          </p:nvSpPr>
          <p:spPr>
            <a:xfrm>
              <a:off x="7522811" y="528728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8" name="Oval 676">
              <a:extLst>
                <a:ext uri="{FF2B5EF4-FFF2-40B4-BE49-F238E27FC236}">
                  <a16:creationId xmlns:a16="http://schemas.microsoft.com/office/drawing/2014/main" id="{72C10803-8023-B3E5-DFFE-F527483DC33F}"/>
                </a:ext>
              </a:extLst>
            </p:cNvPr>
            <p:cNvSpPr/>
            <p:nvPr/>
          </p:nvSpPr>
          <p:spPr>
            <a:xfrm>
              <a:off x="7845445" y="572031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9" name="Oval 677">
              <a:extLst>
                <a:ext uri="{FF2B5EF4-FFF2-40B4-BE49-F238E27FC236}">
                  <a16:creationId xmlns:a16="http://schemas.microsoft.com/office/drawing/2014/main" id="{B0E4F595-9D22-724B-24AE-AA11DD8D7A25}"/>
                </a:ext>
              </a:extLst>
            </p:cNvPr>
            <p:cNvSpPr/>
            <p:nvPr/>
          </p:nvSpPr>
          <p:spPr>
            <a:xfrm>
              <a:off x="7496304" y="523976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0" name="Oval 678">
              <a:extLst>
                <a:ext uri="{FF2B5EF4-FFF2-40B4-BE49-F238E27FC236}">
                  <a16:creationId xmlns:a16="http://schemas.microsoft.com/office/drawing/2014/main" id="{79AD9B17-0F49-113E-9038-932E157FE922}"/>
                </a:ext>
              </a:extLst>
            </p:cNvPr>
            <p:cNvSpPr/>
            <p:nvPr/>
          </p:nvSpPr>
          <p:spPr>
            <a:xfrm>
              <a:off x="7819082" y="567278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1" name="Oval 679">
              <a:extLst>
                <a:ext uri="{FF2B5EF4-FFF2-40B4-BE49-F238E27FC236}">
                  <a16:creationId xmlns:a16="http://schemas.microsoft.com/office/drawing/2014/main" id="{85210962-57EE-657B-5510-3369D0AB5C8B}"/>
                </a:ext>
              </a:extLst>
            </p:cNvPr>
            <p:cNvSpPr/>
            <p:nvPr/>
          </p:nvSpPr>
          <p:spPr>
            <a:xfrm>
              <a:off x="7792577" y="562542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2" name="Oval 680">
              <a:extLst>
                <a:ext uri="{FF2B5EF4-FFF2-40B4-BE49-F238E27FC236}">
                  <a16:creationId xmlns:a16="http://schemas.microsoft.com/office/drawing/2014/main" id="{95970E0A-ED94-1C8F-481D-695C5920F6F0}"/>
                </a:ext>
              </a:extLst>
            </p:cNvPr>
            <p:cNvSpPr/>
            <p:nvPr/>
          </p:nvSpPr>
          <p:spPr>
            <a:xfrm>
              <a:off x="7639201" y="540322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3" name="Oval 681">
              <a:extLst>
                <a:ext uri="{FF2B5EF4-FFF2-40B4-BE49-F238E27FC236}">
                  <a16:creationId xmlns:a16="http://schemas.microsoft.com/office/drawing/2014/main" id="{53AB2A79-A5F6-599E-01D5-45536803CEEC}"/>
                </a:ext>
              </a:extLst>
            </p:cNvPr>
            <p:cNvSpPr/>
            <p:nvPr/>
          </p:nvSpPr>
          <p:spPr>
            <a:xfrm>
              <a:off x="7612617" y="535597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4" name="Oval 682">
              <a:extLst>
                <a:ext uri="{FF2B5EF4-FFF2-40B4-BE49-F238E27FC236}">
                  <a16:creationId xmlns:a16="http://schemas.microsoft.com/office/drawing/2014/main" id="{FF901D74-72EC-9B22-AE58-DC7F46B24519}"/>
                </a:ext>
              </a:extLst>
            </p:cNvPr>
            <p:cNvSpPr/>
            <p:nvPr/>
          </p:nvSpPr>
          <p:spPr>
            <a:xfrm>
              <a:off x="7765975" y="557820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5" name="Oval 683">
              <a:extLst>
                <a:ext uri="{FF2B5EF4-FFF2-40B4-BE49-F238E27FC236}">
                  <a16:creationId xmlns:a16="http://schemas.microsoft.com/office/drawing/2014/main" id="{811CCB14-865A-FBAF-0CC5-9777CB0FEE8F}"/>
                </a:ext>
              </a:extLst>
            </p:cNvPr>
            <p:cNvSpPr/>
            <p:nvPr/>
          </p:nvSpPr>
          <p:spPr>
            <a:xfrm>
              <a:off x="7585979" y="53087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6" name="Oval 684">
              <a:extLst>
                <a:ext uri="{FF2B5EF4-FFF2-40B4-BE49-F238E27FC236}">
                  <a16:creationId xmlns:a16="http://schemas.microsoft.com/office/drawing/2014/main" id="{19D33C83-CA1C-5793-86FE-9A2B58FA4713}"/>
                </a:ext>
              </a:extLst>
            </p:cNvPr>
            <p:cNvSpPr/>
            <p:nvPr/>
          </p:nvSpPr>
          <p:spPr>
            <a:xfrm>
              <a:off x="7576263" y="525059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7" name="Oval 685">
              <a:extLst>
                <a:ext uri="{FF2B5EF4-FFF2-40B4-BE49-F238E27FC236}">
                  <a16:creationId xmlns:a16="http://schemas.microsoft.com/office/drawing/2014/main" id="{677026D5-C5E9-4CA4-60BE-5014BE6BBEFF}"/>
                </a:ext>
              </a:extLst>
            </p:cNvPr>
            <p:cNvSpPr/>
            <p:nvPr/>
          </p:nvSpPr>
          <p:spPr>
            <a:xfrm>
              <a:off x="7549516" y="52036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8" name="Oval 686">
              <a:extLst>
                <a:ext uri="{FF2B5EF4-FFF2-40B4-BE49-F238E27FC236}">
                  <a16:creationId xmlns:a16="http://schemas.microsoft.com/office/drawing/2014/main" id="{ABFE886F-8073-4224-E00E-1C53C56913E0}"/>
                </a:ext>
              </a:extLst>
            </p:cNvPr>
            <p:cNvSpPr/>
            <p:nvPr/>
          </p:nvSpPr>
          <p:spPr>
            <a:xfrm>
              <a:off x="7756491" y="551996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9" name="Oval 687">
              <a:extLst>
                <a:ext uri="{FF2B5EF4-FFF2-40B4-BE49-F238E27FC236}">
                  <a16:creationId xmlns:a16="http://schemas.microsoft.com/office/drawing/2014/main" id="{55AE6806-1D6C-132B-ECE8-E421D193923A}"/>
                </a:ext>
              </a:extLst>
            </p:cNvPr>
            <p:cNvSpPr/>
            <p:nvPr/>
          </p:nvSpPr>
          <p:spPr>
            <a:xfrm>
              <a:off x="7729700" y="54730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0" name="Oval 688">
              <a:extLst>
                <a:ext uri="{FF2B5EF4-FFF2-40B4-BE49-F238E27FC236}">
                  <a16:creationId xmlns:a16="http://schemas.microsoft.com/office/drawing/2014/main" id="{1B113421-3E6B-478A-2E7A-90FB79D5C4F9}"/>
                </a:ext>
              </a:extLst>
            </p:cNvPr>
            <p:cNvSpPr/>
            <p:nvPr/>
          </p:nvSpPr>
          <p:spPr>
            <a:xfrm>
              <a:off x="7702876" y="54261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1" name="Oval 689">
              <a:extLst>
                <a:ext uri="{FF2B5EF4-FFF2-40B4-BE49-F238E27FC236}">
                  <a16:creationId xmlns:a16="http://schemas.microsoft.com/office/drawing/2014/main" id="{BC7BA010-C549-D4D9-DB18-E28A7BE5D9B4}"/>
                </a:ext>
              </a:extLst>
            </p:cNvPr>
            <p:cNvSpPr/>
            <p:nvPr/>
          </p:nvSpPr>
          <p:spPr>
            <a:xfrm>
              <a:off x="7694207" y="536844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2" name="Oval 690">
              <a:extLst>
                <a:ext uri="{FF2B5EF4-FFF2-40B4-BE49-F238E27FC236}">
                  <a16:creationId xmlns:a16="http://schemas.microsoft.com/office/drawing/2014/main" id="{07D01B62-B2B4-F653-1FAD-A34960A452E8}"/>
                </a:ext>
              </a:extLst>
            </p:cNvPr>
            <p:cNvSpPr/>
            <p:nvPr/>
          </p:nvSpPr>
          <p:spPr>
            <a:xfrm>
              <a:off x="7667207" y="532167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3" name="Oval 691">
              <a:extLst>
                <a:ext uri="{FF2B5EF4-FFF2-40B4-BE49-F238E27FC236}">
                  <a16:creationId xmlns:a16="http://schemas.microsoft.com/office/drawing/2014/main" id="{035086E1-C19B-6C74-027C-5FEEDC66C2C6}"/>
                </a:ext>
              </a:extLst>
            </p:cNvPr>
            <p:cNvSpPr/>
            <p:nvPr/>
          </p:nvSpPr>
          <p:spPr>
            <a:xfrm>
              <a:off x="7640207" y="527491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4" name="Oval 692">
              <a:extLst>
                <a:ext uri="{FF2B5EF4-FFF2-40B4-BE49-F238E27FC236}">
                  <a16:creationId xmlns:a16="http://schemas.microsoft.com/office/drawing/2014/main" id="{73C7FE04-0356-B6A7-8EF9-0657C1272EE0}"/>
                </a:ext>
              </a:extLst>
            </p:cNvPr>
            <p:cNvSpPr/>
            <p:nvPr/>
          </p:nvSpPr>
          <p:spPr>
            <a:xfrm>
              <a:off x="7604894" y="517085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5" name="Oval 693">
              <a:extLst>
                <a:ext uri="{FF2B5EF4-FFF2-40B4-BE49-F238E27FC236}">
                  <a16:creationId xmlns:a16="http://schemas.microsoft.com/office/drawing/2014/main" id="{275DD228-D704-09D2-90A1-43CA54F3160D}"/>
                </a:ext>
              </a:extLst>
            </p:cNvPr>
            <p:cNvSpPr/>
            <p:nvPr/>
          </p:nvSpPr>
          <p:spPr>
            <a:xfrm>
              <a:off x="7632046" y="521755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6" name="Oval 694">
              <a:extLst>
                <a:ext uri="{FF2B5EF4-FFF2-40B4-BE49-F238E27FC236}">
                  <a16:creationId xmlns:a16="http://schemas.microsoft.com/office/drawing/2014/main" id="{744E09A7-2F76-6EB7-096A-04245DAE3C4F}"/>
                </a:ext>
              </a:extLst>
            </p:cNvPr>
            <p:cNvSpPr/>
            <p:nvPr/>
          </p:nvSpPr>
          <p:spPr>
            <a:xfrm>
              <a:off x="7820912" y="554514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7" name="Oval 695">
              <a:extLst>
                <a:ext uri="{FF2B5EF4-FFF2-40B4-BE49-F238E27FC236}">
                  <a16:creationId xmlns:a16="http://schemas.microsoft.com/office/drawing/2014/main" id="{DC4ECAAE-B915-E064-4D32-9279385E1BBA}"/>
                </a:ext>
              </a:extLst>
            </p:cNvPr>
            <p:cNvSpPr/>
            <p:nvPr/>
          </p:nvSpPr>
          <p:spPr>
            <a:xfrm>
              <a:off x="7848189" y="559181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8" name="Oval 696">
              <a:extLst>
                <a:ext uri="{FF2B5EF4-FFF2-40B4-BE49-F238E27FC236}">
                  <a16:creationId xmlns:a16="http://schemas.microsoft.com/office/drawing/2014/main" id="{84D58209-942D-0879-2735-D305E4399BC3}"/>
                </a:ext>
              </a:extLst>
            </p:cNvPr>
            <p:cNvSpPr/>
            <p:nvPr/>
          </p:nvSpPr>
          <p:spPr>
            <a:xfrm>
              <a:off x="7875539" y="563844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9" name="Oval 697">
              <a:extLst>
                <a:ext uri="{FF2B5EF4-FFF2-40B4-BE49-F238E27FC236}">
                  <a16:creationId xmlns:a16="http://schemas.microsoft.com/office/drawing/2014/main" id="{A97CAC73-9DB0-8690-106A-1723BB45003F}"/>
                </a:ext>
              </a:extLst>
            </p:cNvPr>
            <p:cNvSpPr/>
            <p:nvPr/>
          </p:nvSpPr>
          <p:spPr>
            <a:xfrm>
              <a:off x="7902995" y="568505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0" name="Oval 698">
              <a:extLst>
                <a:ext uri="{FF2B5EF4-FFF2-40B4-BE49-F238E27FC236}">
                  <a16:creationId xmlns:a16="http://schemas.microsoft.com/office/drawing/2014/main" id="{ED60801B-76AC-58FB-25B1-9109E8607E18}"/>
                </a:ext>
              </a:extLst>
            </p:cNvPr>
            <p:cNvSpPr/>
            <p:nvPr/>
          </p:nvSpPr>
          <p:spPr>
            <a:xfrm>
              <a:off x="7758759" y="539492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1" name="Oval 699">
              <a:extLst>
                <a:ext uri="{FF2B5EF4-FFF2-40B4-BE49-F238E27FC236}">
                  <a16:creationId xmlns:a16="http://schemas.microsoft.com/office/drawing/2014/main" id="{3023AA7C-A934-C004-573C-5F26E676C5C7}"/>
                </a:ext>
              </a:extLst>
            </p:cNvPr>
            <p:cNvSpPr/>
            <p:nvPr/>
          </p:nvSpPr>
          <p:spPr>
            <a:xfrm>
              <a:off x="7786196" y="544157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2" name="Oval 700">
              <a:extLst>
                <a:ext uri="{FF2B5EF4-FFF2-40B4-BE49-F238E27FC236}">
                  <a16:creationId xmlns:a16="http://schemas.microsoft.com/office/drawing/2014/main" id="{D917F876-647C-9B27-13DD-8C3BE6708873}"/>
                </a:ext>
              </a:extLst>
            </p:cNvPr>
            <p:cNvSpPr/>
            <p:nvPr/>
          </p:nvSpPr>
          <p:spPr>
            <a:xfrm>
              <a:off x="7813719" y="548820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3" name="Oval 701">
              <a:extLst>
                <a:ext uri="{FF2B5EF4-FFF2-40B4-BE49-F238E27FC236}">
                  <a16:creationId xmlns:a16="http://schemas.microsoft.com/office/drawing/2014/main" id="{B1DB8E53-7318-376A-B1C7-2481532EF4D2}"/>
                </a:ext>
              </a:extLst>
            </p:cNvPr>
            <p:cNvSpPr/>
            <p:nvPr/>
          </p:nvSpPr>
          <p:spPr>
            <a:xfrm>
              <a:off x="7696667" y="524489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4" name="Oval 702">
              <a:extLst>
                <a:ext uri="{FF2B5EF4-FFF2-40B4-BE49-F238E27FC236}">
                  <a16:creationId xmlns:a16="http://schemas.microsoft.com/office/drawing/2014/main" id="{C68B532A-A120-90B6-8DB6-BA8265B30EC0}"/>
                </a:ext>
              </a:extLst>
            </p:cNvPr>
            <p:cNvSpPr/>
            <p:nvPr/>
          </p:nvSpPr>
          <p:spPr>
            <a:xfrm>
              <a:off x="7724208" y="529155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5" name="Oval 703">
              <a:extLst>
                <a:ext uri="{FF2B5EF4-FFF2-40B4-BE49-F238E27FC236}">
                  <a16:creationId xmlns:a16="http://schemas.microsoft.com/office/drawing/2014/main" id="{AA052BCE-36AD-907B-A93A-B733660A438F}"/>
                </a:ext>
              </a:extLst>
            </p:cNvPr>
            <p:cNvSpPr/>
            <p:nvPr/>
          </p:nvSpPr>
          <p:spPr>
            <a:xfrm>
              <a:off x="7751832" y="53381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6" name="Oval 704">
              <a:extLst>
                <a:ext uri="{FF2B5EF4-FFF2-40B4-BE49-F238E27FC236}">
                  <a16:creationId xmlns:a16="http://schemas.microsoft.com/office/drawing/2014/main" id="{1D9F8B01-B55C-A5CC-AAD7-9F166B46A7A8}"/>
                </a:ext>
              </a:extLst>
            </p:cNvPr>
            <p:cNvSpPr/>
            <p:nvPr/>
          </p:nvSpPr>
          <p:spPr>
            <a:xfrm>
              <a:off x="7662219" y="514164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7" name="Oval 705">
              <a:extLst>
                <a:ext uri="{FF2B5EF4-FFF2-40B4-BE49-F238E27FC236}">
                  <a16:creationId xmlns:a16="http://schemas.microsoft.com/office/drawing/2014/main" id="{F94C6B31-5751-58B7-7A2F-5DF209CB1C70}"/>
                </a:ext>
              </a:extLst>
            </p:cNvPr>
            <p:cNvSpPr/>
            <p:nvPr/>
          </p:nvSpPr>
          <p:spPr>
            <a:xfrm>
              <a:off x="7689911" y="518830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8" name="Oval 706">
              <a:extLst>
                <a:ext uri="{FF2B5EF4-FFF2-40B4-BE49-F238E27FC236}">
                  <a16:creationId xmlns:a16="http://schemas.microsoft.com/office/drawing/2014/main" id="{3AC784E5-F6B5-230F-D3DF-DDF6E69A03E3}"/>
                </a:ext>
              </a:extLst>
            </p:cNvPr>
            <p:cNvSpPr/>
            <p:nvPr/>
          </p:nvSpPr>
          <p:spPr>
            <a:xfrm>
              <a:off x="7755084" y="521888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9" name="Oval 707">
              <a:extLst>
                <a:ext uri="{FF2B5EF4-FFF2-40B4-BE49-F238E27FC236}">
                  <a16:creationId xmlns:a16="http://schemas.microsoft.com/office/drawing/2014/main" id="{EB5DBB11-7D2A-F404-77CD-FA54F31B9885}"/>
                </a:ext>
              </a:extLst>
            </p:cNvPr>
            <p:cNvSpPr/>
            <p:nvPr/>
          </p:nvSpPr>
          <p:spPr>
            <a:xfrm>
              <a:off x="7817089" y="536855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0" name="Oval 708">
              <a:extLst>
                <a:ext uri="{FF2B5EF4-FFF2-40B4-BE49-F238E27FC236}">
                  <a16:creationId xmlns:a16="http://schemas.microsoft.com/office/drawing/2014/main" id="{057DDDA5-B275-E8D5-5A1D-8B5C936D10B3}"/>
                </a:ext>
              </a:extLst>
            </p:cNvPr>
            <p:cNvSpPr/>
            <p:nvPr/>
          </p:nvSpPr>
          <p:spPr>
            <a:xfrm>
              <a:off x="7879101" y="551822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1" name="Oval 709">
              <a:extLst>
                <a:ext uri="{FF2B5EF4-FFF2-40B4-BE49-F238E27FC236}">
                  <a16:creationId xmlns:a16="http://schemas.microsoft.com/office/drawing/2014/main" id="{7937EA19-D0D4-B4BB-CC84-CF07DF369B39}"/>
                </a:ext>
              </a:extLst>
            </p:cNvPr>
            <p:cNvSpPr/>
            <p:nvPr/>
          </p:nvSpPr>
          <p:spPr>
            <a:xfrm>
              <a:off x="7721265" y="511609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2" name="Oval 710">
              <a:extLst>
                <a:ext uri="{FF2B5EF4-FFF2-40B4-BE49-F238E27FC236}">
                  <a16:creationId xmlns:a16="http://schemas.microsoft.com/office/drawing/2014/main" id="{00C9110B-F39A-73BE-E437-04AE9F284B00}"/>
                </a:ext>
              </a:extLst>
            </p:cNvPr>
            <p:cNvSpPr/>
            <p:nvPr/>
          </p:nvSpPr>
          <p:spPr>
            <a:xfrm>
              <a:off x="7783300" y="526577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3" name="Oval 711">
              <a:extLst>
                <a:ext uri="{FF2B5EF4-FFF2-40B4-BE49-F238E27FC236}">
                  <a16:creationId xmlns:a16="http://schemas.microsoft.com/office/drawing/2014/main" id="{8FB4CDE4-50E6-A64B-E4BA-BA19A1BF4769}"/>
                </a:ext>
              </a:extLst>
            </p:cNvPr>
            <p:cNvSpPr/>
            <p:nvPr/>
          </p:nvSpPr>
          <p:spPr>
            <a:xfrm>
              <a:off x="7845355" y="541545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4" name="Oval 712">
              <a:extLst>
                <a:ext uri="{FF2B5EF4-FFF2-40B4-BE49-F238E27FC236}">
                  <a16:creationId xmlns:a16="http://schemas.microsoft.com/office/drawing/2014/main" id="{5222EF37-1BBE-FFBE-2FE8-B1B9AE933AF3}"/>
                </a:ext>
              </a:extLst>
            </p:cNvPr>
            <p:cNvSpPr/>
            <p:nvPr/>
          </p:nvSpPr>
          <p:spPr>
            <a:xfrm>
              <a:off x="7749600" y="516299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5" name="Oval 713">
              <a:extLst>
                <a:ext uri="{FF2B5EF4-FFF2-40B4-BE49-F238E27FC236}">
                  <a16:creationId xmlns:a16="http://schemas.microsoft.com/office/drawing/2014/main" id="{91CB5CB7-80DD-CE9A-EF96-07B4B9482566}"/>
                </a:ext>
              </a:extLst>
            </p:cNvPr>
            <p:cNvSpPr/>
            <p:nvPr/>
          </p:nvSpPr>
          <p:spPr>
            <a:xfrm>
              <a:off x="7907447" y="556514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6" name="Oval 714">
              <a:extLst>
                <a:ext uri="{FF2B5EF4-FFF2-40B4-BE49-F238E27FC236}">
                  <a16:creationId xmlns:a16="http://schemas.microsoft.com/office/drawing/2014/main" id="{9C1E14A2-612D-6E94-89EF-40F93FC69653}"/>
                </a:ext>
              </a:extLst>
            </p:cNvPr>
            <p:cNvSpPr/>
            <p:nvPr/>
          </p:nvSpPr>
          <p:spPr>
            <a:xfrm>
              <a:off x="7811705" y="531268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7" name="Oval 715">
              <a:extLst>
                <a:ext uri="{FF2B5EF4-FFF2-40B4-BE49-F238E27FC236}">
                  <a16:creationId xmlns:a16="http://schemas.microsoft.com/office/drawing/2014/main" id="{B1120D8E-8A7F-7BDE-E767-EE63E1730774}"/>
                </a:ext>
              </a:extLst>
            </p:cNvPr>
            <p:cNvSpPr/>
            <p:nvPr/>
          </p:nvSpPr>
          <p:spPr>
            <a:xfrm>
              <a:off x="7873867" y="546239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8" name="Oval 716">
              <a:extLst>
                <a:ext uri="{FF2B5EF4-FFF2-40B4-BE49-F238E27FC236}">
                  <a16:creationId xmlns:a16="http://schemas.microsoft.com/office/drawing/2014/main" id="{A531C5DE-E690-20BA-C8BC-A417DA1E9D28}"/>
                </a:ext>
              </a:extLst>
            </p:cNvPr>
            <p:cNvSpPr/>
            <p:nvPr/>
          </p:nvSpPr>
          <p:spPr>
            <a:xfrm>
              <a:off x="7936145" y="561212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9" name="Oval 717">
              <a:extLst>
                <a:ext uri="{FF2B5EF4-FFF2-40B4-BE49-F238E27FC236}">
                  <a16:creationId xmlns:a16="http://schemas.microsoft.com/office/drawing/2014/main" id="{47AE7DBA-2033-1FAF-D4D8-A9EC7866E90F}"/>
                </a:ext>
              </a:extLst>
            </p:cNvPr>
            <p:cNvSpPr/>
            <p:nvPr/>
          </p:nvSpPr>
          <p:spPr>
            <a:xfrm>
              <a:off x="7965353" y="565922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0" name="Oval 718">
              <a:extLst>
                <a:ext uri="{FF2B5EF4-FFF2-40B4-BE49-F238E27FC236}">
                  <a16:creationId xmlns:a16="http://schemas.microsoft.com/office/drawing/2014/main" id="{0E1870DB-729E-7DBB-60A0-172B17CF0159}"/>
                </a:ext>
              </a:extLst>
            </p:cNvPr>
            <p:cNvSpPr/>
            <p:nvPr/>
          </p:nvSpPr>
          <p:spPr>
            <a:xfrm>
              <a:off x="7815172" y="519701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1" name="Oval 719">
              <a:extLst>
                <a:ext uri="{FF2B5EF4-FFF2-40B4-BE49-F238E27FC236}">
                  <a16:creationId xmlns:a16="http://schemas.microsoft.com/office/drawing/2014/main" id="{310E5FE1-1682-5C70-0B5C-BC207F576044}"/>
                </a:ext>
              </a:extLst>
            </p:cNvPr>
            <p:cNvSpPr/>
            <p:nvPr/>
          </p:nvSpPr>
          <p:spPr>
            <a:xfrm>
              <a:off x="7781799" y="50943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2" name="Oval 720">
              <a:extLst>
                <a:ext uri="{FF2B5EF4-FFF2-40B4-BE49-F238E27FC236}">
                  <a16:creationId xmlns:a16="http://schemas.microsoft.com/office/drawing/2014/main" id="{833E8B08-53D8-7B87-1B4B-536A2549B93F}"/>
                </a:ext>
              </a:extLst>
            </p:cNvPr>
            <p:cNvSpPr/>
            <p:nvPr/>
          </p:nvSpPr>
          <p:spPr>
            <a:xfrm>
              <a:off x="7810846" y="514173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3" name="Oval 721">
              <a:extLst>
                <a:ext uri="{FF2B5EF4-FFF2-40B4-BE49-F238E27FC236}">
                  <a16:creationId xmlns:a16="http://schemas.microsoft.com/office/drawing/2014/main" id="{ABF6A963-E8A9-47A9-08E4-B9843D278A01}"/>
                </a:ext>
              </a:extLst>
            </p:cNvPr>
            <p:cNvSpPr/>
            <p:nvPr/>
          </p:nvSpPr>
          <p:spPr>
            <a:xfrm>
              <a:off x="7844155" y="524447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4" name="Oval 722">
              <a:extLst>
                <a:ext uri="{FF2B5EF4-FFF2-40B4-BE49-F238E27FC236}">
                  <a16:creationId xmlns:a16="http://schemas.microsoft.com/office/drawing/2014/main" id="{70B5D178-9574-1921-C09F-DE1F49950A89}"/>
                </a:ext>
              </a:extLst>
            </p:cNvPr>
            <p:cNvSpPr/>
            <p:nvPr/>
          </p:nvSpPr>
          <p:spPr>
            <a:xfrm>
              <a:off x="7877445" y="534722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5" name="Oval 723">
              <a:extLst>
                <a:ext uri="{FF2B5EF4-FFF2-40B4-BE49-F238E27FC236}">
                  <a16:creationId xmlns:a16="http://schemas.microsoft.com/office/drawing/2014/main" id="{FDC699EF-DE9E-0A5E-FB0C-3E08E85B1B0D}"/>
                </a:ext>
              </a:extLst>
            </p:cNvPr>
            <p:cNvSpPr/>
            <p:nvPr/>
          </p:nvSpPr>
          <p:spPr>
            <a:xfrm>
              <a:off x="7873436" y="529208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6" name="Oval 724">
              <a:extLst>
                <a:ext uri="{FF2B5EF4-FFF2-40B4-BE49-F238E27FC236}">
                  <a16:creationId xmlns:a16="http://schemas.microsoft.com/office/drawing/2014/main" id="{DBD0F831-0F48-19D1-6DD7-F61409AE8B59}"/>
                </a:ext>
              </a:extLst>
            </p:cNvPr>
            <p:cNvSpPr/>
            <p:nvPr/>
          </p:nvSpPr>
          <p:spPr>
            <a:xfrm>
              <a:off x="7906672" y="539490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7" name="Oval 725">
              <a:extLst>
                <a:ext uri="{FF2B5EF4-FFF2-40B4-BE49-F238E27FC236}">
                  <a16:creationId xmlns:a16="http://schemas.microsoft.com/office/drawing/2014/main" id="{6CDF3715-814B-FCB6-6DDB-B36B773F9A83}"/>
                </a:ext>
              </a:extLst>
            </p:cNvPr>
            <p:cNvSpPr/>
            <p:nvPr/>
          </p:nvSpPr>
          <p:spPr>
            <a:xfrm>
              <a:off x="7939860" y="549775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8" name="Oval 726">
              <a:extLst>
                <a:ext uri="{FF2B5EF4-FFF2-40B4-BE49-F238E27FC236}">
                  <a16:creationId xmlns:a16="http://schemas.microsoft.com/office/drawing/2014/main" id="{112A97E5-EC7D-3A1E-E2BC-8F9567C3474F}"/>
                </a:ext>
              </a:extLst>
            </p:cNvPr>
            <p:cNvSpPr/>
            <p:nvPr/>
          </p:nvSpPr>
          <p:spPr>
            <a:xfrm>
              <a:off x="7936317" y="544279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9" name="Oval 727">
              <a:extLst>
                <a:ext uri="{FF2B5EF4-FFF2-40B4-BE49-F238E27FC236}">
                  <a16:creationId xmlns:a16="http://schemas.microsoft.com/office/drawing/2014/main" id="{B418FBEA-7886-A0B5-C8F7-A1AC0468BF95}"/>
                </a:ext>
              </a:extLst>
            </p:cNvPr>
            <p:cNvSpPr/>
            <p:nvPr/>
          </p:nvSpPr>
          <p:spPr>
            <a:xfrm>
              <a:off x="7843581" y="507635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0" name="Oval 728">
              <a:extLst>
                <a:ext uri="{FF2B5EF4-FFF2-40B4-BE49-F238E27FC236}">
                  <a16:creationId xmlns:a16="http://schemas.microsoft.com/office/drawing/2014/main" id="{1B173757-79DC-E64A-16C9-7FADA087D4DF}"/>
                </a:ext>
              </a:extLst>
            </p:cNvPr>
            <p:cNvSpPr/>
            <p:nvPr/>
          </p:nvSpPr>
          <p:spPr>
            <a:xfrm>
              <a:off x="7876640" y="517938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1" name="Oval 729">
              <a:extLst>
                <a:ext uri="{FF2B5EF4-FFF2-40B4-BE49-F238E27FC236}">
                  <a16:creationId xmlns:a16="http://schemas.microsoft.com/office/drawing/2014/main" id="{C08C7065-F37F-96B0-D653-24D20D36D0FD}"/>
                </a:ext>
              </a:extLst>
            </p:cNvPr>
            <p:cNvSpPr/>
            <p:nvPr/>
          </p:nvSpPr>
          <p:spPr>
            <a:xfrm>
              <a:off x="7969488" y="5545808"/>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2" name="Oval 730">
              <a:extLst>
                <a:ext uri="{FF2B5EF4-FFF2-40B4-BE49-F238E27FC236}">
                  <a16:creationId xmlns:a16="http://schemas.microsoft.com/office/drawing/2014/main" id="{801CE04A-5A0F-296E-EA2B-9C9C5B41A146}"/>
                </a:ext>
              </a:extLst>
            </p:cNvPr>
            <p:cNvSpPr/>
            <p:nvPr/>
          </p:nvSpPr>
          <p:spPr>
            <a:xfrm>
              <a:off x="7873376" y="512460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3" name="Oval 731">
              <a:extLst>
                <a:ext uri="{FF2B5EF4-FFF2-40B4-BE49-F238E27FC236}">
                  <a16:creationId xmlns:a16="http://schemas.microsoft.com/office/drawing/2014/main" id="{E83656A0-6BD0-B912-E0B4-FB626784402C}"/>
                </a:ext>
              </a:extLst>
            </p:cNvPr>
            <p:cNvSpPr/>
            <p:nvPr/>
          </p:nvSpPr>
          <p:spPr>
            <a:xfrm>
              <a:off x="7906430" y="522779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4" name="Oval 732">
              <a:extLst>
                <a:ext uri="{FF2B5EF4-FFF2-40B4-BE49-F238E27FC236}">
                  <a16:creationId xmlns:a16="http://schemas.microsoft.com/office/drawing/2014/main" id="{43C03279-C5F1-D5D0-E826-79068DCC7FEC}"/>
                </a:ext>
              </a:extLst>
            </p:cNvPr>
            <p:cNvSpPr/>
            <p:nvPr/>
          </p:nvSpPr>
          <p:spPr>
            <a:xfrm>
              <a:off x="7939392" y="533109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5" name="Oval 733">
              <a:extLst>
                <a:ext uri="{FF2B5EF4-FFF2-40B4-BE49-F238E27FC236}">
                  <a16:creationId xmlns:a16="http://schemas.microsoft.com/office/drawing/2014/main" id="{24B1E07D-DE41-540B-0734-847EFCC35087}"/>
                </a:ext>
              </a:extLst>
            </p:cNvPr>
            <p:cNvSpPr/>
            <p:nvPr/>
          </p:nvSpPr>
          <p:spPr>
            <a:xfrm>
              <a:off x="7999772" y="559429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6" name="Oval 734">
              <a:extLst>
                <a:ext uri="{FF2B5EF4-FFF2-40B4-BE49-F238E27FC236}">
                  <a16:creationId xmlns:a16="http://schemas.microsoft.com/office/drawing/2014/main" id="{5E4AF66B-2158-6AAF-61A9-E010A0E30B24}"/>
                </a:ext>
              </a:extLst>
            </p:cNvPr>
            <p:cNvSpPr/>
            <p:nvPr/>
          </p:nvSpPr>
          <p:spPr>
            <a:xfrm>
              <a:off x="7936625" y="527650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7" name="Oval 735">
              <a:extLst>
                <a:ext uri="{FF2B5EF4-FFF2-40B4-BE49-F238E27FC236}">
                  <a16:creationId xmlns:a16="http://schemas.microsoft.com/office/drawing/2014/main" id="{C8998D30-2B52-51F0-A818-AB84965DA255}"/>
                </a:ext>
              </a:extLst>
            </p:cNvPr>
            <p:cNvSpPr/>
            <p:nvPr/>
          </p:nvSpPr>
          <p:spPr>
            <a:xfrm>
              <a:off x="7906369" y="506231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8" name="Oval 736">
              <a:extLst>
                <a:ext uri="{FF2B5EF4-FFF2-40B4-BE49-F238E27FC236}">
                  <a16:creationId xmlns:a16="http://schemas.microsoft.com/office/drawing/2014/main" id="{650D8523-33B1-EE79-F449-1A98B8DB589F}"/>
                </a:ext>
              </a:extLst>
            </p:cNvPr>
            <p:cNvSpPr/>
            <p:nvPr/>
          </p:nvSpPr>
          <p:spPr>
            <a:xfrm>
              <a:off x="7969623" y="5380094"/>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9" name="Oval 737">
              <a:extLst>
                <a:ext uri="{FF2B5EF4-FFF2-40B4-BE49-F238E27FC236}">
                  <a16:creationId xmlns:a16="http://schemas.microsoft.com/office/drawing/2014/main" id="{B4E096BA-DEA6-6204-69A2-C1FF4BF5F857}"/>
                </a:ext>
              </a:extLst>
            </p:cNvPr>
            <p:cNvSpPr/>
            <p:nvPr/>
          </p:nvSpPr>
          <p:spPr>
            <a:xfrm>
              <a:off x="7939188" y="516609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0" name="Oval 738">
              <a:extLst>
                <a:ext uri="{FF2B5EF4-FFF2-40B4-BE49-F238E27FC236}">
                  <a16:creationId xmlns:a16="http://schemas.microsoft.com/office/drawing/2014/main" id="{0CF7F111-E65A-53E2-4C5D-85EA68C39C58}"/>
                </a:ext>
              </a:extLst>
            </p:cNvPr>
            <p:cNvSpPr/>
            <p:nvPr/>
          </p:nvSpPr>
          <p:spPr>
            <a:xfrm>
              <a:off x="7936911" y="511168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1" name="Oval 739">
              <a:extLst>
                <a:ext uri="{FF2B5EF4-FFF2-40B4-BE49-F238E27FC236}">
                  <a16:creationId xmlns:a16="http://schemas.microsoft.com/office/drawing/2014/main" id="{8D50B483-CD2D-6B54-E49A-423147806CDA}"/>
                </a:ext>
              </a:extLst>
            </p:cNvPr>
            <p:cNvSpPr/>
            <p:nvPr/>
          </p:nvSpPr>
          <p:spPr>
            <a:xfrm>
              <a:off x="8002475" y="5483972"/>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2" name="Oval 740">
              <a:extLst>
                <a:ext uri="{FF2B5EF4-FFF2-40B4-BE49-F238E27FC236}">
                  <a16:creationId xmlns:a16="http://schemas.microsoft.com/office/drawing/2014/main" id="{3A5C02B1-7A29-F7D3-BE45-7BAE7431AEE9}"/>
                </a:ext>
              </a:extLst>
            </p:cNvPr>
            <p:cNvSpPr/>
            <p:nvPr/>
          </p:nvSpPr>
          <p:spPr>
            <a:xfrm>
              <a:off x="8030984" y="564346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3" name="Oval 741">
              <a:extLst>
                <a:ext uri="{FF2B5EF4-FFF2-40B4-BE49-F238E27FC236}">
                  <a16:creationId xmlns:a16="http://schemas.microsoft.com/office/drawing/2014/main" id="{668F5CC0-E478-DBAA-AD3F-7E252132B41A}"/>
                </a:ext>
              </a:extLst>
            </p:cNvPr>
            <p:cNvSpPr/>
            <p:nvPr/>
          </p:nvSpPr>
          <p:spPr>
            <a:xfrm>
              <a:off x="8000429" y="542962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4" name="Oval 742">
              <a:extLst>
                <a:ext uri="{FF2B5EF4-FFF2-40B4-BE49-F238E27FC236}">
                  <a16:creationId xmlns:a16="http://schemas.microsoft.com/office/drawing/2014/main" id="{F9AA57C1-62CA-37A3-D192-2DB09C95F858}"/>
                </a:ext>
              </a:extLst>
            </p:cNvPr>
            <p:cNvSpPr/>
            <p:nvPr/>
          </p:nvSpPr>
          <p:spPr>
            <a:xfrm>
              <a:off x="7969778" y="521580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5" name="Oval 743">
              <a:extLst>
                <a:ext uri="{FF2B5EF4-FFF2-40B4-BE49-F238E27FC236}">
                  <a16:creationId xmlns:a16="http://schemas.microsoft.com/office/drawing/2014/main" id="{5874C032-9141-AE78-75E2-BF4ADC07E093}"/>
                </a:ext>
              </a:extLst>
            </p:cNvPr>
            <p:cNvSpPr/>
            <p:nvPr/>
          </p:nvSpPr>
          <p:spPr>
            <a:xfrm>
              <a:off x="8002484" y="532028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6" name="Oval 744">
              <a:extLst>
                <a:ext uri="{FF2B5EF4-FFF2-40B4-BE49-F238E27FC236}">
                  <a16:creationId xmlns:a16="http://schemas.microsoft.com/office/drawing/2014/main" id="{9F49A359-C2FD-F518-B6EE-13A2798FD2C8}"/>
                </a:ext>
              </a:extLst>
            </p:cNvPr>
            <p:cNvSpPr/>
            <p:nvPr/>
          </p:nvSpPr>
          <p:spPr>
            <a:xfrm>
              <a:off x="7969914" y="505225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7" name="Oval 745">
              <a:extLst>
                <a:ext uri="{FF2B5EF4-FFF2-40B4-BE49-F238E27FC236}">
                  <a16:creationId xmlns:a16="http://schemas.microsoft.com/office/drawing/2014/main" id="{BCAA0048-C766-EF29-633C-05434A55164D}"/>
                </a:ext>
              </a:extLst>
            </p:cNvPr>
            <p:cNvSpPr/>
            <p:nvPr/>
          </p:nvSpPr>
          <p:spPr>
            <a:xfrm>
              <a:off x="8033407" y="553409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8" name="Oval 746">
              <a:extLst>
                <a:ext uri="{FF2B5EF4-FFF2-40B4-BE49-F238E27FC236}">
                  <a16:creationId xmlns:a16="http://schemas.microsoft.com/office/drawing/2014/main" id="{A20C5C37-1A9A-B189-B993-1221F8C7FE3C}"/>
                </a:ext>
              </a:extLst>
            </p:cNvPr>
            <p:cNvSpPr/>
            <p:nvPr/>
          </p:nvSpPr>
          <p:spPr>
            <a:xfrm>
              <a:off x="8000862" y="5266066"/>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9" name="Oval 747">
              <a:extLst>
                <a:ext uri="{FF2B5EF4-FFF2-40B4-BE49-F238E27FC236}">
                  <a16:creationId xmlns:a16="http://schemas.microsoft.com/office/drawing/2014/main" id="{EA8C0FAA-366C-557E-A3F1-F6B489000F6D}"/>
                </a:ext>
              </a:extLst>
            </p:cNvPr>
            <p:cNvSpPr/>
            <p:nvPr/>
          </p:nvSpPr>
          <p:spPr>
            <a:xfrm>
              <a:off x="8002510" y="515719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0" name="Oval 748">
              <a:extLst>
                <a:ext uri="{FF2B5EF4-FFF2-40B4-BE49-F238E27FC236}">
                  <a16:creationId xmlns:a16="http://schemas.microsoft.com/office/drawing/2014/main" id="{389DA7F3-C4B6-2C1E-A3DF-4C39A050DCAA}"/>
                </a:ext>
              </a:extLst>
            </p:cNvPr>
            <p:cNvSpPr/>
            <p:nvPr/>
          </p:nvSpPr>
          <p:spPr>
            <a:xfrm>
              <a:off x="8001166" y="510304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1" name="Oval 749">
              <a:extLst>
                <a:ext uri="{FF2B5EF4-FFF2-40B4-BE49-F238E27FC236}">
                  <a16:creationId xmlns:a16="http://schemas.microsoft.com/office/drawing/2014/main" id="{D3F44238-AFAA-336F-6B13-C7029AFB24D7}"/>
                </a:ext>
              </a:extLst>
            </p:cNvPr>
            <p:cNvSpPr/>
            <p:nvPr/>
          </p:nvSpPr>
          <p:spPr>
            <a:xfrm>
              <a:off x="8033672" y="537115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2" name="Oval 750">
              <a:extLst>
                <a:ext uri="{FF2B5EF4-FFF2-40B4-BE49-F238E27FC236}">
                  <a16:creationId xmlns:a16="http://schemas.microsoft.com/office/drawing/2014/main" id="{E3F3F484-878E-FC2A-42FE-BC6C8C5918E4}"/>
                </a:ext>
              </a:extLst>
            </p:cNvPr>
            <p:cNvSpPr/>
            <p:nvPr/>
          </p:nvSpPr>
          <p:spPr>
            <a:xfrm>
              <a:off x="8033845" y="5208585"/>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3" name="Oval 751">
              <a:extLst>
                <a:ext uri="{FF2B5EF4-FFF2-40B4-BE49-F238E27FC236}">
                  <a16:creationId xmlns:a16="http://schemas.microsoft.com/office/drawing/2014/main" id="{9E305D93-291C-EEDB-8D6C-9F1628614E1D}"/>
                </a:ext>
              </a:extLst>
            </p:cNvPr>
            <p:cNvSpPr/>
            <p:nvPr/>
          </p:nvSpPr>
          <p:spPr>
            <a:xfrm>
              <a:off x="8065233" y="558529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4" name="Oval 752">
              <a:extLst>
                <a:ext uri="{FF2B5EF4-FFF2-40B4-BE49-F238E27FC236}">
                  <a16:creationId xmlns:a16="http://schemas.microsoft.com/office/drawing/2014/main" id="{6BC7A60B-231A-587A-0457-AC5CB5B68BE7}"/>
                </a:ext>
              </a:extLst>
            </p:cNvPr>
            <p:cNvSpPr/>
            <p:nvPr/>
          </p:nvSpPr>
          <p:spPr>
            <a:xfrm>
              <a:off x="8033966" y="5046197"/>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5" name="Oval 753">
              <a:extLst>
                <a:ext uri="{FF2B5EF4-FFF2-40B4-BE49-F238E27FC236}">
                  <a16:creationId xmlns:a16="http://schemas.microsoft.com/office/drawing/2014/main" id="{ED9EE250-E4B8-73CC-7E99-A9344D41FAA9}"/>
                </a:ext>
              </a:extLst>
            </p:cNvPr>
            <p:cNvSpPr/>
            <p:nvPr/>
          </p:nvSpPr>
          <p:spPr>
            <a:xfrm>
              <a:off x="8066214" y="5477040"/>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6" name="Oval 754">
              <a:extLst>
                <a:ext uri="{FF2B5EF4-FFF2-40B4-BE49-F238E27FC236}">
                  <a16:creationId xmlns:a16="http://schemas.microsoft.com/office/drawing/2014/main" id="{3176F982-46C2-E913-E4C3-7ABDCC6B85DC}"/>
                </a:ext>
              </a:extLst>
            </p:cNvPr>
            <p:cNvSpPr/>
            <p:nvPr/>
          </p:nvSpPr>
          <p:spPr>
            <a:xfrm>
              <a:off x="8065546" y="5423001"/>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7" name="Oval 755">
              <a:extLst>
                <a:ext uri="{FF2B5EF4-FFF2-40B4-BE49-F238E27FC236}">
                  <a16:creationId xmlns:a16="http://schemas.microsoft.com/office/drawing/2014/main" id="{A04B7988-499A-4052-787D-5E0C1C5A827C}"/>
                </a:ext>
              </a:extLst>
            </p:cNvPr>
            <p:cNvSpPr/>
            <p:nvPr/>
          </p:nvSpPr>
          <p:spPr>
            <a:xfrm>
              <a:off x="8066265" y="531485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8" name="Oval 756">
              <a:extLst>
                <a:ext uri="{FF2B5EF4-FFF2-40B4-BE49-F238E27FC236}">
                  <a16:creationId xmlns:a16="http://schemas.microsoft.com/office/drawing/2014/main" id="{2CBFBC0A-2BD4-BF1F-A5E4-17D0C6A1823E}"/>
                </a:ext>
              </a:extLst>
            </p:cNvPr>
            <p:cNvSpPr/>
            <p:nvPr/>
          </p:nvSpPr>
          <p:spPr>
            <a:xfrm>
              <a:off x="8065732" y="5260829"/>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9" name="Oval 757">
              <a:extLst>
                <a:ext uri="{FF2B5EF4-FFF2-40B4-BE49-F238E27FC236}">
                  <a16:creationId xmlns:a16="http://schemas.microsoft.com/office/drawing/2014/main" id="{B6454C56-4256-4D9A-BD3C-03AD5E96F2E3}"/>
                </a:ext>
              </a:extLst>
            </p:cNvPr>
            <p:cNvSpPr/>
            <p:nvPr/>
          </p:nvSpPr>
          <p:spPr>
            <a:xfrm>
              <a:off x="8066299" y="5152733"/>
              <a:ext cx="43199" cy="43199"/>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0" name="Oval 758">
              <a:extLst>
                <a:ext uri="{FF2B5EF4-FFF2-40B4-BE49-F238E27FC236}">
                  <a16:creationId xmlns:a16="http://schemas.microsoft.com/office/drawing/2014/main" id="{B628B1FC-0A9C-FE31-37E2-14D7C324080E}"/>
                </a:ext>
              </a:extLst>
            </p:cNvPr>
            <p:cNvSpPr/>
            <p:nvPr/>
          </p:nvSpPr>
          <p:spPr>
            <a:xfrm>
              <a:off x="8065855" y="5098717"/>
              <a:ext cx="43199" cy="43199"/>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1" name="Oval 759">
              <a:extLst>
                <a:ext uri="{FF2B5EF4-FFF2-40B4-BE49-F238E27FC236}">
                  <a16:creationId xmlns:a16="http://schemas.microsoft.com/office/drawing/2014/main" id="{2B89EA1E-E5CD-475F-A208-8B3143AD8A72}"/>
                </a:ext>
              </a:extLst>
            </p:cNvPr>
            <p:cNvSpPr/>
            <p:nvPr/>
          </p:nvSpPr>
          <p:spPr>
            <a:xfrm>
              <a:off x="8098272" y="5638170"/>
              <a:ext cx="43199" cy="43199"/>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2" name="Oval 760">
              <a:extLst>
                <a:ext uri="{FF2B5EF4-FFF2-40B4-BE49-F238E27FC236}">
                  <a16:creationId xmlns:a16="http://schemas.microsoft.com/office/drawing/2014/main" id="{4ECAFEA4-DB2A-6C95-5E5B-2C61C1888578}"/>
                </a:ext>
              </a:extLst>
            </p:cNvPr>
            <p:cNvSpPr/>
            <p:nvPr/>
          </p:nvSpPr>
          <p:spPr>
            <a:xfrm>
              <a:off x="8098272" y="5530171"/>
              <a:ext cx="43199" cy="43199"/>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3" name="Oval 761">
              <a:extLst>
                <a:ext uri="{FF2B5EF4-FFF2-40B4-BE49-F238E27FC236}">
                  <a16:creationId xmlns:a16="http://schemas.microsoft.com/office/drawing/2014/main" id="{00C23E2F-381C-2D5B-9EBC-AB0056888E93}"/>
                </a:ext>
              </a:extLst>
            </p:cNvPr>
            <p:cNvSpPr/>
            <p:nvPr/>
          </p:nvSpPr>
          <p:spPr>
            <a:xfrm>
              <a:off x="8098272" y="536817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4" name="Oval 762">
              <a:extLst>
                <a:ext uri="{FF2B5EF4-FFF2-40B4-BE49-F238E27FC236}">
                  <a16:creationId xmlns:a16="http://schemas.microsoft.com/office/drawing/2014/main" id="{2B8799F0-15BB-5743-069E-25E099DED094}"/>
                </a:ext>
              </a:extLst>
            </p:cNvPr>
            <p:cNvSpPr/>
            <p:nvPr/>
          </p:nvSpPr>
          <p:spPr>
            <a:xfrm>
              <a:off x="8098272" y="520617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5" name="Oval 763">
              <a:extLst>
                <a:ext uri="{FF2B5EF4-FFF2-40B4-BE49-F238E27FC236}">
                  <a16:creationId xmlns:a16="http://schemas.microsoft.com/office/drawing/2014/main" id="{CC0906A6-2020-169A-53B8-39E9A26911DF}"/>
                </a:ext>
              </a:extLst>
            </p:cNvPr>
            <p:cNvSpPr/>
            <p:nvPr/>
          </p:nvSpPr>
          <p:spPr>
            <a:xfrm>
              <a:off x="8098272" y="50441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6" name="Oval 764">
              <a:extLst>
                <a:ext uri="{FF2B5EF4-FFF2-40B4-BE49-F238E27FC236}">
                  <a16:creationId xmlns:a16="http://schemas.microsoft.com/office/drawing/2014/main" id="{D0311A0A-6F1A-0056-C975-1B4D365BCA69}"/>
                </a:ext>
              </a:extLst>
            </p:cNvPr>
            <p:cNvSpPr/>
            <p:nvPr/>
          </p:nvSpPr>
          <p:spPr>
            <a:xfrm>
              <a:off x="8130689" y="509871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7" name="Oval 765">
              <a:extLst>
                <a:ext uri="{FF2B5EF4-FFF2-40B4-BE49-F238E27FC236}">
                  <a16:creationId xmlns:a16="http://schemas.microsoft.com/office/drawing/2014/main" id="{9BDA82C9-385F-7D1A-A18F-4BE5B365FF0D}"/>
                </a:ext>
              </a:extLst>
            </p:cNvPr>
            <p:cNvSpPr/>
            <p:nvPr/>
          </p:nvSpPr>
          <p:spPr>
            <a:xfrm>
              <a:off x="8130244" y="515273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8" name="Oval 766">
              <a:extLst>
                <a:ext uri="{FF2B5EF4-FFF2-40B4-BE49-F238E27FC236}">
                  <a16:creationId xmlns:a16="http://schemas.microsoft.com/office/drawing/2014/main" id="{8EC14EA6-B376-8B0A-F5B0-5EA5C99516BE}"/>
                </a:ext>
              </a:extLst>
            </p:cNvPr>
            <p:cNvSpPr/>
            <p:nvPr/>
          </p:nvSpPr>
          <p:spPr>
            <a:xfrm>
              <a:off x="8130812" y="526082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9" name="Oval 767">
              <a:extLst>
                <a:ext uri="{FF2B5EF4-FFF2-40B4-BE49-F238E27FC236}">
                  <a16:creationId xmlns:a16="http://schemas.microsoft.com/office/drawing/2014/main" id="{B2B4CDD6-3AC7-6648-3695-601A3345F815}"/>
                </a:ext>
              </a:extLst>
            </p:cNvPr>
            <p:cNvSpPr/>
            <p:nvPr/>
          </p:nvSpPr>
          <p:spPr>
            <a:xfrm>
              <a:off x="8130278" y="531485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0" name="Oval 768">
              <a:extLst>
                <a:ext uri="{FF2B5EF4-FFF2-40B4-BE49-F238E27FC236}">
                  <a16:creationId xmlns:a16="http://schemas.microsoft.com/office/drawing/2014/main" id="{69E65072-D068-D00E-DB77-C56BEB6493C8}"/>
                </a:ext>
              </a:extLst>
            </p:cNvPr>
            <p:cNvSpPr/>
            <p:nvPr/>
          </p:nvSpPr>
          <p:spPr>
            <a:xfrm>
              <a:off x="8130998" y="542300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1" name="Oval 769">
              <a:extLst>
                <a:ext uri="{FF2B5EF4-FFF2-40B4-BE49-F238E27FC236}">
                  <a16:creationId xmlns:a16="http://schemas.microsoft.com/office/drawing/2014/main" id="{C591F74D-F957-E600-AE4C-15C160F3A016}"/>
                </a:ext>
              </a:extLst>
            </p:cNvPr>
            <p:cNvSpPr/>
            <p:nvPr/>
          </p:nvSpPr>
          <p:spPr>
            <a:xfrm>
              <a:off x="8130329" y="54770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2" name="Oval 770">
              <a:extLst>
                <a:ext uri="{FF2B5EF4-FFF2-40B4-BE49-F238E27FC236}">
                  <a16:creationId xmlns:a16="http://schemas.microsoft.com/office/drawing/2014/main" id="{F4B5D77F-082F-BD43-F7DC-63A4FFAC8F1E}"/>
                </a:ext>
              </a:extLst>
            </p:cNvPr>
            <p:cNvSpPr/>
            <p:nvPr/>
          </p:nvSpPr>
          <p:spPr>
            <a:xfrm>
              <a:off x="8162577" y="504619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3" name="Oval 771">
              <a:extLst>
                <a:ext uri="{FF2B5EF4-FFF2-40B4-BE49-F238E27FC236}">
                  <a16:creationId xmlns:a16="http://schemas.microsoft.com/office/drawing/2014/main" id="{0D04A7E7-B687-0A00-12A8-189E46B75819}"/>
                </a:ext>
              </a:extLst>
            </p:cNvPr>
            <p:cNvSpPr/>
            <p:nvPr/>
          </p:nvSpPr>
          <p:spPr>
            <a:xfrm>
              <a:off x="8131310" y="558529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4" name="Oval 772">
              <a:extLst>
                <a:ext uri="{FF2B5EF4-FFF2-40B4-BE49-F238E27FC236}">
                  <a16:creationId xmlns:a16="http://schemas.microsoft.com/office/drawing/2014/main" id="{F175B3F5-EC8D-5D88-75B4-83E2648C4E19}"/>
                </a:ext>
              </a:extLst>
            </p:cNvPr>
            <p:cNvSpPr/>
            <p:nvPr/>
          </p:nvSpPr>
          <p:spPr>
            <a:xfrm>
              <a:off x="8162699" y="520858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5" name="Oval 773">
              <a:extLst>
                <a:ext uri="{FF2B5EF4-FFF2-40B4-BE49-F238E27FC236}">
                  <a16:creationId xmlns:a16="http://schemas.microsoft.com/office/drawing/2014/main" id="{5C543C4B-8305-C868-A924-BF13B15698CC}"/>
                </a:ext>
              </a:extLst>
            </p:cNvPr>
            <p:cNvSpPr/>
            <p:nvPr/>
          </p:nvSpPr>
          <p:spPr>
            <a:xfrm>
              <a:off x="8162872" y="537115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6" name="Oval 774">
              <a:extLst>
                <a:ext uri="{FF2B5EF4-FFF2-40B4-BE49-F238E27FC236}">
                  <a16:creationId xmlns:a16="http://schemas.microsoft.com/office/drawing/2014/main" id="{787FEC33-F459-7735-99B7-3EB9D555D43A}"/>
                </a:ext>
              </a:extLst>
            </p:cNvPr>
            <p:cNvSpPr/>
            <p:nvPr/>
          </p:nvSpPr>
          <p:spPr>
            <a:xfrm>
              <a:off x="8195377" y="510304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7" name="Oval 775">
              <a:extLst>
                <a:ext uri="{FF2B5EF4-FFF2-40B4-BE49-F238E27FC236}">
                  <a16:creationId xmlns:a16="http://schemas.microsoft.com/office/drawing/2014/main" id="{81C656C5-CCBB-0371-320F-0E70F2F0E29C}"/>
                </a:ext>
              </a:extLst>
            </p:cNvPr>
            <p:cNvSpPr/>
            <p:nvPr/>
          </p:nvSpPr>
          <p:spPr>
            <a:xfrm>
              <a:off x="8194033" y="515719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8" name="Oval 776">
              <a:extLst>
                <a:ext uri="{FF2B5EF4-FFF2-40B4-BE49-F238E27FC236}">
                  <a16:creationId xmlns:a16="http://schemas.microsoft.com/office/drawing/2014/main" id="{C069EF21-6B2F-2FE1-85A2-F0EC32521488}"/>
                </a:ext>
              </a:extLst>
            </p:cNvPr>
            <p:cNvSpPr/>
            <p:nvPr/>
          </p:nvSpPr>
          <p:spPr>
            <a:xfrm>
              <a:off x="8163136" y="553409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9" name="Oval 777">
              <a:extLst>
                <a:ext uri="{FF2B5EF4-FFF2-40B4-BE49-F238E27FC236}">
                  <a16:creationId xmlns:a16="http://schemas.microsoft.com/office/drawing/2014/main" id="{48C2AA41-14CB-A6A1-A43B-31C9DDA88ECA}"/>
                </a:ext>
              </a:extLst>
            </p:cNvPr>
            <p:cNvSpPr/>
            <p:nvPr/>
          </p:nvSpPr>
          <p:spPr>
            <a:xfrm>
              <a:off x="8195681" y="526606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0" name="Oval 778">
              <a:extLst>
                <a:ext uri="{FF2B5EF4-FFF2-40B4-BE49-F238E27FC236}">
                  <a16:creationId xmlns:a16="http://schemas.microsoft.com/office/drawing/2014/main" id="{2286CBD3-758F-FACB-A1E2-B48C49CEC309}"/>
                </a:ext>
              </a:extLst>
            </p:cNvPr>
            <p:cNvSpPr/>
            <p:nvPr/>
          </p:nvSpPr>
          <p:spPr>
            <a:xfrm>
              <a:off x="8226629" y="505225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1" name="Oval 779">
              <a:extLst>
                <a:ext uri="{FF2B5EF4-FFF2-40B4-BE49-F238E27FC236}">
                  <a16:creationId xmlns:a16="http://schemas.microsoft.com/office/drawing/2014/main" id="{D8F5C81F-A7B0-9FD0-1E3E-0964B16F467C}"/>
                </a:ext>
              </a:extLst>
            </p:cNvPr>
            <p:cNvSpPr/>
            <p:nvPr/>
          </p:nvSpPr>
          <p:spPr>
            <a:xfrm>
              <a:off x="8194060" y="532028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2" name="Oval 780">
              <a:extLst>
                <a:ext uri="{FF2B5EF4-FFF2-40B4-BE49-F238E27FC236}">
                  <a16:creationId xmlns:a16="http://schemas.microsoft.com/office/drawing/2014/main" id="{DA2475C4-F88B-C649-9784-74560A8863BB}"/>
                </a:ext>
              </a:extLst>
            </p:cNvPr>
            <p:cNvSpPr/>
            <p:nvPr/>
          </p:nvSpPr>
          <p:spPr>
            <a:xfrm>
              <a:off x="8226765" y="521580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3" name="Oval 781">
              <a:extLst>
                <a:ext uri="{FF2B5EF4-FFF2-40B4-BE49-F238E27FC236}">
                  <a16:creationId xmlns:a16="http://schemas.microsoft.com/office/drawing/2014/main" id="{4CFD57B7-1822-95D4-CF3C-6D4F8DC33ED9}"/>
                </a:ext>
              </a:extLst>
            </p:cNvPr>
            <p:cNvSpPr/>
            <p:nvPr/>
          </p:nvSpPr>
          <p:spPr>
            <a:xfrm>
              <a:off x="8196114" y="542962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4" name="Oval 782">
              <a:extLst>
                <a:ext uri="{FF2B5EF4-FFF2-40B4-BE49-F238E27FC236}">
                  <a16:creationId xmlns:a16="http://schemas.microsoft.com/office/drawing/2014/main" id="{2FDD138B-6316-0339-C2E4-D46C829F5530}"/>
                </a:ext>
              </a:extLst>
            </p:cNvPr>
            <p:cNvSpPr/>
            <p:nvPr/>
          </p:nvSpPr>
          <p:spPr>
            <a:xfrm>
              <a:off x="8165559" y="564346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5" name="Oval 783">
              <a:extLst>
                <a:ext uri="{FF2B5EF4-FFF2-40B4-BE49-F238E27FC236}">
                  <a16:creationId xmlns:a16="http://schemas.microsoft.com/office/drawing/2014/main" id="{993F8D63-9F41-D8FC-6DE1-7DD26B6A68E4}"/>
                </a:ext>
              </a:extLst>
            </p:cNvPr>
            <p:cNvSpPr/>
            <p:nvPr/>
          </p:nvSpPr>
          <p:spPr>
            <a:xfrm>
              <a:off x="8194068" y="548397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6" name="Oval 784">
              <a:extLst>
                <a:ext uri="{FF2B5EF4-FFF2-40B4-BE49-F238E27FC236}">
                  <a16:creationId xmlns:a16="http://schemas.microsoft.com/office/drawing/2014/main" id="{3DF5FC8F-9A16-18BF-E3DE-908F0899C2AC}"/>
                </a:ext>
              </a:extLst>
            </p:cNvPr>
            <p:cNvSpPr/>
            <p:nvPr/>
          </p:nvSpPr>
          <p:spPr>
            <a:xfrm>
              <a:off x="8259633" y="511168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7" name="Oval 785">
              <a:extLst>
                <a:ext uri="{FF2B5EF4-FFF2-40B4-BE49-F238E27FC236}">
                  <a16:creationId xmlns:a16="http://schemas.microsoft.com/office/drawing/2014/main" id="{963E6E00-F283-A42D-1874-5A8D97BBC991}"/>
                </a:ext>
              </a:extLst>
            </p:cNvPr>
            <p:cNvSpPr/>
            <p:nvPr/>
          </p:nvSpPr>
          <p:spPr>
            <a:xfrm>
              <a:off x="8257356" y="516609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8" name="Oval 786">
              <a:extLst>
                <a:ext uri="{FF2B5EF4-FFF2-40B4-BE49-F238E27FC236}">
                  <a16:creationId xmlns:a16="http://schemas.microsoft.com/office/drawing/2014/main" id="{7ADA9E91-E840-73A3-FF59-A2EE35381711}"/>
                </a:ext>
              </a:extLst>
            </p:cNvPr>
            <p:cNvSpPr/>
            <p:nvPr/>
          </p:nvSpPr>
          <p:spPr>
            <a:xfrm>
              <a:off x="8226920" y="538009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9" name="Oval 787">
              <a:extLst>
                <a:ext uri="{FF2B5EF4-FFF2-40B4-BE49-F238E27FC236}">
                  <a16:creationId xmlns:a16="http://schemas.microsoft.com/office/drawing/2014/main" id="{D66A4B63-94FA-1CA6-7E74-ED1CF921157E}"/>
                </a:ext>
              </a:extLst>
            </p:cNvPr>
            <p:cNvSpPr/>
            <p:nvPr/>
          </p:nvSpPr>
          <p:spPr>
            <a:xfrm>
              <a:off x="8290174" y="506231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0" name="Oval 788">
              <a:extLst>
                <a:ext uri="{FF2B5EF4-FFF2-40B4-BE49-F238E27FC236}">
                  <a16:creationId xmlns:a16="http://schemas.microsoft.com/office/drawing/2014/main" id="{BCF8B3D3-19F1-D18C-1A98-281DB129CB0D}"/>
                </a:ext>
              </a:extLst>
            </p:cNvPr>
            <p:cNvSpPr/>
            <p:nvPr/>
          </p:nvSpPr>
          <p:spPr>
            <a:xfrm>
              <a:off x="8259918" y="527650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1" name="Oval 789">
              <a:extLst>
                <a:ext uri="{FF2B5EF4-FFF2-40B4-BE49-F238E27FC236}">
                  <a16:creationId xmlns:a16="http://schemas.microsoft.com/office/drawing/2014/main" id="{C7EB75F6-F669-E844-A43A-E2663502E977}"/>
                </a:ext>
              </a:extLst>
            </p:cNvPr>
            <p:cNvSpPr/>
            <p:nvPr/>
          </p:nvSpPr>
          <p:spPr>
            <a:xfrm>
              <a:off x="8196772" y="559429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2" name="Oval 790">
              <a:extLst>
                <a:ext uri="{FF2B5EF4-FFF2-40B4-BE49-F238E27FC236}">
                  <a16:creationId xmlns:a16="http://schemas.microsoft.com/office/drawing/2014/main" id="{A703C23B-63B8-874E-E950-48ECE77ABAA3}"/>
                </a:ext>
              </a:extLst>
            </p:cNvPr>
            <p:cNvSpPr/>
            <p:nvPr/>
          </p:nvSpPr>
          <p:spPr>
            <a:xfrm>
              <a:off x="8257151" y="533109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3" name="Oval 791">
              <a:extLst>
                <a:ext uri="{FF2B5EF4-FFF2-40B4-BE49-F238E27FC236}">
                  <a16:creationId xmlns:a16="http://schemas.microsoft.com/office/drawing/2014/main" id="{775E2AE0-76F6-96D5-FE4C-8FAD4D92E39D}"/>
                </a:ext>
              </a:extLst>
            </p:cNvPr>
            <p:cNvSpPr/>
            <p:nvPr/>
          </p:nvSpPr>
          <p:spPr>
            <a:xfrm>
              <a:off x="8290114" y="522779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4" name="Oval 792">
              <a:extLst>
                <a:ext uri="{FF2B5EF4-FFF2-40B4-BE49-F238E27FC236}">
                  <a16:creationId xmlns:a16="http://schemas.microsoft.com/office/drawing/2014/main" id="{0F4B7324-6149-2BBC-9F01-2EFCB821CC4D}"/>
                </a:ext>
              </a:extLst>
            </p:cNvPr>
            <p:cNvSpPr/>
            <p:nvPr/>
          </p:nvSpPr>
          <p:spPr>
            <a:xfrm>
              <a:off x="8323167" y="512460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5" name="Oval 793">
              <a:extLst>
                <a:ext uri="{FF2B5EF4-FFF2-40B4-BE49-F238E27FC236}">
                  <a16:creationId xmlns:a16="http://schemas.microsoft.com/office/drawing/2014/main" id="{4158FC02-1504-C178-7A23-1BDB9B273D64}"/>
                </a:ext>
              </a:extLst>
            </p:cNvPr>
            <p:cNvSpPr/>
            <p:nvPr/>
          </p:nvSpPr>
          <p:spPr>
            <a:xfrm>
              <a:off x="8227055" y="554580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6" name="Oval 794">
              <a:extLst>
                <a:ext uri="{FF2B5EF4-FFF2-40B4-BE49-F238E27FC236}">
                  <a16:creationId xmlns:a16="http://schemas.microsoft.com/office/drawing/2014/main" id="{9F505F01-A607-0439-53AF-A8C897F5C5B8}"/>
                </a:ext>
              </a:extLst>
            </p:cNvPr>
            <p:cNvSpPr/>
            <p:nvPr/>
          </p:nvSpPr>
          <p:spPr>
            <a:xfrm>
              <a:off x="8319903" y="517938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7" name="Oval 795">
              <a:extLst>
                <a:ext uri="{FF2B5EF4-FFF2-40B4-BE49-F238E27FC236}">
                  <a16:creationId xmlns:a16="http://schemas.microsoft.com/office/drawing/2014/main" id="{6D925DCE-C163-BB3C-724A-41C994B541FA}"/>
                </a:ext>
              </a:extLst>
            </p:cNvPr>
            <p:cNvSpPr/>
            <p:nvPr/>
          </p:nvSpPr>
          <p:spPr>
            <a:xfrm>
              <a:off x="8352962" y="507635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8" name="Oval 796">
              <a:extLst>
                <a:ext uri="{FF2B5EF4-FFF2-40B4-BE49-F238E27FC236}">
                  <a16:creationId xmlns:a16="http://schemas.microsoft.com/office/drawing/2014/main" id="{A0CAE2D5-E86E-E257-A469-D2F97FEF5147}"/>
                </a:ext>
              </a:extLst>
            </p:cNvPr>
            <p:cNvSpPr/>
            <p:nvPr/>
          </p:nvSpPr>
          <p:spPr>
            <a:xfrm>
              <a:off x="8260226" y="54427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9" name="Oval 797">
              <a:extLst>
                <a:ext uri="{FF2B5EF4-FFF2-40B4-BE49-F238E27FC236}">
                  <a16:creationId xmlns:a16="http://schemas.microsoft.com/office/drawing/2014/main" id="{639B3DAC-00CE-862B-F10A-87667F2DA9E9}"/>
                </a:ext>
              </a:extLst>
            </p:cNvPr>
            <p:cNvSpPr/>
            <p:nvPr/>
          </p:nvSpPr>
          <p:spPr>
            <a:xfrm>
              <a:off x="8256684" y="549775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0" name="Oval 798">
              <a:extLst>
                <a:ext uri="{FF2B5EF4-FFF2-40B4-BE49-F238E27FC236}">
                  <a16:creationId xmlns:a16="http://schemas.microsoft.com/office/drawing/2014/main" id="{A82566AC-368C-1E73-A08C-43B593AA7DEB}"/>
                </a:ext>
              </a:extLst>
            </p:cNvPr>
            <p:cNvSpPr/>
            <p:nvPr/>
          </p:nvSpPr>
          <p:spPr>
            <a:xfrm>
              <a:off x="8289872" y="53949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1" name="Oval 799">
              <a:extLst>
                <a:ext uri="{FF2B5EF4-FFF2-40B4-BE49-F238E27FC236}">
                  <a16:creationId xmlns:a16="http://schemas.microsoft.com/office/drawing/2014/main" id="{03D19E45-FCF5-ABD2-9ED2-B407330F79A8}"/>
                </a:ext>
              </a:extLst>
            </p:cNvPr>
            <p:cNvSpPr/>
            <p:nvPr/>
          </p:nvSpPr>
          <p:spPr>
            <a:xfrm>
              <a:off x="8323108" y="529208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2" name="Oval 800">
              <a:extLst>
                <a:ext uri="{FF2B5EF4-FFF2-40B4-BE49-F238E27FC236}">
                  <a16:creationId xmlns:a16="http://schemas.microsoft.com/office/drawing/2014/main" id="{6A6B4A91-5925-8E9E-A6E3-C7B9F63F249C}"/>
                </a:ext>
              </a:extLst>
            </p:cNvPr>
            <p:cNvSpPr/>
            <p:nvPr/>
          </p:nvSpPr>
          <p:spPr>
            <a:xfrm>
              <a:off x="8319098" y="534722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3" name="Oval 801">
              <a:extLst>
                <a:ext uri="{FF2B5EF4-FFF2-40B4-BE49-F238E27FC236}">
                  <a16:creationId xmlns:a16="http://schemas.microsoft.com/office/drawing/2014/main" id="{DE9234EF-4AB2-E931-1081-CEA2C120A107}"/>
                </a:ext>
              </a:extLst>
            </p:cNvPr>
            <p:cNvSpPr/>
            <p:nvPr/>
          </p:nvSpPr>
          <p:spPr>
            <a:xfrm>
              <a:off x="8352389" y="52444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4" name="Oval 802">
              <a:extLst>
                <a:ext uri="{FF2B5EF4-FFF2-40B4-BE49-F238E27FC236}">
                  <a16:creationId xmlns:a16="http://schemas.microsoft.com/office/drawing/2014/main" id="{1EF193B3-AD76-6A0D-BE7A-CAA84A2C886A}"/>
                </a:ext>
              </a:extLst>
            </p:cNvPr>
            <p:cNvSpPr/>
            <p:nvPr/>
          </p:nvSpPr>
          <p:spPr>
            <a:xfrm>
              <a:off x="8385697" y="514173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5" name="Oval 803">
              <a:extLst>
                <a:ext uri="{FF2B5EF4-FFF2-40B4-BE49-F238E27FC236}">
                  <a16:creationId xmlns:a16="http://schemas.microsoft.com/office/drawing/2014/main" id="{BC2512D8-2397-CE7E-ED2F-590A76B0F35E}"/>
                </a:ext>
              </a:extLst>
            </p:cNvPr>
            <p:cNvSpPr/>
            <p:nvPr/>
          </p:nvSpPr>
          <p:spPr>
            <a:xfrm>
              <a:off x="8231190" y="565922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6" name="Oval 804">
              <a:extLst>
                <a:ext uri="{FF2B5EF4-FFF2-40B4-BE49-F238E27FC236}">
                  <a16:creationId xmlns:a16="http://schemas.microsoft.com/office/drawing/2014/main" id="{D7040E69-87E5-6C77-A177-2673000DB28B}"/>
                </a:ext>
              </a:extLst>
            </p:cNvPr>
            <p:cNvSpPr/>
            <p:nvPr/>
          </p:nvSpPr>
          <p:spPr>
            <a:xfrm>
              <a:off x="8381371" y="519701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7" name="Oval 805">
              <a:extLst>
                <a:ext uri="{FF2B5EF4-FFF2-40B4-BE49-F238E27FC236}">
                  <a16:creationId xmlns:a16="http://schemas.microsoft.com/office/drawing/2014/main" id="{874BBF4A-B021-7CE8-8ED9-B4B344F4E93E}"/>
                </a:ext>
              </a:extLst>
            </p:cNvPr>
            <p:cNvSpPr/>
            <p:nvPr/>
          </p:nvSpPr>
          <p:spPr>
            <a:xfrm>
              <a:off x="8414745" y="50943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8" name="Oval 806">
              <a:extLst>
                <a:ext uri="{FF2B5EF4-FFF2-40B4-BE49-F238E27FC236}">
                  <a16:creationId xmlns:a16="http://schemas.microsoft.com/office/drawing/2014/main" id="{00B5B7BD-F769-E9A6-B77A-BA1805794E0E}"/>
                </a:ext>
              </a:extLst>
            </p:cNvPr>
            <p:cNvSpPr/>
            <p:nvPr/>
          </p:nvSpPr>
          <p:spPr>
            <a:xfrm>
              <a:off x="8260398" y="561212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9" name="Oval 807">
              <a:extLst>
                <a:ext uri="{FF2B5EF4-FFF2-40B4-BE49-F238E27FC236}">
                  <a16:creationId xmlns:a16="http://schemas.microsoft.com/office/drawing/2014/main" id="{4F9FCFC2-056E-B0FA-8DF3-A04A2B7365BF}"/>
                </a:ext>
              </a:extLst>
            </p:cNvPr>
            <p:cNvSpPr/>
            <p:nvPr/>
          </p:nvSpPr>
          <p:spPr>
            <a:xfrm>
              <a:off x="8322677" y="546239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0" name="Oval 808">
              <a:extLst>
                <a:ext uri="{FF2B5EF4-FFF2-40B4-BE49-F238E27FC236}">
                  <a16:creationId xmlns:a16="http://schemas.microsoft.com/office/drawing/2014/main" id="{9E58122C-44B7-19FE-88A2-1D751A0C7FBE}"/>
                </a:ext>
              </a:extLst>
            </p:cNvPr>
            <p:cNvSpPr/>
            <p:nvPr/>
          </p:nvSpPr>
          <p:spPr>
            <a:xfrm>
              <a:off x="8289096" y="556514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1" name="Oval 809">
              <a:extLst>
                <a:ext uri="{FF2B5EF4-FFF2-40B4-BE49-F238E27FC236}">
                  <a16:creationId xmlns:a16="http://schemas.microsoft.com/office/drawing/2014/main" id="{72228CDD-9A7F-CF4D-1C78-84CFD0191D81}"/>
                </a:ext>
              </a:extLst>
            </p:cNvPr>
            <p:cNvSpPr/>
            <p:nvPr/>
          </p:nvSpPr>
          <p:spPr>
            <a:xfrm>
              <a:off x="8384839" y="531268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2" name="Oval 810">
              <a:extLst>
                <a:ext uri="{FF2B5EF4-FFF2-40B4-BE49-F238E27FC236}">
                  <a16:creationId xmlns:a16="http://schemas.microsoft.com/office/drawing/2014/main" id="{7AF8E43A-E7E0-AC75-0B56-8D3ABDF5A544}"/>
                </a:ext>
              </a:extLst>
            </p:cNvPr>
            <p:cNvSpPr/>
            <p:nvPr/>
          </p:nvSpPr>
          <p:spPr>
            <a:xfrm>
              <a:off x="8446943" y="516299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3" name="Oval 811">
              <a:extLst>
                <a:ext uri="{FF2B5EF4-FFF2-40B4-BE49-F238E27FC236}">
                  <a16:creationId xmlns:a16="http://schemas.microsoft.com/office/drawing/2014/main" id="{E4862430-31F0-E9F6-7302-8E5414F13AC2}"/>
                </a:ext>
              </a:extLst>
            </p:cNvPr>
            <p:cNvSpPr/>
            <p:nvPr/>
          </p:nvSpPr>
          <p:spPr>
            <a:xfrm>
              <a:off x="8351188" y="541545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4" name="Oval 812">
              <a:extLst>
                <a:ext uri="{FF2B5EF4-FFF2-40B4-BE49-F238E27FC236}">
                  <a16:creationId xmlns:a16="http://schemas.microsoft.com/office/drawing/2014/main" id="{FD65224D-E88F-D27C-38E2-655B75044A36}"/>
                </a:ext>
              </a:extLst>
            </p:cNvPr>
            <p:cNvSpPr/>
            <p:nvPr/>
          </p:nvSpPr>
          <p:spPr>
            <a:xfrm>
              <a:off x="8413243" y="526577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5" name="Oval 813">
              <a:extLst>
                <a:ext uri="{FF2B5EF4-FFF2-40B4-BE49-F238E27FC236}">
                  <a16:creationId xmlns:a16="http://schemas.microsoft.com/office/drawing/2014/main" id="{A74BA960-0807-900A-4CD8-D72209CD99C3}"/>
                </a:ext>
              </a:extLst>
            </p:cNvPr>
            <p:cNvSpPr/>
            <p:nvPr/>
          </p:nvSpPr>
          <p:spPr>
            <a:xfrm>
              <a:off x="8475278" y="511609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6" name="Oval 814">
              <a:extLst>
                <a:ext uri="{FF2B5EF4-FFF2-40B4-BE49-F238E27FC236}">
                  <a16:creationId xmlns:a16="http://schemas.microsoft.com/office/drawing/2014/main" id="{26167346-C278-C84D-9534-BAC1DC8D220B}"/>
                </a:ext>
              </a:extLst>
            </p:cNvPr>
            <p:cNvSpPr/>
            <p:nvPr/>
          </p:nvSpPr>
          <p:spPr>
            <a:xfrm>
              <a:off x="8317442" y="551822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7" name="Oval 815">
              <a:extLst>
                <a:ext uri="{FF2B5EF4-FFF2-40B4-BE49-F238E27FC236}">
                  <a16:creationId xmlns:a16="http://schemas.microsoft.com/office/drawing/2014/main" id="{EEA60F4C-0496-AF2E-DE7B-4D7E204A256E}"/>
                </a:ext>
              </a:extLst>
            </p:cNvPr>
            <p:cNvSpPr/>
            <p:nvPr/>
          </p:nvSpPr>
          <p:spPr>
            <a:xfrm>
              <a:off x="8379454" y="536855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8" name="Oval 816">
              <a:extLst>
                <a:ext uri="{FF2B5EF4-FFF2-40B4-BE49-F238E27FC236}">
                  <a16:creationId xmlns:a16="http://schemas.microsoft.com/office/drawing/2014/main" id="{7B4E2590-EE4C-34B8-24CF-6EA35805F2A7}"/>
                </a:ext>
              </a:extLst>
            </p:cNvPr>
            <p:cNvSpPr/>
            <p:nvPr/>
          </p:nvSpPr>
          <p:spPr>
            <a:xfrm>
              <a:off x="8441460" y="521888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9" name="Oval 817">
              <a:extLst>
                <a:ext uri="{FF2B5EF4-FFF2-40B4-BE49-F238E27FC236}">
                  <a16:creationId xmlns:a16="http://schemas.microsoft.com/office/drawing/2014/main" id="{F2E615E0-B991-CA98-8ABF-CC04486D95B1}"/>
                </a:ext>
              </a:extLst>
            </p:cNvPr>
            <p:cNvSpPr/>
            <p:nvPr/>
          </p:nvSpPr>
          <p:spPr>
            <a:xfrm>
              <a:off x="8506633" y="518830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0" name="Oval 818">
              <a:extLst>
                <a:ext uri="{FF2B5EF4-FFF2-40B4-BE49-F238E27FC236}">
                  <a16:creationId xmlns:a16="http://schemas.microsoft.com/office/drawing/2014/main" id="{17858728-6827-E607-C456-2E5E7ABF92AF}"/>
                </a:ext>
              </a:extLst>
            </p:cNvPr>
            <p:cNvSpPr/>
            <p:nvPr/>
          </p:nvSpPr>
          <p:spPr>
            <a:xfrm>
              <a:off x="8534324" y="514164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1" name="Oval 819">
              <a:extLst>
                <a:ext uri="{FF2B5EF4-FFF2-40B4-BE49-F238E27FC236}">
                  <a16:creationId xmlns:a16="http://schemas.microsoft.com/office/drawing/2014/main" id="{8B191D73-6552-C83D-0D53-7348D8211218}"/>
                </a:ext>
              </a:extLst>
            </p:cNvPr>
            <p:cNvSpPr/>
            <p:nvPr/>
          </p:nvSpPr>
          <p:spPr>
            <a:xfrm>
              <a:off x="8444711" y="53381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2" name="Oval 820">
              <a:extLst>
                <a:ext uri="{FF2B5EF4-FFF2-40B4-BE49-F238E27FC236}">
                  <a16:creationId xmlns:a16="http://schemas.microsoft.com/office/drawing/2014/main" id="{0FECE24E-0DFE-3F46-29EF-4C9A88732723}"/>
                </a:ext>
              </a:extLst>
            </p:cNvPr>
            <p:cNvSpPr/>
            <p:nvPr/>
          </p:nvSpPr>
          <p:spPr>
            <a:xfrm>
              <a:off x="8472336" y="529155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3" name="Oval 821">
              <a:extLst>
                <a:ext uri="{FF2B5EF4-FFF2-40B4-BE49-F238E27FC236}">
                  <a16:creationId xmlns:a16="http://schemas.microsoft.com/office/drawing/2014/main" id="{72C27B0B-0469-781E-BA7A-1966D107E7CB}"/>
                </a:ext>
              </a:extLst>
            </p:cNvPr>
            <p:cNvSpPr/>
            <p:nvPr/>
          </p:nvSpPr>
          <p:spPr>
            <a:xfrm>
              <a:off x="8499876" y="524489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4" name="Oval 822">
              <a:extLst>
                <a:ext uri="{FF2B5EF4-FFF2-40B4-BE49-F238E27FC236}">
                  <a16:creationId xmlns:a16="http://schemas.microsoft.com/office/drawing/2014/main" id="{1F00418B-1BC1-11C8-BB71-DF2A73ED1FE1}"/>
                </a:ext>
              </a:extLst>
            </p:cNvPr>
            <p:cNvSpPr/>
            <p:nvPr/>
          </p:nvSpPr>
          <p:spPr>
            <a:xfrm>
              <a:off x="8382824" y="54882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5" name="Oval 823">
              <a:extLst>
                <a:ext uri="{FF2B5EF4-FFF2-40B4-BE49-F238E27FC236}">
                  <a16:creationId xmlns:a16="http://schemas.microsoft.com/office/drawing/2014/main" id="{3EC37E97-E0D2-5F6F-817E-4ECBBBAAB319}"/>
                </a:ext>
              </a:extLst>
            </p:cNvPr>
            <p:cNvSpPr/>
            <p:nvPr/>
          </p:nvSpPr>
          <p:spPr>
            <a:xfrm>
              <a:off x="8410347" y="544157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6" name="Oval 824">
              <a:extLst>
                <a:ext uri="{FF2B5EF4-FFF2-40B4-BE49-F238E27FC236}">
                  <a16:creationId xmlns:a16="http://schemas.microsoft.com/office/drawing/2014/main" id="{E9505222-77EC-740C-E0CE-63003F095DE4}"/>
                </a:ext>
              </a:extLst>
            </p:cNvPr>
            <p:cNvSpPr/>
            <p:nvPr/>
          </p:nvSpPr>
          <p:spPr>
            <a:xfrm>
              <a:off x="8437784" y="539492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7" name="Oval 825">
              <a:extLst>
                <a:ext uri="{FF2B5EF4-FFF2-40B4-BE49-F238E27FC236}">
                  <a16:creationId xmlns:a16="http://schemas.microsoft.com/office/drawing/2014/main" id="{117A05FB-1803-F503-A2E3-526479AFC132}"/>
                </a:ext>
              </a:extLst>
            </p:cNvPr>
            <p:cNvSpPr/>
            <p:nvPr/>
          </p:nvSpPr>
          <p:spPr>
            <a:xfrm>
              <a:off x="8293548" y="568505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8" name="Oval 826">
              <a:extLst>
                <a:ext uri="{FF2B5EF4-FFF2-40B4-BE49-F238E27FC236}">
                  <a16:creationId xmlns:a16="http://schemas.microsoft.com/office/drawing/2014/main" id="{B0136603-E20E-3027-7B87-FD1708AF5B66}"/>
                </a:ext>
              </a:extLst>
            </p:cNvPr>
            <p:cNvSpPr/>
            <p:nvPr/>
          </p:nvSpPr>
          <p:spPr>
            <a:xfrm>
              <a:off x="8321004" y="563844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9" name="Oval 827">
              <a:extLst>
                <a:ext uri="{FF2B5EF4-FFF2-40B4-BE49-F238E27FC236}">
                  <a16:creationId xmlns:a16="http://schemas.microsoft.com/office/drawing/2014/main" id="{C23C1889-5ACA-E9FB-ED78-562DB43D85D1}"/>
                </a:ext>
              </a:extLst>
            </p:cNvPr>
            <p:cNvSpPr/>
            <p:nvPr/>
          </p:nvSpPr>
          <p:spPr>
            <a:xfrm>
              <a:off x="8348354" y="559181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0" name="Oval 828">
              <a:extLst>
                <a:ext uri="{FF2B5EF4-FFF2-40B4-BE49-F238E27FC236}">
                  <a16:creationId xmlns:a16="http://schemas.microsoft.com/office/drawing/2014/main" id="{A1A0C7E5-C4D8-5A68-F396-341D914C7B6A}"/>
                </a:ext>
              </a:extLst>
            </p:cNvPr>
            <p:cNvSpPr/>
            <p:nvPr/>
          </p:nvSpPr>
          <p:spPr>
            <a:xfrm>
              <a:off x="8375631" y="554514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1" name="Oval 829">
              <a:extLst>
                <a:ext uri="{FF2B5EF4-FFF2-40B4-BE49-F238E27FC236}">
                  <a16:creationId xmlns:a16="http://schemas.microsoft.com/office/drawing/2014/main" id="{34707680-5BF3-6E35-5E24-8C56E9D77A92}"/>
                </a:ext>
              </a:extLst>
            </p:cNvPr>
            <p:cNvSpPr/>
            <p:nvPr/>
          </p:nvSpPr>
          <p:spPr>
            <a:xfrm>
              <a:off x="8564498" y="521755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2" name="Oval 830">
              <a:extLst>
                <a:ext uri="{FF2B5EF4-FFF2-40B4-BE49-F238E27FC236}">
                  <a16:creationId xmlns:a16="http://schemas.microsoft.com/office/drawing/2014/main" id="{F1F56BB4-2606-2572-8A30-CA01D244E8B1}"/>
                </a:ext>
              </a:extLst>
            </p:cNvPr>
            <p:cNvSpPr/>
            <p:nvPr/>
          </p:nvSpPr>
          <p:spPr>
            <a:xfrm>
              <a:off x="8591649" y="517085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3" name="Oval 831">
              <a:extLst>
                <a:ext uri="{FF2B5EF4-FFF2-40B4-BE49-F238E27FC236}">
                  <a16:creationId xmlns:a16="http://schemas.microsoft.com/office/drawing/2014/main" id="{6B198567-D85D-3CD0-54DC-D4520D8E051F}"/>
                </a:ext>
              </a:extLst>
            </p:cNvPr>
            <p:cNvSpPr/>
            <p:nvPr/>
          </p:nvSpPr>
          <p:spPr>
            <a:xfrm>
              <a:off x="8502337" y="536844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4" name="Oval 832">
              <a:extLst>
                <a:ext uri="{FF2B5EF4-FFF2-40B4-BE49-F238E27FC236}">
                  <a16:creationId xmlns:a16="http://schemas.microsoft.com/office/drawing/2014/main" id="{2B93BAE6-5FE0-354B-E4D8-DE861C4098D5}"/>
                </a:ext>
              </a:extLst>
            </p:cNvPr>
            <p:cNvSpPr/>
            <p:nvPr/>
          </p:nvSpPr>
          <p:spPr>
            <a:xfrm>
              <a:off x="8529336" y="532167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5" name="Oval 833">
              <a:extLst>
                <a:ext uri="{FF2B5EF4-FFF2-40B4-BE49-F238E27FC236}">
                  <a16:creationId xmlns:a16="http://schemas.microsoft.com/office/drawing/2014/main" id="{DD8D883A-6D18-3FF8-C148-5D31FFB6F6D4}"/>
                </a:ext>
              </a:extLst>
            </p:cNvPr>
            <p:cNvSpPr/>
            <p:nvPr/>
          </p:nvSpPr>
          <p:spPr>
            <a:xfrm>
              <a:off x="8556336" y="527491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6" name="Oval 834">
              <a:extLst>
                <a:ext uri="{FF2B5EF4-FFF2-40B4-BE49-F238E27FC236}">
                  <a16:creationId xmlns:a16="http://schemas.microsoft.com/office/drawing/2014/main" id="{CD6252B3-0E0A-BD0D-53B9-7271E81F1E8D}"/>
                </a:ext>
              </a:extLst>
            </p:cNvPr>
            <p:cNvSpPr/>
            <p:nvPr/>
          </p:nvSpPr>
          <p:spPr>
            <a:xfrm>
              <a:off x="8493668" y="54261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7" name="Oval 835">
              <a:extLst>
                <a:ext uri="{FF2B5EF4-FFF2-40B4-BE49-F238E27FC236}">
                  <a16:creationId xmlns:a16="http://schemas.microsoft.com/office/drawing/2014/main" id="{4A6DF17C-BF28-0D0E-47EA-51ACEC6D48A7}"/>
                </a:ext>
              </a:extLst>
            </p:cNvPr>
            <p:cNvSpPr/>
            <p:nvPr/>
          </p:nvSpPr>
          <p:spPr>
            <a:xfrm>
              <a:off x="8466843" y="54730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8" name="Oval 836">
              <a:extLst>
                <a:ext uri="{FF2B5EF4-FFF2-40B4-BE49-F238E27FC236}">
                  <a16:creationId xmlns:a16="http://schemas.microsoft.com/office/drawing/2014/main" id="{AB0C4004-84AA-2981-F2D7-AF56417BC700}"/>
                </a:ext>
              </a:extLst>
            </p:cNvPr>
            <p:cNvSpPr/>
            <p:nvPr/>
          </p:nvSpPr>
          <p:spPr>
            <a:xfrm>
              <a:off x="8440052" y="551996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9" name="Oval 837">
              <a:extLst>
                <a:ext uri="{FF2B5EF4-FFF2-40B4-BE49-F238E27FC236}">
                  <a16:creationId xmlns:a16="http://schemas.microsoft.com/office/drawing/2014/main" id="{743ED49E-68D7-4551-077B-14C5DF9D04BF}"/>
                </a:ext>
              </a:extLst>
            </p:cNvPr>
            <p:cNvSpPr/>
            <p:nvPr/>
          </p:nvSpPr>
          <p:spPr>
            <a:xfrm>
              <a:off x="8647027" y="52036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0" name="Oval 838">
              <a:extLst>
                <a:ext uri="{FF2B5EF4-FFF2-40B4-BE49-F238E27FC236}">
                  <a16:creationId xmlns:a16="http://schemas.microsoft.com/office/drawing/2014/main" id="{9B9AE0D6-4954-5700-08E1-D0BFF24503D4}"/>
                </a:ext>
              </a:extLst>
            </p:cNvPr>
            <p:cNvSpPr/>
            <p:nvPr/>
          </p:nvSpPr>
          <p:spPr>
            <a:xfrm>
              <a:off x="8620281" y="525059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1" name="Oval 839">
              <a:extLst>
                <a:ext uri="{FF2B5EF4-FFF2-40B4-BE49-F238E27FC236}">
                  <a16:creationId xmlns:a16="http://schemas.microsoft.com/office/drawing/2014/main" id="{C9837B0E-C9EF-19E0-CCF1-B3A675ADF530}"/>
                </a:ext>
              </a:extLst>
            </p:cNvPr>
            <p:cNvSpPr/>
            <p:nvPr/>
          </p:nvSpPr>
          <p:spPr>
            <a:xfrm>
              <a:off x="8610565" y="53087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2" name="Oval 840">
              <a:extLst>
                <a:ext uri="{FF2B5EF4-FFF2-40B4-BE49-F238E27FC236}">
                  <a16:creationId xmlns:a16="http://schemas.microsoft.com/office/drawing/2014/main" id="{11C260EF-E9DA-72DC-3BE6-3BED042D88B8}"/>
                </a:ext>
              </a:extLst>
            </p:cNvPr>
            <p:cNvSpPr/>
            <p:nvPr/>
          </p:nvSpPr>
          <p:spPr>
            <a:xfrm>
              <a:off x="8430569" y="557820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3" name="Oval 841">
              <a:extLst>
                <a:ext uri="{FF2B5EF4-FFF2-40B4-BE49-F238E27FC236}">
                  <a16:creationId xmlns:a16="http://schemas.microsoft.com/office/drawing/2014/main" id="{4BA9B319-4A29-6EDD-8E8D-186D440B2FCB}"/>
                </a:ext>
              </a:extLst>
            </p:cNvPr>
            <p:cNvSpPr/>
            <p:nvPr/>
          </p:nvSpPr>
          <p:spPr>
            <a:xfrm>
              <a:off x="8583927" y="535597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4" name="Oval 842">
              <a:extLst>
                <a:ext uri="{FF2B5EF4-FFF2-40B4-BE49-F238E27FC236}">
                  <a16:creationId xmlns:a16="http://schemas.microsoft.com/office/drawing/2014/main" id="{62DD305F-D8D2-BF7B-6614-9740ECC3F187}"/>
                </a:ext>
              </a:extLst>
            </p:cNvPr>
            <p:cNvSpPr/>
            <p:nvPr/>
          </p:nvSpPr>
          <p:spPr>
            <a:xfrm>
              <a:off x="8403966" y="562542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5" name="Oval 843">
              <a:extLst>
                <a:ext uri="{FF2B5EF4-FFF2-40B4-BE49-F238E27FC236}">
                  <a16:creationId xmlns:a16="http://schemas.microsoft.com/office/drawing/2014/main" id="{D2FC141C-7271-9DE4-6697-7D840681B5D9}"/>
                </a:ext>
              </a:extLst>
            </p:cNvPr>
            <p:cNvSpPr/>
            <p:nvPr/>
          </p:nvSpPr>
          <p:spPr>
            <a:xfrm>
              <a:off x="8557342" y="540322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6" name="Oval 844">
              <a:extLst>
                <a:ext uri="{FF2B5EF4-FFF2-40B4-BE49-F238E27FC236}">
                  <a16:creationId xmlns:a16="http://schemas.microsoft.com/office/drawing/2014/main" id="{D6FE2CC4-207D-5FE2-7768-539663E268E5}"/>
                </a:ext>
              </a:extLst>
            </p:cNvPr>
            <p:cNvSpPr/>
            <p:nvPr/>
          </p:nvSpPr>
          <p:spPr>
            <a:xfrm>
              <a:off x="8377462" y="567278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7" name="Oval 845">
              <a:extLst>
                <a:ext uri="{FF2B5EF4-FFF2-40B4-BE49-F238E27FC236}">
                  <a16:creationId xmlns:a16="http://schemas.microsoft.com/office/drawing/2014/main" id="{12C51D18-3226-2B78-860C-8B077254EC17}"/>
                </a:ext>
              </a:extLst>
            </p:cNvPr>
            <p:cNvSpPr/>
            <p:nvPr/>
          </p:nvSpPr>
          <p:spPr>
            <a:xfrm>
              <a:off x="8351098" y="572031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8" name="Oval 846">
              <a:extLst>
                <a:ext uri="{FF2B5EF4-FFF2-40B4-BE49-F238E27FC236}">
                  <a16:creationId xmlns:a16="http://schemas.microsoft.com/office/drawing/2014/main" id="{0E52B581-5CEE-2AB5-291E-AB6388E7D3A1}"/>
                </a:ext>
              </a:extLst>
            </p:cNvPr>
            <p:cNvSpPr/>
            <p:nvPr/>
          </p:nvSpPr>
          <p:spPr>
            <a:xfrm>
              <a:off x="8700239" y="523976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9" name="Oval 847">
              <a:extLst>
                <a:ext uri="{FF2B5EF4-FFF2-40B4-BE49-F238E27FC236}">
                  <a16:creationId xmlns:a16="http://schemas.microsoft.com/office/drawing/2014/main" id="{151D8D04-0A24-0EFF-8B4B-B40BD6BEF733}"/>
                </a:ext>
              </a:extLst>
            </p:cNvPr>
            <p:cNvSpPr/>
            <p:nvPr/>
          </p:nvSpPr>
          <p:spPr>
            <a:xfrm>
              <a:off x="8673732" y="528728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0" name="Oval 848">
              <a:extLst>
                <a:ext uri="{FF2B5EF4-FFF2-40B4-BE49-F238E27FC236}">
                  <a16:creationId xmlns:a16="http://schemas.microsoft.com/office/drawing/2014/main" id="{451347B2-EBC9-5006-3FE1-5CC81E6B17E3}"/>
                </a:ext>
              </a:extLst>
            </p:cNvPr>
            <p:cNvSpPr/>
            <p:nvPr/>
          </p:nvSpPr>
          <p:spPr>
            <a:xfrm>
              <a:off x="8546703" y="546198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1" name="Oval 849">
              <a:extLst>
                <a:ext uri="{FF2B5EF4-FFF2-40B4-BE49-F238E27FC236}">
                  <a16:creationId xmlns:a16="http://schemas.microsoft.com/office/drawing/2014/main" id="{73340B5C-1400-6035-C520-ADF4C53CF66F}"/>
                </a:ext>
              </a:extLst>
            </p:cNvPr>
            <p:cNvSpPr/>
            <p:nvPr/>
          </p:nvSpPr>
          <p:spPr>
            <a:xfrm>
              <a:off x="8520195" y="550958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2" name="Oval 850">
              <a:extLst>
                <a:ext uri="{FF2B5EF4-FFF2-40B4-BE49-F238E27FC236}">
                  <a16:creationId xmlns:a16="http://schemas.microsoft.com/office/drawing/2014/main" id="{4EC8389B-F650-8403-204F-F5DCA908C00E}"/>
                </a:ext>
              </a:extLst>
            </p:cNvPr>
            <p:cNvSpPr/>
            <p:nvPr/>
          </p:nvSpPr>
          <p:spPr>
            <a:xfrm>
              <a:off x="8493773" y="555735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3" name="Oval 851">
              <a:extLst>
                <a:ext uri="{FF2B5EF4-FFF2-40B4-BE49-F238E27FC236}">
                  <a16:creationId xmlns:a16="http://schemas.microsoft.com/office/drawing/2014/main" id="{9DE36D7A-5E1F-AF4A-5F26-F4AB7C5A3AC0}"/>
                </a:ext>
              </a:extLst>
            </p:cNvPr>
            <p:cNvSpPr/>
            <p:nvPr/>
          </p:nvSpPr>
          <p:spPr>
            <a:xfrm>
              <a:off x="8662297" y="534638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4" name="Oval 852">
              <a:extLst>
                <a:ext uri="{FF2B5EF4-FFF2-40B4-BE49-F238E27FC236}">
                  <a16:creationId xmlns:a16="http://schemas.microsoft.com/office/drawing/2014/main" id="{94C8163D-C120-2E61-9107-D44232A7316C}"/>
                </a:ext>
              </a:extLst>
            </p:cNvPr>
            <p:cNvSpPr/>
            <p:nvPr/>
          </p:nvSpPr>
          <p:spPr>
            <a:xfrm>
              <a:off x="8635801" y="539426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5" name="Oval 853">
              <a:extLst>
                <a:ext uri="{FF2B5EF4-FFF2-40B4-BE49-F238E27FC236}">
                  <a16:creationId xmlns:a16="http://schemas.microsoft.com/office/drawing/2014/main" id="{648F39E2-BBB8-FD74-D7FC-879C04847E90}"/>
                </a:ext>
              </a:extLst>
            </p:cNvPr>
            <p:cNvSpPr/>
            <p:nvPr/>
          </p:nvSpPr>
          <p:spPr>
            <a:xfrm>
              <a:off x="8609370" y="544232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6" name="Oval 854">
              <a:extLst>
                <a:ext uri="{FF2B5EF4-FFF2-40B4-BE49-F238E27FC236}">
                  <a16:creationId xmlns:a16="http://schemas.microsoft.com/office/drawing/2014/main" id="{B9E081C7-5D35-29FF-1A7A-3619F1682F51}"/>
                </a:ext>
              </a:extLst>
            </p:cNvPr>
            <p:cNvSpPr/>
            <p:nvPr/>
          </p:nvSpPr>
          <p:spPr>
            <a:xfrm>
              <a:off x="8751075" y="52792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7" name="Oval 855">
              <a:extLst>
                <a:ext uri="{FF2B5EF4-FFF2-40B4-BE49-F238E27FC236}">
                  <a16:creationId xmlns:a16="http://schemas.microsoft.com/office/drawing/2014/main" id="{686B1D95-5D7C-7C42-E939-63CBBE358DD4}"/>
                </a:ext>
              </a:extLst>
            </p:cNvPr>
            <p:cNvSpPr/>
            <p:nvPr/>
          </p:nvSpPr>
          <p:spPr>
            <a:xfrm>
              <a:off x="8724614" y="532746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8" name="Oval 856">
              <a:extLst>
                <a:ext uri="{FF2B5EF4-FFF2-40B4-BE49-F238E27FC236}">
                  <a16:creationId xmlns:a16="http://schemas.microsoft.com/office/drawing/2014/main" id="{856380F9-A7A8-D28F-73C3-B04EAB8A927C}"/>
                </a:ext>
              </a:extLst>
            </p:cNvPr>
            <p:cNvSpPr/>
            <p:nvPr/>
          </p:nvSpPr>
          <p:spPr>
            <a:xfrm>
              <a:off x="8481610" y="561700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9" name="Oval 857">
              <a:extLst>
                <a:ext uri="{FF2B5EF4-FFF2-40B4-BE49-F238E27FC236}">
                  <a16:creationId xmlns:a16="http://schemas.microsoft.com/office/drawing/2014/main" id="{9A2F025A-6EFA-948E-354F-058612B9375F}"/>
                </a:ext>
              </a:extLst>
            </p:cNvPr>
            <p:cNvSpPr/>
            <p:nvPr/>
          </p:nvSpPr>
          <p:spPr>
            <a:xfrm>
              <a:off x="8596507" y="550219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0" name="Oval 858">
              <a:extLst>
                <a:ext uri="{FF2B5EF4-FFF2-40B4-BE49-F238E27FC236}">
                  <a16:creationId xmlns:a16="http://schemas.microsoft.com/office/drawing/2014/main" id="{EE177B73-17B1-BCA4-5FD7-58FF5563FCCC}"/>
                </a:ext>
              </a:extLst>
            </p:cNvPr>
            <p:cNvSpPr/>
            <p:nvPr/>
          </p:nvSpPr>
          <p:spPr>
            <a:xfrm>
              <a:off x="8455120" y="566550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1" name="Oval 859">
              <a:extLst>
                <a:ext uri="{FF2B5EF4-FFF2-40B4-BE49-F238E27FC236}">
                  <a16:creationId xmlns:a16="http://schemas.microsoft.com/office/drawing/2014/main" id="{69E6E08B-77F5-B98A-2E54-F99B4EA721B9}"/>
                </a:ext>
              </a:extLst>
            </p:cNvPr>
            <p:cNvSpPr/>
            <p:nvPr/>
          </p:nvSpPr>
          <p:spPr>
            <a:xfrm>
              <a:off x="8711282" y="538748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2" name="Oval 860">
              <a:extLst>
                <a:ext uri="{FF2B5EF4-FFF2-40B4-BE49-F238E27FC236}">
                  <a16:creationId xmlns:a16="http://schemas.microsoft.com/office/drawing/2014/main" id="{9D90E979-F384-E73F-5063-834D6B9E4B96}"/>
                </a:ext>
              </a:extLst>
            </p:cNvPr>
            <p:cNvSpPr/>
            <p:nvPr/>
          </p:nvSpPr>
          <p:spPr>
            <a:xfrm>
              <a:off x="8569947" y="555090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3" name="Oval 861">
              <a:extLst>
                <a:ext uri="{FF2B5EF4-FFF2-40B4-BE49-F238E27FC236}">
                  <a16:creationId xmlns:a16="http://schemas.microsoft.com/office/drawing/2014/main" id="{B9361816-45FA-A19A-7695-78252B9FC8EF}"/>
                </a:ext>
              </a:extLst>
            </p:cNvPr>
            <p:cNvSpPr/>
            <p:nvPr/>
          </p:nvSpPr>
          <p:spPr>
            <a:xfrm>
              <a:off x="8684669" y="543631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4" name="Oval 862">
              <a:extLst>
                <a:ext uri="{FF2B5EF4-FFF2-40B4-BE49-F238E27FC236}">
                  <a16:creationId xmlns:a16="http://schemas.microsoft.com/office/drawing/2014/main" id="{E7447A33-090D-1E76-8E17-C5245A6DD10B}"/>
                </a:ext>
              </a:extLst>
            </p:cNvPr>
            <p:cNvSpPr/>
            <p:nvPr/>
          </p:nvSpPr>
          <p:spPr>
            <a:xfrm>
              <a:off x="8428718" y="571448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5" name="Oval 863">
              <a:extLst>
                <a:ext uri="{FF2B5EF4-FFF2-40B4-BE49-F238E27FC236}">
                  <a16:creationId xmlns:a16="http://schemas.microsoft.com/office/drawing/2014/main" id="{5B4C5A03-ABF9-C0D3-B0E9-E2677EB26F01}"/>
                </a:ext>
              </a:extLst>
            </p:cNvPr>
            <p:cNvSpPr/>
            <p:nvPr/>
          </p:nvSpPr>
          <p:spPr>
            <a:xfrm>
              <a:off x="8799336" y="532174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6" name="Oval 864">
              <a:extLst>
                <a:ext uri="{FF2B5EF4-FFF2-40B4-BE49-F238E27FC236}">
                  <a16:creationId xmlns:a16="http://schemas.microsoft.com/office/drawing/2014/main" id="{82DBF03F-A0B5-7010-B4FC-5374871748F9}"/>
                </a:ext>
              </a:extLst>
            </p:cNvPr>
            <p:cNvSpPr/>
            <p:nvPr/>
          </p:nvSpPr>
          <p:spPr>
            <a:xfrm>
              <a:off x="8543435" y="559999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7" name="Oval 865">
              <a:extLst>
                <a:ext uri="{FF2B5EF4-FFF2-40B4-BE49-F238E27FC236}">
                  <a16:creationId xmlns:a16="http://schemas.microsoft.com/office/drawing/2014/main" id="{E3FF4790-6687-28C1-CC29-27C2EC789522}"/>
                </a:ext>
              </a:extLst>
            </p:cNvPr>
            <p:cNvSpPr/>
            <p:nvPr/>
          </p:nvSpPr>
          <p:spPr>
            <a:xfrm>
              <a:off x="8658083" y="548547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8" name="Oval 866">
              <a:extLst>
                <a:ext uri="{FF2B5EF4-FFF2-40B4-BE49-F238E27FC236}">
                  <a16:creationId xmlns:a16="http://schemas.microsoft.com/office/drawing/2014/main" id="{DFB58471-49C2-374C-27DF-D300A309EB20}"/>
                </a:ext>
              </a:extLst>
            </p:cNvPr>
            <p:cNvSpPr/>
            <p:nvPr/>
          </p:nvSpPr>
          <p:spPr>
            <a:xfrm>
              <a:off x="8772698" y="537095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9" name="Oval 867">
              <a:extLst>
                <a:ext uri="{FF2B5EF4-FFF2-40B4-BE49-F238E27FC236}">
                  <a16:creationId xmlns:a16="http://schemas.microsoft.com/office/drawing/2014/main" id="{F183E2E6-90E9-70C5-D445-D48094DE3BB0}"/>
                </a:ext>
              </a:extLst>
            </p:cNvPr>
            <p:cNvSpPr/>
            <p:nvPr/>
          </p:nvSpPr>
          <p:spPr>
            <a:xfrm>
              <a:off x="8402422" y="576415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0" name="Oval 868">
              <a:extLst>
                <a:ext uri="{FF2B5EF4-FFF2-40B4-BE49-F238E27FC236}">
                  <a16:creationId xmlns:a16="http://schemas.microsoft.com/office/drawing/2014/main" id="{2AEE59A4-0076-00B0-7E9E-DBE3CC96D61B}"/>
                </a:ext>
              </a:extLst>
            </p:cNvPr>
            <p:cNvSpPr/>
            <p:nvPr/>
          </p:nvSpPr>
          <p:spPr>
            <a:xfrm>
              <a:off x="8757280" y="543190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1" name="Oval 869">
              <a:extLst>
                <a:ext uri="{FF2B5EF4-FFF2-40B4-BE49-F238E27FC236}">
                  <a16:creationId xmlns:a16="http://schemas.microsoft.com/office/drawing/2014/main" id="{5F7FDCBF-F766-7513-832A-721468904E81}"/>
                </a:ext>
              </a:extLst>
            </p:cNvPr>
            <p:cNvSpPr/>
            <p:nvPr/>
          </p:nvSpPr>
          <p:spPr>
            <a:xfrm>
              <a:off x="8642721" y="554649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2" name="Oval 870">
              <a:extLst>
                <a:ext uri="{FF2B5EF4-FFF2-40B4-BE49-F238E27FC236}">
                  <a16:creationId xmlns:a16="http://schemas.microsoft.com/office/drawing/2014/main" id="{41643537-4D66-4DBC-CC61-F8D48F67F577}"/>
                </a:ext>
              </a:extLst>
            </p:cNvPr>
            <p:cNvSpPr/>
            <p:nvPr/>
          </p:nvSpPr>
          <p:spPr>
            <a:xfrm>
              <a:off x="8528157" y="566109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3" name="Oval 871">
              <a:extLst>
                <a:ext uri="{FF2B5EF4-FFF2-40B4-BE49-F238E27FC236}">
                  <a16:creationId xmlns:a16="http://schemas.microsoft.com/office/drawing/2014/main" id="{C6210411-6896-E56B-0C5A-C0584E32F5D7}"/>
                </a:ext>
              </a:extLst>
            </p:cNvPr>
            <p:cNvSpPr/>
            <p:nvPr/>
          </p:nvSpPr>
          <p:spPr>
            <a:xfrm>
              <a:off x="8844829" y="53672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4" name="Oval 872">
              <a:extLst>
                <a:ext uri="{FF2B5EF4-FFF2-40B4-BE49-F238E27FC236}">
                  <a16:creationId xmlns:a16="http://schemas.microsoft.com/office/drawing/2014/main" id="{07C0087B-B183-76AD-57AF-B24C7AECCFC5}"/>
                </a:ext>
              </a:extLst>
            </p:cNvPr>
            <p:cNvSpPr/>
            <p:nvPr/>
          </p:nvSpPr>
          <p:spPr>
            <a:xfrm>
              <a:off x="8730257" y="548190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5" name="Oval 873">
              <a:extLst>
                <a:ext uri="{FF2B5EF4-FFF2-40B4-BE49-F238E27FC236}">
                  <a16:creationId xmlns:a16="http://schemas.microsoft.com/office/drawing/2014/main" id="{94C899C2-E690-8D77-C918-8222F1934755}"/>
                </a:ext>
              </a:extLst>
            </p:cNvPr>
            <p:cNvSpPr/>
            <p:nvPr/>
          </p:nvSpPr>
          <p:spPr>
            <a:xfrm>
              <a:off x="8615675" y="559662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6" name="Oval 874">
              <a:extLst>
                <a:ext uri="{FF2B5EF4-FFF2-40B4-BE49-F238E27FC236}">
                  <a16:creationId xmlns:a16="http://schemas.microsoft.com/office/drawing/2014/main" id="{5332B405-8138-C956-BFF3-3DFF27F22B9A}"/>
                </a:ext>
              </a:extLst>
            </p:cNvPr>
            <p:cNvSpPr/>
            <p:nvPr/>
          </p:nvSpPr>
          <p:spPr>
            <a:xfrm>
              <a:off x="8817770" y="541755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7" name="Oval 875">
              <a:extLst>
                <a:ext uri="{FF2B5EF4-FFF2-40B4-BE49-F238E27FC236}">
                  <a16:creationId xmlns:a16="http://schemas.microsoft.com/office/drawing/2014/main" id="{11B9A7B4-4641-009A-BA48-705285C2C270}"/>
                </a:ext>
              </a:extLst>
            </p:cNvPr>
            <p:cNvSpPr/>
            <p:nvPr/>
          </p:nvSpPr>
          <p:spPr>
            <a:xfrm>
              <a:off x="8501070" y="571145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8" name="Oval 876">
              <a:extLst>
                <a:ext uri="{FF2B5EF4-FFF2-40B4-BE49-F238E27FC236}">
                  <a16:creationId xmlns:a16="http://schemas.microsoft.com/office/drawing/2014/main" id="{426D73FB-E4C2-47EF-4ABF-D9946EADEC02}"/>
                </a:ext>
              </a:extLst>
            </p:cNvPr>
            <p:cNvSpPr/>
            <p:nvPr/>
          </p:nvSpPr>
          <p:spPr>
            <a:xfrm>
              <a:off x="8703166" y="553241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9" name="Oval 877">
              <a:extLst>
                <a:ext uri="{FF2B5EF4-FFF2-40B4-BE49-F238E27FC236}">
                  <a16:creationId xmlns:a16="http://schemas.microsoft.com/office/drawing/2014/main" id="{FD1A913C-C4A1-12B0-715A-38E2778C275C}"/>
                </a:ext>
              </a:extLst>
            </p:cNvPr>
            <p:cNvSpPr/>
            <p:nvPr/>
          </p:nvSpPr>
          <p:spPr>
            <a:xfrm>
              <a:off x="8588529" y="564743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0" name="Oval 878">
              <a:extLst>
                <a:ext uri="{FF2B5EF4-FFF2-40B4-BE49-F238E27FC236}">
                  <a16:creationId xmlns:a16="http://schemas.microsoft.com/office/drawing/2014/main" id="{477ADD89-FF19-1FF8-7F95-346AB39F041C}"/>
                </a:ext>
              </a:extLst>
            </p:cNvPr>
            <p:cNvSpPr/>
            <p:nvPr/>
          </p:nvSpPr>
          <p:spPr>
            <a:xfrm>
              <a:off x="8800067" y="547942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1" name="Oval 879">
              <a:extLst>
                <a:ext uri="{FF2B5EF4-FFF2-40B4-BE49-F238E27FC236}">
                  <a16:creationId xmlns:a16="http://schemas.microsoft.com/office/drawing/2014/main" id="{92A17F47-23FA-F33A-0002-B8A3F613039F}"/>
                </a:ext>
              </a:extLst>
            </p:cNvPr>
            <p:cNvSpPr/>
            <p:nvPr/>
          </p:nvSpPr>
          <p:spPr>
            <a:xfrm>
              <a:off x="8887376" y="54155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2" name="Oval 880">
              <a:extLst>
                <a:ext uri="{FF2B5EF4-FFF2-40B4-BE49-F238E27FC236}">
                  <a16:creationId xmlns:a16="http://schemas.microsoft.com/office/drawing/2014/main" id="{81355D1A-A7B8-D182-880D-68913CC14973}"/>
                </a:ext>
              </a:extLst>
            </p:cNvPr>
            <p:cNvSpPr/>
            <p:nvPr/>
          </p:nvSpPr>
          <p:spPr>
            <a:xfrm>
              <a:off x="8473819" y="576277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3" name="Oval 881">
              <a:extLst>
                <a:ext uri="{FF2B5EF4-FFF2-40B4-BE49-F238E27FC236}">
                  <a16:creationId xmlns:a16="http://schemas.microsoft.com/office/drawing/2014/main" id="{15D01CA1-8DC1-51BF-E6D8-BAF3DBE3D078}"/>
                </a:ext>
              </a:extLst>
            </p:cNvPr>
            <p:cNvSpPr/>
            <p:nvPr/>
          </p:nvSpPr>
          <p:spPr>
            <a:xfrm>
              <a:off x="8685012" y="559454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4" name="Oval 882">
              <a:extLst>
                <a:ext uri="{FF2B5EF4-FFF2-40B4-BE49-F238E27FC236}">
                  <a16:creationId xmlns:a16="http://schemas.microsoft.com/office/drawing/2014/main" id="{DC1EADFE-B330-5345-98EA-A9DBEC9E76CA}"/>
                </a:ext>
              </a:extLst>
            </p:cNvPr>
            <p:cNvSpPr/>
            <p:nvPr/>
          </p:nvSpPr>
          <p:spPr>
            <a:xfrm>
              <a:off x="8772312" y="553077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5" name="Oval 883">
              <a:extLst>
                <a:ext uri="{FF2B5EF4-FFF2-40B4-BE49-F238E27FC236}">
                  <a16:creationId xmlns:a16="http://schemas.microsoft.com/office/drawing/2014/main" id="{575658BE-8564-90C6-C6CD-08A92C936B86}"/>
                </a:ext>
              </a:extLst>
            </p:cNvPr>
            <p:cNvSpPr/>
            <p:nvPr/>
          </p:nvSpPr>
          <p:spPr>
            <a:xfrm>
              <a:off x="8859628" y="546706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6" name="Oval 884">
              <a:extLst>
                <a:ext uri="{FF2B5EF4-FFF2-40B4-BE49-F238E27FC236}">
                  <a16:creationId xmlns:a16="http://schemas.microsoft.com/office/drawing/2014/main" id="{23979710-5B17-90F8-2FD8-6235800BDE0F}"/>
                </a:ext>
              </a:extLst>
            </p:cNvPr>
            <p:cNvSpPr/>
            <p:nvPr/>
          </p:nvSpPr>
          <p:spPr>
            <a:xfrm>
              <a:off x="8569664" y="570996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7" name="Oval 885">
              <a:extLst>
                <a:ext uri="{FF2B5EF4-FFF2-40B4-BE49-F238E27FC236}">
                  <a16:creationId xmlns:a16="http://schemas.microsoft.com/office/drawing/2014/main" id="{9F6B3C8B-2BF2-CB1E-42E1-7B5C7C92E6B7}"/>
                </a:ext>
              </a:extLst>
            </p:cNvPr>
            <p:cNvSpPr/>
            <p:nvPr/>
          </p:nvSpPr>
          <p:spPr>
            <a:xfrm>
              <a:off x="8656988" y="564638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8" name="Oval 886">
              <a:extLst>
                <a:ext uri="{FF2B5EF4-FFF2-40B4-BE49-F238E27FC236}">
                  <a16:creationId xmlns:a16="http://schemas.microsoft.com/office/drawing/2014/main" id="{66F2EC76-77DF-E7EA-DB87-CDB092642BDD}"/>
                </a:ext>
              </a:extLst>
            </p:cNvPr>
            <p:cNvSpPr/>
            <p:nvPr/>
          </p:nvSpPr>
          <p:spPr>
            <a:xfrm>
              <a:off x="8744325" y="558282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9" name="Oval 887">
              <a:extLst>
                <a:ext uri="{FF2B5EF4-FFF2-40B4-BE49-F238E27FC236}">
                  <a16:creationId xmlns:a16="http://schemas.microsoft.com/office/drawing/2014/main" id="{55AA6630-AFE7-C2EA-0039-BFF09788E226}"/>
                </a:ext>
              </a:extLst>
            </p:cNvPr>
            <p:cNvSpPr/>
            <p:nvPr/>
          </p:nvSpPr>
          <p:spPr>
            <a:xfrm>
              <a:off x="8446257" y="581547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0" name="Oval 888">
              <a:extLst>
                <a:ext uri="{FF2B5EF4-FFF2-40B4-BE49-F238E27FC236}">
                  <a16:creationId xmlns:a16="http://schemas.microsoft.com/office/drawing/2014/main" id="{829A2CBF-95F3-E56F-9B69-8C21F212CA8D}"/>
                </a:ext>
              </a:extLst>
            </p:cNvPr>
            <p:cNvSpPr/>
            <p:nvPr/>
          </p:nvSpPr>
          <p:spPr>
            <a:xfrm>
              <a:off x="8839436" y="552981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1" name="Oval 889">
              <a:extLst>
                <a:ext uri="{FF2B5EF4-FFF2-40B4-BE49-F238E27FC236}">
                  <a16:creationId xmlns:a16="http://schemas.microsoft.com/office/drawing/2014/main" id="{88E8B3B5-EAF7-C22E-72CF-E5A34F9B9A14}"/>
                </a:ext>
              </a:extLst>
            </p:cNvPr>
            <p:cNvSpPr/>
            <p:nvPr/>
          </p:nvSpPr>
          <p:spPr>
            <a:xfrm>
              <a:off x="8926809" y="546633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2" name="Oval 890">
              <a:extLst>
                <a:ext uri="{FF2B5EF4-FFF2-40B4-BE49-F238E27FC236}">
                  <a16:creationId xmlns:a16="http://schemas.microsoft.com/office/drawing/2014/main" id="{05AB62CB-E3AA-C2F3-A372-E2617E863C41}"/>
                </a:ext>
              </a:extLst>
            </p:cNvPr>
            <p:cNvSpPr/>
            <p:nvPr/>
          </p:nvSpPr>
          <p:spPr>
            <a:xfrm>
              <a:off x="8628593" y="569918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3" name="Oval 891">
              <a:extLst>
                <a:ext uri="{FF2B5EF4-FFF2-40B4-BE49-F238E27FC236}">
                  <a16:creationId xmlns:a16="http://schemas.microsoft.com/office/drawing/2014/main" id="{633555D2-2630-0517-C955-24E7CE3CE326}"/>
                </a:ext>
              </a:extLst>
            </p:cNvPr>
            <p:cNvSpPr/>
            <p:nvPr/>
          </p:nvSpPr>
          <p:spPr>
            <a:xfrm>
              <a:off x="8541146" y="576260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4" name="Oval 892">
              <a:extLst>
                <a:ext uri="{FF2B5EF4-FFF2-40B4-BE49-F238E27FC236}">
                  <a16:creationId xmlns:a16="http://schemas.microsoft.com/office/drawing/2014/main" id="{E5B31BFF-3E17-AC03-D815-2E1F7ED8B45E}"/>
                </a:ext>
              </a:extLst>
            </p:cNvPr>
            <p:cNvSpPr/>
            <p:nvPr/>
          </p:nvSpPr>
          <p:spPr>
            <a:xfrm>
              <a:off x="8898086" y="551926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5" name="Oval 893">
              <a:extLst>
                <a:ext uri="{FF2B5EF4-FFF2-40B4-BE49-F238E27FC236}">
                  <a16:creationId xmlns:a16="http://schemas.microsoft.com/office/drawing/2014/main" id="{B11ACBA0-9447-6692-61DE-A4DC44737C8F}"/>
                </a:ext>
              </a:extLst>
            </p:cNvPr>
            <p:cNvSpPr/>
            <p:nvPr/>
          </p:nvSpPr>
          <p:spPr>
            <a:xfrm>
              <a:off x="8810597" y="558264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6" name="Oval 894">
              <a:extLst>
                <a:ext uri="{FF2B5EF4-FFF2-40B4-BE49-F238E27FC236}">
                  <a16:creationId xmlns:a16="http://schemas.microsoft.com/office/drawing/2014/main" id="{26A6736F-52F3-B037-D5BA-F5BCCE942657}"/>
                </a:ext>
              </a:extLst>
            </p:cNvPr>
            <p:cNvSpPr/>
            <p:nvPr/>
          </p:nvSpPr>
          <p:spPr>
            <a:xfrm>
              <a:off x="8723076" y="564601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7" name="Oval 895">
              <a:extLst>
                <a:ext uri="{FF2B5EF4-FFF2-40B4-BE49-F238E27FC236}">
                  <a16:creationId xmlns:a16="http://schemas.microsoft.com/office/drawing/2014/main" id="{2B625C8F-D77E-1DF4-F5D3-82044D679720}"/>
                </a:ext>
              </a:extLst>
            </p:cNvPr>
            <p:cNvSpPr/>
            <p:nvPr/>
          </p:nvSpPr>
          <p:spPr>
            <a:xfrm>
              <a:off x="8962972" y="551954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8" name="Oval 896">
              <a:extLst>
                <a:ext uri="{FF2B5EF4-FFF2-40B4-BE49-F238E27FC236}">
                  <a16:creationId xmlns:a16="http://schemas.microsoft.com/office/drawing/2014/main" id="{C1C1EBD5-97AC-18B3-105B-E15EFA7370BE}"/>
                </a:ext>
              </a:extLst>
            </p:cNvPr>
            <p:cNvSpPr/>
            <p:nvPr/>
          </p:nvSpPr>
          <p:spPr>
            <a:xfrm>
              <a:off x="8781295" y="563638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9" name="Oval 897">
              <a:extLst>
                <a:ext uri="{FF2B5EF4-FFF2-40B4-BE49-F238E27FC236}">
                  <a16:creationId xmlns:a16="http://schemas.microsoft.com/office/drawing/2014/main" id="{717A4F17-885B-9EAF-1A0C-35AEB51E94C5}"/>
                </a:ext>
              </a:extLst>
            </p:cNvPr>
            <p:cNvSpPr/>
            <p:nvPr/>
          </p:nvSpPr>
          <p:spPr>
            <a:xfrm>
              <a:off x="8875193" y="558282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0" name="Oval 898">
              <a:extLst>
                <a:ext uri="{FF2B5EF4-FFF2-40B4-BE49-F238E27FC236}">
                  <a16:creationId xmlns:a16="http://schemas.microsoft.com/office/drawing/2014/main" id="{611E40F4-4514-33A0-0F0A-B82C4088B38B}"/>
                </a:ext>
              </a:extLst>
            </p:cNvPr>
            <p:cNvSpPr/>
            <p:nvPr/>
          </p:nvSpPr>
          <p:spPr>
            <a:xfrm>
              <a:off x="8693535" y="569973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1" name="Oval 899">
              <a:extLst>
                <a:ext uri="{FF2B5EF4-FFF2-40B4-BE49-F238E27FC236}">
                  <a16:creationId xmlns:a16="http://schemas.microsoft.com/office/drawing/2014/main" id="{3558F58D-16BD-CCF9-8A64-538DF8DFBF45}"/>
                </a:ext>
              </a:extLst>
            </p:cNvPr>
            <p:cNvSpPr/>
            <p:nvPr/>
          </p:nvSpPr>
          <p:spPr>
            <a:xfrm>
              <a:off x="8511925" y="581675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2" name="Oval 900">
              <a:extLst>
                <a:ext uri="{FF2B5EF4-FFF2-40B4-BE49-F238E27FC236}">
                  <a16:creationId xmlns:a16="http://schemas.microsoft.com/office/drawing/2014/main" id="{EB439456-3E2F-DF20-DFE2-1BB95DFAEB5A}"/>
                </a:ext>
              </a:extLst>
            </p:cNvPr>
            <p:cNvSpPr/>
            <p:nvPr/>
          </p:nvSpPr>
          <p:spPr>
            <a:xfrm>
              <a:off x="8605644" y="576302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3" name="Oval 901">
              <a:extLst>
                <a:ext uri="{FF2B5EF4-FFF2-40B4-BE49-F238E27FC236}">
                  <a16:creationId xmlns:a16="http://schemas.microsoft.com/office/drawing/2014/main" id="{FB5E6645-A5AE-564F-94D5-2030FB955569}"/>
                </a:ext>
              </a:extLst>
            </p:cNvPr>
            <p:cNvSpPr/>
            <p:nvPr/>
          </p:nvSpPr>
          <p:spPr>
            <a:xfrm>
              <a:off x="8932972" y="557391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4" name="Oval 902">
              <a:extLst>
                <a:ext uri="{FF2B5EF4-FFF2-40B4-BE49-F238E27FC236}">
                  <a16:creationId xmlns:a16="http://schemas.microsoft.com/office/drawing/2014/main" id="{2ED91A8E-97B2-F53E-FC0E-FA39A0DA5839}"/>
                </a:ext>
              </a:extLst>
            </p:cNvPr>
            <p:cNvSpPr/>
            <p:nvPr/>
          </p:nvSpPr>
          <p:spPr>
            <a:xfrm>
              <a:off x="8844898" y="563723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5" name="Oval 903">
              <a:extLst>
                <a:ext uri="{FF2B5EF4-FFF2-40B4-BE49-F238E27FC236}">
                  <a16:creationId xmlns:a16="http://schemas.microsoft.com/office/drawing/2014/main" id="{C8C63B82-FD6F-38E3-5A61-AB230903C023}"/>
                </a:ext>
              </a:extLst>
            </p:cNvPr>
            <p:cNvSpPr/>
            <p:nvPr/>
          </p:nvSpPr>
          <p:spPr>
            <a:xfrm>
              <a:off x="8756638" y="570051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6" name="Oval 904">
              <a:extLst>
                <a:ext uri="{FF2B5EF4-FFF2-40B4-BE49-F238E27FC236}">
                  <a16:creationId xmlns:a16="http://schemas.microsoft.com/office/drawing/2014/main" id="{78D15B2D-117B-77D1-48EF-FA0479EE3ED1}"/>
                </a:ext>
              </a:extLst>
            </p:cNvPr>
            <p:cNvSpPr/>
            <p:nvPr/>
          </p:nvSpPr>
          <p:spPr>
            <a:xfrm>
              <a:off x="8663215" y="575473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7" name="Oval 905">
              <a:extLst>
                <a:ext uri="{FF2B5EF4-FFF2-40B4-BE49-F238E27FC236}">
                  <a16:creationId xmlns:a16="http://schemas.microsoft.com/office/drawing/2014/main" id="{C8B10F45-79BF-E685-B50B-F771E08B5748}"/>
                </a:ext>
              </a:extLst>
            </p:cNvPr>
            <p:cNvSpPr/>
            <p:nvPr/>
          </p:nvSpPr>
          <p:spPr>
            <a:xfrm>
              <a:off x="8995722" y="557492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8" name="Oval 906">
              <a:extLst>
                <a:ext uri="{FF2B5EF4-FFF2-40B4-BE49-F238E27FC236}">
                  <a16:creationId xmlns:a16="http://schemas.microsoft.com/office/drawing/2014/main" id="{0D2D4802-647B-1986-8E27-0091A5489317}"/>
                </a:ext>
              </a:extLst>
            </p:cNvPr>
            <p:cNvSpPr/>
            <p:nvPr/>
          </p:nvSpPr>
          <p:spPr>
            <a:xfrm>
              <a:off x="8907166" y="563820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9" name="Oval 907">
              <a:extLst>
                <a:ext uri="{FF2B5EF4-FFF2-40B4-BE49-F238E27FC236}">
                  <a16:creationId xmlns:a16="http://schemas.microsoft.com/office/drawing/2014/main" id="{AF200A39-23B9-1AB5-0A5A-DDEFC19745AF}"/>
                </a:ext>
              </a:extLst>
            </p:cNvPr>
            <p:cNvSpPr/>
            <p:nvPr/>
          </p:nvSpPr>
          <p:spPr>
            <a:xfrm>
              <a:off x="8574765" y="581822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0" name="Oval 908">
              <a:extLst>
                <a:ext uri="{FF2B5EF4-FFF2-40B4-BE49-F238E27FC236}">
                  <a16:creationId xmlns:a16="http://schemas.microsoft.com/office/drawing/2014/main" id="{06CF54C0-D89A-4F15-6C47-C431B3FA0F50}"/>
                </a:ext>
              </a:extLst>
            </p:cNvPr>
            <p:cNvSpPr/>
            <p:nvPr/>
          </p:nvSpPr>
          <p:spPr>
            <a:xfrm>
              <a:off x="8813835" y="569274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1" name="Oval 909">
              <a:extLst>
                <a:ext uri="{FF2B5EF4-FFF2-40B4-BE49-F238E27FC236}">
                  <a16:creationId xmlns:a16="http://schemas.microsoft.com/office/drawing/2014/main" id="{5396F349-AD66-0E21-FBB7-EC262365471E}"/>
                </a:ext>
              </a:extLst>
            </p:cNvPr>
            <p:cNvSpPr/>
            <p:nvPr/>
          </p:nvSpPr>
          <p:spPr>
            <a:xfrm>
              <a:off x="8481524" y="587302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2" name="Oval 910">
              <a:extLst>
                <a:ext uri="{FF2B5EF4-FFF2-40B4-BE49-F238E27FC236}">
                  <a16:creationId xmlns:a16="http://schemas.microsoft.com/office/drawing/2014/main" id="{1D5C2E0E-EE25-FE1F-9A55-8989D2B05BB8}"/>
                </a:ext>
              </a:extLst>
            </p:cNvPr>
            <p:cNvSpPr/>
            <p:nvPr/>
          </p:nvSpPr>
          <p:spPr>
            <a:xfrm>
              <a:off x="8964130" y="563076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3" name="Oval 911">
              <a:extLst>
                <a:ext uri="{FF2B5EF4-FFF2-40B4-BE49-F238E27FC236}">
                  <a16:creationId xmlns:a16="http://schemas.microsoft.com/office/drawing/2014/main" id="{6CF7BB55-B80C-1321-23A2-C97DB584A7C2}"/>
                </a:ext>
              </a:extLst>
            </p:cNvPr>
            <p:cNvSpPr/>
            <p:nvPr/>
          </p:nvSpPr>
          <p:spPr>
            <a:xfrm>
              <a:off x="8725003" y="575622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4" name="Oval 912">
              <a:extLst>
                <a:ext uri="{FF2B5EF4-FFF2-40B4-BE49-F238E27FC236}">
                  <a16:creationId xmlns:a16="http://schemas.microsoft.com/office/drawing/2014/main" id="{6C88964A-D30B-18FE-0B89-DECA9E086FF5}"/>
                </a:ext>
              </a:extLst>
            </p:cNvPr>
            <p:cNvSpPr/>
            <p:nvPr/>
          </p:nvSpPr>
          <p:spPr>
            <a:xfrm>
              <a:off x="8875024" y="569424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5" name="Oval 913">
              <a:extLst>
                <a:ext uri="{FF2B5EF4-FFF2-40B4-BE49-F238E27FC236}">
                  <a16:creationId xmlns:a16="http://schemas.microsoft.com/office/drawing/2014/main" id="{984B9951-D288-BAFE-5933-02B984ADC8FE}"/>
                </a:ext>
              </a:extLst>
            </p:cNvPr>
            <p:cNvSpPr/>
            <p:nvPr/>
          </p:nvSpPr>
          <p:spPr>
            <a:xfrm>
              <a:off x="9024930" y="563225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6" name="Oval 914">
              <a:extLst>
                <a:ext uri="{FF2B5EF4-FFF2-40B4-BE49-F238E27FC236}">
                  <a16:creationId xmlns:a16="http://schemas.microsoft.com/office/drawing/2014/main" id="{7BFF28F3-8F4D-D065-F6A2-16D36D13E53A}"/>
                </a:ext>
              </a:extLst>
            </p:cNvPr>
            <p:cNvSpPr/>
            <p:nvPr/>
          </p:nvSpPr>
          <p:spPr>
            <a:xfrm>
              <a:off x="8635676" y="581967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7" name="Oval 915">
              <a:extLst>
                <a:ext uri="{FF2B5EF4-FFF2-40B4-BE49-F238E27FC236}">
                  <a16:creationId xmlns:a16="http://schemas.microsoft.com/office/drawing/2014/main" id="{9472D285-DF55-CAF4-FC68-C6D42EBB7565}"/>
                </a:ext>
              </a:extLst>
            </p:cNvPr>
            <p:cNvSpPr/>
            <p:nvPr/>
          </p:nvSpPr>
          <p:spPr>
            <a:xfrm>
              <a:off x="8785457" y="57576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8" name="Oval 916">
              <a:extLst>
                <a:ext uri="{FF2B5EF4-FFF2-40B4-BE49-F238E27FC236}">
                  <a16:creationId xmlns:a16="http://schemas.microsoft.com/office/drawing/2014/main" id="{9850EBBA-9D53-C497-0A7D-7BA92AC2E510}"/>
                </a:ext>
              </a:extLst>
            </p:cNvPr>
            <p:cNvSpPr/>
            <p:nvPr/>
          </p:nvSpPr>
          <p:spPr>
            <a:xfrm>
              <a:off x="8935197" y="569568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9" name="Oval 917">
              <a:extLst>
                <a:ext uri="{FF2B5EF4-FFF2-40B4-BE49-F238E27FC236}">
                  <a16:creationId xmlns:a16="http://schemas.microsoft.com/office/drawing/2014/main" id="{E539623D-C5DC-F187-31F9-74C044C6BB06}"/>
                </a:ext>
              </a:extLst>
            </p:cNvPr>
            <p:cNvSpPr/>
            <p:nvPr/>
          </p:nvSpPr>
          <p:spPr>
            <a:xfrm>
              <a:off x="8542324" y="587542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0" name="Oval 918">
              <a:extLst>
                <a:ext uri="{FF2B5EF4-FFF2-40B4-BE49-F238E27FC236}">
                  <a16:creationId xmlns:a16="http://schemas.microsoft.com/office/drawing/2014/main" id="{0606B905-BBBE-3ABF-3338-3CCCE86683D7}"/>
                </a:ext>
              </a:extLst>
            </p:cNvPr>
            <p:cNvSpPr/>
            <p:nvPr/>
          </p:nvSpPr>
          <p:spPr>
            <a:xfrm>
              <a:off x="8692039" y="58134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1" name="Oval 919">
              <a:extLst>
                <a:ext uri="{FF2B5EF4-FFF2-40B4-BE49-F238E27FC236}">
                  <a16:creationId xmlns:a16="http://schemas.microsoft.com/office/drawing/2014/main" id="{EFD7DE40-8574-B597-BC0F-782A570CA069}"/>
                </a:ext>
              </a:extLst>
            </p:cNvPr>
            <p:cNvSpPr/>
            <p:nvPr/>
          </p:nvSpPr>
          <p:spPr>
            <a:xfrm>
              <a:off x="8841735" y="575154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2" name="Oval 920">
              <a:extLst>
                <a:ext uri="{FF2B5EF4-FFF2-40B4-BE49-F238E27FC236}">
                  <a16:creationId xmlns:a16="http://schemas.microsoft.com/office/drawing/2014/main" id="{5EB45B39-BF58-B3D6-B62C-2FD55FE5C0CD}"/>
                </a:ext>
              </a:extLst>
            </p:cNvPr>
            <p:cNvSpPr/>
            <p:nvPr/>
          </p:nvSpPr>
          <p:spPr>
            <a:xfrm>
              <a:off x="8991420" y="56895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3" name="Oval 921">
              <a:extLst>
                <a:ext uri="{FF2B5EF4-FFF2-40B4-BE49-F238E27FC236}">
                  <a16:creationId xmlns:a16="http://schemas.microsoft.com/office/drawing/2014/main" id="{265C0DD8-F5E9-4329-B722-8FCD5197639E}"/>
                </a:ext>
              </a:extLst>
            </p:cNvPr>
            <p:cNvSpPr/>
            <p:nvPr/>
          </p:nvSpPr>
          <p:spPr>
            <a:xfrm>
              <a:off x="9050482" y="569129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4" name="Oval 922">
              <a:extLst>
                <a:ext uri="{FF2B5EF4-FFF2-40B4-BE49-F238E27FC236}">
                  <a16:creationId xmlns:a16="http://schemas.microsoft.com/office/drawing/2014/main" id="{62E9829C-007E-F3BC-C1FC-6B1B15CA6075}"/>
                </a:ext>
              </a:extLst>
            </p:cNvPr>
            <p:cNvSpPr/>
            <p:nvPr/>
          </p:nvSpPr>
          <p:spPr>
            <a:xfrm>
              <a:off x="8900805" y="575333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5" name="Oval 923">
              <a:extLst>
                <a:ext uri="{FF2B5EF4-FFF2-40B4-BE49-F238E27FC236}">
                  <a16:creationId xmlns:a16="http://schemas.microsoft.com/office/drawing/2014/main" id="{9383299D-E751-19EF-716E-8F6CFE22F5AD}"/>
                </a:ext>
              </a:extLst>
            </p:cNvPr>
            <p:cNvSpPr/>
            <p:nvPr/>
          </p:nvSpPr>
          <p:spPr>
            <a:xfrm>
              <a:off x="8751125" y="581538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6" name="Oval 924">
              <a:extLst>
                <a:ext uri="{FF2B5EF4-FFF2-40B4-BE49-F238E27FC236}">
                  <a16:creationId xmlns:a16="http://schemas.microsoft.com/office/drawing/2014/main" id="{65C434D3-D4C2-0EC7-EF53-BDC76524A26A}"/>
                </a:ext>
              </a:extLst>
            </p:cNvPr>
            <p:cNvSpPr/>
            <p:nvPr/>
          </p:nvSpPr>
          <p:spPr>
            <a:xfrm>
              <a:off x="8601435" y="587747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7" name="Oval 925">
              <a:extLst>
                <a:ext uri="{FF2B5EF4-FFF2-40B4-BE49-F238E27FC236}">
                  <a16:creationId xmlns:a16="http://schemas.microsoft.com/office/drawing/2014/main" id="{0C011A60-DA23-A23A-1E65-352B03F1CCED}"/>
                </a:ext>
              </a:extLst>
            </p:cNvPr>
            <p:cNvSpPr/>
            <p:nvPr/>
          </p:nvSpPr>
          <p:spPr>
            <a:xfrm>
              <a:off x="8959151" y="575496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8" name="Oval 926">
              <a:extLst>
                <a:ext uri="{FF2B5EF4-FFF2-40B4-BE49-F238E27FC236}">
                  <a16:creationId xmlns:a16="http://schemas.microsoft.com/office/drawing/2014/main" id="{B74044FB-FD63-EC75-8CCA-3D2436B5671F}"/>
                </a:ext>
              </a:extLst>
            </p:cNvPr>
            <p:cNvSpPr/>
            <p:nvPr/>
          </p:nvSpPr>
          <p:spPr>
            <a:xfrm>
              <a:off x="8809324" y="581707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9" name="Oval 927">
              <a:extLst>
                <a:ext uri="{FF2B5EF4-FFF2-40B4-BE49-F238E27FC236}">
                  <a16:creationId xmlns:a16="http://schemas.microsoft.com/office/drawing/2014/main" id="{31CEEE90-D8FA-18A5-2154-6743C67709F6}"/>
                </a:ext>
              </a:extLst>
            </p:cNvPr>
            <p:cNvSpPr/>
            <p:nvPr/>
          </p:nvSpPr>
          <p:spPr>
            <a:xfrm>
              <a:off x="9014722" y="575007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0" name="Oval 928">
              <a:extLst>
                <a:ext uri="{FF2B5EF4-FFF2-40B4-BE49-F238E27FC236}">
                  <a16:creationId xmlns:a16="http://schemas.microsoft.com/office/drawing/2014/main" id="{593C3E26-6A81-41D1-0D98-29BB379C0428}"/>
                </a:ext>
              </a:extLst>
            </p:cNvPr>
            <p:cNvSpPr/>
            <p:nvPr/>
          </p:nvSpPr>
          <p:spPr>
            <a:xfrm>
              <a:off x="8659408" y="587923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1" name="Oval 929">
              <a:extLst>
                <a:ext uri="{FF2B5EF4-FFF2-40B4-BE49-F238E27FC236}">
                  <a16:creationId xmlns:a16="http://schemas.microsoft.com/office/drawing/2014/main" id="{3B2A37FE-621C-7ACB-AB79-D55C13DF815B}"/>
                </a:ext>
              </a:extLst>
            </p:cNvPr>
            <p:cNvSpPr/>
            <p:nvPr/>
          </p:nvSpPr>
          <p:spPr>
            <a:xfrm>
              <a:off x="8864813" y="581239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2" name="Oval 930">
              <a:extLst>
                <a:ext uri="{FF2B5EF4-FFF2-40B4-BE49-F238E27FC236}">
                  <a16:creationId xmlns:a16="http://schemas.microsoft.com/office/drawing/2014/main" id="{BDBCB819-A046-C3F7-C664-98CFCB55F33E}"/>
                </a:ext>
              </a:extLst>
            </p:cNvPr>
            <p:cNvSpPr/>
            <p:nvPr/>
          </p:nvSpPr>
          <p:spPr>
            <a:xfrm>
              <a:off x="8507353" y="593538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3" name="Oval 931">
              <a:extLst>
                <a:ext uri="{FF2B5EF4-FFF2-40B4-BE49-F238E27FC236}">
                  <a16:creationId xmlns:a16="http://schemas.microsoft.com/office/drawing/2014/main" id="{5A0ECC30-1A18-2B51-241D-E7886FCD2FDC}"/>
                </a:ext>
              </a:extLst>
            </p:cNvPr>
            <p:cNvSpPr/>
            <p:nvPr/>
          </p:nvSpPr>
          <p:spPr>
            <a:xfrm>
              <a:off x="9072275" y="575183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4" name="Oval 932">
              <a:extLst>
                <a:ext uri="{FF2B5EF4-FFF2-40B4-BE49-F238E27FC236}">
                  <a16:creationId xmlns:a16="http://schemas.microsoft.com/office/drawing/2014/main" id="{F3284126-CE28-DC41-CF32-DAACAAB6D126}"/>
                </a:ext>
              </a:extLst>
            </p:cNvPr>
            <p:cNvSpPr/>
            <p:nvPr/>
          </p:nvSpPr>
          <p:spPr>
            <a:xfrm>
              <a:off x="8714771" y="58748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5" name="Oval 933">
              <a:extLst>
                <a:ext uri="{FF2B5EF4-FFF2-40B4-BE49-F238E27FC236}">
                  <a16:creationId xmlns:a16="http://schemas.microsoft.com/office/drawing/2014/main" id="{7902862A-270E-9EAD-E1F0-2F9A386FEBFF}"/>
                </a:ext>
              </a:extLst>
            </p:cNvPr>
            <p:cNvSpPr/>
            <p:nvPr/>
          </p:nvSpPr>
          <p:spPr>
            <a:xfrm>
              <a:off x="8922099" y="581418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6" name="Oval 934">
              <a:extLst>
                <a:ext uri="{FF2B5EF4-FFF2-40B4-BE49-F238E27FC236}">
                  <a16:creationId xmlns:a16="http://schemas.microsoft.com/office/drawing/2014/main" id="{6181C0B1-18E0-1EAC-FAB0-DF1C771F8D01}"/>
                </a:ext>
              </a:extLst>
            </p:cNvPr>
            <p:cNvSpPr/>
            <p:nvPr/>
          </p:nvSpPr>
          <p:spPr>
            <a:xfrm>
              <a:off x="8978911" y="581578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7" name="Oval 935">
              <a:extLst>
                <a:ext uri="{FF2B5EF4-FFF2-40B4-BE49-F238E27FC236}">
                  <a16:creationId xmlns:a16="http://schemas.microsoft.com/office/drawing/2014/main" id="{81E819B7-661F-132B-ABCC-264B096E2B88}"/>
                </a:ext>
              </a:extLst>
            </p:cNvPr>
            <p:cNvSpPr/>
            <p:nvPr/>
          </p:nvSpPr>
          <p:spPr>
            <a:xfrm>
              <a:off x="8771676" y="58767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8" name="Oval 936">
              <a:extLst>
                <a:ext uri="{FF2B5EF4-FFF2-40B4-BE49-F238E27FC236}">
                  <a16:creationId xmlns:a16="http://schemas.microsoft.com/office/drawing/2014/main" id="{32987598-B342-06C6-6E94-A3EE26C55E8E}"/>
                </a:ext>
              </a:extLst>
            </p:cNvPr>
            <p:cNvSpPr/>
            <p:nvPr/>
          </p:nvSpPr>
          <p:spPr>
            <a:xfrm>
              <a:off x="8564452" y="593768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9" name="Oval 937">
              <a:extLst>
                <a:ext uri="{FF2B5EF4-FFF2-40B4-BE49-F238E27FC236}">
                  <a16:creationId xmlns:a16="http://schemas.microsoft.com/office/drawing/2014/main" id="{C9CB4F02-7FD2-DA5C-2B98-2627E040AFCD}"/>
                </a:ext>
              </a:extLst>
            </p:cNvPr>
            <p:cNvSpPr/>
            <p:nvPr/>
          </p:nvSpPr>
          <p:spPr>
            <a:xfrm>
              <a:off x="9033931" y="581200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0" name="Oval 938">
              <a:extLst>
                <a:ext uri="{FF2B5EF4-FFF2-40B4-BE49-F238E27FC236}">
                  <a16:creationId xmlns:a16="http://schemas.microsoft.com/office/drawing/2014/main" id="{64344E5A-F6DE-60B0-E160-6EC94FFC3D4C}"/>
                </a:ext>
              </a:extLst>
            </p:cNvPr>
            <p:cNvSpPr/>
            <p:nvPr/>
          </p:nvSpPr>
          <p:spPr>
            <a:xfrm>
              <a:off x="8828069" y="587827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1" name="Oval 939">
              <a:extLst>
                <a:ext uri="{FF2B5EF4-FFF2-40B4-BE49-F238E27FC236}">
                  <a16:creationId xmlns:a16="http://schemas.microsoft.com/office/drawing/2014/main" id="{743ED2AA-C7D2-1EAF-5FCC-75A3CAAA071B}"/>
                </a:ext>
              </a:extLst>
            </p:cNvPr>
            <p:cNvSpPr/>
            <p:nvPr/>
          </p:nvSpPr>
          <p:spPr>
            <a:xfrm>
              <a:off x="9090225" y="581361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2" name="Oval 940">
              <a:extLst>
                <a:ext uri="{FF2B5EF4-FFF2-40B4-BE49-F238E27FC236}">
                  <a16:creationId xmlns:a16="http://schemas.microsoft.com/office/drawing/2014/main" id="{E625A170-925D-48F5-36BD-99F8D55AB30A}"/>
                </a:ext>
              </a:extLst>
            </p:cNvPr>
            <p:cNvSpPr/>
            <p:nvPr/>
          </p:nvSpPr>
          <p:spPr>
            <a:xfrm>
              <a:off x="8620767" y="593952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3" name="Oval 941">
              <a:extLst>
                <a:ext uri="{FF2B5EF4-FFF2-40B4-BE49-F238E27FC236}">
                  <a16:creationId xmlns:a16="http://schemas.microsoft.com/office/drawing/2014/main" id="{BF8AC2E8-8F3E-7B59-1359-1B2D0DB7E08B}"/>
                </a:ext>
              </a:extLst>
            </p:cNvPr>
            <p:cNvSpPr/>
            <p:nvPr/>
          </p:nvSpPr>
          <p:spPr>
            <a:xfrm>
              <a:off x="8882919" y="587490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4" name="Oval 942">
              <a:extLst>
                <a:ext uri="{FF2B5EF4-FFF2-40B4-BE49-F238E27FC236}">
                  <a16:creationId xmlns:a16="http://schemas.microsoft.com/office/drawing/2014/main" id="{7AFFF7D1-CDDF-85E5-1D2D-5D6D93CAF72B}"/>
                </a:ext>
              </a:extLst>
            </p:cNvPr>
            <p:cNvSpPr/>
            <p:nvPr/>
          </p:nvSpPr>
          <p:spPr>
            <a:xfrm>
              <a:off x="8938786" y="5876462"/>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5" name="Oval 943">
              <a:extLst>
                <a:ext uri="{FF2B5EF4-FFF2-40B4-BE49-F238E27FC236}">
                  <a16:creationId xmlns:a16="http://schemas.microsoft.com/office/drawing/2014/main" id="{FC84921C-E7F1-C291-0C75-1DDA57691BB9}"/>
                </a:ext>
              </a:extLst>
            </p:cNvPr>
            <p:cNvSpPr/>
            <p:nvPr/>
          </p:nvSpPr>
          <p:spPr>
            <a:xfrm>
              <a:off x="8676560" y="594101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6" name="Oval 944">
              <a:extLst>
                <a:ext uri="{FF2B5EF4-FFF2-40B4-BE49-F238E27FC236}">
                  <a16:creationId xmlns:a16="http://schemas.microsoft.com/office/drawing/2014/main" id="{A0343260-75F4-0327-4094-2B1E65DA7786}"/>
                </a:ext>
              </a:extLst>
            </p:cNvPr>
            <p:cNvSpPr/>
            <p:nvPr/>
          </p:nvSpPr>
          <p:spPr>
            <a:xfrm>
              <a:off x="8994381" y="587783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7" name="Oval 945">
              <a:extLst>
                <a:ext uri="{FF2B5EF4-FFF2-40B4-BE49-F238E27FC236}">
                  <a16:creationId xmlns:a16="http://schemas.microsoft.com/office/drawing/2014/main" id="{EEA95790-C532-AABA-C97F-86A2640E3E38}"/>
                </a:ext>
              </a:extLst>
            </p:cNvPr>
            <p:cNvSpPr/>
            <p:nvPr/>
          </p:nvSpPr>
          <p:spPr>
            <a:xfrm>
              <a:off x="8731177" y="593823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8" name="Oval 946">
              <a:extLst>
                <a:ext uri="{FF2B5EF4-FFF2-40B4-BE49-F238E27FC236}">
                  <a16:creationId xmlns:a16="http://schemas.microsoft.com/office/drawing/2014/main" id="{FC8A9A23-AB65-4CA8-0B8F-F2938B6D9FD8}"/>
                </a:ext>
              </a:extLst>
            </p:cNvPr>
            <p:cNvSpPr/>
            <p:nvPr/>
          </p:nvSpPr>
          <p:spPr>
            <a:xfrm>
              <a:off x="9048961" y="587506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9" name="Oval 947">
              <a:extLst>
                <a:ext uri="{FF2B5EF4-FFF2-40B4-BE49-F238E27FC236}">
                  <a16:creationId xmlns:a16="http://schemas.microsoft.com/office/drawing/2014/main" id="{0B4AEEED-DAE7-87EE-1D22-5E2343C8CAD9}"/>
                </a:ext>
              </a:extLst>
            </p:cNvPr>
            <p:cNvSpPr/>
            <p:nvPr/>
          </p:nvSpPr>
          <p:spPr>
            <a:xfrm>
              <a:off x="9104260" y="587640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0" name="Oval 948">
              <a:extLst>
                <a:ext uri="{FF2B5EF4-FFF2-40B4-BE49-F238E27FC236}">
                  <a16:creationId xmlns:a16="http://schemas.microsoft.com/office/drawing/2014/main" id="{B3713882-2F43-E336-8212-A060AC083086}"/>
                </a:ext>
              </a:extLst>
            </p:cNvPr>
            <p:cNvSpPr/>
            <p:nvPr/>
          </p:nvSpPr>
          <p:spPr>
            <a:xfrm>
              <a:off x="8786482" y="593965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1" name="Oval 949">
              <a:extLst>
                <a:ext uri="{FF2B5EF4-FFF2-40B4-BE49-F238E27FC236}">
                  <a16:creationId xmlns:a16="http://schemas.microsoft.com/office/drawing/2014/main" id="{5ACBA3E6-2B5D-40D5-58CA-A264A27F141D}"/>
                </a:ext>
              </a:extLst>
            </p:cNvPr>
            <p:cNvSpPr/>
            <p:nvPr/>
          </p:nvSpPr>
          <p:spPr>
            <a:xfrm>
              <a:off x="8841555" y="5940855"/>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2" name="Oval 950">
              <a:extLst>
                <a:ext uri="{FF2B5EF4-FFF2-40B4-BE49-F238E27FC236}">
                  <a16:creationId xmlns:a16="http://schemas.microsoft.com/office/drawing/2014/main" id="{9633E042-BED7-8B84-17CE-75310BEE1350}"/>
                </a:ext>
              </a:extLst>
            </p:cNvPr>
            <p:cNvSpPr/>
            <p:nvPr/>
          </p:nvSpPr>
          <p:spPr>
            <a:xfrm>
              <a:off x="8895937" y="593867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3" name="Oval 951">
              <a:extLst>
                <a:ext uri="{FF2B5EF4-FFF2-40B4-BE49-F238E27FC236}">
                  <a16:creationId xmlns:a16="http://schemas.microsoft.com/office/drawing/2014/main" id="{ADEBF713-90C8-7CDE-DBDA-011D87429EFA}"/>
                </a:ext>
              </a:extLst>
            </p:cNvPr>
            <p:cNvSpPr/>
            <p:nvPr/>
          </p:nvSpPr>
          <p:spPr>
            <a:xfrm>
              <a:off x="8523110" y="600101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4" name="Oval 952">
              <a:extLst>
                <a:ext uri="{FF2B5EF4-FFF2-40B4-BE49-F238E27FC236}">
                  <a16:creationId xmlns:a16="http://schemas.microsoft.com/office/drawing/2014/main" id="{3ED3FB4E-9803-0006-BD44-F23CC1169383}"/>
                </a:ext>
              </a:extLst>
            </p:cNvPr>
            <p:cNvSpPr/>
            <p:nvPr/>
          </p:nvSpPr>
          <p:spPr>
            <a:xfrm>
              <a:off x="8950772" y="5939810"/>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5" name="Oval 953">
              <a:extLst>
                <a:ext uri="{FF2B5EF4-FFF2-40B4-BE49-F238E27FC236}">
                  <a16:creationId xmlns:a16="http://schemas.microsoft.com/office/drawing/2014/main" id="{C6CB9408-9DE8-0A0F-65FE-F570E4352B5D}"/>
                </a:ext>
              </a:extLst>
            </p:cNvPr>
            <p:cNvSpPr/>
            <p:nvPr/>
          </p:nvSpPr>
          <p:spPr>
            <a:xfrm>
              <a:off x="9005485" y="594080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6" name="Oval 954">
              <a:extLst>
                <a:ext uri="{FF2B5EF4-FFF2-40B4-BE49-F238E27FC236}">
                  <a16:creationId xmlns:a16="http://schemas.microsoft.com/office/drawing/2014/main" id="{CA73F11A-2A07-066C-DB2D-EC9C136734B4}"/>
                </a:ext>
              </a:extLst>
            </p:cNvPr>
            <p:cNvSpPr/>
            <p:nvPr/>
          </p:nvSpPr>
          <p:spPr>
            <a:xfrm>
              <a:off x="8577896" y="6002381"/>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7" name="Oval 955">
              <a:extLst>
                <a:ext uri="{FF2B5EF4-FFF2-40B4-BE49-F238E27FC236}">
                  <a16:creationId xmlns:a16="http://schemas.microsoft.com/office/drawing/2014/main" id="{92F2EDD1-17DD-DDC2-8920-F9DDB65F6280}"/>
                </a:ext>
              </a:extLst>
            </p:cNvPr>
            <p:cNvSpPr/>
            <p:nvPr/>
          </p:nvSpPr>
          <p:spPr>
            <a:xfrm>
              <a:off x="9059744" y="59389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8" name="Oval 956">
              <a:extLst>
                <a:ext uri="{FF2B5EF4-FFF2-40B4-BE49-F238E27FC236}">
                  <a16:creationId xmlns:a16="http://schemas.microsoft.com/office/drawing/2014/main" id="{1B4E178E-09B3-A350-1CDC-C0E439E99735}"/>
                </a:ext>
              </a:extLst>
            </p:cNvPr>
            <p:cNvSpPr/>
            <p:nvPr/>
          </p:nvSpPr>
          <p:spPr>
            <a:xfrm>
              <a:off x="9114324" y="593994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9" name="Oval 957">
              <a:extLst>
                <a:ext uri="{FF2B5EF4-FFF2-40B4-BE49-F238E27FC236}">
                  <a16:creationId xmlns:a16="http://schemas.microsoft.com/office/drawing/2014/main" id="{24BFD342-C331-663B-6681-B1CB544EF1B5}"/>
                </a:ext>
              </a:extLst>
            </p:cNvPr>
            <p:cNvSpPr/>
            <p:nvPr/>
          </p:nvSpPr>
          <p:spPr>
            <a:xfrm>
              <a:off x="8632481" y="600343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0" name="Oval 958">
              <a:extLst>
                <a:ext uri="{FF2B5EF4-FFF2-40B4-BE49-F238E27FC236}">
                  <a16:creationId xmlns:a16="http://schemas.microsoft.com/office/drawing/2014/main" id="{63741A8A-54D3-E6DA-6B4B-4AC097B39515}"/>
                </a:ext>
              </a:extLst>
            </p:cNvPr>
            <p:cNvSpPr/>
            <p:nvPr/>
          </p:nvSpPr>
          <p:spPr>
            <a:xfrm>
              <a:off x="8686933" y="6004283"/>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1" name="Oval 959">
              <a:extLst>
                <a:ext uri="{FF2B5EF4-FFF2-40B4-BE49-F238E27FC236}">
                  <a16:creationId xmlns:a16="http://schemas.microsoft.com/office/drawing/2014/main" id="{0B3D6B52-1505-BFEB-0476-285808E62F40}"/>
                </a:ext>
              </a:extLst>
            </p:cNvPr>
            <p:cNvSpPr/>
            <p:nvPr/>
          </p:nvSpPr>
          <p:spPr>
            <a:xfrm>
              <a:off x="8741088" y="600293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2" name="Oval 960">
              <a:extLst>
                <a:ext uri="{FF2B5EF4-FFF2-40B4-BE49-F238E27FC236}">
                  <a16:creationId xmlns:a16="http://schemas.microsoft.com/office/drawing/2014/main" id="{27C53BD7-9083-6927-08C6-2BA2F756A1E1}"/>
                </a:ext>
              </a:extLst>
            </p:cNvPr>
            <p:cNvSpPr/>
            <p:nvPr/>
          </p:nvSpPr>
          <p:spPr>
            <a:xfrm>
              <a:off x="8795416" y="60037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3" name="Oval 961">
              <a:extLst>
                <a:ext uri="{FF2B5EF4-FFF2-40B4-BE49-F238E27FC236}">
                  <a16:creationId xmlns:a16="http://schemas.microsoft.com/office/drawing/2014/main" id="{4D9CE7A9-AD16-EBEF-25C5-B4034444AD22}"/>
                </a:ext>
              </a:extLst>
            </p:cNvPr>
            <p:cNvSpPr/>
            <p:nvPr/>
          </p:nvSpPr>
          <p:spPr>
            <a:xfrm>
              <a:off x="8849686" y="6004349"/>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4" name="Oval 962">
              <a:extLst>
                <a:ext uri="{FF2B5EF4-FFF2-40B4-BE49-F238E27FC236}">
                  <a16:creationId xmlns:a16="http://schemas.microsoft.com/office/drawing/2014/main" id="{CCCFB42B-FDA8-3499-8BF1-3BEF588B8AAB}"/>
                </a:ext>
              </a:extLst>
            </p:cNvPr>
            <p:cNvSpPr/>
            <p:nvPr/>
          </p:nvSpPr>
          <p:spPr>
            <a:xfrm>
              <a:off x="8903781" y="600327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5" name="Oval 963">
              <a:extLst>
                <a:ext uri="{FF2B5EF4-FFF2-40B4-BE49-F238E27FC236}">
                  <a16:creationId xmlns:a16="http://schemas.microsoft.com/office/drawing/2014/main" id="{FD77BBC9-700C-FDB5-F943-CF3278B79D1F}"/>
                </a:ext>
              </a:extLst>
            </p:cNvPr>
            <p:cNvSpPr/>
            <p:nvPr/>
          </p:nvSpPr>
          <p:spPr>
            <a:xfrm>
              <a:off x="8957991" y="6003877"/>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6" name="Oval 964">
              <a:extLst>
                <a:ext uri="{FF2B5EF4-FFF2-40B4-BE49-F238E27FC236}">
                  <a16:creationId xmlns:a16="http://schemas.microsoft.com/office/drawing/2014/main" id="{62AB6B9A-20B9-3FAD-C668-7C39A49FE639}"/>
                </a:ext>
              </a:extLst>
            </p:cNvPr>
            <p:cNvSpPr/>
            <p:nvPr/>
          </p:nvSpPr>
          <p:spPr>
            <a:xfrm>
              <a:off x="9012169" y="60043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7" name="Oval 965">
              <a:extLst>
                <a:ext uri="{FF2B5EF4-FFF2-40B4-BE49-F238E27FC236}">
                  <a16:creationId xmlns:a16="http://schemas.microsoft.com/office/drawing/2014/main" id="{531DDD48-6417-1284-7BD9-9DD19E2CBBB4}"/>
                </a:ext>
              </a:extLst>
            </p:cNvPr>
            <p:cNvSpPr/>
            <p:nvPr/>
          </p:nvSpPr>
          <p:spPr>
            <a:xfrm>
              <a:off x="9066234" y="6003506"/>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8" name="Oval 966">
              <a:extLst>
                <a:ext uri="{FF2B5EF4-FFF2-40B4-BE49-F238E27FC236}">
                  <a16:creationId xmlns:a16="http://schemas.microsoft.com/office/drawing/2014/main" id="{7A5CFE1F-40C0-B9FE-6226-C5CEB42238F9}"/>
                </a:ext>
              </a:extLst>
            </p:cNvPr>
            <p:cNvSpPr/>
            <p:nvPr/>
          </p:nvSpPr>
          <p:spPr>
            <a:xfrm>
              <a:off x="9120379" y="6003998"/>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9" name="Oval 967">
              <a:extLst>
                <a:ext uri="{FF2B5EF4-FFF2-40B4-BE49-F238E27FC236}">
                  <a16:creationId xmlns:a16="http://schemas.microsoft.com/office/drawing/2014/main" id="{78C82501-51F3-F858-7D30-B59D9E6354F9}"/>
                </a:ext>
              </a:extLst>
            </p:cNvPr>
            <p:cNvSpPr/>
            <p:nvPr/>
          </p:nvSpPr>
          <p:spPr>
            <a:xfrm>
              <a:off x="8528405"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0" name="Oval 968">
              <a:extLst>
                <a:ext uri="{FF2B5EF4-FFF2-40B4-BE49-F238E27FC236}">
                  <a16:creationId xmlns:a16="http://schemas.microsoft.com/office/drawing/2014/main" id="{79DF0D40-468A-EEE0-AD4B-561502C101AA}"/>
                </a:ext>
              </a:extLst>
            </p:cNvPr>
            <p:cNvSpPr/>
            <p:nvPr/>
          </p:nvSpPr>
          <p:spPr>
            <a:xfrm>
              <a:off x="8582405"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1" name="Oval 969">
              <a:extLst>
                <a:ext uri="{FF2B5EF4-FFF2-40B4-BE49-F238E27FC236}">
                  <a16:creationId xmlns:a16="http://schemas.microsoft.com/office/drawing/2014/main" id="{4E4D88BA-50AF-6536-3A9D-DA9F4CC388BD}"/>
                </a:ext>
              </a:extLst>
            </p:cNvPr>
            <p:cNvSpPr/>
            <p:nvPr/>
          </p:nvSpPr>
          <p:spPr>
            <a:xfrm>
              <a:off x="8636404"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2" name="Oval 970">
              <a:extLst>
                <a:ext uri="{FF2B5EF4-FFF2-40B4-BE49-F238E27FC236}">
                  <a16:creationId xmlns:a16="http://schemas.microsoft.com/office/drawing/2014/main" id="{863FFF58-CFD7-D966-12C8-6A72EAB4AD12}"/>
                </a:ext>
              </a:extLst>
            </p:cNvPr>
            <p:cNvSpPr/>
            <p:nvPr/>
          </p:nvSpPr>
          <p:spPr>
            <a:xfrm>
              <a:off x="8690404"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3" name="Oval 971">
              <a:extLst>
                <a:ext uri="{FF2B5EF4-FFF2-40B4-BE49-F238E27FC236}">
                  <a16:creationId xmlns:a16="http://schemas.microsoft.com/office/drawing/2014/main" id="{EAF294F4-AF67-7F03-EAF7-362138425DCD}"/>
                </a:ext>
              </a:extLst>
            </p:cNvPr>
            <p:cNvSpPr/>
            <p:nvPr/>
          </p:nvSpPr>
          <p:spPr>
            <a:xfrm>
              <a:off x="8744403"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4" name="Oval 972">
              <a:extLst>
                <a:ext uri="{FF2B5EF4-FFF2-40B4-BE49-F238E27FC236}">
                  <a16:creationId xmlns:a16="http://schemas.microsoft.com/office/drawing/2014/main" id="{1EA362F9-2C1A-ABD9-63BD-6C6140C51C58}"/>
                </a:ext>
              </a:extLst>
            </p:cNvPr>
            <p:cNvSpPr/>
            <p:nvPr/>
          </p:nvSpPr>
          <p:spPr>
            <a:xfrm>
              <a:off x="8798403"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5" name="Oval 973">
              <a:extLst>
                <a:ext uri="{FF2B5EF4-FFF2-40B4-BE49-F238E27FC236}">
                  <a16:creationId xmlns:a16="http://schemas.microsoft.com/office/drawing/2014/main" id="{220789C2-65DA-A50D-F4BD-E5AC904C6080}"/>
                </a:ext>
              </a:extLst>
            </p:cNvPr>
            <p:cNvSpPr/>
            <p:nvPr/>
          </p:nvSpPr>
          <p:spPr>
            <a:xfrm>
              <a:off x="8852402"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6" name="Oval 974">
              <a:extLst>
                <a:ext uri="{FF2B5EF4-FFF2-40B4-BE49-F238E27FC236}">
                  <a16:creationId xmlns:a16="http://schemas.microsoft.com/office/drawing/2014/main" id="{5A7689F8-8BDA-D489-BDA5-CA6155C9D30E}"/>
                </a:ext>
              </a:extLst>
            </p:cNvPr>
            <p:cNvSpPr/>
            <p:nvPr/>
          </p:nvSpPr>
          <p:spPr>
            <a:xfrm>
              <a:off x="8906402"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7" name="Oval 975">
              <a:extLst>
                <a:ext uri="{FF2B5EF4-FFF2-40B4-BE49-F238E27FC236}">
                  <a16:creationId xmlns:a16="http://schemas.microsoft.com/office/drawing/2014/main" id="{334F2B2B-E8FE-AFEF-E5B9-45D71CCECE85}"/>
                </a:ext>
              </a:extLst>
            </p:cNvPr>
            <p:cNvSpPr/>
            <p:nvPr/>
          </p:nvSpPr>
          <p:spPr>
            <a:xfrm>
              <a:off x="8960401"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8" name="Oval 976">
              <a:extLst>
                <a:ext uri="{FF2B5EF4-FFF2-40B4-BE49-F238E27FC236}">
                  <a16:creationId xmlns:a16="http://schemas.microsoft.com/office/drawing/2014/main" id="{D58DFC98-E1FD-9B5D-376F-539BDF5215B2}"/>
                </a:ext>
              </a:extLst>
            </p:cNvPr>
            <p:cNvSpPr/>
            <p:nvPr/>
          </p:nvSpPr>
          <p:spPr>
            <a:xfrm>
              <a:off x="9014401"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9" name="Oval 977">
              <a:extLst>
                <a:ext uri="{FF2B5EF4-FFF2-40B4-BE49-F238E27FC236}">
                  <a16:creationId xmlns:a16="http://schemas.microsoft.com/office/drawing/2014/main" id="{16C91C19-0905-C0C2-B74F-BC1FE6C337F7}"/>
                </a:ext>
              </a:extLst>
            </p:cNvPr>
            <p:cNvSpPr/>
            <p:nvPr/>
          </p:nvSpPr>
          <p:spPr>
            <a:xfrm>
              <a:off x="9068400"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0" name="Oval 978">
              <a:extLst>
                <a:ext uri="{FF2B5EF4-FFF2-40B4-BE49-F238E27FC236}">
                  <a16:creationId xmlns:a16="http://schemas.microsoft.com/office/drawing/2014/main" id="{F04D051A-BE21-5885-8515-E31CA8745CF5}"/>
                </a:ext>
              </a:extLst>
            </p:cNvPr>
            <p:cNvSpPr/>
            <p:nvPr/>
          </p:nvSpPr>
          <p:spPr>
            <a:xfrm>
              <a:off x="9122400" y="6068304"/>
              <a:ext cx="43199" cy="43199"/>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grpSp>
      <p:grpSp>
        <p:nvGrpSpPr>
          <p:cNvPr id="991" name="Senaat verdeling">
            <a:extLst>
              <a:ext uri="{FF2B5EF4-FFF2-40B4-BE49-F238E27FC236}">
                <a16:creationId xmlns:a16="http://schemas.microsoft.com/office/drawing/2014/main" id="{F5A770E0-DA0D-AFF9-EEDF-1B18E050567B}"/>
              </a:ext>
            </a:extLst>
          </p:cNvPr>
          <p:cNvGrpSpPr/>
          <p:nvPr/>
        </p:nvGrpSpPr>
        <p:grpSpPr>
          <a:xfrm>
            <a:off x="3220579" y="4267316"/>
            <a:ext cx="1823274" cy="953124"/>
            <a:chOff x="9238202" y="5179736"/>
            <a:chExt cx="1823274" cy="953124"/>
          </a:xfrm>
        </p:grpSpPr>
        <p:sp>
          <p:nvSpPr>
            <p:cNvPr id="992" name="Oval 980">
              <a:extLst>
                <a:ext uri="{FF2B5EF4-FFF2-40B4-BE49-F238E27FC236}">
                  <a16:creationId xmlns:a16="http://schemas.microsoft.com/office/drawing/2014/main" id="{01A3964E-1EC3-9ACE-F442-54E03C472788}"/>
                </a:ext>
              </a:extLst>
            </p:cNvPr>
            <p:cNvSpPr/>
            <p:nvPr/>
          </p:nvSpPr>
          <p:spPr>
            <a:xfrm>
              <a:off x="9742037"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3" name="Oval 981">
              <a:extLst>
                <a:ext uri="{FF2B5EF4-FFF2-40B4-BE49-F238E27FC236}">
                  <a16:creationId xmlns:a16="http://schemas.microsoft.com/office/drawing/2014/main" id="{C594B7CB-5315-81FA-595A-0A82276EA812}"/>
                </a:ext>
              </a:extLst>
            </p:cNvPr>
            <p:cNvSpPr/>
            <p:nvPr/>
          </p:nvSpPr>
          <p:spPr>
            <a:xfrm>
              <a:off x="9616078"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4" name="Oval 982">
              <a:extLst>
                <a:ext uri="{FF2B5EF4-FFF2-40B4-BE49-F238E27FC236}">
                  <a16:creationId xmlns:a16="http://schemas.microsoft.com/office/drawing/2014/main" id="{10B284F0-B7EC-1FEA-C971-5EE2D111DDE5}"/>
                </a:ext>
              </a:extLst>
            </p:cNvPr>
            <p:cNvSpPr/>
            <p:nvPr/>
          </p:nvSpPr>
          <p:spPr>
            <a:xfrm>
              <a:off x="9490120"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5" name="Oval 983">
              <a:extLst>
                <a:ext uri="{FF2B5EF4-FFF2-40B4-BE49-F238E27FC236}">
                  <a16:creationId xmlns:a16="http://schemas.microsoft.com/office/drawing/2014/main" id="{303B5553-5AA6-09DA-9AD7-47CC07F69E3C}"/>
                </a:ext>
              </a:extLst>
            </p:cNvPr>
            <p:cNvSpPr/>
            <p:nvPr/>
          </p:nvSpPr>
          <p:spPr>
            <a:xfrm>
              <a:off x="9364161"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6" name="Oval 984">
              <a:extLst>
                <a:ext uri="{FF2B5EF4-FFF2-40B4-BE49-F238E27FC236}">
                  <a16:creationId xmlns:a16="http://schemas.microsoft.com/office/drawing/2014/main" id="{D0DBB6CB-FB02-BEB8-EB5F-77BFB94FBD1E}"/>
                </a:ext>
              </a:extLst>
            </p:cNvPr>
            <p:cNvSpPr/>
            <p:nvPr/>
          </p:nvSpPr>
          <p:spPr>
            <a:xfrm>
              <a:off x="9238202" y="604694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7" name="Oval 985">
              <a:extLst>
                <a:ext uri="{FF2B5EF4-FFF2-40B4-BE49-F238E27FC236}">
                  <a16:creationId xmlns:a16="http://schemas.microsoft.com/office/drawing/2014/main" id="{33604138-3750-424B-2F69-3383D891CECE}"/>
                </a:ext>
              </a:extLst>
            </p:cNvPr>
            <p:cNvSpPr/>
            <p:nvPr/>
          </p:nvSpPr>
          <p:spPr>
            <a:xfrm>
              <a:off x="9244076" y="594609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8" name="Oval 986">
              <a:extLst>
                <a:ext uri="{FF2B5EF4-FFF2-40B4-BE49-F238E27FC236}">
                  <a16:creationId xmlns:a16="http://schemas.microsoft.com/office/drawing/2014/main" id="{A1805CA0-0EC4-2B39-7843-0ABF779E7511}"/>
                </a:ext>
              </a:extLst>
            </p:cNvPr>
            <p:cNvSpPr/>
            <p:nvPr/>
          </p:nvSpPr>
          <p:spPr>
            <a:xfrm>
              <a:off x="9371079" y="5945813"/>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9" name="Oval 987">
              <a:extLst>
                <a:ext uri="{FF2B5EF4-FFF2-40B4-BE49-F238E27FC236}">
                  <a16:creationId xmlns:a16="http://schemas.microsoft.com/office/drawing/2014/main" id="{F24CD150-F8B8-E8CA-B01D-C7A6CCE0B14D}"/>
                </a:ext>
              </a:extLst>
            </p:cNvPr>
            <p:cNvSpPr/>
            <p:nvPr/>
          </p:nvSpPr>
          <p:spPr>
            <a:xfrm>
              <a:off x="9498531" y="594543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0" name="Oval 988">
              <a:extLst>
                <a:ext uri="{FF2B5EF4-FFF2-40B4-BE49-F238E27FC236}">
                  <a16:creationId xmlns:a16="http://schemas.microsoft.com/office/drawing/2014/main" id="{1E1C9A9C-7E8F-60B5-61FC-D9561F3BFBE4}"/>
                </a:ext>
              </a:extLst>
            </p:cNvPr>
            <p:cNvSpPr/>
            <p:nvPr/>
          </p:nvSpPr>
          <p:spPr>
            <a:xfrm>
              <a:off x="9626803" y="5944902"/>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1" name="Oval 989">
              <a:extLst>
                <a:ext uri="{FF2B5EF4-FFF2-40B4-BE49-F238E27FC236}">
                  <a16:creationId xmlns:a16="http://schemas.microsoft.com/office/drawing/2014/main" id="{3C675655-521A-770A-781A-7EE719DE30C6}"/>
                </a:ext>
              </a:extLst>
            </p:cNvPr>
            <p:cNvSpPr/>
            <p:nvPr/>
          </p:nvSpPr>
          <p:spPr>
            <a:xfrm>
              <a:off x="9261618" y="584661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2" name="Oval 990">
              <a:extLst>
                <a:ext uri="{FF2B5EF4-FFF2-40B4-BE49-F238E27FC236}">
                  <a16:creationId xmlns:a16="http://schemas.microsoft.com/office/drawing/2014/main" id="{879B08BC-72BF-E443-0D8B-CD1E5FD330DB}"/>
                </a:ext>
              </a:extLst>
            </p:cNvPr>
            <p:cNvSpPr/>
            <p:nvPr/>
          </p:nvSpPr>
          <p:spPr>
            <a:xfrm>
              <a:off x="9391703" y="5846563"/>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3" name="Oval 991">
              <a:extLst>
                <a:ext uri="{FF2B5EF4-FFF2-40B4-BE49-F238E27FC236}">
                  <a16:creationId xmlns:a16="http://schemas.microsoft.com/office/drawing/2014/main" id="{6009CC54-4E62-D0C8-F48A-BE84760E2FFF}"/>
                </a:ext>
              </a:extLst>
            </p:cNvPr>
            <p:cNvSpPr/>
            <p:nvPr/>
          </p:nvSpPr>
          <p:spPr>
            <a:xfrm>
              <a:off x="9756816" y="594415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4" name="Oval 992">
              <a:extLst>
                <a:ext uri="{FF2B5EF4-FFF2-40B4-BE49-F238E27FC236}">
                  <a16:creationId xmlns:a16="http://schemas.microsoft.com/office/drawing/2014/main" id="{8600CA64-002D-D90F-5712-F6E2B22C8B86}"/>
                </a:ext>
              </a:extLst>
            </p:cNvPr>
            <p:cNvSpPr/>
            <p:nvPr/>
          </p:nvSpPr>
          <p:spPr>
            <a:xfrm>
              <a:off x="9523538" y="584668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5" name="Oval 993">
              <a:extLst>
                <a:ext uri="{FF2B5EF4-FFF2-40B4-BE49-F238E27FC236}">
                  <a16:creationId xmlns:a16="http://schemas.microsoft.com/office/drawing/2014/main" id="{CF9CC1AA-A31B-213D-951D-2A3A2DA2B3BF}"/>
                </a:ext>
              </a:extLst>
            </p:cNvPr>
            <p:cNvSpPr/>
            <p:nvPr/>
          </p:nvSpPr>
          <p:spPr>
            <a:xfrm>
              <a:off x="9290590" y="574984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6" name="Oval 994">
              <a:extLst>
                <a:ext uri="{FF2B5EF4-FFF2-40B4-BE49-F238E27FC236}">
                  <a16:creationId xmlns:a16="http://schemas.microsoft.com/office/drawing/2014/main" id="{3AF3753A-7052-F241-BEFD-22906BB03D3B}"/>
                </a:ext>
              </a:extLst>
            </p:cNvPr>
            <p:cNvSpPr/>
            <p:nvPr/>
          </p:nvSpPr>
          <p:spPr>
            <a:xfrm>
              <a:off x="9425650" y="575104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7" name="Oval 995">
              <a:extLst>
                <a:ext uri="{FF2B5EF4-FFF2-40B4-BE49-F238E27FC236}">
                  <a16:creationId xmlns:a16="http://schemas.microsoft.com/office/drawing/2014/main" id="{8370855C-A7FF-8F6D-EFB0-5638A2573A23}"/>
                </a:ext>
              </a:extLst>
            </p:cNvPr>
            <p:cNvSpPr/>
            <p:nvPr/>
          </p:nvSpPr>
          <p:spPr>
            <a:xfrm>
              <a:off x="9658510" y="584731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8" name="Oval 996">
              <a:extLst>
                <a:ext uri="{FF2B5EF4-FFF2-40B4-BE49-F238E27FC236}">
                  <a16:creationId xmlns:a16="http://schemas.microsoft.com/office/drawing/2014/main" id="{0C6F8813-6B9F-7E0E-C502-612004559CC2}"/>
                </a:ext>
              </a:extLst>
            </p:cNvPr>
            <p:cNvSpPr/>
            <p:nvPr/>
          </p:nvSpPr>
          <p:spPr>
            <a:xfrm>
              <a:off x="9330602" y="565708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9" name="Oval 997">
              <a:extLst>
                <a:ext uri="{FF2B5EF4-FFF2-40B4-BE49-F238E27FC236}">
                  <a16:creationId xmlns:a16="http://schemas.microsoft.com/office/drawing/2014/main" id="{6DF975E7-6CF3-E0D7-BE5B-CDF7121C6EA9}"/>
                </a:ext>
              </a:extLst>
            </p:cNvPr>
            <p:cNvSpPr/>
            <p:nvPr/>
          </p:nvSpPr>
          <p:spPr>
            <a:xfrm>
              <a:off x="9564456" y="575340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0" name="Oval 998">
              <a:extLst>
                <a:ext uri="{FF2B5EF4-FFF2-40B4-BE49-F238E27FC236}">
                  <a16:creationId xmlns:a16="http://schemas.microsoft.com/office/drawing/2014/main" id="{CD9020F9-D8A2-69CC-B3CE-830BC2541DE0}"/>
                </a:ext>
              </a:extLst>
            </p:cNvPr>
            <p:cNvSpPr/>
            <p:nvPr/>
          </p:nvSpPr>
          <p:spPr>
            <a:xfrm>
              <a:off x="9472287" y="566104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1" name="Oval 999">
              <a:extLst>
                <a:ext uri="{FF2B5EF4-FFF2-40B4-BE49-F238E27FC236}">
                  <a16:creationId xmlns:a16="http://schemas.microsoft.com/office/drawing/2014/main" id="{042F8742-314F-DBC2-B78B-3C665F289CED}"/>
                </a:ext>
              </a:extLst>
            </p:cNvPr>
            <p:cNvSpPr/>
            <p:nvPr/>
          </p:nvSpPr>
          <p:spPr>
            <a:xfrm>
              <a:off x="9799955" y="584969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2" name="Oval 1000">
              <a:extLst>
                <a:ext uri="{FF2B5EF4-FFF2-40B4-BE49-F238E27FC236}">
                  <a16:creationId xmlns:a16="http://schemas.microsoft.com/office/drawing/2014/main" id="{7D499043-83A0-907C-683A-22C8955B940C}"/>
                </a:ext>
              </a:extLst>
            </p:cNvPr>
            <p:cNvSpPr/>
            <p:nvPr/>
          </p:nvSpPr>
          <p:spPr>
            <a:xfrm>
              <a:off x="9381111" y="556959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3" name="Oval 1001">
              <a:extLst>
                <a:ext uri="{FF2B5EF4-FFF2-40B4-BE49-F238E27FC236}">
                  <a16:creationId xmlns:a16="http://schemas.microsoft.com/office/drawing/2014/main" id="{53C7FA48-DF60-28EC-F828-388EE081EC31}"/>
                </a:ext>
              </a:extLst>
            </p:cNvPr>
            <p:cNvSpPr/>
            <p:nvPr/>
          </p:nvSpPr>
          <p:spPr>
            <a:xfrm>
              <a:off x="9709813" y="575845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4" name="Oval 1002">
              <a:extLst>
                <a:ext uri="{FF2B5EF4-FFF2-40B4-BE49-F238E27FC236}">
                  <a16:creationId xmlns:a16="http://schemas.microsoft.com/office/drawing/2014/main" id="{37DC679C-61FA-F522-AD0A-50B369BB6DD9}"/>
                </a:ext>
              </a:extLst>
            </p:cNvPr>
            <p:cNvSpPr/>
            <p:nvPr/>
          </p:nvSpPr>
          <p:spPr>
            <a:xfrm>
              <a:off x="9620170" y="5668123"/>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5" name="Oval 1003">
              <a:extLst>
                <a:ext uri="{FF2B5EF4-FFF2-40B4-BE49-F238E27FC236}">
                  <a16:creationId xmlns:a16="http://schemas.microsoft.com/office/drawing/2014/main" id="{13660ABC-E765-E52E-1E52-D14257ED0FBD}"/>
                </a:ext>
              </a:extLst>
            </p:cNvPr>
            <p:cNvSpPr/>
            <p:nvPr/>
          </p:nvSpPr>
          <p:spPr>
            <a:xfrm>
              <a:off x="9530745" y="557822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6" name="Oval 1004">
              <a:extLst>
                <a:ext uri="{FF2B5EF4-FFF2-40B4-BE49-F238E27FC236}">
                  <a16:creationId xmlns:a16="http://schemas.microsoft.com/office/drawing/2014/main" id="{2AA844AF-40DF-7A67-E829-D54BBF09AE44}"/>
                </a:ext>
              </a:extLst>
            </p:cNvPr>
            <p:cNvSpPr/>
            <p:nvPr/>
          </p:nvSpPr>
          <p:spPr>
            <a:xfrm>
              <a:off x="9441435" y="548857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7" name="Oval 1005">
              <a:extLst>
                <a:ext uri="{FF2B5EF4-FFF2-40B4-BE49-F238E27FC236}">
                  <a16:creationId xmlns:a16="http://schemas.microsoft.com/office/drawing/2014/main" id="{6B019B40-187D-625C-4EDB-514BAF3233CC}"/>
                </a:ext>
              </a:extLst>
            </p:cNvPr>
            <p:cNvSpPr/>
            <p:nvPr/>
          </p:nvSpPr>
          <p:spPr>
            <a:xfrm>
              <a:off x="9510758" y="541509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8" name="Oval 1006">
              <a:extLst>
                <a:ext uri="{FF2B5EF4-FFF2-40B4-BE49-F238E27FC236}">
                  <a16:creationId xmlns:a16="http://schemas.microsoft.com/office/drawing/2014/main" id="{4EEA56F7-88FC-E469-0B29-55A68F35795E}"/>
                </a:ext>
              </a:extLst>
            </p:cNvPr>
            <p:cNvSpPr/>
            <p:nvPr/>
          </p:nvSpPr>
          <p:spPr>
            <a:xfrm>
              <a:off x="9599936" y="550413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9" name="Oval 1007">
              <a:extLst>
                <a:ext uri="{FF2B5EF4-FFF2-40B4-BE49-F238E27FC236}">
                  <a16:creationId xmlns:a16="http://schemas.microsoft.com/office/drawing/2014/main" id="{F8A70E6F-A6BF-3210-2D66-D34E124911D5}"/>
                </a:ext>
              </a:extLst>
            </p:cNvPr>
            <p:cNvSpPr/>
            <p:nvPr/>
          </p:nvSpPr>
          <p:spPr>
            <a:xfrm>
              <a:off x="9689160" y="559317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0" name="Oval 1008">
              <a:extLst>
                <a:ext uri="{FF2B5EF4-FFF2-40B4-BE49-F238E27FC236}">
                  <a16:creationId xmlns:a16="http://schemas.microsoft.com/office/drawing/2014/main" id="{FB793581-7F91-5E79-5F5B-C2CDCBDAB38F}"/>
                </a:ext>
              </a:extLst>
            </p:cNvPr>
            <p:cNvSpPr/>
            <p:nvPr/>
          </p:nvSpPr>
          <p:spPr>
            <a:xfrm>
              <a:off x="9778470" y="568220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1" name="Oval 1009">
              <a:extLst>
                <a:ext uri="{FF2B5EF4-FFF2-40B4-BE49-F238E27FC236}">
                  <a16:creationId xmlns:a16="http://schemas.microsoft.com/office/drawing/2014/main" id="{6C54D847-0BCE-3CBD-E6BD-CCDAE4A1949D}"/>
                </a:ext>
              </a:extLst>
            </p:cNvPr>
            <p:cNvSpPr/>
            <p:nvPr/>
          </p:nvSpPr>
          <p:spPr>
            <a:xfrm>
              <a:off x="9867959" y="577121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2" name="Oval 1010">
              <a:extLst>
                <a:ext uri="{FF2B5EF4-FFF2-40B4-BE49-F238E27FC236}">
                  <a16:creationId xmlns:a16="http://schemas.microsoft.com/office/drawing/2014/main" id="{851FEF0C-555B-1835-D8DB-759D6B8806B0}"/>
                </a:ext>
              </a:extLst>
            </p:cNvPr>
            <p:cNvSpPr/>
            <p:nvPr/>
          </p:nvSpPr>
          <p:spPr>
            <a:xfrm>
              <a:off x="9588143" y="535015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3" name="Oval 1011">
              <a:extLst>
                <a:ext uri="{FF2B5EF4-FFF2-40B4-BE49-F238E27FC236}">
                  <a16:creationId xmlns:a16="http://schemas.microsoft.com/office/drawing/2014/main" id="{FE619EA0-D48E-34BE-DD0E-3E48FDEED9D5}"/>
                </a:ext>
              </a:extLst>
            </p:cNvPr>
            <p:cNvSpPr/>
            <p:nvPr/>
          </p:nvSpPr>
          <p:spPr>
            <a:xfrm>
              <a:off x="9678570" y="544016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4" name="Oval 1012">
              <a:extLst>
                <a:ext uri="{FF2B5EF4-FFF2-40B4-BE49-F238E27FC236}">
                  <a16:creationId xmlns:a16="http://schemas.microsoft.com/office/drawing/2014/main" id="{185EBDE9-5850-E2C0-9CB9-98648D0C48B8}"/>
                </a:ext>
              </a:extLst>
            </p:cNvPr>
            <p:cNvSpPr/>
            <p:nvPr/>
          </p:nvSpPr>
          <p:spPr>
            <a:xfrm>
              <a:off x="9769545" y="5530613"/>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5" name="Oval 1013">
              <a:extLst>
                <a:ext uri="{FF2B5EF4-FFF2-40B4-BE49-F238E27FC236}">
                  <a16:creationId xmlns:a16="http://schemas.microsoft.com/office/drawing/2014/main" id="{DDEDB698-27C2-1ACE-17D9-C5A8D5FB4303}"/>
                </a:ext>
              </a:extLst>
            </p:cNvPr>
            <p:cNvSpPr/>
            <p:nvPr/>
          </p:nvSpPr>
          <p:spPr>
            <a:xfrm>
              <a:off x="9861480" y="5621898"/>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6" name="Oval 1014">
              <a:extLst>
                <a:ext uri="{FF2B5EF4-FFF2-40B4-BE49-F238E27FC236}">
                  <a16:creationId xmlns:a16="http://schemas.microsoft.com/office/drawing/2014/main" id="{1B593EC7-6BCA-1703-86D0-9EEFE1A8F992}"/>
                </a:ext>
              </a:extLst>
            </p:cNvPr>
            <p:cNvSpPr/>
            <p:nvPr/>
          </p:nvSpPr>
          <p:spPr>
            <a:xfrm>
              <a:off x="9672542" y="5294647"/>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7" name="Oval 1015">
              <a:extLst>
                <a:ext uri="{FF2B5EF4-FFF2-40B4-BE49-F238E27FC236}">
                  <a16:creationId xmlns:a16="http://schemas.microsoft.com/office/drawing/2014/main" id="{92ADC2BA-2C09-3023-0604-EDBEA1BC5100}"/>
                </a:ext>
              </a:extLst>
            </p:cNvPr>
            <p:cNvSpPr/>
            <p:nvPr/>
          </p:nvSpPr>
          <p:spPr>
            <a:xfrm>
              <a:off x="9765182" y="5387495"/>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8" name="Oval 1016">
              <a:extLst>
                <a:ext uri="{FF2B5EF4-FFF2-40B4-BE49-F238E27FC236}">
                  <a16:creationId xmlns:a16="http://schemas.microsoft.com/office/drawing/2014/main" id="{AE388ED3-4FEB-0476-9BAA-32FC144A8807}"/>
                </a:ext>
              </a:extLst>
            </p:cNvPr>
            <p:cNvSpPr/>
            <p:nvPr/>
          </p:nvSpPr>
          <p:spPr>
            <a:xfrm>
              <a:off x="9955320" y="571507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9" name="Oval 1017">
              <a:extLst>
                <a:ext uri="{FF2B5EF4-FFF2-40B4-BE49-F238E27FC236}">
                  <a16:creationId xmlns:a16="http://schemas.microsoft.com/office/drawing/2014/main" id="{3A508940-8C41-4700-24FD-C2510ACC006E}"/>
                </a:ext>
              </a:extLst>
            </p:cNvPr>
            <p:cNvSpPr/>
            <p:nvPr/>
          </p:nvSpPr>
          <p:spPr>
            <a:xfrm>
              <a:off x="9859132" y="548213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0" name="Oval 1018">
              <a:extLst>
                <a:ext uri="{FF2B5EF4-FFF2-40B4-BE49-F238E27FC236}">
                  <a16:creationId xmlns:a16="http://schemas.microsoft.com/office/drawing/2014/main" id="{A5178F41-A6AB-56FA-5A97-DD8192D27074}"/>
                </a:ext>
              </a:extLst>
            </p:cNvPr>
            <p:cNvSpPr/>
            <p:nvPr/>
          </p:nvSpPr>
          <p:spPr>
            <a:xfrm>
              <a:off x="9762816" y="524931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1" name="Oval 1019">
              <a:extLst>
                <a:ext uri="{FF2B5EF4-FFF2-40B4-BE49-F238E27FC236}">
                  <a16:creationId xmlns:a16="http://schemas.microsoft.com/office/drawing/2014/main" id="{4C178A69-E37A-1445-7892-1C07395FA82B}"/>
                </a:ext>
              </a:extLst>
            </p:cNvPr>
            <p:cNvSpPr/>
            <p:nvPr/>
          </p:nvSpPr>
          <p:spPr>
            <a:xfrm>
              <a:off x="9858160" y="5347109"/>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2" name="Oval 1020">
              <a:extLst>
                <a:ext uri="{FF2B5EF4-FFF2-40B4-BE49-F238E27FC236}">
                  <a16:creationId xmlns:a16="http://schemas.microsoft.com/office/drawing/2014/main" id="{83031237-2AF7-DB5C-54A1-61D364A30EF4}"/>
                </a:ext>
              </a:extLst>
            </p:cNvPr>
            <p:cNvSpPr/>
            <p:nvPr/>
          </p:nvSpPr>
          <p:spPr>
            <a:xfrm>
              <a:off x="9955216" y="558016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3" name="Oval 1021">
              <a:extLst>
                <a:ext uri="{FF2B5EF4-FFF2-40B4-BE49-F238E27FC236}">
                  <a16:creationId xmlns:a16="http://schemas.microsoft.com/office/drawing/2014/main" id="{1034EF37-BC38-FFFE-99C3-A2D796ED6C59}"/>
                </a:ext>
              </a:extLst>
            </p:cNvPr>
            <p:cNvSpPr/>
            <p:nvPr/>
          </p:nvSpPr>
          <p:spPr>
            <a:xfrm>
              <a:off x="9857742" y="521476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4" name="Oval 1022">
              <a:extLst>
                <a:ext uri="{FF2B5EF4-FFF2-40B4-BE49-F238E27FC236}">
                  <a16:creationId xmlns:a16="http://schemas.microsoft.com/office/drawing/2014/main" id="{2EC294A1-83A4-EB62-4FD1-62C86624C0B8}"/>
                </a:ext>
              </a:extLst>
            </p:cNvPr>
            <p:cNvSpPr/>
            <p:nvPr/>
          </p:nvSpPr>
          <p:spPr>
            <a:xfrm>
              <a:off x="9955476" y="5449056"/>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5" name="Oval 1023">
              <a:extLst>
                <a:ext uri="{FF2B5EF4-FFF2-40B4-BE49-F238E27FC236}">
                  <a16:creationId xmlns:a16="http://schemas.microsoft.com/office/drawing/2014/main" id="{6AA00138-6418-7CAE-D9C4-913BB189F67F}"/>
                </a:ext>
              </a:extLst>
            </p:cNvPr>
            <p:cNvSpPr/>
            <p:nvPr/>
          </p:nvSpPr>
          <p:spPr>
            <a:xfrm>
              <a:off x="9955771" y="5319760"/>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6" name="Oval 1024">
              <a:extLst>
                <a:ext uri="{FF2B5EF4-FFF2-40B4-BE49-F238E27FC236}">
                  <a16:creationId xmlns:a16="http://schemas.microsoft.com/office/drawing/2014/main" id="{8E8693E6-723E-6FC8-EF60-26B12A02C9DF}"/>
                </a:ext>
              </a:extLst>
            </p:cNvPr>
            <p:cNvSpPr/>
            <p:nvPr/>
          </p:nvSpPr>
          <p:spPr>
            <a:xfrm>
              <a:off x="9956038" y="519146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7" name="Oval 1025">
              <a:extLst>
                <a:ext uri="{FF2B5EF4-FFF2-40B4-BE49-F238E27FC236}">
                  <a16:creationId xmlns:a16="http://schemas.microsoft.com/office/drawing/2014/main" id="{E81EB41F-6060-C921-7F70-5922F4CFB05C}"/>
                </a:ext>
              </a:extLst>
            </p:cNvPr>
            <p:cNvSpPr/>
            <p:nvPr/>
          </p:nvSpPr>
          <p:spPr>
            <a:xfrm>
              <a:off x="10054959" y="5685814"/>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8" name="Oval 1026">
              <a:extLst>
                <a:ext uri="{FF2B5EF4-FFF2-40B4-BE49-F238E27FC236}">
                  <a16:creationId xmlns:a16="http://schemas.microsoft.com/office/drawing/2014/main" id="{1D33034C-4689-95BF-C130-E2BDB71BE583}"/>
                </a:ext>
              </a:extLst>
            </p:cNvPr>
            <p:cNvSpPr/>
            <p:nvPr/>
          </p:nvSpPr>
          <p:spPr>
            <a:xfrm>
              <a:off x="10055579" y="5558831"/>
              <a:ext cx="85914" cy="8591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9" name="Oval 1027">
              <a:extLst>
                <a:ext uri="{FF2B5EF4-FFF2-40B4-BE49-F238E27FC236}">
                  <a16:creationId xmlns:a16="http://schemas.microsoft.com/office/drawing/2014/main" id="{6F89A4C5-5816-0F33-2E98-817D977164C2}"/>
                </a:ext>
              </a:extLst>
            </p:cNvPr>
            <p:cNvSpPr/>
            <p:nvPr/>
          </p:nvSpPr>
          <p:spPr>
            <a:xfrm>
              <a:off x="10055951" y="543229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0" name="Oval 1028">
              <a:extLst>
                <a:ext uri="{FF2B5EF4-FFF2-40B4-BE49-F238E27FC236}">
                  <a16:creationId xmlns:a16="http://schemas.microsoft.com/office/drawing/2014/main" id="{304391D9-0A69-05F9-145A-B1443A1CF5FA}"/>
                </a:ext>
              </a:extLst>
            </p:cNvPr>
            <p:cNvSpPr/>
            <p:nvPr/>
          </p:nvSpPr>
          <p:spPr>
            <a:xfrm>
              <a:off x="10056197" y="530595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1" name="Oval 1029">
              <a:extLst>
                <a:ext uri="{FF2B5EF4-FFF2-40B4-BE49-F238E27FC236}">
                  <a16:creationId xmlns:a16="http://schemas.microsoft.com/office/drawing/2014/main" id="{D40D8166-5678-0193-D88E-DCF7E429936A}"/>
                </a:ext>
              </a:extLst>
            </p:cNvPr>
            <p:cNvSpPr/>
            <p:nvPr/>
          </p:nvSpPr>
          <p:spPr>
            <a:xfrm>
              <a:off x="10056373" y="517973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2" name="Oval 1030">
              <a:extLst>
                <a:ext uri="{FF2B5EF4-FFF2-40B4-BE49-F238E27FC236}">
                  <a16:creationId xmlns:a16="http://schemas.microsoft.com/office/drawing/2014/main" id="{179F2D95-8F61-4E1E-BC99-A01495BE0726}"/>
                </a:ext>
              </a:extLst>
            </p:cNvPr>
            <p:cNvSpPr/>
            <p:nvPr/>
          </p:nvSpPr>
          <p:spPr>
            <a:xfrm>
              <a:off x="10157392" y="517973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3" name="Oval 1031">
              <a:extLst>
                <a:ext uri="{FF2B5EF4-FFF2-40B4-BE49-F238E27FC236}">
                  <a16:creationId xmlns:a16="http://schemas.microsoft.com/office/drawing/2014/main" id="{710F5C5B-744A-BAED-9468-CC9E6EF5B651}"/>
                </a:ext>
              </a:extLst>
            </p:cNvPr>
            <p:cNvSpPr/>
            <p:nvPr/>
          </p:nvSpPr>
          <p:spPr>
            <a:xfrm>
              <a:off x="10157568" y="530595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4" name="Oval 1032">
              <a:extLst>
                <a:ext uri="{FF2B5EF4-FFF2-40B4-BE49-F238E27FC236}">
                  <a16:creationId xmlns:a16="http://schemas.microsoft.com/office/drawing/2014/main" id="{DA35BDA2-2FC1-C48A-463B-5BBFFA99526C}"/>
                </a:ext>
              </a:extLst>
            </p:cNvPr>
            <p:cNvSpPr/>
            <p:nvPr/>
          </p:nvSpPr>
          <p:spPr>
            <a:xfrm>
              <a:off x="10157814" y="543229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5" name="Oval 1033">
              <a:extLst>
                <a:ext uri="{FF2B5EF4-FFF2-40B4-BE49-F238E27FC236}">
                  <a16:creationId xmlns:a16="http://schemas.microsoft.com/office/drawing/2014/main" id="{61F9DA12-9486-5BF6-67F4-55C65244C33F}"/>
                </a:ext>
              </a:extLst>
            </p:cNvPr>
            <p:cNvSpPr/>
            <p:nvPr/>
          </p:nvSpPr>
          <p:spPr>
            <a:xfrm>
              <a:off x="10158185" y="555883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6" name="Oval 1034">
              <a:extLst>
                <a:ext uri="{FF2B5EF4-FFF2-40B4-BE49-F238E27FC236}">
                  <a16:creationId xmlns:a16="http://schemas.microsoft.com/office/drawing/2014/main" id="{A3999CD7-E7E4-B6A1-11CC-2AB151A372C3}"/>
                </a:ext>
              </a:extLst>
            </p:cNvPr>
            <p:cNvSpPr/>
            <p:nvPr/>
          </p:nvSpPr>
          <p:spPr>
            <a:xfrm>
              <a:off x="10158805" y="568581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7" name="Oval 1035">
              <a:extLst>
                <a:ext uri="{FF2B5EF4-FFF2-40B4-BE49-F238E27FC236}">
                  <a16:creationId xmlns:a16="http://schemas.microsoft.com/office/drawing/2014/main" id="{553C0055-FEA9-4838-5190-68A74D073152}"/>
                </a:ext>
              </a:extLst>
            </p:cNvPr>
            <p:cNvSpPr/>
            <p:nvPr/>
          </p:nvSpPr>
          <p:spPr>
            <a:xfrm>
              <a:off x="10257727" y="519146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8" name="Oval 1036">
              <a:extLst>
                <a:ext uri="{FF2B5EF4-FFF2-40B4-BE49-F238E27FC236}">
                  <a16:creationId xmlns:a16="http://schemas.microsoft.com/office/drawing/2014/main" id="{9CBFD69C-B48F-F7B4-AED2-BA038C38B0F8}"/>
                </a:ext>
              </a:extLst>
            </p:cNvPr>
            <p:cNvSpPr/>
            <p:nvPr/>
          </p:nvSpPr>
          <p:spPr>
            <a:xfrm>
              <a:off x="10257994" y="531976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9" name="Oval 1037">
              <a:extLst>
                <a:ext uri="{FF2B5EF4-FFF2-40B4-BE49-F238E27FC236}">
                  <a16:creationId xmlns:a16="http://schemas.microsoft.com/office/drawing/2014/main" id="{B29C88D4-B20F-EDCC-B012-30A6442C828D}"/>
                </a:ext>
              </a:extLst>
            </p:cNvPr>
            <p:cNvSpPr/>
            <p:nvPr/>
          </p:nvSpPr>
          <p:spPr>
            <a:xfrm>
              <a:off x="10258289" y="544905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0" name="Oval 1038">
              <a:extLst>
                <a:ext uri="{FF2B5EF4-FFF2-40B4-BE49-F238E27FC236}">
                  <a16:creationId xmlns:a16="http://schemas.microsoft.com/office/drawing/2014/main" id="{2BB9E1A6-BD64-CB54-29D9-03AC05F7D5E7}"/>
                </a:ext>
              </a:extLst>
            </p:cNvPr>
            <p:cNvSpPr/>
            <p:nvPr/>
          </p:nvSpPr>
          <p:spPr>
            <a:xfrm>
              <a:off x="10356023" y="521476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1" name="Oval 1039">
              <a:extLst>
                <a:ext uri="{FF2B5EF4-FFF2-40B4-BE49-F238E27FC236}">
                  <a16:creationId xmlns:a16="http://schemas.microsoft.com/office/drawing/2014/main" id="{7ECB4F19-24AB-8B24-8D39-BD8426870793}"/>
                </a:ext>
              </a:extLst>
            </p:cNvPr>
            <p:cNvSpPr/>
            <p:nvPr/>
          </p:nvSpPr>
          <p:spPr>
            <a:xfrm>
              <a:off x="10258549" y="558016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2" name="Oval 1040">
              <a:extLst>
                <a:ext uri="{FF2B5EF4-FFF2-40B4-BE49-F238E27FC236}">
                  <a16:creationId xmlns:a16="http://schemas.microsoft.com/office/drawing/2014/main" id="{7FC84170-5777-C22B-448A-B583C5DEE7B6}"/>
                </a:ext>
              </a:extLst>
            </p:cNvPr>
            <p:cNvSpPr/>
            <p:nvPr/>
          </p:nvSpPr>
          <p:spPr>
            <a:xfrm>
              <a:off x="10355605" y="534710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3" name="Oval 1041">
              <a:extLst>
                <a:ext uri="{FF2B5EF4-FFF2-40B4-BE49-F238E27FC236}">
                  <a16:creationId xmlns:a16="http://schemas.microsoft.com/office/drawing/2014/main" id="{B3254884-8585-E608-0AAA-24BE4F38A30B}"/>
                </a:ext>
              </a:extLst>
            </p:cNvPr>
            <p:cNvSpPr/>
            <p:nvPr/>
          </p:nvSpPr>
          <p:spPr>
            <a:xfrm>
              <a:off x="10450949" y="524931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4" name="Oval 1042">
              <a:extLst>
                <a:ext uri="{FF2B5EF4-FFF2-40B4-BE49-F238E27FC236}">
                  <a16:creationId xmlns:a16="http://schemas.microsoft.com/office/drawing/2014/main" id="{32A4AD37-0171-083E-F609-9CA657A86326}"/>
                </a:ext>
              </a:extLst>
            </p:cNvPr>
            <p:cNvSpPr/>
            <p:nvPr/>
          </p:nvSpPr>
          <p:spPr>
            <a:xfrm>
              <a:off x="10354633" y="548213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5" name="Oval 1043">
              <a:extLst>
                <a:ext uri="{FF2B5EF4-FFF2-40B4-BE49-F238E27FC236}">
                  <a16:creationId xmlns:a16="http://schemas.microsoft.com/office/drawing/2014/main" id="{CF5E7B94-9BDB-B1AE-742E-4FE8F1E2E8C7}"/>
                </a:ext>
              </a:extLst>
            </p:cNvPr>
            <p:cNvSpPr/>
            <p:nvPr/>
          </p:nvSpPr>
          <p:spPr>
            <a:xfrm>
              <a:off x="10258445" y="571507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6" name="Oval 1044">
              <a:extLst>
                <a:ext uri="{FF2B5EF4-FFF2-40B4-BE49-F238E27FC236}">
                  <a16:creationId xmlns:a16="http://schemas.microsoft.com/office/drawing/2014/main" id="{D4A1DC8E-9E0D-6780-432C-5B9AF0FA485E}"/>
                </a:ext>
              </a:extLst>
            </p:cNvPr>
            <p:cNvSpPr/>
            <p:nvPr/>
          </p:nvSpPr>
          <p:spPr>
            <a:xfrm>
              <a:off x="10448583" y="538749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7" name="Oval 1045">
              <a:extLst>
                <a:ext uri="{FF2B5EF4-FFF2-40B4-BE49-F238E27FC236}">
                  <a16:creationId xmlns:a16="http://schemas.microsoft.com/office/drawing/2014/main" id="{928B7D40-5F18-E175-3526-3032EB3DD64B}"/>
                </a:ext>
              </a:extLst>
            </p:cNvPr>
            <p:cNvSpPr/>
            <p:nvPr/>
          </p:nvSpPr>
          <p:spPr>
            <a:xfrm>
              <a:off x="10352285" y="562189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8" name="Oval 1046">
              <a:extLst>
                <a:ext uri="{FF2B5EF4-FFF2-40B4-BE49-F238E27FC236}">
                  <a16:creationId xmlns:a16="http://schemas.microsoft.com/office/drawing/2014/main" id="{1E1E939F-DF3F-8E84-9DFE-D038F30607C7}"/>
                </a:ext>
              </a:extLst>
            </p:cNvPr>
            <p:cNvSpPr/>
            <p:nvPr/>
          </p:nvSpPr>
          <p:spPr>
            <a:xfrm>
              <a:off x="10541222" y="5294647"/>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9" name="Oval 1047">
              <a:extLst>
                <a:ext uri="{FF2B5EF4-FFF2-40B4-BE49-F238E27FC236}">
                  <a16:creationId xmlns:a16="http://schemas.microsoft.com/office/drawing/2014/main" id="{3A55DF17-8853-D990-D93A-89FA7DCF4E76}"/>
                </a:ext>
              </a:extLst>
            </p:cNvPr>
            <p:cNvSpPr/>
            <p:nvPr/>
          </p:nvSpPr>
          <p:spPr>
            <a:xfrm>
              <a:off x="10444220" y="5530613"/>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0" name="Oval 1048">
              <a:extLst>
                <a:ext uri="{FF2B5EF4-FFF2-40B4-BE49-F238E27FC236}">
                  <a16:creationId xmlns:a16="http://schemas.microsoft.com/office/drawing/2014/main" id="{B4978C43-BC9C-B609-DB80-0F6F6C4529C3}"/>
                </a:ext>
              </a:extLst>
            </p:cNvPr>
            <p:cNvSpPr/>
            <p:nvPr/>
          </p:nvSpPr>
          <p:spPr>
            <a:xfrm>
              <a:off x="10535195" y="544016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1" name="Oval 1049">
              <a:extLst>
                <a:ext uri="{FF2B5EF4-FFF2-40B4-BE49-F238E27FC236}">
                  <a16:creationId xmlns:a16="http://schemas.microsoft.com/office/drawing/2014/main" id="{4DB5A4B2-3B2B-CFA8-D5A3-4244463A2204}"/>
                </a:ext>
              </a:extLst>
            </p:cNvPr>
            <p:cNvSpPr/>
            <p:nvPr/>
          </p:nvSpPr>
          <p:spPr>
            <a:xfrm>
              <a:off x="10625622" y="535015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2" name="Oval 1050">
              <a:extLst>
                <a:ext uri="{FF2B5EF4-FFF2-40B4-BE49-F238E27FC236}">
                  <a16:creationId xmlns:a16="http://schemas.microsoft.com/office/drawing/2014/main" id="{5E1D7A21-ACBD-8F9E-34FE-9123C7402BB6}"/>
                </a:ext>
              </a:extLst>
            </p:cNvPr>
            <p:cNvSpPr/>
            <p:nvPr/>
          </p:nvSpPr>
          <p:spPr>
            <a:xfrm>
              <a:off x="10345805" y="577121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3" name="Oval 1051">
              <a:extLst>
                <a:ext uri="{FF2B5EF4-FFF2-40B4-BE49-F238E27FC236}">
                  <a16:creationId xmlns:a16="http://schemas.microsoft.com/office/drawing/2014/main" id="{1B565386-778C-CF84-DAE3-583C415A37E7}"/>
                </a:ext>
              </a:extLst>
            </p:cNvPr>
            <p:cNvSpPr/>
            <p:nvPr/>
          </p:nvSpPr>
          <p:spPr>
            <a:xfrm>
              <a:off x="10435295" y="568220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4" name="Oval 1052">
              <a:extLst>
                <a:ext uri="{FF2B5EF4-FFF2-40B4-BE49-F238E27FC236}">
                  <a16:creationId xmlns:a16="http://schemas.microsoft.com/office/drawing/2014/main" id="{421B9774-AECF-124C-8199-2F944BC8D8F3}"/>
                </a:ext>
              </a:extLst>
            </p:cNvPr>
            <p:cNvSpPr/>
            <p:nvPr/>
          </p:nvSpPr>
          <p:spPr>
            <a:xfrm>
              <a:off x="10524604" y="559317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5" name="Oval 1053">
              <a:extLst>
                <a:ext uri="{FF2B5EF4-FFF2-40B4-BE49-F238E27FC236}">
                  <a16:creationId xmlns:a16="http://schemas.microsoft.com/office/drawing/2014/main" id="{A307DBA5-DDDD-2B77-3EB2-B3E669302AFC}"/>
                </a:ext>
              </a:extLst>
            </p:cNvPr>
            <p:cNvSpPr/>
            <p:nvPr/>
          </p:nvSpPr>
          <p:spPr>
            <a:xfrm>
              <a:off x="10613829" y="550413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6" name="Oval 1054">
              <a:extLst>
                <a:ext uri="{FF2B5EF4-FFF2-40B4-BE49-F238E27FC236}">
                  <a16:creationId xmlns:a16="http://schemas.microsoft.com/office/drawing/2014/main" id="{5128244C-B4E5-172D-5C9B-57E95417EEFD}"/>
                </a:ext>
              </a:extLst>
            </p:cNvPr>
            <p:cNvSpPr/>
            <p:nvPr/>
          </p:nvSpPr>
          <p:spPr>
            <a:xfrm>
              <a:off x="10703007" y="541509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7" name="Oval 1055">
              <a:extLst>
                <a:ext uri="{FF2B5EF4-FFF2-40B4-BE49-F238E27FC236}">
                  <a16:creationId xmlns:a16="http://schemas.microsoft.com/office/drawing/2014/main" id="{774DD2FF-E17C-7439-F8CC-EAF563FC5507}"/>
                </a:ext>
              </a:extLst>
            </p:cNvPr>
            <p:cNvSpPr/>
            <p:nvPr/>
          </p:nvSpPr>
          <p:spPr>
            <a:xfrm>
              <a:off x="10772330" y="548857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8" name="Oval 1056">
              <a:extLst>
                <a:ext uri="{FF2B5EF4-FFF2-40B4-BE49-F238E27FC236}">
                  <a16:creationId xmlns:a16="http://schemas.microsoft.com/office/drawing/2014/main" id="{2B02C79A-38EE-A5B9-D764-6854CD9E482F}"/>
                </a:ext>
              </a:extLst>
            </p:cNvPr>
            <p:cNvSpPr/>
            <p:nvPr/>
          </p:nvSpPr>
          <p:spPr>
            <a:xfrm>
              <a:off x="10683020" y="557822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9" name="Oval 1057">
              <a:extLst>
                <a:ext uri="{FF2B5EF4-FFF2-40B4-BE49-F238E27FC236}">
                  <a16:creationId xmlns:a16="http://schemas.microsoft.com/office/drawing/2014/main" id="{C6B50575-E968-86AC-CCD8-A736FEE6967D}"/>
                </a:ext>
              </a:extLst>
            </p:cNvPr>
            <p:cNvSpPr/>
            <p:nvPr/>
          </p:nvSpPr>
          <p:spPr>
            <a:xfrm>
              <a:off x="10593595" y="5668123"/>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0" name="Oval 1058">
              <a:extLst>
                <a:ext uri="{FF2B5EF4-FFF2-40B4-BE49-F238E27FC236}">
                  <a16:creationId xmlns:a16="http://schemas.microsoft.com/office/drawing/2014/main" id="{13479361-2143-3BE7-17EE-154DB46E5709}"/>
                </a:ext>
              </a:extLst>
            </p:cNvPr>
            <p:cNvSpPr/>
            <p:nvPr/>
          </p:nvSpPr>
          <p:spPr>
            <a:xfrm>
              <a:off x="10503951" y="575845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1" name="Oval 1059">
              <a:extLst>
                <a:ext uri="{FF2B5EF4-FFF2-40B4-BE49-F238E27FC236}">
                  <a16:creationId xmlns:a16="http://schemas.microsoft.com/office/drawing/2014/main" id="{0470F6A8-95C9-BD5A-59D3-CD5A05A5C4C1}"/>
                </a:ext>
              </a:extLst>
            </p:cNvPr>
            <p:cNvSpPr/>
            <p:nvPr/>
          </p:nvSpPr>
          <p:spPr>
            <a:xfrm>
              <a:off x="10832654" y="556959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2" name="Oval 1060">
              <a:extLst>
                <a:ext uri="{FF2B5EF4-FFF2-40B4-BE49-F238E27FC236}">
                  <a16:creationId xmlns:a16="http://schemas.microsoft.com/office/drawing/2014/main" id="{7665C9B3-3F24-7151-B668-1907A070C88C}"/>
                </a:ext>
              </a:extLst>
            </p:cNvPr>
            <p:cNvSpPr/>
            <p:nvPr/>
          </p:nvSpPr>
          <p:spPr>
            <a:xfrm>
              <a:off x="10413810" y="584969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3" name="Oval 1061">
              <a:extLst>
                <a:ext uri="{FF2B5EF4-FFF2-40B4-BE49-F238E27FC236}">
                  <a16:creationId xmlns:a16="http://schemas.microsoft.com/office/drawing/2014/main" id="{BA24D7B6-35F3-88B7-0A9D-4289570E994C}"/>
                </a:ext>
              </a:extLst>
            </p:cNvPr>
            <p:cNvSpPr/>
            <p:nvPr/>
          </p:nvSpPr>
          <p:spPr>
            <a:xfrm>
              <a:off x="10741478" y="566104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4" name="Oval 1062">
              <a:extLst>
                <a:ext uri="{FF2B5EF4-FFF2-40B4-BE49-F238E27FC236}">
                  <a16:creationId xmlns:a16="http://schemas.microsoft.com/office/drawing/2014/main" id="{A2F7D442-A5ED-7A36-72DC-59EB51534759}"/>
                </a:ext>
              </a:extLst>
            </p:cNvPr>
            <p:cNvSpPr/>
            <p:nvPr/>
          </p:nvSpPr>
          <p:spPr>
            <a:xfrm>
              <a:off x="10649309" y="575340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5" name="Oval 1063">
              <a:extLst>
                <a:ext uri="{FF2B5EF4-FFF2-40B4-BE49-F238E27FC236}">
                  <a16:creationId xmlns:a16="http://schemas.microsoft.com/office/drawing/2014/main" id="{BB379508-1A4A-81AD-C84D-CD01AB9384AB}"/>
                </a:ext>
              </a:extLst>
            </p:cNvPr>
            <p:cNvSpPr/>
            <p:nvPr/>
          </p:nvSpPr>
          <p:spPr>
            <a:xfrm>
              <a:off x="10883163" y="565708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6" name="Oval 1064">
              <a:extLst>
                <a:ext uri="{FF2B5EF4-FFF2-40B4-BE49-F238E27FC236}">
                  <a16:creationId xmlns:a16="http://schemas.microsoft.com/office/drawing/2014/main" id="{B4EBE482-174E-D51A-7E01-E562E1272064}"/>
                </a:ext>
              </a:extLst>
            </p:cNvPr>
            <p:cNvSpPr/>
            <p:nvPr/>
          </p:nvSpPr>
          <p:spPr>
            <a:xfrm>
              <a:off x="10555254" y="584731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7" name="Oval 1065">
              <a:extLst>
                <a:ext uri="{FF2B5EF4-FFF2-40B4-BE49-F238E27FC236}">
                  <a16:creationId xmlns:a16="http://schemas.microsoft.com/office/drawing/2014/main" id="{E2C5DB96-EC87-C43F-4EF5-859F21A85855}"/>
                </a:ext>
              </a:extLst>
            </p:cNvPr>
            <p:cNvSpPr/>
            <p:nvPr/>
          </p:nvSpPr>
          <p:spPr>
            <a:xfrm>
              <a:off x="10788115" y="575104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8" name="Oval 1066">
              <a:extLst>
                <a:ext uri="{FF2B5EF4-FFF2-40B4-BE49-F238E27FC236}">
                  <a16:creationId xmlns:a16="http://schemas.microsoft.com/office/drawing/2014/main" id="{875DE07E-03DA-BADF-F935-DD804DAC3288}"/>
                </a:ext>
              </a:extLst>
            </p:cNvPr>
            <p:cNvSpPr/>
            <p:nvPr/>
          </p:nvSpPr>
          <p:spPr>
            <a:xfrm>
              <a:off x="10923175" y="5749840"/>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9" name="Oval 1067">
              <a:extLst>
                <a:ext uri="{FF2B5EF4-FFF2-40B4-BE49-F238E27FC236}">
                  <a16:creationId xmlns:a16="http://schemas.microsoft.com/office/drawing/2014/main" id="{198B306C-9A5D-9B62-D38C-44CFBA06C04F}"/>
                </a:ext>
              </a:extLst>
            </p:cNvPr>
            <p:cNvSpPr/>
            <p:nvPr/>
          </p:nvSpPr>
          <p:spPr>
            <a:xfrm>
              <a:off x="10690227" y="5846684"/>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0" name="Oval 1068">
              <a:extLst>
                <a:ext uri="{FF2B5EF4-FFF2-40B4-BE49-F238E27FC236}">
                  <a16:creationId xmlns:a16="http://schemas.microsoft.com/office/drawing/2014/main" id="{DEA2E4E8-3CAD-8A17-8C91-C69FFBAD004D}"/>
                </a:ext>
              </a:extLst>
            </p:cNvPr>
            <p:cNvSpPr/>
            <p:nvPr/>
          </p:nvSpPr>
          <p:spPr>
            <a:xfrm>
              <a:off x="10456949" y="5944158"/>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1" name="Oval 1069">
              <a:extLst>
                <a:ext uri="{FF2B5EF4-FFF2-40B4-BE49-F238E27FC236}">
                  <a16:creationId xmlns:a16="http://schemas.microsoft.com/office/drawing/2014/main" id="{96722DF4-65D6-ADE7-8012-1F99B818D8E7}"/>
                </a:ext>
              </a:extLst>
            </p:cNvPr>
            <p:cNvSpPr/>
            <p:nvPr/>
          </p:nvSpPr>
          <p:spPr>
            <a:xfrm>
              <a:off x="10822062" y="5846563"/>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2" name="Oval 1070">
              <a:extLst>
                <a:ext uri="{FF2B5EF4-FFF2-40B4-BE49-F238E27FC236}">
                  <a16:creationId xmlns:a16="http://schemas.microsoft.com/office/drawing/2014/main" id="{8ECEA0CA-BE06-D3DF-0AE0-F22B1B918007}"/>
                </a:ext>
              </a:extLst>
            </p:cNvPr>
            <p:cNvSpPr/>
            <p:nvPr/>
          </p:nvSpPr>
          <p:spPr>
            <a:xfrm>
              <a:off x="10952147" y="5846615"/>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3" name="Oval 1071">
              <a:extLst>
                <a:ext uri="{FF2B5EF4-FFF2-40B4-BE49-F238E27FC236}">
                  <a16:creationId xmlns:a16="http://schemas.microsoft.com/office/drawing/2014/main" id="{039CB25B-2302-FB70-16B3-7BE16A843087}"/>
                </a:ext>
              </a:extLst>
            </p:cNvPr>
            <p:cNvSpPr/>
            <p:nvPr/>
          </p:nvSpPr>
          <p:spPr>
            <a:xfrm>
              <a:off x="10586961" y="5944902"/>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4" name="Oval 1072">
              <a:extLst>
                <a:ext uri="{FF2B5EF4-FFF2-40B4-BE49-F238E27FC236}">
                  <a16:creationId xmlns:a16="http://schemas.microsoft.com/office/drawing/2014/main" id="{3F2CDD21-D468-B4EE-F49C-0799D4B40C9E}"/>
                </a:ext>
              </a:extLst>
            </p:cNvPr>
            <p:cNvSpPr/>
            <p:nvPr/>
          </p:nvSpPr>
          <p:spPr>
            <a:xfrm>
              <a:off x="10715233" y="5945431"/>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5" name="Oval 1073">
              <a:extLst>
                <a:ext uri="{FF2B5EF4-FFF2-40B4-BE49-F238E27FC236}">
                  <a16:creationId xmlns:a16="http://schemas.microsoft.com/office/drawing/2014/main" id="{44E2EFA8-AB6B-AA94-E3FB-1F52A44FD0A2}"/>
                </a:ext>
              </a:extLst>
            </p:cNvPr>
            <p:cNvSpPr/>
            <p:nvPr/>
          </p:nvSpPr>
          <p:spPr>
            <a:xfrm>
              <a:off x="10842686" y="5945813"/>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6" name="Oval 1074">
              <a:extLst>
                <a:ext uri="{FF2B5EF4-FFF2-40B4-BE49-F238E27FC236}">
                  <a16:creationId xmlns:a16="http://schemas.microsoft.com/office/drawing/2014/main" id="{06F79C7F-5F17-C2A4-8572-CBBEC39A8BDB}"/>
                </a:ext>
              </a:extLst>
            </p:cNvPr>
            <p:cNvSpPr/>
            <p:nvPr/>
          </p:nvSpPr>
          <p:spPr>
            <a:xfrm>
              <a:off x="10969689" y="5946099"/>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7" name="Oval 1075">
              <a:extLst>
                <a:ext uri="{FF2B5EF4-FFF2-40B4-BE49-F238E27FC236}">
                  <a16:creationId xmlns:a16="http://schemas.microsoft.com/office/drawing/2014/main" id="{DF3F0F62-42B9-3D92-B81C-DE8054FBFD87}"/>
                </a:ext>
              </a:extLst>
            </p:cNvPr>
            <p:cNvSpPr/>
            <p:nvPr/>
          </p:nvSpPr>
          <p:spPr>
            <a:xfrm>
              <a:off x="10471728"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8" name="Oval 1076">
              <a:extLst>
                <a:ext uri="{FF2B5EF4-FFF2-40B4-BE49-F238E27FC236}">
                  <a16:creationId xmlns:a16="http://schemas.microsoft.com/office/drawing/2014/main" id="{9EEE1AD7-187A-7882-2493-2B11DB3867CB}"/>
                </a:ext>
              </a:extLst>
            </p:cNvPr>
            <p:cNvSpPr/>
            <p:nvPr/>
          </p:nvSpPr>
          <p:spPr>
            <a:xfrm>
              <a:off x="10597687"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9" name="Oval 1077">
              <a:extLst>
                <a:ext uri="{FF2B5EF4-FFF2-40B4-BE49-F238E27FC236}">
                  <a16:creationId xmlns:a16="http://schemas.microsoft.com/office/drawing/2014/main" id="{07349BD4-267E-0E18-E212-C640D467B6F5}"/>
                </a:ext>
              </a:extLst>
            </p:cNvPr>
            <p:cNvSpPr/>
            <p:nvPr/>
          </p:nvSpPr>
          <p:spPr>
            <a:xfrm>
              <a:off x="10723645"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90" name="Oval 1078">
              <a:extLst>
                <a:ext uri="{FF2B5EF4-FFF2-40B4-BE49-F238E27FC236}">
                  <a16:creationId xmlns:a16="http://schemas.microsoft.com/office/drawing/2014/main" id="{53021005-A21C-61E4-4018-0D194F3EC7A7}"/>
                </a:ext>
              </a:extLst>
            </p:cNvPr>
            <p:cNvSpPr/>
            <p:nvPr/>
          </p:nvSpPr>
          <p:spPr>
            <a:xfrm>
              <a:off x="10849604"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91" name="Oval 1079">
              <a:extLst>
                <a:ext uri="{FF2B5EF4-FFF2-40B4-BE49-F238E27FC236}">
                  <a16:creationId xmlns:a16="http://schemas.microsoft.com/office/drawing/2014/main" id="{36D24DBC-BA56-BF59-4A3C-0D7871896D81}"/>
                </a:ext>
              </a:extLst>
            </p:cNvPr>
            <p:cNvSpPr/>
            <p:nvPr/>
          </p:nvSpPr>
          <p:spPr>
            <a:xfrm>
              <a:off x="10975562" y="6046946"/>
              <a:ext cx="85914" cy="8591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grpSp>
      <p:grpSp>
        <p:nvGrpSpPr>
          <p:cNvPr id="1092" name="Legenda">
            <a:extLst>
              <a:ext uri="{FF2B5EF4-FFF2-40B4-BE49-F238E27FC236}">
                <a16:creationId xmlns:a16="http://schemas.microsoft.com/office/drawing/2014/main" id="{5E4376B3-2B5E-2569-DA71-7F8B997FF02F}"/>
              </a:ext>
            </a:extLst>
          </p:cNvPr>
          <p:cNvGrpSpPr/>
          <p:nvPr/>
        </p:nvGrpSpPr>
        <p:grpSpPr>
          <a:xfrm>
            <a:off x="977537" y="5424372"/>
            <a:ext cx="3793348" cy="164592"/>
            <a:chOff x="6995160" y="6336792"/>
            <a:chExt cx="3793348" cy="164592"/>
          </a:xfrm>
        </p:grpSpPr>
        <p:sp>
          <p:nvSpPr>
            <p:cNvPr id="1093" name="Oval 1081">
              <a:extLst>
                <a:ext uri="{FF2B5EF4-FFF2-40B4-BE49-F238E27FC236}">
                  <a16:creationId xmlns:a16="http://schemas.microsoft.com/office/drawing/2014/main" id="{17076DF2-6A64-14CD-D356-C38993FAA626}"/>
                </a:ext>
              </a:extLst>
            </p:cNvPr>
            <p:cNvSpPr/>
            <p:nvPr/>
          </p:nvSpPr>
          <p:spPr>
            <a:xfrm>
              <a:off x="6995160" y="6382512"/>
              <a:ext cx="118872" cy="118872"/>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94" name="TextBox 1082">
              <a:extLst>
                <a:ext uri="{FF2B5EF4-FFF2-40B4-BE49-F238E27FC236}">
                  <a16:creationId xmlns:a16="http://schemas.microsoft.com/office/drawing/2014/main" id="{189D0E15-CF6B-D23D-DFC6-1BF4836A508B}"/>
                </a:ext>
              </a:extLst>
            </p:cNvPr>
            <p:cNvSpPr txBox="1"/>
            <p:nvPr/>
          </p:nvSpPr>
          <p:spPr>
            <a:xfrm>
              <a:off x="7159752" y="6336792"/>
              <a:ext cx="742191" cy="153888"/>
            </a:xfrm>
            <a:prstGeom prst="rect">
              <a:avLst/>
            </a:prstGeom>
            <a:noFill/>
          </p:spPr>
          <p:txBody>
            <a:bodyPr wrap="none" lIns="0" tIns="0" rIns="0" bIns="0">
              <a:spAutoFit/>
            </a:bodyPr>
            <a:lstStyle/>
            <a:p>
              <a:r>
                <a:rPr sz="1000">
                  <a:solidFill>
                    <a:srgbClr val="111111"/>
                  </a:solidFill>
                  <a:latin typeface="Calibri" panose="020F0502020204030204" pitchFamily="34" charset="0"/>
                  <a:cs typeface="Calibri" panose="020F0502020204030204" pitchFamily="34" charset="0"/>
                </a:rPr>
                <a:t>Republikeinen</a:t>
              </a:r>
            </a:p>
          </p:txBody>
        </p:sp>
        <p:sp>
          <p:nvSpPr>
            <p:cNvPr id="1095" name="Oval 1083">
              <a:extLst>
                <a:ext uri="{FF2B5EF4-FFF2-40B4-BE49-F238E27FC236}">
                  <a16:creationId xmlns:a16="http://schemas.microsoft.com/office/drawing/2014/main" id="{95DE7B2D-4CD4-75F6-744C-76129601F5A7}"/>
                </a:ext>
              </a:extLst>
            </p:cNvPr>
            <p:cNvSpPr/>
            <p:nvPr/>
          </p:nvSpPr>
          <p:spPr>
            <a:xfrm>
              <a:off x="8366760" y="6382512"/>
              <a:ext cx="118872" cy="118872"/>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96" name="TextBox 1084">
              <a:extLst>
                <a:ext uri="{FF2B5EF4-FFF2-40B4-BE49-F238E27FC236}">
                  <a16:creationId xmlns:a16="http://schemas.microsoft.com/office/drawing/2014/main" id="{53115BC8-2968-23C8-1A8F-7F7508DABB13}"/>
                </a:ext>
              </a:extLst>
            </p:cNvPr>
            <p:cNvSpPr txBox="1"/>
            <p:nvPr/>
          </p:nvSpPr>
          <p:spPr>
            <a:xfrm>
              <a:off x="8531352" y="6336792"/>
              <a:ext cx="647613" cy="153888"/>
            </a:xfrm>
            <a:prstGeom prst="rect">
              <a:avLst/>
            </a:prstGeom>
            <a:noFill/>
          </p:spPr>
          <p:txBody>
            <a:bodyPr wrap="none" lIns="0" tIns="0" rIns="0" bIns="0">
              <a:spAutoFit/>
            </a:bodyPr>
            <a:lstStyle/>
            <a:p>
              <a:r>
                <a:rPr sz="1000">
                  <a:solidFill>
                    <a:srgbClr val="111111"/>
                  </a:solidFill>
                  <a:latin typeface="Calibri" panose="020F0502020204030204" pitchFamily="34" charset="0"/>
                  <a:cs typeface="Calibri" panose="020F0502020204030204" pitchFamily="34" charset="0"/>
                </a:rPr>
                <a:t>Democraten</a:t>
              </a:r>
            </a:p>
          </p:txBody>
        </p:sp>
        <p:sp>
          <p:nvSpPr>
            <p:cNvPr id="1097" name="Oval 1085">
              <a:extLst>
                <a:ext uri="{FF2B5EF4-FFF2-40B4-BE49-F238E27FC236}">
                  <a16:creationId xmlns:a16="http://schemas.microsoft.com/office/drawing/2014/main" id="{C3E732C2-6B96-B51E-4AE4-C9C89AEB87F0}"/>
                </a:ext>
              </a:extLst>
            </p:cNvPr>
            <p:cNvSpPr/>
            <p:nvPr/>
          </p:nvSpPr>
          <p:spPr>
            <a:xfrm>
              <a:off x="9601200" y="6382512"/>
              <a:ext cx="118872" cy="118872"/>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98" name="TextBox 1086">
              <a:extLst>
                <a:ext uri="{FF2B5EF4-FFF2-40B4-BE49-F238E27FC236}">
                  <a16:creationId xmlns:a16="http://schemas.microsoft.com/office/drawing/2014/main" id="{B3C081EA-DDBB-AADA-3B24-C40605892DA5}"/>
                </a:ext>
              </a:extLst>
            </p:cNvPr>
            <p:cNvSpPr txBox="1"/>
            <p:nvPr/>
          </p:nvSpPr>
          <p:spPr>
            <a:xfrm>
              <a:off x="9765792" y="6336792"/>
              <a:ext cx="1022716" cy="153888"/>
            </a:xfrm>
            <a:prstGeom prst="rect">
              <a:avLst/>
            </a:prstGeom>
            <a:noFill/>
          </p:spPr>
          <p:txBody>
            <a:bodyPr wrap="none" lIns="0" tIns="0" rIns="0" bIns="0">
              <a:spAutoFit/>
            </a:bodyPr>
            <a:lstStyle/>
            <a:p>
              <a:r>
                <a:rPr sz="1000">
                  <a:solidFill>
                    <a:srgbClr val="111111"/>
                  </a:solidFill>
                  <a:latin typeface="Calibri" panose="020F0502020204030204" pitchFamily="34" charset="0"/>
                  <a:cs typeface="Calibri" panose="020F0502020204030204" pitchFamily="34" charset="0"/>
                </a:rPr>
                <a:t>onafhankelijk / leeg</a:t>
              </a:r>
            </a:p>
          </p:txBody>
        </p:sp>
      </p:grpSp>
      <p:pic>
        <p:nvPicPr>
          <p:cNvPr id="1100" name="Graphic 1099" descr="Pijl-rechts met effen opvulling">
            <a:extLst>
              <a:ext uri="{FF2B5EF4-FFF2-40B4-BE49-F238E27FC236}">
                <a16:creationId xmlns:a16="http://schemas.microsoft.com/office/drawing/2014/main" id="{8033527E-287D-FA11-21AB-80B51AA076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524036" y="5711809"/>
            <a:ext cx="999454" cy="999454"/>
          </a:xfrm>
          <a:prstGeom prst="rect">
            <a:avLst/>
          </a:prstGeom>
        </p:spPr>
      </p:pic>
      <p:pic>
        <p:nvPicPr>
          <p:cNvPr id="1101" name="Graphic 1100" descr="Pijl-rechts met effen opvulling">
            <a:extLst>
              <a:ext uri="{FF2B5EF4-FFF2-40B4-BE49-F238E27FC236}">
                <a16:creationId xmlns:a16="http://schemas.microsoft.com/office/drawing/2014/main" id="{938709D0-CD0C-D71A-0408-127C6A47FA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3586770" y="5711809"/>
            <a:ext cx="999454" cy="999454"/>
          </a:xfrm>
          <a:prstGeom prst="rect">
            <a:avLst/>
          </a:prstGeom>
        </p:spPr>
      </p:pic>
    </p:spTree>
    <p:extLst>
      <p:ext uri="{BB962C8B-B14F-4D97-AF65-F5344CB8AC3E}">
        <p14:creationId xmlns:p14="http://schemas.microsoft.com/office/powerpoint/2010/main" val="61075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00"/>
                                        </p:tgtEl>
                                        <p:attrNameLst>
                                          <p:attrName>style.visibility</p:attrName>
                                        </p:attrNameLst>
                                      </p:cBhvr>
                                      <p:to>
                                        <p:strVal val="visible"/>
                                      </p:to>
                                    </p:set>
                                    <p:anim calcmode="lin" valueType="num">
                                      <p:cBhvr additive="base">
                                        <p:cTn id="15" dur="500" fill="hold"/>
                                        <p:tgtEl>
                                          <p:spTgt spid="1100"/>
                                        </p:tgtEl>
                                        <p:attrNameLst>
                                          <p:attrName>ppt_x</p:attrName>
                                        </p:attrNameLst>
                                      </p:cBhvr>
                                      <p:tavLst>
                                        <p:tav tm="0">
                                          <p:val>
                                            <p:strVal val="#ppt_x"/>
                                          </p:val>
                                        </p:tav>
                                        <p:tav tm="100000">
                                          <p:val>
                                            <p:strVal val="#ppt_x"/>
                                          </p:val>
                                        </p:tav>
                                      </p:tavLst>
                                    </p:anim>
                                    <p:anim calcmode="lin" valueType="num">
                                      <p:cBhvr additive="base">
                                        <p:cTn id="16" dur="500" fill="hold"/>
                                        <p:tgtEl>
                                          <p:spTgt spid="110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01"/>
                                        </p:tgtEl>
                                        <p:attrNameLst>
                                          <p:attrName>style.visibility</p:attrName>
                                        </p:attrNameLst>
                                      </p:cBhvr>
                                      <p:to>
                                        <p:strVal val="visible"/>
                                      </p:to>
                                    </p:set>
                                    <p:anim calcmode="lin" valueType="num">
                                      <p:cBhvr additive="base">
                                        <p:cTn id="29" dur="500" fill="hold"/>
                                        <p:tgtEl>
                                          <p:spTgt spid="1101"/>
                                        </p:tgtEl>
                                        <p:attrNameLst>
                                          <p:attrName>ppt_x</p:attrName>
                                        </p:attrNameLst>
                                      </p:cBhvr>
                                      <p:tavLst>
                                        <p:tav tm="0">
                                          <p:val>
                                            <p:strVal val="#ppt_x"/>
                                          </p:val>
                                        </p:tav>
                                        <p:tav tm="100000">
                                          <p:val>
                                            <p:strVal val="#ppt_x"/>
                                          </p:val>
                                        </p:tav>
                                      </p:tavLst>
                                    </p:anim>
                                    <p:anim calcmode="lin" valueType="num">
                                      <p:cBhvr additive="base">
                                        <p:cTn id="30" dur="500" fill="hold"/>
                                        <p:tgtEl>
                                          <p:spTgt spid="1101"/>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555"/>
                                        </p:tgtEl>
                                        <p:attrNameLst>
                                          <p:attrName>style.visibility</p:attrName>
                                        </p:attrNameLst>
                                      </p:cBhvr>
                                      <p:to>
                                        <p:strVal val="visible"/>
                                      </p:to>
                                    </p:set>
                                    <p:animEffect transition="in" filter="fade">
                                      <p:cBhvr>
                                        <p:cTn id="34" dur="1000"/>
                                        <p:tgtEl>
                                          <p:spTgt spid="555"/>
                                        </p:tgtEl>
                                      </p:cBhvr>
                                    </p:animEffect>
                                  </p:childTnLst>
                                </p:cTn>
                              </p:par>
                              <p:par>
                                <p:cTn id="35" presetID="10" presetClass="entr" presetSubtype="0" fill="hold" nodeType="withEffect">
                                  <p:stCondLst>
                                    <p:cond delay="0"/>
                                  </p:stCondLst>
                                  <p:childTnLst>
                                    <p:set>
                                      <p:cBhvr>
                                        <p:cTn id="36" dur="1" fill="hold">
                                          <p:stCondLst>
                                            <p:cond delay="0"/>
                                          </p:stCondLst>
                                        </p:cTn>
                                        <p:tgtEl>
                                          <p:spTgt spid="1092"/>
                                        </p:tgtEl>
                                        <p:attrNameLst>
                                          <p:attrName>style.visibility</p:attrName>
                                        </p:attrNameLst>
                                      </p:cBhvr>
                                      <p:to>
                                        <p:strVal val="visible"/>
                                      </p:to>
                                    </p:set>
                                    <p:animEffect transition="in" filter="fade">
                                      <p:cBhvr>
                                        <p:cTn id="37" dur="1000"/>
                                        <p:tgtEl>
                                          <p:spTgt spid="1092"/>
                                        </p:tgtEl>
                                      </p:cBhvr>
                                    </p:animEffect>
                                  </p:childTnLst>
                                </p:cTn>
                              </p:par>
                              <p:par>
                                <p:cTn id="38" presetID="10" presetClass="entr" presetSubtype="0" fill="hold" nodeType="withEffect">
                                  <p:stCondLst>
                                    <p:cond delay="0"/>
                                  </p:stCondLst>
                                  <p:childTnLst>
                                    <p:set>
                                      <p:cBhvr>
                                        <p:cTn id="39" dur="1" fill="hold">
                                          <p:stCondLst>
                                            <p:cond delay="0"/>
                                          </p:stCondLst>
                                        </p:cTn>
                                        <p:tgtEl>
                                          <p:spTgt spid="991"/>
                                        </p:tgtEl>
                                        <p:attrNameLst>
                                          <p:attrName>style.visibility</p:attrName>
                                        </p:attrNameLst>
                                      </p:cBhvr>
                                      <p:to>
                                        <p:strVal val="visible"/>
                                      </p:to>
                                    </p:set>
                                    <p:animEffect transition="in" filter="fade">
                                      <p:cBhvr>
                                        <p:cTn id="40" dur="1000"/>
                                        <p:tgtEl>
                                          <p:spTgt spid="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 name="Tekstvak 7">
            <a:extLst>
              <a:ext uri="{FF2B5EF4-FFF2-40B4-BE49-F238E27FC236}">
                <a16:creationId xmlns:a16="http://schemas.microsoft.com/office/drawing/2014/main" id="{1A8EA9EF-F24B-49F9-3E2D-1FDC30E97BF2}"/>
              </a:ext>
            </a:extLst>
          </p:cNvPr>
          <p:cNvSpPr txBox="1"/>
          <p:nvPr/>
        </p:nvSpPr>
        <p:spPr>
          <a:xfrm>
            <a:off x="646908" y="2432282"/>
            <a:ext cx="4876583" cy="3008837"/>
          </a:xfrm>
          <a:prstGeom prst="rect">
            <a:avLst/>
          </a:prstGeom>
          <a:solidFill>
            <a:schemeClr val="accent3"/>
          </a:solidFill>
        </p:spPr>
        <p:txBody>
          <a:bodyPr wrap="square" rtlCol="0">
            <a:spAutoFit/>
          </a:bodyPr>
          <a:lstStyle/>
          <a:p>
            <a:pPr>
              <a:lnSpc>
                <a:spcPct val="150000"/>
              </a:lnSpc>
            </a:pPr>
            <a:r>
              <a:rPr lang="nl-NL" sz="1600" b="1" dirty="0">
                <a:solidFill>
                  <a:schemeClr val="accent1"/>
                </a:solidFill>
                <a:latin typeface="Calibri" panose="020F0502020204030204" pitchFamily="34" charset="0"/>
                <a:cs typeface="Calibri" panose="020F0502020204030204" pitchFamily="34" charset="0"/>
              </a:rPr>
              <a:t>Republikeinen en Democraten zijn de twee grote partijen in Amerika. </a:t>
            </a: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p:txBody>
      </p:sp>
      <p:sp>
        <p:nvSpPr>
          <p:cNvPr id="556" name="Rectangle 53">
            <a:extLst>
              <a:ext uri="{FF2B5EF4-FFF2-40B4-BE49-F238E27FC236}">
                <a16:creationId xmlns:a16="http://schemas.microsoft.com/office/drawing/2014/main" id="{6120D99C-F743-3F8C-856A-BDB2B2F63762}"/>
              </a:ext>
            </a:extLst>
          </p:cNvPr>
          <p:cNvSpPr/>
          <p:nvPr/>
        </p:nvSpPr>
        <p:spPr>
          <a:xfrm>
            <a:off x="668865" y="1930749"/>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 verdeling</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pic>
        <p:nvPicPr>
          <p:cNvPr id="3" name="Afbeelding 2" descr="Bestand:Donald Trump official portrait.jpg - Wikipedia">
            <a:extLst>
              <a:ext uri="{FF2B5EF4-FFF2-40B4-BE49-F238E27FC236}">
                <a16:creationId xmlns:a16="http://schemas.microsoft.com/office/drawing/2014/main" id="{4960B208-9D3D-1DD7-B5D0-BCA5CF7A5A77}"/>
              </a:ext>
            </a:extLst>
          </p:cNvPr>
          <p:cNvPicPr>
            <a:picLocks noChangeAspect="1"/>
          </p:cNvPicPr>
          <p:nvPr/>
        </p:nvPicPr>
        <p:blipFill>
          <a:blip r:embed="rId2"/>
          <a:stretch>
            <a:fillRect/>
          </a:stretch>
        </p:blipFill>
        <p:spPr>
          <a:xfrm>
            <a:off x="3319404" y="3034311"/>
            <a:ext cx="1797821" cy="2277241"/>
          </a:xfrm>
          <a:prstGeom prst="rect">
            <a:avLst/>
          </a:prstGeom>
        </p:spPr>
      </p:pic>
      <p:sp>
        <p:nvSpPr>
          <p:cNvPr id="4" name="Tekstvak 3">
            <a:extLst>
              <a:ext uri="{FF2B5EF4-FFF2-40B4-BE49-F238E27FC236}">
                <a16:creationId xmlns:a16="http://schemas.microsoft.com/office/drawing/2014/main" id="{A9F0DDB6-16DE-DDE6-FE28-DB493A67BA07}"/>
              </a:ext>
            </a:extLst>
          </p:cNvPr>
          <p:cNvSpPr txBox="1"/>
          <p:nvPr/>
        </p:nvSpPr>
        <p:spPr>
          <a:xfrm>
            <a:off x="668864" y="3428999"/>
            <a:ext cx="2440095" cy="1900841"/>
          </a:xfrm>
          <a:prstGeom prst="rect">
            <a:avLst/>
          </a:prstGeom>
          <a:noFill/>
        </p:spPr>
        <p:txBody>
          <a:bodyPr wrap="square">
            <a:spAutoFit/>
          </a:bodyPr>
          <a:lstStyle/>
          <a:p>
            <a:pPr>
              <a:lnSpc>
                <a:spcPct val="150000"/>
              </a:lnSpc>
            </a:pPr>
            <a:r>
              <a:rPr lang="nl-NL" sz="1600" dirty="0">
                <a:solidFill>
                  <a:schemeClr val="accent1"/>
                </a:solidFill>
                <a:latin typeface="Calibri" panose="020F0502020204030204" pitchFamily="34" charset="0"/>
                <a:cs typeface="Calibri" panose="020F0502020204030204" pitchFamily="34" charset="0"/>
              </a:rPr>
              <a:t>Nu heeft de partij van de president een meerderheid in het Huis én in de Senaat. In het Huis is het verschil maar klein.</a:t>
            </a:r>
          </a:p>
        </p:txBody>
      </p:sp>
      <p:sp>
        <p:nvSpPr>
          <p:cNvPr id="7" name="Rounded Rectangle 2692">
            <a:extLst>
              <a:ext uri="{FF2B5EF4-FFF2-40B4-BE49-F238E27FC236}">
                <a16:creationId xmlns:a16="http://schemas.microsoft.com/office/drawing/2014/main" id="{66C67923-A4A6-ABBF-C4FA-35722BB26DC3}"/>
              </a:ext>
            </a:extLst>
          </p:cNvPr>
          <p:cNvSpPr/>
          <p:nvPr/>
        </p:nvSpPr>
        <p:spPr>
          <a:xfrm>
            <a:off x="6402494" y="64116"/>
            <a:ext cx="5120640" cy="6729767"/>
          </a:xfrm>
          <a:prstGeom prst="roundRect">
            <a:avLst>
              <a:gd name="adj" fmla="val 8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TextBox 2693">
            <a:extLst>
              <a:ext uri="{FF2B5EF4-FFF2-40B4-BE49-F238E27FC236}">
                <a16:creationId xmlns:a16="http://schemas.microsoft.com/office/drawing/2014/main" id="{C45DECEB-6F68-DE14-BD6A-2C7FA8FCB60A}"/>
              </a:ext>
            </a:extLst>
          </p:cNvPr>
          <p:cNvSpPr txBox="1"/>
          <p:nvPr/>
        </p:nvSpPr>
        <p:spPr>
          <a:xfrm>
            <a:off x="6505302" y="121942"/>
            <a:ext cx="5120640" cy="246221"/>
          </a:xfrm>
          <a:prstGeom prst="rect">
            <a:avLst/>
          </a:prstGeom>
          <a:noFill/>
        </p:spPr>
        <p:txBody>
          <a:bodyPr wrap="square" lIns="0" tIns="0" rIns="0" bIns="0" anchor="t">
            <a:spAutoFit/>
          </a:bodyPr>
          <a:lstStyle/>
          <a:p>
            <a:pPr algn="ctr"/>
            <a:r>
              <a:rPr sz="1600" b="1" dirty="0">
                <a:latin typeface="Calibri" panose="020F0502020204030204" pitchFamily="34" charset="0"/>
                <a:cs typeface="Calibri" panose="020F0502020204030204" pitchFamily="34" charset="0"/>
              </a:rPr>
              <a:t>HUIS VAN AFGEVAARDIGDEN</a:t>
            </a:r>
          </a:p>
        </p:txBody>
      </p:sp>
      <p:sp>
        <p:nvSpPr>
          <p:cNvPr id="9" name="Oval 2694">
            <a:extLst>
              <a:ext uri="{FF2B5EF4-FFF2-40B4-BE49-F238E27FC236}">
                <a16:creationId xmlns:a16="http://schemas.microsoft.com/office/drawing/2014/main" id="{4AB0BE7B-269F-AB6A-184E-5E8AF842DBA8}"/>
              </a:ext>
            </a:extLst>
          </p:cNvPr>
          <p:cNvSpPr/>
          <p:nvPr/>
        </p:nvSpPr>
        <p:spPr>
          <a:xfrm>
            <a:off x="8132299"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 name="Oval 2695">
            <a:extLst>
              <a:ext uri="{FF2B5EF4-FFF2-40B4-BE49-F238E27FC236}">
                <a16:creationId xmlns:a16="http://schemas.microsoft.com/office/drawing/2014/main" id="{008B872C-BBFE-31E0-37CC-6C986B0CD737}"/>
              </a:ext>
            </a:extLst>
          </p:cNvPr>
          <p:cNvSpPr/>
          <p:nvPr/>
        </p:nvSpPr>
        <p:spPr>
          <a:xfrm>
            <a:off x="8010318"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 name="Oval 2696">
            <a:extLst>
              <a:ext uri="{FF2B5EF4-FFF2-40B4-BE49-F238E27FC236}">
                <a16:creationId xmlns:a16="http://schemas.microsoft.com/office/drawing/2014/main" id="{0C4146E2-3A94-7074-B5B3-491CE97E0BCA}"/>
              </a:ext>
            </a:extLst>
          </p:cNvPr>
          <p:cNvSpPr/>
          <p:nvPr/>
        </p:nvSpPr>
        <p:spPr>
          <a:xfrm>
            <a:off x="7888337"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 name="Oval 2697">
            <a:extLst>
              <a:ext uri="{FF2B5EF4-FFF2-40B4-BE49-F238E27FC236}">
                <a16:creationId xmlns:a16="http://schemas.microsoft.com/office/drawing/2014/main" id="{90DD49B3-F947-9B09-9FB8-97A64DA872EC}"/>
              </a:ext>
            </a:extLst>
          </p:cNvPr>
          <p:cNvSpPr/>
          <p:nvPr/>
        </p:nvSpPr>
        <p:spPr>
          <a:xfrm>
            <a:off x="7766356"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 name="Oval 2698">
            <a:extLst>
              <a:ext uri="{FF2B5EF4-FFF2-40B4-BE49-F238E27FC236}">
                <a16:creationId xmlns:a16="http://schemas.microsoft.com/office/drawing/2014/main" id="{A0255DF4-ADC4-B09F-5AC4-00BEB3ED12D7}"/>
              </a:ext>
            </a:extLst>
          </p:cNvPr>
          <p:cNvSpPr/>
          <p:nvPr/>
        </p:nvSpPr>
        <p:spPr>
          <a:xfrm>
            <a:off x="7644375"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Oval 2699">
            <a:extLst>
              <a:ext uri="{FF2B5EF4-FFF2-40B4-BE49-F238E27FC236}">
                <a16:creationId xmlns:a16="http://schemas.microsoft.com/office/drawing/2014/main" id="{EF5D3106-28C0-2DC4-0934-CB2FD1A948D4}"/>
              </a:ext>
            </a:extLst>
          </p:cNvPr>
          <p:cNvSpPr/>
          <p:nvPr/>
        </p:nvSpPr>
        <p:spPr>
          <a:xfrm>
            <a:off x="7522394"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Oval 2700">
            <a:extLst>
              <a:ext uri="{FF2B5EF4-FFF2-40B4-BE49-F238E27FC236}">
                <a16:creationId xmlns:a16="http://schemas.microsoft.com/office/drawing/2014/main" id="{8CAF1C15-2D12-9775-1461-36938AAAF5B8}"/>
              </a:ext>
            </a:extLst>
          </p:cNvPr>
          <p:cNvSpPr/>
          <p:nvPr/>
        </p:nvSpPr>
        <p:spPr>
          <a:xfrm>
            <a:off x="7400413"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Oval 2701">
            <a:extLst>
              <a:ext uri="{FF2B5EF4-FFF2-40B4-BE49-F238E27FC236}">
                <a16:creationId xmlns:a16="http://schemas.microsoft.com/office/drawing/2014/main" id="{3CF656E6-3011-E256-13EF-FA077AC4ED7C}"/>
              </a:ext>
            </a:extLst>
          </p:cNvPr>
          <p:cNvSpPr/>
          <p:nvPr/>
        </p:nvSpPr>
        <p:spPr>
          <a:xfrm>
            <a:off x="7278432"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 name="Oval 2702">
            <a:extLst>
              <a:ext uri="{FF2B5EF4-FFF2-40B4-BE49-F238E27FC236}">
                <a16:creationId xmlns:a16="http://schemas.microsoft.com/office/drawing/2014/main" id="{306ADE31-EAE8-DB68-D4F8-39F37119302D}"/>
              </a:ext>
            </a:extLst>
          </p:cNvPr>
          <p:cNvSpPr/>
          <p:nvPr/>
        </p:nvSpPr>
        <p:spPr>
          <a:xfrm>
            <a:off x="7156451"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 name="Oval 2703">
            <a:extLst>
              <a:ext uri="{FF2B5EF4-FFF2-40B4-BE49-F238E27FC236}">
                <a16:creationId xmlns:a16="http://schemas.microsoft.com/office/drawing/2014/main" id="{EDC0211E-3716-72F1-9F33-438D33D1AC1E}"/>
              </a:ext>
            </a:extLst>
          </p:cNvPr>
          <p:cNvSpPr/>
          <p:nvPr/>
        </p:nvSpPr>
        <p:spPr>
          <a:xfrm>
            <a:off x="7034470"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 name="Oval 2704">
            <a:extLst>
              <a:ext uri="{FF2B5EF4-FFF2-40B4-BE49-F238E27FC236}">
                <a16:creationId xmlns:a16="http://schemas.microsoft.com/office/drawing/2014/main" id="{700BD985-914C-DA5D-A309-A51764C3986E}"/>
              </a:ext>
            </a:extLst>
          </p:cNvPr>
          <p:cNvSpPr/>
          <p:nvPr/>
        </p:nvSpPr>
        <p:spPr>
          <a:xfrm>
            <a:off x="6912489" y="26379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 name="Oval 2705">
            <a:extLst>
              <a:ext uri="{FF2B5EF4-FFF2-40B4-BE49-F238E27FC236}">
                <a16:creationId xmlns:a16="http://schemas.microsoft.com/office/drawing/2014/main" id="{32D9A381-CF60-54A5-561F-C8D46C2F29DF}"/>
              </a:ext>
            </a:extLst>
          </p:cNvPr>
          <p:cNvSpPr/>
          <p:nvPr/>
        </p:nvSpPr>
        <p:spPr>
          <a:xfrm>
            <a:off x="6915919" y="251784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 name="Oval 2706">
            <a:extLst>
              <a:ext uri="{FF2B5EF4-FFF2-40B4-BE49-F238E27FC236}">
                <a16:creationId xmlns:a16="http://schemas.microsoft.com/office/drawing/2014/main" id="{EA7017CA-29D1-DAA5-E2EE-7BB6911354E8}"/>
              </a:ext>
            </a:extLst>
          </p:cNvPr>
          <p:cNvSpPr/>
          <p:nvPr/>
        </p:nvSpPr>
        <p:spPr>
          <a:xfrm>
            <a:off x="7038228" y="251594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 name="Oval 2707">
            <a:extLst>
              <a:ext uri="{FF2B5EF4-FFF2-40B4-BE49-F238E27FC236}">
                <a16:creationId xmlns:a16="http://schemas.microsoft.com/office/drawing/2014/main" id="{83C6F2A0-9581-C704-871C-B44F13E61A39}"/>
              </a:ext>
            </a:extLst>
          </p:cNvPr>
          <p:cNvSpPr/>
          <p:nvPr/>
        </p:nvSpPr>
        <p:spPr>
          <a:xfrm>
            <a:off x="7160432" y="251631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 name="Oval 2708">
            <a:extLst>
              <a:ext uri="{FF2B5EF4-FFF2-40B4-BE49-F238E27FC236}">
                <a16:creationId xmlns:a16="http://schemas.microsoft.com/office/drawing/2014/main" id="{9C03527A-76C3-C6D4-CD1E-81EB9982AFBF}"/>
              </a:ext>
            </a:extLst>
          </p:cNvPr>
          <p:cNvSpPr/>
          <p:nvPr/>
        </p:nvSpPr>
        <p:spPr>
          <a:xfrm>
            <a:off x="7282664" y="25167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 name="Oval 2709">
            <a:extLst>
              <a:ext uri="{FF2B5EF4-FFF2-40B4-BE49-F238E27FC236}">
                <a16:creationId xmlns:a16="http://schemas.microsoft.com/office/drawing/2014/main" id="{663F288B-1159-DEA5-F2B2-EFBD22B00BBB}"/>
              </a:ext>
            </a:extLst>
          </p:cNvPr>
          <p:cNvSpPr/>
          <p:nvPr/>
        </p:nvSpPr>
        <p:spPr>
          <a:xfrm>
            <a:off x="7404930" y="251720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 name="Oval 2710">
            <a:extLst>
              <a:ext uri="{FF2B5EF4-FFF2-40B4-BE49-F238E27FC236}">
                <a16:creationId xmlns:a16="http://schemas.microsoft.com/office/drawing/2014/main" id="{2EEE3FC2-CC32-9257-CA65-0B077A20D596}"/>
              </a:ext>
            </a:extLst>
          </p:cNvPr>
          <p:cNvSpPr/>
          <p:nvPr/>
        </p:nvSpPr>
        <p:spPr>
          <a:xfrm>
            <a:off x="7527236" y="251775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 name="Oval 2711">
            <a:extLst>
              <a:ext uri="{FF2B5EF4-FFF2-40B4-BE49-F238E27FC236}">
                <a16:creationId xmlns:a16="http://schemas.microsoft.com/office/drawing/2014/main" id="{28677C95-0EEE-A93A-BC66-EBE4E7CF65E6}"/>
              </a:ext>
            </a:extLst>
          </p:cNvPr>
          <p:cNvSpPr/>
          <p:nvPr/>
        </p:nvSpPr>
        <p:spPr>
          <a:xfrm>
            <a:off x="7649895" y="251499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 name="Oval 2712">
            <a:extLst>
              <a:ext uri="{FF2B5EF4-FFF2-40B4-BE49-F238E27FC236}">
                <a16:creationId xmlns:a16="http://schemas.microsoft.com/office/drawing/2014/main" id="{D15C47CB-93D6-7704-2025-1BC75DC0EDAD}"/>
              </a:ext>
            </a:extLst>
          </p:cNvPr>
          <p:cNvSpPr/>
          <p:nvPr/>
        </p:nvSpPr>
        <p:spPr>
          <a:xfrm>
            <a:off x="7772372" y="251546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 name="Oval 2713">
            <a:extLst>
              <a:ext uri="{FF2B5EF4-FFF2-40B4-BE49-F238E27FC236}">
                <a16:creationId xmlns:a16="http://schemas.microsoft.com/office/drawing/2014/main" id="{6DB56A49-7144-A43F-F112-07958141B98D}"/>
              </a:ext>
            </a:extLst>
          </p:cNvPr>
          <p:cNvSpPr/>
          <p:nvPr/>
        </p:nvSpPr>
        <p:spPr>
          <a:xfrm>
            <a:off x="7894945" y="25160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 name="Oval 2714">
            <a:extLst>
              <a:ext uri="{FF2B5EF4-FFF2-40B4-BE49-F238E27FC236}">
                <a16:creationId xmlns:a16="http://schemas.microsoft.com/office/drawing/2014/main" id="{38016103-791B-8104-B18C-4B77E5E21E2E}"/>
              </a:ext>
            </a:extLst>
          </p:cNvPr>
          <p:cNvSpPr/>
          <p:nvPr/>
        </p:nvSpPr>
        <p:spPr>
          <a:xfrm>
            <a:off x="6926198" y="23981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 name="Oval 2715">
            <a:extLst>
              <a:ext uri="{FF2B5EF4-FFF2-40B4-BE49-F238E27FC236}">
                <a16:creationId xmlns:a16="http://schemas.microsoft.com/office/drawing/2014/main" id="{E27E7CFA-3A2A-94E7-2D5B-938F416AC88E}"/>
              </a:ext>
            </a:extLst>
          </p:cNvPr>
          <p:cNvSpPr/>
          <p:nvPr/>
        </p:nvSpPr>
        <p:spPr>
          <a:xfrm>
            <a:off x="8017648" y="251673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 name="Oval 2716">
            <a:extLst>
              <a:ext uri="{FF2B5EF4-FFF2-40B4-BE49-F238E27FC236}">
                <a16:creationId xmlns:a16="http://schemas.microsoft.com/office/drawing/2014/main" id="{1E0BF34C-AF16-6C48-5509-DC13ADE59914}"/>
              </a:ext>
            </a:extLst>
          </p:cNvPr>
          <p:cNvSpPr/>
          <p:nvPr/>
        </p:nvSpPr>
        <p:spPr>
          <a:xfrm>
            <a:off x="7049486" y="239445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 name="Oval 2717">
            <a:extLst>
              <a:ext uri="{FF2B5EF4-FFF2-40B4-BE49-F238E27FC236}">
                <a16:creationId xmlns:a16="http://schemas.microsoft.com/office/drawing/2014/main" id="{5242E31B-E185-DF4B-AA80-DAD6C8EB5E78}"/>
              </a:ext>
            </a:extLst>
          </p:cNvPr>
          <p:cNvSpPr/>
          <p:nvPr/>
        </p:nvSpPr>
        <p:spPr>
          <a:xfrm>
            <a:off x="7172357" y="239524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 name="Oval 2718">
            <a:extLst>
              <a:ext uri="{FF2B5EF4-FFF2-40B4-BE49-F238E27FC236}">
                <a16:creationId xmlns:a16="http://schemas.microsoft.com/office/drawing/2014/main" id="{DA965B6E-D55B-334C-CB32-301129940E7B}"/>
              </a:ext>
            </a:extLst>
          </p:cNvPr>
          <p:cNvSpPr/>
          <p:nvPr/>
        </p:nvSpPr>
        <p:spPr>
          <a:xfrm>
            <a:off x="7295338" y="239614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 name="Oval 2719">
            <a:extLst>
              <a:ext uri="{FF2B5EF4-FFF2-40B4-BE49-F238E27FC236}">
                <a16:creationId xmlns:a16="http://schemas.microsoft.com/office/drawing/2014/main" id="{68A1E1B8-881B-07B0-1C31-140B7BB305BE}"/>
              </a:ext>
            </a:extLst>
          </p:cNvPr>
          <p:cNvSpPr/>
          <p:nvPr/>
        </p:nvSpPr>
        <p:spPr>
          <a:xfrm>
            <a:off x="8141290" y="251220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 name="Oval 2720">
            <a:extLst>
              <a:ext uri="{FF2B5EF4-FFF2-40B4-BE49-F238E27FC236}">
                <a16:creationId xmlns:a16="http://schemas.microsoft.com/office/drawing/2014/main" id="{39B34534-D07C-578F-1246-DF81EC8A8DFD}"/>
              </a:ext>
            </a:extLst>
          </p:cNvPr>
          <p:cNvSpPr/>
          <p:nvPr/>
        </p:nvSpPr>
        <p:spPr>
          <a:xfrm>
            <a:off x="7418454" y="239717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 name="Oval 2721">
            <a:extLst>
              <a:ext uri="{FF2B5EF4-FFF2-40B4-BE49-F238E27FC236}">
                <a16:creationId xmlns:a16="http://schemas.microsoft.com/office/drawing/2014/main" id="{ABC1BEBA-4955-0704-0998-96B96596C37C}"/>
              </a:ext>
            </a:extLst>
          </p:cNvPr>
          <p:cNvSpPr/>
          <p:nvPr/>
        </p:nvSpPr>
        <p:spPr>
          <a:xfrm>
            <a:off x="7541731" y="23983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 name="Oval 2722">
            <a:extLst>
              <a:ext uri="{FF2B5EF4-FFF2-40B4-BE49-F238E27FC236}">
                <a16:creationId xmlns:a16="http://schemas.microsoft.com/office/drawing/2014/main" id="{DF7F4A1F-A3FC-861D-E9FF-8C5B3B7CE388}"/>
              </a:ext>
            </a:extLst>
          </p:cNvPr>
          <p:cNvSpPr/>
          <p:nvPr/>
        </p:nvSpPr>
        <p:spPr>
          <a:xfrm>
            <a:off x="6943292" y="22792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 name="Oval 2723">
            <a:extLst>
              <a:ext uri="{FF2B5EF4-FFF2-40B4-BE49-F238E27FC236}">
                <a16:creationId xmlns:a16="http://schemas.microsoft.com/office/drawing/2014/main" id="{3FE4E479-4B10-4DAF-3E53-1BB20FAC48DF}"/>
              </a:ext>
            </a:extLst>
          </p:cNvPr>
          <p:cNvSpPr/>
          <p:nvPr/>
        </p:nvSpPr>
        <p:spPr>
          <a:xfrm>
            <a:off x="7666411" y="239306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 name="Oval 2724">
            <a:extLst>
              <a:ext uri="{FF2B5EF4-FFF2-40B4-BE49-F238E27FC236}">
                <a16:creationId xmlns:a16="http://schemas.microsoft.com/office/drawing/2014/main" id="{6A6E955E-2CE4-F96B-5B9B-1383B8EBACFF}"/>
              </a:ext>
            </a:extLst>
          </p:cNvPr>
          <p:cNvSpPr/>
          <p:nvPr/>
        </p:nvSpPr>
        <p:spPr>
          <a:xfrm>
            <a:off x="7068203" y="227387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 name="Oval 2725">
            <a:extLst>
              <a:ext uri="{FF2B5EF4-FFF2-40B4-BE49-F238E27FC236}">
                <a16:creationId xmlns:a16="http://schemas.microsoft.com/office/drawing/2014/main" id="{5023F149-6A22-9494-25B8-7D03DF3E3D0D}"/>
              </a:ext>
            </a:extLst>
          </p:cNvPr>
          <p:cNvSpPr/>
          <p:nvPr/>
        </p:nvSpPr>
        <p:spPr>
          <a:xfrm>
            <a:off x="7790360" y="239419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 name="Oval 2726">
            <a:extLst>
              <a:ext uri="{FF2B5EF4-FFF2-40B4-BE49-F238E27FC236}">
                <a16:creationId xmlns:a16="http://schemas.microsoft.com/office/drawing/2014/main" id="{9FEFD3A3-ED3F-B839-8E6C-E188DE8A762A}"/>
              </a:ext>
            </a:extLst>
          </p:cNvPr>
          <p:cNvSpPr/>
          <p:nvPr/>
        </p:nvSpPr>
        <p:spPr>
          <a:xfrm>
            <a:off x="7192174" y="227520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 name="Oval 2727">
            <a:extLst>
              <a:ext uri="{FF2B5EF4-FFF2-40B4-BE49-F238E27FC236}">
                <a16:creationId xmlns:a16="http://schemas.microsoft.com/office/drawing/2014/main" id="{79C93B4B-3642-BA6D-8661-8FF6A28AA3E4}"/>
              </a:ext>
            </a:extLst>
          </p:cNvPr>
          <p:cNvSpPr/>
          <p:nvPr/>
        </p:nvSpPr>
        <p:spPr>
          <a:xfrm>
            <a:off x="7316394" y="22767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 name="Oval 2728">
            <a:extLst>
              <a:ext uri="{FF2B5EF4-FFF2-40B4-BE49-F238E27FC236}">
                <a16:creationId xmlns:a16="http://schemas.microsoft.com/office/drawing/2014/main" id="{9608C34E-D628-EE7A-F65D-E43B09C0CF69}"/>
              </a:ext>
            </a:extLst>
          </p:cNvPr>
          <p:cNvSpPr/>
          <p:nvPr/>
        </p:nvSpPr>
        <p:spPr>
          <a:xfrm>
            <a:off x="7914692" y="239557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 name="Oval 2729">
            <a:extLst>
              <a:ext uri="{FF2B5EF4-FFF2-40B4-BE49-F238E27FC236}">
                <a16:creationId xmlns:a16="http://schemas.microsoft.com/office/drawing/2014/main" id="{5FBC31B5-BB1C-75A5-9C78-25C8F0877132}"/>
              </a:ext>
            </a:extLst>
          </p:cNvPr>
          <p:cNvSpPr/>
          <p:nvPr/>
        </p:nvSpPr>
        <p:spPr>
          <a:xfrm>
            <a:off x="7440909" y="227849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 name="Oval 2730">
            <a:extLst>
              <a:ext uri="{FF2B5EF4-FFF2-40B4-BE49-F238E27FC236}">
                <a16:creationId xmlns:a16="http://schemas.microsoft.com/office/drawing/2014/main" id="{F165D271-C01E-F309-59F1-031D57FDD8B7}"/>
              </a:ext>
            </a:extLst>
          </p:cNvPr>
          <p:cNvSpPr/>
          <p:nvPr/>
        </p:nvSpPr>
        <p:spPr>
          <a:xfrm>
            <a:off x="6967145" y="216155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 name="Oval 2731">
            <a:extLst>
              <a:ext uri="{FF2B5EF4-FFF2-40B4-BE49-F238E27FC236}">
                <a16:creationId xmlns:a16="http://schemas.microsoft.com/office/drawing/2014/main" id="{671E8020-C09C-D1E1-F220-5A2DCFD5BBAF}"/>
              </a:ext>
            </a:extLst>
          </p:cNvPr>
          <p:cNvSpPr/>
          <p:nvPr/>
        </p:nvSpPr>
        <p:spPr>
          <a:xfrm>
            <a:off x="8039530" y="239732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 name="Oval 2732">
            <a:extLst>
              <a:ext uri="{FF2B5EF4-FFF2-40B4-BE49-F238E27FC236}">
                <a16:creationId xmlns:a16="http://schemas.microsoft.com/office/drawing/2014/main" id="{A58B9E8C-F1BC-C687-70FA-FD9008EAA73D}"/>
              </a:ext>
            </a:extLst>
          </p:cNvPr>
          <p:cNvSpPr/>
          <p:nvPr/>
        </p:nvSpPr>
        <p:spPr>
          <a:xfrm>
            <a:off x="7565784" y="228056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 name="Oval 2733">
            <a:extLst>
              <a:ext uri="{FF2B5EF4-FFF2-40B4-BE49-F238E27FC236}">
                <a16:creationId xmlns:a16="http://schemas.microsoft.com/office/drawing/2014/main" id="{FE4589B6-E8D1-977E-5229-9C85F891C071}"/>
              </a:ext>
            </a:extLst>
          </p:cNvPr>
          <p:cNvSpPr/>
          <p:nvPr/>
        </p:nvSpPr>
        <p:spPr>
          <a:xfrm>
            <a:off x="7094307" y="215468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 name="Oval 2734">
            <a:extLst>
              <a:ext uri="{FF2B5EF4-FFF2-40B4-BE49-F238E27FC236}">
                <a16:creationId xmlns:a16="http://schemas.microsoft.com/office/drawing/2014/main" id="{3C886716-4884-BD0D-0FFD-5CC2A40602A3}"/>
              </a:ext>
            </a:extLst>
          </p:cNvPr>
          <p:cNvSpPr/>
          <p:nvPr/>
        </p:nvSpPr>
        <p:spPr>
          <a:xfrm>
            <a:off x="7219801" y="215672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 name="Oval 2735">
            <a:extLst>
              <a:ext uri="{FF2B5EF4-FFF2-40B4-BE49-F238E27FC236}">
                <a16:creationId xmlns:a16="http://schemas.microsoft.com/office/drawing/2014/main" id="{B6623A64-1A2D-D1B7-D8BF-1F2289727BB3}"/>
              </a:ext>
            </a:extLst>
          </p:cNvPr>
          <p:cNvSpPr/>
          <p:nvPr/>
        </p:nvSpPr>
        <p:spPr>
          <a:xfrm>
            <a:off x="7693790" y="227311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 name="Oval 2736">
            <a:extLst>
              <a:ext uri="{FF2B5EF4-FFF2-40B4-BE49-F238E27FC236}">
                <a16:creationId xmlns:a16="http://schemas.microsoft.com/office/drawing/2014/main" id="{59ECE44F-5D94-D29C-1B04-07080ED39E83}"/>
              </a:ext>
            </a:extLst>
          </p:cNvPr>
          <p:cNvSpPr/>
          <p:nvPr/>
        </p:nvSpPr>
        <p:spPr>
          <a:xfrm>
            <a:off x="7345727" y="21590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Oval 2737">
            <a:extLst>
              <a:ext uri="{FF2B5EF4-FFF2-40B4-BE49-F238E27FC236}">
                <a16:creationId xmlns:a16="http://schemas.microsoft.com/office/drawing/2014/main" id="{571CFBA1-1961-B53C-C421-57DCF6A847C2}"/>
              </a:ext>
            </a:extLst>
          </p:cNvPr>
          <p:cNvSpPr/>
          <p:nvPr/>
        </p:nvSpPr>
        <p:spPr>
          <a:xfrm>
            <a:off x="8168079" y="238905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 name="Oval 2738">
            <a:extLst>
              <a:ext uri="{FF2B5EF4-FFF2-40B4-BE49-F238E27FC236}">
                <a16:creationId xmlns:a16="http://schemas.microsoft.com/office/drawing/2014/main" id="{72A71077-4E82-AF09-007C-AF6D7663ED78}"/>
              </a:ext>
            </a:extLst>
          </p:cNvPr>
          <p:cNvSpPr/>
          <p:nvPr/>
        </p:nvSpPr>
        <p:spPr>
          <a:xfrm>
            <a:off x="6997680" y="204539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 name="Oval 2739">
            <a:extLst>
              <a:ext uri="{FF2B5EF4-FFF2-40B4-BE49-F238E27FC236}">
                <a16:creationId xmlns:a16="http://schemas.microsoft.com/office/drawing/2014/main" id="{A29A2F14-C2CD-DF85-A4C6-3F193322AC24}"/>
              </a:ext>
            </a:extLst>
          </p:cNvPr>
          <p:cNvSpPr/>
          <p:nvPr/>
        </p:nvSpPr>
        <p:spPr>
          <a:xfrm>
            <a:off x="7820148" y="227527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5" name="Oval 2740">
            <a:extLst>
              <a:ext uri="{FF2B5EF4-FFF2-40B4-BE49-F238E27FC236}">
                <a16:creationId xmlns:a16="http://schemas.microsoft.com/office/drawing/2014/main" id="{13C4281F-869A-3F42-FBD5-FADA80EC3DDE}"/>
              </a:ext>
            </a:extLst>
          </p:cNvPr>
          <p:cNvSpPr/>
          <p:nvPr/>
        </p:nvSpPr>
        <p:spPr>
          <a:xfrm>
            <a:off x="7472172" y="216182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6" name="Oval 2741">
            <a:extLst>
              <a:ext uri="{FF2B5EF4-FFF2-40B4-BE49-F238E27FC236}">
                <a16:creationId xmlns:a16="http://schemas.microsoft.com/office/drawing/2014/main" id="{D77BFEDF-3C93-A4D8-00D4-1EBD24CADD17}"/>
              </a:ext>
            </a:extLst>
          </p:cNvPr>
          <p:cNvSpPr/>
          <p:nvPr/>
        </p:nvSpPr>
        <p:spPr>
          <a:xfrm>
            <a:off x="7127699" y="203732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7" name="Oval 2742">
            <a:extLst>
              <a:ext uri="{FF2B5EF4-FFF2-40B4-BE49-F238E27FC236}">
                <a16:creationId xmlns:a16="http://schemas.microsoft.com/office/drawing/2014/main" id="{87638E78-5474-861D-D024-C2F9E9EF3EA8}"/>
              </a:ext>
            </a:extLst>
          </p:cNvPr>
          <p:cNvSpPr/>
          <p:nvPr/>
        </p:nvSpPr>
        <p:spPr>
          <a:xfrm>
            <a:off x="7599240" y="216505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8" name="Oval 2743">
            <a:extLst>
              <a:ext uri="{FF2B5EF4-FFF2-40B4-BE49-F238E27FC236}">
                <a16:creationId xmlns:a16="http://schemas.microsoft.com/office/drawing/2014/main" id="{75B8B8CF-C125-A0C4-E257-2275F31D1BEA}"/>
              </a:ext>
            </a:extLst>
          </p:cNvPr>
          <p:cNvSpPr/>
          <p:nvPr/>
        </p:nvSpPr>
        <p:spPr>
          <a:xfrm>
            <a:off x="7947346" y="227797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 name="Oval 2744">
            <a:extLst>
              <a:ext uri="{FF2B5EF4-FFF2-40B4-BE49-F238E27FC236}">
                <a16:creationId xmlns:a16="http://schemas.microsoft.com/office/drawing/2014/main" id="{3D24D081-4FD6-785C-22C4-7E41BBB6A048}"/>
              </a:ext>
            </a:extLst>
          </p:cNvPr>
          <p:cNvSpPr/>
          <p:nvPr/>
        </p:nvSpPr>
        <p:spPr>
          <a:xfrm>
            <a:off x="7255117" y="204030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 name="Oval 2745">
            <a:extLst>
              <a:ext uri="{FF2B5EF4-FFF2-40B4-BE49-F238E27FC236}">
                <a16:creationId xmlns:a16="http://schemas.microsoft.com/office/drawing/2014/main" id="{A115CD34-5F3E-EBA6-653A-A24C5FD6B043}"/>
              </a:ext>
            </a:extLst>
          </p:cNvPr>
          <p:cNvSpPr/>
          <p:nvPr/>
        </p:nvSpPr>
        <p:spPr>
          <a:xfrm>
            <a:off x="7034798" y="193115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1" name="Oval 2746">
            <a:extLst>
              <a:ext uri="{FF2B5EF4-FFF2-40B4-BE49-F238E27FC236}">
                <a16:creationId xmlns:a16="http://schemas.microsoft.com/office/drawing/2014/main" id="{70A4B526-51CC-B680-408B-0D9F3A6B0D05}"/>
              </a:ext>
            </a:extLst>
          </p:cNvPr>
          <p:cNvSpPr/>
          <p:nvPr/>
        </p:nvSpPr>
        <p:spPr>
          <a:xfrm>
            <a:off x="7383197" y="204376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2" name="Oval 2747">
            <a:extLst>
              <a:ext uri="{FF2B5EF4-FFF2-40B4-BE49-F238E27FC236}">
                <a16:creationId xmlns:a16="http://schemas.microsoft.com/office/drawing/2014/main" id="{639C2AAF-8CEE-CE93-F2FB-C9A742AE9B7D}"/>
              </a:ext>
            </a:extLst>
          </p:cNvPr>
          <p:cNvSpPr/>
          <p:nvPr/>
        </p:nvSpPr>
        <p:spPr>
          <a:xfrm>
            <a:off x="7731812" y="215609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3" name="Oval 2748">
            <a:extLst>
              <a:ext uri="{FF2B5EF4-FFF2-40B4-BE49-F238E27FC236}">
                <a16:creationId xmlns:a16="http://schemas.microsoft.com/office/drawing/2014/main" id="{7D7449CF-6699-2C18-F488-6F3C7144D18F}"/>
              </a:ext>
            </a:extLst>
          </p:cNvPr>
          <p:cNvSpPr/>
          <p:nvPr/>
        </p:nvSpPr>
        <p:spPr>
          <a:xfrm>
            <a:off x="8075646" y="228142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4" name="Oval 2749">
            <a:extLst>
              <a:ext uri="{FF2B5EF4-FFF2-40B4-BE49-F238E27FC236}">
                <a16:creationId xmlns:a16="http://schemas.microsoft.com/office/drawing/2014/main" id="{E8FD9508-3C24-B1E1-2D39-938798378BA7}"/>
              </a:ext>
            </a:extLst>
          </p:cNvPr>
          <p:cNvSpPr/>
          <p:nvPr/>
        </p:nvSpPr>
        <p:spPr>
          <a:xfrm>
            <a:off x="7168252" y="192223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5" name="Oval 2750">
            <a:extLst>
              <a:ext uri="{FF2B5EF4-FFF2-40B4-BE49-F238E27FC236}">
                <a16:creationId xmlns:a16="http://schemas.microsoft.com/office/drawing/2014/main" id="{EECF0609-351A-A168-59EA-127ADE7E0E44}"/>
              </a:ext>
            </a:extLst>
          </p:cNvPr>
          <p:cNvSpPr/>
          <p:nvPr/>
        </p:nvSpPr>
        <p:spPr>
          <a:xfrm>
            <a:off x="7512066" y="204781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6" name="Oval 2751">
            <a:extLst>
              <a:ext uri="{FF2B5EF4-FFF2-40B4-BE49-F238E27FC236}">
                <a16:creationId xmlns:a16="http://schemas.microsoft.com/office/drawing/2014/main" id="{4B7B1191-77F0-88B6-A046-629A528E72A7}"/>
              </a:ext>
            </a:extLst>
          </p:cNvPr>
          <p:cNvSpPr/>
          <p:nvPr/>
        </p:nvSpPr>
        <p:spPr>
          <a:xfrm>
            <a:off x="7861450" y="215984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7" name="Oval 2752">
            <a:extLst>
              <a:ext uri="{FF2B5EF4-FFF2-40B4-BE49-F238E27FC236}">
                <a16:creationId xmlns:a16="http://schemas.microsoft.com/office/drawing/2014/main" id="{74F3608B-68A7-45ED-6C56-2CE5608F17EB}"/>
              </a:ext>
            </a:extLst>
          </p:cNvPr>
          <p:cNvSpPr/>
          <p:nvPr/>
        </p:nvSpPr>
        <p:spPr>
          <a:xfrm>
            <a:off x="7297971" y="192644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 name="Oval 2753">
            <a:extLst>
              <a:ext uri="{FF2B5EF4-FFF2-40B4-BE49-F238E27FC236}">
                <a16:creationId xmlns:a16="http://schemas.microsoft.com/office/drawing/2014/main" id="{131C0B18-7E26-B5CA-E5AA-B5AE72AEAD52}"/>
              </a:ext>
            </a:extLst>
          </p:cNvPr>
          <p:cNvSpPr/>
          <p:nvPr/>
        </p:nvSpPr>
        <p:spPr>
          <a:xfrm>
            <a:off x="7078376" y="181922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9" name="Oval 2754">
            <a:extLst>
              <a:ext uri="{FF2B5EF4-FFF2-40B4-BE49-F238E27FC236}">
                <a16:creationId xmlns:a16="http://schemas.microsoft.com/office/drawing/2014/main" id="{7266C6B2-4DC8-91C5-E5C3-AD64A5365401}"/>
              </a:ext>
            </a:extLst>
          </p:cNvPr>
          <p:cNvSpPr/>
          <p:nvPr/>
        </p:nvSpPr>
        <p:spPr>
          <a:xfrm>
            <a:off x="7641882" y="205261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0" name="Oval 2755">
            <a:extLst>
              <a:ext uri="{FF2B5EF4-FFF2-40B4-BE49-F238E27FC236}">
                <a16:creationId xmlns:a16="http://schemas.microsoft.com/office/drawing/2014/main" id="{FD66B807-C42E-7C3F-8091-FF7CF501F877}"/>
              </a:ext>
            </a:extLst>
          </p:cNvPr>
          <p:cNvSpPr/>
          <p:nvPr/>
        </p:nvSpPr>
        <p:spPr>
          <a:xfrm>
            <a:off x="7428619" y="193133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1" name="Oval 2756">
            <a:extLst>
              <a:ext uri="{FF2B5EF4-FFF2-40B4-BE49-F238E27FC236}">
                <a16:creationId xmlns:a16="http://schemas.microsoft.com/office/drawing/2014/main" id="{2AEF2D4C-C462-F50C-D054-31A52CDF4C54}"/>
              </a:ext>
            </a:extLst>
          </p:cNvPr>
          <p:cNvSpPr/>
          <p:nvPr/>
        </p:nvSpPr>
        <p:spPr>
          <a:xfrm>
            <a:off x="8212122" y="227096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2" name="Oval 2757">
            <a:extLst>
              <a:ext uri="{FF2B5EF4-FFF2-40B4-BE49-F238E27FC236}">
                <a16:creationId xmlns:a16="http://schemas.microsoft.com/office/drawing/2014/main" id="{C059148C-D31B-4ACD-B35D-EF2D908CF9AE}"/>
              </a:ext>
            </a:extLst>
          </p:cNvPr>
          <p:cNvSpPr/>
          <p:nvPr/>
        </p:nvSpPr>
        <p:spPr>
          <a:xfrm>
            <a:off x="7215813" y="18098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3" name="Oval 2758">
            <a:extLst>
              <a:ext uri="{FF2B5EF4-FFF2-40B4-BE49-F238E27FC236}">
                <a16:creationId xmlns:a16="http://schemas.microsoft.com/office/drawing/2014/main" id="{A003CC56-A360-5410-306C-C546DCEA5C34}"/>
              </a:ext>
            </a:extLst>
          </p:cNvPr>
          <p:cNvSpPr/>
          <p:nvPr/>
        </p:nvSpPr>
        <p:spPr>
          <a:xfrm>
            <a:off x="7992525" y="216458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4" name="Oval 2759">
            <a:extLst>
              <a:ext uri="{FF2B5EF4-FFF2-40B4-BE49-F238E27FC236}">
                <a16:creationId xmlns:a16="http://schemas.microsoft.com/office/drawing/2014/main" id="{00A97C66-FF3E-928B-2AF7-2D2AFFF541E4}"/>
              </a:ext>
            </a:extLst>
          </p:cNvPr>
          <p:cNvSpPr/>
          <p:nvPr/>
        </p:nvSpPr>
        <p:spPr>
          <a:xfrm>
            <a:off x="7780170" y="204295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5" name="Oval 2760">
            <a:extLst>
              <a:ext uri="{FF2B5EF4-FFF2-40B4-BE49-F238E27FC236}">
                <a16:creationId xmlns:a16="http://schemas.microsoft.com/office/drawing/2014/main" id="{379FC31A-896F-59E0-2816-FD458B0BE3B2}"/>
              </a:ext>
            </a:extLst>
          </p:cNvPr>
          <p:cNvSpPr/>
          <p:nvPr/>
        </p:nvSpPr>
        <p:spPr>
          <a:xfrm>
            <a:off x="7560368" y="193710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 name="Oval 2761">
            <a:extLst>
              <a:ext uri="{FF2B5EF4-FFF2-40B4-BE49-F238E27FC236}">
                <a16:creationId xmlns:a16="http://schemas.microsoft.com/office/drawing/2014/main" id="{47C585B3-46E7-F511-C943-BD8B34ABB797}"/>
              </a:ext>
            </a:extLst>
          </p:cNvPr>
          <p:cNvSpPr/>
          <p:nvPr/>
        </p:nvSpPr>
        <p:spPr>
          <a:xfrm>
            <a:off x="7128273" y="170996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 name="Oval 2762">
            <a:extLst>
              <a:ext uri="{FF2B5EF4-FFF2-40B4-BE49-F238E27FC236}">
                <a16:creationId xmlns:a16="http://schemas.microsoft.com/office/drawing/2014/main" id="{65EBE3F1-0348-947B-64F6-C4926C49B703}"/>
              </a:ext>
            </a:extLst>
          </p:cNvPr>
          <p:cNvSpPr/>
          <p:nvPr/>
        </p:nvSpPr>
        <p:spPr>
          <a:xfrm>
            <a:off x="7348181" y="181562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8" name="Oval 2763">
            <a:extLst>
              <a:ext uri="{FF2B5EF4-FFF2-40B4-BE49-F238E27FC236}">
                <a16:creationId xmlns:a16="http://schemas.microsoft.com/office/drawing/2014/main" id="{A4830679-F158-F778-33D2-A6FF1C992796}"/>
              </a:ext>
            </a:extLst>
          </p:cNvPr>
          <p:cNvSpPr/>
          <p:nvPr/>
        </p:nvSpPr>
        <p:spPr>
          <a:xfrm>
            <a:off x="8125468" y="217072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9" name="Oval 2764">
            <a:extLst>
              <a:ext uri="{FF2B5EF4-FFF2-40B4-BE49-F238E27FC236}">
                <a16:creationId xmlns:a16="http://schemas.microsoft.com/office/drawing/2014/main" id="{8851156D-18C7-4320-E9F3-05B17426A17A}"/>
              </a:ext>
            </a:extLst>
          </p:cNvPr>
          <p:cNvSpPr/>
          <p:nvPr/>
        </p:nvSpPr>
        <p:spPr>
          <a:xfrm>
            <a:off x="7693433" y="19439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 name="Oval 2765">
            <a:extLst>
              <a:ext uri="{FF2B5EF4-FFF2-40B4-BE49-F238E27FC236}">
                <a16:creationId xmlns:a16="http://schemas.microsoft.com/office/drawing/2014/main" id="{0D72D1DB-ED25-942E-6F74-E0A15EDD9665}"/>
              </a:ext>
            </a:extLst>
          </p:cNvPr>
          <p:cNvSpPr/>
          <p:nvPr/>
        </p:nvSpPr>
        <p:spPr>
          <a:xfrm>
            <a:off x="7481773" y="182235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1" name="Oval 2766">
            <a:extLst>
              <a:ext uri="{FF2B5EF4-FFF2-40B4-BE49-F238E27FC236}">
                <a16:creationId xmlns:a16="http://schemas.microsoft.com/office/drawing/2014/main" id="{A7A2DBAC-19D5-8D4F-D047-4FE3C455730C}"/>
              </a:ext>
            </a:extLst>
          </p:cNvPr>
          <p:cNvSpPr/>
          <p:nvPr/>
        </p:nvSpPr>
        <p:spPr>
          <a:xfrm>
            <a:off x="7913866" y="204901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2" name="Oval 2767">
            <a:extLst>
              <a:ext uri="{FF2B5EF4-FFF2-40B4-BE49-F238E27FC236}">
                <a16:creationId xmlns:a16="http://schemas.microsoft.com/office/drawing/2014/main" id="{42B431C6-DD91-E0FD-5B44-8FEAAE466C60}"/>
              </a:ext>
            </a:extLst>
          </p:cNvPr>
          <p:cNvSpPr/>
          <p:nvPr/>
        </p:nvSpPr>
        <p:spPr>
          <a:xfrm>
            <a:off x="7270202" y="170064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3" name="Oval 2768">
            <a:extLst>
              <a:ext uri="{FF2B5EF4-FFF2-40B4-BE49-F238E27FC236}">
                <a16:creationId xmlns:a16="http://schemas.microsoft.com/office/drawing/2014/main" id="{898CD715-97BF-9B53-F694-E5523D157445}"/>
              </a:ext>
            </a:extLst>
          </p:cNvPr>
          <p:cNvSpPr/>
          <p:nvPr/>
        </p:nvSpPr>
        <p:spPr>
          <a:xfrm>
            <a:off x="7184326" y="160373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4" name="Oval 2769">
            <a:extLst>
              <a:ext uri="{FF2B5EF4-FFF2-40B4-BE49-F238E27FC236}">
                <a16:creationId xmlns:a16="http://schemas.microsoft.com/office/drawing/2014/main" id="{29B7D15D-D97B-FF71-2764-F3F9422AD5FA}"/>
              </a:ext>
            </a:extLst>
          </p:cNvPr>
          <p:cNvSpPr/>
          <p:nvPr/>
        </p:nvSpPr>
        <p:spPr>
          <a:xfrm>
            <a:off x="7616808" y="183031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5" name="Oval 2770">
            <a:extLst>
              <a:ext uri="{FF2B5EF4-FFF2-40B4-BE49-F238E27FC236}">
                <a16:creationId xmlns:a16="http://schemas.microsoft.com/office/drawing/2014/main" id="{5C02B76D-F339-CB2D-4137-3AF9E14FE6C4}"/>
              </a:ext>
            </a:extLst>
          </p:cNvPr>
          <p:cNvSpPr/>
          <p:nvPr/>
        </p:nvSpPr>
        <p:spPr>
          <a:xfrm>
            <a:off x="7405531" y="17083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6" name="Oval 2771">
            <a:extLst>
              <a:ext uri="{FF2B5EF4-FFF2-40B4-BE49-F238E27FC236}">
                <a16:creationId xmlns:a16="http://schemas.microsoft.com/office/drawing/2014/main" id="{3C8F70B4-A1A3-A01A-78CA-0FFA9C0B73FB}"/>
              </a:ext>
            </a:extLst>
          </p:cNvPr>
          <p:cNvSpPr/>
          <p:nvPr/>
        </p:nvSpPr>
        <p:spPr>
          <a:xfrm>
            <a:off x="7838475" y="193460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7" name="Oval 2772">
            <a:extLst>
              <a:ext uri="{FF2B5EF4-FFF2-40B4-BE49-F238E27FC236}">
                <a16:creationId xmlns:a16="http://schemas.microsoft.com/office/drawing/2014/main" id="{A236DCFA-6E37-5051-690C-422E58C98B3D}"/>
              </a:ext>
            </a:extLst>
          </p:cNvPr>
          <p:cNvSpPr/>
          <p:nvPr/>
        </p:nvSpPr>
        <p:spPr>
          <a:xfrm>
            <a:off x="8049698" y="205674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8" name="Oval 2773">
            <a:extLst>
              <a:ext uri="{FF2B5EF4-FFF2-40B4-BE49-F238E27FC236}">
                <a16:creationId xmlns:a16="http://schemas.microsoft.com/office/drawing/2014/main" id="{811687F2-5099-9E40-355C-4F5ADC55D99B}"/>
              </a:ext>
            </a:extLst>
          </p:cNvPr>
          <p:cNvSpPr/>
          <p:nvPr/>
        </p:nvSpPr>
        <p:spPr>
          <a:xfrm>
            <a:off x="7331211" y="159497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9" name="Oval 2774">
            <a:extLst>
              <a:ext uri="{FF2B5EF4-FFF2-40B4-BE49-F238E27FC236}">
                <a16:creationId xmlns:a16="http://schemas.microsoft.com/office/drawing/2014/main" id="{177880FA-002C-A0DB-FD05-7900A398ACEE}"/>
              </a:ext>
            </a:extLst>
          </p:cNvPr>
          <p:cNvSpPr/>
          <p:nvPr/>
        </p:nvSpPr>
        <p:spPr>
          <a:xfrm>
            <a:off x="7542400" y="171734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0" name="Oval 2775">
            <a:extLst>
              <a:ext uri="{FF2B5EF4-FFF2-40B4-BE49-F238E27FC236}">
                <a16:creationId xmlns:a16="http://schemas.microsoft.com/office/drawing/2014/main" id="{13E02058-9262-2B92-DEB5-135288D82BDA}"/>
              </a:ext>
            </a:extLst>
          </p:cNvPr>
          <p:cNvSpPr/>
          <p:nvPr/>
        </p:nvSpPr>
        <p:spPr>
          <a:xfrm>
            <a:off x="7753559" y="183983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1" name="Oval 2776">
            <a:extLst>
              <a:ext uri="{FF2B5EF4-FFF2-40B4-BE49-F238E27FC236}">
                <a16:creationId xmlns:a16="http://schemas.microsoft.com/office/drawing/2014/main" id="{E2941911-E9E1-04FC-958D-A7217CB37191}"/>
              </a:ext>
            </a:extLst>
          </p:cNvPr>
          <p:cNvSpPr/>
          <p:nvPr/>
        </p:nvSpPr>
        <p:spPr>
          <a:xfrm>
            <a:off x="8272521" y="216035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2" name="Oval 2777">
            <a:extLst>
              <a:ext uri="{FF2B5EF4-FFF2-40B4-BE49-F238E27FC236}">
                <a16:creationId xmlns:a16="http://schemas.microsoft.com/office/drawing/2014/main" id="{8B79BBEC-919A-17C0-DBF7-1A110BF1AD3F}"/>
              </a:ext>
            </a:extLst>
          </p:cNvPr>
          <p:cNvSpPr/>
          <p:nvPr/>
        </p:nvSpPr>
        <p:spPr>
          <a:xfrm>
            <a:off x="7246352" y="150087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3" name="Oval 2778">
            <a:extLst>
              <a:ext uri="{FF2B5EF4-FFF2-40B4-BE49-F238E27FC236}">
                <a16:creationId xmlns:a16="http://schemas.microsoft.com/office/drawing/2014/main" id="{008C254C-E5CA-D6D0-D4B1-A96DC7390D06}"/>
              </a:ext>
            </a:extLst>
          </p:cNvPr>
          <p:cNvSpPr/>
          <p:nvPr/>
        </p:nvSpPr>
        <p:spPr>
          <a:xfrm>
            <a:off x="7976893" y="194386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4" name="Oval 2779">
            <a:extLst>
              <a:ext uri="{FF2B5EF4-FFF2-40B4-BE49-F238E27FC236}">
                <a16:creationId xmlns:a16="http://schemas.microsoft.com/office/drawing/2014/main" id="{C86550DE-29A8-E530-BBDF-543F06BCDCA0}"/>
              </a:ext>
            </a:extLst>
          </p:cNvPr>
          <p:cNvSpPr/>
          <p:nvPr/>
        </p:nvSpPr>
        <p:spPr>
          <a:xfrm>
            <a:off x="7469776" y="160501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5" name="Oval 2780">
            <a:extLst>
              <a:ext uri="{FF2B5EF4-FFF2-40B4-BE49-F238E27FC236}">
                <a16:creationId xmlns:a16="http://schemas.microsoft.com/office/drawing/2014/main" id="{C7824BDB-FA9F-4C7D-9C9E-23F932E39CDC}"/>
              </a:ext>
            </a:extLst>
          </p:cNvPr>
          <p:cNvSpPr/>
          <p:nvPr/>
        </p:nvSpPr>
        <p:spPr>
          <a:xfrm>
            <a:off x="7681072" y="172803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6" name="Oval 2781">
            <a:extLst>
              <a:ext uri="{FF2B5EF4-FFF2-40B4-BE49-F238E27FC236}">
                <a16:creationId xmlns:a16="http://schemas.microsoft.com/office/drawing/2014/main" id="{22E650F9-52AC-5A4F-9CCE-68CD64C921A4}"/>
              </a:ext>
            </a:extLst>
          </p:cNvPr>
          <p:cNvSpPr/>
          <p:nvPr/>
        </p:nvSpPr>
        <p:spPr>
          <a:xfrm>
            <a:off x="8188271" y="206683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7" name="Oval 2782">
            <a:extLst>
              <a:ext uri="{FF2B5EF4-FFF2-40B4-BE49-F238E27FC236}">
                <a16:creationId xmlns:a16="http://schemas.microsoft.com/office/drawing/2014/main" id="{C9DCB522-4374-4393-3D94-6B405DD96BF7}"/>
              </a:ext>
            </a:extLst>
          </p:cNvPr>
          <p:cNvSpPr/>
          <p:nvPr/>
        </p:nvSpPr>
        <p:spPr>
          <a:xfrm>
            <a:off x="7398610" y="149325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8" name="Oval 2783">
            <a:extLst>
              <a:ext uri="{FF2B5EF4-FFF2-40B4-BE49-F238E27FC236}">
                <a16:creationId xmlns:a16="http://schemas.microsoft.com/office/drawing/2014/main" id="{81135155-B4E6-C921-2FF4-3C3B83F4ABC9}"/>
              </a:ext>
            </a:extLst>
          </p:cNvPr>
          <p:cNvSpPr/>
          <p:nvPr/>
        </p:nvSpPr>
        <p:spPr>
          <a:xfrm>
            <a:off x="7906258" y="183191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9" name="Oval 2784">
            <a:extLst>
              <a:ext uri="{FF2B5EF4-FFF2-40B4-BE49-F238E27FC236}">
                <a16:creationId xmlns:a16="http://schemas.microsoft.com/office/drawing/2014/main" id="{0A61EB45-6F14-8A3B-9073-1826BFA23A31}"/>
              </a:ext>
            </a:extLst>
          </p:cNvPr>
          <p:cNvSpPr/>
          <p:nvPr/>
        </p:nvSpPr>
        <p:spPr>
          <a:xfrm>
            <a:off x="7610203" y="161682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0" name="Oval 2785">
            <a:extLst>
              <a:ext uri="{FF2B5EF4-FFF2-40B4-BE49-F238E27FC236}">
                <a16:creationId xmlns:a16="http://schemas.microsoft.com/office/drawing/2014/main" id="{4DB06206-62F9-384E-F6B0-42A160A6D115}"/>
              </a:ext>
            </a:extLst>
          </p:cNvPr>
          <p:cNvSpPr/>
          <p:nvPr/>
        </p:nvSpPr>
        <p:spPr>
          <a:xfrm>
            <a:off x="7314149" y="14017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1" name="Oval 2786">
            <a:extLst>
              <a:ext uri="{FF2B5EF4-FFF2-40B4-BE49-F238E27FC236}">
                <a16:creationId xmlns:a16="http://schemas.microsoft.com/office/drawing/2014/main" id="{03435B5D-7F00-F1FD-4F75-DB3981EB09E3}"/>
              </a:ext>
            </a:extLst>
          </p:cNvPr>
          <p:cNvSpPr/>
          <p:nvPr/>
        </p:nvSpPr>
        <p:spPr>
          <a:xfrm>
            <a:off x="7821869" y="17408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2" name="Oval 2787">
            <a:extLst>
              <a:ext uri="{FF2B5EF4-FFF2-40B4-BE49-F238E27FC236}">
                <a16:creationId xmlns:a16="http://schemas.microsoft.com/office/drawing/2014/main" id="{6170480C-05C5-35FE-F591-927A37BA2341}"/>
              </a:ext>
            </a:extLst>
          </p:cNvPr>
          <p:cNvSpPr/>
          <p:nvPr/>
        </p:nvSpPr>
        <p:spPr>
          <a:xfrm>
            <a:off x="8118196" y="195571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3" name="Oval 2788">
            <a:extLst>
              <a:ext uri="{FF2B5EF4-FFF2-40B4-BE49-F238E27FC236}">
                <a16:creationId xmlns:a16="http://schemas.microsoft.com/office/drawing/2014/main" id="{A81C5900-31F7-FB87-EA84-268F1FD2729C}"/>
              </a:ext>
            </a:extLst>
          </p:cNvPr>
          <p:cNvSpPr/>
          <p:nvPr/>
        </p:nvSpPr>
        <p:spPr>
          <a:xfrm>
            <a:off x="7540640" y="15061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4" name="Oval 2789">
            <a:extLst>
              <a:ext uri="{FF2B5EF4-FFF2-40B4-BE49-F238E27FC236}">
                <a16:creationId xmlns:a16="http://schemas.microsoft.com/office/drawing/2014/main" id="{E6400788-9D87-D5F0-DDA2-9BAE1178E21A}"/>
              </a:ext>
            </a:extLst>
          </p:cNvPr>
          <p:cNvSpPr/>
          <p:nvPr/>
        </p:nvSpPr>
        <p:spPr>
          <a:xfrm>
            <a:off x="7752798" y="163085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5" name="Oval 2790">
            <a:extLst>
              <a:ext uri="{FF2B5EF4-FFF2-40B4-BE49-F238E27FC236}">
                <a16:creationId xmlns:a16="http://schemas.microsoft.com/office/drawing/2014/main" id="{E9A4ACA3-C063-0693-7DB7-12C4E7B58BE1}"/>
              </a:ext>
            </a:extLst>
          </p:cNvPr>
          <p:cNvSpPr/>
          <p:nvPr/>
        </p:nvSpPr>
        <p:spPr>
          <a:xfrm>
            <a:off x="7472142" y="139588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6" name="Oval 2791">
            <a:extLst>
              <a:ext uri="{FF2B5EF4-FFF2-40B4-BE49-F238E27FC236}">
                <a16:creationId xmlns:a16="http://schemas.microsoft.com/office/drawing/2014/main" id="{2D8281D1-2DD0-FFD0-2FAE-500FE928DC19}"/>
              </a:ext>
            </a:extLst>
          </p:cNvPr>
          <p:cNvSpPr/>
          <p:nvPr/>
        </p:nvSpPr>
        <p:spPr>
          <a:xfrm>
            <a:off x="7387497" y="130660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7" name="Oval 2792">
            <a:extLst>
              <a:ext uri="{FF2B5EF4-FFF2-40B4-BE49-F238E27FC236}">
                <a16:creationId xmlns:a16="http://schemas.microsoft.com/office/drawing/2014/main" id="{45725ADA-6E9C-EA5B-CDFA-D48B31911567}"/>
              </a:ext>
            </a:extLst>
          </p:cNvPr>
          <p:cNvSpPr/>
          <p:nvPr/>
        </p:nvSpPr>
        <p:spPr>
          <a:xfrm>
            <a:off x="8049923" y="184539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8" name="Oval 2793">
            <a:extLst>
              <a:ext uri="{FF2B5EF4-FFF2-40B4-BE49-F238E27FC236}">
                <a16:creationId xmlns:a16="http://schemas.microsoft.com/office/drawing/2014/main" id="{E4438D68-5C73-7406-5A1C-8205DB5C4C77}"/>
              </a:ext>
            </a:extLst>
          </p:cNvPr>
          <p:cNvSpPr/>
          <p:nvPr/>
        </p:nvSpPr>
        <p:spPr>
          <a:xfrm>
            <a:off x="7684854" y="152127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09" name="Oval 2794">
            <a:extLst>
              <a:ext uri="{FF2B5EF4-FFF2-40B4-BE49-F238E27FC236}">
                <a16:creationId xmlns:a16="http://schemas.microsoft.com/office/drawing/2014/main" id="{D2CE8CC4-BC2B-C5F3-BA5E-B5546FCF90AA}"/>
              </a:ext>
            </a:extLst>
          </p:cNvPr>
          <p:cNvSpPr/>
          <p:nvPr/>
        </p:nvSpPr>
        <p:spPr>
          <a:xfrm>
            <a:off x="8348048" y="205946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0" name="Oval 2795">
            <a:extLst>
              <a:ext uri="{FF2B5EF4-FFF2-40B4-BE49-F238E27FC236}">
                <a16:creationId xmlns:a16="http://schemas.microsoft.com/office/drawing/2014/main" id="{FAD5CE1E-7C63-A0F8-E4EE-10736C6CF8DA}"/>
              </a:ext>
            </a:extLst>
          </p:cNvPr>
          <p:cNvSpPr/>
          <p:nvPr/>
        </p:nvSpPr>
        <p:spPr>
          <a:xfrm>
            <a:off x="7982972" y="173572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1" name="Oval 2796">
            <a:extLst>
              <a:ext uri="{FF2B5EF4-FFF2-40B4-BE49-F238E27FC236}">
                <a16:creationId xmlns:a16="http://schemas.microsoft.com/office/drawing/2014/main" id="{7C7DC316-DC0E-5433-0907-B0E1248A3D2E}"/>
              </a:ext>
            </a:extLst>
          </p:cNvPr>
          <p:cNvSpPr/>
          <p:nvPr/>
        </p:nvSpPr>
        <p:spPr>
          <a:xfrm>
            <a:off x="7617820" y="14120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2" name="Oval 2797">
            <a:extLst>
              <a:ext uri="{FF2B5EF4-FFF2-40B4-BE49-F238E27FC236}">
                <a16:creationId xmlns:a16="http://schemas.microsoft.com/office/drawing/2014/main" id="{9C5BCC6D-93F4-6836-F7D7-2523001F5507}"/>
              </a:ext>
            </a:extLst>
          </p:cNvPr>
          <p:cNvSpPr/>
          <p:nvPr/>
        </p:nvSpPr>
        <p:spPr>
          <a:xfrm>
            <a:off x="8263138" y="19712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3" name="Oval 2798">
            <a:extLst>
              <a:ext uri="{FF2B5EF4-FFF2-40B4-BE49-F238E27FC236}">
                <a16:creationId xmlns:a16="http://schemas.microsoft.com/office/drawing/2014/main" id="{1B86346B-8948-5C63-2E9F-237AFA184775}"/>
              </a:ext>
            </a:extLst>
          </p:cNvPr>
          <p:cNvSpPr/>
          <p:nvPr/>
        </p:nvSpPr>
        <p:spPr>
          <a:xfrm>
            <a:off x="7897922" y="164772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4" name="Oval 2799">
            <a:extLst>
              <a:ext uri="{FF2B5EF4-FFF2-40B4-BE49-F238E27FC236}">
                <a16:creationId xmlns:a16="http://schemas.microsoft.com/office/drawing/2014/main" id="{6C097DC2-D59C-1F91-58D9-DDE0AD256313}"/>
              </a:ext>
            </a:extLst>
          </p:cNvPr>
          <p:cNvSpPr/>
          <p:nvPr/>
        </p:nvSpPr>
        <p:spPr>
          <a:xfrm>
            <a:off x="7551530" y="130322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5" name="Oval 2800">
            <a:extLst>
              <a:ext uri="{FF2B5EF4-FFF2-40B4-BE49-F238E27FC236}">
                <a16:creationId xmlns:a16="http://schemas.microsoft.com/office/drawing/2014/main" id="{FFDAF6F2-4876-3758-1264-D2DCB2FF9985}"/>
              </a:ext>
            </a:extLst>
          </p:cNvPr>
          <p:cNvSpPr/>
          <p:nvPr/>
        </p:nvSpPr>
        <p:spPr>
          <a:xfrm>
            <a:off x="7466154" y="121583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6" name="Oval 2801">
            <a:extLst>
              <a:ext uri="{FF2B5EF4-FFF2-40B4-BE49-F238E27FC236}">
                <a16:creationId xmlns:a16="http://schemas.microsoft.com/office/drawing/2014/main" id="{4E9598F6-4222-EA08-659C-A3D94CAD409C}"/>
              </a:ext>
            </a:extLst>
          </p:cNvPr>
          <p:cNvSpPr/>
          <p:nvPr/>
        </p:nvSpPr>
        <p:spPr>
          <a:xfrm>
            <a:off x="7831587" y="153929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7" name="Oval 2802">
            <a:extLst>
              <a:ext uri="{FF2B5EF4-FFF2-40B4-BE49-F238E27FC236}">
                <a16:creationId xmlns:a16="http://schemas.microsoft.com/office/drawing/2014/main" id="{FB8C5D40-D373-9D61-F664-34E4088A51FC}"/>
              </a:ext>
            </a:extLst>
          </p:cNvPr>
          <p:cNvSpPr/>
          <p:nvPr/>
        </p:nvSpPr>
        <p:spPr>
          <a:xfrm>
            <a:off x="8197215" y="186268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8" name="Oval 2803">
            <a:extLst>
              <a:ext uri="{FF2B5EF4-FFF2-40B4-BE49-F238E27FC236}">
                <a16:creationId xmlns:a16="http://schemas.microsoft.com/office/drawing/2014/main" id="{6801798E-7571-4ECF-F205-DBA85BC512D0}"/>
              </a:ext>
            </a:extLst>
          </p:cNvPr>
          <p:cNvSpPr/>
          <p:nvPr/>
        </p:nvSpPr>
        <p:spPr>
          <a:xfrm>
            <a:off x="7765989" y="143116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19" name="Oval 2804">
            <a:extLst>
              <a:ext uri="{FF2B5EF4-FFF2-40B4-BE49-F238E27FC236}">
                <a16:creationId xmlns:a16="http://schemas.microsoft.com/office/drawing/2014/main" id="{FFE2A3B6-01D4-2B3D-ED90-9265164E2173}"/>
              </a:ext>
            </a:extLst>
          </p:cNvPr>
          <p:cNvSpPr/>
          <p:nvPr/>
        </p:nvSpPr>
        <p:spPr>
          <a:xfrm>
            <a:off x="8132254" y="175455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0" name="Oval 2805">
            <a:extLst>
              <a:ext uri="{FF2B5EF4-FFF2-40B4-BE49-F238E27FC236}">
                <a16:creationId xmlns:a16="http://schemas.microsoft.com/office/drawing/2014/main" id="{B5B8AB72-D18D-BF58-A6E5-D1D3A1F964F5}"/>
              </a:ext>
            </a:extLst>
          </p:cNvPr>
          <p:cNvSpPr/>
          <p:nvPr/>
        </p:nvSpPr>
        <p:spPr>
          <a:xfrm>
            <a:off x="7700986" y="132328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1" name="Oval 2806">
            <a:extLst>
              <a:ext uri="{FF2B5EF4-FFF2-40B4-BE49-F238E27FC236}">
                <a16:creationId xmlns:a16="http://schemas.microsoft.com/office/drawing/2014/main" id="{827108F8-68F9-78C0-0F0A-F778DB34D6C2}"/>
              </a:ext>
            </a:extLst>
          </p:cNvPr>
          <p:cNvSpPr/>
          <p:nvPr/>
        </p:nvSpPr>
        <p:spPr>
          <a:xfrm>
            <a:off x="7549866" y="112969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2" name="Oval 2807">
            <a:extLst>
              <a:ext uri="{FF2B5EF4-FFF2-40B4-BE49-F238E27FC236}">
                <a16:creationId xmlns:a16="http://schemas.microsoft.com/office/drawing/2014/main" id="{14BD1BF4-6A16-11D9-8D07-2585F439ACB7}"/>
              </a:ext>
            </a:extLst>
          </p:cNvPr>
          <p:cNvSpPr/>
          <p:nvPr/>
        </p:nvSpPr>
        <p:spPr>
          <a:xfrm>
            <a:off x="7636471" y="12156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3" name="Oval 2808">
            <a:extLst>
              <a:ext uri="{FF2B5EF4-FFF2-40B4-BE49-F238E27FC236}">
                <a16:creationId xmlns:a16="http://schemas.microsoft.com/office/drawing/2014/main" id="{661327D4-771A-3483-F113-749091EE5938}"/>
              </a:ext>
            </a:extLst>
          </p:cNvPr>
          <p:cNvSpPr/>
          <p:nvPr/>
        </p:nvSpPr>
        <p:spPr>
          <a:xfrm>
            <a:off x="7981223" y="156099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4" name="Oval 2809">
            <a:extLst>
              <a:ext uri="{FF2B5EF4-FFF2-40B4-BE49-F238E27FC236}">
                <a16:creationId xmlns:a16="http://schemas.microsoft.com/office/drawing/2014/main" id="{AACECEF2-5FA6-8666-B2D3-CB50BBCA301D}"/>
              </a:ext>
            </a:extLst>
          </p:cNvPr>
          <p:cNvSpPr/>
          <p:nvPr/>
        </p:nvSpPr>
        <p:spPr>
          <a:xfrm>
            <a:off x="8068001" y="164678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5" name="Oval 2810">
            <a:extLst>
              <a:ext uri="{FF2B5EF4-FFF2-40B4-BE49-F238E27FC236}">
                <a16:creationId xmlns:a16="http://schemas.microsoft.com/office/drawing/2014/main" id="{09069707-B02C-1FC1-1F75-393FB6E7B17B}"/>
              </a:ext>
            </a:extLst>
          </p:cNvPr>
          <p:cNvSpPr/>
          <p:nvPr/>
        </p:nvSpPr>
        <p:spPr>
          <a:xfrm>
            <a:off x="7916997" y="145388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6" name="Oval 2811">
            <a:extLst>
              <a:ext uri="{FF2B5EF4-FFF2-40B4-BE49-F238E27FC236}">
                <a16:creationId xmlns:a16="http://schemas.microsoft.com/office/drawing/2014/main" id="{7EB80904-C7E6-D87C-D94A-F189DC2D2A88}"/>
              </a:ext>
            </a:extLst>
          </p:cNvPr>
          <p:cNvSpPr/>
          <p:nvPr/>
        </p:nvSpPr>
        <p:spPr>
          <a:xfrm>
            <a:off x="7853211" y="134693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7" name="Oval 2812">
            <a:extLst>
              <a:ext uri="{FF2B5EF4-FFF2-40B4-BE49-F238E27FC236}">
                <a16:creationId xmlns:a16="http://schemas.microsoft.com/office/drawing/2014/main" id="{677933D2-6B88-A1B2-A60E-CCA03ADA20AC}"/>
              </a:ext>
            </a:extLst>
          </p:cNvPr>
          <p:cNvSpPr/>
          <p:nvPr/>
        </p:nvSpPr>
        <p:spPr>
          <a:xfrm>
            <a:off x="8348978" y="188543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8" name="Oval 2813">
            <a:extLst>
              <a:ext uri="{FF2B5EF4-FFF2-40B4-BE49-F238E27FC236}">
                <a16:creationId xmlns:a16="http://schemas.microsoft.com/office/drawing/2014/main" id="{9966C5E2-01AC-83B0-00EA-EB96891DA900}"/>
              </a:ext>
            </a:extLst>
          </p:cNvPr>
          <p:cNvSpPr/>
          <p:nvPr/>
        </p:nvSpPr>
        <p:spPr>
          <a:xfrm>
            <a:off x="7789781" y="124012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29" name="Oval 2814">
            <a:extLst>
              <a:ext uri="{FF2B5EF4-FFF2-40B4-BE49-F238E27FC236}">
                <a16:creationId xmlns:a16="http://schemas.microsoft.com/office/drawing/2014/main" id="{1AAF75BF-3BC7-161C-55A9-F1147F507A72}"/>
              </a:ext>
            </a:extLst>
          </p:cNvPr>
          <p:cNvSpPr/>
          <p:nvPr/>
        </p:nvSpPr>
        <p:spPr>
          <a:xfrm>
            <a:off x="8437164" y="197034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0" name="Oval 2815">
            <a:extLst>
              <a:ext uri="{FF2B5EF4-FFF2-40B4-BE49-F238E27FC236}">
                <a16:creationId xmlns:a16="http://schemas.microsoft.com/office/drawing/2014/main" id="{2DEB96A5-4D8B-8849-E83F-956308A5832C}"/>
              </a:ext>
            </a:extLst>
          </p:cNvPr>
          <p:cNvSpPr/>
          <p:nvPr/>
        </p:nvSpPr>
        <p:spPr>
          <a:xfrm>
            <a:off x="7638359" y="104847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1" name="Oval 2816">
            <a:extLst>
              <a:ext uri="{FF2B5EF4-FFF2-40B4-BE49-F238E27FC236}">
                <a16:creationId xmlns:a16="http://schemas.microsoft.com/office/drawing/2014/main" id="{4C932C46-C79E-6672-4104-E4196493A544}"/>
              </a:ext>
            </a:extLst>
          </p:cNvPr>
          <p:cNvSpPr/>
          <p:nvPr/>
        </p:nvSpPr>
        <p:spPr>
          <a:xfrm>
            <a:off x="7726644" y="113342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2" name="Oval 2817">
            <a:extLst>
              <a:ext uri="{FF2B5EF4-FFF2-40B4-BE49-F238E27FC236}">
                <a16:creationId xmlns:a16="http://schemas.microsoft.com/office/drawing/2014/main" id="{87EA1CC7-0721-8FD3-0B90-F8623FE28AC9}"/>
              </a:ext>
            </a:extLst>
          </p:cNvPr>
          <p:cNvSpPr/>
          <p:nvPr/>
        </p:nvSpPr>
        <p:spPr>
          <a:xfrm>
            <a:off x="8285829" y="177874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3" name="Oval 2818">
            <a:extLst>
              <a:ext uri="{FF2B5EF4-FFF2-40B4-BE49-F238E27FC236}">
                <a16:creationId xmlns:a16="http://schemas.microsoft.com/office/drawing/2014/main" id="{0E7FBCAF-C315-4F20-F64C-169E14B4E9F4}"/>
              </a:ext>
            </a:extLst>
          </p:cNvPr>
          <p:cNvSpPr/>
          <p:nvPr/>
        </p:nvSpPr>
        <p:spPr>
          <a:xfrm>
            <a:off x="8223091" y="167222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4" name="Oval 2819">
            <a:extLst>
              <a:ext uri="{FF2B5EF4-FFF2-40B4-BE49-F238E27FC236}">
                <a16:creationId xmlns:a16="http://schemas.microsoft.com/office/drawing/2014/main" id="{500D9D77-D843-C341-5BD1-A09E410B3B4A}"/>
              </a:ext>
            </a:extLst>
          </p:cNvPr>
          <p:cNvSpPr/>
          <p:nvPr/>
        </p:nvSpPr>
        <p:spPr>
          <a:xfrm>
            <a:off x="8071232" y="148125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5" name="Oval 2820">
            <a:extLst>
              <a:ext uri="{FF2B5EF4-FFF2-40B4-BE49-F238E27FC236}">
                <a16:creationId xmlns:a16="http://schemas.microsoft.com/office/drawing/2014/main" id="{B7BF840E-E0AC-714D-51A5-D46BE38E902E}"/>
              </a:ext>
            </a:extLst>
          </p:cNvPr>
          <p:cNvSpPr/>
          <p:nvPr/>
        </p:nvSpPr>
        <p:spPr>
          <a:xfrm>
            <a:off x="8160659" y="156583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6" name="Oval 2821">
            <a:extLst>
              <a:ext uri="{FF2B5EF4-FFF2-40B4-BE49-F238E27FC236}">
                <a16:creationId xmlns:a16="http://schemas.microsoft.com/office/drawing/2014/main" id="{C4F8147A-2803-5611-83FE-9DB1F5B406BD}"/>
              </a:ext>
            </a:extLst>
          </p:cNvPr>
          <p:cNvSpPr/>
          <p:nvPr/>
        </p:nvSpPr>
        <p:spPr>
          <a:xfrm>
            <a:off x="8008551" y="137509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7" name="Oval 2822">
            <a:extLst>
              <a:ext uri="{FF2B5EF4-FFF2-40B4-BE49-F238E27FC236}">
                <a16:creationId xmlns:a16="http://schemas.microsoft.com/office/drawing/2014/main" id="{1FD45A83-D8F6-45F7-F4AF-FB5FBE86A8FF}"/>
              </a:ext>
            </a:extLst>
          </p:cNvPr>
          <p:cNvSpPr/>
          <p:nvPr/>
        </p:nvSpPr>
        <p:spPr>
          <a:xfrm>
            <a:off x="7946096" y="126899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8" name="Oval 2823">
            <a:extLst>
              <a:ext uri="{FF2B5EF4-FFF2-40B4-BE49-F238E27FC236}">
                <a16:creationId xmlns:a16="http://schemas.microsoft.com/office/drawing/2014/main" id="{DB1A7979-D5A2-7616-4662-73E2EAC33883}"/>
              </a:ext>
            </a:extLst>
          </p:cNvPr>
          <p:cNvSpPr/>
          <p:nvPr/>
        </p:nvSpPr>
        <p:spPr>
          <a:xfrm>
            <a:off x="7731344" y="97244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39" name="Oval 2824">
            <a:extLst>
              <a:ext uri="{FF2B5EF4-FFF2-40B4-BE49-F238E27FC236}">
                <a16:creationId xmlns:a16="http://schemas.microsoft.com/office/drawing/2014/main" id="{E1083B84-93C0-5BBD-5003-111E31B8CC30}"/>
              </a:ext>
            </a:extLst>
          </p:cNvPr>
          <p:cNvSpPr/>
          <p:nvPr/>
        </p:nvSpPr>
        <p:spPr>
          <a:xfrm>
            <a:off x="7883826" y="116294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0" name="Oval 2825">
            <a:extLst>
              <a:ext uri="{FF2B5EF4-FFF2-40B4-BE49-F238E27FC236}">
                <a16:creationId xmlns:a16="http://schemas.microsoft.com/office/drawing/2014/main" id="{B6BF179B-03FB-1B18-28C1-FBE7D3427845}"/>
              </a:ext>
            </a:extLst>
          </p:cNvPr>
          <p:cNvSpPr/>
          <p:nvPr/>
        </p:nvSpPr>
        <p:spPr>
          <a:xfrm>
            <a:off x="7821706" y="10569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1" name="Oval 2826">
            <a:extLst>
              <a:ext uri="{FF2B5EF4-FFF2-40B4-BE49-F238E27FC236}">
                <a16:creationId xmlns:a16="http://schemas.microsoft.com/office/drawing/2014/main" id="{C15E0173-1C3E-3A06-8B17-B0E280247126}"/>
              </a:ext>
            </a:extLst>
          </p:cNvPr>
          <p:cNvSpPr/>
          <p:nvPr/>
        </p:nvSpPr>
        <p:spPr>
          <a:xfrm>
            <a:off x="8444539" y="181057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2" name="Oval 2827">
            <a:extLst>
              <a:ext uri="{FF2B5EF4-FFF2-40B4-BE49-F238E27FC236}">
                <a16:creationId xmlns:a16="http://schemas.microsoft.com/office/drawing/2014/main" id="{06DA355A-95D6-B3BE-7BD1-5BFAB801D8EC}"/>
              </a:ext>
            </a:extLst>
          </p:cNvPr>
          <p:cNvSpPr/>
          <p:nvPr/>
        </p:nvSpPr>
        <p:spPr>
          <a:xfrm>
            <a:off x="8167366" y="140901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3" name="Oval 2828">
            <a:extLst>
              <a:ext uri="{FF2B5EF4-FFF2-40B4-BE49-F238E27FC236}">
                <a16:creationId xmlns:a16="http://schemas.microsoft.com/office/drawing/2014/main" id="{81B93BA3-B665-A8F2-4987-0CCA92046AFF}"/>
              </a:ext>
            </a:extLst>
          </p:cNvPr>
          <p:cNvSpPr/>
          <p:nvPr/>
        </p:nvSpPr>
        <p:spPr>
          <a:xfrm>
            <a:off x="7828517" y="90184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4" name="Oval 2829">
            <a:extLst>
              <a:ext uri="{FF2B5EF4-FFF2-40B4-BE49-F238E27FC236}">
                <a16:creationId xmlns:a16="http://schemas.microsoft.com/office/drawing/2014/main" id="{251A0AA5-B9B5-B36C-77F6-4B70DAA859ED}"/>
              </a:ext>
            </a:extLst>
          </p:cNvPr>
          <p:cNvSpPr/>
          <p:nvPr/>
        </p:nvSpPr>
        <p:spPr>
          <a:xfrm>
            <a:off x="8105737" y="13033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5" name="Oval 2830">
            <a:extLst>
              <a:ext uri="{FF2B5EF4-FFF2-40B4-BE49-F238E27FC236}">
                <a16:creationId xmlns:a16="http://schemas.microsoft.com/office/drawing/2014/main" id="{58D853AF-A082-E4DE-4FF3-3EAE59F5EC89}"/>
              </a:ext>
            </a:extLst>
          </p:cNvPr>
          <p:cNvSpPr/>
          <p:nvPr/>
        </p:nvSpPr>
        <p:spPr>
          <a:xfrm>
            <a:off x="8382999" y="17048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6" name="Oval 2831">
            <a:extLst>
              <a:ext uri="{FF2B5EF4-FFF2-40B4-BE49-F238E27FC236}">
                <a16:creationId xmlns:a16="http://schemas.microsoft.com/office/drawing/2014/main" id="{E19C0A7B-1882-A8AA-CD39-671DD9462360}"/>
              </a:ext>
            </a:extLst>
          </p:cNvPr>
          <p:cNvSpPr/>
          <p:nvPr/>
        </p:nvSpPr>
        <p:spPr>
          <a:xfrm>
            <a:off x="8044192" y="119772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7" name="Oval 2832">
            <a:extLst>
              <a:ext uri="{FF2B5EF4-FFF2-40B4-BE49-F238E27FC236}">
                <a16:creationId xmlns:a16="http://schemas.microsoft.com/office/drawing/2014/main" id="{32782B7D-A452-2F69-EE77-52BF6782AE76}"/>
              </a:ext>
            </a:extLst>
          </p:cNvPr>
          <p:cNvSpPr/>
          <p:nvPr/>
        </p:nvSpPr>
        <p:spPr>
          <a:xfrm>
            <a:off x="8321561" y="159919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8" name="Oval 2833">
            <a:extLst>
              <a:ext uri="{FF2B5EF4-FFF2-40B4-BE49-F238E27FC236}">
                <a16:creationId xmlns:a16="http://schemas.microsoft.com/office/drawing/2014/main" id="{D45AB401-DC18-F9C2-1BDA-380BF3818E08}"/>
              </a:ext>
            </a:extLst>
          </p:cNvPr>
          <p:cNvSpPr/>
          <p:nvPr/>
        </p:nvSpPr>
        <p:spPr>
          <a:xfrm>
            <a:off x="7982716" y="109207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9" name="Oval 2834">
            <a:extLst>
              <a:ext uri="{FF2B5EF4-FFF2-40B4-BE49-F238E27FC236}">
                <a16:creationId xmlns:a16="http://schemas.microsoft.com/office/drawing/2014/main" id="{1BE2D0D3-5ED9-8B4E-2360-60EA6E94B735}"/>
              </a:ext>
            </a:extLst>
          </p:cNvPr>
          <p:cNvSpPr/>
          <p:nvPr/>
        </p:nvSpPr>
        <p:spPr>
          <a:xfrm>
            <a:off x="7921297" y="98642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0" name="Oval 2835">
            <a:extLst>
              <a:ext uri="{FF2B5EF4-FFF2-40B4-BE49-F238E27FC236}">
                <a16:creationId xmlns:a16="http://schemas.microsoft.com/office/drawing/2014/main" id="{9DC24C7E-C4B8-3204-2518-62241ACAC6FD}"/>
              </a:ext>
            </a:extLst>
          </p:cNvPr>
          <p:cNvSpPr/>
          <p:nvPr/>
        </p:nvSpPr>
        <p:spPr>
          <a:xfrm>
            <a:off x="8260201" y="149351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1" name="Oval 2836">
            <a:extLst>
              <a:ext uri="{FF2B5EF4-FFF2-40B4-BE49-F238E27FC236}">
                <a16:creationId xmlns:a16="http://schemas.microsoft.com/office/drawing/2014/main" id="{7330CE3D-96E9-01B5-24D7-7614B7C4D5AD}"/>
              </a:ext>
            </a:extLst>
          </p:cNvPr>
          <p:cNvSpPr/>
          <p:nvPr/>
        </p:nvSpPr>
        <p:spPr>
          <a:xfrm>
            <a:off x="8538056" y="189482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2" name="Oval 2837">
            <a:extLst>
              <a:ext uri="{FF2B5EF4-FFF2-40B4-BE49-F238E27FC236}">
                <a16:creationId xmlns:a16="http://schemas.microsoft.com/office/drawing/2014/main" id="{749FB865-EE91-4C52-7D74-5F35D86F025E}"/>
              </a:ext>
            </a:extLst>
          </p:cNvPr>
          <p:cNvSpPr/>
          <p:nvPr/>
        </p:nvSpPr>
        <p:spPr>
          <a:xfrm>
            <a:off x="7929563" y="83690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3" name="Oval 2838">
            <a:extLst>
              <a:ext uri="{FF2B5EF4-FFF2-40B4-BE49-F238E27FC236}">
                <a16:creationId xmlns:a16="http://schemas.microsoft.com/office/drawing/2014/main" id="{36B578DF-B9F7-4D39-19D5-08010F1F43F0}"/>
              </a:ext>
            </a:extLst>
          </p:cNvPr>
          <p:cNvSpPr/>
          <p:nvPr/>
        </p:nvSpPr>
        <p:spPr>
          <a:xfrm>
            <a:off x="8269002" y="134474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4" name="Oval 2839">
            <a:extLst>
              <a:ext uri="{FF2B5EF4-FFF2-40B4-BE49-F238E27FC236}">
                <a16:creationId xmlns:a16="http://schemas.microsoft.com/office/drawing/2014/main" id="{C6E86BBD-161D-5079-35B4-BC6580FF9CAF}"/>
              </a:ext>
            </a:extLst>
          </p:cNvPr>
          <p:cNvSpPr/>
          <p:nvPr/>
        </p:nvSpPr>
        <p:spPr>
          <a:xfrm>
            <a:off x="8208011" y="123910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5" name="Oval 2840">
            <a:extLst>
              <a:ext uri="{FF2B5EF4-FFF2-40B4-BE49-F238E27FC236}">
                <a16:creationId xmlns:a16="http://schemas.microsoft.com/office/drawing/2014/main" id="{6034E1EB-4178-26EF-1390-08E13CFE5F48}"/>
              </a:ext>
            </a:extLst>
          </p:cNvPr>
          <p:cNvSpPr/>
          <p:nvPr/>
        </p:nvSpPr>
        <p:spPr>
          <a:xfrm>
            <a:off x="8147021" y="113347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6" name="Oval 2841">
            <a:extLst>
              <a:ext uri="{FF2B5EF4-FFF2-40B4-BE49-F238E27FC236}">
                <a16:creationId xmlns:a16="http://schemas.microsoft.com/office/drawing/2014/main" id="{E07A1F48-7DEF-9CEE-14A6-AA98A04D5DA4}"/>
              </a:ext>
            </a:extLst>
          </p:cNvPr>
          <p:cNvSpPr/>
          <p:nvPr/>
        </p:nvSpPr>
        <p:spPr>
          <a:xfrm>
            <a:off x="8086030" y="102783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7" name="Oval 2842">
            <a:extLst>
              <a:ext uri="{FF2B5EF4-FFF2-40B4-BE49-F238E27FC236}">
                <a16:creationId xmlns:a16="http://schemas.microsoft.com/office/drawing/2014/main" id="{FE232E66-7A61-B8D5-417F-567007711747}"/>
              </a:ext>
            </a:extLst>
          </p:cNvPr>
          <p:cNvSpPr/>
          <p:nvPr/>
        </p:nvSpPr>
        <p:spPr>
          <a:xfrm>
            <a:off x="8025040" y="92219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8" name="Oval 2843">
            <a:extLst>
              <a:ext uri="{FF2B5EF4-FFF2-40B4-BE49-F238E27FC236}">
                <a16:creationId xmlns:a16="http://schemas.microsoft.com/office/drawing/2014/main" id="{F9584B58-18BB-FD09-57F3-BDFFA698F89B}"/>
              </a:ext>
            </a:extLst>
          </p:cNvPr>
          <p:cNvSpPr/>
          <p:nvPr/>
        </p:nvSpPr>
        <p:spPr>
          <a:xfrm>
            <a:off x="8365824" y="143040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9" name="Oval 2844">
            <a:extLst>
              <a:ext uri="{FF2B5EF4-FFF2-40B4-BE49-F238E27FC236}">
                <a16:creationId xmlns:a16="http://schemas.microsoft.com/office/drawing/2014/main" id="{FB23EF0D-C8E3-A93F-9E2E-387D1FDC441D}"/>
              </a:ext>
            </a:extLst>
          </p:cNvPr>
          <p:cNvSpPr/>
          <p:nvPr/>
        </p:nvSpPr>
        <p:spPr>
          <a:xfrm>
            <a:off x="8426715" y="153616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0" name="Oval 2845">
            <a:extLst>
              <a:ext uri="{FF2B5EF4-FFF2-40B4-BE49-F238E27FC236}">
                <a16:creationId xmlns:a16="http://schemas.microsoft.com/office/drawing/2014/main" id="{C64ED729-B8B6-2D6B-E9B8-5B23BE0417C0}"/>
              </a:ext>
            </a:extLst>
          </p:cNvPr>
          <p:cNvSpPr/>
          <p:nvPr/>
        </p:nvSpPr>
        <p:spPr>
          <a:xfrm>
            <a:off x="8487585" y="164195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1" name="Oval 2846">
            <a:extLst>
              <a:ext uri="{FF2B5EF4-FFF2-40B4-BE49-F238E27FC236}">
                <a16:creationId xmlns:a16="http://schemas.microsoft.com/office/drawing/2014/main" id="{7DE6E44B-264E-B455-776C-F73C1BDA401D}"/>
              </a:ext>
            </a:extLst>
          </p:cNvPr>
          <p:cNvSpPr/>
          <p:nvPr/>
        </p:nvSpPr>
        <p:spPr>
          <a:xfrm>
            <a:off x="8034152" y="77784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2" name="Oval 2847">
            <a:extLst>
              <a:ext uri="{FF2B5EF4-FFF2-40B4-BE49-F238E27FC236}">
                <a16:creationId xmlns:a16="http://schemas.microsoft.com/office/drawing/2014/main" id="{BCE81902-2B7B-91EA-54A4-15BF7951D071}"/>
              </a:ext>
            </a:extLst>
          </p:cNvPr>
          <p:cNvSpPr/>
          <p:nvPr/>
        </p:nvSpPr>
        <p:spPr>
          <a:xfrm>
            <a:off x="8548427" y="174776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3" name="Oval 2848">
            <a:extLst>
              <a:ext uri="{FF2B5EF4-FFF2-40B4-BE49-F238E27FC236}">
                <a16:creationId xmlns:a16="http://schemas.microsoft.com/office/drawing/2014/main" id="{A910B8F7-069D-C3A1-06D9-22460E322F04}"/>
              </a:ext>
            </a:extLst>
          </p:cNvPr>
          <p:cNvSpPr/>
          <p:nvPr/>
        </p:nvSpPr>
        <p:spPr>
          <a:xfrm>
            <a:off x="8132540" y="86446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4" name="Oval 2849">
            <a:extLst>
              <a:ext uri="{FF2B5EF4-FFF2-40B4-BE49-F238E27FC236}">
                <a16:creationId xmlns:a16="http://schemas.microsoft.com/office/drawing/2014/main" id="{909A0DD6-6FAB-9F44-FBF0-5727BC3659C6}"/>
              </a:ext>
            </a:extLst>
          </p:cNvPr>
          <p:cNvSpPr/>
          <p:nvPr/>
        </p:nvSpPr>
        <p:spPr>
          <a:xfrm>
            <a:off x="8193325" y="9704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5" name="Oval 2850">
            <a:extLst>
              <a:ext uri="{FF2B5EF4-FFF2-40B4-BE49-F238E27FC236}">
                <a16:creationId xmlns:a16="http://schemas.microsoft.com/office/drawing/2014/main" id="{84CBE4F1-2062-BEEC-77B0-137A26DC6CFA}"/>
              </a:ext>
            </a:extLst>
          </p:cNvPr>
          <p:cNvSpPr/>
          <p:nvPr/>
        </p:nvSpPr>
        <p:spPr>
          <a:xfrm>
            <a:off x="8254081" y="107654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6" name="Oval 2851">
            <a:extLst>
              <a:ext uri="{FF2B5EF4-FFF2-40B4-BE49-F238E27FC236}">
                <a16:creationId xmlns:a16="http://schemas.microsoft.com/office/drawing/2014/main" id="{3252B775-D444-5D65-2BFF-B4EBA131401A}"/>
              </a:ext>
            </a:extLst>
          </p:cNvPr>
          <p:cNvSpPr/>
          <p:nvPr/>
        </p:nvSpPr>
        <p:spPr>
          <a:xfrm>
            <a:off x="8314802" y="118266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7" name="Oval 2852">
            <a:extLst>
              <a:ext uri="{FF2B5EF4-FFF2-40B4-BE49-F238E27FC236}">
                <a16:creationId xmlns:a16="http://schemas.microsoft.com/office/drawing/2014/main" id="{746A3FFF-8A94-2AF9-BA4A-1B33225F003C}"/>
              </a:ext>
            </a:extLst>
          </p:cNvPr>
          <p:cNvSpPr/>
          <p:nvPr/>
        </p:nvSpPr>
        <p:spPr>
          <a:xfrm>
            <a:off x="8375479" y="128886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8" name="Oval 2853">
            <a:extLst>
              <a:ext uri="{FF2B5EF4-FFF2-40B4-BE49-F238E27FC236}">
                <a16:creationId xmlns:a16="http://schemas.microsoft.com/office/drawing/2014/main" id="{9835216D-0C3E-765C-9D9F-DE22BAC6EB15}"/>
              </a:ext>
            </a:extLst>
          </p:cNvPr>
          <p:cNvSpPr/>
          <p:nvPr/>
        </p:nvSpPr>
        <p:spPr>
          <a:xfrm>
            <a:off x="8648669" y="183442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9" name="Oval 2854">
            <a:extLst>
              <a:ext uri="{FF2B5EF4-FFF2-40B4-BE49-F238E27FC236}">
                <a16:creationId xmlns:a16="http://schemas.microsoft.com/office/drawing/2014/main" id="{A81DBEB1-8CD6-D5E2-19D2-83715E3A22E9}"/>
              </a:ext>
            </a:extLst>
          </p:cNvPr>
          <p:cNvSpPr/>
          <p:nvPr/>
        </p:nvSpPr>
        <p:spPr>
          <a:xfrm>
            <a:off x="8141942" y="72484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0" name="Oval 2855">
            <a:extLst>
              <a:ext uri="{FF2B5EF4-FFF2-40B4-BE49-F238E27FC236}">
                <a16:creationId xmlns:a16="http://schemas.microsoft.com/office/drawing/2014/main" id="{60CE9C46-C3D4-F726-9163-C23DE887CE1D}"/>
              </a:ext>
            </a:extLst>
          </p:cNvPr>
          <p:cNvSpPr/>
          <p:nvPr/>
        </p:nvSpPr>
        <p:spPr>
          <a:xfrm>
            <a:off x="8476680" y="137702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1" name="Oval 2856">
            <a:extLst>
              <a:ext uri="{FF2B5EF4-FFF2-40B4-BE49-F238E27FC236}">
                <a16:creationId xmlns:a16="http://schemas.microsoft.com/office/drawing/2014/main" id="{C2A93C37-CB85-9FD7-D9F4-1393AB794B37}"/>
              </a:ext>
            </a:extLst>
          </p:cNvPr>
          <p:cNvSpPr/>
          <p:nvPr/>
        </p:nvSpPr>
        <p:spPr>
          <a:xfrm>
            <a:off x="8243389" y="81346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2" name="Oval 2857">
            <a:extLst>
              <a:ext uri="{FF2B5EF4-FFF2-40B4-BE49-F238E27FC236}">
                <a16:creationId xmlns:a16="http://schemas.microsoft.com/office/drawing/2014/main" id="{04DA417E-FAC6-CC4A-CD7A-DC689C6D6432}"/>
              </a:ext>
            </a:extLst>
          </p:cNvPr>
          <p:cNvSpPr/>
          <p:nvPr/>
        </p:nvSpPr>
        <p:spPr>
          <a:xfrm>
            <a:off x="8537541" y="148375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3" name="Oval 2858">
            <a:extLst>
              <a:ext uri="{FF2B5EF4-FFF2-40B4-BE49-F238E27FC236}">
                <a16:creationId xmlns:a16="http://schemas.microsoft.com/office/drawing/2014/main" id="{CB4A4A5A-1381-80C2-9B97-B70123E4EF93}"/>
              </a:ext>
            </a:extLst>
          </p:cNvPr>
          <p:cNvSpPr/>
          <p:nvPr/>
        </p:nvSpPr>
        <p:spPr>
          <a:xfrm>
            <a:off x="8304140" y="92027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4" name="Oval 2859">
            <a:extLst>
              <a:ext uri="{FF2B5EF4-FFF2-40B4-BE49-F238E27FC236}">
                <a16:creationId xmlns:a16="http://schemas.microsoft.com/office/drawing/2014/main" id="{3D396D67-B10D-4533-5A17-DEF3DFB6A171}"/>
              </a:ext>
            </a:extLst>
          </p:cNvPr>
          <p:cNvSpPr/>
          <p:nvPr/>
        </p:nvSpPr>
        <p:spPr>
          <a:xfrm>
            <a:off x="8364851" y="102722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5" name="Oval 2860">
            <a:extLst>
              <a:ext uri="{FF2B5EF4-FFF2-40B4-BE49-F238E27FC236}">
                <a16:creationId xmlns:a16="http://schemas.microsoft.com/office/drawing/2014/main" id="{FB936047-8F27-3B44-24E0-6665ACE1142C}"/>
              </a:ext>
            </a:extLst>
          </p:cNvPr>
          <p:cNvSpPr/>
          <p:nvPr/>
        </p:nvSpPr>
        <p:spPr>
          <a:xfrm>
            <a:off x="8598363" y="159070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6" name="Oval 2861">
            <a:extLst>
              <a:ext uri="{FF2B5EF4-FFF2-40B4-BE49-F238E27FC236}">
                <a16:creationId xmlns:a16="http://schemas.microsoft.com/office/drawing/2014/main" id="{CCB74B8D-9BEA-1D8F-54B1-3E1448A25EAD}"/>
              </a:ext>
            </a:extLst>
          </p:cNvPr>
          <p:cNvSpPr/>
          <p:nvPr/>
        </p:nvSpPr>
        <p:spPr>
          <a:xfrm>
            <a:off x="8425512" y="113436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7" name="Oval 2862">
            <a:extLst>
              <a:ext uri="{FF2B5EF4-FFF2-40B4-BE49-F238E27FC236}">
                <a16:creationId xmlns:a16="http://schemas.microsoft.com/office/drawing/2014/main" id="{8F1F36D5-0D26-0A41-2195-0FAB9DDD400D}"/>
              </a:ext>
            </a:extLst>
          </p:cNvPr>
          <p:cNvSpPr/>
          <p:nvPr/>
        </p:nvSpPr>
        <p:spPr>
          <a:xfrm>
            <a:off x="8252581" y="67808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8" name="Oval 2863">
            <a:extLst>
              <a:ext uri="{FF2B5EF4-FFF2-40B4-BE49-F238E27FC236}">
                <a16:creationId xmlns:a16="http://schemas.microsoft.com/office/drawing/2014/main" id="{1F48CE00-3BC9-E1A0-A10E-83101EB724B2}"/>
              </a:ext>
            </a:extLst>
          </p:cNvPr>
          <p:cNvSpPr/>
          <p:nvPr/>
        </p:nvSpPr>
        <p:spPr>
          <a:xfrm>
            <a:off x="8659128" y="169794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79" name="Oval 2864">
            <a:extLst>
              <a:ext uri="{FF2B5EF4-FFF2-40B4-BE49-F238E27FC236}">
                <a16:creationId xmlns:a16="http://schemas.microsoft.com/office/drawing/2014/main" id="{DDF7657D-0F86-E97E-9FC0-E47410342338}"/>
              </a:ext>
            </a:extLst>
          </p:cNvPr>
          <p:cNvSpPr/>
          <p:nvPr/>
        </p:nvSpPr>
        <p:spPr>
          <a:xfrm>
            <a:off x="8486108" y="124172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0" name="Oval 2865">
            <a:extLst>
              <a:ext uri="{FF2B5EF4-FFF2-40B4-BE49-F238E27FC236}">
                <a16:creationId xmlns:a16="http://schemas.microsoft.com/office/drawing/2014/main" id="{0C3061A8-B6EA-5E85-7C4F-33CD2306F1CB}"/>
              </a:ext>
            </a:extLst>
          </p:cNvPr>
          <p:cNvSpPr/>
          <p:nvPr/>
        </p:nvSpPr>
        <p:spPr>
          <a:xfrm>
            <a:off x="8357168" y="76938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1" name="Oval 2866">
            <a:extLst>
              <a:ext uri="{FF2B5EF4-FFF2-40B4-BE49-F238E27FC236}">
                <a16:creationId xmlns:a16="http://schemas.microsoft.com/office/drawing/2014/main" id="{A2D033A1-5F6F-EED5-0EE8-A0AEBAFB25F6}"/>
              </a:ext>
            </a:extLst>
          </p:cNvPr>
          <p:cNvSpPr/>
          <p:nvPr/>
        </p:nvSpPr>
        <p:spPr>
          <a:xfrm>
            <a:off x="8418003" y="87741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2" name="Oval 2867">
            <a:extLst>
              <a:ext uri="{FF2B5EF4-FFF2-40B4-BE49-F238E27FC236}">
                <a16:creationId xmlns:a16="http://schemas.microsoft.com/office/drawing/2014/main" id="{BB037D15-E00A-E9DE-3893-316EB4733F40}"/>
              </a:ext>
            </a:extLst>
          </p:cNvPr>
          <p:cNvSpPr/>
          <p:nvPr/>
        </p:nvSpPr>
        <p:spPr>
          <a:xfrm>
            <a:off x="8591875" y="133378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3" name="Oval 2868">
            <a:extLst>
              <a:ext uri="{FF2B5EF4-FFF2-40B4-BE49-F238E27FC236}">
                <a16:creationId xmlns:a16="http://schemas.microsoft.com/office/drawing/2014/main" id="{E58C32CB-3FE9-FDE5-1208-8C6802BCCE41}"/>
              </a:ext>
            </a:extLst>
          </p:cNvPr>
          <p:cNvSpPr/>
          <p:nvPr/>
        </p:nvSpPr>
        <p:spPr>
          <a:xfrm>
            <a:off x="8478792" y="98575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4" name="Oval 2869">
            <a:extLst>
              <a:ext uri="{FF2B5EF4-FFF2-40B4-BE49-F238E27FC236}">
                <a16:creationId xmlns:a16="http://schemas.microsoft.com/office/drawing/2014/main" id="{BD00B8F7-C691-CC0E-2C49-89EED04BA52F}"/>
              </a:ext>
            </a:extLst>
          </p:cNvPr>
          <p:cNvSpPr/>
          <p:nvPr/>
        </p:nvSpPr>
        <p:spPr>
          <a:xfrm>
            <a:off x="8365709" y="63772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5" name="Oval 2870">
            <a:extLst>
              <a:ext uri="{FF2B5EF4-FFF2-40B4-BE49-F238E27FC236}">
                <a16:creationId xmlns:a16="http://schemas.microsoft.com/office/drawing/2014/main" id="{23404411-5836-9831-F771-65C516F9EE60}"/>
              </a:ext>
            </a:extLst>
          </p:cNvPr>
          <p:cNvSpPr/>
          <p:nvPr/>
        </p:nvSpPr>
        <p:spPr>
          <a:xfrm>
            <a:off x="8539522" y="10944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6" name="Oval 2871">
            <a:extLst>
              <a:ext uri="{FF2B5EF4-FFF2-40B4-BE49-F238E27FC236}">
                <a16:creationId xmlns:a16="http://schemas.microsoft.com/office/drawing/2014/main" id="{6BB7E0EA-0BC8-F61D-8A1F-94B6E7F428DE}"/>
              </a:ext>
            </a:extLst>
          </p:cNvPr>
          <p:cNvSpPr/>
          <p:nvPr/>
        </p:nvSpPr>
        <p:spPr>
          <a:xfrm>
            <a:off x="8652970" y="144244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7" name="Oval 2872">
            <a:extLst>
              <a:ext uri="{FF2B5EF4-FFF2-40B4-BE49-F238E27FC236}">
                <a16:creationId xmlns:a16="http://schemas.microsoft.com/office/drawing/2014/main" id="{5BE77993-F9C0-281A-D336-CA7894E01BF7}"/>
              </a:ext>
            </a:extLst>
          </p:cNvPr>
          <p:cNvSpPr/>
          <p:nvPr/>
        </p:nvSpPr>
        <p:spPr>
          <a:xfrm>
            <a:off x="8766752" y="179037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8" name="Oval 2873">
            <a:extLst>
              <a:ext uri="{FF2B5EF4-FFF2-40B4-BE49-F238E27FC236}">
                <a16:creationId xmlns:a16="http://schemas.microsoft.com/office/drawing/2014/main" id="{2AACEA1F-CD84-FAED-A2C0-45AFDC40BE60}"/>
              </a:ext>
            </a:extLst>
          </p:cNvPr>
          <p:cNvSpPr/>
          <p:nvPr/>
        </p:nvSpPr>
        <p:spPr>
          <a:xfrm>
            <a:off x="8600171" y="120364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89" name="Oval 2874">
            <a:extLst>
              <a:ext uri="{FF2B5EF4-FFF2-40B4-BE49-F238E27FC236}">
                <a16:creationId xmlns:a16="http://schemas.microsoft.com/office/drawing/2014/main" id="{B2A918FC-5461-F046-B850-21625A79725B}"/>
              </a:ext>
            </a:extLst>
          </p:cNvPr>
          <p:cNvSpPr/>
          <p:nvPr/>
        </p:nvSpPr>
        <p:spPr>
          <a:xfrm>
            <a:off x="8473445" y="73239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0" name="Oval 2875">
            <a:extLst>
              <a:ext uri="{FF2B5EF4-FFF2-40B4-BE49-F238E27FC236}">
                <a16:creationId xmlns:a16="http://schemas.microsoft.com/office/drawing/2014/main" id="{2E061010-8FDA-70D4-C2F2-E5917778700D}"/>
              </a:ext>
            </a:extLst>
          </p:cNvPr>
          <p:cNvSpPr/>
          <p:nvPr/>
        </p:nvSpPr>
        <p:spPr>
          <a:xfrm>
            <a:off x="8714032" y="155172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1" name="Oval 2876">
            <a:extLst>
              <a:ext uri="{FF2B5EF4-FFF2-40B4-BE49-F238E27FC236}">
                <a16:creationId xmlns:a16="http://schemas.microsoft.com/office/drawing/2014/main" id="{3F8F5F84-8464-9C6F-5B99-1F57A0D10D9A}"/>
              </a:ext>
            </a:extLst>
          </p:cNvPr>
          <p:cNvSpPr/>
          <p:nvPr/>
        </p:nvSpPr>
        <p:spPr>
          <a:xfrm>
            <a:off x="8534424" y="84210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2" name="Oval 2877">
            <a:extLst>
              <a:ext uri="{FF2B5EF4-FFF2-40B4-BE49-F238E27FC236}">
                <a16:creationId xmlns:a16="http://schemas.microsoft.com/office/drawing/2014/main" id="{F1425A77-A6AA-26BA-D08E-26E0BC4A5D5A}"/>
              </a:ext>
            </a:extLst>
          </p:cNvPr>
          <p:cNvSpPr/>
          <p:nvPr/>
        </p:nvSpPr>
        <p:spPr>
          <a:xfrm>
            <a:off x="8480958" y="603883"/>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3" name="Oval 2878">
            <a:extLst>
              <a:ext uri="{FF2B5EF4-FFF2-40B4-BE49-F238E27FC236}">
                <a16:creationId xmlns:a16="http://schemas.microsoft.com/office/drawing/2014/main" id="{A368A008-0259-F6BD-F015-BDEDC19894CC}"/>
              </a:ext>
            </a:extLst>
          </p:cNvPr>
          <p:cNvSpPr/>
          <p:nvPr/>
        </p:nvSpPr>
        <p:spPr>
          <a:xfrm>
            <a:off x="8595348" y="95233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4" name="Oval 2879">
            <a:extLst>
              <a:ext uri="{FF2B5EF4-FFF2-40B4-BE49-F238E27FC236}">
                <a16:creationId xmlns:a16="http://schemas.microsoft.com/office/drawing/2014/main" id="{F0B429F7-2D3C-95DA-E852-96BEB8546087}"/>
              </a:ext>
            </a:extLst>
          </p:cNvPr>
          <p:cNvSpPr/>
          <p:nvPr/>
        </p:nvSpPr>
        <p:spPr>
          <a:xfrm>
            <a:off x="8775027" y="16618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5" name="Oval 2880">
            <a:extLst>
              <a:ext uri="{FF2B5EF4-FFF2-40B4-BE49-F238E27FC236}">
                <a16:creationId xmlns:a16="http://schemas.microsoft.com/office/drawing/2014/main" id="{7B729943-518B-475B-AD1B-5E93514A3E2B}"/>
              </a:ext>
            </a:extLst>
          </p:cNvPr>
          <p:cNvSpPr/>
          <p:nvPr/>
        </p:nvSpPr>
        <p:spPr>
          <a:xfrm>
            <a:off x="8710481" y="130105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6" name="Oval 2881">
            <a:extLst>
              <a:ext uri="{FF2B5EF4-FFF2-40B4-BE49-F238E27FC236}">
                <a16:creationId xmlns:a16="http://schemas.microsoft.com/office/drawing/2014/main" id="{F65B3070-D4B5-2A94-F5F8-EBB9378075E0}"/>
              </a:ext>
            </a:extLst>
          </p:cNvPr>
          <p:cNvSpPr/>
          <p:nvPr/>
        </p:nvSpPr>
        <p:spPr>
          <a:xfrm>
            <a:off x="8656194" y="106320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7" name="Oval 2882">
            <a:extLst>
              <a:ext uri="{FF2B5EF4-FFF2-40B4-BE49-F238E27FC236}">
                <a16:creationId xmlns:a16="http://schemas.microsoft.com/office/drawing/2014/main" id="{C13EA54D-61C6-6A70-4C1C-EF2A61D8A342}"/>
              </a:ext>
            </a:extLst>
          </p:cNvPr>
          <p:cNvSpPr/>
          <p:nvPr/>
        </p:nvSpPr>
        <p:spPr>
          <a:xfrm>
            <a:off x="8591778" y="70263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8" name="Oval 2883">
            <a:extLst>
              <a:ext uri="{FF2B5EF4-FFF2-40B4-BE49-F238E27FC236}">
                <a16:creationId xmlns:a16="http://schemas.microsoft.com/office/drawing/2014/main" id="{055EC126-3E34-CD09-1052-CF6021B28C6B}"/>
              </a:ext>
            </a:extLst>
          </p:cNvPr>
          <p:cNvSpPr/>
          <p:nvPr/>
        </p:nvSpPr>
        <p:spPr>
          <a:xfrm>
            <a:off x="8716928" y="117487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99" name="Oval 2884">
            <a:extLst>
              <a:ext uri="{FF2B5EF4-FFF2-40B4-BE49-F238E27FC236}">
                <a16:creationId xmlns:a16="http://schemas.microsoft.com/office/drawing/2014/main" id="{AA09BF8F-F3F0-946D-5928-32D76A618BE5}"/>
              </a:ext>
            </a:extLst>
          </p:cNvPr>
          <p:cNvSpPr/>
          <p:nvPr/>
        </p:nvSpPr>
        <p:spPr>
          <a:xfrm>
            <a:off x="8597950" y="57667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0" name="Oval 2885">
            <a:extLst>
              <a:ext uri="{FF2B5EF4-FFF2-40B4-BE49-F238E27FC236}">
                <a16:creationId xmlns:a16="http://schemas.microsoft.com/office/drawing/2014/main" id="{B71CA056-290F-ABF9-5F7D-9122BF23952C}"/>
              </a:ext>
            </a:extLst>
          </p:cNvPr>
          <p:cNvSpPr/>
          <p:nvPr/>
        </p:nvSpPr>
        <p:spPr>
          <a:xfrm>
            <a:off x="8771892" y="141266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1" name="Oval 2886">
            <a:extLst>
              <a:ext uri="{FF2B5EF4-FFF2-40B4-BE49-F238E27FC236}">
                <a16:creationId xmlns:a16="http://schemas.microsoft.com/office/drawing/2014/main" id="{87B75092-716E-A446-AB55-A7DF0D4AD884}"/>
              </a:ext>
            </a:extLst>
          </p:cNvPr>
          <p:cNvSpPr/>
          <p:nvPr/>
        </p:nvSpPr>
        <p:spPr>
          <a:xfrm>
            <a:off x="8652906" y="81447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2" name="Oval 2887">
            <a:extLst>
              <a:ext uri="{FF2B5EF4-FFF2-40B4-BE49-F238E27FC236}">
                <a16:creationId xmlns:a16="http://schemas.microsoft.com/office/drawing/2014/main" id="{8DE36895-26EA-88CB-2248-7A5472725F6B}"/>
              </a:ext>
            </a:extLst>
          </p:cNvPr>
          <p:cNvSpPr/>
          <p:nvPr/>
        </p:nvSpPr>
        <p:spPr>
          <a:xfrm>
            <a:off x="8713952" y="92712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3" name="Oval 2888">
            <a:extLst>
              <a:ext uri="{FF2B5EF4-FFF2-40B4-BE49-F238E27FC236}">
                <a16:creationId xmlns:a16="http://schemas.microsoft.com/office/drawing/2014/main" id="{37D0B596-BCD9-293F-CCBF-CE948E97A38E}"/>
              </a:ext>
            </a:extLst>
          </p:cNvPr>
          <p:cNvSpPr/>
          <p:nvPr/>
        </p:nvSpPr>
        <p:spPr>
          <a:xfrm>
            <a:off x="8833237" y="152548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4" name="Oval 2889">
            <a:extLst>
              <a:ext uri="{FF2B5EF4-FFF2-40B4-BE49-F238E27FC236}">
                <a16:creationId xmlns:a16="http://schemas.microsoft.com/office/drawing/2014/main" id="{54FE53D8-EBFC-D7B7-52E5-745715A931A2}"/>
              </a:ext>
            </a:extLst>
          </p:cNvPr>
          <p:cNvSpPr/>
          <p:nvPr/>
        </p:nvSpPr>
        <p:spPr>
          <a:xfrm>
            <a:off x="8711719" y="68021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5" name="Oval 2890">
            <a:extLst>
              <a:ext uri="{FF2B5EF4-FFF2-40B4-BE49-F238E27FC236}">
                <a16:creationId xmlns:a16="http://schemas.microsoft.com/office/drawing/2014/main" id="{AEE6EF3E-A803-D155-B80F-72B2B3646F20}"/>
              </a:ext>
            </a:extLst>
          </p:cNvPr>
          <p:cNvSpPr/>
          <p:nvPr/>
        </p:nvSpPr>
        <p:spPr>
          <a:xfrm>
            <a:off x="8774877" y="104075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6" name="Oval 2891">
            <a:extLst>
              <a:ext uri="{FF2B5EF4-FFF2-40B4-BE49-F238E27FC236}">
                <a16:creationId xmlns:a16="http://schemas.microsoft.com/office/drawing/2014/main" id="{AE9EC51D-523D-F303-4DA1-C5EC0A33B8C0}"/>
              </a:ext>
            </a:extLst>
          </p:cNvPr>
          <p:cNvSpPr/>
          <p:nvPr/>
        </p:nvSpPr>
        <p:spPr>
          <a:xfrm>
            <a:off x="8889901" y="176359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7" name="Oval 2892">
            <a:extLst>
              <a:ext uri="{FF2B5EF4-FFF2-40B4-BE49-F238E27FC236}">
                <a16:creationId xmlns:a16="http://schemas.microsoft.com/office/drawing/2014/main" id="{695504AF-1E60-AE77-A849-D2958A15787F}"/>
              </a:ext>
            </a:extLst>
          </p:cNvPr>
          <p:cNvSpPr/>
          <p:nvPr/>
        </p:nvSpPr>
        <p:spPr>
          <a:xfrm>
            <a:off x="8716304" y="55619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8" name="Oval 2893">
            <a:extLst>
              <a:ext uri="{FF2B5EF4-FFF2-40B4-BE49-F238E27FC236}">
                <a16:creationId xmlns:a16="http://schemas.microsoft.com/office/drawing/2014/main" id="{ADFD2332-19AC-C1DF-FD00-8D6DD4B72B31}"/>
              </a:ext>
            </a:extLst>
          </p:cNvPr>
          <p:cNvSpPr/>
          <p:nvPr/>
        </p:nvSpPr>
        <p:spPr>
          <a:xfrm>
            <a:off x="8831544" y="127908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09" name="Oval 2894">
            <a:extLst>
              <a:ext uri="{FF2B5EF4-FFF2-40B4-BE49-F238E27FC236}">
                <a16:creationId xmlns:a16="http://schemas.microsoft.com/office/drawing/2014/main" id="{CC9EE347-E8BF-6D4C-988F-66C23C5825D2}"/>
              </a:ext>
            </a:extLst>
          </p:cNvPr>
          <p:cNvSpPr/>
          <p:nvPr/>
        </p:nvSpPr>
        <p:spPr>
          <a:xfrm>
            <a:off x="8772940" y="794657"/>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0" name="Oval 2895">
            <a:extLst>
              <a:ext uri="{FF2B5EF4-FFF2-40B4-BE49-F238E27FC236}">
                <a16:creationId xmlns:a16="http://schemas.microsoft.com/office/drawing/2014/main" id="{4754218C-039D-E1D8-93C2-DDF2FD5A69B6}"/>
              </a:ext>
            </a:extLst>
          </p:cNvPr>
          <p:cNvSpPr/>
          <p:nvPr/>
        </p:nvSpPr>
        <p:spPr>
          <a:xfrm>
            <a:off x="8894435" y="1639948"/>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1" name="Oval 2896">
            <a:extLst>
              <a:ext uri="{FF2B5EF4-FFF2-40B4-BE49-F238E27FC236}">
                <a16:creationId xmlns:a16="http://schemas.microsoft.com/office/drawing/2014/main" id="{A61505CF-C09A-C04F-C4BB-F6FBA91964CE}"/>
              </a:ext>
            </a:extLst>
          </p:cNvPr>
          <p:cNvSpPr/>
          <p:nvPr/>
        </p:nvSpPr>
        <p:spPr>
          <a:xfrm>
            <a:off x="8835622" y="115558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2" name="Oval 2897">
            <a:extLst>
              <a:ext uri="{FF2B5EF4-FFF2-40B4-BE49-F238E27FC236}">
                <a16:creationId xmlns:a16="http://schemas.microsoft.com/office/drawing/2014/main" id="{FAB86C6F-8922-808C-4973-492BF0757363}"/>
              </a:ext>
            </a:extLst>
          </p:cNvPr>
          <p:cNvSpPr/>
          <p:nvPr/>
        </p:nvSpPr>
        <p:spPr>
          <a:xfrm>
            <a:off x="8834025" y="910249"/>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3" name="Oval 2898">
            <a:extLst>
              <a:ext uri="{FF2B5EF4-FFF2-40B4-BE49-F238E27FC236}">
                <a16:creationId xmlns:a16="http://schemas.microsoft.com/office/drawing/2014/main" id="{2B764D35-1304-136E-F102-2F057545C49A}"/>
              </a:ext>
            </a:extLst>
          </p:cNvPr>
          <p:cNvSpPr/>
          <p:nvPr/>
        </p:nvSpPr>
        <p:spPr>
          <a:xfrm>
            <a:off x="8893161" y="139467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4" name="Oval 2899">
            <a:extLst>
              <a:ext uri="{FF2B5EF4-FFF2-40B4-BE49-F238E27FC236}">
                <a16:creationId xmlns:a16="http://schemas.microsoft.com/office/drawing/2014/main" id="{33A0A5AC-69B5-52D6-8399-3BCCC5E4CE97}"/>
              </a:ext>
            </a:extLst>
          </p:cNvPr>
          <p:cNvSpPr/>
          <p:nvPr/>
        </p:nvSpPr>
        <p:spPr>
          <a:xfrm>
            <a:off x="8832813" y="665221"/>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5" name="Oval 2900">
            <a:extLst>
              <a:ext uri="{FF2B5EF4-FFF2-40B4-BE49-F238E27FC236}">
                <a16:creationId xmlns:a16="http://schemas.microsoft.com/office/drawing/2014/main" id="{150F13EE-85BC-765C-27AA-52155466432E}"/>
              </a:ext>
            </a:extLst>
          </p:cNvPr>
          <p:cNvSpPr/>
          <p:nvPr/>
        </p:nvSpPr>
        <p:spPr>
          <a:xfrm>
            <a:off x="8835635" y="542504"/>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6" name="Oval 2901">
            <a:extLst>
              <a:ext uri="{FF2B5EF4-FFF2-40B4-BE49-F238E27FC236}">
                <a16:creationId xmlns:a16="http://schemas.microsoft.com/office/drawing/2014/main" id="{D0F43C43-4C3C-9FE2-0EE7-AD00F9868239}"/>
              </a:ext>
            </a:extLst>
          </p:cNvPr>
          <p:cNvSpPr/>
          <p:nvPr/>
        </p:nvSpPr>
        <p:spPr>
          <a:xfrm>
            <a:off x="8894906" y="102723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7" name="Oval 2902">
            <a:extLst>
              <a:ext uri="{FF2B5EF4-FFF2-40B4-BE49-F238E27FC236}">
                <a16:creationId xmlns:a16="http://schemas.microsoft.com/office/drawing/2014/main" id="{99CE7C8D-C761-DB95-EE2A-171724F803A9}"/>
              </a:ext>
            </a:extLst>
          </p:cNvPr>
          <p:cNvSpPr/>
          <p:nvPr/>
        </p:nvSpPr>
        <p:spPr>
          <a:xfrm>
            <a:off x="8894015" y="782732"/>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8" name="Oval 2903">
            <a:extLst>
              <a:ext uri="{FF2B5EF4-FFF2-40B4-BE49-F238E27FC236}">
                <a16:creationId xmlns:a16="http://schemas.microsoft.com/office/drawing/2014/main" id="{66203238-283D-C7BC-748A-1CB9F6D2D01C}"/>
              </a:ext>
            </a:extLst>
          </p:cNvPr>
          <p:cNvSpPr/>
          <p:nvPr/>
        </p:nvSpPr>
        <p:spPr>
          <a:xfrm>
            <a:off x="8954580" y="151229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9" name="Oval 2904">
            <a:extLst>
              <a:ext uri="{FF2B5EF4-FFF2-40B4-BE49-F238E27FC236}">
                <a16:creationId xmlns:a16="http://schemas.microsoft.com/office/drawing/2014/main" id="{171BD067-95D9-F12F-CC4D-6CBEB5A8BF06}"/>
              </a:ext>
            </a:extLst>
          </p:cNvPr>
          <p:cNvSpPr/>
          <p:nvPr/>
        </p:nvSpPr>
        <p:spPr>
          <a:xfrm>
            <a:off x="8954089" y="1268056"/>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0" name="Oval 2905">
            <a:extLst>
              <a:ext uri="{FF2B5EF4-FFF2-40B4-BE49-F238E27FC236}">
                <a16:creationId xmlns:a16="http://schemas.microsoft.com/office/drawing/2014/main" id="{BBA70204-0AA6-8D8D-BF10-32C32846B638}"/>
              </a:ext>
            </a:extLst>
          </p:cNvPr>
          <p:cNvSpPr/>
          <p:nvPr/>
        </p:nvSpPr>
        <p:spPr>
          <a:xfrm>
            <a:off x="8955484" y="1145905"/>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1" name="Oval 2906">
            <a:extLst>
              <a:ext uri="{FF2B5EF4-FFF2-40B4-BE49-F238E27FC236}">
                <a16:creationId xmlns:a16="http://schemas.microsoft.com/office/drawing/2014/main" id="{9D0E3442-E66A-09CC-D5B9-8C0EF9169CF4}"/>
              </a:ext>
            </a:extLst>
          </p:cNvPr>
          <p:cNvSpPr/>
          <p:nvPr/>
        </p:nvSpPr>
        <p:spPr>
          <a:xfrm>
            <a:off x="8954983" y="90179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2" name="Oval 2907">
            <a:extLst>
              <a:ext uri="{FF2B5EF4-FFF2-40B4-BE49-F238E27FC236}">
                <a16:creationId xmlns:a16="http://schemas.microsoft.com/office/drawing/2014/main" id="{0DAF80BA-EBE6-5D5C-B4B5-FECA0086C411}"/>
              </a:ext>
            </a:extLst>
          </p:cNvPr>
          <p:cNvSpPr/>
          <p:nvPr/>
        </p:nvSpPr>
        <p:spPr>
          <a:xfrm>
            <a:off x="8954600" y="657710"/>
            <a:ext cx="100024" cy="100024"/>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3" name="Oval 2908">
            <a:extLst>
              <a:ext uri="{FF2B5EF4-FFF2-40B4-BE49-F238E27FC236}">
                <a16:creationId xmlns:a16="http://schemas.microsoft.com/office/drawing/2014/main" id="{261BE453-B890-4DAC-74E3-917988D797E1}"/>
              </a:ext>
            </a:extLst>
          </p:cNvPr>
          <p:cNvSpPr/>
          <p:nvPr/>
        </p:nvSpPr>
        <p:spPr>
          <a:xfrm>
            <a:off x="8955553" y="535647"/>
            <a:ext cx="100024" cy="100024"/>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4" name="Oval 2909">
            <a:extLst>
              <a:ext uri="{FF2B5EF4-FFF2-40B4-BE49-F238E27FC236}">
                <a16:creationId xmlns:a16="http://schemas.microsoft.com/office/drawing/2014/main" id="{53E4A2BD-099D-A99F-9FAC-D658748A4B9C}"/>
              </a:ext>
            </a:extLst>
          </p:cNvPr>
          <p:cNvSpPr/>
          <p:nvPr/>
        </p:nvSpPr>
        <p:spPr>
          <a:xfrm>
            <a:off x="9015609" y="1754599"/>
            <a:ext cx="100024" cy="100024"/>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5" name="Oval 2910">
            <a:extLst>
              <a:ext uri="{FF2B5EF4-FFF2-40B4-BE49-F238E27FC236}">
                <a16:creationId xmlns:a16="http://schemas.microsoft.com/office/drawing/2014/main" id="{C8E06389-B22F-57D0-C3A9-2677386CFEC1}"/>
              </a:ext>
            </a:extLst>
          </p:cNvPr>
          <p:cNvSpPr/>
          <p:nvPr/>
        </p:nvSpPr>
        <p:spPr>
          <a:xfrm>
            <a:off x="9015609" y="1632618"/>
            <a:ext cx="100024" cy="100024"/>
          </a:xfrm>
          <a:prstGeom prst="ellipse">
            <a:avLst/>
          </a:prstGeom>
          <a:solidFill>
            <a:srgbClr val="B8B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6" name="Oval 2911">
            <a:extLst>
              <a:ext uri="{FF2B5EF4-FFF2-40B4-BE49-F238E27FC236}">
                <a16:creationId xmlns:a16="http://schemas.microsoft.com/office/drawing/2014/main" id="{D0E79A64-96C4-3386-A9A3-795973487840}"/>
              </a:ext>
            </a:extLst>
          </p:cNvPr>
          <p:cNvSpPr/>
          <p:nvPr/>
        </p:nvSpPr>
        <p:spPr>
          <a:xfrm>
            <a:off x="9015609" y="13886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7" name="Oval 2912">
            <a:extLst>
              <a:ext uri="{FF2B5EF4-FFF2-40B4-BE49-F238E27FC236}">
                <a16:creationId xmlns:a16="http://schemas.microsoft.com/office/drawing/2014/main" id="{C459D5D3-FADC-0FB0-FBF2-64F2A9C8EDDE}"/>
              </a:ext>
            </a:extLst>
          </p:cNvPr>
          <p:cNvSpPr/>
          <p:nvPr/>
        </p:nvSpPr>
        <p:spPr>
          <a:xfrm>
            <a:off x="9015609" y="102271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8" name="Oval 2913">
            <a:extLst>
              <a:ext uri="{FF2B5EF4-FFF2-40B4-BE49-F238E27FC236}">
                <a16:creationId xmlns:a16="http://schemas.microsoft.com/office/drawing/2014/main" id="{48110BFE-6503-B3AE-78A5-A9773CED6D67}"/>
              </a:ext>
            </a:extLst>
          </p:cNvPr>
          <p:cNvSpPr/>
          <p:nvPr/>
        </p:nvSpPr>
        <p:spPr>
          <a:xfrm>
            <a:off x="9015609" y="77875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9" name="Oval 2914">
            <a:extLst>
              <a:ext uri="{FF2B5EF4-FFF2-40B4-BE49-F238E27FC236}">
                <a16:creationId xmlns:a16="http://schemas.microsoft.com/office/drawing/2014/main" id="{306C51CC-1119-D519-9D04-8853C4A3C65A}"/>
              </a:ext>
            </a:extLst>
          </p:cNvPr>
          <p:cNvSpPr/>
          <p:nvPr/>
        </p:nvSpPr>
        <p:spPr>
          <a:xfrm>
            <a:off x="9075666" y="53564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0" name="Oval 2915">
            <a:extLst>
              <a:ext uri="{FF2B5EF4-FFF2-40B4-BE49-F238E27FC236}">
                <a16:creationId xmlns:a16="http://schemas.microsoft.com/office/drawing/2014/main" id="{A9A1D3C7-448C-C4A9-B8DA-6A68EE301583}"/>
              </a:ext>
            </a:extLst>
          </p:cNvPr>
          <p:cNvSpPr/>
          <p:nvPr/>
        </p:nvSpPr>
        <p:spPr>
          <a:xfrm>
            <a:off x="9076619" y="65771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1" name="Oval 2916">
            <a:extLst>
              <a:ext uri="{FF2B5EF4-FFF2-40B4-BE49-F238E27FC236}">
                <a16:creationId xmlns:a16="http://schemas.microsoft.com/office/drawing/2014/main" id="{AEB04266-0134-C375-CDC0-5F7D12B9810F}"/>
              </a:ext>
            </a:extLst>
          </p:cNvPr>
          <p:cNvSpPr/>
          <p:nvPr/>
        </p:nvSpPr>
        <p:spPr>
          <a:xfrm>
            <a:off x="9076236" y="90179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2" name="Oval 2917">
            <a:extLst>
              <a:ext uri="{FF2B5EF4-FFF2-40B4-BE49-F238E27FC236}">
                <a16:creationId xmlns:a16="http://schemas.microsoft.com/office/drawing/2014/main" id="{2A08ABED-95C1-7157-A9B2-E56322324B73}"/>
              </a:ext>
            </a:extLst>
          </p:cNvPr>
          <p:cNvSpPr/>
          <p:nvPr/>
        </p:nvSpPr>
        <p:spPr>
          <a:xfrm>
            <a:off x="9075735" y="114590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3" name="Oval 2918">
            <a:extLst>
              <a:ext uri="{FF2B5EF4-FFF2-40B4-BE49-F238E27FC236}">
                <a16:creationId xmlns:a16="http://schemas.microsoft.com/office/drawing/2014/main" id="{EC80C032-B569-E4F8-D37A-59157A96E17E}"/>
              </a:ext>
            </a:extLst>
          </p:cNvPr>
          <p:cNvSpPr/>
          <p:nvPr/>
        </p:nvSpPr>
        <p:spPr>
          <a:xfrm>
            <a:off x="9077129" y="12680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4" name="Oval 2919">
            <a:extLst>
              <a:ext uri="{FF2B5EF4-FFF2-40B4-BE49-F238E27FC236}">
                <a16:creationId xmlns:a16="http://schemas.microsoft.com/office/drawing/2014/main" id="{E65B7E0F-F74A-6A2E-037A-9580BE2A09AF}"/>
              </a:ext>
            </a:extLst>
          </p:cNvPr>
          <p:cNvSpPr/>
          <p:nvPr/>
        </p:nvSpPr>
        <p:spPr>
          <a:xfrm>
            <a:off x="9076639" y="151229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5" name="Oval 2920">
            <a:extLst>
              <a:ext uri="{FF2B5EF4-FFF2-40B4-BE49-F238E27FC236}">
                <a16:creationId xmlns:a16="http://schemas.microsoft.com/office/drawing/2014/main" id="{AD28342A-F2C4-27D3-2D27-E907312CCDF6}"/>
              </a:ext>
            </a:extLst>
          </p:cNvPr>
          <p:cNvSpPr/>
          <p:nvPr/>
        </p:nvSpPr>
        <p:spPr>
          <a:xfrm>
            <a:off x="9137204" y="78273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6" name="Oval 2921">
            <a:extLst>
              <a:ext uri="{FF2B5EF4-FFF2-40B4-BE49-F238E27FC236}">
                <a16:creationId xmlns:a16="http://schemas.microsoft.com/office/drawing/2014/main" id="{126C3E37-6AB7-FAA5-F946-59D72D253770}"/>
              </a:ext>
            </a:extLst>
          </p:cNvPr>
          <p:cNvSpPr/>
          <p:nvPr/>
        </p:nvSpPr>
        <p:spPr>
          <a:xfrm>
            <a:off x="9136313" y="10272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7" name="Oval 2922">
            <a:extLst>
              <a:ext uri="{FF2B5EF4-FFF2-40B4-BE49-F238E27FC236}">
                <a16:creationId xmlns:a16="http://schemas.microsoft.com/office/drawing/2014/main" id="{4BE47403-8DF2-69AF-66B9-5F1A705AF292}"/>
              </a:ext>
            </a:extLst>
          </p:cNvPr>
          <p:cNvSpPr/>
          <p:nvPr/>
        </p:nvSpPr>
        <p:spPr>
          <a:xfrm>
            <a:off x="9195584" y="54250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8" name="Oval 2923">
            <a:extLst>
              <a:ext uri="{FF2B5EF4-FFF2-40B4-BE49-F238E27FC236}">
                <a16:creationId xmlns:a16="http://schemas.microsoft.com/office/drawing/2014/main" id="{5FEDB108-58C3-C604-1536-BB077C8B3CBC}"/>
              </a:ext>
            </a:extLst>
          </p:cNvPr>
          <p:cNvSpPr/>
          <p:nvPr/>
        </p:nvSpPr>
        <p:spPr>
          <a:xfrm>
            <a:off x="9198406" y="66522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9" name="Oval 2924">
            <a:extLst>
              <a:ext uri="{FF2B5EF4-FFF2-40B4-BE49-F238E27FC236}">
                <a16:creationId xmlns:a16="http://schemas.microsoft.com/office/drawing/2014/main" id="{054D7969-526E-A6AF-748C-6A7D234E1BA4}"/>
              </a:ext>
            </a:extLst>
          </p:cNvPr>
          <p:cNvSpPr/>
          <p:nvPr/>
        </p:nvSpPr>
        <p:spPr>
          <a:xfrm>
            <a:off x="9138058" y="13946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0" name="Oval 2925">
            <a:extLst>
              <a:ext uri="{FF2B5EF4-FFF2-40B4-BE49-F238E27FC236}">
                <a16:creationId xmlns:a16="http://schemas.microsoft.com/office/drawing/2014/main" id="{687FD997-445B-9B26-8608-AEE5885B8533}"/>
              </a:ext>
            </a:extLst>
          </p:cNvPr>
          <p:cNvSpPr/>
          <p:nvPr/>
        </p:nvSpPr>
        <p:spPr>
          <a:xfrm>
            <a:off x="9197194" y="91024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1" name="Oval 2926">
            <a:extLst>
              <a:ext uri="{FF2B5EF4-FFF2-40B4-BE49-F238E27FC236}">
                <a16:creationId xmlns:a16="http://schemas.microsoft.com/office/drawing/2014/main" id="{5D785DE4-F745-E4C2-2149-60491F803E40}"/>
              </a:ext>
            </a:extLst>
          </p:cNvPr>
          <p:cNvSpPr/>
          <p:nvPr/>
        </p:nvSpPr>
        <p:spPr>
          <a:xfrm>
            <a:off x="9136784" y="163994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2" name="Oval 2927">
            <a:extLst>
              <a:ext uri="{FF2B5EF4-FFF2-40B4-BE49-F238E27FC236}">
                <a16:creationId xmlns:a16="http://schemas.microsoft.com/office/drawing/2014/main" id="{EBAE73E2-04E2-4884-68FF-9ABF6E3985E7}"/>
              </a:ext>
            </a:extLst>
          </p:cNvPr>
          <p:cNvSpPr/>
          <p:nvPr/>
        </p:nvSpPr>
        <p:spPr>
          <a:xfrm>
            <a:off x="9195597" y="11555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3" name="Oval 2928">
            <a:extLst>
              <a:ext uri="{FF2B5EF4-FFF2-40B4-BE49-F238E27FC236}">
                <a16:creationId xmlns:a16="http://schemas.microsoft.com/office/drawing/2014/main" id="{7487FFE0-53A8-7C59-557E-BCA65A169899}"/>
              </a:ext>
            </a:extLst>
          </p:cNvPr>
          <p:cNvSpPr/>
          <p:nvPr/>
        </p:nvSpPr>
        <p:spPr>
          <a:xfrm>
            <a:off x="9258278" y="79465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4" name="Oval 2929">
            <a:extLst>
              <a:ext uri="{FF2B5EF4-FFF2-40B4-BE49-F238E27FC236}">
                <a16:creationId xmlns:a16="http://schemas.microsoft.com/office/drawing/2014/main" id="{1B2EB8A7-BF5D-5B9E-0DBD-DA9E01D87A64}"/>
              </a:ext>
            </a:extLst>
          </p:cNvPr>
          <p:cNvSpPr/>
          <p:nvPr/>
        </p:nvSpPr>
        <p:spPr>
          <a:xfrm>
            <a:off x="9199675" y="127908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5" name="Oval 2930">
            <a:extLst>
              <a:ext uri="{FF2B5EF4-FFF2-40B4-BE49-F238E27FC236}">
                <a16:creationId xmlns:a16="http://schemas.microsoft.com/office/drawing/2014/main" id="{96A43060-FC93-5344-8B9E-78F061EECCF0}"/>
              </a:ext>
            </a:extLst>
          </p:cNvPr>
          <p:cNvSpPr/>
          <p:nvPr/>
        </p:nvSpPr>
        <p:spPr>
          <a:xfrm>
            <a:off x="9141317" y="176359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6" name="Oval 2931">
            <a:extLst>
              <a:ext uri="{FF2B5EF4-FFF2-40B4-BE49-F238E27FC236}">
                <a16:creationId xmlns:a16="http://schemas.microsoft.com/office/drawing/2014/main" id="{E429556C-8D12-C73C-C830-EA1D41475A13}"/>
              </a:ext>
            </a:extLst>
          </p:cNvPr>
          <p:cNvSpPr/>
          <p:nvPr/>
        </p:nvSpPr>
        <p:spPr>
          <a:xfrm>
            <a:off x="9314914" y="55619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7" name="Oval 2932">
            <a:extLst>
              <a:ext uri="{FF2B5EF4-FFF2-40B4-BE49-F238E27FC236}">
                <a16:creationId xmlns:a16="http://schemas.microsoft.com/office/drawing/2014/main" id="{DA392ACA-65B0-D9D9-1E7C-9814A7BEDB8B}"/>
              </a:ext>
            </a:extLst>
          </p:cNvPr>
          <p:cNvSpPr/>
          <p:nvPr/>
        </p:nvSpPr>
        <p:spPr>
          <a:xfrm>
            <a:off x="9256342" y="104075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8" name="Oval 2933">
            <a:extLst>
              <a:ext uri="{FF2B5EF4-FFF2-40B4-BE49-F238E27FC236}">
                <a16:creationId xmlns:a16="http://schemas.microsoft.com/office/drawing/2014/main" id="{6DE221B6-A6F7-465A-40BB-C9EE9F71853D}"/>
              </a:ext>
            </a:extLst>
          </p:cNvPr>
          <p:cNvSpPr/>
          <p:nvPr/>
        </p:nvSpPr>
        <p:spPr>
          <a:xfrm>
            <a:off x="9319500" y="68021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49" name="Oval 2934">
            <a:extLst>
              <a:ext uri="{FF2B5EF4-FFF2-40B4-BE49-F238E27FC236}">
                <a16:creationId xmlns:a16="http://schemas.microsoft.com/office/drawing/2014/main" id="{F0AB2FED-FEA9-DE3A-8E34-3607F1D37ABC}"/>
              </a:ext>
            </a:extLst>
          </p:cNvPr>
          <p:cNvSpPr/>
          <p:nvPr/>
        </p:nvSpPr>
        <p:spPr>
          <a:xfrm>
            <a:off x="9197982" y="152548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0" name="Oval 2935">
            <a:extLst>
              <a:ext uri="{FF2B5EF4-FFF2-40B4-BE49-F238E27FC236}">
                <a16:creationId xmlns:a16="http://schemas.microsoft.com/office/drawing/2014/main" id="{5AE57CB1-EC15-A27D-C507-D922398C7527}"/>
              </a:ext>
            </a:extLst>
          </p:cNvPr>
          <p:cNvSpPr/>
          <p:nvPr/>
        </p:nvSpPr>
        <p:spPr>
          <a:xfrm>
            <a:off x="9317267" y="92712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1" name="Oval 2936">
            <a:extLst>
              <a:ext uri="{FF2B5EF4-FFF2-40B4-BE49-F238E27FC236}">
                <a16:creationId xmlns:a16="http://schemas.microsoft.com/office/drawing/2014/main" id="{FD9B53B0-B77E-1788-CA69-5EF60FF6412F}"/>
              </a:ext>
            </a:extLst>
          </p:cNvPr>
          <p:cNvSpPr/>
          <p:nvPr/>
        </p:nvSpPr>
        <p:spPr>
          <a:xfrm>
            <a:off x="9259327" y="141266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2" name="Oval 2937">
            <a:extLst>
              <a:ext uri="{FF2B5EF4-FFF2-40B4-BE49-F238E27FC236}">
                <a16:creationId xmlns:a16="http://schemas.microsoft.com/office/drawing/2014/main" id="{C739D9F8-CFF9-AB50-D07E-21B4AD50FCAC}"/>
              </a:ext>
            </a:extLst>
          </p:cNvPr>
          <p:cNvSpPr/>
          <p:nvPr/>
        </p:nvSpPr>
        <p:spPr>
          <a:xfrm>
            <a:off x="9378313" y="81447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3" name="Oval 2938">
            <a:extLst>
              <a:ext uri="{FF2B5EF4-FFF2-40B4-BE49-F238E27FC236}">
                <a16:creationId xmlns:a16="http://schemas.microsoft.com/office/drawing/2014/main" id="{2D587EE1-2A1F-57A2-F01A-029EE69A7332}"/>
              </a:ext>
            </a:extLst>
          </p:cNvPr>
          <p:cNvSpPr/>
          <p:nvPr/>
        </p:nvSpPr>
        <p:spPr>
          <a:xfrm>
            <a:off x="9433269" y="5766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4" name="Oval 2939">
            <a:extLst>
              <a:ext uri="{FF2B5EF4-FFF2-40B4-BE49-F238E27FC236}">
                <a16:creationId xmlns:a16="http://schemas.microsoft.com/office/drawing/2014/main" id="{C5D7A572-EF14-DC5F-6D8F-917E813511EE}"/>
              </a:ext>
            </a:extLst>
          </p:cNvPr>
          <p:cNvSpPr/>
          <p:nvPr/>
        </p:nvSpPr>
        <p:spPr>
          <a:xfrm>
            <a:off x="9314291" y="117487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5" name="Oval 2940">
            <a:extLst>
              <a:ext uri="{FF2B5EF4-FFF2-40B4-BE49-F238E27FC236}">
                <a16:creationId xmlns:a16="http://schemas.microsoft.com/office/drawing/2014/main" id="{8D1309BE-F01F-2F61-0405-F49B57FB1A94}"/>
              </a:ext>
            </a:extLst>
          </p:cNvPr>
          <p:cNvSpPr/>
          <p:nvPr/>
        </p:nvSpPr>
        <p:spPr>
          <a:xfrm>
            <a:off x="9439440" y="70263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6" name="Oval 2941">
            <a:extLst>
              <a:ext uri="{FF2B5EF4-FFF2-40B4-BE49-F238E27FC236}">
                <a16:creationId xmlns:a16="http://schemas.microsoft.com/office/drawing/2014/main" id="{B675401A-B08D-E431-57CE-105F0EEEE1D6}"/>
              </a:ext>
            </a:extLst>
          </p:cNvPr>
          <p:cNvSpPr/>
          <p:nvPr/>
        </p:nvSpPr>
        <p:spPr>
          <a:xfrm>
            <a:off x="9320738" y="130105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7" name="Oval 2942">
            <a:extLst>
              <a:ext uri="{FF2B5EF4-FFF2-40B4-BE49-F238E27FC236}">
                <a16:creationId xmlns:a16="http://schemas.microsoft.com/office/drawing/2014/main" id="{32B2EF62-4BC0-2B69-DED1-E866902BCF25}"/>
              </a:ext>
            </a:extLst>
          </p:cNvPr>
          <p:cNvSpPr/>
          <p:nvPr/>
        </p:nvSpPr>
        <p:spPr>
          <a:xfrm>
            <a:off x="9375024" y="10632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8" name="Oval 2943">
            <a:extLst>
              <a:ext uri="{FF2B5EF4-FFF2-40B4-BE49-F238E27FC236}">
                <a16:creationId xmlns:a16="http://schemas.microsoft.com/office/drawing/2014/main" id="{93CF08C1-D1A3-A14C-CE41-0F33682B0F92}"/>
              </a:ext>
            </a:extLst>
          </p:cNvPr>
          <p:cNvSpPr/>
          <p:nvPr/>
        </p:nvSpPr>
        <p:spPr>
          <a:xfrm>
            <a:off x="9256191" y="16618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9" name="Oval 2944">
            <a:extLst>
              <a:ext uri="{FF2B5EF4-FFF2-40B4-BE49-F238E27FC236}">
                <a16:creationId xmlns:a16="http://schemas.microsoft.com/office/drawing/2014/main" id="{8E137BA8-28FD-1D00-0FC5-527F44ED20C0}"/>
              </a:ext>
            </a:extLst>
          </p:cNvPr>
          <p:cNvSpPr/>
          <p:nvPr/>
        </p:nvSpPr>
        <p:spPr>
          <a:xfrm>
            <a:off x="9435870" y="95233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0" name="Oval 2945">
            <a:extLst>
              <a:ext uri="{FF2B5EF4-FFF2-40B4-BE49-F238E27FC236}">
                <a16:creationId xmlns:a16="http://schemas.microsoft.com/office/drawing/2014/main" id="{BE80AED6-9CBA-6F36-6646-FC9F1870C1BD}"/>
              </a:ext>
            </a:extLst>
          </p:cNvPr>
          <p:cNvSpPr/>
          <p:nvPr/>
        </p:nvSpPr>
        <p:spPr>
          <a:xfrm>
            <a:off x="9550261" y="60388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1" name="Oval 2946">
            <a:extLst>
              <a:ext uri="{FF2B5EF4-FFF2-40B4-BE49-F238E27FC236}">
                <a16:creationId xmlns:a16="http://schemas.microsoft.com/office/drawing/2014/main" id="{28E13820-16DC-6758-AC56-47CA7C29C947}"/>
              </a:ext>
            </a:extLst>
          </p:cNvPr>
          <p:cNvSpPr/>
          <p:nvPr/>
        </p:nvSpPr>
        <p:spPr>
          <a:xfrm>
            <a:off x="9496795" y="84210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2" name="Oval 2947">
            <a:extLst>
              <a:ext uri="{FF2B5EF4-FFF2-40B4-BE49-F238E27FC236}">
                <a16:creationId xmlns:a16="http://schemas.microsoft.com/office/drawing/2014/main" id="{29CC3E99-600C-1904-7F1E-323FF766E043}"/>
              </a:ext>
            </a:extLst>
          </p:cNvPr>
          <p:cNvSpPr/>
          <p:nvPr/>
        </p:nvSpPr>
        <p:spPr>
          <a:xfrm>
            <a:off x="9317187" y="15517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3" name="Oval 2948">
            <a:extLst>
              <a:ext uri="{FF2B5EF4-FFF2-40B4-BE49-F238E27FC236}">
                <a16:creationId xmlns:a16="http://schemas.microsoft.com/office/drawing/2014/main" id="{976FE8B4-3807-CF9D-8CBF-0852349EE7E6}"/>
              </a:ext>
            </a:extLst>
          </p:cNvPr>
          <p:cNvSpPr/>
          <p:nvPr/>
        </p:nvSpPr>
        <p:spPr>
          <a:xfrm>
            <a:off x="9557774" y="73239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4" name="Oval 2949">
            <a:extLst>
              <a:ext uri="{FF2B5EF4-FFF2-40B4-BE49-F238E27FC236}">
                <a16:creationId xmlns:a16="http://schemas.microsoft.com/office/drawing/2014/main" id="{9F5C414F-E62C-B65B-FA1B-70619967BB24}"/>
              </a:ext>
            </a:extLst>
          </p:cNvPr>
          <p:cNvSpPr/>
          <p:nvPr/>
        </p:nvSpPr>
        <p:spPr>
          <a:xfrm>
            <a:off x="9431048" y="120364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5" name="Oval 2950">
            <a:extLst>
              <a:ext uri="{FF2B5EF4-FFF2-40B4-BE49-F238E27FC236}">
                <a16:creationId xmlns:a16="http://schemas.microsoft.com/office/drawing/2014/main" id="{F888464A-A759-6669-22FE-89ACEA876C12}"/>
              </a:ext>
            </a:extLst>
          </p:cNvPr>
          <p:cNvSpPr/>
          <p:nvPr/>
        </p:nvSpPr>
        <p:spPr>
          <a:xfrm>
            <a:off x="9264467" y="179037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6" name="Oval 2951">
            <a:extLst>
              <a:ext uri="{FF2B5EF4-FFF2-40B4-BE49-F238E27FC236}">
                <a16:creationId xmlns:a16="http://schemas.microsoft.com/office/drawing/2014/main" id="{9514375B-6CEF-B194-BD98-729C8E50AE86}"/>
              </a:ext>
            </a:extLst>
          </p:cNvPr>
          <p:cNvSpPr/>
          <p:nvPr/>
        </p:nvSpPr>
        <p:spPr>
          <a:xfrm>
            <a:off x="9378248" y="144244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7" name="Oval 2952">
            <a:extLst>
              <a:ext uri="{FF2B5EF4-FFF2-40B4-BE49-F238E27FC236}">
                <a16:creationId xmlns:a16="http://schemas.microsoft.com/office/drawing/2014/main" id="{4E03DE2E-443C-7311-8453-4BDEF41C48A1}"/>
              </a:ext>
            </a:extLst>
          </p:cNvPr>
          <p:cNvSpPr/>
          <p:nvPr/>
        </p:nvSpPr>
        <p:spPr>
          <a:xfrm>
            <a:off x="9491697" y="10944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8" name="Oval 2953">
            <a:extLst>
              <a:ext uri="{FF2B5EF4-FFF2-40B4-BE49-F238E27FC236}">
                <a16:creationId xmlns:a16="http://schemas.microsoft.com/office/drawing/2014/main" id="{E5E2293E-8E3F-CA6D-BB88-17AC7979B20D}"/>
              </a:ext>
            </a:extLst>
          </p:cNvPr>
          <p:cNvSpPr/>
          <p:nvPr/>
        </p:nvSpPr>
        <p:spPr>
          <a:xfrm>
            <a:off x="9439344" y="133378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9" name="Oval 2954">
            <a:extLst>
              <a:ext uri="{FF2B5EF4-FFF2-40B4-BE49-F238E27FC236}">
                <a16:creationId xmlns:a16="http://schemas.microsoft.com/office/drawing/2014/main" id="{C193C4C2-1845-3E1E-8263-33803F5416B7}"/>
              </a:ext>
            </a:extLst>
          </p:cNvPr>
          <p:cNvSpPr/>
          <p:nvPr/>
        </p:nvSpPr>
        <p:spPr>
          <a:xfrm>
            <a:off x="9552427" y="9857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0" name="Oval 2955">
            <a:extLst>
              <a:ext uri="{FF2B5EF4-FFF2-40B4-BE49-F238E27FC236}">
                <a16:creationId xmlns:a16="http://schemas.microsoft.com/office/drawing/2014/main" id="{B08A45F3-4A65-9B36-8299-9FEE7014681C}"/>
              </a:ext>
            </a:extLst>
          </p:cNvPr>
          <p:cNvSpPr/>
          <p:nvPr/>
        </p:nvSpPr>
        <p:spPr>
          <a:xfrm>
            <a:off x="9665509" y="63772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1" name="Oval 2956">
            <a:extLst>
              <a:ext uri="{FF2B5EF4-FFF2-40B4-BE49-F238E27FC236}">
                <a16:creationId xmlns:a16="http://schemas.microsoft.com/office/drawing/2014/main" id="{54B18615-5EF5-BB20-59C2-F0AD036CD570}"/>
              </a:ext>
            </a:extLst>
          </p:cNvPr>
          <p:cNvSpPr/>
          <p:nvPr/>
        </p:nvSpPr>
        <p:spPr>
          <a:xfrm>
            <a:off x="9613216" y="87741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2" name="Oval 2957">
            <a:extLst>
              <a:ext uri="{FF2B5EF4-FFF2-40B4-BE49-F238E27FC236}">
                <a16:creationId xmlns:a16="http://schemas.microsoft.com/office/drawing/2014/main" id="{79AEFB50-47CC-72AC-CBD8-1207D2A13769}"/>
              </a:ext>
            </a:extLst>
          </p:cNvPr>
          <p:cNvSpPr/>
          <p:nvPr/>
        </p:nvSpPr>
        <p:spPr>
          <a:xfrm>
            <a:off x="9674050" y="76938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3" name="Oval 2958">
            <a:extLst>
              <a:ext uri="{FF2B5EF4-FFF2-40B4-BE49-F238E27FC236}">
                <a16:creationId xmlns:a16="http://schemas.microsoft.com/office/drawing/2014/main" id="{B6DF23B1-A56D-CBB4-E886-5AC27D8EDA7D}"/>
              </a:ext>
            </a:extLst>
          </p:cNvPr>
          <p:cNvSpPr/>
          <p:nvPr/>
        </p:nvSpPr>
        <p:spPr>
          <a:xfrm>
            <a:off x="9372091" y="169794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4" name="Oval 2959">
            <a:extLst>
              <a:ext uri="{FF2B5EF4-FFF2-40B4-BE49-F238E27FC236}">
                <a16:creationId xmlns:a16="http://schemas.microsoft.com/office/drawing/2014/main" id="{86E2597E-B93B-BA31-B518-FCD4650E2DAB}"/>
              </a:ext>
            </a:extLst>
          </p:cNvPr>
          <p:cNvSpPr/>
          <p:nvPr/>
        </p:nvSpPr>
        <p:spPr>
          <a:xfrm>
            <a:off x="9545111" y="124172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5" name="Oval 2960">
            <a:extLst>
              <a:ext uri="{FF2B5EF4-FFF2-40B4-BE49-F238E27FC236}">
                <a16:creationId xmlns:a16="http://schemas.microsoft.com/office/drawing/2014/main" id="{7AD7C1E0-CC28-23F3-673A-A643A3490A41}"/>
              </a:ext>
            </a:extLst>
          </p:cNvPr>
          <p:cNvSpPr/>
          <p:nvPr/>
        </p:nvSpPr>
        <p:spPr>
          <a:xfrm>
            <a:off x="9778637" y="67808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6" name="Oval 2961">
            <a:extLst>
              <a:ext uri="{FF2B5EF4-FFF2-40B4-BE49-F238E27FC236}">
                <a16:creationId xmlns:a16="http://schemas.microsoft.com/office/drawing/2014/main" id="{D9AB5D91-E681-4F3C-0E21-7E3E7FC83714}"/>
              </a:ext>
            </a:extLst>
          </p:cNvPr>
          <p:cNvSpPr/>
          <p:nvPr/>
        </p:nvSpPr>
        <p:spPr>
          <a:xfrm>
            <a:off x="9605707" y="113436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7" name="Oval 2962">
            <a:extLst>
              <a:ext uri="{FF2B5EF4-FFF2-40B4-BE49-F238E27FC236}">
                <a16:creationId xmlns:a16="http://schemas.microsoft.com/office/drawing/2014/main" id="{E87F53F2-46EB-8BC7-D9D3-8450472AB1DC}"/>
              </a:ext>
            </a:extLst>
          </p:cNvPr>
          <p:cNvSpPr/>
          <p:nvPr/>
        </p:nvSpPr>
        <p:spPr>
          <a:xfrm>
            <a:off x="9432856" y="159070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8" name="Oval 2963">
            <a:extLst>
              <a:ext uri="{FF2B5EF4-FFF2-40B4-BE49-F238E27FC236}">
                <a16:creationId xmlns:a16="http://schemas.microsoft.com/office/drawing/2014/main" id="{A1872FF6-BCEC-96E7-C903-930E6E747F47}"/>
              </a:ext>
            </a:extLst>
          </p:cNvPr>
          <p:cNvSpPr/>
          <p:nvPr/>
        </p:nvSpPr>
        <p:spPr>
          <a:xfrm>
            <a:off x="9666367" y="102722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79" name="Oval 2964">
            <a:extLst>
              <a:ext uri="{FF2B5EF4-FFF2-40B4-BE49-F238E27FC236}">
                <a16:creationId xmlns:a16="http://schemas.microsoft.com/office/drawing/2014/main" id="{804D941A-518E-1601-8692-578AEE5A6649}"/>
              </a:ext>
            </a:extLst>
          </p:cNvPr>
          <p:cNvSpPr/>
          <p:nvPr/>
        </p:nvSpPr>
        <p:spPr>
          <a:xfrm>
            <a:off x="9493678" y="148375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0" name="Oval 2965">
            <a:extLst>
              <a:ext uri="{FF2B5EF4-FFF2-40B4-BE49-F238E27FC236}">
                <a16:creationId xmlns:a16="http://schemas.microsoft.com/office/drawing/2014/main" id="{09352616-2F9C-5384-89B9-39C15780A106}"/>
              </a:ext>
            </a:extLst>
          </p:cNvPr>
          <p:cNvSpPr/>
          <p:nvPr/>
        </p:nvSpPr>
        <p:spPr>
          <a:xfrm>
            <a:off x="9727078" y="92027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1" name="Oval 2966">
            <a:extLst>
              <a:ext uri="{FF2B5EF4-FFF2-40B4-BE49-F238E27FC236}">
                <a16:creationId xmlns:a16="http://schemas.microsoft.com/office/drawing/2014/main" id="{C2E4B968-C0CA-1456-7C47-92E5F2C07D15}"/>
              </a:ext>
            </a:extLst>
          </p:cNvPr>
          <p:cNvSpPr/>
          <p:nvPr/>
        </p:nvSpPr>
        <p:spPr>
          <a:xfrm>
            <a:off x="9787829" y="81346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2" name="Oval 2967">
            <a:extLst>
              <a:ext uri="{FF2B5EF4-FFF2-40B4-BE49-F238E27FC236}">
                <a16:creationId xmlns:a16="http://schemas.microsoft.com/office/drawing/2014/main" id="{2E3BB8C5-DB44-F588-8F62-8732C51BDD84}"/>
              </a:ext>
            </a:extLst>
          </p:cNvPr>
          <p:cNvSpPr/>
          <p:nvPr/>
        </p:nvSpPr>
        <p:spPr>
          <a:xfrm>
            <a:off x="9554539" y="137702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3" name="Oval 2968">
            <a:extLst>
              <a:ext uri="{FF2B5EF4-FFF2-40B4-BE49-F238E27FC236}">
                <a16:creationId xmlns:a16="http://schemas.microsoft.com/office/drawing/2014/main" id="{F0EDA0A6-7D92-E4B0-BCED-DF7F4CA16FF2}"/>
              </a:ext>
            </a:extLst>
          </p:cNvPr>
          <p:cNvSpPr/>
          <p:nvPr/>
        </p:nvSpPr>
        <p:spPr>
          <a:xfrm>
            <a:off x="9382550" y="183442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4" name="Oval 2969">
            <a:extLst>
              <a:ext uri="{FF2B5EF4-FFF2-40B4-BE49-F238E27FC236}">
                <a16:creationId xmlns:a16="http://schemas.microsoft.com/office/drawing/2014/main" id="{5B5ED34B-C7D3-C213-1C3A-C5649F7A2DBA}"/>
              </a:ext>
            </a:extLst>
          </p:cNvPr>
          <p:cNvSpPr/>
          <p:nvPr/>
        </p:nvSpPr>
        <p:spPr>
          <a:xfrm>
            <a:off x="9889277" y="72484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5" name="Oval 2970">
            <a:extLst>
              <a:ext uri="{FF2B5EF4-FFF2-40B4-BE49-F238E27FC236}">
                <a16:creationId xmlns:a16="http://schemas.microsoft.com/office/drawing/2014/main" id="{5C4B58D1-5D32-4530-D2B4-5C1B0297E3FE}"/>
              </a:ext>
            </a:extLst>
          </p:cNvPr>
          <p:cNvSpPr/>
          <p:nvPr/>
        </p:nvSpPr>
        <p:spPr>
          <a:xfrm>
            <a:off x="9655740" y="128886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6" name="Oval 2971">
            <a:extLst>
              <a:ext uri="{FF2B5EF4-FFF2-40B4-BE49-F238E27FC236}">
                <a16:creationId xmlns:a16="http://schemas.microsoft.com/office/drawing/2014/main" id="{C0987015-B91F-4268-3DE1-F5D6AD69D71B}"/>
              </a:ext>
            </a:extLst>
          </p:cNvPr>
          <p:cNvSpPr/>
          <p:nvPr/>
        </p:nvSpPr>
        <p:spPr>
          <a:xfrm>
            <a:off x="9716417" y="118266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7" name="Oval 2972">
            <a:extLst>
              <a:ext uri="{FF2B5EF4-FFF2-40B4-BE49-F238E27FC236}">
                <a16:creationId xmlns:a16="http://schemas.microsoft.com/office/drawing/2014/main" id="{214B59AD-05AC-E57A-70A3-FAF7859B50A2}"/>
              </a:ext>
            </a:extLst>
          </p:cNvPr>
          <p:cNvSpPr/>
          <p:nvPr/>
        </p:nvSpPr>
        <p:spPr>
          <a:xfrm>
            <a:off x="9777138" y="107654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8" name="Oval 2973">
            <a:extLst>
              <a:ext uri="{FF2B5EF4-FFF2-40B4-BE49-F238E27FC236}">
                <a16:creationId xmlns:a16="http://schemas.microsoft.com/office/drawing/2014/main" id="{14A31F53-3EAC-3DF6-B1F4-94771EE24FFD}"/>
              </a:ext>
            </a:extLst>
          </p:cNvPr>
          <p:cNvSpPr/>
          <p:nvPr/>
        </p:nvSpPr>
        <p:spPr>
          <a:xfrm>
            <a:off x="9837894" y="9704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89" name="Oval 2974">
            <a:extLst>
              <a:ext uri="{FF2B5EF4-FFF2-40B4-BE49-F238E27FC236}">
                <a16:creationId xmlns:a16="http://schemas.microsoft.com/office/drawing/2014/main" id="{164DF481-A3F9-0B4A-D9AE-CC28697FC1E3}"/>
              </a:ext>
            </a:extLst>
          </p:cNvPr>
          <p:cNvSpPr/>
          <p:nvPr/>
        </p:nvSpPr>
        <p:spPr>
          <a:xfrm>
            <a:off x="9898679" y="86446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0" name="Oval 2975">
            <a:extLst>
              <a:ext uri="{FF2B5EF4-FFF2-40B4-BE49-F238E27FC236}">
                <a16:creationId xmlns:a16="http://schemas.microsoft.com/office/drawing/2014/main" id="{4DFCDD17-D850-4C54-D818-2900B219F720}"/>
              </a:ext>
            </a:extLst>
          </p:cNvPr>
          <p:cNvSpPr/>
          <p:nvPr/>
        </p:nvSpPr>
        <p:spPr>
          <a:xfrm>
            <a:off x="9482791" y="174776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1" name="Oval 2976">
            <a:extLst>
              <a:ext uri="{FF2B5EF4-FFF2-40B4-BE49-F238E27FC236}">
                <a16:creationId xmlns:a16="http://schemas.microsoft.com/office/drawing/2014/main" id="{9F4F36A8-16F8-DEE9-75A4-B0B120D15BBE}"/>
              </a:ext>
            </a:extLst>
          </p:cNvPr>
          <p:cNvSpPr/>
          <p:nvPr/>
        </p:nvSpPr>
        <p:spPr>
          <a:xfrm>
            <a:off x="9997067" y="77784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2" name="Oval 2977">
            <a:extLst>
              <a:ext uri="{FF2B5EF4-FFF2-40B4-BE49-F238E27FC236}">
                <a16:creationId xmlns:a16="http://schemas.microsoft.com/office/drawing/2014/main" id="{08BED888-8469-D74E-3E90-70ADA5E756A1}"/>
              </a:ext>
            </a:extLst>
          </p:cNvPr>
          <p:cNvSpPr/>
          <p:nvPr/>
        </p:nvSpPr>
        <p:spPr>
          <a:xfrm>
            <a:off x="9543633" y="164195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3" name="Oval 2978">
            <a:extLst>
              <a:ext uri="{FF2B5EF4-FFF2-40B4-BE49-F238E27FC236}">
                <a16:creationId xmlns:a16="http://schemas.microsoft.com/office/drawing/2014/main" id="{FFB27BBF-68EE-0C42-7810-512A032FEAC8}"/>
              </a:ext>
            </a:extLst>
          </p:cNvPr>
          <p:cNvSpPr/>
          <p:nvPr/>
        </p:nvSpPr>
        <p:spPr>
          <a:xfrm>
            <a:off x="9604503" y="153616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4" name="Oval 2979">
            <a:extLst>
              <a:ext uri="{FF2B5EF4-FFF2-40B4-BE49-F238E27FC236}">
                <a16:creationId xmlns:a16="http://schemas.microsoft.com/office/drawing/2014/main" id="{C83A70AA-E48F-71E9-A915-CD28F977DFFB}"/>
              </a:ext>
            </a:extLst>
          </p:cNvPr>
          <p:cNvSpPr/>
          <p:nvPr/>
        </p:nvSpPr>
        <p:spPr>
          <a:xfrm>
            <a:off x="9665394" y="143040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5" name="Oval 2980">
            <a:extLst>
              <a:ext uri="{FF2B5EF4-FFF2-40B4-BE49-F238E27FC236}">
                <a16:creationId xmlns:a16="http://schemas.microsoft.com/office/drawing/2014/main" id="{BFAFABC4-6B51-FE7C-7CC2-E48FF25DD991}"/>
              </a:ext>
            </a:extLst>
          </p:cNvPr>
          <p:cNvSpPr/>
          <p:nvPr/>
        </p:nvSpPr>
        <p:spPr>
          <a:xfrm>
            <a:off x="9762217" y="134474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6" name="Oval 2981">
            <a:extLst>
              <a:ext uri="{FF2B5EF4-FFF2-40B4-BE49-F238E27FC236}">
                <a16:creationId xmlns:a16="http://schemas.microsoft.com/office/drawing/2014/main" id="{D920CFD4-5A56-9DB9-BFE2-94F9F0CF73CB}"/>
              </a:ext>
            </a:extLst>
          </p:cNvPr>
          <p:cNvSpPr/>
          <p:nvPr/>
        </p:nvSpPr>
        <p:spPr>
          <a:xfrm>
            <a:off x="9823207" y="123910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7" name="Oval 2982">
            <a:extLst>
              <a:ext uri="{FF2B5EF4-FFF2-40B4-BE49-F238E27FC236}">
                <a16:creationId xmlns:a16="http://schemas.microsoft.com/office/drawing/2014/main" id="{A8F704A6-5284-AA98-5DC0-F712AEF04CF4}"/>
              </a:ext>
            </a:extLst>
          </p:cNvPr>
          <p:cNvSpPr/>
          <p:nvPr/>
        </p:nvSpPr>
        <p:spPr>
          <a:xfrm>
            <a:off x="9884198" y="113347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8" name="Oval 2983">
            <a:extLst>
              <a:ext uri="{FF2B5EF4-FFF2-40B4-BE49-F238E27FC236}">
                <a16:creationId xmlns:a16="http://schemas.microsoft.com/office/drawing/2014/main" id="{5220AD4B-26AA-F4B2-C826-28018E60A4D1}"/>
              </a:ext>
            </a:extLst>
          </p:cNvPr>
          <p:cNvSpPr/>
          <p:nvPr/>
        </p:nvSpPr>
        <p:spPr>
          <a:xfrm>
            <a:off x="9945188" y="102783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99" name="Oval 2984">
            <a:extLst>
              <a:ext uri="{FF2B5EF4-FFF2-40B4-BE49-F238E27FC236}">
                <a16:creationId xmlns:a16="http://schemas.microsoft.com/office/drawing/2014/main" id="{9D107743-71DB-D16A-2344-F5B4EB3B8421}"/>
              </a:ext>
            </a:extLst>
          </p:cNvPr>
          <p:cNvSpPr/>
          <p:nvPr/>
        </p:nvSpPr>
        <p:spPr>
          <a:xfrm>
            <a:off x="10006179" y="92219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0" name="Oval 2985">
            <a:extLst>
              <a:ext uri="{FF2B5EF4-FFF2-40B4-BE49-F238E27FC236}">
                <a16:creationId xmlns:a16="http://schemas.microsoft.com/office/drawing/2014/main" id="{1F2EC333-B389-7100-8F5F-ECBBF852D881}"/>
              </a:ext>
            </a:extLst>
          </p:cNvPr>
          <p:cNvSpPr/>
          <p:nvPr/>
        </p:nvSpPr>
        <p:spPr>
          <a:xfrm>
            <a:off x="10101655" y="83690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1" name="Oval 2986">
            <a:extLst>
              <a:ext uri="{FF2B5EF4-FFF2-40B4-BE49-F238E27FC236}">
                <a16:creationId xmlns:a16="http://schemas.microsoft.com/office/drawing/2014/main" id="{95B03947-4EE0-1022-ED4B-D277F190E1E2}"/>
              </a:ext>
            </a:extLst>
          </p:cNvPr>
          <p:cNvSpPr/>
          <p:nvPr/>
        </p:nvSpPr>
        <p:spPr>
          <a:xfrm>
            <a:off x="9493163" y="189482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2" name="Oval 2987">
            <a:extLst>
              <a:ext uri="{FF2B5EF4-FFF2-40B4-BE49-F238E27FC236}">
                <a16:creationId xmlns:a16="http://schemas.microsoft.com/office/drawing/2014/main" id="{38EEC22D-698C-6788-B05F-7C0D5D47A320}"/>
              </a:ext>
            </a:extLst>
          </p:cNvPr>
          <p:cNvSpPr/>
          <p:nvPr/>
        </p:nvSpPr>
        <p:spPr>
          <a:xfrm>
            <a:off x="9771018" y="149351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3" name="Oval 2988">
            <a:extLst>
              <a:ext uri="{FF2B5EF4-FFF2-40B4-BE49-F238E27FC236}">
                <a16:creationId xmlns:a16="http://schemas.microsoft.com/office/drawing/2014/main" id="{E21C7938-0A64-28B9-DF82-B4EF230E4302}"/>
              </a:ext>
            </a:extLst>
          </p:cNvPr>
          <p:cNvSpPr/>
          <p:nvPr/>
        </p:nvSpPr>
        <p:spPr>
          <a:xfrm>
            <a:off x="10109921" y="98642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4" name="Oval 2989">
            <a:extLst>
              <a:ext uri="{FF2B5EF4-FFF2-40B4-BE49-F238E27FC236}">
                <a16:creationId xmlns:a16="http://schemas.microsoft.com/office/drawing/2014/main" id="{5BC844A0-FA46-754D-8015-856D1DA5BC5F}"/>
              </a:ext>
            </a:extLst>
          </p:cNvPr>
          <p:cNvSpPr/>
          <p:nvPr/>
        </p:nvSpPr>
        <p:spPr>
          <a:xfrm>
            <a:off x="9709657" y="159919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5" name="Oval 2990">
            <a:extLst>
              <a:ext uri="{FF2B5EF4-FFF2-40B4-BE49-F238E27FC236}">
                <a16:creationId xmlns:a16="http://schemas.microsoft.com/office/drawing/2014/main" id="{B32208A6-BA86-6A81-D150-448618E33150}"/>
              </a:ext>
            </a:extLst>
          </p:cNvPr>
          <p:cNvSpPr/>
          <p:nvPr/>
        </p:nvSpPr>
        <p:spPr>
          <a:xfrm>
            <a:off x="10048502" y="109207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6" name="Oval 2991">
            <a:extLst>
              <a:ext uri="{FF2B5EF4-FFF2-40B4-BE49-F238E27FC236}">
                <a16:creationId xmlns:a16="http://schemas.microsoft.com/office/drawing/2014/main" id="{17211A02-DB63-F511-AF07-2A46A169F504}"/>
              </a:ext>
            </a:extLst>
          </p:cNvPr>
          <p:cNvSpPr/>
          <p:nvPr/>
        </p:nvSpPr>
        <p:spPr>
          <a:xfrm>
            <a:off x="9987026" y="119772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7" name="Oval 2992">
            <a:extLst>
              <a:ext uri="{FF2B5EF4-FFF2-40B4-BE49-F238E27FC236}">
                <a16:creationId xmlns:a16="http://schemas.microsoft.com/office/drawing/2014/main" id="{AB4D7FF0-BF73-2FB2-1616-81F8D3E8F2EC}"/>
              </a:ext>
            </a:extLst>
          </p:cNvPr>
          <p:cNvSpPr/>
          <p:nvPr/>
        </p:nvSpPr>
        <p:spPr>
          <a:xfrm>
            <a:off x="9648220" y="17048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8" name="Oval 2993">
            <a:extLst>
              <a:ext uri="{FF2B5EF4-FFF2-40B4-BE49-F238E27FC236}">
                <a16:creationId xmlns:a16="http://schemas.microsoft.com/office/drawing/2014/main" id="{29B35FE5-F3EE-C8B5-EDED-02B385D54B17}"/>
              </a:ext>
            </a:extLst>
          </p:cNvPr>
          <p:cNvSpPr/>
          <p:nvPr/>
        </p:nvSpPr>
        <p:spPr>
          <a:xfrm>
            <a:off x="9925482" y="13033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09" name="Oval 2994">
            <a:extLst>
              <a:ext uri="{FF2B5EF4-FFF2-40B4-BE49-F238E27FC236}">
                <a16:creationId xmlns:a16="http://schemas.microsoft.com/office/drawing/2014/main" id="{CADE695E-63B2-37B5-E27C-9D298ADAEBAC}"/>
              </a:ext>
            </a:extLst>
          </p:cNvPr>
          <p:cNvSpPr/>
          <p:nvPr/>
        </p:nvSpPr>
        <p:spPr>
          <a:xfrm>
            <a:off x="10202701" y="90184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0" name="Oval 2995">
            <a:extLst>
              <a:ext uri="{FF2B5EF4-FFF2-40B4-BE49-F238E27FC236}">
                <a16:creationId xmlns:a16="http://schemas.microsoft.com/office/drawing/2014/main" id="{57A78B7D-57C4-D2F1-9B23-1B60604AD3B2}"/>
              </a:ext>
            </a:extLst>
          </p:cNvPr>
          <p:cNvSpPr/>
          <p:nvPr/>
        </p:nvSpPr>
        <p:spPr>
          <a:xfrm>
            <a:off x="9586680" y="181057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1" name="Oval 2996">
            <a:extLst>
              <a:ext uri="{FF2B5EF4-FFF2-40B4-BE49-F238E27FC236}">
                <a16:creationId xmlns:a16="http://schemas.microsoft.com/office/drawing/2014/main" id="{BAE3057A-799B-0FB1-213C-655B39576E1A}"/>
              </a:ext>
            </a:extLst>
          </p:cNvPr>
          <p:cNvSpPr/>
          <p:nvPr/>
        </p:nvSpPr>
        <p:spPr>
          <a:xfrm>
            <a:off x="9863852" y="140901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2" name="Oval 2997">
            <a:extLst>
              <a:ext uri="{FF2B5EF4-FFF2-40B4-BE49-F238E27FC236}">
                <a16:creationId xmlns:a16="http://schemas.microsoft.com/office/drawing/2014/main" id="{56E1023D-348D-AF95-7948-5DDCCEBD5D7F}"/>
              </a:ext>
            </a:extLst>
          </p:cNvPr>
          <p:cNvSpPr/>
          <p:nvPr/>
        </p:nvSpPr>
        <p:spPr>
          <a:xfrm>
            <a:off x="10209512" y="10569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3" name="Oval 2998">
            <a:extLst>
              <a:ext uri="{FF2B5EF4-FFF2-40B4-BE49-F238E27FC236}">
                <a16:creationId xmlns:a16="http://schemas.microsoft.com/office/drawing/2014/main" id="{B370CB5C-2A49-081B-3C35-37589B8B8A06}"/>
              </a:ext>
            </a:extLst>
          </p:cNvPr>
          <p:cNvSpPr/>
          <p:nvPr/>
        </p:nvSpPr>
        <p:spPr>
          <a:xfrm>
            <a:off x="10147393" y="116294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4" name="Oval 2999">
            <a:extLst>
              <a:ext uri="{FF2B5EF4-FFF2-40B4-BE49-F238E27FC236}">
                <a16:creationId xmlns:a16="http://schemas.microsoft.com/office/drawing/2014/main" id="{F5EA3EDA-1551-0234-9A16-9433FE410E14}"/>
              </a:ext>
            </a:extLst>
          </p:cNvPr>
          <p:cNvSpPr/>
          <p:nvPr/>
        </p:nvSpPr>
        <p:spPr>
          <a:xfrm>
            <a:off x="10299875" y="97244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5" name="Oval 3000">
            <a:extLst>
              <a:ext uri="{FF2B5EF4-FFF2-40B4-BE49-F238E27FC236}">
                <a16:creationId xmlns:a16="http://schemas.microsoft.com/office/drawing/2014/main" id="{5CB51144-80F8-F94B-707C-C62DD90717A1}"/>
              </a:ext>
            </a:extLst>
          </p:cNvPr>
          <p:cNvSpPr/>
          <p:nvPr/>
        </p:nvSpPr>
        <p:spPr>
          <a:xfrm>
            <a:off x="10085122" y="126899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6" name="Oval 3001">
            <a:extLst>
              <a:ext uri="{FF2B5EF4-FFF2-40B4-BE49-F238E27FC236}">
                <a16:creationId xmlns:a16="http://schemas.microsoft.com/office/drawing/2014/main" id="{56E1FF0F-6EA9-8186-3128-15B6C2E5441C}"/>
              </a:ext>
            </a:extLst>
          </p:cNvPr>
          <p:cNvSpPr/>
          <p:nvPr/>
        </p:nvSpPr>
        <p:spPr>
          <a:xfrm>
            <a:off x="9870560" y="156583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7" name="Oval 3002">
            <a:extLst>
              <a:ext uri="{FF2B5EF4-FFF2-40B4-BE49-F238E27FC236}">
                <a16:creationId xmlns:a16="http://schemas.microsoft.com/office/drawing/2014/main" id="{4F080E90-9E51-D472-2FAA-ECB89257F866}"/>
              </a:ext>
            </a:extLst>
          </p:cNvPr>
          <p:cNvSpPr/>
          <p:nvPr/>
        </p:nvSpPr>
        <p:spPr>
          <a:xfrm>
            <a:off x="10022668" y="137509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8" name="Oval 3003">
            <a:extLst>
              <a:ext uri="{FF2B5EF4-FFF2-40B4-BE49-F238E27FC236}">
                <a16:creationId xmlns:a16="http://schemas.microsoft.com/office/drawing/2014/main" id="{99D954BF-ECAA-8F24-2C2B-6E642D80AB2D}"/>
              </a:ext>
            </a:extLst>
          </p:cNvPr>
          <p:cNvSpPr/>
          <p:nvPr/>
        </p:nvSpPr>
        <p:spPr>
          <a:xfrm>
            <a:off x="9959986" y="148125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19" name="Oval 3004">
            <a:extLst>
              <a:ext uri="{FF2B5EF4-FFF2-40B4-BE49-F238E27FC236}">
                <a16:creationId xmlns:a16="http://schemas.microsoft.com/office/drawing/2014/main" id="{B594B450-629C-77AF-713C-1A86BEF9C71D}"/>
              </a:ext>
            </a:extLst>
          </p:cNvPr>
          <p:cNvSpPr/>
          <p:nvPr/>
        </p:nvSpPr>
        <p:spPr>
          <a:xfrm>
            <a:off x="9808127" y="167222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0" name="Oval 3005">
            <a:extLst>
              <a:ext uri="{FF2B5EF4-FFF2-40B4-BE49-F238E27FC236}">
                <a16:creationId xmlns:a16="http://schemas.microsoft.com/office/drawing/2014/main" id="{A614D75C-3C77-BECC-78AC-ACF22556F26A}"/>
              </a:ext>
            </a:extLst>
          </p:cNvPr>
          <p:cNvSpPr/>
          <p:nvPr/>
        </p:nvSpPr>
        <p:spPr>
          <a:xfrm>
            <a:off x="9745390" y="177874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1" name="Oval 3006">
            <a:extLst>
              <a:ext uri="{FF2B5EF4-FFF2-40B4-BE49-F238E27FC236}">
                <a16:creationId xmlns:a16="http://schemas.microsoft.com/office/drawing/2014/main" id="{63E529AF-238A-FCCC-9CE7-4D1462C52B37}"/>
              </a:ext>
            </a:extLst>
          </p:cNvPr>
          <p:cNvSpPr/>
          <p:nvPr/>
        </p:nvSpPr>
        <p:spPr>
          <a:xfrm>
            <a:off x="10304575" y="113342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2" name="Oval 3007">
            <a:extLst>
              <a:ext uri="{FF2B5EF4-FFF2-40B4-BE49-F238E27FC236}">
                <a16:creationId xmlns:a16="http://schemas.microsoft.com/office/drawing/2014/main" id="{37442B7C-AC78-4B12-7D6E-A9037D621A87}"/>
              </a:ext>
            </a:extLst>
          </p:cNvPr>
          <p:cNvSpPr/>
          <p:nvPr/>
        </p:nvSpPr>
        <p:spPr>
          <a:xfrm>
            <a:off x="9594055" y="197034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3" name="Oval 3008">
            <a:extLst>
              <a:ext uri="{FF2B5EF4-FFF2-40B4-BE49-F238E27FC236}">
                <a16:creationId xmlns:a16="http://schemas.microsoft.com/office/drawing/2014/main" id="{3BB4BBDD-22F5-7A72-8C67-CAD3A56AD4C6}"/>
              </a:ext>
            </a:extLst>
          </p:cNvPr>
          <p:cNvSpPr/>
          <p:nvPr/>
        </p:nvSpPr>
        <p:spPr>
          <a:xfrm>
            <a:off x="10392860" y="104847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4" name="Oval 3009">
            <a:extLst>
              <a:ext uri="{FF2B5EF4-FFF2-40B4-BE49-F238E27FC236}">
                <a16:creationId xmlns:a16="http://schemas.microsoft.com/office/drawing/2014/main" id="{F7AD3BF9-3FC6-E81F-424B-78833AB76595}"/>
              </a:ext>
            </a:extLst>
          </p:cNvPr>
          <p:cNvSpPr/>
          <p:nvPr/>
        </p:nvSpPr>
        <p:spPr>
          <a:xfrm>
            <a:off x="10241437" y="124012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5" name="Oval 3010">
            <a:extLst>
              <a:ext uri="{FF2B5EF4-FFF2-40B4-BE49-F238E27FC236}">
                <a16:creationId xmlns:a16="http://schemas.microsoft.com/office/drawing/2014/main" id="{8C50F124-C59B-B42D-ECF1-B2A2B38164FA}"/>
              </a:ext>
            </a:extLst>
          </p:cNvPr>
          <p:cNvSpPr/>
          <p:nvPr/>
        </p:nvSpPr>
        <p:spPr>
          <a:xfrm>
            <a:off x="9682241" y="188543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6" name="Oval 3011">
            <a:extLst>
              <a:ext uri="{FF2B5EF4-FFF2-40B4-BE49-F238E27FC236}">
                <a16:creationId xmlns:a16="http://schemas.microsoft.com/office/drawing/2014/main" id="{2DC3C397-B2E5-9BE7-75B4-0B40A3EBD415}"/>
              </a:ext>
            </a:extLst>
          </p:cNvPr>
          <p:cNvSpPr/>
          <p:nvPr/>
        </p:nvSpPr>
        <p:spPr>
          <a:xfrm>
            <a:off x="10178008" y="134693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7" name="Oval 3012">
            <a:extLst>
              <a:ext uri="{FF2B5EF4-FFF2-40B4-BE49-F238E27FC236}">
                <a16:creationId xmlns:a16="http://schemas.microsoft.com/office/drawing/2014/main" id="{758638DB-E34E-4872-177B-5AC9280638E9}"/>
              </a:ext>
            </a:extLst>
          </p:cNvPr>
          <p:cNvSpPr/>
          <p:nvPr/>
        </p:nvSpPr>
        <p:spPr>
          <a:xfrm>
            <a:off x="10114222" y="145388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8" name="Oval 3013">
            <a:extLst>
              <a:ext uri="{FF2B5EF4-FFF2-40B4-BE49-F238E27FC236}">
                <a16:creationId xmlns:a16="http://schemas.microsoft.com/office/drawing/2014/main" id="{00F5C222-F042-28BA-538A-D288947B7EAD}"/>
              </a:ext>
            </a:extLst>
          </p:cNvPr>
          <p:cNvSpPr/>
          <p:nvPr/>
        </p:nvSpPr>
        <p:spPr>
          <a:xfrm>
            <a:off x="9963218" y="164678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29" name="Oval 3014">
            <a:extLst>
              <a:ext uri="{FF2B5EF4-FFF2-40B4-BE49-F238E27FC236}">
                <a16:creationId xmlns:a16="http://schemas.microsoft.com/office/drawing/2014/main" id="{3EC31899-3AE9-6996-1007-4875A8C58FFD}"/>
              </a:ext>
            </a:extLst>
          </p:cNvPr>
          <p:cNvSpPr/>
          <p:nvPr/>
        </p:nvSpPr>
        <p:spPr>
          <a:xfrm>
            <a:off x="10049996" y="156099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0" name="Oval 3015">
            <a:extLst>
              <a:ext uri="{FF2B5EF4-FFF2-40B4-BE49-F238E27FC236}">
                <a16:creationId xmlns:a16="http://schemas.microsoft.com/office/drawing/2014/main" id="{E9666E73-654E-91C8-9BB9-C657A3649D17}"/>
              </a:ext>
            </a:extLst>
          </p:cNvPr>
          <p:cNvSpPr/>
          <p:nvPr/>
        </p:nvSpPr>
        <p:spPr>
          <a:xfrm>
            <a:off x="10394747" y="12156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1" name="Oval 3016">
            <a:extLst>
              <a:ext uri="{FF2B5EF4-FFF2-40B4-BE49-F238E27FC236}">
                <a16:creationId xmlns:a16="http://schemas.microsoft.com/office/drawing/2014/main" id="{1F84E407-D29E-CC3F-0296-01B366D59F33}"/>
              </a:ext>
            </a:extLst>
          </p:cNvPr>
          <p:cNvSpPr/>
          <p:nvPr/>
        </p:nvSpPr>
        <p:spPr>
          <a:xfrm>
            <a:off x="10481353" y="112969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2" name="Oval 3017">
            <a:extLst>
              <a:ext uri="{FF2B5EF4-FFF2-40B4-BE49-F238E27FC236}">
                <a16:creationId xmlns:a16="http://schemas.microsoft.com/office/drawing/2014/main" id="{FA6A99DA-2D6A-8435-9C68-8D4720BA0413}"/>
              </a:ext>
            </a:extLst>
          </p:cNvPr>
          <p:cNvSpPr/>
          <p:nvPr/>
        </p:nvSpPr>
        <p:spPr>
          <a:xfrm>
            <a:off x="9898965" y="175455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3" name="Oval 3018">
            <a:extLst>
              <a:ext uri="{FF2B5EF4-FFF2-40B4-BE49-F238E27FC236}">
                <a16:creationId xmlns:a16="http://schemas.microsoft.com/office/drawing/2014/main" id="{36F714CD-960D-3B64-E61C-64AAA165FBC6}"/>
              </a:ext>
            </a:extLst>
          </p:cNvPr>
          <p:cNvSpPr/>
          <p:nvPr/>
        </p:nvSpPr>
        <p:spPr>
          <a:xfrm>
            <a:off x="10330233" y="132328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4" name="Oval 3019">
            <a:extLst>
              <a:ext uri="{FF2B5EF4-FFF2-40B4-BE49-F238E27FC236}">
                <a16:creationId xmlns:a16="http://schemas.microsoft.com/office/drawing/2014/main" id="{A76AEABB-3464-35C5-D1CB-AD4EBF7E5714}"/>
              </a:ext>
            </a:extLst>
          </p:cNvPr>
          <p:cNvSpPr/>
          <p:nvPr/>
        </p:nvSpPr>
        <p:spPr>
          <a:xfrm>
            <a:off x="10265230" y="143116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5" name="Oval 3020">
            <a:extLst>
              <a:ext uri="{FF2B5EF4-FFF2-40B4-BE49-F238E27FC236}">
                <a16:creationId xmlns:a16="http://schemas.microsoft.com/office/drawing/2014/main" id="{34C97424-A2CF-5513-4F8F-BF30D25554EF}"/>
              </a:ext>
            </a:extLst>
          </p:cNvPr>
          <p:cNvSpPr/>
          <p:nvPr/>
        </p:nvSpPr>
        <p:spPr>
          <a:xfrm>
            <a:off x="9834004" y="186268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6" name="Oval 3021">
            <a:extLst>
              <a:ext uri="{FF2B5EF4-FFF2-40B4-BE49-F238E27FC236}">
                <a16:creationId xmlns:a16="http://schemas.microsoft.com/office/drawing/2014/main" id="{2068322C-1534-DD97-58EA-E359D6E68733}"/>
              </a:ext>
            </a:extLst>
          </p:cNvPr>
          <p:cNvSpPr/>
          <p:nvPr/>
        </p:nvSpPr>
        <p:spPr>
          <a:xfrm>
            <a:off x="10199632" y="153929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7" name="Oval 3022">
            <a:extLst>
              <a:ext uri="{FF2B5EF4-FFF2-40B4-BE49-F238E27FC236}">
                <a16:creationId xmlns:a16="http://schemas.microsoft.com/office/drawing/2014/main" id="{CAC2502D-A136-6E5F-2790-D8B07580F434}"/>
              </a:ext>
            </a:extLst>
          </p:cNvPr>
          <p:cNvSpPr/>
          <p:nvPr/>
        </p:nvSpPr>
        <p:spPr>
          <a:xfrm>
            <a:off x="10565064" y="121583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8" name="Oval 3023">
            <a:extLst>
              <a:ext uri="{FF2B5EF4-FFF2-40B4-BE49-F238E27FC236}">
                <a16:creationId xmlns:a16="http://schemas.microsoft.com/office/drawing/2014/main" id="{74CB187C-501B-913A-CF05-5067E00AAD0E}"/>
              </a:ext>
            </a:extLst>
          </p:cNvPr>
          <p:cNvSpPr/>
          <p:nvPr/>
        </p:nvSpPr>
        <p:spPr>
          <a:xfrm>
            <a:off x="10479689" y="130322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39" name="Oval 3024">
            <a:extLst>
              <a:ext uri="{FF2B5EF4-FFF2-40B4-BE49-F238E27FC236}">
                <a16:creationId xmlns:a16="http://schemas.microsoft.com/office/drawing/2014/main" id="{4FEC33FD-6D0A-BDC1-6826-D471CEB9CAA6}"/>
              </a:ext>
            </a:extLst>
          </p:cNvPr>
          <p:cNvSpPr/>
          <p:nvPr/>
        </p:nvSpPr>
        <p:spPr>
          <a:xfrm>
            <a:off x="9768081" y="19712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0" name="Oval 3025">
            <a:extLst>
              <a:ext uri="{FF2B5EF4-FFF2-40B4-BE49-F238E27FC236}">
                <a16:creationId xmlns:a16="http://schemas.microsoft.com/office/drawing/2014/main" id="{8714A1A6-93CA-728A-D8AD-98EE65493D4B}"/>
              </a:ext>
            </a:extLst>
          </p:cNvPr>
          <p:cNvSpPr/>
          <p:nvPr/>
        </p:nvSpPr>
        <p:spPr>
          <a:xfrm>
            <a:off x="10133297" y="164772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1" name="Oval 3026">
            <a:extLst>
              <a:ext uri="{FF2B5EF4-FFF2-40B4-BE49-F238E27FC236}">
                <a16:creationId xmlns:a16="http://schemas.microsoft.com/office/drawing/2014/main" id="{B3A877CB-20B0-5A89-7E3B-DA4E77FFA90E}"/>
              </a:ext>
            </a:extLst>
          </p:cNvPr>
          <p:cNvSpPr/>
          <p:nvPr/>
        </p:nvSpPr>
        <p:spPr>
          <a:xfrm>
            <a:off x="10413398" y="14120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2" name="Oval 3027">
            <a:extLst>
              <a:ext uri="{FF2B5EF4-FFF2-40B4-BE49-F238E27FC236}">
                <a16:creationId xmlns:a16="http://schemas.microsoft.com/office/drawing/2014/main" id="{EB62CAB8-588D-6DEB-E84F-C9055034EA27}"/>
              </a:ext>
            </a:extLst>
          </p:cNvPr>
          <p:cNvSpPr/>
          <p:nvPr/>
        </p:nvSpPr>
        <p:spPr>
          <a:xfrm>
            <a:off x="10048247" y="173572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3" name="Oval 3028">
            <a:extLst>
              <a:ext uri="{FF2B5EF4-FFF2-40B4-BE49-F238E27FC236}">
                <a16:creationId xmlns:a16="http://schemas.microsoft.com/office/drawing/2014/main" id="{1B0C3A96-546F-EDCF-035F-CAB8772C2104}"/>
              </a:ext>
            </a:extLst>
          </p:cNvPr>
          <p:cNvSpPr/>
          <p:nvPr/>
        </p:nvSpPr>
        <p:spPr>
          <a:xfrm>
            <a:off x="9683171" y="205946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4" name="Oval 3029">
            <a:extLst>
              <a:ext uri="{FF2B5EF4-FFF2-40B4-BE49-F238E27FC236}">
                <a16:creationId xmlns:a16="http://schemas.microsoft.com/office/drawing/2014/main" id="{4D88CF84-0501-2FA0-6262-4BCC1C86A49B}"/>
              </a:ext>
            </a:extLst>
          </p:cNvPr>
          <p:cNvSpPr/>
          <p:nvPr/>
        </p:nvSpPr>
        <p:spPr>
          <a:xfrm>
            <a:off x="10346364" y="152127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5" name="Oval 3030">
            <a:extLst>
              <a:ext uri="{FF2B5EF4-FFF2-40B4-BE49-F238E27FC236}">
                <a16:creationId xmlns:a16="http://schemas.microsoft.com/office/drawing/2014/main" id="{B9213C73-C0BE-19DC-93A7-353A146743BF}"/>
              </a:ext>
            </a:extLst>
          </p:cNvPr>
          <p:cNvSpPr/>
          <p:nvPr/>
        </p:nvSpPr>
        <p:spPr>
          <a:xfrm>
            <a:off x="9981295" y="184539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6" name="Oval 3031">
            <a:extLst>
              <a:ext uri="{FF2B5EF4-FFF2-40B4-BE49-F238E27FC236}">
                <a16:creationId xmlns:a16="http://schemas.microsoft.com/office/drawing/2014/main" id="{0763016D-323D-5624-40F4-3795B377F42A}"/>
              </a:ext>
            </a:extLst>
          </p:cNvPr>
          <p:cNvSpPr/>
          <p:nvPr/>
        </p:nvSpPr>
        <p:spPr>
          <a:xfrm>
            <a:off x="10643722" y="130660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7" name="Oval 3032">
            <a:extLst>
              <a:ext uri="{FF2B5EF4-FFF2-40B4-BE49-F238E27FC236}">
                <a16:creationId xmlns:a16="http://schemas.microsoft.com/office/drawing/2014/main" id="{9DC14C01-8E46-0F46-7350-8340BA382008}"/>
              </a:ext>
            </a:extLst>
          </p:cNvPr>
          <p:cNvSpPr/>
          <p:nvPr/>
        </p:nvSpPr>
        <p:spPr>
          <a:xfrm>
            <a:off x="10559076" y="139588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8" name="Oval 3033">
            <a:extLst>
              <a:ext uri="{FF2B5EF4-FFF2-40B4-BE49-F238E27FC236}">
                <a16:creationId xmlns:a16="http://schemas.microsoft.com/office/drawing/2014/main" id="{458E2FC8-2CF1-1CCE-42AC-6E7645C4F7C2}"/>
              </a:ext>
            </a:extLst>
          </p:cNvPr>
          <p:cNvSpPr/>
          <p:nvPr/>
        </p:nvSpPr>
        <p:spPr>
          <a:xfrm>
            <a:off x="10278421" y="163085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9" name="Oval 3034">
            <a:extLst>
              <a:ext uri="{FF2B5EF4-FFF2-40B4-BE49-F238E27FC236}">
                <a16:creationId xmlns:a16="http://schemas.microsoft.com/office/drawing/2014/main" id="{151A9DB4-27C9-47B9-EF61-72C08A47C862}"/>
              </a:ext>
            </a:extLst>
          </p:cNvPr>
          <p:cNvSpPr/>
          <p:nvPr/>
        </p:nvSpPr>
        <p:spPr>
          <a:xfrm>
            <a:off x="10490579" y="15061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0" name="Oval 3035">
            <a:extLst>
              <a:ext uri="{FF2B5EF4-FFF2-40B4-BE49-F238E27FC236}">
                <a16:creationId xmlns:a16="http://schemas.microsoft.com/office/drawing/2014/main" id="{0328A9C0-472A-3AFF-D20B-B01FB12DE09E}"/>
              </a:ext>
            </a:extLst>
          </p:cNvPr>
          <p:cNvSpPr/>
          <p:nvPr/>
        </p:nvSpPr>
        <p:spPr>
          <a:xfrm>
            <a:off x="9913023" y="195571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1" name="Oval 3036">
            <a:extLst>
              <a:ext uri="{FF2B5EF4-FFF2-40B4-BE49-F238E27FC236}">
                <a16:creationId xmlns:a16="http://schemas.microsoft.com/office/drawing/2014/main" id="{56AED05A-85CA-5DB0-12D3-E7991E8887FC}"/>
              </a:ext>
            </a:extLst>
          </p:cNvPr>
          <p:cNvSpPr/>
          <p:nvPr/>
        </p:nvSpPr>
        <p:spPr>
          <a:xfrm>
            <a:off x="10209349" y="17408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2" name="Oval 3037">
            <a:extLst>
              <a:ext uri="{FF2B5EF4-FFF2-40B4-BE49-F238E27FC236}">
                <a16:creationId xmlns:a16="http://schemas.microsoft.com/office/drawing/2014/main" id="{004A8E6E-E231-5781-FD42-5A5F0DE0D594}"/>
              </a:ext>
            </a:extLst>
          </p:cNvPr>
          <p:cNvSpPr/>
          <p:nvPr/>
        </p:nvSpPr>
        <p:spPr>
          <a:xfrm>
            <a:off x="10124961" y="183191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3" name="Oval 3038">
            <a:extLst>
              <a:ext uri="{FF2B5EF4-FFF2-40B4-BE49-F238E27FC236}">
                <a16:creationId xmlns:a16="http://schemas.microsoft.com/office/drawing/2014/main" id="{8665526B-F2CB-3C76-5A7F-A3771B98BE47}"/>
              </a:ext>
            </a:extLst>
          </p:cNvPr>
          <p:cNvSpPr/>
          <p:nvPr/>
        </p:nvSpPr>
        <p:spPr>
          <a:xfrm>
            <a:off x="10421015" y="161682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4" name="Oval 3039">
            <a:extLst>
              <a:ext uri="{FF2B5EF4-FFF2-40B4-BE49-F238E27FC236}">
                <a16:creationId xmlns:a16="http://schemas.microsoft.com/office/drawing/2014/main" id="{55984A94-BADB-B15C-64B1-5FB334F92B0A}"/>
              </a:ext>
            </a:extLst>
          </p:cNvPr>
          <p:cNvSpPr/>
          <p:nvPr/>
        </p:nvSpPr>
        <p:spPr>
          <a:xfrm>
            <a:off x="10717069" y="140172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5" name="Oval 3040">
            <a:extLst>
              <a:ext uri="{FF2B5EF4-FFF2-40B4-BE49-F238E27FC236}">
                <a16:creationId xmlns:a16="http://schemas.microsoft.com/office/drawing/2014/main" id="{C2CE0F24-0D51-E9C6-3D26-67348E7789A4}"/>
              </a:ext>
            </a:extLst>
          </p:cNvPr>
          <p:cNvSpPr/>
          <p:nvPr/>
        </p:nvSpPr>
        <p:spPr>
          <a:xfrm>
            <a:off x="10632609" y="149325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6" name="Oval 3041">
            <a:extLst>
              <a:ext uri="{FF2B5EF4-FFF2-40B4-BE49-F238E27FC236}">
                <a16:creationId xmlns:a16="http://schemas.microsoft.com/office/drawing/2014/main" id="{A0FC9931-ACF0-8C42-BCBE-CFD3D4E88678}"/>
              </a:ext>
            </a:extLst>
          </p:cNvPr>
          <p:cNvSpPr/>
          <p:nvPr/>
        </p:nvSpPr>
        <p:spPr>
          <a:xfrm>
            <a:off x="9842948" y="206683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7" name="Oval 3042">
            <a:extLst>
              <a:ext uri="{FF2B5EF4-FFF2-40B4-BE49-F238E27FC236}">
                <a16:creationId xmlns:a16="http://schemas.microsoft.com/office/drawing/2014/main" id="{952D17CF-0052-8E9F-732F-CD11A75B599C}"/>
              </a:ext>
            </a:extLst>
          </p:cNvPr>
          <p:cNvSpPr/>
          <p:nvPr/>
        </p:nvSpPr>
        <p:spPr>
          <a:xfrm>
            <a:off x="10350147" y="172803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8" name="Oval 3043">
            <a:extLst>
              <a:ext uri="{FF2B5EF4-FFF2-40B4-BE49-F238E27FC236}">
                <a16:creationId xmlns:a16="http://schemas.microsoft.com/office/drawing/2014/main" id="{84492814-5839-0B84-06EF-DD9CCF2F1C50}"/>
              </a:ext>
            </a:extLst>
          </p:cNvPr>
          <p:cNvSpPr/>
          <p:nvPr/>
        </p:nvSpPr>
        <p:spPr>
          <a:xfrm>
            <a:off x="10054325" y="194386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9" name="Oval 3044">
            <a:extLst>
              <a:ext uri="{FF2B5EF4-FFF2-40B4-BE49-F238E27FC236}">
                <a16:creationId xmlns:a16="http://schemas.microsoft.com/office/drawing/2014/main" id="{60356655-B09E-59F8-91B4-9FCA88E86F32}"/>
              </a:ext>
            </a:extLst>
          </p:cNvPr>
          <p:cNvSpPr/>
          <p:nvPr/>
        </p:nvSpPr>
        <p:spPr>
          <a:xfrm>
            <a:off x="10561443" y="160501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0" name="Oval 3045">
            <a:extLst>
              <a:ext uri="{FF2B5EF4-FFF2-40B4-BE49-F238E27FC236}">
                <a16:creationId xmlns:a16="http://schemas.microsoft.com/office/drawing/2014/main" id="{54BE3DDC-12CC-756F-0762-048A900927F7}"/>
              </a:ext>
            </a:extLst>
          </p:cNvPr>
          <p:cNvSpPr/>
          <p:nvPr/>
        </p:nvSpPr>
        <p:spPr>
          <a:xfrm>
            <a:off x="9758697" y="21603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1" name="Oval 3046">
            <a:extLst>
              <a:ext uri="{FF2B5EF4-FFF2-40B4-BE49-F238E27FC236}">
                <a16:creationId xmlns:a16="http://schemas.microsoft.com/office/drawing/2014/main" id="{DD620642-EF8A-4287-18D5-5A6B9AAEF022}"/>
              </a:ext>
            </a:extLst>
          </p:cNvPr>
          <p:cNvSpPr/>
          <p:nvPr/>
        </p:nvSpPr>
        <p:spPr>
          <a:xfrm>
            <a:off x="10784866" y="150087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2" name="Oval 3047">
            <a:extLst>
              <a:ext uri="{FF2B5EF4-FFF2-40B4-BE49-F238E27FC236}">
                <a16:creationId xmlns:a16="http://schemas.microsoft.com/office/drawing/2014/main" id="{FAD81E06-AA98-43FB-5349-389014C55D9F}"/>
              </a:ext>
            </a:extLst>
          </p:cNvPr>
          <p:cNvSpPr/>
          <p:nvPr/>
        </p:nvSpPr>
        <p:spPr>
          <a:xfrm>
            <a:off x="10277660" y="183983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3" name="Oval 3048">
            <a:extLst>
              <a:ext uri="{FF2B5EF4-FFF2-40B4-BE49-F238E27FC236}">
                <a16:creationId xmlns:a16="http://schemas.microsoft.com/office/drawing/2014/main" id="{0487CC1F-5E94-BCAA-CC91-A554B274A5CF}"/>
              </a:ext>
            </a:extLst>
          </p:cNvPr>
          <p:cNvSpPr/>
          <p:nvPr/>
        </p:nvSpPr>
        <p:spPr>
          <a:xfrm>
            <a:off x="10488819" y="171734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4" name="Oval 3049">
            <a:extLst>
              <a:ext uri="{FF2B5EF4-FFF2-40B4-BE49-F238E27FC236}">
                <a16:creationId xmlns:a16="http://schemas.microsoft.com/office/drawing/2014/main" id="{212A83B7-3DE2-9B28-816A-55A2B29A7CDE}"/>
              </a:ext>
            </a:extLst>
          </p:cNvPr>
          <p:cNvSpPr/>
          <p:nvPr/>
        </p:nvSpPr>
        <p:spPr>
          <a:xfrm>
            <a:off x="10700008" y="159497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5" name="Oval 3050">
            <a:extLst>
              <a:ext uri="{FF2B5EF4-FFF2-40B4-BE49-F238E27FC236}">
                <a16:creationId xmlns:a16="http://schemas.microsoft.com/office/drawing/2014/main" id="{A73099B9-FEEF-4874-E1AF-0E1ACD5CF2CD}"/>
              </a:ext>
            </a:extLst>
          </p:cNvPr>
          <p:cNvSpPr/>
          <p:nvPr/>
        </p:nvSpPr>
        <p:spPr>
          <a:xfrm>
            <a:off x="9981521" y="205674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6" name="Oval 3051">
            <a:extLst>
              <a:ext uri="{FF2B5EF4-FFF2-40B4-BE49-F238E27FC236}">
                <a16:creationId xmlns:a16="http://schemas.microsoft.com/office/drawing/2014/main" id="{86F2EB2C-B849-214C-77A7-049D830A8709}"/>
              </a:ext>
            </a:extLst>
          </p:cNvPr>
          <p:cNvSpPr/>
          <p:nvPr/>
        </p:nvSpPr>
        <p:spPr>
          <a:xfrm>
            <a:off x="10192744" y="193460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7" name="Oval 3052">
            <a:extLst>
              <a:ext uri="{FF2B5EF4-FFF2-40B4-BE49-F238E27FC236}">
                <a16:creationId xmlns:a16="http://schemas.microsoft.com/office/drawing/2014/main" id="{CC2D4B0B-AD1F-6C73-3968-722A4EDC9835}"/>
              </a:ext>
            </a:extLst>
          </p:cNvPr>
          <p:cNvSpPr/>
          <p:nvPr/>
        </p:nvSpPr>
        <p:spPr>
          <a:xfrm>
            <a:off x="10414410" y="183031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8" name="Oval 3053">
            <a:extLst>
              <a:ext uri="{FF2B5EF4-FFF2-40B4-BE49-F238E27FC236}">
                <a16:creationId xmlns:a16="http://schemas.microsoft.com/office/drawing/2014/main" id="{14127D3C-0666-2C4F-85F0-323BD191B874}"/>
              </a:ext>
            </a:extLst>
          </p:cNvPr>
          <p:cNvSpPr/>
          <p:nvPr/>
        </p:nvSpPr>
        <p:spPr>
          <a:xfrm>
            <a:off x="10625687" y="17083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9" name="Oval 3054">
            <a:extLst>
              <a:ext uri="{FF2B5EF4-FFF2-40B4-BE49-F238E27FC236}">
                <a16:creationId xmlns:a16="http://schemas.microsoft.com/office/drawing/2014/main" id="{BF9E0D2B-4784-CC84-953C-0BB5B0F6F0D5}"/>
              </a:ext>
            </a:extLst>
          </p:cNvPr>
          <p:cNvSpPr/>
          <p:nvPr/>
        </p:nvSpPr>
        <p:spPr>
          <a:xfrm>
            <a:off x="10846893" y="160373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0" name="Oval 3055">
            <a:extLst>
              <a:ext uri="{FF2B5EF4-FFF2-40B4-BE49-F238E27FC236}">
                <a16:creationId xmlns:a16="http://schemas.microsoft.com/office/drawing/2014/main" id="{506019A9-031D-B23A-FA48-4818B23256D9}"/>
              </a:ext>
            </a:extLst>
          </p:cNvPr>
          <p:cNvSpPr/>
          <p:nvPr/>
        </p:nvSpPr>
        <p:spPr>
          <a:xfrm>
            <a:off x="10761017" y="170064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1" name="Oval 3056">
            <a:extLst>
              <a:ext uri="{FF2B5EF4-FFF2-40B4-BE49-F238E27FC236}">
                <a16:creationId xmlns:a16="http://schemas.microsoft.com/office/drawing/2014/main" id="{4FC19001-1677-A88C-EBE4-FAD156CFA898}"/>
              </a:ext>
            </a:extLst>
          </p:cNvPr>
          <p:cNvSpPr/>
          <p:nvPr/>
        </p:nvSpPr>
        <p:spPr>
          <a:xfrm>
            <a:off x="10117352" y="204901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2" name="Oval 3057">
            <a:extLst>
              <a:ext uri="{FF2B5EF4-FFF2-40B4-BE49-F238E27FC236}">
                <a16:creationId xmlns:a16="http://schemas.microsoft.com/office/drawing/2014/main" id="{A8F41F7D-FD2A-7DF0-F404-D8DE792494A2}"/>
              </a:ext>
            </a:extLst>
          </p:cNvPr>
          <p:cNvSpPr/>
          <p:nvPr/>
        </p:nvSpPr>
        <p:spPr>
          <a:xfrm>
            <a:off x="10549446" y="182235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3" name="Oval 3058">
            <a:extLst>
              <a:ext uri="{FF2B5EF4-FFF2-40B4-BE49-F238E27FC236}">
                <a16:creationId xmlns:a16="http://schemas.microsoft.com/office/drawing/2014/main" id="{0E365207-4272-D65A-9C2B-0F27AF31EF39}"/>
              </a:ext>
            </a:extLst>
          </p:cNvPr>
          <p:cNvSpPr/>
          <p:nvPr/>
        </p:nvSpPr>
        <p:spPr>
          <a:xfrm>
            <a:off x="9905751" y="217072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4" name="Oval 3059">
            <a:extLst>
              <a:ext uri="{FF2B5EF4-FFF2-40B4-BE49-F238E27FC236}">
                <a16:creationId xmlns:a16="http://schemas.microsoft.com/office/drawing/2014/main" id="{A95F6F55-C7FA-B7BA-1660-337F091D54EE}"/>
              </a:ext>
            </a:extLst>
          </p:cNvPr>
          <p:cNvSpPr/>
          <p:nvPr/>
        </p:nvSpPr>
        <p:spPr>
          <a:xfrm>
            <a:off x="10337786" y="19439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5" name="Oval 3060">
            <a:extLst>
              <a:ext uri="{FF2B5EF4-FFF2-40B4-BE49-F238E27FC236}">
                <a16:creationId xmlns:a16="http://schemas.microsoft.com/office/drawing/2014/main" id="{57A096B0-366C-323D-09BC-31B5C22EE1D2}"/>
              </a:ext>
            </a:extLst>
          </p:cNvPr>
          <p:cNvSpPr/>
          <p:nvPr/>
        </p:nvSpPr>
        <p:spPr>
          <a:xfrm>
            <a:off x="10683038" y="181562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6" name="Oval 3061">
            <a:extLst>
              <a:ext uri="{FF2B5EF4-FFF2-40B4-BE49-F238E27FC236}">
                <a16:creationId xmlns:a16="http://schemas.microsoft.com/office/drawing/2014/main" id="{869ECB11-26FF-6929-A69D-ABDDB128F9C2}"/>
              </a:ext>
            </a:extLst>
          </p:cNvPr>
          <p:cNvSpPr/>
          <p:nvPr/>
        </p:nvSpPr>
        <p:spPr>
          <a:xfrm>
            <a:off x="10902946" y="170996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7" name="Oval 3062">
            <a:extLst>
              <a:ext uri="{FF2B5EF4-FFF2-40B4-BE49-F238E27FC236}">
                <a16:creationId xmlns:a16="http://schemas.microsoft.com/office/drawing/2014/main" id="{A3DBB8BD-51D6-D456-EA8E-CA4C1499970B}"/>
              </a:ext>
            </a:extLst>
          </p:cNvPr>
          <p:cNvSpPr/>
          <p:nvPr/>
        </p:nvSpPr>
        <p:spPr>
          <a:xfrm>
            <a:off x="10251049" y="204295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8" name="Oval 3063">
            <a:extLst>
              <a:ext uri="{FF2B5EF4-FFF2-40B4-BE49-F238E27FC236}">
                <a16:creationId xmlns:a16="http://schemas.microsoft.com/office/drawing/2014/main" id="{76485954-14E6-E9F7-7882-1A729EC68ED8}"/>
              </a:ext>
            </a:extLst>
          </p:cNvPr>
          <p:cNvSpPr/>
          <p:nvPr/>
        </p:nvSpPr>
        <p:spPr>
          <a:xfrm>
            <a:off x="10470851" y="193710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9" name="Oval 3064">
            <a:extLst>
              <a:ext uri="{FF2B5EF4-FFF2-40B4-BE49-F238E27FC236}">
                <a16:creationId xmlns:a16="http://schemas.microsoft.com/office/drawing/2014/main" id="{3480E5FA-FC5F-FF90-152E-1D524B53003E}"/>
              </a:ext>
            </a:extLst>
          </p:cNvPr>
          <p:cNvSpPr/>
          <p:nvPr/>
        </p:nvSpPr>
        <p:spPr>
          <a:xfrm>
            <a:off x="10038694" y="216458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0" name="Oval 3065">
            <a:extLst>
              <a:ext uri="{FF2B5EF4-FFF2-40B4-BE49-F238E27FC236}">
                <a16:creationId xmlns:a16="http://schemas.microsoft.com/office/drawing/2014/main" id="{5E3D837D-6BA6-B858-409B-5F38CF68F44C}"/>
              </a:ext>
            </a:extLst>
          </p:cNvPr>
          <p:cNvSpPr/>
          <p:nvPr/>
        </p:nvSpPr>
        <p:spPr>
          <a:xfrm>
            <a:off x="10815405" y="18098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1" name="Oval 3066">
            <a:extLst>
              <a:ext uri="{FF2B5EF4-FFF2-40B4-BE49-F238E27FC236}">
                <a16:creationId xmlns:a16="http://schemas.microsoft.com/office/drawing/2014/main" id="{CBD0DE72-6B91-242C-6D22-C85203E91A35}"/>
              </a:ext>
            </a:extLst>
          </p:cNvPr>
          <p:cNvSpPr/>
          <p:nvPr/>
        </p:nvSpPr>
        <p:spPr>
          <a:xfrm>
            <a:off x="9819097" y="227096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2" name="Oval 3067">
            <a:extLst>
              <a:ext uri="{FF2B5EF4-FFF2-40B4-BE49-F238E27FC236}">
                <a16:creationId xmlns:a16="http://schemas.microsoft.com/office/drawing/2014/main" id="{F84D9684-1622-0870-55F3-F4BE84D0B3B9}"/>
              </a:ext>
            </a:extLst>
          </p:cNvPr>
          <p:cNvSpPr/>
          <p:nvPr/>
        </p:nvSpPr>
        <p:spPr>
          <a:xfrm>
            <a:off x="10602600" y="193133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3" name="Oval 3068">
            <a:extLst>
              <a:ext uri="{FF2B5EF4-FFF2-40B4-BE49-F238E27FC236}">
                <a16:creationId xmlns:a16="http://schemas.microsoft.com/office/drawing/2014/main" id="{A7499737-A8CA-8E6E-60F2-D0FF747DAF12}"/>
              </a:ext>
            </a:extLst>
          </p:cNvPr>
          <p:cNvSpPr/>
          <p:nvPr/>
        </p:nvSpPr>
        <p:spPr>
          <a:xfrm>
            <a:off x="10389337" y="205261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4" name="Oval 3069">
            <a:extLst>
              <a:ext uri="{FF2B5EF4-FFF2-40B4-BE49-F238E27FC236}">
                <a16:creationId xmlns:a16="http://schemas.microsoft.com/office/drawing/2014/main" id="{233A9D0A-9D72-9D4D-B4C3-2FD36E7AF552}"/>
              </a:ext>
            </a:extLst>
          </p:cNvPr>
          <p:cNvSpPr/>
          <p:nvPr/>
        </p:nvSpPr>
        <p:spPr>
          <a:xfrm>
            <a:off x="10952843" y="181922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5" name="Oval 3070">
            <a:extLst>
              <a:ext uri="{FF2B5EF4-FFF2-40B4-BE49-F238E27FC236}">
                <a16:creationId xmlns:a16="http://schemas.microsoft.com/office/drawing/2014/main" id="{DD23E1CD-0C73-E539-2070-0E23129B5CDA}"/>
              </a:ext>
            </a:extLst>
          </p:cNvPr>
          <p:cNvSpPr/>
          <p:nvPr/>
        </p:nvSpPr>
        <p:spPr>
          <a:xfrm>
            <a:off x="10169769" y="215984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6" name="Oval 3071">
            <a:extLst>
              <a:ext uri="{FF2B5EF4-FFF2-40B4-BE49-F238E27FC236}">
                <a16:creationId xmlns:a16="http://schemas.microsoft.com/office/drawing/2014/main" id="{25D5B8C6-829B-78FA-58A3-93DC6FB58023}"/>
              </a:ext>
            </a:extLst>
          </p:cNvPr>
          <p:cNvSpPr/>
          <p:nvPr/>
        </p:nvSpPr>
        <p:spPr>
          <a:xfrm>
            <a:off x="10733247" y="192644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7" name="Oval 3072">
            <a:extLst>
              <a:ext uri="{FF2B5EF4-FFF2-40B4-BE49-F238E27FC236}">
                <a16:creationId xmlns:a16="http://schemas.microsoft.com/office/drawing/2014/main" id="{D7FCA3F7-523B-7DD3-59E8-56089B933B40}"/>
              </a:ext>
            </a:extLst>
          </p:cNvPr>
          <p:cNvSpPr/>
          <p:nvPr/>
        </p:nvSpPr>
        <p:spPr>
          <a:xfrm>
            <a:off x="10519153" y="204781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8" name="Oval 3073">
            <a:extLst>
              <a:ext uri="{FF2B5EF4-FFF2-40B4-BE49-F238E27FC236}">
                <a16:creationId xmlns:a16="http://schemas.microsoft.com/office/drawing/2014/main" id="{1A2A4043-45EF-4761-ED3C-477B9DFDAFE0}"/>
              </a:ext>
            </a:extLst>
          </p:cNvPr>
          <p:cNvSpPr/>
          <p:nvPr/>
        </p:nvSpPr>
        <p:spPr>
          <a:xfrm>
            <a:off x="10862966" y="192223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89" name="Oval 3074">
            <a:extLst>
              <a:ext uri="{FF2B5EF4-FFF2-40B4-BE49-F238E27FC236}">
                <a16:creationId xmlns:a16="http://schemas.microsoft.com/office/drawing/2014/main" id="{41FB4EF3-980C-54A4-AF6B-A168C1301F8D}"/>
              </a:ext>
            </a:extLst>
          </p:cNvPr>
          <p:cNvSpPr/>
          <p:nvPr/>
        </p:nvSpPr>
        <p:spPr>
          <a:xfrm>
            <a:off x="9955573" y="228142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0" name="Oval 3075">
            <a:extLst>
              <a:ext uri="{FF2B5EF4-FFF2-40B4-BE49-F238E27FC236}">
                <a16:creationId xmlns:a16="http://schemas.microsoft.com/office/drawing/2014/main" id="{7D0BC2B7-3F85-EC3F-748F-37696197C81F}"/>
              </a:ext>
            </a:extLst>
          </p:cNvPr>
          <p:cNvSpPr/>
          <p:nvPr/>
        </p:nvSpPr>
        <p:spPr>
          <a:xfrm>
            <a:off x="10299407" y="215609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1" name="Oval 3076">
            <a:extLst>
              <a:ext uri="{FF2B5EF4-FFF2-40B4-BE49-F238E27FC236}">
                <a16:creationId xmlns:a16="http://schemas.microsoft.com/office/drawing/2014/main" id="{296E141E-2A9B-74B9-7CF3-8EBC16BBAD7F}"/>
              </a:ext>
            </a:extLst>
          </p:cNvPr>
          <p:cNvSpPr/>
          <p:nvPr/>
        </p:nvSpPr>
        <p:spPr>
          <a:xfrm>
            <a:off x="10648022" y="204376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2" name="Oval 3077">
            <a:extLst>
              <a:ext uri="{FF2B5EF4-FFF2-40B4-BE49-F238E27FC236}">
                <a16:creationId xmlns:a16="http://schemas.microsoft.com/office/drawing/2014/main" id="{0E5C905B-F6F1-12FF-E38E-E025EECFBAC3}"/>
              </a:ext>
            </a:extLst>
          </p:cNvPr>
          <p:cNvSpPr/>
          <p:nvPr/>
        </p:nvSpPr>
        <p:spPr>
          <a:xfrm>
            <a:off x="10996421" y="193115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3" name="Oval 3078">
            <a:extLst>
              <a:ext uri="{FF2B5EF4-FFF2-40B4-BE49-F238E27FC236}">
                <a16:creationId xmlns:a16="http://schemas.microsoft.com/office/drawing/2014/main" id="{835971BC-D295-155A-6414-F709614C42A8}"/>
              </a:ext>
            </a:extLst>
          </p:cNvPr>
          <p:cNvSpPr/>
          <p:nvPr/>
        </p:nvSpPr>
        <p:spPr>
          <a:xfrm>
            <a:off x="10776102" y="204030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4" name="Oval 3079">
            <a:extLst>
              <a:ext uri="{FF2B5EF4-FFF2-40B4-BE49-F238E27FC236}">
                <a16:creationId xmlns:a16="http://schemas.microsoft.com/office/drawing/2014/main" id="{10E3787C-2761-0091-0EAF-D2B7309E071A}"/>
              </a:ext>
            </a:extLst>
          </p:cNvPr>
          <p:cNvSpPr/>
          <p:nvPr/>
        </p:nvSpPr>
        <p:spPr>
          <a:xfrm>
            <a:off x="10083872" y="227797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5" name="Oval 3080">
            <a:extLst>
              <a:ext uri="{FF2B5EF4-FFF2-40B4-BE49-F238E27FC236}">
                <a16:creationId xmlns:a16="http://schemas.microsoft.com/office/drawing/2014/main" id="{1A5E7C13-5D91-81F2-F9BB-C9BE32FC05AC}"/>
              </a:ext>
            </a:extLst>
          </p:cNvPr>
          <p:cNvSpPr/>
          <p:nvPr/>
        </p:nvSpPr>
        <p:spPr>
          <a:xfrm>
            <a:off x="10431978" y="216505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6" name="Oval 3081">
            <a:extLst>
              <a:ext uri="{FF2B5EF4-FFF2-40B4-BE49-F238E27FC236}">
                <a16:creationId xmlns:a16="http://schemas.microsoft.com/office/drawing/2014/main" id="{9CC6A15E-75F6-57BE-C752-9708987684D6}"/>
              </a:ext>
            </a:extLst>
          </p:cNvPr>
          <p:cNvSpPr/>
          <p:nvPr/>
        </p:nvSpPr>
        <p:spPr>
          <a:xfrm>
            <a:off x="10903520" y="203732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7" name="Oval 3082">
            <a:extLst>
              <a:ext uri="{FF2B5EF4-FFF2-40B4-BE49-F238E27FC236}">
                <a16:creationId xmlns:a16="http://schemas.microsoft.com/office/drawing/2014/main" id="{8500B368-CA8F-3815-9659-ACC8AC40E74A}"/>
              </a:ext>
            </a:extLst>
          </p:cNvPr>
          <p:cNvSpPr/>
          <p:nvPr/>
        </p:nvSpPr>
        <p:spPr>
          <a:xfrm>
            <a:off x="10559047" y="216182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8" name="Oval 3083">
            <a:extLst>
              <a:ext uri="{FF2B5EF4-FFF2-40B4-BE49-F238E27FC236}">
                <a16:creationId xmlns:a16="http://schemas.microsoft.com/office/drawing/2014/main" id="{39FB1F7C-0E53-1E34-F30F-3DEE9D31C0B5}"/>
              </a:ext>
            </a:extLst>
          </p:cNvPr>
          <p:cNvSpPr/>
          <p:nvPr/>
        </p:nvSpPr>
        <p:spPr>
          <a:xfrm>
            <a:off x="10211070" y="227527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99" name="Oval 3084">
            <a:extLst>
              <a:ext uri="{FF2B5EF4-FFF2-40B4-BE49-F238E27FC236}">
                <a16:creationId xmlns:a16="http://schemas.microsoft.com/office/drawing/2014/main" id="{8E14DDE0-63EA-2559-E217-36B12D1BD1A6}"/>
              </a:ext>
            </a:extLst>
          </p:cNvPr>
          <p:cNvSpPr/>
          <p:nvPr/>
        </p:nvSpPr>
        <p:spPr>
          <a:xfrm>
            <a:off x="9863139" y="238905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0" name="Oval 3085">
            <a:extLst>
              <a:ext uri="{FF2B5EF4-FFF2-40B4-BE49-F238E27FC236}">
                <a16:creationId xmlns:a16="http://schemas.microsoft.com/office/drawing/2014/main" id="{C694015E-AEA2-0FA4-D170-1D580847F29E}"/>
              </a:ext>
            </a:extLst>
          </p:cNvPr>
          <p:cNvSpPr/>
          <p:nvPr/>
        </p:nvSpPr>
        <p:spPr>
          <a:xfrm>
            <a:off x="11033538" y="204539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1" name="Oval 3086">
            <a:extLst>
              <a:ext uri="{FF2B5EF4-FFF2-40B4-BE49-F238E27FC236}">
                <a16:creationId xmlns:a16="http://schemas.microsoft.com/office/drawing/2014/main" id="{855EE365-E146-D738-E8BB-2F1D5E771F6C}"/>
              </a:ext>
            </a:extLst>
          </p:cNvPr>
          <p:cNvSpPr/>
          <p:nvPr/>
        </p:nvSpPr>
        <p:spPr>
          <a:xfrm>
            <a:off x="10685491" y="2159078"/>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2" name="Oval 3087">
            <a:extLst>
              <a:ext uri="{FF2B5EF4-FFF2-40B4-BE49-F238E27FC236}">
                <a16:creationId xmlns:a16="http://schemas.microsoft.com/office/drawing/2014/main" id="{3325C9A5-C4E3-E515-5440-ACB43B155A72}"/>
              </a:ext>
            </a:extLst>
          </p:cNvPr>
          <p:cNvSpPr/>
          <p:nvPr/>
        </p:nvSpPr>
        <p:spPr>
          <a:xfrm>
            <a:off x="10337428" y="227311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3" name="Oval 3088">
            <a:extLst>
              <a:ext uri="{FF2B5EF4-FFF2-40B4-BE49-F238E27FC236}">
                <a16:creationId xmlns:a16="http://schemas.microsoft.com/office/drawing/2014/main" id="{B0373FDC-3C74-9DB2-6951-2E460AB77CE1}"/>
              </a:ext>
            </a:extLst>
          </p:cNvPr>
          <p:cNvSpPr/>
          <p:nvPr/>
        </p:nvSpPr>
        <p:spPr>
          <a:xfrm>
            <a:off x="10811418" y="215672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4" name="Oval 3089">
            <a:extLst>
              <a:ext uri="{FF2B5EF4-FFF2-40B4-BE49-F238E27FC236}">
                <a16:creationId xmlns:a16="http://schemas.microsoft.com/office/drawing/2014/main" id="{2C83CA7C-4D61-BB98-D612-0E395F028359}"/>
              </a:ext>
            </a:extLst>
          </p:cNvPr>
          <p:cNvSpPr/>
          <p:nvPr/>
        </p:nvSpPr>
        <p:spPr>
          <a:xfrm>
            <a:off x="10936912" y="215468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5" name="Oval 3090">
            <a:extLst>
              <a:ext uri="{FF2B5EF4-FFF2-40B4-BE49-F238E27FC236}">
                <a16:creationId xmlns:a16="http://schemas.microsoft.com/office/drawing/2014/main" id="{FACAC0A7-8069-5B0D-616B-DBBB365D2B38}"/>
              </a:ext>
            </a:extLst>
          </p:cNvPr>
          <p:cNvSpPr/>
          <p:nvPr/>
        </p:nvSpPr>
        <p:spPr>
          <a:xfrm>
            <a:off x="9991689" y="239732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6" name="Oval 3091">
            <a:extLst>
              <a:ext uri="{FF2B5EF4-FFF2-40B4-BE49-F238E27FC236}">
                <a16:creationId xmlns:a16="http://schemas.microsoft.com/office/drawing/2014/main" id="{9E126071-AB21-81E5-BD0F-89AFDB92E9EB}"/>
              </a:ext>
            </a:extLst>
          </p:cNvPr>
          <p:cNvSpPr/>
          <p:nvPr/>
        </p:nvSpPr>
        <p:spPr>
          <a:xfrm>
            <a:off x="10465434" y="228056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7" name="Oval 3092">
            <a:extLst>
              <a:ext uri="{FF2B5EF4-FFF2-40B4-BE49-F238E27FC236}">
                <a16:creationId xmlns:a16="http://schemas.microsoft.com/office/drawing/2014/main" id="{3AA659DD-F654-48F7-3C09-074D2226717A}"/>
              </a:ext>
            </a:extLst>
          </p:cNvPr>
          <p:cNvSpPr/>
          <p:nvPr/>
        </p:nvSpPr>
        <p:spPr>
          <a:xfrm>
            <a:off x="11064073" y="216155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8" name="Oval 3093">
            <a:extLst>
              <a:ext uri="{FF2B5EF4-FFF2-40B4-BE49-F238E27FC236}">
                <a16:creationId xmlns:a16="http://schemas.microsoft.com/office/drawing/2014/main" id="{B8CB998B-31D9-23E9-95E8-C497907B535D}"/>
              </a:ext>
            </a:extLst>
          </p:cNvPr>
          <p:cNvSpPr/>
          <p:nvPr/>
        </p:nvSpPr>
        <p:spPr>
          <a:xfrm>
            <a:off x="10590309" y="2278494"/>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09" name="Oval 3094">
            <a:extLst>
              <a:ext uri="{FF2B5EF4-FFF2-40B4-BE49-F238E27FC236}">
                <a16:creationId xmlns:a16="http://schemas.microsoft.com/office/drawing/2014/main" id="{9F7BDAE4-3BC8-5670-4978-A7A7DD5213CA}"/>
              </a:ext>
            </a:extLst>
          </p:cNvPr>
          <p:cNvSpPr/>
          <p:nvPr/>
        </p:nvSpPr>
        <p:spPr>
          <a:xfrm>
            <a:off x="10116527" y="239557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0" name="Oval 3095">
            <a:extLst>
              <a:ext uri="{FF2B5EF4-FFF2-40B4-BE49-F238E27FC236}">
                <a16:creationId xmlns:a16="http://schemas.microsoft.com/office/drawing/2014/main" id="{409934BB-1AF1-0A91-4214-43BAD774A4BF}"/>
              </a:ext>
            </a:extLst>
          </p:cNvPr>
          <p:cNvSpPr/>
          <p:nvPr/>
        </p:nvSpPr>
        <p:spPr>
          <a:xfrm>
            <a:off x="10714825" y="22767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1" name="Oval 3096">
            <a:extLst>
              <a:ext uri="{FF2B5EF4-FFF2-40B4-BE49-F238E27FC236}">
                <a16:creationId xmlns:a16="http://schemas.microsoft.com/office/drawing/2014/main" id="{3251AB14-E376-890E-9167-7CDAC029FF8D}"/>
              </a:ext>
            </a:extLst>
          </p:cNvPr>
          <p:cNvSpPr/>
          <p:nvPr/>
        </p:nvSpPr>
        <p:spPr>
          <a:xfrm>
            <a:off x="10240859" y="239419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2" name="Oval 3097">
            <a:extLst>
              <a:ext uri="{FF2B5EF4-FFF2-40B4-BE49-F238E27FC236}">
                <a16:creationId xmlns:a16="http://schemas.microsoft.com/office/drawing/2014/main" id="{A39F71DA-0CBB-8619-AB49-7EDD3D5B755C}"/>
              </a:ext>
            </a:extLst>
          </p:cNvPr>
          <p:cNvSpPr/>
          <p:nvPr/>
        </p:nvSpPr>
        <p:spPr>
          <a:xfrm>
            <a:off x="10839044" y="227520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3" name="Oval 3098">
            <a:extLst>
              <a:ext uri="{FF2B5EF4-FFF2-40B4-BE49-F238E27FC236}">
                <a16:creationId xmlns:a16="http://schemas.microsoft.com/office/drawing/2014/main" id="{5C4D8C35-DDCB-7DBF-0608-31F1861F77FE}"/>
              </a:ext>
            </a:extLst>
          </p:cNvPr>
          <p:cNvSpPr/>
          <p:nvPr/>
        </p:nvSpPr>
        <p:spPr>
          <a:xfrm>
            <a:off x="10963016" y="227387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4" name="Oval 3099">
            <a:extLst>
              <a:ext uri="{FF2B5EF4-FFF2-40B4-BE49-F238E27FC236}">
                <a16:creationId xmlns:a16="http://schemas.microsoft.com/office/drawing/2014/main" id="{14E36EBE-E9F8-4069-BA3C-BECF10BEE12D}"/>
              </a:ext>
            </a:extLst>
          </p:cNvPr>
          <p:cNvSpPr/>
          <p:nvPr/>
        </p:nvSpPr>
        <p:spPr>
          <a:xfrm>
            <a:off x="10364807" y="239306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5" name="Oval 3100">
            <a:extLst>
              <a:ext uri="{FF2B5EF4-FFF2-40B4-BE49-F238E27FC236}">
                <a16:creationId xmlns:a16="http://schemas.microsoft.com/office/drawing/2014/main" id="{C77BAB3C-152A-DF4B-5453-3D22D0616BB5}"/>
              </a:ext>
            </a:extLst>
          </p:cNvPr>
          <p:cNvSpPr/>
          <p:nvPr/>
        </p:nvSpPr>
        <p:spPr>
          <a:xfrm>
            <a:off x="11087927" y="22792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6" name="Oval 3101">
            <a:extLst>
              <a:ext uri="{FF2B5EF4-FFF2-40B4-BE49-F238E27FC236}">
                <a16:creationId xmlns:a16="http://schemas.microsoft.com/office/drawing/2014/main" id="{99AB8E81-2F99-BCFD-04C8-62D53534B2EC}"/>
              </a:ext>
            </a:extLst>
          </p:cNvPr>
          <p:cNvSpPr/>
          <p:nvPr/>
        </p:nvSpPr>
        <p:spPr>
          <a:xfrm>
            <a:off x="10489488" y="239838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7" name="Oval 3102">
            <a:extLst>
              <a:ext uri="{FF2B5EF4-FFF2-40B4-BE49-F238E27FC236}">
                <a16:creationId xmlns:a16="http://schemas.microsoft.com/office/drawing/2014/main" id="{508F1DEA-A74C-4B78-119A-F1BFFA205CEE}"/>
              </a:ext>
            </a:extLst>
          </p:cNvPr>
          <p:cNvSpPr/>
          <p:nvPr/>
        </p:nvSpPr>
        <p:spPr>
          <a:xfrm>
            <a:off x="10612765" y="2397177"/>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8" name="Oval 3103">
            <a:extLst>
              <a:ext uri="{FF2B5EF4-FFF2-40B4-BE49-F238E27FC236}">
                <a16:creationId xmlns:a16="http://schemas.microsoft.com/office/drawing/2014/main" id="{29FBB8F8-2730-224D-23DC-489A8DBA5B3B}"/>
              </a:ext>
            </a:extLst>
          </p:cNvPr>
          <p:cNvSpPr/>
          <p:nvPr/>
        </p:nvSpPr>
        <p:spPr>
          <a:xfrm>
            <a:off x="9889929" y="251220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19" name="Oval 3104">
            <a:extLst>
              <a:ext uri="{FF2B5EF4-FFF2-40B4-BE49-F238E27FC236}">
                <a16:creationId xmlns:a16="http://schemas.microsoft.com/office/drawing/2014/main" id="{148FC580-3735-051F-7104-7110A917DEAB}"/>
              </a:ext>
            </a:extLst>
          </p:cNvPr>
          <p:cNvSpPr/>
          <p:nvPr/>
        </p:nvSpPr>
        <p:spPr>
          <a:xfrm>
            <a:off x="10735880" y="239614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0" name="Oval 3105">
            <a:extLst>
              <a:ext uri="{FF2B5EF4-FFF2-40B4-BE49-F238E27FC236}">
                <a16:creationId xmlns:a16="http://schemas.microsoft.com/office/drawing/2014/main" id="{0AEAD3F1-2AD0-7A14-1E82-009C2AA457AC}"/>
              </a:ext>
            </a:extLst>
          </p:cNvPr>
          <p:cNvSpPr/>
          <p:nvPr/>
        </p:nvSpPr>
        <p:spPr>
          <a:xfrm>
            <a:off x="10858862" y="239524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1" name="Oval 3106">
            <a:extLst>
              <a:ext uri="{FF2B5EF4-FFF2-40B4-BE49-F238E27FC236}">
                <a16:creationId xmlns:a16="http://schemas.microsoft.com/office/drawing/2014/main" id="{F69F0D0F-C231-4642-B7FE-1757222B5BDC}"/>
              </a:ext>
            </a:extLst>
          </p:cNvPr>
          <p:cNvSpPr/>
          <p:nvPr/>
        </p:nvSpPr>
        <p:spPr>
          <a:xfrm>
            <a:off x="10981732" y="239445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2" name="Oval 3107">
            <a:extLst>
              <a:ext uri="{FF2B5EF4-FFF2-40B4-BE49-F238E27FC236}">
                <a16:creationId xmlns:a16="http://schemas.microsoft.com/office/drawing/2014/main" id="{0DA87100-A2AE-C20D-DD7E-73055F4A4814}"/>
              </a:ext>
            </a:extLst>
          </p:cNvPr>
          <p:cNvSpPr/>
          <p:nvPr/>
        </p:nvSpPr>
        <p:spPr>
          <a:xfrm>
            <a:off x="10013571" y="251673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3" name="Oval 3108">
            <a:extLst>
              <a:ext uri="{FF2B5EF4-FFF2-40B4-BE49-F238E27FC236}">
                <a16:creationId xmlns:a16="http://schemas.microsoft.com/office/drawing/2014/main" id="{63691D6C-8B22-44E8-A30F-D74D84D92450}"/>
              </a:ext>
            </a:extLst>
          </p:cNvPr>
          <p:cNvSpPr/>
          <p:nvPr/>
        </p:nvSpPr>
        <p:spPr>
          <a:xfrm>
            <a:off x="11105021" y="2398172"/>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4" name="Oval 3109">
            <a:extLst>
              <a:ext uri="{FF2B5EF4-FFF2-40B4-BE49-F238E27FC236}">
                <a16:creationId xmlns:a16="http://schemas.microsoft.com/office/drawing/2014/main" id="{7E673628-8F86-35AF-26AB-93606C368E52}"/>
              </a:ext>
            </a:extLst>
          </p:cNvPr>
          <p:cNvSpPr/>
          <p:nvPr/>
        </p:nvSpPr>
        <p:spPr>
          <a:xfrm>
            <a:off x="10136274" y="25160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5" name="Oval 3110">
            <a:extLst>
              <a:ext uri="{FF2B5EF4-FFF2-40B4-BE49-F238E27FC236}">
                <a16:creationId xmlns:a16="http://schemas.microsoft.com/office/drawing/2014/main" id="{ED9EE464-4B3A-327B-FDC3-F291C9C8CE53}"/>
              </a:ext>
            </a:extLst>
          </p:cNvPr>
          <p:cNvSpPr/>
          <p:nvPr/>
        </p:nvSpPr>
        <p:spPr>
          <a:xfrm>
            <a:off x="10258847" y="2515461"/>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6" name="Oval 3111">
            <a:extLst>
              <a:ext uri="{FF2B5EF4-FFF2-40B4-BE49-F238E27FC236}">
                <a16:creationId xmlns:a16="http://schemas.microsoft.com/office/drawing/2014/main" id="{7E8C39D4-DDCD-7F75-5AFC-32CBB6D340E5}"/>
              </a:ext>
            </a:extLst>
          </p:cNvPr>
          <p:cNvSpPr/>
          <p:nvPr/>
        </p:nvSpPr>
        <p:spPr>
          <a:xfrm>
            <a:off x="10381323" y="2514993"/>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7" name="Oval 3112">
            <a:extLst>
              <a:ext uri="{FF2B5EF4-FFF2-40B4-BE49-F238E27FC236}">
                <a16:creationId xmlns:a16="http://schemas.microsoft.com/office/drawing/2014/main" id="{3F872254-DEAA-DDF9-B1D5-340B0F286103}"/>
              </a:ext>
            </a:extLst>
          </p:cNvPr>
          <p:cNvSpPr/>
          <p:nvPr/>
        </p:nvSpPr>
        <p:spPr>
          <a:xfrm>
            <a:off x="10503982" y="251775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8" name="Oval 3113">
            <a:extLst>
              <a:ext uri="{FF2B5EF4-FFF2-40B4-BE49-F238E27FC236}">
                <a16:creationId xmlns:a16="http://schemas.microsoft.com/office/drawing/2014/main" id="{64348518-849F-F280-177F-238B695B3D8C}"/>
              </a:ext>
            </a:extLst>
          </p:cNvPr>
          <p:cNvSpPr/>
          <p:nvPr/>
        </p:nvSpPr>
        <p:spPr>
          <a:xfrm>
            <a:off x="10626289" y="2517206"/>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9" name="Oval 3114">
            <a:extLst>
              <a:ext uri="{FF2B5EF4-FFF2-40B4-BE49-F238E27FC236}">
                <a16:creationId xmlns:a16="http://schemas.microsoft.com/office/drawing/2014/main" id="{EC09DCCD-CD96-3887-E11F-87C32B0A6037}"/>
              </a:ext>
            </a:extLst>
          </p:cNvPr>
          <p:cNvSpPr/>
          <p:nvPr/>
        </p:nvSpPr>
        <p:spPr>
          <a:xfrm>
            <a:off x="10748555" y="2516730"/>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0" name="Oval 3115">
            <a:extLst>
              <a:ext uri="{FF2B5EF4-FFF2-40B4-BE49-F238E27FC236}">
                <a16:creationId xmlns:a16="http://schemas.microsoft.com/office/drawing/2014/main" id="{1DBF0F86-5997-060C-ADBE-9FF7CD9868BC}"/>
              </a:ext>
            </a:extLst>
          </p:cNvPr>
          <p:cNvSpPr/>
          <p:nvPr/>
        </p:nvSpPr>
        <p:spPr>
          <a:xfrm>
            <a:off x="10870787" y="251631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1" name="Oval 3116">
            <a:extLst>
              <a:ext uri="{FF2B5EF4-FFF2-40B4-BE49-F238E27FC236}">
                <a16:creationId xmlns:a16="http://schemas.microsoft.com/office/drawing/2014/main" id="{2A7DB3FC-4B81-6690-8069-140B8884F4C2}"/>
              </a:ext>
            </a:extLst>
          </p:cNvPr>
          <p:cNvSpPr/>
          <p:nvPr/>
        </p:nvSpPr>
        <p:spPr>
          <a:xfrm>
            <a:off x="10992991" y="251594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2" name="Oval 3117">
            <a:extLst>
              <a:ext uri="{FF2B5EF4-FFF2-40B4-BE49-F238E27FC236}">
                <a16:creationId xmlns:a16="http://schemas.microsoft.com/office/drawing/2014/main" id="{CC667087-4A5C-987A-A231-AA25C320123F}"/>
              </a:ext>
            </a:extLst>
          </p:cNvPr>
          <p:cNvSpPr/>
          <p:nvPr/>
        </p:nvSpPr>
        <p:spPr>
          <a:xfrm>
            <a:off x="11115299" y="2517845"/>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3" name="Oval 3118">
            <a:extLst>
              <a:ext uri="{FF2B5EF4-FFF2-40B4-BE49-F238E27FC236}">
                <a16:creationId xmlns:a16="http://schemas.microsoft.com/office/drawing/2014/main" id="{DDB2FCF1-F518-6F22-5EBC-3207B1F496EA}"/>
              </a:ext>
            </a:extLst>
          </p:cNvPr>
          <p:cNvSpPr/>
          <p:nvPr/>
        </p:nvSpPr>
        <p:spPr>
          <a:xfrm>
            <a:off x="9898920"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4" name="Oval 3119">
            <a:extLst>
              <a:ext uri="{FF2B5EF4-FFF2-40B4-BE49-F238E27FC236}">
                <a16:creationId xmlns:a16="http://schemas.microsoft.com/office/drawing/2014/main" id="{04160F28-D65F-24B9-8065-99066D59C37B}"/>
              </a:ext>
            </a:extLst>
          </p:cNvPr>
          <p:cNvSpPr/>
          <p:nvPr/>
        </p:nvSpPr>
        <p:spPr>
          <a:xfrm>
            <a:off x="10020901"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5" name="Oval 3120">
            <a:extLst>
              <a:ext uri="{FF2B5EF4-FFF2-40B4-BE49-F238E27FC236}">
                <a16:creationId xmlns:a16="http://schemas.microsoft.com/office/drawing/2014/main" id="{643FF11C-224B-083C-D0BC-0CE0DBD013D7}"/>
              </a:ext>
            </a:extLst>
          </p:cNvPr>
          <p:cNvSpPr/>
          <p:nvPr/>
        </p:nvSpPr>
        <p:spPr>
          <a:xfrm>
            <a:off x="10142882"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6" name="Oval 3121">
            <a:extLst>
              <a:ext uri="{FF2B5EF4-FFF2-40B4-BE49-F238E27FC236}">
                <a16:creationId xmlns:a16="http://schemas.microsoft.com/office/drawing/2014/main" id="{49592766-1760-6988-3EBD-C7FA4436B0CE}"/>
              </a:ext>
            </a:extLst>
          </p:cNvPr>
          <p:cNvSpPr/>
          <p:nvPr/>
        </p:nvSpPr>
        <p:spPr>
          <a:xfrm>
            <a:off x="10264863"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7" name="Oval 3122">
            <a:extLst>
              <a:ext uri="{FF2B5EF4-FFF2-40B4-BE49-F238E27FC236}">
                <a16:creationId xmlns:a16="http://schemas.microsoft.com/office/drawing/2014/main" id="{1247B159-C5CE-79E0-F72B-55922A83A04E}"/>
              </a:ext>
            </a:extLst>
          </p:cNvPr>
          <p:cNvSpPr/>
          <p:nvPr/>
        </p:nvSpPr>
        <p:spPr>
          <a:xfrm>
            <a:off x="10386844"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8" name="Oval 3123">
            <a:extLst>
              <a:ext uri="{FF2B5EF4-FFF2-40B4-BE49-F238E27FC236}">
                <a16:creationId xmlns:a16="http://schemas.microsoft.com/office/drawing/2014/main" id="{9BB04A05-0958-C7C0-F4DD-5B4003376E5B}"/>
              </a:ext>
            </a:extLst>
          </p:cNvPr>
          <p:cNvSpPr/>
          <p:nvPr/>
        </p:nvSpPr>
        <p:spPr>
          <a:xfrm>
            <a:off x="10508825"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9" name="Oval 3124">
            <a:extLst>
              <a:ext uri="{FF2B5EF4-FFF2-40B4-BE49-F238E27FC236}">
                <a16:creationId xmlns:a16="http://schemas.microsoft.com/office/drawing/2014/main" id="{8C209525-4681-6403-0E97-2F774DB3FBFD}"/>
              </a:ext>
            </a:extLst>
          </p:cNvPr>
          <p:cNvSpPr/>
          <p:nvPr/>
        </p:nvSpPr>
        <p:spPr>
          <a:xfrm>
            <a:off x="10630805"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0" name="Oval 3125">
            <a:extLst>
              <a:ext uri="{FF2B5EF4-FFF2-40B4-BE49-F238E27FC236}">
                <a16:creationId xmlns:a16="http://schemas.microsoft.com/office/drawing/2014/main" id="{CD22850C-54DA-E396-D156-B45C2CF24846}"/>
              </a:ext>
            </a:extLst>
          </p:cNvPr>
          <p:cNvSpPr/>
          <p:nvPr/>
        </p:nvSpPr>
        <p:spPr>
          <a:xfrm>
            <a:off x="10752786"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1" name="Oval 3126">
            <a:extLst>
              <a:ext uri="{FF2B5EF4-FFF2-40B4-BE49-F238E27FC236}">
                <a16:creationId xmlns:a16="http://schemas.microsoft.com/office/drawing/2014/main" id="{4F3478E8-8567-FC40-A649-F07C3F07F15D}"/>
              </a:ext>
            </a:extLst>
          </p:cNvPr>
          <p:cNvSpPr/>
          <p:nvPr/>
        </p:nvSpPr>
        <p:spPr>
          <a:xfrm>
            <a:off x="10874767"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2" name="Oval 3127">
            <a:extLst>
              <a:ext uri="{FF2B5EF4-FFF2-40B4-BE49-F238E27FC236}">
                <a16:creationId xmlns:a16="http://schemas.microsoft.com/office/drawing/2014/main" id="{EFDA514E-7A61-2959-9D7E-936B7703E944}"/>
              </a:ext>
            </a:extLst>
          </p:cNvPr>
          <p:cNvSpPr/>
          <p:nvPr/>
        </p:nvSpPr>
        <p:spPr>
          <a:xfrm>
            <a:off x="10996748"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3" name="Oval 3128">
            <a:extLst>
              <a:ext uri="{FF2B5EF4-FFF2-40B4-BE49-F238E27FC236}">
                <a16:creationId xmlns:a16="http://schemas.microsoft.com/office/drawing/2014/main" id="{AB72BC2C-C286-7616-BE29-4E88597C9884}"/>
              </a:ext>
            </a:extLst>
          </p:cNvPr>
          <p:cNvSpPr/>
          <p:nvPr/>
        </p:nvSpPr>
        <p:spPr>
          <a:xfrm>
            <a:off x="11118729" y="2637909"/>
            <a:ext cx="100024" cy="100024"/>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4" name="TextBox 3129">
            <a:extLst>
              <a:ext uri="{FF2B5EF4-FFF2-40B4-BE49-F238E27FC236}">
                <a16:creationId xmlns:a16="http://schemas.microsoft.com/office/drawing/2014/main" id="{803DFF2F-A9BF-4216-1667-9E5CC93BBC17}"/>
              </a:ext>
            </a:extLst>
          </p:cNvPr>
          <p:cNvSpPr txBox="1"/>
          <p:nvPr/>
        </p:nvSpPr>
        <p:spPr>
          <a:xfrm>
            <a:off x="6733902" y="2825082"/>
            <a:ext cx="2103120" cy="584775"/>
          </a:xfrm>
          <a:prstGeom prst="rect">
            <a:avLst/>
          </a:prstGeom>
          <a:noFill/>
        </p:spPr>
        <p:txBody>
          <a:bodyPr wrap="square" lIns="0" tIns="0" rIns="0" bIns="0" anchor="t">
            <a:spAutoFit/>
          </a:bodyPr>
          <a:lstStyle/>
          <a:p>
            <a:pPr algn="l"/>
            <a:r>
              <a:rPr sz="2600" b="1">
                <a:latin typeface="Calibri" panose="020F0502020204030204" pitchFamily="34" charset="0"/>
                <a:cs typeface="Calibri" panose="020F0502020204030204" pitchFamily="34" charset="0"/>
              </a:rPr>
              <a:t>214</a:t>
            </a:r>
          </a:p>
          <a:p>
            <a:pPr algn="l"/>
            <a:r>
              <a:rPr sz="1200" b="0">
                <a:latin typeface="Calibri" panose="020F0502020204030204" pitchFamily="34" charset="0"/>
                <a:cs typeface="Calibri" panose="020F0502020204030204" pitchFamily="34" charset="0"/>
              </a:rPr>
              <a:t>Democraten</a:t>
            </a:r>
          </a:p>
        </p:txBody>
      </p:sp>
      <p:sp>
        <p:nvSpPr>
          <p:cNvPr id="445" name="TextBox 3130">
            <a:extLst>
              <a:ext uri="{FF2B5EF4-FFF2-40B4-BE49-F238E27FC236}">
                <a16:creationId xmlns:a16="http://schemas.microsoft.com/office/drawing/2014/main" id="{FDB42532-CEB3-44D6-5847-DFB67E8746A1}"/>
              </a:ext>
            </a:extLst>
          </p:cNvPr>
          <p:cNvSpPr txBox="1"/>
          <p:nvPr/>
        </p:nvSpPr>
        <p:spPr>
          <a:xfrm>
            <a:off x="9294222" y="2825082"/>
            <a:ext cx="2103120" cy="584775"/>
          </a:xfrm>
          <a:prstGeom prst="rect">
            <a:avLst/>
          </a:prstGeom>
          <a:noFill/>
        </p:spPr>
        <p:txBody>
          <a:bodyPr wrap="square" lIns="0" tIns="0" rIns="0" bIns="0" anchor="t">
            <a:spAutoFit/>
          </a:bodyPr>
          <a:lstStyle/>
          <a:p>
            <a:pPr algn="r"/>
            <a:r>
              <a:rPr sz="2600" b="1">
                <a:latin typeface="Calibri" panose="020F0502020204030204" pitchFamily="34" charset="0"/>
                <a:cs typeface="Calibri" panose="020F0502020204030204" pitchFamily="34" charset="0"/>
              </a:rPr>
              <a:t>218</a:t>
            </a:r>
          </a:p>
          <a:p>
            <a:pPr algn="r"/>
            <a:r>
              <a:rPr sz="1200" b="0">
                <a:latin typeface="Calibri" panose="020F0502020204030204" pitchFamily="34" charset="0"/>
                <a:cs typeface="Calibri" panose="020F0502020204030204" pitchFamily="34" charset="0"/>
              </a:rPr>
              <a:t>Republikeinen</a:t>
            </a:r>
          </a:p>
        </p:txBody>
      </p:sp>
      <p:sp>
        <p:nvSpPr>
          <p:cNvPr id="446" name="TextBox 3131">
            <a:extLst>
              <a:ext uri="{FF2B5EF4-FFF2-40B4-BE49-F238E27FC236}">
                <a16:creationId xmlns:a16="http://schemas.microsoft.com/office/drawing/2014/main" id="{DCE1811D-FBF0-A2E1-5631-4DFAAF8C86CB}"/>
              </a:ext>
            </a:extLst>
          </p:cNvPr>
          <p:cNvSpPr txBox="1"/>
          <p:nvPr/>
        </p:nvSpPr>
        <p:spPr>
          <a:xfrm>
            <a:off x="7876902" y="2994390"/>
            <a:ext cx="2377440" cy="169277"/>
          </a:xfrm>
          <a:prstGeom prst="rect">
            <a:avLst/>
          </a:prstGeom>
          <a:noFill/>
        </p:spPr>
        <p:txBody>
          <a:bodyPr wrap="square" lIns="0" tIns="0" rIns="0" bIns="0" anchor="t">
            <a:spAutoFit/>
          </a:bodyPr>
          <a:lstStyle/>
          <a:p>
            <a:pPr algn="ctr"/>
            <a:r>
              <a:rPr sz="1100" b="0" dirty="0">
                <a:latin typeface="Calibri" panose="020F0502020204030204" pitchFamily="34" charset="0"/>
                <a:cs typeface="Calibri" panose="020F0502020204030204" pitchFamily="34" charset="0"/>
              </a:rPr>
              <a:t>+1 </a:t>
            </a:r>
            <a:r>
              <a:rPr sz="1100" b="0" dirty="0" err="1">
                <a:latin typeface="Calibri" panose="020F0502020204030204" pitchFamily="34" charset="0"/>
                <a:cs typeface="Calibri" panose="020F0502020204030204" pitchFamily="34" charset="0"/>
              </a:rPr>
              <a:t>onafhankelijk</a:t>
            </a:r>
            <a:r>
              <a:rPr sz="1100" b="0" dirty="0">
                <a:latin typeface="Calibri" panose="020F0502020204030204" pitchFamily="34" charset="0"/>
                <a:cs typeface="Calibri" panose="020F0502020204030204" pitchFamily="34" charset="0"/>
              </a:rPr>
              <a:t> · 2 </a:t>
            </a:r>
            <a:r>
              <a:rPr sz="1100" b="0" dirty="0" err="1">
                <a:latin typeface="Calibri" panose="020F0502020204030204" pitchFamily="34" charset="0"/>
                <a:cs typeface="Calibri" panose="020F0502020204030204" pitchFamily="34" charset="0"/>
              </a:rPr>
              <a:t>leeg</a:t>
            </a:r>
            <a:endParaRPr sz="1100" b="0" dirty="0">
              <a:latin typeface="Calibri" panose="020F0502020204030204" pitchFamily="34" charset="0"/>
              <a:cs typeface="Calibri" panose="020F0502020204030204" pitchFamily="34" charset="0"/>
            </a:endParaRPr>
          </a:p>
        </p:txBody>
      </p:sp>
      <p:sp>
        <p:nvSpPr>
          <p:cNvPr id="447" name="TextBox 3134">
            <a:extLst>
              <a:ext uri="{FF2B5EF4-FFF2-40B4-BE49-F238E27FC236}">
                <a16:creationId xmlns:a16="http://schemas.microsoft.com/office/drawing/2014/main" id="{933E2007-7E93-E404-AA88-4A7A6F45CD21}"/>
              </a:ext>
            </a:extLst>
          </p:cNvPr>
          <p:cNvSpPr txBox="1"/>
          <p:nvPr/>
        </p:nvSpPr>
        <p:spPr>
          <a:xfrm>
            <a:off x="6962501" y="3712978"/>
            <a:ext cx="4206240" cy="246221"/>
          </a:xfrm>
          <a:prstGeom prst="rect">
            <a:avLst/>
          </a:prstGeom>
          <a:noFill/>
        </p:spPr>
        <p:txBody>
          <a:bodyPr wrap="square" lIns="0" tIns="0" rIns="0" bIns="0" anchor="t">
            <a:spAutoFit/>
          </a:bodyPr>
          <a:lstStyle/>
          <a:p>
            <a:pPr algn="ctr"/>
            <a:r>
              <a:rPr sz="1600" b="1" dirty="0">
                <a:latin typeface="Calibri" panose="020F0502020204030204" pitchFamily="34" charset="0"/>
                <a:cs typeface="Calibri" panose="020F0502020204030204" pitchFamily="34" charset="0"/>
              </a:rPr>
              <a:t>SENAAT</a:t>
            </a:r>
          </a:p>
        </p:txBody>
      </p:sp>
      <p:sp>
        <p:nvSpPr>
          <p:cNvPr id="448" name="Oval 3135">
            <a:extLst>
              <a:ext uri="{FF2B5EF4-FFF2-40B4-BE49-F238E27FC236}">
                <a16:creationId xmlns:a16="http://schemas.microsoft.com/office/drawing/2014/main" id="{F8BB1415-6D48-989E-3AC9-F1B49630A610}"/>
              </a:ext>
            </a:extLst>
          </p:cNvPr>
          <p:cNvSpPr/>
          <p:nvPr/>
        </p:nvSpPr>
        <p:spPr>
          <a:xfrm>
            <a:off x="8298405"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9" name="Oval 3136">
            <a:extLst>
              <a:ext uri="{FF2B5EF4-FFF2-40B4-BE49-F238E27FC236}">
                <a16:creationId xmlns:a16="http://schemas.microsoft.com/office/drawing/2014/main" id="{3A31371A-9C48-9D67-C802-8B44DEC39186}"/>
              </a:ext>
            </a:extLst>
          </p:cNvPr>
          <p:cNvSpPr/>
          <p:nvPr/>
        </p:nvSpPr>
        <p:spPr>
          <a:xfrm>
            <a:off x="8066376"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0" name="Oval 3137">
            <a:extLst>
              <a:ext uri="{FF2B5EF4-FFF2-40B4-BE49-F238E27FC236}">
                <a16:creationId xmlns:a16="http://schemas.microsoft.com/office/drawing/2014/main" id="{937ADA67-588B-B9A5-C247-9FAC976900C8}"/>
              </a:ext>
            </a:extLst>
          </p:cNvPr>
          <p:cNvSpPr/>
          <p:nvPr/>
        </p:nvSpPr>
        <p:spPr>
          <a:xfrm>
            <a:off x="7834347"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1" name="Oval 3138">
            <a:extLst>
              <a:ext uri="{FF2B5EF4-FFF2-40B4-BE49-F238E27FC236}">
                <a16:creationId xmlns:a16="http://schemas.microsoft.com/office/drawing/2014/main" id="{92E849E5-80E7-5F0B-6276-59E6FD703AEC}"/>
              </a:ext>
            </a:extLst>
          </p:cNvPr>
          <p:cNvSpPr/>
          <p:nvPr/>
        </p:nvSpPr>
        <p:spPr>
          <a:xfrm>
            <a:off x="7602318"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2" name="Oval 3139">
            <a:extLst>
              <a:ext uri="{FF2B5EF4-FFF2-40B4-BE49-F238E27FC236}">
                <a16:creationId xmlns:a16="http://schemas.microsoft.com/office/drawing/2014/main" id="{4C7AB101-5BB3-247D-8133-13D0E5686F2A}"/>
              </a:ext>
            </a:extLst>
          </p:cNvPr>
          <p:cNvSpPr/>
          <p:nvPr/>
        </p:nvSpPr>
        <p:spPr>
          <a:xfrm>
            <a:off x="7370289" y="57330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3" name="Oval 3140">
            <a:extLst>
              <a:ext uri="{FF2B5EF4-FFF2-40B4-BE49-F238E27FC236}">
                <a16:creationId xmlns:a16="http://schemas.microsoft.com/office/drawing/2014/main" id="{68525A53-4B99-381B-F3D2-7ECC131C2E60}"/>
              </a:ext>
            </a:extLst>
          </p:cNvPr>
          <p:cNvSpPr/>
          <p:nvPr/>
        </p:nvSpPr>
        <p:spPr>
          <a:xfrm>
            <a:off x="7381109" y="5547242"/>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4" name="Oval 3141">
            <a:extLst>
              <a:ext uri="{FF2B5EF4-FFF2-40B4-BE49-F238E27FC236}">
                <a16:creationId xmlns:a16="http://schemas.microsoft.com/office/drawing/2014/main" id="{24CA509B-B04A-7C01-F86F-7773F3D7C9E6}"/>
              </a:ext>
            </a:extLst>
          </p:cNvPr>
          <p:cNvSpPr/>
          <p:nvPr/>
        </p:nvSpPr>
        <p:spPr>
          <a:xfrm>
            <a:off x="7615061" y="554671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5" name="Oval 3142">
            <a:extLst>
              <a:ext uri="{FF2B5EF4-FFF2-40B4-BE49-F238E27FC236}">
                <a16:creationId xmlns:a16="http://schemas.microsoft.com/office/drawing/2014/main" id="{0F072082-71D1-C524-0FB4-24AB7AFFA211}"/>
              </a:ext>
            </a:extLst>
          </p:cNvPr>
          <p:cNvSpPr/>
          <p:nvPr/>
        </p:nvSpPr>
        <p:spPr>
          <a:xfrm>
            <a:off x="7849842" y="5546011"/>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6" name="Oval 3143">
            <a:extLst>
              <a:ext uri="{FF2B5EF4-FFF2-40B4-BE49-F238E27FC236}">
                <a16:creationId xmlns:a16="http://schemas.microsoft.com/office/drawing/2014/main" id="{1AFF0A10-94B2-B859-851D-6A714DFD653B}"/>
              </a:ext>
            </a:extLst>
          </p:cNvPr>
          <p:cNvSpPr/>
          <p:nvPr/>
        </p:nvSpPr>
        <p:spPr>
          <a:xfrm>
            <a:off x="8086133" y="5545038"/>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7" name="Oval 3144">
            <a:extLst>
              <a:ext uri="{FF2B5EF4-FFF2-40B4-BE49-F238E27FC236}">
                <a16:creationId xmlns:a16="http://schemas.microsoft.com/office/drawing/2014/main" id="{7D73DEC5-7C1A-EC13-1CA2-41E910DE65BC}"/>
              </a:ext>
            </a:extLst>
          </p:cNvPr>
          <p:cNvSpPr/>
          <p:nvPr/>
        </p:nvSpPr>
        <p:spPr>
          <a:xfrm>
            <a:off x="7413422" y="5363982"/>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8" name="Oval 3145">
            <a:extLst>
              <a:ext uri="{FF2B5EF4-FFF2-40B4-BE49-F238E27FC236}">
                <a16:creationId xmlns:a16="http://schemas.microsoft.com/office/drawing/2014/main" id="{11B9A48E-2ED4-214C-B297-C760851D9E4F}"/>
              </a:ext>
            </a:extLst>
          </p:cNvPr>
          <p:cNvSpPr/>
          <p:nvPr/>
        </p:nvSpPr>
        <p:spPr>
          <a:xfrm>
            <a:off x="7653053" y="536388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59" name="Oval 3146">
            <a:extLst>
              <a:ext uri="{FF2B5EF4-FFF2-40B4-BE49-F238E27FC236}">
                <a16:creationId xmlns:a16="http://schemas.microsoft.com/office/drawing/2014/main" id="{A39A01B4-DC81-135A-21BF-BBFD09D0CC31}"/>
              </a:ext>
            </a:extLst>
          </p:cNvPr>
          <p:cNvSpPr/>
          <p:nvPr/>
        </p:nvSpPr>
        <p:spPr>
          <a:xfrm>
            <a:off x="8325629" y="5543666"/>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0" name="Oval 3147">
            <a:extLst>
              <a:ext uri="{FF2B5EF4-FFF2-40B4-BE49-F238E27FC236}">
                <a16:creationId xmlns:a16="http://schemas.microsoft.com/office/drawing/2014/main" id="{CBA940BC-63F0-94A1-A3D5-B84FE3FC8C92}"/>
              </a:ext>
            </a:extLst>
          </p:cNvPr>
          <p:cNvSpPr/>
          <p:nvPr/>
        </p:nvSpPr>
        <p:spPr>
          <a:xfrm>
            <a:off x="7895906" y="536410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1" name="Oval 3148">
            <a:extLst>
              <a:ext uri="{FF2B5EF4-FFF2-40B4-BE49-F238E27FC236}">
                <a16:creationId xmlns:a16="http://schemas.microsoft.com/office/drawing/2014/main" id="{B59A9708-F90D-B307-3DE7-7FDCEEF1D164}"/>
              </a:ext>
            </a:extLst>
          </p:cNvPr>
          <p:cNvSpPr/>
          <p:nvPr/>
        </p:nvSpPr>
        <p:spPr>
          <a:xfrm>
            <a:off x="7466792" y="5185713"/>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2" name="Oval 3149">
            <a:extLst>
              <a:ext uri="{FF2B5EF4-FFF2-40B4-BE49-F238E27FC236}">
                <a16:creationId xmlns:a16="http://schemas.microsoft.com/office/drawing/2014/main" id="{99A79166-F2BE-A84C-DC7A-9643FE126373}"/>
              </a:ext>
            </a:extLst>
          </p:cNvPr>
          <p:cNvSpPr/>
          <p:nvPr/>
        </p:nvSpPr>
        <p:spPr>
          <a:xfrm>
            <a:off x="7715587" y="5187933"/>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3" name="Oval 3150">
            <a:extLst>
              <a:ext uri="{FF2B5EF4-FFF2-40B4-BE49-F238E27FC236}">
                <a16:creationId xmlns:a16="http://schemas.microsoft.com/office/drawing/2014/main" id="{072F1E94-E934-55E8-78EC-16E25DD2A54F}"/>
              </a:ext>
            </a:extLst>
          </p:cNvPr>
          <p:cNvSpPr/>
          <p:nvPr/>
        </p:nvSpPr>
        <p:spPr>
          <a:xfrm>
            <a:off x="8144540" y="5365278"/>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4" name="Oval 3151">
            <a:extLst>
              <a:ext uri="{FF2B5EF4-FFF2-40B4-BE49-F238E27FC236}">
                <a16:creationId xmlns:a16="http://schemas.microsoft.com/office/drawing/2014/main" id="{974BBA02-74BD-15F2-050F-54FCBAA2402A}"/>
              </a:ext>
            </a:extLst>
          </p:cNvPr>
          <p:cNvSpPr/>
          <p:nvPr/>
        </p:nvSpPr>
        <p:spPr>
          <a:xfrm>
            <a:off x="7540498" y="501484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5" name="Oval 3152">
            <a:extLst>
              <a:ext uri="{FF2B5EF4-FFF2-40B4-BE49-F238E27FC236}">
                <a16:creationId xmlns:a16="http://schemas.microsoft.com/office/drawing/2014/main" id="{112631CB-5F78-3012-9652-1CA0A38AFDEC}"/>
              </a:ext>
            </a:extLst>
          </p:cNvPr>
          <p:cNvSpPr/>
          <p:nvPr/>
        </p:nvSpPr>
        <p:spPr>
          <a:xfrm>
            <a:off x="7971282" y="519227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6" name="Oval 3153">
            <a:extLst>
              <a:ext uri="{FF2B5EF4-FFF2-40B4-BE49-F238E27FC236}">
                <a16:creationId xmlns:a16="http://schemas.microsoft.com/office/drawing/2014/main" id="{8A6AE20F-4E53-1DF4-AC53-E0A73DC0015B}"/>
              </a:ext>
            </a:extLst>
          </p:cNvPr>
          <p:cNvSpPr/>
          <p:nvPr/>
        </p:nvSpPr>
        <p:spPr>
          <a:xfrm>
            <a:off x="7801497" y="502213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7" name="Oval 3154">
            <a:extLst>
              <a:ext uri="{FF2B5EF4-FFF2-40B4-BE49-F238E27FC236}">
                <a16:creationId xmlns:a16="http://schemas.microsoft.com/office/drawing/2014/main" id="{4E9A0FB4-3E88-1BF5-88CE-321ABAD69065}"/>
              </a:ext>
            </a:extLst>
          </p:cNvPr>
          <p:cNvSpPr/>
          <p:nvPr/>
        </p:nvSpPr>
        <p:spPr>
          <a:xfrm>
            <a:off x="8405096" y="5369658"/>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8" name="Oval 3155">
            <a:extLst>
              <a:ext uri="{FF2B5EF4-FFF2-40B4-BE49-F238E27FC236}">
                <a16:creationId xmlns:a16="http://schemas.microsoft.com/office/drawing/2014/main" id="{D426261B-5B48-8A5E-C9A2-8A7DFA7B8187}"/>
              </a:ext>
            </a:extLst>
          </p:cNvPr>
          <p:cNvSpPr/>
          <p:nvPr/>
        </p:nvSpPr>
        <p:spPr>
          <a:xfrm>
            <a:off x="7633541" y="485368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69" name="Oval 3156">
            <a:extLst>
              <a:ext uri="{FF2B5EF4-FFF2-40B4-BE49-F238E27FC236}">
                <a16:creationId xmlns:a16="http://schemas.microsoft.com/office/drawing/2014/main" id="{F4627EF0-94BE-5385-4FB0-A3F620D1FD67}"/>
              </a:ext>
            </a:extLst>
          </p:cNvPr>
          <p:cNvSpPr/>
          <p:nvPr/>
        </p:nvSpPr>
        <p:spPr>
          <a:xfrm>
            <a:off x="8239046" y="520158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0" name="Oval 3157">
            <a:extLst>
              <a:ext uri="{FF2B5EF4-FFF2-40B4-BE49-F238E27FC236}">
                <a16:creationId xmlns:a16="http://schemas.microsoft.com/office/drawing/2014/main" id="{30D7EED9-11E6-EEB7-B723-7CACD30A83B1}"/>
              </a:ext>
            </a:extLst>
          </p:cNvPr>
          <p:cNvSpPr/>
          <p:nvPr/>
        </p:nvSpPr>
        <p:spPr>
          <a:xfrm>
            <a:off x="8073913" y="5035181"/>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1" name="Oval 3158">
            <a:extLst>
              <a:ext uri="{FF2B5EF4-FFF2-40B4-BE49-F238E27FC236}">
                <a16:creationId xmlns:a16="http://schemas.microsoft.com/office/drawing/2014/main" id="{34413419-9CA0-C643-AF78-15EB90F441B8}"/>
              </a:ext>
            </a:extLst>
          </p:cNvPr>
          <p:cNvSpPr/>
          <p:nvPr/>
        </p:nvSpPr>
        <p:spPr>
          <a:xfrm>
            <a:off x="7909183" y="4869577"/>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2" name="Oval 3159">
            <a:extLst>
              <a:ext uri="{FF2B5EF4-FFF2-40B4-BE49-F238E27FC236}">
                <a16:creationId xmlns:a16="http://schemas.microsoft.com/office/drawing/2014/main" id="{DCF1D3C1-AE38-761D-DFE4-55F0ED3876C0}"/>
              </a:ext>
            </a:extLst>
          </p:cNvPr>
          <p:cNvSpPr/>
          <p:nvPr/>
        </p:nvSpPr>
        <p:spPr>
          <a:xfrm>
            <a:off x="7744664" y="470442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3" name="Oval 3160">
            <a:extLst>
              <a:ext uri="{FF2B5EF4-FFF2-40B4-BE49-F238E27FC236}">
                <a16:creationId xmlns:a16="http://schemas.microsoft.com/office/drawing/2014/main" id="{7FA69929-4124-CBD5-FA68-CFC941EB2877}"/>
              </a:ext>
            </a:extLst>
          </p:cNvPr>
          <p:cNvSpPr/>
          <p:nvPr/>
        </p:nvSpPr>
        <p:spPr>
          <a:xfrm>
            <a:off x="7872365" y="456907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4" name="Oval 3161">
            <a:extLst>
              <a:ext uri="{FF2B5EF4-FFF2-40B4-BE49-F238E27FC236}">
                <a16:creationId xmlns:a16="http://schemas.microsoft.com/office/drawing/2014/main" id="{081640F2-9827-49BF-B7D8-F040EDC02BCD}"/>
              </a:ext>
            </a:extLst>
          </p:cNvPr>
          <p:cNvSpPr/>
          <p:nvPr/>
        </p:nvSpPr>
        <p:spPr>
          <a:xfrm>
            <a:off x="8036639" y="473310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5" name="Oval 3162">
            <a:extLst>
              <a:ext uri="{FF2B5EF4-FFF2-40B4-BE49-F238E27FC236}">
                <a16:creationId xmlns:a16="http://schemas.microsoft.com/office/drawing/2014/main" id="{A040F748-2123-F91E-3FAE-731CF337430C}"/>
              </a:ext>
            </a:extLst>
          </p:cNvPr>
          <p:cNvSpPr/>
          <p:nvPr/>
        </p:nvSpPr>
        <p:spPr>
          <a:xfrm>
            <a:off x="8201001" y="4897127"/>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6" name="Oval 3163">
            <a:extLst>
              <a:ext uri="{FF2B5EF4-FFF2-40B4-BE49-F238E27FC236}">
                <a16:creationId xmlns:a16="http://schemas.microsoft.com/office/drawing/2014/main" id="{6B6135EA-66DF-0499-F6EB-AA1E1B71FFFB}"/>
              </a:ext>
            </a:extLst>
          </p:cNvPr>
          <p:cNvSpPr/>
          <p:nvPr/>
        </p:nvSpPr>
        <p:spPr>
          <a:xfrm>
            <a:off x="8365519" y="5061127"/>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7" name="Oval 3164">
            <a:extLst>
              <a:ext uri="{FF2B5EF4-FFF2-40B4-BE49-F238E27FC236}">
                <a16:creationId xmlns:a16="http://schemas.microsoft.com/office/drawing/2014/main" id="{05BDF506-D195-31ED-A8DF-0441E5BED79C}"/>
              </a:ext>
            </a:extLst>
          </p:cNvPr>
          <p:cNvSpPr/>
          <p:nvPr/>
        </p:nvSpPr>
        <p:spPr>
          <a:xfrm>
            <a:off x="8530367" y="5225086"/>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8" name="Oval 3165">
            <a:extLst>
              <a:ext uri="{FF2B5EF4-FFF2-40B4-BE49-F238E27FC236}">
                <a16:creationId xmlns:a16="http://schemas.microsoft.com/office/drawing/2014/main" id="{17C11918-4F68-508B-C7B9-769A28DBB463}"/>
              </a:ext>
            </a:extLst>
          </p:cNvPr>
          <p:cNvSpPr/>
          <p:nvPr/>
        </p:nvSpPr>
        <p:spPr>
          <a:xfrm>
            <a:off x="8014915" y="4449456"/>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79" name="Oval 3166">
            <a:extLst>
              <a:ext uri="{FF2B5EF4-FFF2-40B4-BE49-F238E27FC236}">
                <a16:creationId xmlns:a16="http://schemas.microsoft.com/office/drawing/2014/main" id="{EE984575-1156-6443-0E35-0CB0A9FDAD49}"/>
              </a:ext>
            </a:extLst>
          </p:cNvPr>
          <p:cNvSpPr/>
          <p:nvPr/>
        </p:nvSpPr>
        <p:spPr>
          <a:xfrm>
            <a:off x="8181491" y="461525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0" name="Oval 3167">
            <a:extLst>
              <a:ext uri="{FF2B5EF4-FFF2-40B4-BE49-F238E27FC236}">
                <a16:creationId xmlns:a16="http://schemas.microsoft.com/office/drawing/2014/main" id="{EFFD9A5B-F34C-E8B6-600B-AB697A2EF5CB}"/>
              </a:ext>
            </a:extLst>
          </p:cNvPr>
          <p:cNvSpPr/>
          <p:nvPr/>
        </p:nvSpPr>
        <p:spPr>
          <a:xfrm>
            <a:off x="8349078" y="478187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1" name="Oval 3168">
            <a:extLst>
              <a:ext uri="{FF2B5EF4-FFF2-40B4-BE49-F238E27FC236}">
                <a16:creationId xmlns:a16="http://schemas.microsoft.com/office/drawing/2014/main" id="{ECD973B0-90C1-FA14-0B82-9A6BF63D6AF2}"/>
              </a:ext>
            </a:extLst>
          </p:cNvPr>
          <p:cNvSpPr/>
          <p:nvPr/>
        </p:nvSpPr>
        <p:spPr>
          <a:xfrm>
            <a:off x="8518432" y="495002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2" name="Oval 3169">
            <a:extLst>
              <a:ext uri="{FF2B5EF4-FFF2-40B4-BE49-F238E27FC236}">
                <a16:creationId xmlns:a16="http://schemas.microsoft.com/office/drawing/2014/main" id="{BD3FCD40-2594-A414-DD36-374851EE55B7}"/>
              </a:ext>
            </a:extLst>
          </p:cNvPr>
          <p:cNvSpPr/>
          <p:nvPr/>
        </p:nvSpPr>
        <p:spPr>
          <a:xfrm>
            <a:off x="8170389" y="434720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3" name="Oval 3170">
            <a:extLst>
              <a:ext uri="{FF2B5EF4-FFF2-40B4-BE49-F238E27FC236}">
                <a16:creationId xmlns:a16="http://schemas.microsoft.com/office/drawing/2014/main" id="{86CD021C-7B1C-9171-51CF-2918EAE2ABBE}"/>
              </a:ext>
            </a:extLst>
          </p:cNvPr>
          <p:cNvSpPr/>
          <p:nvPr/>
        </p:nvSpPr>
        <p:spPr>
          <a:xfrm>
            <a:off x="8341041" y="451823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4" name="Oval 3171">
            <a:extLst>
              <a:ext uri="{FF2B5EF4-FFF2-40B4-BE49-F238E27FC236}">
                <a16:creationId xmlns:a16="http://schemas.microsoft.com/office/drawing/2014/main" id="{2148FCFC-04C6-C5AF-1C8E-79E348DE4458}"/>
              </a:ext>
            </a:extLst>
          </p:cNvPr>
          <p:cNvSpPr/>
          <p:nvPr/>
        </p:nvSpPr>
        <p:spPr>
          <a:xfrm>
            <a:off x="8691295" y="512166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5" name="Oval 3172">
            <a:extLst>
              <a:ext uri="{FF2B5EF4-FFF2-40B4-BE49-F238E27FC236}">
                <a16:creationId xmlns:a16="http://schemas.microsoft.com/office/drawing/2014/main" id="{CC14CF10-ED0E-6BFA-6BB7-4CDFFD13AEEB}"/>
              </a:ext>
            </a:extLst>
          </p:cNvPr>
          <p:cNvSpPr/>
          <p:nvPr/>
        </p:nvSpPr>
        <p:spPr>
          <a:xfrm>
            <a:off x="8514106" y="4692565"/>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6" name="Oval 3173">
            <a:extLst>
              <a:ext uri="{FF2B5EF4-FFF2-40B4-BE49-F238E27FC236}">
                <a16:creationId xmlns:a16="http://schemas.microsoft.com/office/drawing/2014/main" id="{15A133BF-44AC-EE8A-32D8-057419269AA9}"/>
              </a:ext>
            </a:extLst>
          </p:cNvPr>
          <p:cNvSpPr/>
          <p:nvPr/>
        </p:nvSpPr>
        <p:spPr>
          <a:xfrm>
            <a:off x="8336682" y="426368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7" name="Oval 3174">
            <a:extLst>
              <a:ext uri="{FF2B5EF4-FFF2-40B4-BE49-F238E27FC236}">
                <a16:creationId xmlns:a16="http://schemas.microsoft.com/office/drawing/2014/main" id="{2A10F2E8-1F3A-967B-0E09-DF51756450ED}"/>
              </a:ext>
            </a:extLst>
          </p:cNvPr>
          <p:cNvSpPr/>
          <p:nvPr/>
        </p:nvSpPr>
        <p:spPr>
          <a:xfrm>
            <a:off x="8512316" y="444384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8" name="Oval 3175">
            <a:extLst>
              <a:ext uri="{FF2B5EF4-FFF2-40B4-BE49-F238E27FC236}">
                <a16:creationId xmlns:a16="http://schemas.microsoft.com/office/drawing/2014/main" id="{DA176CCD-5599-75A6-6F93-63B623072E4D}"/>
              </a:ext>
            </a:extLst>
          </p:cNvPr>
          <p:cNvSpPr/>
          <p:nvPr/>
        </p:nvSpPr>
        <p:spPr>
          <a:xfrm>
            <a:off x="8691102" y="4873151"/>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89" name="Oval 3176">
            <a:extLst>
              <a:ext uri="{FF2B5EF4-FFF2-40B4-BE49-F238E27FC236}">
                <a16:creationId xmlns:a16="http://schemas.microsoft.com/office/drawing/2014/main" id="{AC200426-D152-AA6D-0AD8-4B85EB841BE2}"/>
              </a:ext>
            </a:extLst>
          </p:cNvPr>
          <p:cNvSpPr/>
          <p:nvPr/>
        </p:nvSpPr>
        <p:spPr>
          <a:xfrm>
            <a:off x="8511546" y="420003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0" name="Oval 3177">
            <a:extLst>
              <a:ext uri="{FF2B5EF4-FFF2-40B4-BE49-F238E27FC236}">
                <a16:creationId xmlns:a16="http://schemas.microsoft.com/office/drawing/2014/main" id="{39A35AD3-55CF-E2D1-C75C-30552B5450A0}"/>
              </a:ext>
            </a:extLst>
          </p:cNvPr>
          <p:cNvSpPr/>
          <p:nvPr/>
        </p:nvSpPr>
        <p:spPr>
          <a:xfrm>
            <a:off x="8691582" y="4631637"/>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1" name="Oval 3178">
            <a:extLst>
              <a:ext uri="{FF2B5EF4-FFF2-40B4-BE49-F238E27FC236}">
                <a16:creationId xmlns:a16="http://schemas.microsoft.com/office/drawing/2014/main" id="{41020C50-C64B-EB6A-72A3-CF621632D3E0}"/>
              </a:ext>
            </a:extLst>
          </p:cNvPr>
          <p:cNvSpPr/>
          <p:nvPr/>
        </p:nvSpPr>
        <p:spPr>
          <a:xfrm>
            <a:off x="8692126" y="4393459"/>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2" name="Oval 3179">
            <a:extLst>
              <a:ext uri="{FF2B5EF4-FFF2-40B4-BE49-F238E27FC236}">
                <a16:creationId xmlns:a16="http://schemas.microsoft.com/office/drawing/2014/main" id="{C21C23C7-EE8C-2D61-7534-1A275FEEB19F}"/>
              </a:ext>
            </a:extLst>
          </p:cNvPr>
          <p:cNvSpPr/>
          <p:nvPr/>
        </p:nvSpPr>
        <p:spPr>
          <a:xfrm>
            <a:off x="8692617" y="4157124"/>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3" name="Oval 3180">
            <a:extLst>
              <a:ext uri="{FF2B5EF4-FFF2-40B4-BE49-F238E27FC236}">
                <a16:creationId xmlns:a16="http://schemas.microsoft.com/office/drawing/2014/main" id="{C093E678-82B3-9439-EF1F-9B51A678FE2F}"/>
              </a:ext>
            </a:extLst>
          </p:cNvPr>
          <p:cNvSpPr/>
          <p:nvPr/>
        </p:nvSpPr>
        <p:spPr>
          <a:xfrm>
            <a:off x="8874841" y="5067770"/>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4" name="Oval 3181">
            <a:extLst>
              <a:ext uri="{FF2B5EF4-FFF2-40B4-BE49-F238E27FC236}">
                <a16:creationId xmlns:a16="http://schemas.microsoft.com/office/drawing/2014/main" id="{154C368B-958D-5F64-9455-E488F7BFC75C}"/>
              </a:ext>
            </a:extLst>
          </p:cNvPr>
          <p:cNvSpPr/>
          <p:nvPr/>
        </p:nvSpPr>
        <p:spPr>
          <a:xfrm>
            <a:off x="8875983" y="4833853"/>
            <a:ext cx="190263" cy="190263"/>
          </a:xfrm>
          <a:prstGeom prst="ellipse">
            <a:avLst/>
          </a:prstGeom>
          <a:solidFill>
            <a:srgbClr val="1F4E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5" name="Oval 3182">
            <a:extLst>
              <a:ext uri="{FF2B5EF4-FFF2-40B4-BE49-F238E27FC236}">
                <a16:creationId xmlns:a16="http://schemas.microsoft.com/office/drawing/2014/main" id="{68CF6AA0-DD0D-B999-1180-54E664FFA8D5}"/>
              </a:ext>
            </a:extLst>
          </p:cNvPr>
          <p:cNvSpPr/>
          <p:nvPr/>
        </p:nvSpPr>
        <p:spPr>
          <a:xfrm>
            <a:off x="8876667" y="460075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6" name="Oval 3183">
            <a:extLst>
              <a:ext uri="{FF2B5EF4-FFF2-40B4-BE49-F238E27FC236}">
                <a16:creationId xmlns:a16="http://schemas.microsoft.com/office/drawing/2014/main" id="{CF5C234E-73D2-EA6D-59E1-69ACFCFFFEDD}"/>
              </a:ext>
            </a:extLst>
          </p:cNvPr>
          <p:cNvSpPr/>
          <p:nvPr/>
        </p:nvSpPr>
        <p:spPr>
          <a:xfrm>
            <a:off x="8877121" y="436803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7" name="Oval 3184">
            <a:extLst>
              <a:ext uri="{FF2B5EF4-FFF2-40B4-BE49-F238E27FC236}">
                <a16:creationId xmlns:a16="http://schemas.microsoft.com/office/drawing/2014/main" id="{2716DC73-6A4F-704D-099F-08C77F5E4356}"/>
              </a:ext>
            </a:extLst>
          </p:cNvPr>
          <p:cNvSpPr/>
          <p:nvPr/>
        </p:nvSpPr>
        <p:spPr>
          <a:xfrm>
            <a:off x="8877445" y="413552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8" name="Oval 3185">
            <a:extLst>
              <a:ext uri="{FF2B5EF4-FFF2-40B4-BE49-F238E27FC236}">
                <a16:creationId xmlns:a16="http://schemas.microsoft.com/office/drawing/2014/main" id="{E1BD5D7E-75D4-375F-89B2-A657BBF93D4C}"/>
              </a:ext>
            </a:extLst>
          </p:cNvPr>
          <p:cNvSpPr/>
          <p:nvPr/>
        </p:nvSpPr>
        <p:spPr>
          <a:xfrm>
            <a:off x="9063532" y="413552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99" name="Oval 3186">
            <a:extLst>
              <a:ext uri="{FF2B5EF4-FFF2-40B4-BE49-F238E27FC236}">
                <a16:creationId xmlns:a16="http://schemas.microsoft.com/office/drawing/2014/main" id="{6A780FC5-CF19-AEEC-BA6C-B30718EA746D}"/>
              </a:ext>
            </a:extLst>
          </p:cNvPr>
          <p:cNvSpPr/>
          <p:nvPr/>
        </p:nvSpPr>
        <p:spPr>
          <a:xfrm>
            <a:off x="9063856" y="436803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0" name="Oval 3187">
            <a:extLst>
              <a:ext uri="{FF2B5EF4-FFF2-40B4-BE49-F238E27FC236}">
                <a16:creationId xmlns:a16="http://schemas.microsoft.com/office/drawing/2014/main" id="{A16C2782-207D-C6DE-BD64-1544F05911BF}"/>
              </a:ext>
            </a:extLst>
          </p:cNvPr>
          <p:cNvSpPr/>
          <p:nvPr/>
        </p:nvSpPr>
        <p:spPr>
          <a:xfrm>
            <a:off x="9064310" y="460075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1" name="Oval 3188">
            <a:extLst>
              <a:ext uri="{FF2B5EF4-FFF2-40B4-BE49-F238E27FC236}">
                <a16:creationId xmlns:a16="http://schemas.microsoft.com/office/drawing/2014/main" id="{0DBCE3A8-E28B-1DC7-A133-6BEE767AE9D1}"/>
              </a:ext>
            </a:extLst>
          </p:cNvPr>
          <p:cNvSpPr/>
          <p:nvPr/>
        </p:nvSpPr>
        <p:spPr>
          <a:xfrm>
            <a:off x="9064994" y="4833853"/>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2" name="Oval 3189">
            <a:extLst>
              <a:ext uri="{FF2B5EF4-FFF2-40B4-BE49-F238E27FC236}">
                <a16:creationId xmlns:a16="http://schemas.microsoft.com/office/drawing/2014/main" id="{68558453-9E37-5487-334D-9089784E1661}"/>
              </a:ext>
            </a:extLst>
          </p:cNvPr>
          <p:cNvSpPr/>
          <p:nvPr/>
        </p:nvSpPr>
        <p:spPr>
          <a:xfrm>
            <a:off x="9066136" y="506777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3" name="Oval 3190">
            <a:extLst>
              <a:ext uri="{FF2B5EF4-FFF2-40B4-BE49-F238E27FC236}">
                <a16:creationId xmlns:a16="http://schemas.microsoft.com/office/drawing/2014/main" id="{F0E83A84-FD1F-A73B-C631-007BF110AFED}"/>
              </a:ext>
            </a:extLst>
          </p:cNvPr>
          <p:cNvSpPr/>
          <p:nvPr/>
        </p:nvSpPr>
        <p:spPr>
          <a:xfrm>
            <a:off x="9248360" y="415712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4" name="Oval 3191">
            <a:extLst>
              <a:ext uri="{FF2B5EF4-FFF2-40B4-BE49-F238E27FC236}">
                <a16:creationId xmlns:a16="http://schemas.microsoft.com/office/drawing/2014/main" id="{27101DFC-192A-A0EB-DC0F-A89B9D7F283D}"/>
              </a:ext>
            </a:extLst>
          </p:cNvPr>
          <p:cNvSpPr/>
          <p:nvPr/>
        </p:nvSpPr>
        <p:spPr>
          <a:xfrm>
            <a:off x="9248851" y="439345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5" name="Oval 3192">
            <a:extLst>
              <a:ext uri="{FF2B5EF4-FFF2-40B4-BE49-F238E27FC236}">
                <a16:creationId xmlns:a16="http://schemas.microsoft.com/office/drawing/2014/main" id="{40C7B7C9-D8A6-EDBD-373B-D9CDB61C785F}"/>
              </a:ext>
            </a:extLst>
          </p:cNvPr>
          <p:cNvSpPr/>
          <p:nvPr/>
        </p:nvSpPr>
        <p:spPr>
          <a:xfrm>
            <a:off x="9249395" y="4631637"/>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6" name="Oval 3193">
            <a:extLst>
              <a:ext uri="{FF2B5EF4-FFF2-40B4-BE49-F238E27FC236}">
                <a16:creationId xmlns:a16="http://schemas.microsoft.com/office/drawing/2014/main" id="{F97676EA-A7E3-AC1C-1BAE-09180D7A0625}"/>
              </a:ext>
            </a:extLst>
          </p:cNvPr>
          <p:cNvSpPr/>
          <p:nvPr/>
        </p:nvSpPr>
        <p:spPr>
          <a:xfrm>
            <a:off x="9429431" y="420003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7" name="Oval 3194">
            <a:extLst>
              <a:ext uri="{FF2B5EF4-FFF2-40B4-BE49-F238E27FC236}">
                <a16:creationId xmlns:a16="http://schemas.microsoft.com/office/drawing/2014/main" id="{48F3BBA1-BF5A-6130-DF76-3E236606F25E}"/>
              </a:ext>
            </a:extLst>
          </p:cNvPr>
          <p:cNvSpPr/>
          <p:nvPr/>
        </p:nvSpPr>
        <p:spPr>
          <a:xfrm>
            <a:off x="9249875" y="487315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8" name="Oval 3195">
            <a:extLst>
              <a:ext uri="{FF2B5EF4-FFF2-40B4-BE49-F238E27FC236}">
                <a16:creationId xmlns:a16="http://schemas.microsoft.com/office/drawing/2014/main" id="{D0501352-7594-F782-BE33-74B70673921E}"/>
              </a:ext>
            </a:extLst>
          </p:cNvPr>
          <p:cNvSpPr/>
          <p:nvPr/>
        </p:nvSpPr>
        <p:spPr>
          <a:xfrm>
            <a:off x="9428661" y="444384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9" name="Oval 3196">
            <a:extLst>
              <a:ext uri="{FF2B5EF4-FFF2-40B4-BE49-F238E27FC236}">
                <a16:creationId xmlns:a16="http://schemas.microsoft.com/office/drawing/2014/main" id="{443474DD-603A-E4B0-73B7-8F57B224C750}"/>
              </a:ext>
            </a:extLst>
          </p:cNvPr>
          <p:cNvSpPr/>
          <p:nvPr/>
        </p:nvSpPr>
        <p:spPr>
          <a:xfrm>
            <a:off x="9604295" y="426368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0" name="Oval 3197">
            <a:extLst>
              <a:ext uri="{FF2B5EF4-FFF2-40B4-BE49-F238E27FC236}">
                <a16:creationId xmlns:a16="http://schemas.microsoft.com/office/drawing/2014/main" id="{DAD83AE5-DAD6-C4A7-D2E9-E6BDDC96BFC2}"/>
              </a:ext>
            </a:extLst>
          </p:cNvPr>
          <p:cNvSpPr/>
          <p:nvPr/>
        </p:nvSpPr>
        <p:spPr>
          <a:xfrm>
            <a:off x="9426872" y="469256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1" name="Oval 3198">
            <a:extLst>
              <a:ext uri="{FF2B5EF4-FFF2-40B4-BE49-F238E27FC236}">
                <a16:creationId xmlns:a16="http://schemas.microsoft.com/office/drawing/2014/main" id="{C7238BC1-CC6D-C1AF-7E82-02316D6AA83B}"/>
              </a:ext>
            </a:extLst>
          </p:cNvPr>
          <p:cNvSpPr/>
          <p:nvPr/>
        </p:nvSpPr>
        <p:spPr>
          <a:xfrm>
            <a:off x="9249682" y="512166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2" name="Oval 3199">
            <a:extLst>
              <a:ext uri="{FF2B5EF4-FFF2-40B4-BE49-F238E27FC236}">
                <a16:creationId xmlns:a16="http://schemas.microsoft.com/office/drawing/2014/main" id="{0A3D77A3-CCBE-169F-8527-565F70892CAB}"/>
              </a:ext>
            </a:extLst>
          </p:cNvPr>
          <p:cNvSpPr/>
          <p:nvPr/>
        </p:nvSpPr>
        <p:spPr>
          <a:xfrm>
            <a:off x="9599936" y="451823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3" name="Oval 3200">
            <a:extLst>
              <a:ext uri="{FF2B5EF4-FFF2-40B4-BE49-F238E27FC236}">
                <a16:creationId xmlns:a16="http://schemas.microsoft.com/office/drawing/2014/main" id="{DF06EA16-C88A-EEB6-B38C-8AA833583A1D}"/>
              </a:ext>
            </a:extLst>
          </p:cNvPr>
          <p:cNvSpPr/>
          <p:nvPr/>
        </p:nvSpPr>
        <p:spPr>
          <a:xfrm>
            <a:off x="9422545" y="495002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4" name="Oval 3201">
            <a:extLst>
              <a:ext uri="{FF2B5EF4-FFF2-40B4-BE49-F238E27FC236}">
                <a16:creationId xmlns:a16="http://schemas.microsoft.com/office/drawing/2014/main" id="{D8AA5B58-20C3-238B-9EE4-951822860527}"/>
              </a:ext>
            </a:extLst>
          </p:cNvPr>
          <p:cNvSpPr/>
          <p:nvPr/>
        </p:nvSpPr>
        <p:spPr>
          <a:xfrm>
            <a:off x="9770589" y="434720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5" name="Oval 3202">
            <a:extLst>
              <a:ext uri="{FF2B5EF4-FFF2-40B4-BE49-F238E27FC236}">
                <a16:creationId xmlns:a16="http://schemas.microsoft.com/office/drawing/2014/main" id="{CEEF2263-BE7E-3E3C-FBAC-4EA06A3BD239}"/>
              </a:ext>
            </a:extLst>
          </p:cNvPr>
          <p:cNvSpPr/>
          <p:nvPr/>
        </p:nvSpPr>
        <p:spPr>
          <a:xfrm>
            <a:off x="9591899" y="478187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6" name="Oval 3203">
            <a:extLst>
              <a:ext uri="{FF2B5EF4-FFF2-40B4-BE49-F238E27FC236}">
                <a16:creationId xmlns:a16="http://schemas.microsoft.com/office/drawing/2014/main" id="{BCBA7CF2-A5F4-AE03-2F7B-A0A46EFE68CD}"/>
              </a:ext>
            </a:extLst>
          </p:cNvPr>
          <p:cNvSpPr/>
          <p:nvPr/>
        </p:nvSpPr>
        <p:spPr>
          <a:xfrm>
            <a:off x="9759486" y="461525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7" name="Oval 3204">
            <a:extLst>
              <a:ext uri="{FF2B5EF4-FFF2-40B4-BE49-F238E27FC236}">
                <a16:creationId xmlns:a16="http://schemas.microsoft.com/office/drawing/2014/main" id="{46C5A1D3-F2F1-303D-5476-40A5EFA18462}"/>
              </a:ext>
            </a:extLst>
          </p:cNvPr>
          <p:cNvSpPr/>
          <p:nvPr/>
        </p:nvSpPr>
        <p:spPr>
          <a:xfrm>
            <a:off x="9926062" y="4449456"/>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8" name="Oval 3205">
            <a:extLst>
              <a:ext uri="{FF2B5EF4-FFF2-40B4-BE49-F238E27FC236}">
                <a16:creationId xmlns:a16="http://schemas.microsoft.com/office/drawing/2014/main" id="{19BD5448-E408-12F1-AADD-80FC6A376F3A}"/>
              </a:ext>
            </a:extLst>
          </p:cNvPr>
          <p:cNvSpPr/>
          <p:nvPr/>
        </p:nvSpPr>
        <p:spPr>
          <a:xfrm>
            <a:off x="9410610" y="5225086"/>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19" name="Oval 3206">
            <a:extLst>
              <a:ext uri="{FF2B5EF4-FFF2-40B4-BE49-F238E27FC236}">
                <a16:creationId xmlns:a16="http://schemas.microsoft.com/office/drawing/2014/main" id="{093AEB66-40DA-05E7-0B51-AFFC628C3A3A}"/>
              </a:ext>
            </a:extLst>
          </p:cNvPr>
          <p:cNvSpPr/>
          <p:nvPr/>
        </p:nvSpPr>
        <p:spPr>
          <a:xfrm>
            <a:off x="9575458" y="5061127"/>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0" name="Oval 3207">
            <a:extLst>
              <a:ext uri="{FF2B5EF4-FFF2-40B4-BE49-F238E27FC236}">
                <a16:creationId xmlns:a16="http://schemas.microsoft.com/office/drawing/2014/main" id="{D4E1A56F-2DEC-C7D5-06E7-708EDB4EC654}"/>
              </a:ext>
            </a:extLst>
          </p:cNvPr>
          <p:cNvSpPr/>
          <p:nvPr/>
        </p:nvSpPr>
        <p:spPr>
          <a:xfrm>
            <a:off x="9739977" y="4897127"/>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1" name="Oval 3208">
            <a:extLst>
              <a:ext uri="{FF2B5EF4-FFF2-40B4-BE49-F238E27FC236}">
                <a16:creationId xmlns:a16="http://schemas.microsoft.com/office/drawing/2014/main" id="{A52D92EC-BB66-EEDA-F993-5F5FD35A78CF}"/>
              </a:ext>
            </a:extLst>
          </p:cNvPr>
          <p:cNvSpPr/>
          <p:nvPr/>
        </p:nvSpPr>
        <p:spPr>
          <a:xfrm>
            <a:off x="9904338" y="473310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2" name="Oval 3209">
            <a:extLst>
              <a:ext uri="{FF2B5EF4-FFF2-40B4-BE49-F238E27FC236}">
                <a16:creationId xmlns:a16="http://schemas.microsoft.com/office/drawing/2014/main" id="{825E643A-404F-1388-505F-226AFBD4FD9E}"/>
              </a:ext>
            </a:extLst>
          </p:cNvPr>
          <p:cNvSpPr/>
          <p:nvPr/>
        </p:nvSpPr>
        <p:spPr>
          <a:xfrm>
            <a:off x="10068612" y="456907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3" name="Oval 3210">
            <a:extLst>
              <a:ext uri="{FF2B5EF4-FFF2-40B4-BE49-F238E27FC236}">
                <a16:creationId xmlns:a16="http://schemas.microsoft.com/office/drawing/2014/main" id="{B0064D6D-3EEC-2281-D7E2-094532EEC84C}"/>
              </a:ext>
            </a:extLst>
          </p:cNvPr>
          <p:cNvSpPr/>
          <p:nvPr/>
        </p:nvSpPr>
        <p:spPr>
          <a:xfrm>
            <a:off x="10196313" y="470442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4" name="Oval 3211">
            <a:extLst>
              <a:ext uri="{FF2B5EF4-FFF2-40B4-BE49-F238E27FC236}">
                <a16:creationId xmlns:a16="http://schemas.microsoft.com/office/drawing/2014/main" id="{53FD1D7D-3F9C-65A8-98CF-8F5749AFAF0C}"/>
              </a:ext>
            </a:extLst>
          </p:cNvPr>
          <p:cNvSpPr/>
          <p:nvPr/>
        </p:nvSpPr>
        <p:spPr>
          <a:xfrm>
            <a:off x="10031794" y="4869577"/>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5" name="Oval 3212">
            <a:extLst>
              <a:ext uri="{FF2B5EF4-FFF2-40B4-BE49-F238E27FC236}">
                <a16:creationId xmlns:a16="http://schemas.microsoft.com/office/drawing/2014/main" id="{0150A9DF-EDBD-B5FB-9ACA-2F88B41893BD}"/>
              </a:ext>
            </a:extLst>
          </p:cNvPr>
          <p:cNvSpPr/>
          <p:nvPr/>
        </p:nvSpPr>
        <p:spPr>
          <a:xfrm>
            <a:off x="9867064" y="503518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6" name="Oval 3213">
            <a:extLst>
              <a:ext uri="{FF2B5EF4-FFF2-40B4-BE49-F238E27FC236}">
                <a16:creationId xmlns:a16="http://schemas.microsoft.com/office/drawing/2014/main" id="{F080915A-B8BF-3926-9362-332E744D55DC}"/>
              </a:ext>
            </a:extLst>
          </p:cNvPr>
          <p:cNvSpPr/>
          <p:nvPr/>
        </p:nvSpPr>
        <p:spPr>
          <a:xfrm>
            <a:off x="9701931" y="520158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7" name="Oval 3214">
            <a:extLst>
              <a:ext uri="{FF2B5EF4-FFF2-40B4-BE49-F238E27FC236}">
                <a16:creationId xmlns:a16="http://schemas.microsoft.com/office/drawing/2014/main" id="{6C0D4855-8461-C0A4-8E5C-C57368BBC43C}"/>
              </a:ext>
            </a:extLst>
          </p:cNvPr>
          <p:cNvSpPr/>
          <p:nvPr/>
        </p:nvSpPr>
        <p:spPr>
          <a:xfrm>
            <a:off x="10307436" y="485368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8" name="Oval 3215">
            <a:extLst>
              <a:ext uri="{FF2B5EF4-FFF2-40B4-BE49-F238E27FC236}">
                <a16:creationId xmlns:a16="http://schemas.microsoft.com/office/drawing/2014/main" id="{DDF3D9F5-12B9-B0B4-42B7-FA3FDE6FC2FE}"/>
              </a:ext>
            </a:extLst>
          </p:cNvPr>
          <p:cNvSpPr/>
          <p:nvPr/>
        </p:nvSpPr>
        <p:spPr>
          <a:xfrm>
            <a:off x="9535882" y="5369658"/>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9" name="Oval 3216">
            <a:extLst>
              <a:ext uri="{FF2B5EF4-FFF2-40B4-BE49-F238E27FC236}">
                <a16:creationId xmlns:a16="http://schemas.microsoft.com/office/drawing/2014/main" id="{32D3C9B8-BC37-DC8D-83AE-28C91EFB4747}"/>
              </a:ext>
            </a:extLst>
          </p:cNvPr>
          <p:cNvSpPr/>
          <p:nvPr/>
        </p:nvSpPr>
        <p:spPr>
          <a:xfrm>
            <a:off x="10139480" y="502213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0" name="Oval 3217">
            <a:extLst>
              <a:ext uri="{FF2B5EF4-FFF2-40B4-BE49-F238E27FC236}">
                <a16:creationId xmlns:a16="http://schemas.microsoft.com/office/drawing/2014/main" id="{B4D64C23-9A4F-BCCD-8F32-6E6D8C69D4DC}"/>
              </a:ext>
            </a:extLst>
          </p:cNvPr>
          <p:cNvSpPr/>
          <p:nvPr/>
        </p:nvSpPr>
        <p:spPr>
          <a:xfrm>
            <a:off x="9969696" y="5192270"/>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1" name="Oval 3218">
            <a:extLst>
              <a:ext uri="{FF2B5EF4-FFF2-40B4-BE49-F238E27FC236}">
                <a16:creationId xmlns:a16="http://schemas.microsoft.com/office/drawing/2014/main" id="{C8E09A5A-3C8D-70C9-9909-62C6EDBF58E5}"/>
              </a:ext>
            </a:extLst>
          </p:cNvPr>
          <p:cNvSpPr/>
          <p:nvPr/>
        </p:nvSpPr>
        <p:spPr>
          <a:xfrm>
            <a:off x="10400480" y="501484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2" name="Oval 3219">
            <a:extLst>
              <a:ext uri="{FF2B5EF4-FFF2-40B4-BE49-F238E27FC236}">
                <a16:creationId xmlns:a16="http://schemas.microsoft.com/office/drawing/2014/main" id="{F39234A0-6998-3B82-E1FE-52449AEFACC5}"/>
              </a:ext>
            </a:extLst>
          </p:cNvPr>
          <p:cNvSpPr/>
          <p:nvPr/>
        </p:nvSpPr>
        <p:spPr>
          <a:xfrm>
            <a:off x="9796437" y="5365278"/>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3" name="Oval 3220">
            <a:extLst>
              <a:ext uri="{FF2B5EF4-FFF2-40B4-BE49-F238E27FC236}">
                <a16:creationId xmlns:a16="http://schemas.microsoft.com/office/drawing/2014/main" id="{16046AE0-C8DE-B365-0DEB-A2DAC7652867}"/>
              </a:ext>
            </a:extLst>
          </p:cNvPr>
          <p:cNvSpPr/>
          <p:nvPr/>
        </p:nvSpPr>
        <p:spPr>
          <a:xfrm>
            <a:off x="10225391" y="5187933"/>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4" name="Oval 3221">
            <a:extLst>
              <a:ext uri="{FF2B5EF4-FFF2-40B4-BE49-F238E27FC236}">
                <a16:creationId xmlns:a16="http://schemas.microsoft.com/office/drawing/2014/main" id="{0FD2CC84-79D1-A49A-A03F-9C261539B337}"/>
              </a:ext>
            </a:extLst>
          </p:cNvPr>
          <p:cNvSpPr/>
          <p:nvPr/>
        </p:nvSpPr>
        <p:spPr>
          <a:xfrm>
            <a:off x="10474185" y="5185713"/>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5" name="Oval 3222">
            <a:extLst>
              <a:ext uri="{FF2B5EF4-FFF2-40B4-BE49-F238E27FC236}">
                <a16:creationId xmlns:a16="http://schemas.microsoft.com/office/drawing/2014/main" id="{9D068B1D-C663-8868-F72E-4CD09F79921E}"/>
              </a:ext>
            </a:extLst>
          </p:cNvPr>
          <p:cNvSpPr/>
          <p:nvPr/>
        </p:nvSpPr>
        <p:spPr>
          <a:xfrm>
            <a:off x="10045071" y="5364109"/>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6" name="Oval 3223">
            <a:extLst>
              <a:ext uri="{FF2B5EF4-FFF2-40B4-BE49-F238E27FC236}">
                <a16:creationId xmlns:a16="http://schemas.microsoft.com/office/drawing/2014/main" id="{071A5058-CC9F-553D-59BC-D138F0702F25}"/>
              </a:ext>
            </a:extLst>
          </p:cNvPr>
          <p:cNvSpPr/>
          <p:nvPr/>
        </p:nvSpPr>
        <p:spPr>
          <a:xfrm>
            <a:off x="9615348" y="5543666"/>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7" name="Oval 3224">
            <a:extLst>
              <a:ext uri="{FF2B5EF4-FFF2-40B4-BE49-F238E27FC236}">
                <a16:creationId xmlns:a16="http://schemas.microsoft.com/office/drawing/2014/main" id="{30527914-A8A0-E89A-256E-FC000BD45267}"/>
              </a:ext>
            </a:extLst>
          </p:cNvPr>
          <p:cNvSpPr/>
          <p:nvPr/>
        </p:nvSpPr>
        <p:spPr>
          <a:xfrm>
            <a:off x="10287924" y="5363885"/>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8" name="Oval 3225">
            <a:extLst>
              <a:ext uri="{FF2B5EF4-FFF2-40B4-BE49-F238E27FC236}">
                <a16:creationId xmlns:a16="http://schemas.microsoft.com/office/drawing/2014/main" id="{1488B1DC-D861-87C4-3463-6C372BFBD56B}"/>
              </a:ext>
            </a:extLst>
          </p:cNvPr>
          <p:cNvSpPr/>
          <p:nvPr/>
        </p:nvSpPr>
        <p:spPr>
          <a:xfrm>
            <a:off x="10527555" y="536398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39" name="Oval 3226">
            <a:extLst>
              <a:ext uri="{FF2B5EF4-FFF2-40B4-BE49-F238E27FC236}">
                <a16:creationId xmlns:a16="http://schemas.microsoft.com/office/drawing/2014/main" id="{C76B7D84-F812-41EE-A3F4-766EEA945B32}"/>
              </a:ext>
            </a:extLst>
          </p:cNvPr>
          <p:cNvSpPr/>
          <p:nvPr/>
        </p:nvSpPr>
        <p:spPr>
          <a:xfrm>
            <a:off x="9854845" y="5545038"/>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0" name="Oval 3227">
            <a:extLst>
              <a:ext uri="{FF2B5EF4-FFF2-40B4-BE49-F238E27FC236}">
                <a16:creationId xmlns:a16="http://schemas.microsoft.com/office/drawing/2014/main" id="{221C26F2-8122-1947-DBC3-2BA7C933C787}"/>
              </a:ext>
            </a:extLst>
          </p:cNvPr>
          <p:cNvSpPr/>
          <p:nvPr/>
        </p:nvSpPr>
        <p:spPr>
          <a:xfrm>
            <a:off x="10091135" y="5546011"/>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1" name="Oval 3228">
            <a:extLst>
              <a:ext uri="{FF2B5EF4-FFF2-40B4-BE49-F238E27FC236}">
                <a16:creationId xmlns:a16="http://schemas.microsoft.com/office/drawing/2014/main" id="{42CAE0E0-6578-2519-A6F8-501545385195}"/>
              </a:ext>
            </a:extLst>
          </p:cNvPr>
          <p:cNvSpPr/>
          <p:nvPr/>
        </p:nvSpPr>
        <p:spPr>
          <a:xfrm>
            <a:off x="10325916" y="55467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2" name="Oval 3229">
            <a:extLst>
              <a:ext uri="{FF2B5EF4-FFF2-40B4-BE49-F238E27FC236}">
                <a16:creationId xmlns:a16="http://schemas.microsoft.com/office/drawing/2014/main" id="{B32C7B7F-617D-8FA5-745E-63CC78C5E1E8}"/>
              </a:ext>
            </a:extLst>
          </p:cNvPr>
          <p:cNvSpPr/>
          <p:nvPr/>
        </p:nvSpPr>
        <p:spPr>
          <a:xfrm>
            <a:off x="10559869" y="5547242"/>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3" name="Oval 3230">
            <a:extLst>
              <a:ext uri="{FF2B5EF4-FFF2-40B4-BE49-F238E27FC236}">
                <a16:creationId xmlns:a16="http://schemas.microsoft.com/office/drawing/2014/main" id="{132F528D-68D9-2069-15D0-2743D9DFED33}"/>
              </a:ext>
            </a:extLst>
          </p:cNvPr>
          <p:cNvSpPr/>
          <p:nvPr/>
        </p:nvSpPr>
        <p:spPr>
          <a:xfrm>
            <a:off x="9642573"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4" name="Oval 3231">
            <a:extLst>
              <a:ext uri="{FF2B5EF4-FFF2-40B4-BE49-F238E27FC236}">
                <a16:creationId xmlns:a16="http://schemas.microsoft.com/office/drawing/2014/main" id="{ECA2DEAC-39FC-4DAE-F108-5DF7BB40BC5F}"/>
              </a:ext>
            </a:extLst>
          </p:cNvPr>
          <p:cNvSpPr/>
          <p:nvPr/>
        </p:nvSpPr>
        <p:spPr>
          <a:xfrm>
            <a:off x="9874602"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5" name="Oval 3232">
            <a:extLst>
              <a:ext uri="{FF2B5EF4-FFF2-40B4-BE49-F238E27FC236}">
                <a16:creationId xmlns:a16="http://schemas.microsoft.com/office/drawing/2014/main" id="{F57D3B2A-F1BF-77FD-6938-4C167AA9945D}"/>
              </a:ext>
            </a:extLst>
          </p:cNvPr>
          <p:cNvSpPr/>
          <p:nvPr/>
        </p:nvSpPr>
        <p:spPr>
          <a:xfrm>
            <a:off x="10106631"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6" name="Oval 3233">
            <a:extLst>
              <a:ext uri="{FF2B5EF4-FFF2-40B4-BE49-F238E27FC236}">
                <a16:creationId xmlns:a16="http://schemas.microsoft.com/office/drawing/2014/main" id="{6F17E119-037F-2C30-7C3A-FB477C4870B7}"/>
              </a:ext>
            </a:extLst>
          </p:cNvPr>
          <p:cNvSpPr/>
          <p:nvPr/>
        </p:nvSpPr>
        <p:spPr>
          <a:xfrm>
            <a:off x="10338660"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7" name="Oval 3234">
            <a:extLst>
              <a:ext uri="{FF2B5EF4-FFF2-40B4-BE49-F238E27FC236}">
                <a16:creationId xmlns:a16="http://schemas.microsoft.com/office/drawing/2014/main" id="{9C5825D3-C3E5-D688-4089-CE073C17DB0A}"/>
              </a:ext>
            </a:extLst>
          </p:cNvPr>
          <p:cNvSpPr/>
          <p:nvPr/>
        </p:nvSpPr>
        <p:spPr>
          <a:xfrm>
            <a:off x="10570689" y="5733014"/>
            <a:ext cx="190263" cy="190263"/>
          </a:xfrm>
          <a:prstGeom prst="ellipse">
            <a:avLst/>
          </a:prstGeom>
          <a:solidFill>
            <a:srgbClr val="C81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48" name="TextBox 3235">
            <a:extLst>
              <a:ext uri="{FF2B5EF4-FFF2-40B4-BE49-F238E27FC236}">
                <a16:creationId xmlns:a16="http://schemas.microsoft.com/office/drawing/2014/main" id="{6FBAFDD0-4FE2-2AB2-F751-A0A2689B239C}"/>
              </a:ext>
            </a:extLst>
          </p:cNvPr>
          <p:cNvSpPr txBox="1"/>
          <p:nvPr/>
        </p:nvSpPr>
        <p:spPr>
          <a:xfrm>
            <a:off x="7145381" y="5965306"/>
            <a:ext cx="1645920" cy="538609"/>
          </a:xfrm>
          <a:prstGeom prst="rect">
            <a:avLst/>
          </a:prstGeom>
          <a:noFill/>
        </p:spPr>
        <p:txBody>
          <a:bodyPr wrap="square" lIns="0" tIns="0" rIns="0" bIns="0" anchor="t">
            <a:spAutoFit/>
          </a:bodyPr>
          <a:lstStyle/>
          <a:p>
            <a:pPr algn="l"/>
            <a:r>
              <a:rPr sz="2400" b="1" dirty="0">
                <a:latin typeface="Calibri" panose="020F0502020204030204" pitchFamily="34" charset="0"/>
                <a:cs typeface="Calibri" panose="020F0502020204030204" pitchFamily="34" charset="0"/>
              </a:rPr>
              <a:t>4</a:t>
            </a:r>
            <a:r>
              <a:rPr lang="nl-NL" sz="2400" b="1" dirty="0">
                <a:latin typeface="Calibri" panose="020F0502020204030204" pitchFamily="34" charset="0"/>
                <a:cs typeface="Calibri" panose="020F0502020204030204" pitchFamily="34" charset="0"/>
              </a:rPr>
              <a:t>5</a:t>
            </a:r>
            <a:endParaRPr sz="2400" b="1" dirty="0">
              <a:latin typeface="Calibri" panose="020F0502020204030204" pitchFamily="34" charset="0"/>
              <a:cs typeface="Calibri" panose="020F0502020204030204" pitchFamily="34" charset="0"/>
            </a:endParaRPr>
          </a:p>
          <a:p>
            <a:pPr algn="l"/>
            <a:r>
              <a:rPr sz="1100" b="0" dirty="0" err="1">
                <a:latin typeface="Calibri" panose="020F0502020204030204" pitchFamily="34" charset="0"/>
                <a:cs typeface="Calibri" panose="020F0502020204030204" pitchFamily="34" charset="0"/>
              </a:rPr>
              <a:t>Democraten</a:t>
            </a:r>
            <a:r>
              <a:rPr sz="1100" b="0" dirty="0">
                <a:latin typeface="Calibri" panose="020F0502020204030204" pitchFamily="34" charset="0"/>
                <a:cs typeface="Calibri" panose="020F0502020204030204" pitchFamily="34" charset="0"/>
              </a:rPr>
              <a:t> (+2 </a:t>
            </a:r>
            <a:r>
              <a:rPr sz="1100" b="0" dirty="0" err="1">
                <a:latin typeface="Calibri" panose="020F0502020204030204" pitchFamily="34" charset="0"/>
                <a:cs typeface="Calibri" panose="020F0502020204030204" pitchFamily="34" charset="0"/>
              </a:rPr>
              <a:t>onafh</a:t>
            </a:r>
            <a:r>
              <a:rPr sz="1100" b="0" dirty="0">
                <a:latin typeface="Calibri" panose="020F0502020204030204" pitchFamily="34" charset="0"/>
                <a:cs typeface="Calibri" panose="020F0502020204030204" pitchFamily="34" charset="0"/>
              </a:rPr>
              <a:t>.)</a:t>
            </a:r>
          </a:p>
        </p:txBody>
      </p:sp>
      <p:sp>
        <p:nvSpPr>
          <p:cNvPr id="549" name="TextBox 3236">
            <a:extLst>
              <a:ext uri="{FF2B5EF4-FFF2-40B4-BE49-F238E27FC236}">
                <a16:creationId xmlns:a16="http://schemas.microsoft.com/office/drawing/2014/main" id="{6B523C14-BB76-FDDD-3D90-0593995E3349}"/>
              </a:ext>
            </a:extLst>
          </p:cNvPr>
          <p:cNvSpPr txBox="1"/>
          <p:nvPr/>
        </p:nvSpPr>
        <p:spPr>
          <a:xfrm>
            <a:off x="9339941" y="5965306"/>
            <a:ext cx="1645920" cy="538609"/>
          </a:xfrm>
          <a:prstGeom prst="rect">
            <a:avLst/>
          </a:prstGeom>
          <a:noFill/>
        </p:spPr>
        <p:txBody>
          <a:bodyPr wrap="square" lIns="0" tIns="0" rIns="0" bIns="0" anchor="t">
            <a:spAutoFit/>
          </a:bodyPr>
          <a:lstStyle/>
          <a:p>
            <a:pPr algn="r"/>
            <a:r>
              <a:rPr sz="2400" b="1">
                <a:latin typeface="Calibri" panose="020F0502020204030204" pitchFamily="34" charset="0"/>
                <a:cs typeface="Calibri" panose="020F0502020204030204" pitchFamily="34" charset="0"/>
              </a:rPr>
              <a:t>53</a:t>
            </a:r>
          </a:p>
          <a:p>
            <a:pPr algn="r"/>
            <a:r>
              <a:rPr sz="1100" b="0">
                <a:latin typeface="Calibri" panose="020F0502020204030204" pitchFamily="34" charset="0"/>
                <a:cs typeface="Calibri" panose="020F0502020204030204" pitchFamily="34" charset="0"/>
              </a:rPr>
              <a:t>Republikeinen</a:t>
            </a:r>
          </a:p>
        </p:txBody>
      </p:sp>
      <p:grpSp>
        <p:nvGrpSpPr>
          <p:cNvPr id="553" name="Group 54">
            <a:extLst>
              <a:ext uri="{FF2B5EF4-FFF2-40B4-BE49-F238E27FC236}">
                <a16:creationId xmlns:a16="http://schemas.microsoft.com/office/drawing/2014/main" id="{B69D5A04-8491-8206-112A-5DAE81890EED}"/>
              </a:ext>
            </a:extLst>
          </p:cNvPr>
          <p:cNvGrpSpPr/>
          <p:nvPr/>
        </p:nvGrpSpPr>
        <p:grpSpPr>
          <a:xfrm>
            <a:off x="5798806" y="1831679"/>
            <a:ext cx="563900" cy="563900"/>
            <a:chOff x="5814050" y="179688"/>
            <a:chExt cx="563900" cy="563900"/>
          </a:xfrm>
        </p:grpSpPr>
        <p:sp>
          <p:nvSpPr>
            <p:cNvPr id="554" name="Ovaal 7">
              <a:extLst>
                <a:ext uri="{FF2B5EF4-FFF2-40B4-BE49-F238E27FC236}">
                  <a16:creationId xmlns:a16="http://schemas.microsoft.com/office/drawing/2014/main" id="{F3DA0076-74DB-1A17-ECC0-50B7B6911C7C}"/>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55" name="Graphic 554" descr="Information with solid fill">
              <a:extLst>
                <a:ext uri="{FF2B5EF4-FFF2-40B4-BE49-F238E27FC236}">
                  <a16:creationId xmlns:a16="http://schemas.microsoft.com/office/drawing/2014/main" id="{F510A2D5-6E50-2ABC-EE23-D86E902968D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863585" y="229223"/>
              <a:ext cx="464830" cy="464830"/>
            </a:xfrm>
            <a:prstGeom prst="rect">
              <a:avLst/>
            </a:prstGeom>
          </p:spPr>
        </p:pic>
      </p:grpSp>
      <p:sp>
        <p:nvSpPr>
          <p:cNvPr id="2" name="TextBox 1">
            <a:extLst>
              <a:ext uri="{FF2B5EF4-FFF2-40B4-BE49-F238E27FC236}">
                <a16:creationId xmlns:a16="http://schemas.microsoft.com/office/drawing/2014/main" id="{4174D35B-1454-F1BA-E888-4F43C93C02A2}"/>
              </a:ext>
            </a:extLst>
          </p:cNvPr>
          <p:cNvSpPr txBox="1"/>
          <p:nvPr/>
        </p:nvSpPr>
        <p:spPr>
          <a:xfrm>
            <a:off x="1355480" y="486730"/>
            <a:ext cx="3359955" cy="369332"/>
          </a:xfrm>
          <a:prstGeom prst="rect">
            <a:avLst/>
          </a:prstGeom>
          <a:noFill/>
        </p:spPr>
        <p:txBody>
          <a:bodyPr wrap="square" rtlCol="0">
            <a:spAutoFit/>
          </a:bodyPr>
          <a:lstStyle/>
          <a:p>
            <a:r>
              <a:rPr lang="en-GB" spc="300" dirty="0">
                <a:solidFill>
                  <a:schemeClr val="accent1"/>
                </a:solidFill>
                <a:latin typeface="+mj-lt"/>
                <a:cs typeface="Calibri" panose="020F0502020204030204" pitchFamily="34" charset="0"/>
              </a:rPr>
              <a:t>Macht in Amerika</a:t>
            </a:r>
            <a:endParaRPr lang="en-NL" spc="300" dirty="0">
              <a:solidFill>
                <a:schemeClr val="accent1"/>
              </a:solidFill>
              <a:latin typeface="+mj-lt"/>
              <a:cs typeface="Calibri" panose="020F0502020204030204" pitchFamily="34" charset="0"/>
            </a:endParaRPr>
          </a:p>
        </p:txBody>
      </p:sp>
    </p:spTree>
    <p:extLst>
      <p:ext uri="{BB962C8B-B14F-4D97-AF65-F5344CB8AC3E}">
        <p14:creationId xmlns:p14="http://schemas.microsoft.com/office/powerpoint/2010/main" val="1270782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E8305-9734-7030-C89A-B81FA512B629}"/>
            </a:ext>
          </a:extLst>
        </p:cNvPr>
        <p:cNvGrpSpPr/>
        <p:nvPr/>
      </p:nvGrpSpPr>
      <p:grpSpPr>
        <a:xfrm>
          <a:off x="0" y="0"/>
          <a:ext cx="0" cy="0"/>
          <a:chOff x="0" y="0"/>
          <a:chExt cx="0" cy="0"/>
        </a:xfrm>
      </p:grpSpPr>
      <p:sp>
        <p:nvSpPr>
          <p:cNvPr id="562" name="Rechthoek 561">
            <a:extLst>
              <a:ext uri="{FF2B5EF4-FFF2-40B4-BE49-F238E27FC236}">
                <a16:creationId xmlns:a16="http://schemas.microsoft.com/office/drawing/2014/main" id="{553FFFF4-1E5C-1703-2812-1B66B1E0F079}"/>
              </a:ext>
            </a:extLst>
          </p:cNvPr>
          <p:cNvSpPr/>
          <p:nvPr/>
        </p:nvSpPr>
        <p:spPr>
          <a:xfrm>
            <a:off x="6467580" y="2638115"/>
            <a:ext cx="4838783" cy="15876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63" name="Rechthoek 562">
            <a:extLst>
              <a:ext uri="{FF2B5EF4-FFF2-40B4-BE49-F238E27FC236}">
                <a16:creationId xmlns:a16="http://schemas.microsoft.com/office/drawing/2014/main" id="{28DA01B3-167E-4EE7-C629-A6F9EF420A54}"/>
              </a:ext>
            </a:extLst>
          </p:cNvPr>
          <p:cNvSpPr/>
          <p:nvPr/>
        </p:nvSpPr>
        <p:spPr>
          <a:xfrm>
            <a:off x="6467579" y="4455075"/>
            <a:ext cx="4838783" cy="15876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57" name="Tekstvak 7">
            <a:extLst>
              <a:ext uri="{FF2B5EF4-FFF2-40B4-BE49-F238E27FC236}">
                <a16:creationId xmlns:a16="http://schemas.microsoft.com/office/drawing/2014/main" id="{AD2E0020-B091-8F3A-AE44-46CCB18516E4}"/>
              </a:ext>
            </a:extLst>
          </p:cNvPr>
          <p:cNvSpPr txBox="1"/>
          <p:nvPr/>
        </p:nvSpPr>
        <p:spPr>
          <a:xfrm>
            <a:off x="668865" y="2395579"/>
            <a:ext cx="4876583" cy="1162178"/>
          </a:xfrm>
          <a:prstGeom prst="rect">
            <a:avLst/>
          </a:prstGeom>
          <a:solidFill>
            <a:schemeClr val="accent3"/>
          </a:solidFill>
        </p:spPr>
        <p:txBody>
          <a:bodyPr wrap="square" rtlCol="0">
            <a:spAutoFit/>
          </a:bodyPr>
          <a:lstStyle/>
          <a:p>
            <a:pPr>
              <a:lnSpc>
                <a:spcPct val="150000"/>
              </a:lnSpc>
            </a:pPr>
            <a:r>
              <a:rPr lang="nl-NL" sz="1600" b="1" dirty="0">
                <a:solidFill>
                  <a:schemeClr val="accent1"/>
                </a:solidFill>
                <a:latin typeface="Calibri" panose="020F0502020204030204" pitchFamily="34" charset="0"/>
                <a:cs typeface="Calibri" panose="020F0502020204030204" pitchFamily="34" charset="0"/>
              </a:rPr>
              <a:t>Hoeveel zetels de partij van de president heeft, bepaalt hoe makkelijk de president kan regeren. </a:t>
            </a:r>
          </a:p>
          <a:p>
            <a:pPr>
              <a:lnSpc>
                <a:spcPct val="150000"/>
              </a:lnSpc>
            </a:pPr>
            <a:r>
              <a:rPr lang="nl-NL" sz="1600" dirty="0">
                <a:solidFill>
                  <a:schemeClr val="accent1"/>
                </a:solidFill>
                <a:latin typeface="Calibri" panose="020F0502020204030204" pitchFamily="34" charset="0"/>
                <a:cs typeface="Calibri" panose="020F0502020204030204" pitchFamily="34" charset="0"/>
              </a:rPr>
              <a:t>Dat geldt voor elke president, van welke partij ook.</a:t>
            </a:r>
          </a:p>
        </p:txBody>
      </p:sp>
      <p:sp>
        <p:nvSpPr>
          <p:cNvPr id="556" name="Rectangle 53">
            <a:extLst>
              <a:ext uri="{FF2B5EF4-FFF2-40B4-BE49-F238E27FC236}">
                <a16:creationId xmlns:a16="http://schemas.microsoft.com/office/drawing/2014/main" id="{AA57D7C6-0382-4F18-A076-0F5ACAF66FAA}"/>
              </a:ext>
            </a:extLst>
          </p:cNvPr>
          <p:cNvSpPr/>
          <p:nvPr/>
        </p:nvSpPr>
        <p:spPr>
          <a:xfrm>
            <a:off x="668865" y="1930749"/>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 situatie</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553" name="Group 54">
            <a:extLst>
              <a:ext uri="{FF2B5EF4-FFF2-40B4-BE49-F238E27FC236}">
                <a16:creationId xmlns:a16="http://schemas.microsoft.com/office/drawing/2014/main" id="{26115D63-0FFA-9DBE-D64A-15146801BC97}"/>
              </a:ext>
            </a:extLst>
          </p:cNvPr>
          <p:cNvGrpSpPr/>
          <p:nvPr/>
        </p:nvGrpSpPr>
        <p:grpSpPr>
          <a:xfrm>
            <a:off x="5798806" y="1831679"/>
            <a:ext cx="563900" cy="563900"/>
            <a:chOff x="5814050" y="179688"/>
            <a:chExt cx="563900" cy="563900"/>
          </a:xfrm>
        </p:grpSpPr>
        <p:sp>
          <p:nvSpPr>
            <p:cNvPr id="554" name="Ovaal 7">
              <a:extLst>
                <a:ext uri="{FF2B5EF4-FFF2-40B4-BE49-F238E27FC236}">
                  <a16:creationId xmlns:a16="http://schemas.microsoft.com/office/drawing/2014/main" id="{E186246A-E4D4-891B-9AAB-AB96AE41C0FA}"/>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55" name="Graphic 554" descr="Information with solid fill">
              <a:extLst>
                <a:ext uri="{FF2B5EF4-FFF2-40B4-BE49-F238E27FC236}">
                  <a16:creationId xmlns:a16="http://schemas.microsoft.com/office/drawing/2014/main" id="{32FF73BF-0D7A-5DD4-085A-F90E5C54885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pic>
        <p:nvPicPr>
          <p:cNvPr id="2" name="Afbeelding 1" descr="Afbeelding met ontvangst&#10;&#10;Beschrijving automatisch gegenereerd met gemiddelde betrouwbaarheid">
            <a:extLst>
              <a:ext uri="{FF2B5EF4-FFF2-40B4-BE49-F238E27FC236}">
                <a16:creationId xmlns:a16="http://schemas.microsoft.com/office/drawing/2014/main" id="{E6CD7182-8B6F-2BCB-9658-AD7B60D3706B}"/>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668867" y="3959550"/>
            <a:ext cx="4838783" cy="2468141"/>
          </a:xfrm>
          <a:prstGeom prst="rect">
            <a:avLst/>
          </a:prstGeom>
          <a:effectLst>
            <a:outerShdw blurRad="50800" dist="38100" dir="2700000" algn="tl" rotWithShape="0">
              <a:prstClr val="black">
                <a:alpha val="40000"/>
              </a:prstClr>
            </a:outerShdw>
          </a:effectLst>
        </p:spPr>
      </p:pic>
      <p:sp>
        <p:nvSpPr>
          <p:cNvPr id="559" name="Ovaal 558">
            <a:extLst>
              <a:ext uri="{FF2B5EF4-FFF2-40B4-BE49-F238E27FC236}">
                <a16:creationId xmlns:a16="http://schemas.microsoft.com/office/drawing/2014/main" id="{FD13C73A-49DB-FF93-AB47-FDB00278E612}"/>
              </a:ext>
            </a:extLst>
          </p:cNvPr>
          <p:cNvSpPr/>
          <p:nvPr/>
        </p:nvSpPr>
        <p:spPr>
          <a:xfrm flipH="1">
            <a:off x="760173" y="4077481"/>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60" name="Graphic 559" descr="Griekse tempel met effen opvulling">
            <a:extLst>
              <a:ext uri="{FF2B5EF4-FFF2-40B4-BE49-F238E27FC236}">
                <a16:creationId xmlns:a16="http://schemas.microsoft.com/office/drawing/2014/main" id="{C83FF90D-CBC0-47A5-E527-D19B7FCD0AE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1425" y="4190861"/>
            <a:ext cx="666198" cy="666198"/>
          </a:xfrm>
          <a:prstGeom prst="rect">
            <a:avLst/>
          </a:prstGeom>
        </p:spPr>
      </p:pic>
      <p:sp>
        <p:nvSpPr>
          <p:cNvPr id="561" name="Tekstvak 560">
            <a:extLst>
              <a:ext uri="{FF2B5EF4-FFF2-40B4-BE49-F238E27FC236}">
                <a16:creationId xmlns:a16="http://schemas.microsoft.com/office/drawing/2014/main" id="{B8C5C2A9-06A4-8E4C-FB02-6D0099C02444}"/>
              </a:ext>
            </a:extLst>
          </p:cNvPr>
          <p:cNvSpPr txBox="1"/>
          <p:nvPr/>
        </p:nvSpPr>
        <p:spPr>
          <a:xfrm>
            <a:off x="1771425" y="4157518"/>
            <a:ext cx="3847477" cy="2270173"/>
          </a:xfrm>
          <a:prstGeom prst="rect">
            <a:avLst/>
          </a:prstGeom>
          <a:noFill/>
        </p:spPr>
        <p:txBody>
          <a:bodyPr wrap="square" rtlCol="0">
            <a:spAutoFit/>
          </a:bodyPr>
          <a:lstStyle/>
          <a:p>
            <a:pPr algn="l">
              <a:lnSpc>
                <a:spcPct val="150000"/>
              </a:lnSpc>
            </a:pPr>
            <a:r>
              <a:rPr lang="nl-NL" sz="1600" b="1" dirty="0">
                <a:latin typeface="Calibri" panose="020F0502020204030204" pitchFamily="34" charset="0"/>
                <a:ea typeface="Roboto Light" panose="02000000000000000000" pitchFamily="2" charset="0"/>
                <a:cs typeface="Calibri" panose="020F0502020204030204" pitchFamily="34" charset="0"/>
              </a:rPr>
              <a:t>Wat kan het Congres doen?</a:t>
            </a:r>
            <a:endParaRPr lang="nl-NL" sz="1600" b="1" i="0" dirty="0">
              <a:latin typeface="Calibri" panose="020F0502020204030204" pitchFamily="34" charset="0"/>
              <a:ea typeface="Roboto Light" panose="02000000000000000000" pitchFamily="2" charset="0"/>
              <a:cs typeface="Calibri" panose="020F0502020204030204" pitchFamily="34" charset="0"/>
            </a:endParaRPr>
          </a:p>
          <a:p>
            <a:pPr marL="285750" indent="-285750" algn="l">
              <a:lnSpc>
                <a:spcPct val="150000"/>
              </a:lnSpc>
              <a:buFont typeface="Arial" panose="020B0604020202020204" pitchFamily="34" charset="0"/>
              <a:buChar char="•"/>
            </a:pPr>
            <a:r>
              <a:rPr lang="nl-NL" sz="1600" dirty="0">
                <a:latin typeface="Calibri" panose="020F0502020204030204" pitchFamily="34" charset="0"/>
                <a:ea typeface="Roboto Light" panose="02000000000000000000" pitchFamily="2" charset="0"/>
                <a:cs typeface="Calibri" panose="020F0502020204030204" pitchFamily="34" charset="0"/>
              </a:rPr>
              <a:t>Wetten aannemen of tegenhouden</a:t>
            </a:r>
          </a:p>
          <a:p>
            <a:pPr marL="285750" indent="-285750" algn="l">
              <a:lnSpc>
                <a:spcPct val="150000"/>
              </a:lnSpc>
              <a:buFont typeface="Arial" panose="020B0604020202020204" pitchFamily="34" charset="0"/>
              <a:buChar char="•"/>
            </a:pPr>
            <a:r>
              <a:rPr lang="nl-NL" sz="1600" i="0" dirty="0">
                <a:latin typeface="Calibri" panose="020F0502020204030204" pitchFamily="34" charset="0"/>
                <a:ea typeface="Roboto Light" panose="02000000000000000000" pitchFamily="2" charset="0"/>
                <a:cs typeface="Calibri" panose="020F0502020204030204" pitchFamily="34" charset="0"/>
              </a:rPr>
              <a:t>Beslissen over geld (de begroting)</a:t>
            </a:r>
          </a:p>
          <a:p>
            <a:pPr marL="285750" indent="-285750" algn="l">
              <a:lnSpc>
                <a:spcPct val="150000"/>
              </a:lnSpc>
              <a:buFont typeface="Arial" panose="020B0604020202020204" pitchFamily="34" charset="0"/>
              <a:buChar char="•"/>
            </a:pPr>
            <a:r>
              <a:rPr lang="nl-NL" sz="1600" dirty="0">
                <a:latin typeface="Calibri" panose="020F0502020204030204" pitchFamily="34" charset="0"/>
                <a:ea typeface="Roboto Light" panose="02000000000000000000" pitchFamily="2" charset="0"/>
                <a:cs typeface="Calibri" panose="020F0502020204030204" pitchFamily="34" charset="0"/>
              </a:rPr>
              <a:t>Onderzoek doen naar de regering</a:t>
            </a:r>
          </a:p>
          <a:p>
            <a:pPr marL="285750" indent="-285750" algn="l">
              <a:lnSpc>
                <a:spcPct val="150000"/>
              </a:lnSpc>
              <a:buFont typeface="Arial" panose="020B0604020202020204" pitchFamily="34" charset="0"/>
              <a:buChar char="•"/>
            </a:pPr>
            <a:r>
              <a:rPr lang="nl-NL" sz="1600" i="0" dirty="0">
                <a:latin typeface="Calibri" panose="020F0502020204030204" pitchFamily="34" charset="0"/>
                <a:ea typeface="Roboto Light" panose="02000000000000000000" pitchFamily="2" charset="0"/>
                <a:cs typeface="Calibri" panose="020F0502020204030204" pitchFamily="34" charset="0"/>
              </a:rPr>
              <a:t>Een veto omzeilen met 2/3 van de stemmen</a:t>
            </a:r>
          </a:p>
        </p:txBody>
      </p:sp>
      <p:pic>
        <p:nvPicPr>
          <p:cNvPr id="564" name="Afbeelding 563" descr="Bestand:Donald Trump official portrait.jpg - Wikipedia">
            <a:extLst>
              <a:ext uri="{FF2B5EF4-FFF2-40B4-BE49-F238E27FC236}">
                <a16:creationId xmlns:a16="http://schemas.microsoft.com/office/drawing/2014/main" id="{F1EB6186-83C8-19D1-280D-E67944D13D4D}"/>
              </a:ext>
            </a:extLst>
          </p:cNvPr>
          <p:cNvPicPr>
            <a:picLocks noChangeAspect="1"/>
          </p:cNvPicPr>
          <p:nvPr/>
        </p:nvPicPr>
        <p:blipFill>
          <a:blip r:embed="rId6"/>
          <a:srcRect t="9540" b="27348"/>
          <a:stretch>
            <a:fillRect/>
          </a:stretch>
        </p:blipFill>
        <p:spPr>
          <a:xfrm>
            <a:off x="6470468" y="4458707"/>
            <a:ext cx="1976845" cy="1580338"/>
          </a:xfrm>
          <a:prstGeom prst="rect">
            <a:avLst/>
          </a:prstGeom>
        </p:spPr>
      </p:pic>
      <p:pic>
        <p:nvPicPr>
          <p:cNvPr id="565" name="Afbeelding 564" descr="Furious Trump heaped scorn on own lawyer over trial date, book says | Books  | The Guardian">
            <a:extLst>
              <a:ext uri="{FF2B5EF4-FFF2-40B4-BE49-F238E27FC236}">
                <a16:creationId xmlns:a16="http://schemas.microsoft.com/office/drawing/2014/main" id="{1D6C4233-210A-1DBF-1D9A-3FB4ACCD80D9}"/>
              </a:ext>
            </a:extLst>
          </p:cNvPr>
          <p:cNvPicPr>
            <a:picLocks noChangeAspect="1"/>
          </p:cNvPicPr>
          <p:nvPr/>
        </p:nvPicPr>
        <p:blipFill>
          <a:blip r:embed="rId7"/>
          <a:srcRect l="3091" r="3091"/>
          <a:stretch>
            <a:fillRect/>
          </a:stretch>
        </p:blipFill>
        <p:spPr>
          <a:xfrm>
            <a:off x="6470468" y="2639481"/>
            <a:ext cx="1976846" cy="1580338"/>
          </a:xfrm>
          <a:prstGeom prst="rect">
            <a:avLst/>
          </a:prstGeom>
        </p:spPr>
      </p:pic>
      <p:sp>
        <p:nvSpPr>
          <p:cNvPr id="566" name="Tekstvak 565">
            <a:extLst>
              <a:ext uri="{FF2B5EF4-FFF2-40B4-BE49-F238E27FC236}">
                <a16:creationId xmlns:a16="http://schemas.microsoft.com/office/drawing/2014/main" id="{96158A9E-E386-4801-3BB6-FDC478973ECB}"/>
              </a:ext>
            </a:extLst>
          </p:cNvPr>
          <p:cNvSpPr txBox="1"/>
          <p:nvPr/>
        </p:nvSpPr>
        <p:spPr>
          <a:xfrm>
            <a:off x="8447312" y="2624085"/>
            <a:ext cx="2859055" cy="961545"/>
          </a:xfrm>
          <a:prstGeom prst="rect">
            <a:avLst/>
          </a:prstGeom>
          <a:noFill/>
        </p:spPr>
        <p:txBody>
          <a:bodyPr wrap="square">
            <a:spAutoFit/>
          </a:bodyPr>
          <a:lstStyle/>
          <a:p>
            <a:pPr>
              <a:lnSpc>
                <a:spcPct val="150000"/>
              </a:lnSpc>
            </a:pPr>
            <a:r>
              <a:rPr lang="nl-NL" sz="1300" b="1" dirty="0">
                <a:solidFill>
                  <a:schemeClr val="accent3"/>
                </a:solidFill>
                <a:latin typeface="Calibri" panose="020F0502020204030204" pitchFamily="34" charset="0"/>
                <a:cs typeface="Calibri" panose="020F0502020204030204" pitchFamily="34" charset="0"/>
              </a:rPr>
              <a:t>Meerderheid wisselt:</a:t>
            </a:r>
          </a:p>
          <a:p>
            <a:pPr>
              <a:lnSpc>
                <a:spcPct val="150000"/>
              </a:lnSpc>
            </a:pPr>
            <a:r>
              <a:rPr lang="nl-NL" sz="1300" dirty="0">
                <a:solidFill>
                  <a:schemeClr val="accent3"/>
                </a:solidFill>
                <a:latin typeface="Calibri" panose="020F0502020204030204" pitchFamily="34" charset="0"/>
                <a:cs typeface="Calibri" panose="020F0502020204030204" pitchFamily="34" charset="0"/>
              </a:rPr>
              <a:t>Het Congres kan plannen tegenhouden. De president moet dan onderhandelen.</a:t>
            </a:r>
            <a:endParaRPr lang="nl-NL" sz="1300" b="1" dirty="0">
              <a:solidFill>
                <a:schemeClr val="accent3"/>
              </a:solidFill>
              <a:latin typeface="Calibri" panose="020F0502020204030204" pitchFamily="34" charset="0"/>
              <a:cs typeface="Calibri" panose="020F0502020204030204" pitchFamily="34" charset="0"/>
            </a:endParaRPr>
          </a:p>
        </p:txBody>
      </p:sp>
      <p:sp>
        <p:nvSpPr>
          <p:cNvPr id="567" name="Tekstvak 566">
            <a:extLst>
              <a:ext uri="{FF2B5EF4-FFF2-40B4-BE49-F238E27FC236}">
                <a16:creationId xmlns:a16="http://schemas.microsoft.com/office/drawing/2014/main" id="{9CE7B3B9-CCF6-1C84-8D3A-32E58CF8EB56}"/>
              </a:ext>
            </a:extLst>
          </p:cNvPr>
          <p:cNvSpPr txBox="1"/>
          <p:nvPr/>
        </p:nvSpPr>
        <p:spPr>
          <a:xfrm>
            <a:off x="8447312" y="4588401"/>
            <a:ext cx="2859055" cy="1266693"/>
          </a:xfrm>
          <a:prstGeom prst="rect">
            <a:avLst/>
          </a:prstGeom>
          <a:noFill/>
        </p:spPr>
        <p:txBody>
          <a:bodyPr wrap="square">
            <a:spAutoFit/>
          </a:bodyPr>
          <a:lstStyle/>
          <a:p>
            <a:pPr>
              <a:lnSpc>
                <a:spcPct val="150000"/>
              </a:lnSpc>
            </a:pPr>
            <a:r>
              <a:rPr lang="nl-NL" sz="1300" b="1" dirty="0">
                <a:solidFill>
                  <a:schemeClr val="accent3"/>
                </a:solidFill>
                <a:latin typeface="Calibri" panose="020F0502020204030204" pitchFamily="34" charset="0"/>
                <a:cs typeface="Calibri" panose="020F0502020204030204" pitchFamily="34" charset="0"/>
              </a:rPr>
              <a:t>Meerderheid blijft:</a:t>
            </a:r>
          </a:p>
          <a:p>
            <a:pPr>
              <a:lnSpc>
                <a:spcPct val="150000"/>
              </a:lnSpc>
            </a:pPr>
            <a:r>
              <a:rPr lang="nl-NL" sz="1300" dirty="0">
                <a:solidFill>
                  <a:schemeClr val="accent3"/>
                </a:solidFill>
                <a:latin typeface="Calibri" panose="020F0502020204030204" pitchFamily="34" charset="0"/>
                <a:cs typeface="Calibri" panose="020F0502020204030204" pitchFamily="34" charset="0"/>
              </a:rPr>
              <a:t>Het Congres stemt vaak vóór de plannen van de president. Wetten komen er makkelijker door.</a:t>
            </a:r>
          </a:p>
        </p:txBody>
      </p:sp>
      <p:sp>
        <p:nvSpPr>
          <p:cNvPr id="3" name="TextBox 1">
            <a:extLst>
              <a:ext uri="{FF2B5EF4-FFF2-40B4-BE49-F238E27FC236}">
                <a16:creationId xmlns:a16="http://schemas.microsoft.com/office/drawing/2014/main" id="{905DA94D-96B1-383E-209F-C5ACD1C2A203}"/>
              </a:ext>
            </a:extLst>
          </p:cNvPr>
          <p:cNvSpPr txBox="1"/>
          <p:nvPr/>
        </p:nvSpPr>
        <p:spPr>
          <a:xfrm>
            <a:off x="1355480" y="486730"/>
            <a:ext cx="3359955" cy="369332"/>
          </a:xfrm>
          <a:prstGeom prst="rect">
            <a:avLst/>
          </a:prstGeom>
          <a:noFill/>
        </p:spPr>
        <p:txBody>
          <a:bodyPr wrap="square" rtlCol="0">
            <a:spAutoFit/>
          </a:bodyPr>
          <a:lstStyle/>
          <a:p>
            <a:r>
              <a:rPr lang="en-GB" spc="300" dirty="0">
                <a:solidFill>
                  <a:schemeClr val="accent1"/>
                </a:solidFill>
                <a:latin typeface="+mj-lt"/>
                <a:cs typeface="Calibri" panose="020F0502020204030204" pitchFamily="34" charset="0"/>
              </a:rPr>
              <a:t>Macht in Amerika</a:t>
            </a:r>
            <a:endParaRPr lang="en-NL" spc="300" dirty="0">
              <a:solidFill>
                <a:schemeClr val="accent1"/>
              </a:solidFill>
              <a:latin typeface="+mj-lt"/>
              <a:cs typeface="Calibri" panose="020F0502020204030204" pitchFamily="34" charset="0"/>
            </a:endParaRPr>
          </a:p>
        </p:txBody>
      </p:sp>
    </p:spTree>
    <p:extLst>
      <p:ext uri="{BB962C8B-B14F-4D97-AF65-F5344CB8AC3E}">
        <p14:creationId xmlns:p14="http://schemas.microsoft.com/office/powerpoint/2010/main" val="892485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8B839-AC77-262B-D19A-9D359A843682}"/>
            </a:ext>
          </a:extLst>
        </p:cNvPr>
        <p:cNvGrpSpPr/>
        <p:nvPr/>
      </p:nvGrpSpPr>
      <p:grpSpPr>
        <a:xfrm>
          <a:off x="0" y="0"/>
          <a:ext cx="0" cy="0"/>
          <a:chOff x="0" y="0"/>
          <a:chExt cx="0" cy="0"/>
        </a:xfrm>
      </p:grpSpPr>
      <p:sp>
        <p:nvSpPr>
          <p:cNvPr id="562" name="Rechthoek 561">
            <a:extLst>
              <a:ext uri="{FF2B5EF4-FFF2-40B4-BE49-F238E27FC236}">
                <a16:creationId xmlns:a16="http://schemas.microsoft.com/office/drawing/2014/main" id="{589D5BC3-3383-4FE5-26FB-CF82DA9B7548}"/>
              </a:ext>
            </a:extLst>
          </p:cNvPr>
          <p:cNvSpPr/>
          <p:nvPr/>
        </p:nvSpPr>
        <p:spPr>
          <a:xfrm>
            <a:off x="6467580" y="2638115"/>
            <a:ext cx="4838783" cy="15876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63" name="Rechthoek 562">
            <a:extLst>
              <a:ext uri="{FF2B5EF4-FFF2-40B4-BE49-F238E27FC236}">
                <a16:creationId xmlns:a16="http://schemas.microsoft.com/office/drawing/2014/main" id="{BF304B23-7D0A-88F5-AA5E-0016E0F032CA}"/>
              </a:ext>
            </a:extLst>
          </p:cNvPr>
          <p:cNvSpPr/>
          <p:nvPr/>
        </p:nvSpPr>
        <p:spPr>
          <a:xfrm>
            <a:off x="6467579" y="4455075"/>
            <a:ext cx="4838783" cy="15876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57" name="Tekstvak 7">
            <a:extLst>
              <a:ext uri="{FF2B5EF4-FFF2-40B4-BE49-F238E27FC236}">
                <a16:creationId xmlns:a16="http://schemas.microsoft.com/office/drawing/2014/main" id="{F7BC2652-FEC0-972A-1CF0-797719BAA82B}"/>
              </a:ext>
            </a:extLst>
          </p:cNvPr>
          <p:cNvSpPr txBox="1"/>
          <p:nvPr/>
        </p:nvSpPr>
        <p:spPr>
          <a:xfrm>
            <a:off x="668865" y="2232831"/>
            <a:ext cx="4876583" cy="1900841"/>
          </a:xfrm>
          <a:prstGeom prst="rect">
            <a:avLst/>
          </a:prstGeom>
          <a:solidFill>
            <a:schemeClr val="accent3"/>
          </a:solidFill>
        </p:spPr>
        <p:txBody>
          <a:bodyPr wrap="square" rtlCol="0">
            <a:spAutoFit/>
          </a:bodyPr>
          <a:lstStyle/>
          <a:p>
            <a:pPr>
              <a:lnSpc>
                <a:spcPct val="150000"/>
              </a:lnSpc>
            </a:pPr>
            <a:r>
              <a:rPr lang="nl-NL" sz="1600" b="1" dirty="0">
                <a:solidFill>
                  <a:schemeClr val="accent1"/>
                </a:solidFill>
                <a:latin typeface="Calibri" panose="020F0502020204030204" pitchFamily="34" charset="0"/>
                <a:cs typeface="Calibri" panose="020F0502020204030204" pitchFamily="34" charset="0"/>
              </a:rPr>
              <a:t>Bij de tussentijdse verkiezingen kies je geen president, maar leden van het Congres. Trump staat dus niet op het stembiljet. Toch draaien deze verkiezingen om hem.</a:t>
            </a:r>
          </a:p>
          <a:p>
            <a:pPr>
              <a:lnSpc>
                <a:spcPct val="150000"/>
              </a:lnSpc>
            </a:pPr>
            <a:r>
              <a:rPr lang="nl-NL" sz="1600" dirty="0">
                <a:solidFill>
                  <a:schemeClr val="accent1"/>
                </a:solidFill>
                <a:latin typeface="Calibri" panose="020F0502020204030204" pitchFamily="34" charset="0"/>
                <a:cs typeface="Calibri" panose="020F0502020204030204" pitchFamily="34" charset="0"/>
              </a:rPr>
              <a:t>Hij steunt kandidaten openlijk. Zo zegt hij eigenlijk: stem op deze persoon. </a:t>
            </a:r>
          </a:p>
        </p:txBody>
      </p:sp>
      <p:sp>
        <p:nvSpPr>
          <p:cNvPr id="556" name="Rectangle 53">
            <a:extLst>
              <a:ext uri="{FF2B5EF4-FFF2-40B4-BE49-F238E27FC236}">
                <a16:creationId xmlns:a16="http://schemas.microsoft.com/office/drawing/2014/main" id="{69DCF68A-8A7A-DC48-7986-05BF6B384F0C}"/>
              </a:ext>
            </a:extLst>
          </p:cNvPr>
          <p:cNvSpPr/>
          <p:nvPr/>
        </p:nvSpPr>
        <p:spPr>
          <a:xfrm>
            <a:off x="668865" y="1768001"/>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Influencer deal</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553" name="Group 54">
            <a:extLst>
              <a:ext uri="{FF2B5EF4-FFF2-40B4-BE49-F238E27FC236}">
                <a16:creationId xmlns:a16="http://schemas.microsoft.com/office/drawing/2014/main" id="{4287F088-22BB-65A5-EEBB-F7CB056C4272}"/>
              </a:ext>
            </a:extLst>
          </p:cNvPr>
          <p:cNvGrpSpPr/>
          <p:nvPr/>
        </p:nvGrpSpPr>
        <p:grpSpPr>
          <a:xfrm>
            <a:off x="5798806" y="1668931"/>
            <a:ext cx="563900" cy="563900"/>
            <a:chOff x="5814050" y="179688"/>
            <a:chExt cx="563900" cy="563900"/>
          </a:xfrm>
        </p:grpSpPr>
        <p:sp>
          <p:nvSpPr>
            <p:cNvPr id="554" name="Ovaal 7">
              <a:extLst>
                <a:ext uri="{FF2B5EF4-FFF2-40B4-BE49-F238E27FC236}">
                  <a16:creationId xmlns:a16="http://schemas.microsoft.com/office/drawing/2014/main" id="{65133462-B74B-1E3E-DB2F-C720C66E83D9}"/>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55" name="Graphic 554" descr="Information with solid fill">
              <a:extLst>
                <a:ext uri="{FF2B5EF4-FFF2-40B4-BE49-F238E27FC236}">
                  <a16:creationId xmlns:a16="http://schemas.microsoft.com/office/drawing/2014/main" id="{AFF9B38C-98EA-4351-4E9E-43A9F780F86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pic>
        <p:nvPicPr>
          <p:cNvPr id="2" name="Afbeelding 1" descr="Afbeelding met ontvangst&#10;&#10;Beschrijving automatisch gegenereerd met gemiddelde betrouwbaarheid">
            <a:extLst>
              <a:ext uri="{FF2B5EF4-FFF2-40B4-BE49-F238E27FC236}">
                <a16:creationId xmlns:a16="http://schemas.microsoft.com/office/drawing/2014/main" id="{30933470-0C9C-8624-86EF-CF235AEEA507}"/>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668867" y="4232742"/>
            <a:ext cx="4838783" cy="2468141"/>
          </a:xfrm>
          <a:prstGeom prst="rect">
            <a:avLst/>
          </a:prstGeom>
          <a:effectLst>
            <a:outerShdw blurRad="50800" dist="38100" dir="2700000" algn="tl" rotWithShape="0">
              <a:prstClr val="black">
                <a:alpha val="40000"/>
              </a:prstClr>
            </a:outerShdw>
          </a:effectLst>
        </p:spPr>
      </p:pic>
      <p:sp>
        <p:nvSpPr>
          <p:cNvPr id="559" name="Ovaal 558">
            <a:extLst>
              <a:ext uri="{FF2B5EF4-FFF2-40B4-BE49-F238E27FC236}">
                <a16:creationId xmlns:a16="http://schemas.microsoft.com/office/drawing/2014/main" id="{2EE304DB-FDCF-D1E8-DA87-4E1E2BBDE8D5}"/>
              </a:ext>
            </a:extLst>
          </p:cNvPr>
          <p:cNvSpPr/>
          <p:nvPr/>
        </p:nvSpPr>
        <p:spPr>
          <a:xfrm flipH="1">
            <a:off x="760173" y="4350673"/>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60" name="Graphic 559" descr="Griekse tempel met effen opvulling">
            <a:extLst>
              <a:ext uri="{FF2B5EF4-FFF2-40B4-BE49-F238E27FC236}">
                <a16:creationId xmlns:a16="http://schemas.microsoft.com/office/drawing/2014/main" id="{96B3EFE5-7EBD-FFA6-5BA0-0CDF82E302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1425" y="4464053"/>
            <a:ext cx="666198" cy="666198"/>
          </a:xfrm>
          <a:prstGeom prst="rect">
            <a:avLst/>
          </a:prstGeom>
        </p:spPr>
      </p:pic>
      <p:pic>
        <p:nvPicPr>
          <p:cNvPr id="564" name="Afbeelding 563" descr="Bestand:Donald Trump official portrait.jpg - Wikipedia">
            <a:extLst>
              <a:ext uri="{FF2B5EF4-FFF2-40B4-BE49-F238E27FC236}">
                <a16:creationId xmlns:a16="http://schemas.microsoft.com/office/drawing/2014/main" id="{7BE7F598-63B1-5B72-9545-335FD837CADB}"/>
              </a:ext>
            </a:extLst>
          </p:cNvPr>
          <p:cNvPicPr>
            <a:picLocks noChangeAspect="1"/>
          </p:cNvPicPr>
          <p:nvPr/>
        </p:nvPicPr>
        <p:blipFill>
          <a:blip r:embed="rId6"/>
          <a:srcRect t="9540" b="27348"/>
          <a:stretch>
            <a:fillRect/>
          </a:stretch>
        </p:blipFill>
        <p:spPr>
          <a:xfrm>
            <a:off x="6470468" y="2638115"/>
            <a:ext cx="1976845" cy="1580338"/>
          </a:xfrm>
          <a:prstGeom prst="rect">
            <a:avLst/>
          </a:prstGeom>
        </p:spPr>
      </p:pic>
      <p:pic>
        <p:nvPicPr>
          <p:cNvPr id="565" name="Afbeelding 564" descr="Furious Trump heaped scorn on own lawyer over trial date, book says | Books  | The Guardian">
            <a:extLst>
              <a:ext uri="{FF2B5EF4-FFF2-40B4-BE49-F238E27FC236}">
                <a16:creationId xmlns:a16="http://schemas.microsoft.com/office/drawing/2014/main" id="{2A59C5A1-8EBC-9228-C2C1-3A3BB3E0974C}"/>
              </a:ext>
            </a:extLst>
          </p:cNvPr>
          <p:cNvPicPr>
            <a:picLocks noChangeAspect="1"/>
          </p:cNvPicPr>
          <p:nvPr/>
        </p:nvPicPr>
        <p:blipFill>
          <a:blip r:embed="rId7"/>
          <a:srcRect l="3091" r="3091"/>
          <a:stretch>
            <a:fillRect/>
          </a:stretch>
        </p:blipFill>
        <p:spPr>
          <a:xfrm>
            <a:off x="6470468" y="4455075"/>
            <a:ext cx="1976846" cy="1580338"/>
          </a:xfrm>
          <a:prstGeom prst="rect">
            <a:avLst/>
          </a:prstGeom>
        </p:spPr>
      </p:pic>
      <p:sp>
        <p:nvSpPr>
          <p:cNvPr id="3" name="Tekstvak 2">
            <a:extLst>
              <a:ext uri="{FF2B5EF4-FFF2-40B4-BE49-F238E27FC236}">
                <a16:creationId xmlns:a16="http://schemas.microsoft.com/office/drawing/2014/main" id="{9F92DBEF-ACBB-32A4-06A7-3ABF2961475F}"/>
              </a:ext>
            </a:extLst>
          </p:cNvPr>
          <p:cNvSpPr txBox="1"/>
          <p:nvPr/>
        </p:nvSpPr>
        <p:spPr>
          <a:xfrm>
            <a:off x="8447312" y="2546850"/>
            <a:ext cx="2859055" cy="1531510"/>
          </a:xfrm>
          <a:prstGeom prst="rect">
            <a:avLst/>
          </a:prstGeom>
          <a:noFill/>
        </p:spPr>
        <p:txBody>
          <a:bodyPr wrap="square">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Steun helpt:</a:t>
            </a:r>
          </a:p>
          <a:p>
            <a:pPr>
              <a:lnSpc>
                <a:spcPct val="150000"/>
              </a:lnSpc>
            </a:pPr>
            <a:r>
              <a:rPr lang="nl-NL" sz="1600" b="0" dirty="0">
                <a:solidFill>
                  <a:schemeClr val="accent3"/>
                </a:solidFill>
                <a:latin typeface="Calibri" panose="020F0502020204030204" pitchFamily="34" charset="0"/>
                <a:cs typeface="Calibri" panose="020F0502020204030204" pitchFamily="34" charset="0"/>
              </a:rPr>
              <a:t>De meeste kandidaten met Trumps steun wonnen hun voorverkiezing.</a:t>
            </a:r>
            <a:endParaRPr lang="nl-NL" sz="1600" b="1" dirty="0">
              <a:solidFill>
                <a:schemeClr val="accent3"/>
              </a:solidFill>
              <a:latin typeface="Calibri" panose="020F0502020204030204" pitchFamily="34" charset="0"/>
              <a:cs typeface="Calibri" panose="020F0502020204030204" pitchFamily="34" charset="0"/>
            </a:endParaRPr>
          </a:p>
        </p:txBody>
      </p:sp>
      <p:sp>
        <p:nvSpPr>
          <p:cNvPr id="4" name="Tekstvak 3">
            <a:extLst>
              <a:ext uri="{FF2B5EF4-FFF2-40B4-BE49-F238E27FC236}">
                <a16:creationId xmlns:a16="http://schemas.microsoft.com/office/drawing/2014/main" id="{FDC07433-1866-5AEB-AA33-0C1603423E20}"/>
              </a:ext>
            </a:extLst>
          </p:cNvPr>
          <p:cNvSpPr txBox="1"/>
          <p:nvPr/>
        </p:nvSpPr>
        <p:spPr>
          <a:xfrm>
            <a:off x="8447312" y="4511166"/>
            <a:ext cx="2859055" cy="1531510"/>
          </a:xfrm>
          <a:prstGeom prst="rect">
            <a:avLst/>
          </a:prstGeom>
          <a:noFill/>
        </p:spPr>
        <p:txBody>
          <a:bodyPr wrap="square">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Steun is geen garantie:</a:t>
            </a:r>
          </a:p>
          <a:p>
            <a:pPr>
              <a:lnSpc>
                <a:spcPct val="150000"/>
              </a:lnSpc>
            </a:pPr>
            <a:r>
              <a:rPr lang="nl-NL" sz="1600" b="0" dirty="0">
                <a:solidFill>
                  <a:schemeClr val="accent3"/>
                </a:solidFill>
                <a:latin typeface="Calibri" panose="020F0502020204030204" pitchFamily="34" charset="0"/>
                <a:cs typeface="Calibri" panose="020F0502020204030204" pitchFamily="34" charset="0"/>
              </a:rPr>
              <a:t>In onder meer Georgia en Iowa verloren kandidaten met zijn steun toch.</a:t>
            </a:r>
          </a:p>
        </p:txBody>
      </p:sp>
      <p:sp>
        <p:nvSpPr>
          <p:cNvPr id="5" name="Tekstvak 4">
            <a:extLst>
              <a:ext uri="{FF2B5EF4-FFF2-40B4-BE49-F238E27FC236}">
                <a16:creationId xmlns:a16="http://schemas.microsoft.com/office/drawing/2014/main" id="{EE0CC096-D77A-7C2C-A812-2D3AC48EF330}"/>
              </a:ext>
            </a:extLst>
          </p:cNvPr>
          <p:cNvSpPr txBox="1"/>
          <p:nvPr/>
        </p:nvSpPr>
        <p:spPr>
          <a:xfrm>
            <a:off x="1771425" y="4568015"/>
            <a:ext cx="3847477" cy="1900841"/>
          </a:xfrm>
          <a:prstGeom prst="rect">
            <a:avLst/>
          </a:prstGeom>
          <a:noFill/>
        </p:spPr>
        <p:txBody>
          <a:bodyPr wrap="square" rtlCol="0">
            <a:spAutoFit/>
          </a:bodyPr>
          <a:lstStyle/>
          <a:p>
            <a:pPr algn="l">
              <a:lnSpc>
                <a:spcPct val="150000"/>
              </a:lnSpc>
            </a:pPr>
            <a:r>
              <a:rPr lang="nl-NL" sz="1600" b="1" dirty="0">
                <a:latin typeface="Calibri" panose="020F0502020204030204" pitchFamily="34" charset="0"/>
                <a:ea typeface="Roboto Light" panose="02000000000000000000" pitchFamily="2" charset="0"/>
                <a:cs typeface="Calibri" panose="020F0502020204030204" pitchFamily="34" charset="0"/>
              </a:rPr>
              <a:t>Advies van Trump = influencer-deal?</a:t>
            </a:r>
            <a:endParaRPr lang="nl-NL" sz="1600" b="1" i="0" dirty="0">
              <a:latin typeface="Calibri" panose="020F0502020204030204" pitchFamily="34" charset="0"/>
              <a:ea typeface="Roboto Light" panose="02000000000000000000" pitchFamily="2" charset="0"/>
              <a:cs typeface="Calibri" panose="020F0502020204030204" pitchFamily="34" charset="0"/>
            </a:endParaRPr>
          </a:p>
          <a:p>
            <a:pPr marL="285750" indent="-285750" algn="l">
              <a:lnSpc>
                <a:spcPct val="150000"/>
              </a:lnSpc>
              <a:buFont typeface="Arial" panose="020B0604020202020204" pitchFamily="34" charset="0"/>
              <a:buChar char="•"/>
            </a:pPr>
            <a:r>
              <a:rPr lang="nl-NL" sz="1600" b="0" dirty="0">
                <a:latin typeface="Calibri" panose="020F0502020204030204" pitchFamily="34" charset="0"/>
                <a:ea typeface="Roboto Light" panose="02000000000000000000" pitchFamily="2" charset="0"/>
                <a:cs typeface="Calibri" panose="020F0502020204030204" pitchFamily="34" charset="0"/>
              </a:rPr>
              <a:t>Een bekend gezicht raadt iets aan</a:t>
            </a:r>
          </a:p>
          <a:p>
            <a:pPr marL="285750" indent="-285750" algn="l">
              <a:lnSpc>
                <a:spcPct val="150000"/>
              </a:lnSpc>
              <a:buFont typeface="Arial" panose="020B0604020202020204" pitchFamily="34" charset="0"/>
              <a:buChar char="•"/>
            </a:pPr>
            <a:r>
              <a:rPr lang="nl-NL" sz="1600" b="0" i="0" dirty="0">
                <a:latin typeface="Calibri" panose="020F0502020204030204" pitchFamily="34" charset="0"/>
                <a:ea typeface="Roboto Light" panose="02000000000000000000" pitchFamily="2" charset="0"/>
                <a:cs typeface="Calibri" panose="020F0502020204030204" pitchFamily="34" charset="0"/>
              </a:rPr>
              <a:t>Volgers nemen dat advies over</a:t>
            </a:r>
          </a:p>
          <a:p>
            <a:pPr marL="285750" indent="-285750" algn="l">
              <a:lnSpc>
                <a:spcPct val="150000"/>
              </a:lnSpc>
              <a:buFont typeface="Arial" panose="020B0604020202020204" pitchFamily="34" charset="0"/>
              <a:buChar char="•"/>
            </a:pPr>
            <a:r>
              <a:rPr lang="nl-NL" sz="1600" b="0" dirty="0">
                <a:latin typeface="Calibri" panose="020F0502020204030204" pitchFamily="34" charset="0"/>
                <a:ea typeface="Roboto Light" panose="02000000000000000000" pitchFamily="2" charset="0"/>
                <a:cs typeface="Calibri" panose="020F0502020204030204" pitchFamily="34" charset="0"/>
              </a:rPr>
              <a:t>Wie steun krijgt, moet loyaal blijven</a:t>
            </a:r>
          </a:p>
          <a:p>
            <a:pPr marL="285750" indent="-285750" algn="l">
              <a:lnSpc>
                <a:spcPct val="150000"/>
              </a:lnSpc>
              <a:buFont typeface="Arial" panose="020B0604020202020204" pitchFamily="34" charset="0"/>
              <a:buChar char="•"/>
            </a:pPr>
            <a:r>
              <a:rPr lang="nl-NL" sz="1600" b="0" i="0" dirty="0">
                <a:latin typeface="Calibri" panose="020F0502020204030204" pitchFamily="34" charset="0"/>
                <a:ea typeface="Roboto Light" panose="02000000000000000000" pitchFamily="2" charset="0"/>
                <a:cs typeface="Calibri" panose="020F0502020204030204" pitchFamily="34" charset="0"/>
              </a:rPr>
              <a:t>Maar: een stem is geen product</a:t>
            </a:r>
          </a:p>
        </p:txBody>
      </p:sp>
      <p:sp>
        <p:nvSpPr>
          <p:cNvPr id="6" name="TextBox 1">
            <a:extLst>
              <a:ext uri="{FF2B5EF4-FFF2-40B4-BE49-F238E27FC236}">
                <a16:creationId xmlns:a16="http://schemas.microsoft.com/office/drawing/2014/main" id="{7BE17D01-EDB3-F6F8-83CD-D6D6E2F1AB00}"/>
              </a:ext>
            </a:extLst>
          </p:cNvPr>
          <p:cNvSpPr txBox="1"/>
          <p:nvPr/>
        </p:nvSpPr>
        <p:spPr>
          <a:xfrm>
            <a:off x="1355480" y="486730"/>
            <a:ext cx="3359955" cy="369332"/>
          </a:xfrm>
          <a:prstGeom prst="rect">
            <a:avLst/>
          </a:prstGeom>
          <a:noFill/>
        </p:spPr>
        <p:txBody>
          <a:bodyPr wrap="square" rtlCol="0">
            <a:spAutoFit/>
          </a:bodyPr>
          <a:lstStyle/>
          <a:p>
            <a:r>
              <a:rPr lang="en-GB" spc="300" dirty="0">
                <a:solidFill>
                  <a:schemeClr val="accent1"/>
                </a:solidFill>
                <a:latin typeface="+mj-lt"/>
                <a:cs typeface="Calibri" panose="020F0502020204030204" pitchFamily="34" charset="0"/>
              </a:rPr>
              <a:t>Macht in Amerika</a:t>
            </a:r>
            <a:endParaRPr lang="en-NL" spc="300" dirty="0">
              <a:solidFill>
                <a:schemeClr val="accent1"/>
              </a:solidFill>
              <a:latin typeface="+mj-lt"/>
              <a:cs typeface="Calibri" panose="020F0502020204030204" pitchFamily="34" charset="0"/>
            </a:endParaRPr>
          </a:p>
        </p:txBody>
      </p:sp>
    </p:spTree>
    <p:extLst>
      <p:ext uri="{BB962C8B-B14F-4D97-AF65-F5344CB8AC3E}">
        <p14:creationId xmlns:p14="http://schemas.microsoft.com/office/powerpoint/2010/main" val="3789773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8AAFE-8701-E002-98E8-8A1CA63DA562}"/>
            </a:ext>
          </a:extLst>
        </p:cNvPr>
        <p:cNvGrpSpPr/>
        <p:nvPr/>
      </p:nvGrpSpPr>
      <p:grpSpPr>
        <a:xfrm>
          <a:off x="0" y="0"/>
          <a:ext cx="0" cy="0"/>
          <a:chOff x="0" y="0"/>
          <a:chExt cx="0" cy="0"/>
        </a:xfrm>
      </p:grpSpPr>
      <p:sp>
        <p:nvSpPr>
          <p:cNvPr id="557" name="Tekstvak 7">
            <a:extLst>
              <a:ext uri="{FF2B5EF4-FFF2-40B4-BE49-F238E27FC236}">
                <a16:creationId xmlns:a16="http://schemas.microsoft.com/office/drawing/2014/main" id="{B557C378-D862-1823-B0CD-FC036512401E}"/>
              </a:ext>
            </a:extLst>
          </p:cNvPr>
          <p:cNvSpPr txBox="1"/>
          <p:nvPr/>
        </p:nvSpPr>
        <p:spPr>
          <a:xfrm>
            <a:off x="668865" y="2232831"/>
            <a:ext cx="4876583" cy="1907061"/>
          </a:xfrm>
          <a:prstGeom prst="rect">
            <a:avLst/>
          </a:prstGeom>
          <a:solidFill>
            <a:schemeClr val="accent3"/>
          </a:solidFill>
        </p:spPr>
        <p:txBody>
          <a:bodyPr wrap="square" rtlCol="0">
            <a:spAutoFit/>
          </a:bodyPr>
          <a:lstStyle/>
          <a:p>
            <a:pPr>
              <a:lnSpc>
                <a:spcPct val="150000"/>
              </a:lnSpc>
            </a:pPr>
            <a:r>
              <a:rPr lang="nl-NL" sz="1600" b="1" dirty="0">
                <a:solidFill>
                  <a:schemeClr val="accent1"/>
                </a:solidFill>
                <a:latin typeface="Calibri" panose="020F0502020204030204" pitchFamily="34" charset="0"/>
                <a:cs typeface="Calibri" panose="020F0502020204030204" pitchFamily="34" charset="0"/>
              </a:rPr>
              <a:t>Ook Elon Musk, eigenaar van Tesla, Starlink en X, mengt zich in de verkiezingen. </a:t>
            </a:r>
          </a:p>
          <a:p>
            <a:pPr>
              <a:lnSpc>
                <a:spcPct val="150000"/>
              </a:lnSpc>
            </a:pPr>
            <a:r>
              <a:rPr lang="nl-NL" sz="1600" dirty="0">
                <a:solidFill>
                  <a:schemeClr val="accent1"/>
                </a:solidFill>
                <a:latin typeface="Calibri" panose="020F0502020204030204" pitchFamily="34" charset="0"/>
                <a:cs typeface="Calibri" panose="020F0502020204030204" pitchFamily="34" charset="0"/>
              </a:rPr>
              <a:t>Hij is een van de grootste bekende geldgevers van deze verkiezingen: hij gaf groepen die de Republikeinen steunen meer dan 360 miljoen dollar. </a:t>
            </a:r>
          </a:p>
        </p:txBody>
      </p:sp>
      <p:sp>
        <p:nvSpPr>
          <p:cNvPr id="556" name="Rectangle 53">
            <a:extLst>
              <a:ext uri="{FF2B5EF4-FFF2-40B4-BE49-F238E27FC236}">
                <a16:creationId xmlns:a16="http://schemas.microsoft.com/office/drawing/2014/main" id="{A5A2CE85-AEA9-86F6-7798-32DDCBDB6C9A}"/>
              </a:ext>
            </a:extLst>
          </p:cNvPr>
          <p:cNvSpPr/>
          <p:nvPr/>
        </p:nvSpPr>
        <p:spPr>
          <a:xfrm>
            <a:off x="668865" y="1768001"/>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Influencer deal</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553" name="Group 54">
            <a:extLst>
              <a:ext uri="{FF2B5EF4-FFF2-40B4-BE49-F238E27FC236}">
                <a16:creationId xmlns:a16="http://schemas.microsoft.com/office/drawing/2014/main" id="{EFB903BD-36ED-8A5B-44FB-3FBA20B0A171}"/>
              </a:ext>
            </a:extLst>
          </p:cNvPr>
          <p:cNvGrpSpPr/>
          <p:nvPr/>
        </p:nvGrpSpPr>
        <p:grpSpPr>
          <a:xfrm>
            <a:off x="5798806" y="1668931"/>
            <a:ext cx="563900" cy="563900"/>
            <a:chOff x="5814050" y="179688"/>
            <a:chExt cx="563900" cy="563900"/>
          </a:xfrm>
        </p:grpSpPr>
        <p:sp>
          <p:nvSpPr>
            <p:cNvPr id="554" name="Ovaal 7">
              <a:extLst>
                <a:ext uri="{FF2B5EF4-FFF2-40B4-BE49-F238E27FC236}">
                  <a16:creationId xmlns:a16="http://schemas.microsoft.com/office/drawing/2014/main" id="{76F3085A-7D3B-14FA-EACD-5A8CB4310BBF}"/>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55" name="Graphic 554" descr="Information with solid fill">
              <a:extLst>
                <a:ext uri="{FF2B5EF4-FFF2-40B4-BE49-F238E27FC236}">
                  <a16:creationId xmlns:a16="http://schemas.microsoft.com/office/drawing/2014/main" id="{EA740E4B-F5BC-7ACF-DBCC-FCA0CE7912B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pic>
        <p:nvPicPr>
          <p:cNvPr id="2" name="Afbeelding 1" descr="Afbeelding met ontvangst&#10;&#10;Beschrijving automatisch gegenereerd met gemiddelde betrouwbaarheid">
            <a:extLst>
              <a:ext uri="{FF2B5EF4-FFF2-40B4-BE49-F238E27FC236}">
                <a16:creationId xmlns:a16="http://schemas.microsoft.com/office/drawing/2014/main" id="{3C883027-978F-B9DA-1182-1B7DA2E4C02E}"/>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668867" y="4232742"/>
            <a:ext cx="4918652" cy="2508880"/>
          </a:xfrm>
          <a:prstGeom prst="rect">
            <a:avLst/>
          </a:prstGeom>
          <a:effectLst>
            <a:outerShdw blurRad="50800" dist="38100" dir="2700000" algn="tl" rotWithShape="0">
              <a:prstClr val="black">
                <a:alpha val="40000"/>
              </a:prstClr>
            </a:outerShdw>
          </a:effectLst>
        </p:spPr>
      </p:pic>
      <p:sp>
        <p:nvSpPr>
          <p:cNvPr id="559" name="Ovaal 558">
            <a:extLst>
              <a:ext uri="{FF2B5EF4-FFF2-40B4-BE49-F238E27FC236}">
                <a16:creationId xmlns:a16="http://schemas.microsoft.com/office/drawing/2014/main" id="{2148BF8E-C1C1-F0CD-FB37-497A83ACDB47}"/>
              </a:ext>
            </a:extLst>
          </p:cNvPr>
          <p:cNvSpPr/>
          <p:nvPr/>
        </p:nvSpPr>
        <p:spPr>
          <a:xfrm flipH="1">
            <a:off x="760173" y="4350673"/>
            <a:ext cx="900000" cy="900000"/>
          </a:xfrm>
          <a:prstGeom prst="ellipse">
            <a:avLst/>
          </a:prstGeom>
          <a:solidFill>
            <a:schemeClr val="accent3"/>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560" name="Graphic 559" descr="Griekse tempel met effen opvulling">
            <a:extLst>
              <a:ext uri="{FF2B5EF4-FFF2-40B4-BE49-F238E27FC236}">
                <a16:creationId xmlns:a16="http://schemas.microsoft.com/office/drawing/2014/main" id="{2C3110DC-F626-BE8A-A0C2-AC0BE862C1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1425" y="4464053"/>
            <a:ext cx="666198" cy="666198"/>
          </a:xfrm>
          <a:prstGeom prst="rect">
            <a:avLst/>
          </a:prstGeom>
        </p:spPr>
      </p:pic>
      <p:sp>
        <p:nvSpPr>
          <p:cNvPr id="5" name="Tekstvak 4">
            <a:extLst>
              <a:ext uri="{FF2B5EF4-FFF2-40B4-BE49-F238E27FC236}">
                <a16:creationId xmlns:a16="http://schemas.microsoft.com/office/drawing/2014/main" id="{3DE609CD-6FD6-B0FA-A63C-BA25820AAB3C}"/>
              </a:ext>
            </a:extLst>
          </p:cNvPr>
          <p:cNvSpPr txBox="1"/>
          <p:nvPr/>
        </p:nvSpPr>
        <p:spPr>
          <a:xfrm>
            <a:off x="1751479" y="4618435"/>
            <a:ext cx="3914480" cy="1900841"/>
          </a:xfrm>
          <a:prstGeom prst="rect">
            <a:avLst/>
          </a:prstGeom>
          <a:noFill/>
        </p:spPr>
        <p:txBody>
          <a:bodyPr wrap="square" rtlCol="0">
            <a:spAutoFit/>
          </a:bodyPr>
          <a:lstStyle/>
          <a:p>
            <a:pPr algn="l">
              <a:lnSpc>
                <a:spcPct val="150000"/>
              </a:lnSpc>
            </a:pPr>
            <a:r>
              <a:rPr lang="nl-NL" sz="1600" b="1" dirty="0">
                <a:latin typeface="Calibri" panose="020F0502020204030204" pitchFamily="34" charset="0"/>
                <a:ea typeface="Roboto Light" panose="02000000000000000000" pitchFamily="2" charset="0"/>
                <a:cs typeface="Calibri" panose="020F0502020204030204" pitchFamily="34" charset="0"/>
              </a:rPr>
              <a:t>Geld van Musk = sponsordeal?</a:t>
            </a:r>
            <a:endParaRPr lang="nl-NL" sz="1600" b="1" i="0" dirty="0">
              <a:latin typeface="Calibri" panose="020F0502020204030204" pitchFamily="34" charset="0"/>
              <a:ea typeface="Roboto Light" panose="02000000000000000000" pitchFamily="2" charset="0"/>
              <a:cs typeface="Calibri" panose="020F0502020204030204" pitchFamily="34" charset="0"/>
            </a:endParaRPr>
          </a:p>
          <a:p>
            <a:pPr marL="285750" indent="-285750" algn="l">
              <a:lnSpc>
                <a:spcPct val="150000"/>
              </a:lnSpc>
              <a:buFont typeface="Arial" panose="020B0604020202020204" pitchFamily="34" charset="0"/>
              <a:buChar char="•"/>
            </a:pPr>
            <a:r>
              <a:rPr lang="nl-NL" sz="1600" b="0" dirty="0">
                <a:latin typeface="Calibri" panose="020F0502020204030204" pitchFamily="34" charset="0"/>
                <a:ea typeface="Roboto Light" panose="02000000000000000000" pitchFamily="2" charset="0"/>
                <a:cs typeface="Calibri" panose="020F0502020204030204" pitchFamily="34" charset="0"/>
              </a:rPr>
              <a:t>Een bekend en rijk gezicht betaalt mee </a:t>
            </a:r>
          </a:p>
          <a:p>
            <a:pPr marL="285750" indent="-285750" algn="l">
              <a:lnSpc>
                <a:spcPct val="150000"/>
              </a:lnSpc>
              <a:buFont typeface="Arial" panose="020B0604020202020204" pitchFamily="34" charset="0"/>
              <a:buChar char="•"/>
            </a:pPr>
            <a:r>
              <a:rPr lang="nl-NL" sz="1600" b="0" i="0" dirty="0">
                <a:latin typeface="Calibri" panose="020F0502020204030204" pitchFamily="34" charset="0"/>
                <a:ea typeface="Roboto Light" panose="02000000000000000000" pitchFamily="2" charset="0"/>
                <a:cs typeface="Calibri" panose="020F0502020204030204" pitchFamily="34" charset="0"/>
              </a:rPr>
              <a:t>Kandidaten kunnen meer reclame maken</a:t>
            </a:r>
          </a:p>
          <a:p>
            <a:pPr marL="285750" indent="-285750" algn="l">
              <a:lnSpc>
                <a:spcPct val="150000"/>
              </a:lnSpc>
              <a:buFont typeface="Arial" panose="020B0604020202020204" pitchFamily="34" charset="0"/>
              <a:buChar char="•"/>
            </a:pPr>
            <a:r>
              <a:rPr lang="nl-NL" sz="1600" b="0" dirty="0">
                <a:latin typeface="Calibri" panose="020F0502020204030204" pitchFamily="34" charset="0"/>
                <a:ea typeface="Roboto Light" panose="02000000000000000000" pitchFamily="2" charset="0"/>
                <a:cs typeface="Calibri" panose="020F0502020204030204" pitchFamily="34" charset="0"/>
              </a:rPr>
              <a:t>Wie geld krijgt, moet loyaal blijven</a:t>
            </a:r>
          </a:p>
          <a:p>
            <a:pPr marL="285750" indent="-285750" algn="l">
              <a:lnSpc>
                <a:spcPct val="150000"/>
              </a:lnSpc>
              <a:buFont typeface="Arial" panose="020B0604020202020204" pitchFamily="34" charset="0"/>
              <a:buChar char="•"/>
            </a:pPr>
            <a:r>
              <a:rPr lang="nl-NL" sz="1600" b="0" i="0" dirty="0">
                <a:latin typeface="Calibri" panose="020F0502020204030204" pitchFamily="34" charset="0"/>
                <a:ea typeface="Roboto Light" panose="02000000000000000000" pitchFamily="2" charset="0"/>
                <a:cs typeface="Calibri" panose="020F0502020204030204" pitchFamily="34" charset="0"/>
              </a:rPr>
              <a:t>Maar: een stem is niet te koop</a:t>
            </a:r>
          </a:p>
        </p:txBody>
      </p:sp>
      <p:sp>
        <p:nvSpPr>
          <p:cNvPr id="6" name="TextBox 1">
            <a:extLst>
              <a:ext uri="{FF2B5EF4-FFF2-40B4-BE49-F238E27FC236}">
                <a16:creationId xmlns:a16="http://schemas.microsoft.com/office/drawing/2014/main" id="{C19E4625-FE92-5705-75EC-6357170BC3F9}"/>
              </a:ext>
            </a:extLst>
          </p:cNvPr>
          <p:cNvSpPr txBox="1"/>
          <p:nvPr/>
        </p:nvSpPr>
        <p:spPr>
          <a:xfrm>
            <a:off x="1355480" y="486730"/>
            <a:ext cx="3359955" cy="369332"/>
          </a:xfrm>
          <a:prstGeom prst="rect">
            <a:avLst/>
          </a:prstGeom>
          <a:noFill/>
        </p:spPr>
        <p:txBody>
          <a:bodyPr wrap="square" rtlCol="0">
            <a:spAutoFit/>
          </a:bodyPr>
          <a:lstStyle/>
          <a:p>
            <a:r>
              <a:rPr lang="en-GB" spc="300" dirty="0">
                <a:solidFill>
                  <a:schemeClr val="accent1"/>
                </a:solidFill>
                <a:latin typeface="+mj-lt"/>
                <a:cs typeface="Calibri" panose="020F0502020204030204" pitchFamily="34" charset="0"/>
              </a:rPr>
              <a:t>Macht in Amerika</a:t>
            </a:r>
            <a:endParaRPr lang="en-NL" spc="300" dirty="0">
              <a:solidFill>
                <a:schemeClr val="accent1"/>
              </a:solidFill>
              <a:latin typeface="+mj-lt"/>
              <a:cs typeface="Calibri" panose="020F0502020204030204" pitchFamily="34" charset="0"/>
            </a:endParaRPr>
          </a:p>
        </p:txBody>
      </p:sp>
      <p:pic>
        <p:nvPicPr>
          <p:cNvPr id="7" name="Afbeelding 6" descr="Afbeelding met schermopname, Rechthoek, ontwerp&#10;&#10;Automatisch gegenereerde beschrijving">
            <a:extLst>
              <a:ext uri="{FF2B5EF4-FFF2-40B4-BE49-F238E27FC236}">
                <a16:creationId xmlns:a16="http://schemas.microsoft.com/office/drawing/2014/main" id="{CB72F391-0851-6EAA-C066-88C74BF489E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638786" y="2381438"/>
            <a:ext cx="4860267" cy="4476562"/>
          </a:xfrm>
          <a:prstGeom prst="rect">
            <a:avLst/>
          </a:prstGeom>
        </p:spPr>
      </p:pic>
      <p:pic>
        <p:nvPicPr>
          <p:cNvPr id="8" name="Afbeelding 7" descr="Elon Musk Is the Midterms' Biggest Disinformation Risk – Mother Jones">
            <a:extLst>
              <a:ext uri="{FF2B5EF4-FFF2-40B4-BE49-F238E27FC236}">
                <a16:creationId xmlns:a16="http://schemas.microsoft.com/office/drawing/2014/main" id="{C08BA4C6-540E-70D3-6EBE-BBEC174BBE3B}"/>
              </a:ext>
            </a:extLst>
          </p:cNvPr>
          <p:cNvPicPr>
            <a:picLocks noChangeAspect="1"/>
          </p:cNvPicPr>
          <p:nvPr/>
        </p:nvPicPr>
        <p:blipFill>
          <a:blip r:embed="rId7"/>
          <a:stretch>
            <a:fillRect/>
          </a:stretch>
        </p:blipFill>
        <p:spPr>
          <a:xfrm>
            <a:off x="7078412" y="2690413"/>
            <a:ext cx="4014650" cy="2256971"/>
          </a:xfrm>
          <a:prstGeom prst="rect">
            <a:avLst/>
          </a:prstGeom>
        </p:spPr>
      </p:pic>
    </p:spTree>
    <p:extLst>
      <p:ext uri="{BB962C8B-B14F-4D97-AF65-F5344CB8AC3E}">
        <p14:creationId xmlns:p14="http://schemas.microsoft.com/office/powerpoint/2010/main" val="3288538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E626D-E34D-63CD-99FC-E15384C5E022}"/>
            </a:ext>
          </a:extLst>
        </p:cNvPr>
        <p:cNvGrpSpPr/>
        <p:nvPr/>
      </p:nvGrpSpPr>
      <p:grpSpPr>
        <a:xfrm>
          <a:off x="0" y="0"/>
          <a:ext cx="0" cy="0"/>
          <a:chOff x="0" y="0"/>
          <a:chExt cx="0" cy="0"/>
        </a:xfrm>
      </p:grpSpPr>
      <p:sp>
        <p:nvSpPr>
          <p:cNvPr id="211" name="Rechthoek 210">
            <a:extLst>
              <a:ext uri="{FF2B5EF4-FFF2-40B4-BE49-F238E27FC236}">
                <a16:creationId xmlns:a16="http://schemas.microsoft.com/office/drawing/2014/main" id="{647B9EE3-EFFE-FE67-F876-5F3C796A792C}"/>
              </a:ext>
            </a:extLst>
          </p:cNvPr>
          <p:cNvSpPr/>
          <p:nvPr/>
        </p:nvSpPr>
        <p:spPr>
          <a:xfrm>
            <a:off x="9047657" y="5655117"/>
            <a:ext cx="3295521" cy="63763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TextBox 33">
            <a:extLst>
              <a:ext uri="{FF2B5EF4-FFF2-40B4-BE49-F238E27FC236}">
                <a16:creationId xmlns:a16="http://schemas.microsoft.com/office/drawing/2014/main" id="{46B75A1D-25CB-B8FA-F27E-9A592A280C0C}"/>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Impactmeter</a:t>
            </a:r>
            <a:endParaRPr lang="en-NL" spc="300" dirty="0">
              <a:solidFill>
                <a:schemeClr val="accent1"/>
              </a:solidFill>
              <a:latin typeface="+mj-lt"/>
              <a:cs typeface="Calibri" panose="020F0502020204030204" pitchFamily="34" charset="0"/>
            </a:endParaRPr>
          </a:p>
        </p:txBody>
      </p:sp>
      <p:sp>
        <p:nvSpPr>
          <p:cNvPr id="10" name="Tekstvak 7">
            <a:extLst>
              <a:ext uri="{FF2B5EF4-FFF2-40B4-BE49-F238E27FC236}">
                <a16:creationId xmlns:a16="http://schemas.microsoft.com/office/drawing/2014/main" id="{2296DE2D-A300-281A-E111-1CFF185551C7}"/>
              </a:ext>
            </a:extLst>
          </p:cNvPr>
          <p:cNvSpPr txBox="1"/>
          <p:nvPr/>
        </p:nvSpPr>
        <p:spPr>
          <a:xfrm>
            <a:off x="6993951" y="1758751"/>
            <a:ext cx="4838332" cy="3384388"/>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latin typeface="Calibri" panose="020F0502020204030204" pitchFamily="34" charset="0"/>
                <a:cs typeface="Calibri" panose="020F0502020204030204" pitchFamily="34" charset="0"/>
              </a:rPr>
              <a:t>Wat Amerika besluit, blijft niet in Amerika. Je merkt het soms in je portemonnee, soms in het nieuws en soms helemaal niet. </a:t>
            </a:r>
          </a:p>
          <a:p>
            <a:pPr>
              <a:lnSpc>
                <a:spcPct val="150000"/>
              </a:lnSpc>
            </a:pPr>
            <a:endParaRPr lang="nl-NL" sz="1600" b="1" dirty="0">
              <a:solidFill>
                <a:schemeClr val="accent3"/>
              </a:solidFill>
              <a:latin typeface="Calibri" panose="020F0502020204030204" pitchFamily="34" charset="0"/>
              <a:cs typeface="Calibri" panose="020F0502020204030204" pitchFamily="34" charset="0"/>
            </a:endParaRPr>
          </a:p>
          <a:p>
            <a:pPr>
              <a:lnSpc>
                <a:spcPct val="150000"/>
              </a:lnSpc>
            </a:pPr>
            <a:r>
              <a:rPr lang="nl-NL" sz="1600" dirty="0">
                <a:solidFill>
                  <a:schemeClr val="accent3"/>
                </a:solidFill>
                <a:latin typeface="Calibri" panose="020F0502020204030204" pitchFamily="34" charset="0"/>
                <a:cs typeface="Calibri" panose="020F0502020204030204" pitchFamily="34" charset="0"/>
              </a:rPr>
              <a:t>Maak duo’s en onderzoek één nieuwskaart. Hoe dichtbij komt het? Bepaal het samen deze nieuwskaart hoort op de impactmeter. </a:t>
            </a:r>
          </a:p>
          <a:p>
            <a:pPr>
              <a:lnSpc>
                <a:spcPct val="150000"/>
              </a:lnSpc>
            </a:pPr>
            <a:endParaRPr lang="nl-NL" sz="1600" dirty="0">
              <a:solidFill>
                <a:schemeClr val="accent3"/>
              </a:solidFill>
              <a:latin typeface="Calibri" panose="020F0502020204030204" pitchFamily="34" charset="0"/>
              <a:cs typeface="Calibri" panose="020F0502020204030204" pitchFamily="34" charset="0"/>
            </a:endParaRPr>
          </a:p>
          <a:p>
            <a:pPr>
              <a:lnSpc>
                <a:spcPct val="150000"/>
              </a:lnSpc>
            </a:pPr>
            <a:r>
              <a:rPr lang="nl-NL" sz="1600" dirty="0">
                <a:solidFill>
                  <a:schemeClr val="accent3"/>
                </a:solidFill>
                <a:latin typeface="Calibri" panose="020F0502020204030204" pitchFamily="34" charset="0"/>
                <a:cs typeface="Calibri" panose="020F0502020204030204" pitchFamily="34" charset="0"/>
              </a:rPr>
              <a:t>De nieuwskaart krijg je van je docent.</a:t>
            </a:r>
          </a:p>
        </p:txBody>
      </p:sp>
      <p:grpSp>
        <p:nvGrpSpPr>
          <p:cNvPr id="11" name="Titel met tekstblok rechts">
            <a:extLst>
              <a:ext uri="{FF2B5EF4-FFF2-40B4-BE49-F238E27FC236}">
                <a16:creationId xmlns:a16="http://schemas.microsoft.com/office/drawing/2014/main" id="{4E05C251-A553-8B31-6952-BF182A25FE6A}"/>
              </a:ext>
            </a:extLst>
          </p:cNvPr>
          <p:cNvGrpSpPr/>
          <p:nvPr/>
        </p:nvGrpSpPr>
        <p:grpSpPr>
          <a:xfrm>
            <a:off x="5819134" y="1155983"/>
            <a:ext cx="6013149" cy="563900"/>
            <a:chOff x="5814782" y="800202"/>
            <a:chExt cx="6013149" cy="563900"/>
          </a:xfrm>
        </p:grpSpPr>
        <p:sp>
          <p:nvSpPr>
            <p:cNvPr id="14" name="Rectangle 12">
              <a:extLst>
                <a:ext uri="{FF2B5EF4-FFF2-40B4-BE49-F238E27FC236}">
                  <a16:creationId xmlns:a16="http://schemas.microsoft.com/office/drawing/2014/main" id="{5DD86722-FC7D-6132-F7AA-4AB56A3E1BA6}"/>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Impact meten</a:t>
              </a:r>
              <a:endParaRPr lang="nl-NL" sz="1600" spc="300" dirty="0">
                <a:solidFill>
                  <a:schemeClr val="accent1"/>
                </a:solidFill>
                <a:latin typeface="Calibri" panose="020F0502020204030204" pitchFamily="34" charset="0"/>
                <a:cs typeface="Calibri" panose="020F0502020204030204" pitchFamily="34" charset="0"/>
              </a:endParaRPr>
            </a:p>
          </p:txBody>
        </p:sp>
        <p:grpSp>
          <p:nvGrpSpPr>
            <p:cNvPr id="15" name="Group 18">
              <a:extLst>
                <a:ext uri="{FF2B5EF4-FFF2-40B4-BE49-F238E27FC236}">
                  <a16:creationId xmlns:a16="http://schemas.microsoft.com/office/drawing/2014/main" id="{72638155-94E2-4E87-EB88-3D5FB7EA2BC9}"/>
                </a:ext>
              </a:extLst>
            </p:cNvPr>
            <p:cNvGrpSpPr/>
            <p:nvPr/>
          </p:nvGrpSpPr>
          <p:grpSpPr>
            <a:xfrm>
              <a:off x="5814782" y="800202"/>
              <a:ext cx="563900" cy="563900"/>
              <a:chOff x="5814050" y="179688"/>
              <a:chExt cx="563900" cy="563900"/>
            </a:xfrm>
          </p:grpSpPr>
          <p:sp>
            <p:nvSpPr>
              <p:cNvPr id="17" name="Ovaal 7">
                <a:extLst>
                  <a:ext uri="{FF2B5EF4-FFF2-40B4-BE49-F238E27FC236}">
                    <a16:creationId xmlns:a16="http://schemas.microsoft.com/office/drawing/2014/main" id="{6E6CF1A6-6404-9CFC-303F-11BDFC712E74}"/>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3" name="Graphic 22" descr="Information with solid fill">
                <a:extLst>
                  <a:ext uri="{FF2B5EF4-FFF2-40B4-BE49-F238E27FC236}">
                    <a16:creationId xmlns:a16="http://schemas.microsoft.com/office/drawing/2014/main" id="{A775A82C-240A-92EB-8F93-583D3490186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grpSp>
      <p:cxnSp>
        <p:nvCxnSpPr>
          <p:cNvPr id="25" name="Rechte verbindingslijn 24">
            <a:extLst>
              <a:ext uri="{FF2B5EF4-FFF2-40B4-BE49-F238E27FC236}">
                <a16:creationId xmlns:a16="http://schemas.microsoft.com/office/drawing/2014/main" id="{C9128BE0-D496-50FB-6320-14A5D0E1E3BB}"/>
              </a:ext>
            </a:extLst>
          </p:cNvPr>
          <p:cNvCxnSpPr>
            <a:cxnSpLocks/>
          </p:cNvCxnSpPr>
          <p:nvPr/>
        </p:nvCxnSpPr>
        <p:spPr>
          <a:xfrm>
            <a:off x="2872178" y="1183907"/>
            <a:ext cx="0" cy="477413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40" name="Afbeelding 39" descr="Afbeelding met ontvangst&#10;&#10;Beschrijving automatisch gegenereerd met gemiddelde betrouwbaarheid">
            <a:extLst>
              <a:ext uri="{FF2B5EF4-FFF2-40B4-BE49-F238E27FC236}">
                <a16:creationId xmlns:a16="http://schemas.microsoft.com/office/drawing/2014/main" id="{103F6641-EC67-5294-D856-DEC48ED1E6AD}"/>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2135885" y="1076262"/>
            <a:ext cx="1472584" cy="1028561"/>
          </a:xfrm>
          <a:prstGeom prst="rect">
            <a:avLst/>
          </a:prstGeom>
          <a:effectLst>
            <a:outerShdw blurRad="50800" dist="38100" dir="2700000" algn="tl" rotWithShape="0">
              <a:prstClr val="black">
                <a:alpha val="40000"/>
              </a:prstClr>
            </a:outerShdw>
          </a:effectLst>
        </p:spPr>
      </p:pic>
      <p:sp>
        <p:nvSpPr>
          <p:cNvPr id="41" name="Tekstvak 40">
            <a:extLst>
              <a:ext uri="{FF2B5EF4-FFF2-40B4-BE49-F238E27FC236}">
                <a16:creationId xmlns:a16="http://schemas.microsoft.com/office/drawing/2014/main" id="{E266A502-261D-9057-A485-B8B224E440AD}"/>
              </a:ext>
            </a:extLst>
          </p:cNvPr>
          <p:cNvSpPr txBox="1"/>
          <p:nvPr/>
        </p:nvSpPr>
        <p:spPr>
          <a:xfrm>
            <a:off x="2161749" y="1355350"/>
            <a:ext cx="1420855" cy="584775"/>
          </a:xfrm>
          <a:prstGeom prst="rect">
            <a:avLst/>
          </a:prstGeom>
          <a:noFill/>
        </p:spPr>
        <p:txBody>
          <a:bodyPr wrap="square" rtlCol="0">
            <a:spAutoFit/>
          </a:bodyPr>
          <a:lstStyle/>
          <a:p>
            <a:pPr algn="ctr"/>
            <a:r>
              <a:rPr lang="nl-NL" sz="1600" b="1" i="0" dirty="0">
                <a:latin typeface="Avenir Book" panose="02000503020000020003" pitchFamily="2" charset="0"/>
                <a:ea typeface="Roboto Light" panose="02000000000000000000" pitchFamily="2" charset="0"/>
              </a:rPr>
              <a:t>MERK IK NIKS VAN</a:t>
            </a:r>
          </a:p>
        </p:txBody>
      </p:sp>
      <p:pic>
        <p:nvPicPr>
          <p:cNvPr id="42" name="Afbeelding 41" descr="Afbeelding met ontvangst&#10;&#10;Beschrijving automatisch gegenereerd met gemiddelde betrouwbaarheid">
            <a:extLst>
              <a:ext uri="{FF2B5EF4-FFF2-40B4-BE49-F238E27FC236}">
                <a16:creationId xmlns:a16="http://schemas.microsoft.com/office/drawing/2014/main" id="{BC2A31D3-E6D9-2F3F-3B43-706EEFBD9995}"/>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2110020" y="5531133"/>
            <a:ext cx="1472584" cy="1028561"/>
          </a:xfrm>
          <a:prstGeom prst="rect">
            <a:avLst/>
          </a:prstGeom>
          <a:effectLst>
            <a:outerShdw blurRad="50800" dist="38100" dir="2700000" algn="tl" rotWithShape="0">
              <a:prstClr val="black">
                <a:alpha val="40000"/>
              </a:prstClr>
            </a:outerShdw>
          </a:effectLst>
        </p:spPr>
      </p:pic>
      <p:sp>
        <p:nvSpPr>
          <p:cNvPr id="193" name="Tekstvak 192">
            <a:extLst>
              <a:ext uri="{FF2B5EF4-FFF2-40B4-BE49-F238E27FC236}">
                <a16:creationId xmlns:a16="http://schemas.microsoft.com/office/drawing/2014/main" id="{CF899EB1-1AE7-5EF5-86EB-E2CCA38B9ED7}"/>
              </a:ext>
            </a:extLst>
          </p:cNvPr>
          <p:cNvSpPr txBox="1"/>
          <p:nvPr/>
        </p:nvSpPr>
        <p:spPr>
          <a:xfrm>
            <a:off x="2135884" y="5810221"/>
            <a:ext cx="1420855" cy="584775"/>
          </a:xfrm>
          <a:prstGeom prst="rect">
            <a:avLst/>
          </a:prstGeom>
          <a:noFill/>
        </p:spPr>
        <p:txBody>
          <a:bodyPr wrap="square" rtlCol="0">
            <a:spAutoFit/>
          </a:bodyPr>
          <a:lstStyle/>
          <a:p>
            <a:pPr algn="ctr"/>
            <a:r>
              <a:rPr lang="nl-NL" sz="1600" b="1" i="0" dirty="0">
                <a:latin typeface="Avenir Book" panose="02000503020000020003" pitchFamily="2" charset="0"/>
                <a:ea typeface="Roboto Light" panose="02000000000000000000" pitchFamily="2" charset="0"/>
              </a:rPr>
              <a:t>MERK IK DIRECT</a:t>
            </a:r>
          </a:p>
        </p:txBody>
      </p:sp>
      <p:sp>
        <p:nvSpPr>
          <p:cNvPr id="202" name="Rounded Rectangle 4">
            <a:extLst>
              <a:ext uri="{FF2B5EF4-FFF2-40B4-BE49-F238E27FC236}">
                <a16:creationId xmlns:a16="http://schemas.microsoft.com/office/drawing/2014/main" id="{FD0E4ACE-4985-0454-1972-3DCA6A9F8FB2}"/>
              </a:ext>
            </a:extLst>
          </p:cNvPr>
          <p:cNvSpPr/>
          <p:nvPr/>
        </p:nvSpPr>
        <p:spPr>
          <a:xfrm rot="865167">
            <a:off x="2395344" y="2461425"/>
            <a:ext cx="994325" cy="369333"/>
          </a:xfrm>
          <a:prstGeom prst="roundRect">
            <a:avLst/>
          </a:prstGeom>
          <a:solidFill>
            <a:srgbClr val="B385C9"/>
          </a:solidFill>
          <a:ln w="28575">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04" name="Rounded Rectangle 4">
            <a:extLst>
              <a:ext uri="{FF2B5EF4-FFF2-40B4-BE49-F238E27FC236}">
                <a16:creationId xmlns:a16="http://schemas.microsoft.com/office/drawing/2014/main" id="{09342F6D-497B-0643-B874-B010EA3BCE0B}"/>
              </a:ext>
            </a:extLst>
          </p:cNvPr>
          <p:cNvSpPr/>
          <p:nvPr/>
        </p:nvSpPr>
        <p:spPr>
          <a:xfrm rot="20891399">
            <a:off x="2215970" y="3054626"/>
            <a:ext cx="994325" cy="369333"/>
          </a:xfrm>
          <a:prstGeom prst="roundRect">
            <a:avLst/>
          </a:prstGeom>
          <a:solidFill>
            <a:srgbClr val="B385C9"/>
          </a:solidFill>
          <a:ln w="28575">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05" name="Rounded Rectangle 4">
            <a:extLst>
              <a:ext uri="{FF2B5EF4-FFF2-40B4-BE49-F238E27FC236}">
                <a16:creationId xmlns:a16="http://schemas.microsoft.com/office/drawing/2014/main" id="{55CA40F8-EAAD-B592-0DA3-5F108EE8E21D}"/>
              </a:ext>
            </a:extLst>
          </p:cNvPr>
          <p:cNvSpPr/>
          <p:nvPr/>
        </p:nvSpPr>
        <p:spPr>
          <a:xfrm rot="865167">
            <a:off x="2557956" y="4958472"/>
            <a:ext cx="994325" cy="369333"/>
          </a:xfrm>
          <a:prstGeom prst="roundRect">
            <a:avLst/>
          </a:prstGeom>
          <a:solidFill>
            <a:srgbClr val="B385C9"/>
          </a:solidFill>
          <a:ln w="28575">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grpSp>
        <p:nvGrpSpPr>
          <p:cNvPr id="206" name="Groep 205">
            <a:extLst>
              <a:ext uri="{FF2B5EF4-FFF2-40B4-BE49-F238E27FC236}">
                <a16:creationId xmlns:a16="http://schemas.microsoft.com/office/drawing/2014/main" id="{00D6F398-C1CA-387E-7917-67362163AA1D}"/>
              </a:ext>
            </a:extLst>
          </p:cNvPr>
          <p:cNvGrpSpPr/>
          <p:nvPr/>
        </p:nvGrpSpPr>
        <p:grpSpPr>
          <a:xfrm>
            <a:off x="8349069" y="5531133"/>
            <a:ext cx="914400" cy="914400"/>
            <a:chOff x="626016" y="5659809"/>
            <a:chExt cx="914400" cy="914400"/>
          </a:xfrm>
        </p:grpSpPr>
        <p:sp>
          <p:nvSpPr>
            <p:cNvPr id="208" name="Ovaal 207">
              <a:extLst>
                <a:ext uri="{FF2B5EF4-FFF2-40B4-BE49-F238E27FC236}">
                  <a16:creationId xmlns:a16="http://schemas.microsoft.com/office/drawing/2014/main" id="{2BDF22FF-64DC-140B-A03A-C4E1D4067515}"/>
                </a:ext>
              </a:extLst>
            </p:cNvPr>
            <p:cNvSpPr/>
            <p:nvPr/>
          </p:nvSpPr>
          <p:spPr>
            <a:xfrm>
              <a:off x="626016" y="5659809"/>
              <a:ext cx="914400" cy="914400"/>
            </a:xfrm>
            <a:prstGeom prst="ellipse">
              <a:avLst/>
            </a:prstGeom>
            <a:solidFill>
              <a:schemeClr val="accent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209" name="Graphic 208" descr="Downloaden uit de cloud met effen opvulling">
              <a:extLst>
                <a:ext uri="{FF2B5EF4-FFF2-40B4-BE49-F238E27FC236}">
                  <a16:creationId xmlns:a16="http://schemas.microsoft.com/office/drawing/2014/main" id="{0EA90665-C601-8B3E-B988-A4ABFE5730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2220" y="5736013"/>
              <a:ext cx="761991" cy="761991"/>
            </a:xfrm>
            <a:prstGeom prst="rect">
              <a:avLst/>
            </a:prstGeom>
          </p:spPr>
        </p:pic>
      </p:grpSp>
      <p:sp>
        <p:nvSpPr>
          <p:cNvPr id="210" name="Rechthoek 209">
            <a:extLst>
              <a:ext uri="{FF2B5EF4-FFF2-40B4-BE49-F238E27FC236}">
                <a16:creationId xmlns:a16="http://schemas.microsoft.com/office/drawing/2014/main" id="{FDADE924-222A-3518-BD6D-2E9758148C39}"/>
              </a:ext>
            </a:extLst>
          </p:cNvPr>
          <p:cNvSpPr/>
          <p:nvPr/>
        </p:nvSpPr>
        <p:spPr>
          <a:xfrm>
            <a:off x="8297721" y="5516617"/>
            <a:ext cx="4045458" cy="928915"/>
          </a:xfrm>
          <a:prstGeom prst="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12" name="Tekstvak 211">
            <a:extLst>
              <a:ext uri="{FF2B5EF4-FFF2-40B4-BE49-F238E27FC236}">
                <a16:creationId xmlns:a16="http://schemas.microsoft.com/office/drawing/2014/main" id="{4D732AC4-C138-C712-4570-6D3F030088CC}"/>
              </a:ext>
            </a:extLst>
          </p:cNvPr>
          <p:cNvSpPr txBox="1"/>
          <p:nvPr/>
        </p:nvSpPr>
        <p:spPr>
          <a:xfrm>
            <a:off x="9542858" y="5746281"/>
            <a:ext cx="2305118" cy="423514"/>
          </a:xfrm>
          <a:prstGeom prst="rect">
            <a:avLst/>
          </a:prstGeom>
          <a:noFill/>
        </p:spPr>
        <p:txBody>
          <a:bodyPr wrap="none" rtlCol="0">
            <a:spAutoFit/>
          </a:bodyPr>
          <a:lstStyle/>
          <a:p>
            <a:pPr algn="l">
              <a:lnSpc>
                <a:spcPct val="150000"/>
              </a:lnSpc>
            </a:pPr>
            <a:r>
              <a:rPr lang="nl-NL" sz="1600" dirty="0">
                <a:solidFill>
                  <a:schemeClr val="accent1"/>
                </a:solidFill>
              </a:rPr>
              <a:t>Download nieuwskaarten</a:t>
            </a:r>
          </a:p>
        </p:txBody>
      </p:sp>
      <p:sp>
        <p:nvSpPr>
          <p:cNvPr id="213" name="Rechthoek 212">
            <a:extLst>
              <a:ext uri="{FF2B5EF4-FFF2-40B4-BE49-F238E27FC236}">
                <a16:creationId xmlns:a16="http://schemas.microsoft.com/office/drawing/2014/main" id="{96A073E8-10BC-A735-6032-62749723DD45}"/>
              </a:ext>
            </a:extLst>
          </p:cNvPr>
          <p:cNvSpPr/>
          <p:nvPr/>
        </p:nvSpPr>
        <p:spPr>
          <a:xfrm>
            <a:off x="8107582" y="5531133"/>
            <a:ext cx="4235595"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Rechthoek 1">
            <a:hlinkClick r:id="rId6"/>
            <a:extLst>
              <a:ext uri="{FF2B5EF4-FFF2-40B4-BE49-F238E27FC236}">
                <a16:creationId xmlns:a16="http://schemas.microsoft.com/office/drawing/2014/main" id="{72FD0000-B4C8-2EEE-DE29-2A03C3B368F7}"/>
              </a:ext>
            </a:extLst>
          </p:cNvPr>
          <p:cNvSpPr/>
          <p:nvPr/>
        </p:nvSpPr>
        <p:spPr>
          <a:xfrm>
            <a:off x="8107582" y="5500838"/>
            <a:ext cx="4505757"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58522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7">
            <a:extLst>
              <a:ext uri="{FF2B5EF4-FFF2-40B4-BE49-F238E27FC236}">
                <a16:creationId xmlns:a16="http://schemas.microsoft.com/office/drawing/2014/main" id="{81E9DD7A-EE6D-5B5C-65F8-55AB97A0F3A2}"/>
              </a:ext>
            </a:extLst>
          </p:cNvPr>
          <p:cNvSpPr txBox="1"/>
          <p:nvPr/>
        </p:nvSpPr>
        <p:spPr>
          <a:xfrm>
            <a:off x="6993951" y="1758751"/>
            <a:ext cx="4838332" cy="4123052"/>
          </a:xfrm>
          <a:prstGeom prst="rect">
            <a:avLst/>
          </a:prstGeom>
          <a:solidFill>
            <a:schemeClr val="accent2"/>
          </a:solidFill>
        </p:spPr>
        <p:txBody>
          <a:bodyPr wrap="square" rtlCol="0">
            <a:spAutoFit/>
          </a:bodyPr>
          <a:lstStyle/>
          <a:p>
            <a:pPr marL="342900" indent="-342900">
              <a:lnSpc>
                <a:spcPct val="150000"/>
              </a:lnSpc>
              <a:buAutoNum type="arabicPeriod"/>
            </a:pPr>
            <a: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Nieuwskaart lezen: </a:t>
            </a: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Elk duo krijgt één nieuwskaart. Bespreek en zoek uit wat de impact hiervan is geweest op Nederland. </a:t>
            </a:r>
          </a:p>
          <a:p>
            <a:pPr marL="342900" indent="-342900">
              <a:lnSpc>
                <a:spcPct val="150000"/>
              </a:lnSpc>
              <a:buAutoNum type="arabicPeriod"/>
            </a:pPr>
            <a: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Impactmeter: </a:t>
            </a: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Op de vloer ligt een lijn van “merk ik niks van” tot “merk ik direct”. Leg je kaart neer en leg kort uit waarom.</a:t>
            </a:r>
          </a:p>
          <a:p>
            <a:pPr marL="342900" indent="-342900">
              <a:lnSpc>
                <a:spcPct val="150000"/>
              </a:lnSpc>
              <a:buAutoNum type="arabicPeriod"/>
            </a:pPr>
            <a: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De onthulling: </a:t>
            </a: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Wie beslist: de president alleen, of beslist het Congres mee?</a:t>
            </a:r>
          </a:p>
          <a:p>
            <a:pPr marL="342900" indent="-342900">
              <a:lnSpc>
                <a:spcPct val="150000"/>
              </a:lnSpc>
              <a:buAutoNum type="arabicPeriod"/>
            </a:pPr>
            <a:endPar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a:p>
            <a:pPr>
              <a:lnSpc>
                <a:spcPct val="150000"/>
              </a:lnSpc>
            </a:pP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Bekijk de antwoorden bij de nieuwskaarten op de volgende dia. </a:t>
            </a:r>
          </a:p>
        </p:txBody>
      </p:sp>
      <p:grpSp>
        <p:nvGrpSpPr>
          <p:cNvPr id="3" name="Titel met tekstblok rechts">
            <a:extLst>
              <a:ext uri="{FF2B5EF4-FFF2-40B4-BE49-F238E27FC236}">
                <a16:creationId xmlns:a16="http://schemas.microsoft.com/office/drawing/2014/main" id="{6BEB8127-ABB8-286B-7106-3F4EA3ADCE1B}"/>
              </a:ext>
            </a:extLst>
          </p:cNvPr>
          <p:cNvGrpSpPr/>
          <p:nvPr/>
        </p:nvGrpSpPr>
        <p:grpSpPr>
          <a:xfrm>
            <a:off x="5819134" y="1155983"/>
            <a:ext cx="6013149" cy="563900"/>
            <a:chOff x="5814782" y="800202"/>
            <a:chExt cx="6013149" cy="563900"/>
          </a:xfrm>
        </p:grpSpPr>
        <p:sp>
          <p:nvSpPr>
            <p:cNvPr id="4" name="Rectangle 12">
              <a:extLst>
                <a:ext uri="{FF2B5EF4-FFF2-40B4-BE49-F238E27FC236}">
                  <a16:creationId xmlns:a16="http://schemas.microsoft.com/office/drawing/2014/main" id="{0B498815-B5A2-E7E4-B96C-6718CAC0A7A8}"/>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Impact meten</a:t>
              </a:r>
              <a:endParaRPr lang="nl-NL" sz="1600" spc="300" dirty="0">
                <a:solidFill>
                  <a:schemeClr val="accent1"/>
                </a:solidFill>
                <a:latin typeface="Calibri" panose="020F0502020204030204" pitchFamily="34" charset="0"/>
                <a:cs typeface="Calibri" panose="020F0502020204030204" pitchFamily="34" charset="0"/>
              </a:endParaRPr>
            </a:p>
          </p:txBody>
        </p:sp>
        <p:grpSp>
          <p:nvGrpSpPr>
            <p:cNvPr id="5" name="Group 18">
              <a:extLst>
                <a:ext uri="{FF2B5EF4-FFF2-40B4-BE49-F238E27FC236}">
                  <a16:creationId xmlns:a16="http://schemas.microsoft.com/office/drawing/2014/main" id="{BB6FCF53-2ECF-0778-E481-04F093655A12}"/>
                </a:ext>
              </a:extLst>
            </p:cNvPr>
            <p:cNvGrpSpPr/>
            <p:nvPr/>
          </p:nvGrpSpPr>
          <p:grpSpPr>
            <a:xfrm>
              <a:off x="5814782" y="800202"/>
              <a:ext cx="563900" cy="563900"/>
              <a:chOff x="5814050" y="179688"/>
              <a:chExt cx="563900" cy="563900"/>
            </a:xfrm>
          </p:grpSpPr>
          <p:sp>
            <p:nvSpPr>
              <p:cNvPr id="6" name="Ovaal 7">
                <a:extLst>
                  <a:ext uri="{FF2B5EF4-FFF2-40B4-BE49-F238E27FC236}">
                    <a16:creationId xmlns:a16="http://schemas.microsoft.com/office/drawing/2014/main" id="{5CA90C31-DF24-0DEF-5E74-D77B36E9C0E9}"/>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7" name="Graphic 6" descr="Information with solid fill">
                <a:extLst>
                  <a:ext uri="{FF2B5EF4-FFF2-40B4-BE49-F238E27FC236}">
                    <a16:creationId xmlns:a16="http://schemas.microsoft.com/office/drawing/2014/main" id="{A2FD837B-C5B9-5797-065D-9942AF175BD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grpSp>
      <p:cxnSp>
        <p:nvCxnSpPr>
          <p:cNvPr id="8" name="Rechte verbindingslijn 7">
            <a:extLst>
              <a:ext uri="{FF2B5EF4-FFF2-40B4-BE49-F238E27FC236}">
                <a16:creationId xmlns:a16="http://schemas.microsoft.com/office/drawing/2014/main" id="{54501C01-5CF7-BA9A-FD82-650B587B939F}"/>
              </a:ext>
            </a:extLst>
          </p:cNvPr>
          <p:cNvCxnSpPr>
            <a:cxnSpLocks/>
          </p:cNvCxnSpPr>
          <p:nvPr/>
        </p:nvCxnSpPr>
        <p:spPr>
          <a:xfrm>
            <a:off x="2872178" y="1183907"/>
            <a:ext cx="0" cy="477413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9" name="Afbeelding 8" descr="Afbeelding met ontvangst&#10;&#10;Beschrijving automatisch gegenereerd met gemiddelde betrouwbaarheid">
            <a:extLst>
              <a:ext uri="{FF2B5EF4-FFF2-40B4-BE49-F238E27FC236}">
                <a16:creationId xmlns:a16="http://schemas.microsoft.com/office/drawing/2014/main" id="{C3FE6538-774C-FFEB-FA3F-BB34AEFDE780}"/>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2135885" y="1076262"/>
            <a:ext cx="1472584" cy="1028561"/>
          </a:xfrm>
          <a:prstGeom prst="rect">
            <a:avLst/>
          </a:prstGeom>
          <a:effectLst>
            <a:outerShdw blurRad="50800" dist="38100" dir="2700000" algn="tl" rotWithShape="0">
              <a:prstClr val="black">
                <a:alpha val="40000"/>
              </a:prstClr>
            </a:outerShdw>
          </a:effectLst>
        </p:spPr>
      </p:pic>
      <p:sp>
        <p:nvSpPr>
          <p:cNvPr id="10" name="Tekstvak 9">
            <a:extLst>
              <a:ext uri="{FF2B5EF4-FFF2-40B4-BE49-F238E27FC236}">
                <a16:creationId xmlns:a16="http://schemas.microsoft.com/office/drawing/2014/main" id="{9A7D3409-2C7E-355A-AE6D-07A96FD97F12}"/>
              </a:ext>
            </a:extLst>
          </p:cNvPr>
          <p:cNvSpPr txBox="1"/>
          <p:nvPr/>
        </p:nvSpPr>
        <p:spPr>
          <a:xfrm>
            <a:off x="2161749" y="1355350"/>
            <a:ext cx="1420855" cy="584775"/>
          </a:xfrm>
          <a:prstGeom prst="rect">
            <a:avLst/>
          </a:prstGeom>
          <a:noFill/>
        </p:spPr>
        <p:txBody>
          <a:bodyPr wrap="square" rtlCol="0">
            <a:spAutoFit/>
          </a:bodyPr>
          <a:lstStyle/>
          <a:p>
            <a:pPr algn="ctr"/>
            <a:r>
              <a:rPr lang="nl-NL" sz="1600" b="1" i="0" dirty="0">
                <a:latin typeface="Avenir Book" panose="02000503020000020003" pitchFamily="2" charset="0"/>
                <a:ea typeface="Roboto Light" panose="02000000000000000000" pitchFamily="2" charset="0"/>
              </a:rPr>
              <a:t>MERK IK NIKS VAN</a:t>
            </a:r>
          </a:p>
        </p:txBody>
      </p:sp>
      <p:pic>
        <p:nvPicPr>
          <p:cNvPr id="11" name="Afbeelding 10" descr="Afbeelding met ontvangst&#10;&#10;Beschrijving automatisch gegenereerd met gemiddelde betrouwbaarheid">
            <a:extLst>
              <a:ext uri="{FF2B5EF4-FFF2-40B4-BE49-F238E27FC236}">
                <a16:creationId xmlns:a16="http://schemas.microsoft.com/office/drawing/2014/main" id="{E29AC911-F244-8B87-EB68-B4568AD3DCDA}"/>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2110020" y="5531133"/>
            <a:ext cx="1472584" cy="1028561"/>
          </a:xfrm>
          <a:prstGeom prst="rect">
            <a:avLst/>
          </a:prstGeom>
          <a:effectLst>
            <a:outerShdw blurRad="50800" dist="38100" dir="2700000" algn="tl" rotWithShape="0">
              <a:prstClr val="black">
                <a:alpha val="40000"/>
              </a:prstClr>
            </a:outerShdw>
          </a:effectLst>
        </p:spPr>
      </p:pic>
      <p:sp>
        <p:nvSpPr>
          <p:cNvPr id="12" name="Tekstvak 11">
            <a:extLst>
              <a:ext uri="{FF2B5EF4-FFF2-40B4-BE49-F238E27FC236}">
                <a16:creationId xmlns:a16="http://schemas.microsoft.com/office/drawing/2014/main" id="{16860D20-DAAF-5F52-F949-3B66ACDEFF1A}"/>
              </a:ext>
            </a:extLst>
          </p:cNvPr>
          <p:cNvSpPr txBox="1"/>
          <p:nvPr/>
        </p:nvSpPr>
        <p:spPr>
          <a:xfrm>
            <a:off x="2135884" y="5810221"/>
            <a:ext cx="1420855" cy="584775"/>
          </a:xfrm>
          <a:prstGeom prst="rect">
            <a:avLst/>
          </a:prstGeom>
          <a:noFill/>
        </p:spPr>
        <p:txBody>
          <a:bodyPr wrap="square" rtlCol="0">
            <a:spAutoFit/>
          </a:bodyPr>
          <a:lstStyle/>
          <a:p>
            <a:pPr algn="ctr"/>
            <a:r>
              <a:rPr lang="nl-NL" sz="1600" b="1" i="0" dirty="0">
                <a:latin typeface="Avenir Book" panose="02000503020000020003" pitchFamily="2" charset="0"/>
                <a:ea typeface="Roboto Light" panose="02000000000000000000" pitchFamily="2" charset="0"/>
              </a:rPr>
              <a:t>MERK IK DIRECT</a:t>
            </a:r>
          </a:p>
        </p:txBody>
      </p:sp>
      <p:sp>
        <p:nvSpPr>
          <p:cNvPr id="13" name="Rounded Rectangle 4">
            <a:extLst>
              <a:ext uri="{FF2B5EF4-FFF2-40B4-BE49-F238E27FC236}">
                <a16:creationId xmlns:a16="http://schemas.microsoft.com/office/drawing/2014/main" id="{224C720B-736A-8B01-051E-6BAACEEBAF96}"/>
              </a:ext>
            </a:extLst>
          </p:cNvPr>
          <p:cNvSpPr/>
          <p:nvPr/>
        </p:nvSpPr>
        <p:spPr>
          <a:xfrm rot="865167">
            <a:off x="2395344" y="2461425"/>
            <a:ext cx="994325" cy="369333"/>
          </a:xfrm>
          <a:prstGeom prst="roundRect">
            <a:avLst/>
          </a:prstGeom>
          <a:solidFill>
            <a:srgbClr val="B385C9"/>
          </a:solidFill>
          <a:ln w="28575">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14" name="Rounded Rectangle 4">
            <a:extLst>
              <a:ext uri="{FF2B5EF4-FFF2-40B4-BE49-F238E27FC236}">
                <a16:creationId xmlns:a16="http://schemas.microsoft.com/office/drawing/2014/main" id="{41D985C1-01B2-D92D-03B7-0E79E7FFFBDA}"/>
              </a:ext>
            </a:extLst>
          </p:cNvPr>
          <p:cNvSpPr/>
          <p:nvPr/>
        </p:nvSpPr>
        <p:spPr>
          <a:xfrm rot="20891399">
            <a:off x="2215970" y="3054626"/>
            <a:ext cx="994325" cy="369333"/>
          </a:xfrm>
          <a:prstGeom prst="roundRect">
            <a:avLst/>
          </a:prstGeom>
          <a:solidFill>
            <a:srgbClr val="B385C9"/>
          </a:solidFill>
          <a:ln w="28575">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15" name="Rounded Rectangle 4">
            <a:extLst>
              <a:ext uri="{FF2B5EF4-FFF2-40B4-BE49-F238E27FC236}">
                <a16:creationId xmlns:a16="http://schemas.microsoft.com/office/drawing/2014/main" id="{9E528D7F-90AF-E848-9985-D69B4240EB42}"/>
              </a:ext>
            </a:extLst>
          </p:cNvPr>
          <p:cNvSpPr/>
          <p:nvPr/>
        </p:nvSpPr>
        <p:spPr>
          <a:xfrm rot="865167">
            <a:off x="2557956" y="4958472"/>
            <a:ext cx="994325" cy="369333"/>
          </a:xfrm>
          <a:prstGeom prst="roundRect">
            <a:avLst/>
          </a:prstGeom>
          <a:solidFill>
            <a:srgbClr val="B385C9"/>
          </a:solidFill>
          <a:ln w="28575">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16" name="TextBox 33">
            <a:extLst>
              <a:ext uri="{FF2B5EF4-FFF2-40B4-BE49-F238E27FC236}">
                <a16:creationId xmlns:a16="http://schemas.microsoft.com/office/drawing/2014/main" id="{8D8C6C0B-DE1B-1679-5E28-DA05885303CB}"/>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Impactmeter</a:t>
            </a:r>
            <a:endParaRPr lang="en-NL" spc="300" dirty="0">
              <a:solidFill>
                <a:schemeClr val="accent1"/>
              </a:solidFill>
              <a:latin typeface="+mj-lt"/>
              <a:cs typeface="Calibri" panose="020F0502020204030204" pitchFamily="34" charset="0"/>
            </a:endParaRPr>
          </a:p>
        </p:txBody>
      </p:sp>
    </p:spTree>
    <p:extLst>
      <p:ext uri="{BB962C8B-B14F-4D97-AF65-F5344CB8AC3E}">
        <p14:creationId xmlns:p14="http://schemas.microsoft.com/office/powerpoint/2010/main" val="1969368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3">
            <a:extLst>
              <a:ext uri="{FF2B5EF4-FFF2-40B4-BE49-F238E27FC236}">
                <a16:creationId xmlns:a16="http://schemas.microsoft.com/office/drawing/2014/main" id="{793391BA-0B5F-8834-BCA4-D716058DC7DE}"/>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Impactmeter</a:t>
            </a:r>
            <a:endParaRPr lang="en-NL" spc="300" dirty="0">
              <a:solidFill>
                <a:schemeClr val="accent1"/>
              </a:solidFill>
              <a:latin typeface="+mj-lt"/>
              <a:cs typeface="Calibri" panose="020F0502020204030204" pitchFamily="34" charset="0"/>
            </a:endParaRPr>
          </a:p>
        </p:txBody>
      </p:sp>
      <p:sp>
        <p:nvSpPr>
          <p:cNvPr id="18" name="TextBox 18">
            <a:extLst>
              <a:ext uri="{FF2B5EF4-FFF2-40B4-BE49-F238E27FC236}">
                <a16:creationId xmlns:a16="http://schemas.microsoft.com/office/drawing/2014/main" id="{AD406AA6-BC2D-60A8-D540-7CB591DFD862}"/>
              </a:ext>
            </a:extLst>
          </p:cNvPr>
          <p:cNvSpPr txBox="1"/>
          <p:nvPr/>
        </p:nvSpPr>
        <p:spPr>
          <a:xfrm>
            <a:off x="668056" y="2270818"/>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BESPREEK</a:t>
            </a:r>
            <a:endParaRPr lang="en-NL" sz="1600">
              <a:solidFill>
                <a:schemeClr val="bg1"/>
              </a:solidFill>
              <a:latin typeface="Avenir Light" panose="020B0402020203020204" pitchFamily="34" charset="77"/>
              <a:ea typeface="Roboto Light" panose="02000000000000000000" pitchFamily="2" charset="0"/>
            </a:endParaRPr>
          </a:p>
        </p:txBody>
      </p:sp>
      <p:sp>
        <p:nvSpPr>
          <p:cNvPr id="19" name="Tekstvak 7">
            <a:extLst>
              <a:ext uri="{FF2B5EF4-FFF2-40B4-BE49-F238E27FC236}">
                <a16:creationId xmlns:a16="http://schemas.microsoft.com/office/drawing/2014/main" id="{7573A6EB-45ED-638F-A1A9-EB81AA9D021B}"/>
              </a:ext>
            </a:extLst>
          </p:cNvPr>
          <p:cNvSpPr txBox="1"/>
          <p:nvPr/>
        </p:nvSpPr>
        <p:spPr>
          <a:xfrm>
            <a:off x="668865" y="2388279"/>
            <a:ext cx="4876583" cy="799065"/>
          </a:xfrm>
          <a:prstGeom prst="rect">
            <a:avLst/>
          </a:prstGeom>
          <a:solidFill>
            <a:schemeClr val="accent3"/>
          </a:solidFill>
        </p:spPr>
        <p:txBody>
          <a:bodyPr wrap="square" rtlCol="0">
            <a:spAutoFit/>
          </a:bodyPr>
          <a:lstStyle/>
          <a:p>
            <a:pPr>
              <a:lnSpc>
                <a:spcPct val="150000"/>
              </a:lnSpc>
            </a:pPr>
            <a: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t>Deze nieuwskaarten hebben een kleine impact op jouw leven. Klik op de kaart voor meer uitleg. </a:t>
            </a:r>
          </a:p>
        </p:txBody>
      </p:sp>
      <p:sp>
        <p:nvSpPr>
          <p:cNvPr id="20" name="Rectangle 53">
            <a:extLst>
              <a:ext uri="{FF2B5EF4-FFF2-40B4-BE49-F238E27FC236}">
                <a16:creationId xmlns:a16="http://schemas.microsoft.com/office/drawing/2014/main" id="{5E6667DB-25FC-DAF7-8C96-FCACB470294C}"/>
              </a:ext>
            </a:extLst>
          </p:cNvPr>
          <p:cNvSpPr/>
          <p:nvPr/>
        </p:nvSpPr>
        <p:spPr>
          <a:xfrm>
            <a:off x="668865" y="1923449"/>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Kleine impact</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1" name="Group 54">
            <a:extLst>
              <a:ext uri="{FF2B5EF4-FFF2-40B4-BE49-F238E27FC236}">
                <a16:creationId xmlns:a16="http://schemas.microsoft.com/office/drawing/2014/main" id="{354AF31F-170D-B1F0-12BD-8E8B5AF309FF}"/>
              </a:ext>
            </a:extLst>
          </p:cNvPr>
          <p:cNvGrpSpPr/>
          <p:nvPr/>
        </p:nvGrpSpPr>
        <p:grpSpPr>
          <a:xfrm>
            <a:off x="5798806" y="1824379"/>
            <a:ext cx="563900" cy="563900"/>
            <a:chOff x="5814050" y="179688"/>
            <a:chExt cx="563900" cy="563900"/>
          </a:xfrm>
        </p:grpSpPr>
        <p:sp>
          <p:nvSpPr>
            <p:cNvPr id="22" name="Ovaal 7">
              <a:extLst>
                <a:ext uri="{FF2B5EF4-FFF2-40B4-BE49-F238E27FC236}">
                  <a16:creationId xmlns:a16="http://schemas.microsoft.com/office/drawing/2014/main" id="{77A3E622-50DC-AE1A-35D2-304900C50A6B}"/>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3" name="Graphic 22" descr="Information with solid fill">
              <a:extLst>
                <a:ext uri="{FF2B5EF4-FFF2-40B4-BE49-F238E27FC236}">
                  <a16:creationId xmlns:a16="http://schemas.microsoft.com/office/drawing/2014/main" id="{B44E5D70-8AC4-8E1E-6197-E06CE1DE2CB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grpSp>
        <p:nvGrpSpPr>
          <p:cNvPr id="30" name="Groep 29">
            <a:extLst>
              <a:ext uri="{FF2B5EF4-FFF2-40B4-BE49-F238E27FC236}">
                <a16:creationId xmlns:a16="http://schemas.microsoft.com/office/drawing/2014/main" id="{66906C21-0CD3-3A0E-5411-6259ACF62E8E}"/>
              </a:ext>
            </a:extLst>
          </p:cNvPr>
          <p:cNvGrpSpPr/>
          <p:nvPr/>
        </p:nvGrpSpPr>
        <p:grpSpPr>
          <a:xfrm>
            <a:off x="6458034" y="4592708"/>
            <a:ext cx="5383013" cy="2092867"/>
            <a:chOff x="417728" y="4592709"/>
            <a:chExt cx="5383013" cy="2092867"/>
          </a:xfrm>
        </p:grpSpPr>
        <p:sp>
          <p:nvSpPr>
            <p:cNvPr id="31" name="Rounded Rectangle 4">
              <a:extLst>
                <a:ext uri="{FF2B5EF4-FFF2-40B4-BE49-F238E27FC236}">
                  <a16:creationId xmlns:a16="http://schemas.microsoft.com/office/drawing/2014/main" id="{300FA3D2-43D1-E644-C53A-A2CE32A7E7ED}"/>
                </a:ext>
              </a:extLst>
            </p:cNvPr>
            <p:cNvSpPr/>
            <p:nvPr/>
          </p:nvSpPr>
          <p:spPr>
            <a:xfrm>
              <a:off x="417728" y="4592709"/>
              <a:ext cx="5383013" cy="2092867"/>
            </a:xfrm>
            <a:prstGeom prst="roundRect">
              <a:avLst/>
            </a:prstGeom>
            <a:solidFill>
              <a:schemeClr val="accent1"/>
            </a:solidFill>
            <a:ln w="50800">
              <a:solidFill>
                <a:schemeClr val="accent3"/>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32" name="Tekstvak 31">
              <a:extLst>
                <a:ext uri="{FF2B5EF4-FFF2-40B4-BE49-F238E27FC236}">
                  <a16:creationId xmlns:a16="http://schemas.microsoft.com/office/drawing/2014/main" id="{3DF80932-1123-AED5-B149-A239E33FDDE4}"/>
                </a:ext>
              </a:extLst>
            </p:cNvPr>
            <p:cNvSpPr txBox="1"/>
            <p:nvPr/>
          </p:nvSpPr>
          <p:spPr>
            <a:xfrm>
              <a:off x="700130" y="4799734"/>
              <a:ext cx="4949003" cy="1536254"/>
            </a:xfrm>
            <a:prstGeom prst="rect">
              <a:avLst/>
            </a:prstGeom>
            <a:noFill/>
          </p:spPr>
          <p:txBody>
            <a:bodyPr wrap="square" rtlCol="0">
              <a:spAutoFit/>
            </a:bodyPr>
            <a:lstStyle/>
            <a:p>
              <a:pPr>
                <a:lnSpc>
                  <a:spcPct val="150000"/>
                </a:lnSpc>
              </a:pPr>
              <a:r>
                <a:rPr lang="nl-NL" sz="1600" b="1" i="0" dirty="0">
                  <a:solidFill>
                    <a:schemeClr val="accent3"/>
                  </a:solidFill>
                  <a:latin typeface="Calibri" panose="020F0502020204030204" pitchFamily="34" charset="0"/>
                  <a:ea typeface="Roboto Light" panose="02000000000000000000" pitchFamily="2" charset="0"/>
                  <a:cs typeface="Calibri" panose="020F0502020204030204" pitchFamily="34" charset="0"/>
                </a:rPr>
                <a:t>Klein voor jou, maar groot voor Den Haag. </a:t>
              </a:r>
              <a:br>
                <a:rPr lang="nl-NL" sz="1600" b="1" i="0" dirty="0">
                  <a:solidFill>
                    <a:schemeClr val="accent3"/>
                  </a:solidFill>
                  <a:latin typeface="Calibri" panose="020F0502020204030204" pitchFamily="34" charset="0"/>
                  <a:ea typeface="Roboto Light" panose="02000000000000000000" pitchFamily="2" charset="0"/>
                  <a:cs typeface="Calibri" panose="020F0502020204030204" pitchFamily="34" charset="0"/>
                </a:rPr>
              </a:b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In je leven merk je hier weinig van. </a:t>
              </a:r>
              <a:b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b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Wie beslist? Trump zelf. Hij kan deze sancties invoeren zonder het Congres. </a:t>
              </a:r>
              <a:endParaRPr lang="nl-NL" sz="1600" b="0" i="0" dirty="0">
                <a:solidFill>
                  <a:schemeClr val="accent3"/>
                </a:solidFill>
                <a:latin typeface="Calibri" panose="020F0502020204030204" pitchFamily="34" charset="0"/>
                <a:ea typeface="Roboto Light" panose="02000000000000000000" pitchFamily="2" charset="0"/>
                <a:cs typeface="Calibri" panose="020F0502020204030204" pitchFamily="34" charset="0"/>
              </a:endParaRPr>
            </a:p>
          </p:txBody>
        </p:sp>
      </p:grpSp>
      <p:sp>
        <p:nvSpPr>
          <p:cNvPr id="33" name="Rounded Rectangle 4">
            <a:extLst>
              <a:ext uri="{FF2B5EF4-FFF2-40B4-BE49-F238E27FC236}">
                <a16:creationId xmlns:a16="http://schemas.microsoft.com/office/drawing/2014/main" id="{648F0713-7A79-1FA4-ECDC-FC86769B10E2}"/>
              </a:ext>
            </a:extLst>
          </p:cNvPr>
          <p:cNvSpPr/>
          <p:nvPr/>
        </p:nvSpPr>
        <p:spPr>
          <a:xfrm>
            <a:off x="6458033" y="2265292"/>
            <a:ext cx="5383013" cy="2092867"/>
          </a:xfrm>
          <a:prstGeom prst="roundRect">
            <a:avLst/>
          </a:prstGeom>
          <a:solidFill>
            <a:schemeClr val="accent1"/>
          </a:solidFill>
          <a:ln w="50800">
            <a:solidFill>
              <a:schemeClr val="accent3"/>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34" name="Tekstvak 33">
            <a:extLst>
              <a:ext uri="{FF2B5EF4-FFF2-40B4-BE49-F238E27FC236}">
                <a16:creationId xmlns:a16="http://schemas.microsoft.com/office/drawing/2014/main" id="{5D5E0C44-79D0-B10D-81A9-CC3B80538914}"/>
              </a:ext>
            </a:extLst>
          </p:cNvPr>
          <p:cNvSpPr txBox="1"/>
          <p:nvPr/>
        </p:nvSpPr>
        <p:spPr>
          <a:xfrm>
            <a:off x="6664632" y="2560926"/>
            <a:ext cx="5100610" cy="1531510"/>
          </a:xfrm>
          <a:prstGeom prst="rect">
            <a:avLst/>
          </a:prstGeom>
          <a:noFill/>
        </p:spPr>
        <p:txBody>
          <a:bodyPr wrap="square" rtlCol="0">
            <a:spAutoFit/>
          </a:bodyPr>
          <a:lstStyle/>
          <a:p>
            <a:pPr algn="l">
              <a:lnSpc>
                <a:spcPct val="150000"/>
              </a:lnSpc>
            </a:pPr>
            <a: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Je merkt het pas als heffingen producten duurder maken. </a:t>
            </a:r>
          </a:p>
          <a:p>
            <a:pPr algn="l">
              <a:lnSpc>
                <a:spcPct val="150000"/>
              </a:lnSpc>
            </a:pPr>
            <a:r>
              <a:rPr lang="nl-NL" sz="1600" i="0" dirty="0">
                <a:solidFill>
                  <a:schemeClr val="accent3"/>
                </a:solidFill>
                <a:latin typeface="Calibri" panose="020F0502020204030204" pitchFamily="34" charset="0"/>
                <a:ea typeface="Roboto Light" panose="02000000000000000000" pitchFamily="2" charset="0"/>
                <a:cs typeface="Calibri" panose="020F0502020204030204" pitchFamily="34" charset="0"/>
              </a:rPr>
              <a:t>Wie beslist? Trump voert het buitenlandbeleid. Maar over heffingen gaat volgens het Amerikaanse Hooggerechtshof eigenlijk het congres.</a:t>
            </a:r>
          </a:p>
        </p:txBody>
      </p:sp>
      <p:grpSp>
        <p:nvGrpSpPr>
          <p:cNvPr id="35" name="Groep 34">
            <a:extLst>
              <a:ext uri="{FF2B5EF4-FFF2-40B4-BE49-F238E27FC236}">
                <a16:creationId xmlns:a16="http://schemas.microsoft.com/office/drawing/2014/main" id="{5A2FB9D6-0EE0-7E6B-2F39-5F8F0D63596E}"/>
              </a:ext>
            </a:extLst>
          </p:cNvPr>
          <p:cNvGrpSpPr/>
          <p:nvPr/>
        </p:nvGrpSpPr>
        <p:grpSpPr>
          <a:xfrm>
            <a:off x="6458033" y="2264986"/>
            <a:ext cx="5383013" cy="2092867"/>
            <a:chOff x="483126" y="290993"/>
            <a:chExt cx="5383013" cy="2092867"/>
          </a:xfrm>
        </p:grpSpPr>
        <p:sp>
          <p:nvSpPr>
            <p:cNvPr id="36" name="Rounded Rectangle 4">
              <a:extLst>
                <a:ext uri="{FF2B5EF4-FFF2-40B4-BE49-F238E27FC236}">
                  <a16:creationId xmlns:a16="http://schemas.microsoft.com/office/drawing/2014/main" id="{0D8CD373-9E80-618F-EB66-E9F358951136}"/>
                </a:ext>
              </a:extLst>
            </p:cNvPr>
            <p:cNvSpPr/>
            <p:nvPr/>
          </p:nvSpPr>
          <p:spPr>
            <a:xfrm>
              <a:off x="483126" y="290993"/>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rgbClr val="DDE93B"/>
                </a:solidFill>
              </a:endParaRPr>
            </a:p>
          </p:txBody>
        </p:sp>
        <p:sp>
          <p:nvSpPr>
            <p:cNvPr id="37" name="Tekstvak 36">
              <a:extLst>
                <a:ext uri="{FF2B5EF4-FFF2-40B4-BE49-F238E27FC236}">
                  <a16:creationId xmlns:a16="http://schemas.microsoft.com/office/drawing/2014/main" id="{B36F5F82-96BE-050C-8271-1684A91CAA2D}"/>
                </a:ext>
              </a:extLst>
            </p:cNvPr>
            <p:cNvSpPr txBox="1"/>
            <p:nvPr/>
          </p:nvSpPr>
          <p:spPr>
            <a:xfrm>
              <a:off x="850200" y="568851"/>
              <a:ext cx="4950541" cy="1531510"/>
            </a:xfrm>
            <a:prstGeom prst="rect">
              <a:avLst/>
            </a:prstGeom>
            <a:noFill/>
          </p:spPr>
          <p:txBody>
            <a:bodyPr wrap="square" rtlCol="0">
              <a:spAutoFit/>
            </a:bodyPr>
            <a:lstStyle/>
            <a:p>
              <a:pPr algn="l">
                <a:lnSpc>
                  <a:spcPct val="150000"/>
                </a:lnSpc>
              </a:pPr>
              <a:r>
                <a:rPr lang="nl-NL" sz="1600" b="1" i="0" dirty="0">
                  <a:solidFill>
                    <a:srgbClr val="DDE93B"/>
                  </a:solidFill>
                  <a:latin typeface="Calibri" panose="020F0502020204030204" pitchFamily="34" charset="0"/>
                  <a:ea typeface="Roboto Light" panose="02000000000000000000" pitchFamily="2" charset="0"/>
                  <a:cs typeface="Calibri" panose="020F0502020204030204" pitchFamily="34" charset="0"/>
                </a:rPr>
                <a:t>Groenland</a:t>
              </a:r>
            </a:p>
            <a:p>
              <a:pPr algn="l">
                <a:lnSpc>
                  <a:spcPct val="150000"/>
                </a:lnSpc>
              </a:pPr>
              <a:r>
                <a:rPr lang="nl-NL" sz="1600" b="0" i="0" dirty="0">
                  <a:solidFill>
                    <a:srgbClr val="DDE93B"/>
                  </a:solidFill>
                  <a:latin typeface="Calibri" panose="020F0502020204030204" pitchFamily="34" charset="0"/>
                  <a:ea typeface="Roboto Light" panose="02000000000000000000" pitchFamily="2" charset="0"/>
                  <a:cs typeface="Calibri" panose="020F0502020204030204" pitchFamily="34" charset="0"/>
                </a:rPr>
                <a:t>Trump wil Groenland bij Amerika, voor de veiligheid. Denemarken zegt: niet te koop. Trump dreigde met extra heffingen op Europese producten.</a:t>
              </a:r>
            </a:p>
          </p:txBody>
        </p:sp>
      </p:grpSp>
      <p:grpSp>
        <p:nvGrpSpPr>
          <p:cNvPr id="38" name="Groep 37">
            <a:extLst>
              <a:ext uri="{FF2B5EF4-FFF2-40B4-BE49-F238E27FC236}">
                <a16:creationId xmlns:a16="http://schemas.microsoft.com/office/drawing/2014/main" id="{E164764A-FD5D-1F30-739F-A83326254405}"/>
              </a:ext>
            </a:extLst>
          </p:cNvPr>
          <p:cNvGrpSpPr/>
          <p:nvPr/>
        </p:nvGrpSpPr>
        <p:grpSpPr>
          <a:xfrm>
            <a:off x="6458033" y="4574627"/>
            <a:ext cx="5383013" cy="2092867"/>
            <a:chOff x="417728" y="4592709"/>
            <a:chExt cx="5383013" cy="2092867"/>
          </a:xfrm>
        </p:grpSpPr>
        <p:sp>
          <p:nvSpPr>
            <p:cNvPr id="39" name="Rounded Rectangle 4">
              <a:extLst>
                <a:ext uri="{FF2B5EF4-FFF2-40B4-BE49-F238E27FC236}">
                  <a16:creationId xmlns:a16="http://schemas.microsoft.com/office/drawing/2014/main" id="{F837A18E-42C6-6589-32F4-C9F4C4FD20C9}"/>
                </a:ext>
              </a:extLst>
            </p:cNvPr>
            <p:cNvSpPr/>
            <p:nvPr/>
          </p:nvSpPr>
          <p:spPr>
            <a:xfrm>
              <a:off x="417728" y="4592709"/>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40" name="Tekstvak 39">
              <a:extLst>
                <a:ext uri="{FF2B5EF4-FFF2-40B4-BE49-F238E27FC236}">
                  <a16:creationId xmlns:a16="http://schemas.microsoft.com/office/drawing/2014/main" id="{CD61F47D-F646-50DD-845C-001E47822A94}"/>
                </a:ext>
              </a:extLst>
            </p:cNvPr>
            <p:cNvSpPr txBox="1"/>
            <p:nvPr/>
          </p:nvSpPr>
          <p:spPr>
            <a:xfrm>
              <a:off x="700130" y="4702374"/>
              <a:ext cx="4949003" cy="1900841"/>
            </a:xfrm>
            <a:prstGeom prst="rect">
              <a:avLst/>
            </a:prstGeom>
            <a:noFill/>
          </p:spPr>
          <p:txBody>
            <a:bodyPr wrap="square" rtlCol="0">
              <a:spAutoFit/>
            </a:bodyPr>
            <a:lstStyle/>
            <a:p>
              <a:pPr algn="l">
                <a:lnSpc>
                  <a:spcPct val="150000"/>
                </a:lnSpc>
              </a:pPr>
              <a:r>
                <a:rPr lang="nl-NL" sz="1600" b="1" i="0" dirty="0">
                  <a:solidFill>
                    <a:srgbClr val="DDE93B"/>
                  </a:solidFill>
                  <a:latin typeface="Calibri" panose="020F0502020204030204" pitchFamily="34" charset="0"/>
                  <a:ea typeface="Roboto Light" panose="02000000000000000000" pitchFamily="2" charset="0"/>
                  <a:cs typeface="Calibri" panose="020F0502020204030204" pitchFamily="34" charset="0"/>
                </a:rPr>
                <a:t>Strafhof in Den Haag</a:t>
              </a:r>
            </a:p>
            <a:p>
              <a:pPr algn="l">
                <a:lnSpc>
                  <a:spcPct val="150000"/>
                </a:lnSpc>
              </a:pPr>
              <a:r>
                <a:rPr lang="nl-NL" sz="1600" b="0" i="0" dirty="0">
                  <a:solidFill>
                    <a:srgbClr val="DDE93B"/>
                  </a:solidFill>
                  <a:latin typeface="Calibri" panose="020F0502020204030204" pitchFamily="34" charset="0"/>
                  <a:ea typeface="Roboto Light" panose="02000000000000000000" pitchFamily="2" charset="0"/>
                  <a:cs typeface="Calibri" panose="020F0502020204030204" pitchFamily="34" charset="0"/>
                </a:rPr>
                <a:t>Het Strafhof in Den Haag wil Israëlische leiders laten oppakken. Amerika erkent het hof niet en straft de rechters met sancties, bijvoorbeeld door bankrekeningen van rechters te bevriezen. </a:t>
              </a:r>
            </a:p>
          </p:txBody>
        </p:sp>
      </p:grpSp>
    </p:spTree>
    <p:extLst>
      <p:ext uri="{BB962C8B-B14F-4D97-AF65-F5344CB8AC3E}">
        <p14:creationId xmlns:p14="http://schemas.microsoft.com/office/powerpoint/2010/main" val="41491346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5"/>
                                        </p:tgtEl>
                                        <p:attrNameLst>
                                          <p:attrName>ppt_x</p:attrName>
                                        </p:attrNameLst>
                                      </p:cBhvr>
                                      <p:tavLst>
                                        <p:tav tm="0">
                                          <p:val>
                                            <p:strVal val="ppt_x"/>
                                          </p:val>
                                        </p:tav>
                                        <p:tav tm="100000">
                                          <p:val>
                                            <p:strVal val="ppt_x"/>
                                          </p:val>
                                        </p:tav>
                                      </p:tavLst>
                                    </p:anim>
                                    <p:anim calcmode="lin" valueType="num">
                                      <p:cBhvr additive="base">
                                        <p:cTn id="7" dur="500"/>
                                        <p:tgtEl>
                                          <p:spTgt spid="35"/>
                                        </p:tgtEl>
                                        <p:attrNameLst>
                                          <p:attrName>ppt_y</p:attrName>
                                        </p:attrNameLst>
                                      </p:cBhvr>
                                      <p:tavLst>
                                        <p:tav tm="0">
                                          <p:val>
                                            <p:strVal val="ppt_y"/>
                                          </p:val>
                                        </p:tav>
                                        <p:tav tm="100000">
                                          <p:val>
                                            <p:strVal val="1+ppt_h/2"/>
                                          </p:val>
                                        </p:tav>
                                      </p:tavLst>
                                    </p:anim>
                                    <p:set>
                                      <p:cBhvr>
                                        <p:cTn id="8"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9" restart="whenNotActive" fill="hold" evtFilter="cancelBubble" nodeType="interactiveSeq">
                <p:stCondLst>
                  <p:cond evt="onClick" delay="0">
                    <p:tgtEl>
                      <p:spTgt spid="38"/>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nodeType="clickEffect">
                                  <p:stCondLst>
                                    <p:cond delay="0"/>
                                  </p:stCondLst>
                                  <p:childTnLst>
                                    <p:anim calcmode="lin" valueType="num">
                                      <p:cBhvr additive="base">
                                        <p:cTn id="13" dur="500"/>
                                        <p:tgtEl>
                                          <p:spTgt spid="38"/>
                                        </p:tgtEl>
                                        <p:attrNameLst>
                                          <p:attrName>ppt_x</p:attrName>
                                        </p:attrNameLst>
                                      </p:cBhvr>
                                      <p:tavLst>
                                        <p:tav tm="0">
                                          <p:val>
                                            <p:strVal val="ppt_x"/>
                                          </p:val>
                                        </p:tav>
                                        <p:tav tm="100000">
                                          <p:val>
                                            <p:strVal val="ppt_x"/>
                                          </p:val>
                                        </p:tav>
                                      </p:tavLst>
                                    </p:anim>
                                    <p:anim calcmode="lin" valueType="num">
                                      <p:cBhvr additive="base">
                                        <p:cTn id="14" dur="500"/>
                                        <p:tgtEl>
                                          <p:spTgt spid="38"/>
                                        </p:tgtEl>
                                        <p:attrNameLst>
                                          <p:attrName>ppt_y</p:attrName>
                                        </p:attrNameLst>
                                      </p:cBhvr>
                                      <p:tavLst>
                                        <p:tav tm="0">
                                          <p:val>
                                            <p:strVal val="ppt_y"/>
                                          </p:val>
                                        </p:tav>
                                        <p:tav tm="100000">
                                          <p:val>
                                            <p:strVal val="1+ppt_h/2"/>
                                          </p:val>
                                        </p:tav>
                                      </p:tavLst>
                                    </p:anim>
                                    <p:set>
                                      <p:cBhvr>
                                        <p:cTn id="15"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1FB09-539F-1CBB-BE2A-59865C141FEE}"/>
            </a:ext>
          </a:extLst>
        </p:cNvPr>
        <p:cNvGrpSpPr/>
        <p:nvPr/>
      </p:nvGrpSpPr>
      <p:grpSpPr>
        <a:xfrm>
          <a:off x="0" y="0"/>
          <a:ext cx="0" cy="0"/>
          <a:chOff x="0" y="0"/>
          <a:chExt cx="0" cy="0"/>
        </a:xfrm>
      </p:grpSpPr>
      <p:sp>
        <p:nvSpPr>
          <p:cNvPr id="2" name="TextBox 33">
            <a:extLst>
              <a:ext uri="{FF2B5EF4-FFF2-40B4-BE49-F238E27FC236}">
                <a16:creationId xmlns:a16="http://schemas.microsoft.com/office/drawing/2014/main" id="{41A4291F-D90C-40AC-F64A-32FC0A2C2AE8}"/>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Impactmeter</a:t>
            </a:r>
            <a:endParaRPr lang="en-NL" spc="300" dirty="0">
              <a:solidFill>
                <a:schemeClr val="accent1"/>
              </a:solidFill>
              <a:latin typeface="+mj-lt"/>
              <a:cs typeface="Calibri" panose="020F0502020204030204" pitchFamily="34" charset="0"/>
            </a:endParaRPr>
          </a:p>
        </p:txBody>
      </p:sp>
      <p:grpSp>
        <p:nvGrpSpPr>
          <p:cNvPr id="30" name="Groep 29">
            <a:extLst>
              <a:ext uri="{FF2B5EF4-FFF2-40B4-BE49-F238E27FC236}">
                <a16:creationId xmlns:a16="http://schemas.microsoft.com/office/drawing/2014/main" id="{4A89BFC3-D0C0-77B9-7C40-16016ECAF080}"/>
              </a:ext>
            </a:extLst>
          </p:cNvPr>
          <p:cNvGrpSpPr/>
          <p:nvPr/>
        </p:nvGrpSpPr>
        <p:grpSpPr>
          <a:xfrm>
            <a:off x="6458034" y="4592708"/>
            <a:ext cx="5383013" cy="2092867"/>
            <a:chOff x="417728" y="4592709"/>
            <a:chExt cx="5383013" cy="2092867"/>
          </a:xfrm>
        </p:grpSpPr>
        <p:sp>
          <p:nvSpPr>
            <p:cNvPr id="31" name="Rounded Rectangle 4">
              <a:extLst>
                <a:ext uri="{FF2B5EF4-FFF2-40B4-BE49-F238E27FC236}">
                  <a16:creationId xmlns:a16="http://schemas.microsoft.com/office/drawing/2014/main" id="{B552EDCB-ADD2-7E34-DA43-2C09A0C3FE37}"/>
                </a:ext>
              </a:extLst>
            </p:cNvPr>
            <p:cNvSpPr/>
            <p:nvPr/>
          </p:nvSpPr>
          <p:spPr>
            <a:xfrm>
              <a:off x="417728" y="4592709"/>
              <a:ext cx="5383013" cy="2092867"/>
            </a:xfrm>
            <a:prstGeom prst="roundRect">
              <a:avLst/>
            </a:prstGeom>
            <a:solidFill>
              <a:schemeClr val="accent1"/>
            </a:solidFill>
            <a:ln w="50800">
              <a:solidFill>
                <a:schemeClr val="accent3"/>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solidFill>
                  <a:schemeClr val="accent3"/>
                </a:solidFill>
                <a:latin typeface="Calibri" panose="020F0502020204030204" pitchFamily="34" charset="0"/>
                <a:cs typeface="Calibri" panose="020F0502020204030204" pitchFamily="34" charset="0"/>
              </a:endParaRPr>
            </a:p>
          </p:txBody>
        </p:sp>
        <p:sp>
          <p:nvSpPr>
            <p:cNvPr id="32" name="Tekstvak 31">
              <a:extLst>
                <a:ext uri="{FF2B5EF4-FFF2-40B4-BE49-F238E27FC236}">
                  <a16:creationId xmlns:a16="http://schemas.microsoft.com/office/drawing/2014/main" id="{8F8491F1-5EDD-687C-01E4-AC8F553D768E}"/>
                </a:ext>
              </a:extLst>
            </p:cNvPr>
            <p:cNvSpPr txBox="1"/>
            <p:nvPr/>
          </p:nvSpPr>
          <p:spPr>
            <a:xfrm>
              <a:off x="700130" y="4799734"/>
              <a:ext cx="5100610" cy="1531510"/>
            </a:xfrm>
            <a:prstGeom prst="rect">
              <a:avLst/>
            </a:prstGeom>
            <a:noFill/>
          </p:spPr>
          <p:txBody>
            <a:bodyPr wrap="square" rtlCol="0">
              <a:spAutoFit/>
            </a:bodyPr>
            <a:lstStyle/>
            <a:p>
              <a:pPr>
                <a:lnSpc>
                  <a:spcPct val="150000"/>
                </a:lnSpc>
              </a:pPr>
              <a: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Nederland geeft meer geld uit aan defensie. </a:t>
              </a:r>
              <a:b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b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Dat geld gaat dan niet naar bijvoorbeeld onderwijs of zorg. Wie beslist? Trump bepaalt de toon. Maar uit de NAVO stappen mag alleen met toestemming van het Congres.</a:t>
              </a:r>
            </a:p>
          </p:txBody>
        </p:sp>
      </p:grpSp>
      <p:sp>
        <p:nvSpPr>
          <p:cNvPr id="33" name="Rounded Rectangle 4">
            <a:extLst>
              <a:ext uri="{FF2B5EF4-FFF2-40B4-BE49-F238E27FC236}">
                <a16:creationId xmlns:a16="http://schemas.microsoft.com/office/drawing/2014/main" id="{09D676B1-F3F4-9364-8A84-040E8062BC56}"/>
              </a:ext>
            </a:extLst>
          </p:cNvPr>
          <p:cNvSpPr/>
          <p:nvPr/>
        </p:nvSpPr>
        <p:spPr>
          <a:xfrm>
            <a:off x="6458033" y="2265292"/>
            <a:ext cx="5383013" cy="2092867"/>
          </a:xfrm>
          <a:prstGeom prst="roundRect">
            <a:avLst/>
          </a:prstGeom>
          <a:solidFill>
            <a:schemeClr val="accent1"/>
          </a:solidFill>
          <a:ln w="50800">
            <a:solidFill>
              <a:schemeClr val="accent3"/>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34" name="Tekstvak 33">
            <a:extLst>
              <a:ext uri="{FF2B5EF4-FFF2-40B4-BE49-F238E27FC236}">
                <a16:creationId xmlns:a16="http://schemas.microsoft.com/office/drawing/2014/main" id="{CB6D23B9-7BCC-1254-4828-39D569417121}"/>
              </a:ext>
            </a:extLst>
          </p:cNvPr>
          <p:cNvSpPr txBox="1"/>
          <p:nvPr/>
        </p:nvSpPr>
        <p:spPr>
          <a:xfrm>
            <a:off x="6664632" y="2560926"/>
            <a:ext cx="5100610" cy="1162178"/>
          </a:xfrm>
          <a:prstGeom prst="rect">
            <a:avLst/>
          </a:prstGeom>
          <a:noFill/>
        </p:spPr>
        <p:txBody>
          <a:bodyPr wrap="square" rtlCol="0">
            <a:spAutoFit/>
          </a:bodyPr>
          <a:lstStyle/>
          <a:p>
            <a:pPr>
              <a:lnSpc>
                <a:spcPct val="150000"/>
              </a:lnSpc>
            </a:pPr>
            <a: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De oorlog houdt energieprijzen hoog, ook die van diesel. </a:t>
            </a:r>
            <a:b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b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Wie beslist? Trump onderhandelt. Geld voor Oekraïne en sancties tegen Rusland gaan langs het Congres. </a:t>
            </a:r>
          </a:p>
        </p:txBody>
      </p:sp>
      <p:grpSp>
        <p:nvGrpSpPr>
          <p:cNvPr id="14" name="Groep 13">
            <a:extLst>
              <a:ext uri="{FF2B5EF4-FFF2-40B4-BE49-F238E27FC236}">
                <a16:creationId xmlns:a16="http://schemas.microsoft.com/office/drawing/2014/main" id="{F87A3727-5325-C843-A664-E8B225EDFC36}"/>
              </a:ext>
            </a:extLst>
          </p:cNvPr>
          <p:cNvGrpSpPr/>
          <p:nvPr/>
        </p:nvGrpSpPr>
        <p:grpSpPr>
          <a:xfrm>
            <a:off x="6458033" y="2265292"/>
            <a:ext cx="5383013" cy="2092867"/>
            <a:chOff x="6458033" y="2264986"/>
            <a:chExt cx="5383013" cy="2092867"/>
          </a:xfrm>
        </p:grpSpPr>
        <p:sp>
          <p:nvSpPr>
            <p:cNvPr id="36" name="Rounded Rectangle 4">
              <a:extLst>
                <a:ext uri="{FF2B5EF4-FFF2-40B4-BE49-F238E27FC236}">
                  <a16:creationId xmlns:a16="http://schemas.microsoft.com/office/drawing/2014/main" id="{B6FF03DA-87B7-8A9F-B181-C8121902E988}"/>
                </a:ext>
              </a:extLst>
            </p:cNvPr>
            <p:cNvSpPr/>
            <p:nvPr/>
          </p:nvSpPr>
          <p:spPr>
            <a:xfrm>
              <a:off x="6458033" y="2264986"/>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rgbClr val="DDE93B"/>
                </a:solidFill>
              </a:endParaRPr>
            </a:p>
          </p:txBody>
        </p:sp>
        <p:sp>
          <p:nvSpPr>
            <p:cNvPr id="11" name="Tekstvak 10">
              <a:extLst>
                <a:ext uri="{FF2B5EF4-FFF2-40B4-BE49-F238E27FC236}">
                  <a16:creationId xmlns:a16="http://schemas.microsoft.com/office/drawing/2014/main" id="{DFD20FF7-55BE-2BD9-B082-9080910AB450}"/>
                </a:ext>
              </a:extLst>
            </p:cNvPr>
            <p:cNvSpPr txBox="1"/>
            <p:nvPr/>
          </p:nvSpPr>
          <p:spPr>
            <a:xfrm>
              <a:off x="6721012" y="2542844"/>
              <a:ext cx="4940136" cy="1531510"/>
            </a:xfrm>
            <a:prstGeom prst="rect">
              <a:avLst/>
            </a:prstGeom>
            <a:noFill/>
          </p:spPr>
          <p:txBody>
            <a:bodyPr wrap="square" rtlCol="0">
              <a:spAutoFit/>
            </a:bodyPr>
            <a:lstStyle/>
            <a:p>
              <a:pPr>
                <a:lnSpc>
                  <a:spcPct val="150000"/>
                </a:lnSpc>
              </a:pPr>
              <a:r>
                <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Oekraïne</a:t>
              </a:r>
            </a:p>
            <a:p>
              <a:pPr>
                <a:lnSpc>
                  <a:spcPct val="150000"/>
                </a:lnSpc>
              </a:pPr>
              <a: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t>Trump wil snel een einde aan de oorlog met Rusland. In oktober zei hij dat Oekraïne een nieuwe president nodig heeft. Oekraïne zegt: dat kiezen wij zelf.</a:t>
              </a:r>
            </a:p>
          </p:txBody>
        </p:sp>
      </p:grpSp>
      <p:grpSp>
        <p:nvGrpSpPr>
          <p:cNvPr id="15" name="Groep 14">
            <a:extLst>
              <a:ext uri="{FF2B5EF4-FFF2-40B4-BE49-F238E27FC236}">
                <a16:creationId xmlns:a16="http://schemas.microsoft.com/office/drawing/2014/main" id="{5113353F-7917-3ED6-ECC9-E188A3380FE6}"/>
              </a:ext>
            </a:extLst>
          </p:cNvPr>
          <p:cNvGrpSpPr/>
          <p:nvPr/>
        </p:nvGrpSpPr>
        <p:grpSpPr>
          <a:xfrm>
            <a:off x="6458033" y="4574933"/>
            <a:ext cx="5411302" cy="2092867"/>
            <a:chOff x="6458033" y="4574627"/>
            <a:chExt cx="5411302" cy="2092867"/>
          </a:xfrm>
        </p:grpSpPr>
        <p:sp>
          <p:nvSpPr>
            <p:cNvPr id="39" name="Rounded Rectangle 4">
              <a:extLst>
                <a:ext uri="{FF2B5EF4-FFF2-40B4-BE49-F238E27FC236}">
                  <a16:creationId xmlns:a16="http://schemas.microsoft.com/office/drawing/2014/main" id="{53CE5213-1916-CD2C-6BA8-B3819B15F301}"/>
                </a:ext>
              </a:extLst>
            </p:cNvPr>
            <p:cNvSpPr/>
            <p:nvPr/>
          </p:nvSpPr>
          <p:spPr>
            <a:xfrm>
              <a:off x="6458033" y="4574627"/>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13" name="Tekstvak 12">
              <a:extLst>
                <a:ext uri="{FF2B5EF4-FFF2-40B4-BE49-F238E27FC236}">
                  <a16:creationId xmlns:a16="http://schemas.microsoft.com/office/drawing/2014/main" id="{B3235644-1F8F-574E-E254-757D259E59DC}"/>
                </a:ext>
              </a:extLst>
            </p:cNvPr>
            <p:cNvSpPr txBox="1"/>
            <p:nvPr/>
          </p:nvSpPr>
          <p:spPr>
            <a:xfrm>
              <a:off x="6721012" y="4688414"/>
              <a:ext cx="5148323" cy="1900841"/>
            </a:xfrm>
            <a:prstGeom prst="rect">
              <a:avLst/>
            </a:prstGeom>
            <a:noFill/>
          </p:spPr>
          <p:txBody>
            <a:bodyPr wrap="square" rtlCol="0">
              <a:spAutoFit/>
            </a:bodyPr>
            <a:lstStyle/>
            <a:p>
              <a:pPr algn="l">
                <a:lnSpc>
                  <a:spcPct val="150000"/>
                </a:lnSpc>
              </a:pPr>
              <a:r>
                <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NAVO</a:t>
              </a:r>
            </a:p>
            <a:p>
              <a:pPr algn="l">
                <a:lnSpc>
                  <a:spcPct val="150000"/>
                </a:lnSpc>
              </a:pPr>
              <a:r>
                <a:rPr lang="nl-NL" sz="1600" b="0" i="0" dirty="0">
                  <a:solidFill>
                    <a:schemeClr val="accent1"/>
                  </a:solidFill>
                  <a:latin typeface="Calibri" panose="020F0502020204030204" pitchFamily="34" charset="0"/>
                  <a:ea typeface="Roboto Light" panose="02000000000000000000" pitchFamily="2" charset="0"/>
                  <a:cs typeface="Calibri" panose="020F0502020204030204" pitchFamily="34" charset="0"/>
                </a:rPr>
                <a:t>Amerika is de grootste NAVO-partner. De president wil dat Europa meer betaalt. In 2025 beloofden de NAVO-landen in Den Haag om uiterlijk in 2035 tot 5% aan defensie te besteden.</a:t>
              </a:r>
            </a:p>
          </p:txBody>
        </p:sp>
      </p:grpSp>
      <p:sp>
        <p:nvSpPr>
          <p:cNvPr id="28" name="TextBox 18">
            <a:extLst>
              <a:ext uri="{FF2B5EF4-FFF2-40B4-BE49-F238E27FC236}">
                <a16:creationId xmlns:a16="http://schemas.microsoft.com/office/drawing/2014/main" id="{994789FD-C0D4-0865-C4F5-E28685A2F428}"/>
              </a:ext>
            </a:extLst>
          </p:cNvPr>
          <p:cNvSpPr txBox="1"/>
          <p:nvPr/>
        </p:nvSpPr>
        <p:spPr>
          <a:xfrm>
            <a:off x="668056" y="2270818"/>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BESPREEK</a:t>
            </a:r>
            <a:endParaRPr lang="en-NL" sz="1600">
              <a:solidFill>
                <a:schemeClr val="bg1"/>
              </a:solidFill>
              <a:latin typeface="Avenir Light" panose="020B0402020203020204" pitchFamily="34" charset="77"/>
              <a:ea typeface="Roboto Light" panose="02000000000000000000" pitchFamily="2" charset="0"/>
            </a:endParaRPr>
          </a:p>
        </p:txBody>
      </p:sp>
      <p:sp>
        <p:nvSpPr>
          <p:cNvPr id="29" name="Tekstvak 7">
            <a:extLst>
              <a:ext uri="{FF2B5EF4-FFF2-40B4-BE49-F238E27FC236}">
                <a16:creationId xmlns:a16="http://schemas.microsoft.com/office/drawing/2014/main" id="{B22DA774-3933-ADD8-F9BD-16D33999140C}"/>
              </a:ext>
            </a:extLst>
          </p:cNvPr>
          <p:cNvSpPr txBox="1"/>
          <p:nvPr/>
        </p:nvSpPr>
        <p:spPr>
          <a:xfrm>
            <a:off x="668865" y="2388279"/>
            <a:ext cx="4876583" cy="799065"/>
          </a:xfrm>
          <a:prstGeom prst="rect">
            <a:avLst/>
          </a:prstGeom>
          <a:solidFill>
            <a:schemeClr val="accent3"/>
          </a:solidFill>
        </p:spPr>
        <p:txBody>
          <a:bodyPr wrap="square" rtlCol="0">
            <a:spAutoFit/>
          </a:bodyPr>
          <a:lstStyle/>
          <a:p>
            <a:pPr>
              <a:lnSpc>
                <a:spcPct val="150000"/>
              </a:lnSpc>
            </a:pPr>
            <a: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t>Deze nieuwskaarten hebben een middelmatige impact op jouw leven. Klik op de kaart voor meer uitleg. </a:t>
            </a:r>
          </a:p>
        </p:txBody>
      </p:sp>
      <p:sp>
        <p:nvSpPr>
          <p:cNvPr id="41" name="Rectangle 53">
            <a:extLst>
              <a:ext uri="{FF2B5EF4-FFF2-40B4-BE49-F238E27FC236}">
                <a16:creationId xmlns:a16="http://schemas.microsoft.com/office/drawing/2014/main" id="{8DDF52E2-5629-3500-74E3-2266D37D4110}"/>
              </a:ext>
            </a:extLst>
          </p:cNvPr>
          <p:cNvSpPr/>
          <p:nvPr/>
        </p:nvSpPr>
        <p:spPr>
          <a:xfrm>
            <a:off x="668865" y="1923449"/>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Middelmatige impact</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42" name="Group 54">
            <a:extLst>
              <a:ext uri="{FF2B5EF4-FFF2-40B4-BE49-F238E27FC236}">
                <a16:creationId xmlns:a16="http://schemas.microsoft.com/office/drawing/2014/main" id="{17EBE185-C717-3D9A-F1FA-6A0F82330E66}"/>
              </a:ext>
            </a:extLst>
          </p:cNvPr>
          <p:cNvGrpSpPr/>
          <p:nvPr/>
        </p:nvGrpSpPr>
        <p:grpSpPr>
          <a:xfrm>
            <a:off x="5798806" y="1824379"/>
            <a:ext cx="563900" cy="563900"/>
            <a:chOff x="5814050" y="179688"/>
            <a:chExt cx="563900" cy="563900"/>
          </a:xfrm>
        </p:grpSpPr>
        <p:sp>
          <p:nvSpPr>
            <p:cNvPr id="43" name="Ovaal 7">
              <a:extLst>
                <a:ext uri="{FF2B5EF4-FFF2-40B4-BE49-F238E27FC236}">
                  <a16:creationId xmlns:a16="http://schemas.microsoft.com/office/drawing/2014/main" id="{8FCB217D-E3A5-8704-5326-29C80CD66E1E}"/>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44" name="Graphic 43" descr="Information with solid fill">
              <a:extLst>
                <a:ext uri="{FF2B5EF4-FFF2-40B4-BE49-F238E27FC236}">
                  <a16:creationId xmlns:a16="http://schemas.microsoft.com/office/drawing/2014/main" id="{BBB590FB-F36B-477C-8ADB-D3A6DC4970D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spTree>
    <p:extLst>
      <p:ext uri="{BB962C8B-B14F-4D97-AF65-F5344CB8AC3E}">
        <p14:creationId xmlns:p14="http://schemas.microsoft.com/office/powerpoint/2010/main" val="39934815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4"/>
                                        </p:tgtEl>
                                        <p:attrNameLst>
                                          <p:attrName>ppt_x</p:attrName>
                                        </p:attrNameLst>
                                      </p:cBhvr>
                                      <p:tavLst>
                                        <p:tav tm="0">
                                          <p:val>
                                            <p:strVal val="ppt_x"/>
                                          </p:val>
                                        </p:tav>
                                        <p:tav tm="100000">
                                          <p:val>
                                            <p:strVal val="ppt_x"/>
                                          </p:val>
                                        </p:tav>
                                      </p:tavLst>
                                    </p:anim>
                                    <p:anim calcmode="lin" valueType="num">
                                      <p:cBhvr additive="base">
                                        <p:cTn id="7" dur="500"/>
                                        <p:tgtEl>
                                          <p:spTgt spid="14"/>
                                        </p:tgtEl>
                                        <p:attrNameLst>
                                          <p:attrName>ppt_y</p:attrName>
                                        </p:attrNameLst>
                                      </p:cBhvr>
                                      <p:tavLst>
                                        <p:tav tm="0">
                                          <p:val>
                                            <p:strVal val="ppt_y"/>
                                          </p:val>
                                        </p:tav>
                                        <p:tav tm="100000">
                                          <p:val>
                                            <p:strVal val="1+ppt_h/2"/>
                                          </p:val>
                                        </p:tav>
                                      </p:tavLst>
                                    </p:anim>
                                    <p:set>
                                      <p:cBhvr>
                                        <p:cTn id="8"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9" restart="whenNotActive" fill="hold" evtFilter="cancelBubble" nodeType="interactiveSeq">
                <p:stCondLst>
                  <p:cond evt="onClick" delay="0">
                    <p:tgtEl>
                      <p:spTgt spid="15"/>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nodeType="clickEffect">
                                  <p:stCondLst>
                                    <p:cond delay="0"/>
                                  </p:stCondLst>
                                  <p:childTnLst>
                                    <p:anim calcmode="lin" valueType="num">
                                      <p:cBhvr additive="base">
                                        <p:cTn id="13" dur="500"/>
                                        <p:tgtEl>
                                          <p:spTgt spid="15"/>
                                        </p:tgtEl>
                                        <p:attrNameLst>
                                          <p:attrName>ppt_x</p:attrName>
                                        </p:attrNameLst>
                                      </p:cBhvr>
                                      <p:tavLst>
                                        <p:tav tm="0">
                                          <p:val>
                                            <p:strVal val="ppt_x"/>
                                          </p:val>
                                        </p:tav>
                                        <p:tav tm="100000">
                                          <p:val>
                                            <p:strVal val="ppt_x"/>
                                          </p:val>
                                        </p:tav>
                                      </p:tavLst>
                                    </p:anim>
                                    <p:anim calcmode="lin" valueType="num">
                                      <p:cBhvr additive="base">
                                        <p:cTn id="14" dur="500"/>
                                        <p:tgtEl>
                                          <p:spTgt spid="15"/>
                                        </p:tgtEl>
                                        <p:attrNameLst>
                                          <p:attrName>ppt_y</p:attrName>
                                        </p:attrNameLst>
                                      </p:cBhvr>
                                      <p:tavLst>
                                        <p:tav tm="0">
                                          <p:val>
                                            <p:strVal val="ppt_y"/>
                                          </p:val>
                                        </p:tav>
                                        <p:tav tm="100000">
                                          <p:val>
                                            <p:strVal val="1+ppt_h/2"/>
                                          </p:val>
                                        </p:tav>
                                      </p:tavLst>
                                    </p:anim>
                                    <p:set>
                                      <p:cBhvr>
                                        <p:cTn id="1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51579-B20F-E6C5-73D8-1F04C3D7ECEB}"/>
            </a:ext>
          </a:extLst>
        </p:cNvPr>
        <p:cNvGrpSpPr/>
        <p:nvPr/>
      </p:nvGrpSpPr>
      <p:grpSpPr>
        <a:xfrm>
          <a:off x="0" y="0"/>
          <a:ext cx="0" cy="0"/>
          <a:chOff x="0" y="0"/>
          <a:chExt cx="0" cy="0"/>
        </a:xfrm>
      </p:grpSpPr>
      <p:sp>
        <p:nvSpPr>
          <p:cNvPr id="2" name="TextBox 33">
            <a:extLst>
              <a:ext uri="{FF2B5EF4-FFF2-40B4-BE49-F238E27FC236}">
                <a16:creationId xmlns:a16="http://schemas.microsoft.com/office/drawing/2014/main" id="{4BB99133-C0BD-337C-661C-889087B0DC81}"/>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Impactmeter</a:t>
            </a:r>
            <a:endParaRPr lang="en-NL" spc="300" dirty="0">
              <a:solidFill>
                <a:schemeClr val="accent1"/>
              </a:solidFill>
              <a:latin typeface="+mj-lt"/>
              <a:cs typeface="Calibri" panose="020F0502020204030204" pitchFamily="34" charset="0"/>
            </a:endParaRPr>
          </a:p>
        </p:txBody>
      </p:sp>
      <p:grpSp>
        <p:nvGrpSpPr>
          <p:cNvPr id="30" name="Groep 29">
            <a:extLst>
              <a:ext uri="{FF2B5EF4-FFF2-40B4-BE49-F238E27FC236}">
                <a16:creationId xmlns:a16="http://schemas.microsoft.com/office/drawing/2014/main" id="{BC46CB61-67D6-4649-440A-88C389ED607C}"/>
              </a:ext>
            </a:extLst>
          </p:cNvPr>
          <p:cNvGrpSpPr/>
          <p:nvPr/>
        </p:nvGrpSpPr>
        <p:grpSpPr>
          <a:xfrm>
            <a:off x="6458034" y="4592708"/>
            <a:ext cx="5383013" cy="2092867"/>
            <a:chOff x="417728" y="4592709"/>
            <a:chExt cx="5383013" cy="2092867"/>
          </a:xfrm>
        </p:grpSpPr>
        <p:sp>
          <p:nvSpPr>
            <p:cNvPr id="31" name="Rounded Rectangle 4">
              <a:extLst>
                <a:ext uri="{FF2B5EF4-FFF2-40B4-BE49-F238E27FC236}">
                  <a16:creationId xmlns:a16="http://schemas.microsoft.com/office/drawing/2014/main" id="{B66A168C-7F44-D714-C4AC-6ABED7C8504F}"/>
                </a:ext>
              </a:extLst>
            </p:cNvPr>
            <p:cNvSpPr/>
            <p:nvPr/>
          </p:nvSpPr>
          <p:spPr>
            <a:xfrm>
              <a:off x="417728" y="4592709"/>
              <a:ext cx="5383013" cy="2092867"/>
            </a:xfrm>
            <a:prstGeom prst="roundRect">
              <a:avLst/>
            </a:prstGeom>
            <a:solidFill>
              <a:schemeClr val="accent1"/>
            </a:solidFill>
            <a:ln w="50800">
              <a:solidFill>
                <a:schemeClr val="accent3"/>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solidFill>
                  <a:schemeClr val="accent3"/>
                </a:solidFill>
                <a:latin typeface="Calibri" panose="020F0502020204030204" pitchFamily="34" charset="0"/>
                <a:cs typeface="Calibri" panose="020F0502020204030204" pitchFamily="34" charset="0"/>
              </a:endParaRPr>
            </a:p>
          </p:txBody>
        </p:sp>
        <p:sp>
          <p:nvSpPr>
            <p:cNvPr id="32" name="Tekstvak 31">
              <a:extLst>
                <a:ext uri="{FF2B5EF4-FFF2-40B4-BE49-F238E27FC236}">
                  <a16:creationId xmlns:a16="http://schemas.microsoft.com/office/drawing/2014/main" id="{65B00288-D6D2-2EEC-F307-428E8AA41C1F}"/>
                </a:ext>
              </a:extLst>
            </p:cNvPr>
            <p:cNvSpPr txBox="1"/>
            <p:nvPr/>
          </p:nvSpPr>
          <p:spPr>
            <a:xfrm>
              <a:off x="660626" y="4870277"/>
              <a:ext cx="5100610" cy="1537729"/>
            </a:xfrm>
            <a:prstGeom prst="rect">
              <a:avLst/>
            </a:prstGeom>
            <a:noFill/>
          </p:spPr>
          <p:txBody>
            <a:bodyPr wrap="square" rtlCol="0">
              <a:spAutoFit/>
            </a:bodyPr>
            <a:lstStyle/>
            <a:p>
              <a:pPr>
                <a:lnSpc>
                  <a:spcPct val="150000"/>
                </a:lnSpc>
              </a:pPr>
              <a: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Het gaat over je telefoon, je apps en wat je ziet in je feed. </a:t>
              </a: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Wie beslist? Trump dreigt met heffingen, maar heffingen zijn eigenlijk aan het Congres. Europa maakt zijn eigen regels. </a:t>
              </a:r>
            </a:p>
          </p:txBody>
        </p:sp>
      </p:grpSp>
      <p:sp>
        <p:nvSpPr>
          <p:cNvPr id="33" name="Rounded Rectangle 4">
            <a:extLst>
              <a:ext uri="{FF2B5EF4-FFF2-40B4-BE49-F238E27FC236}">
                <a16:creationId xmlns:a16="http://schemas.microsoft.com/office/drawing/2014/main" id="{C250F582-220E-FF53-9A3F-523B489B5D1F}"/>
              </a:ext>
            </a:extLst>
          </p:cNvPr>
          <p:cNvSpPr/>
          <p:nvPr/>
        </p:nvSpPr>
        <p:spPr>
          <a:xfrm>
            <a:off x="6458033" y="2265292"/>
            <a:ext cx="5383013" cy="2092867"/>
          </a:xfrm>
          <a:prstGeom prst="roundRect">
            <a:avLst/>
          </a:prstGeom>
          <a:solidFill>
            <a:schemeClr val="accent1"/>
          </a:solidFill>
          <a:ln w="50800">
            <a:solidFill>
              <a:schemeClr val="accent3"/>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34" name="Tekstvak 33">
            <a:extLst>
              <a:ext uri="{FF2B5EF4-FFF2-40B4-BE49-F238E27FC236}">
                <a16:creationId xmlns:a16="http://schemas.microsoft.com/office/drawing/2014/main" id="{83489DD1-C765-B51C-0524-F420E4F9E47B}"/>
              </a:ext>
            </a:extLst>
          </p:cNvPr>
          <p:cNvSpPr txBox="1"/>
          <p:nvPr/>
        </p:nvSpPr>
        <p:spPr>
          <a:xfrm>
            <a:off x="6618019" y="2719309"/>
            <a:ext cx="5271741" cy="1162178"/>
          </a:xfrm>
          <a:prstGeom prst="rect">
            <a:avLst/>
          </a:prstGeom>
          <a:noFill/>
        </p:spPr>
        <p:txBody>
          <a:bodyPr wrap="square" rtlCol="0">
            <a:spAutoFit/>
          </a:bodyPr>
          <a:lstStyle/>
          <a:p>
            <a:pPr>
              <a:lnSpc>
                <a:spcPct val="150000"/>
              </a:lnSpc>
            </a:pPr>
            <a:r>
              <a:rPr lang="nl-NL" sz="16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Olie wordt duurder, dus ook benzine en je energierekening. </a:t>
            </a:r>
            <a:r>
              <a:rPr lang="nl-NL" sz="1600" dirty="0">
                <a:solidFill>
                  <a:schemeClr val="accent3"/>
                </a:solidFill>
                <a:latin typeface="Calibri" panose="020F0502020204030204" pitchFamily="34" charset="0"/>
                <a:ea typeface="Roboto Light" panose="02000000000000000000" pitchFamily="2" charset="0"/>
                <a:cs typeface="Calibri" panose="020F0502020204030204" pitchFamily="34" charset="0"/>
              </a:rPr>
              <a:t>Wie beslist? Trump beslist over aanvallen. Officieel mag alleen het Congres oorlog verklaren.</a:t>
            </a:r>
          </a:p>
        </p:txBody>
      </p:sp>
      <p:grpSp>
        <p:nvGrpSpPr>
          <p:cNvPr id="14" name="Groep 13">
            <a:extLst>
              <a:ext uri="{FF2B5EF4-FFF2-40B4-BE49-F238E27FC236}">
                <a16:creationId xmlns:a16="http://schemas.microsoft.com/office/drawing/2014/main" id="{BD8AD7F5-2E42-472C-B424-895046FE51E7}"/>
              </a:ext>
            </a:extLst>
          </p:cNvPr>
          <p:cNvGrpSpPr/>
          <p:nvPr/>
        </p:nvGrpSpPr>
        <p:grpSpPr>
          <a:xfrm>
            <a:off x="6458033" y="2264986"/>
            <a:ext cx="5383013" cy="2092867"/>
            <a:chOff x="6458033" y="2264986"/>
            <a:chExt cx="5383013" cy="2092867"/>
          </a:xfrm>
        </p:grpSpPr>
        <p:sp>
          <p:nvSpPr>
            <p:cNvPr id="36" name="Rounded Rectangle 4">
              <a:extLst>
                <a:ext uri="{FF2B5EF4-FFF2-40B4-BE49-F238E27FC236}">
                  <a16:creationId xmlns:a16="http://schemas.microsoft.com/office/drawing/2014/main" id="{D3451B9C-36BE-9ADA-BDB5-CEF1F5C926E0}"/>
                </a:ext>
              </a:extLst>
            </p:cNvPr>
            <p:cNvSpPr/>
            <p:nvPr/>
          </p:nvSpPr>
          <p:spPr>
            <a:xfrm>
              <a:off x="6458033" y="2264986"/>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solidFill>
                  <a:srgbClr val="DDE93B"/>
                </a:solidFill>
                <a:latin typeface="Calibri" panose="020F0502020204030204" pitchFamily="34" charset="0"/>
                <a:cs typeface="Calibri" panose="020F0502020204030204" pitchFamily="34" charset="0"/>
              </a:endParaRPr>
            </a:p>
          </p:txBody>
        </p:sp>
        <p:sp>
          <p:nvSpPr>
            <p:cNvPr id="11" name="Tekstvak 10">
              <a:extLst>
                <a:ext uri="{FF2B5EF4-FFF2-40B4-BE49-F238E27FC236}">
                  <a16:creationId xmlns:a16="http://schemas.microsoft.com/office/drawing/2014/main" id="{B0B06AFB-0A73-6579-A74A-B8694249AD38}"/>
                </a:ext>
              </a:extLst>
            </p:cNvPr>
            <p:cNvSpPr txBox="1"/>
            <p:nvPr/>
          </p:nvSpPr>
          <p:spPr>
            <a:xfrm>
              <a:off x="6721012" y="2542844"/>
              <a:ext cx="4940136" cy="1162178"/>
            </a:xfrm>
            <a:prstGeom prst="rect">
              <a:avLst/>
            </a:prstGeom>
            <a:noFill/>
          </p:spPr>
          <p:txBody>
            <a:bodyPr wrap="square" rtlCol="0">
              <a:spAutoFit/>
            </a:bodyPr>
            <a:lstStyle/>
            <a:p>
              <a:pPr>
                <a:lnSpc>
                  <a:spcPct val="150000"/>
                </a:lnSpc>
              </a:pPr>
              <a:r>
                <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Oorlog met Iran</a:t>
              </a:r>
            </a:p>
            <a:p>
              <a:pPr>
                <a:lnSpc>
                  <a:spcPct val="150000"/>
                </a:lnSpc>
              </a:pPr>
              <a: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t>In februari 2026 vielen Amerika en Israël Iran aan. Iran sloot de Straat van Hormuz, een route voor olie. </a:t>
              </a:r>
            </a:p>
          </p:txBody>
        </p:sp>
      </p:grpSp>
      <p:grpSp>
        <p:nvGrpSpPr>
          <p:cNvPr id="15" name="Groep 14">
            <a:extLst>
              <a:ext uri="{FF2B5EF4-FFF2-40B4-BE49-F238E27FC236}">
                <a16:creationId xmlns:a16="http://schemas.microsoft.com/office/drawing/2014/main" id="{A6D56DF5-F337-6131-A568-0B9404E5CEE2}"/>
              </a:ext>
            </a:extLst>
          </p:cNvPr>
          <p:cNvGrpSpPr/>
          <p:nvPr/>
        </p:nvGrpSpPr>
        <p:grpSpPr>
          <a:xfrm>
            <a:off x="6458033" y="4574627"/>
            <a:ext cx="5411302" cy="2092867"/>
            <a:chOff x="6458033" y="4574627"/>
            <a:chExt cx="5411302" cy="2092867"/>
          </a:xfrm>
        </p:grpSpPr>
        <p:sp>
          <p:nvSpPr>
            <p:cNvPr id="39" name="Rounded Rectangle 4">
              <a:extLst>
                <a:ext uri="{FF2B5EF4-FFF2-40B4-BE49-F238E27FC236}">
                  <a16:creationId xmlns:a16="http://schemas.microsoft.com/office/drawing/2014/main" id="{B343E5A7-F395-B441-1CF7-1432D9210443}"/>
                </a:ext>
              </a:extLst>
            </p:cNvPr>
            <p:cNvSpPr/>
            <p:nvPr/>
          </p:nvSpPr>
          <p:spPr>
            <a:xfrm>
              <a:off x="6458033" y="4574627"/>
              <a:ext cx="5383013" cy="2092867"/>
            </a:xfrm>
            <a:prstGeom prst="roundRect">
              <a:avLst/>
            </a:prstGeom>
            <a:solidFill>
              <a:srgbClr val="B385C9"/>
            </a:solidFill>
            <a:ln w="50800">
              <a:solidFill>
                <a:srgbClr val="DDE93B"/>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solidFill>
                  <a:schemeClr val="tx1"/>
                </a:solidFill>
                <a:latin typeface="Calibri" panose="020F0502020204030204" pitchFamily="34" charset="0"/>
                <a:cs typeface="Calibri" panose="020F0502020204030204" pitchFamily="34" charset="0"/>
              </a:endParaRPr>
            </a:p>
          </p:txBody>
        </p:sp>
        <p:sp>
          <p:nvSpPr>
            <p:cNvPr id="13" name="Tekstvak 12">
              <a:extLst>
                <a:ext uri="{FF2B5EF4-FFF2-40B4-BE49-F238E27FC236}">
                  <a16:creationId xmlns:a16="http://schemas.microsoft.com/office/drawing/2014/main" id="{5FDEED4E-B273-0D99-E1C6-4E1BB2484023}"/>
                </a:ext>
              </a:extLst>
            </p:cNvPr>
            <p:cNvSpPr txBox="1"/>
            <p:nvPr/>
          </p:nvSpPr>
          <p:spPr>
            <a:xfrm>
              <a:off x="6721012" y="4799733"/>
              <a:ext cx="5148323" cy="1537729"/>
            </a:xfrm>
            <a:prstGeom prst="rect">
              <a:avLst/>
            </a:prstGeom>
            <a:noFill/>
          </p:spPr>
          <p:txBody>
            <a:bodyPr wrap="square" rtlCol="0">
              <a:spAutoFit/>
            </a:bodyPr>
            <a:lstStyle/>
            <a:p>
              <a:pPr>
                <a:lnSpc>
                  <a:spcPct val="150000"/>
                </a:lnSpc>
              </a:pPr>
              <a:r>
                <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Big Tech</a:t>
              </a:r>
            </a:p>
            <a:p>
              <a:pPr>
                <a:lnSpc>
                  <a:spcPct val="150000"/>
                </a:lnSpc>
              </a:pPr>
              <a: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t>Europa wil Amerikaanse techbedrijven strenger controleren en extra belasten. Trump dreigt dan met hoge heffingen op Europese producten.</a:t>
              </a:r>
            </a:p>
          </p:txBody>
        </p:sp>
      </p:grpSp>
      <p:sp>
        <p:nvSpPr>
          <p:cNvPr id="3" name="TextBox 18">
            <a:extLst>
              <a:ext uri="{FF2B5EF4-FFF2-40B4-BE49-F238E27FC236}">
                <a16:creationId xmlns:a16="http://schemas.microsoft.com/office/drawing/2014/main" id="{9680B5FF-9893-9743-0B81-3E32DFC3789B}"/>
              </a:ext>
            </a:extLst>
          </p:cNvPr>
          <p:cNvSpPr txBox="1"/>
          <p:nvPr/>
        </p:nvSpPr>
        <p:spPr>
          <a:xfrm>
            <a:off x="668056" y="2270818"/>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BESPREEK</a:t>
            </a:r>
            <a:endParaRPr lang="en-NL" sz="1600">
              <a:solidFill>
                <a:schemeClr val="bg1"/>
              </a:solidFill>
              <a:latin typeface="Avenir Light" panose="020B0402020203020204" pitchFamily="34" charset="77"/>
              <a:ea typeface="Roboto Light" panose="02000000000000000000" pitchFamily="2" charset="0"/>
            </a:endParaRPr>
          </a:p>
        </p:txBody>
      </p:sp>
      <p:sp>
        <p:nvSpPr>
          <p:cNvPr id="4" name="Tekstvak 7">
            <a:extLst>
              <a:ext uri="{FF2B5EF4-FFF2-40B4-BE49-F238E27FC236}">
                <a16:creationId xmlns:a16="http://schemas.microsoft.com/office/drawing/2014/main" id="{4571CBCE-0F4B-E6A5-ACD2-F63A1FF0EBA8}"/>
              </a:ext>
            </a:extLst>
          </p:cNvPr>
          <p:cNvSpPr txBox="1"/>
          <p:nvPr/>
        </p:nvSpPr>
        <p:spPr>
          <a:xfrm>
            <a:off x="668865" y="2388279"/>
            <a:ext cx="4876583" cy="799065"/>
          </a:xfrm>
          <a:prstGeom prst="rect">
            <a:avLst/>
          </a:prstGeom>
          <a:solidFill>
            <a:schemeClr val="accent3"/>
          </a:solidFill>
        </p:spPr>
        <p:txBody>
          <a:bodyPr wrap="square" rtlCol="0">
            <a:spAutoFit/>
          </a:bodyPr>
          <a:lstStyle/>
          <a:p>
            <a:pPr>
              <a:lnSpc>
                <a:spcPct val="150000"/>
              </a:lnSpc>
            </a:pPr>
            <a: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t>Deze nieuwskaarten hebben een grote impact op jouw leven. Klik op de kaart voor meer uitleg. </a:t>
            </a:r>
          </a:p>
        </p:txBody>
      </p:sp>
      <p:sp>
        <p:nvSpPr>
          <p:cNvPr id="5" name="Rectangle 53">
            <a:extLst>
              <a:ext uri="{FF2B5EF4-FFF2-40B4-BE49-F238E27FC236}">
                <a16:creationId xmlns:a16="http://schemas.microsoft.com/office/drawing/2014/main" id="{8343F26E-7271-9588-38A4-A735F33D1C5D}"/>
              </a:ext>
            </a:extLst>
          </p:cNvPr>
          <p:cNvSpPr/>
          <p:nvPr/>
        </p:nvSpPr>
        <p:spPr>
          <a:xfrm>
            <a:off x="668865" y="1923449"/>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Grote impact</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6" name="Group 54">
            <a:extLst>
              <a:ext uri="{FF2B5EF4-FFF2-40B4-BE49-F238E27FC236}">
                <a16:creationId xmlns:a16="http://schemas.microsoft.com/office/drawing/2014/main" id="{EFF7AF56-CC4F-4081-992D-B9ED1241BF21}"/>
              </a:ext>
            </a:extLst>
          </p:cNvPr>
          <p:cNvGrpSpPr/>
          <p:nvPr/>
        </p:nvGrpSpPr>
        <p:grpSpPr>
          <a:xfrm>
            <a:off x="5798806" y="1824379"/>
            <a:ext cx="563900" cy="563900"/>
            <a:chOff x="5814050" y="179688"/>
            <a:chExt cx="563900" cy="563900"/>
          </a:xfrm>
        </p:grpSpPr>
        <p:sp>
          <p:nvSpPr>
            <p:cNvPr id="7" name="Ovaal 7">
              <a:extLst>
                <a:ext uri="{FF2B5EF4-FFF2-40B4-BE49-F238E27FC236}">
                  <a16:creationId xmlns:a16="http://schemas.microsoft.com/office/drawing/2014/main" id="{0313D3B9-163F-5597-8BD2-4512FE5CDF2D}"/>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8" name="Graphic 7" descr="Information with solid fill">
              <a:extLst>
                <a:ext uri="{FF2B5EF4-FFF2-40B4-BE49-F238E27FC236}">
                  <a16:creationId xmlns:a16="http://schemas.microsoft.com/office/drawing/2014/main" id="{2DEE247B-8CCF-9A37-DCBB-F34DA0A0B86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spTree>
    <p:extLst>
      <p:ext uri="{BB962C8B-B14F-4D97-AF65-F5344CB8AC3E}">
        <p14:creationId xmlns:p14="http://schemas.microsoft.com/office/powerpoint/2010/main" val="30179584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4"/>
                                        </p:tgtEl>
                                        <p:attrNameLst>
                                          <p:attrName>ppt_x</p:attrName>
                                        </p:attrNameLst>
                                      </p:cBhvr>
                                      <p:tavLst>
                                        <p:tav tm="0">
                                          <p:val>
                                            <p:strVal val="ppt_x"/>
                                          </p:val>
                                        </p:tav>
                                        <p:tav tm="100000">
                                          <p:val>
                                            <p:strVal val="ppt_x"/>
                                          </p:val>
                                        </p:tav>
                                      </p:tavLst>
                                    </p:anim>
                                    <p:anim calcmode="lin" valueType="num">
                                      <p:cBhvr additive="base">
                                        <p:cTn id="7" dur="500"/>
                                        <p:tgtEl>
                                          <p:spTgt spid="14"/>
                                        </p:tgtEl>
                                        <p:attrNameLst>
                                          <p:attrName>ppt_y</p:attrName>
                                        </p:attrNameLst>
                                      </p:cBhvr>
                                      <p:tavLst>
                                        <p:tav tm="0">
                                          <p:val>
                                            <p:strVal val="ppt_y"/>
                                          </p:val>
                                        </p:tav>
                                        <p:tav tm="100000">
                                          <p:val>
                                            <p:strVal val="1+ppt_h/2"/>
                                          </p:val>
                                        </p:tav>
                                      </p:tavLst>
                                    </p:anim>
                                    <p:set>
                                      <p:cBhvr>
                                        <p:cTn id="8"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9" restart="whenNotActive" fill="hold" evtFilter="cancelBubble" nodeType="interactiveSeq">
                <p:stCondLst>
                  <p:cond evt="onClick" delay="0">
                    <p:tgtEl>
                      <p:spTgt spid="15"/>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nodeType="clickEffect">
                                  <p:stCondLst>
                                    <p:cond delay="0"/>
                                  </p:stCondLst>
                                  <p:childTnLst>
                                    <p:anim calcmode="lin" valueType="num">
                                      <p:cBhvr additive="base">
                                        <p:cTn id="13" dur="500"/>
                                        <p:tgtEl>
                                          <p:spTgt spid="15"/>
                                        </p:tgtEl>
                                        <p:attrNameLst>
                                          <p:attrName>ppt_x</p:attrName>
                                        </p:attrNameLst>
                                      </p:cBhvr>
                                      <p:tavLst>
                                        <p:tav tm="0">
                                          <p:val>
                                            <p:strVal val="ppt_x"/>
                                          </p:val>
                                        </p:tav>
                                        <p:tav tm="100000">
                                          <p:val>
                                            <p:strVal val="ppt_x"/>
                                          </p:val>
                                        </p:tav>
                                      </p:tavLst>
                                    </p:anim>
                                    <p:anim calcmode="lin" valueType="num">
                                      <p:cBhvr additive="base">
                                        <p:cTn id="14" dur="500"/>
                                        <p:tgtEl>
                                          <p:spTgt spid="15"/>
                                        </p:tgtEl>
                                        <p:attrNameLst>
                                          <p:attrName>ppt_y</p:attrName>
                                        </p:attrNameLst>
                                      </p:cBhvr>
                                      <p:tavLst>
                                        <p:tav tm="0">
                                          <p:val>
                                            <p:strVal val="ppt_y"/>
                                          </p:val>
                                        </p:tav>
                                        <p:tav tm="100000">
                                          <p:val>
                                            <p:strVal val="1+ppt_h/2"/>
                                          </p:val>
                                        </p:tav>
                                      </p:tavLst>
                                    </p:anim>
                                    <p:set>
                                      <p:cBhvr>
                                        <p:cTn id="1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a:extLst>
              <a:ext uri="{FF2B5EF4-FFF2-40B4-BE49-F238E27FC236}">
                <a16:creationId xmlns:a16="http://schemas.microsoft.com/office/drawing/2014/main" id="{D6125AD1-E935-15FB-77A9-FD9F2A28E861}"/>
              </a:ext>
            </a:extLst>
          </p:cNvPr>
          <p:cNvSpPr txBox="1"/>
          <p:nvPr/>
        </p:nvSpPr>
        <p:spPr>
          <a:xfrm>
            <a:off x="668056" y="2270818"/>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BESPREEK</a:t>
            </a:r>
            <a:endParaRPr lang="en-NL" sz="1600">
              <a:solidFill>
                <a:schemeClr val="bg1"/>
              </a:solidFill>
              <a:latin typeface="Avenir Light" panose="020B0402020203020204" pitchFamily="34" charset="77"/>
              <a:ea typeface="Roboto Light" panose="02000000000000000000" pitchFamily="2" charset="0"/>
            </a:endParaRPr>
          </a:p>
        </p:txBody>
      </p:sp>
      <p:pic>
        <p:nvPicPr>
          <p:cNvPr id="5" name="Afbeelding 4" descr="Furious Trump heaped scorn on own lawyer over trial date, book says | Books  | The Guardian">
            <a:extLst>
              <a:ext uri="{FF2B5EF4-FFF2-40B4-BE49-F238E27FC236}">
                <a16:creationId xmlns:a16="http://schemas.microsoft.com/office/drawing/2014/main" id="{A5784A5E-4D1C-0BE5-D819-F72017F4EAF6}"/>
              </a:ext>
            </a:extLst>
          </p:cNvPr>
          <p:cNvPicPr>
            <a:picLocks noChangeAspect="1"/>
          </p:cNvPicPr>
          <p:nvPr/>
        </p:nvPicPr>
        <p:blipFill>
          <a:blip r:embed="rId2"/>
          <a:srcRect l="3091" r="3091"/>
          <a:stretch>
            <a:fillRect/>
          </a:stretch>
        </p:blipFill>
        <p:spPr>
          <a:xfrm>
            <a:off x="7474846" y="1174903"/>
            <a:ext cx="3119186" cy="2493552"/>
          </a:xfrm>
          <a:prstGeom prst="rect">
            <a:avLst/>
          </a:prstGeom>
          <a:ln w="57150" cap="sq">
            <a:solidFill>
              <a:schemeClr val="tx1"/>
            </a:solidFill>
            <a:miter lim="800000"/>
          </a:ln>
        </p:spPr>
      </p:pic>
      <p:pic>
        <p:nvPicPr>
          <p:cNvPr id="6" name="Afbeelding 5" descr="Bestand:Donald Trump official portrait.jpg - Wikipedia">
            <a:extLst>
              <a:ext uri="{FF2B5EF4-FFF2-40B4-BE49-F238E27FC236}">
                <a16:creationId xmlns:a16="http://schemas.microsoft.com/office/drawing/2014/main" id="{3928A66C-6271-D9B6-724C-A39C62F01E16}"/>
              </a:ext>
            </a:extLst>
          </p:cNvPr>
          <p:cNvPicPr>
            <a:picLocks noChangeAspect="1"/>
          </p:cNvPicPr>
          <p:nvPr/>
        </p:nvPicPr>
        <p:blipFill>
          <a:blip r:embed="rId3"/>
          <a:srcRect t="9540" b="27348"/>
          <a:stretch>
            <a:fillRect/>
          </a:stretch>
        </p:blipFill>
        <p:spPr>
          <a:xfrm>
            <a:off x="7474846" y="3869819"/>
            <a:ext cx="3119185" cy="2493552"/>
          </a:xfrm>
          <a:prstGeom prst="rect">
            <a:avLst/>
          </a:prstGeom>
          <a:ln w="57150" cap="sq">
            <a:solidFill>
              <a:schemeClr val="tx1"/>
            </a:solidFill>
            <a:miter lim="800000"/>
          </a:ln>
        </p:spPr>
      </p:pic>
      <p:sp>
        <p:nvSpPr>
          <p:cNvPr id="7" name="Tekstvak 7">
            <a:extLst>
              <a:ext uri="{FF2B5EF4-FFF2-40B4-BE49-F238E27FC236}">
                <a16:creationId xmlns:a16="http://schemas.microsoft.com/office/drawing/2014/main" id="{ACDA4F48-4102-B809-1D16-9E05BAC59FCC}"/>
              </a:ext>
            </a:extLst>
          </p:cNvPr>
          <p:cNvSpPr txBox="1"/>
          <p:nvPr/>
        </p:nvSpPr>
        <p:spPr>
          <a:xfrm>
            <a:off x="668865" y="2388279"/>
            <a:ext cx="4876583" cy="3015056"/>
          </a:xfrm>
          <a:prstGeom prst="rect">
            <a:avLst/>
          </a:prstGeom>
          <a:solidFill>
            <a:schemeClr val="accent3"/>
          </a:solidFill>
        </p:spPr>
        <p:txBody>
          <a:bodyPr wrap="square" rtlCol="0">
            <a:spAutoFit/>
          </a:bodyPr>
          <a:lstStyle/>
          <a:p>
            <a:pPr>
              <a:lnSpc>
                <a:spcPct val="150000"/>
              </a:lnSpc>
            </a:pPr>
            <a:r>
              <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Bekijk de impactmeter en bespreek klassikaal: </a:t>
            </a:r>
            <a:br>
              <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br>
            <a:endPar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endParaRPr>
          </a:p>
          <a:p>
            <a:pPr marL="285750" indent="-285750">
              <a:lnSpc>
                <a:spcPct val="150000"/>
              </a:lnSpc>
              <a:buFont typeface="Arial" panose="020B0604020202020204" pitchFamily="34" charset="0"/>
              <a:buChar char="•"/>
            </a:pPr>
            <a: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t>Welke nieuwskaarten kunnen veranderen als het Congres van partij wisselt? </a:t>
            </a:r>
            <a:b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br>
            <a:endPar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endParaRPr>
          </a:p>
          <a:p>
            <a:pPr marL="285750" indent="-285750">
              <a:lnSpc>
                <a:spcPct val="150000"/>
              </a:lnSpc>
              <a:buFont typeface="Arial" panose="020B0604020202020204" pitchFamily="34" charset="0"/>
              <a:buChar char="•"/>
            </a:pPr>
            <a:r>
              <a:rPr lang="nl-NL" sz="1600" dirty="0">
                <a:solidFill>
                  <a:schemeClr val="accent1"/>
                </a:solidFill>
                <a:latin typeface="Calibri" panose="020F0502020204030204" pitchFamily="34" charset="0"/>
                <a:ea typeface="Roboto Light" panose="02000000000000000000" pitchFamily="2" charset="0"/>
                <a:cs typeface="Calibri" panose="020F0502020204030204" pitchFamily="34" charset="0"/>
              </a:rPr>
              <a:t>Weet je nog de stelling uit de intro: “Amerikaanse verkiezingen gaan mij niks aan”? Zou je nu ergens anders gaan staan? </a:t>
            </a:r>
          </a:p>
        </p:txBody>
      </p:sp>
      <p:sp>
        <p:nvSpPr>
          <p:cNvPr id="8" name="Rectangle 53">
            <a:extLst>
              <a:ext uri="{FF2B5EF4-FFF2-40B4-BE49-F238E27FC236}">
                <a16:creationId xmlns:a16="http://schemas.microsoft.com/office/drawing/2014/main" id="{DF98B762-69EA-1770-EDAC-39CC111712A2}"/>
              </a:ext>
            </a:extLst>
          </p:cNvPr>
          <p:cNvSpPr/>
          <p:nvPr/>
        </p:nvSpPr>
        <p:spPr>
          <a:xfrm>
            <a:off x="668865" y="1923449"/>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Bespreek</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9" name="Group 54">
            <a:extLst>
              <a:ext uri="{FF2B5EF4-FFF2-40B4-BE49-F238E27FC236}">
                <a16:creationId xmlns:a16="http://schemas.microsoft.com/office/drawing/2014/main" id="{932BA7E3-D155-2EEF-51D1-B43EDF567F28}"/>
              </a:ext>
            </a:extLst>
          </p:cNvPr>
          <p:cNvGrpSpPr/>
          <p:nvPr/>
        </p:nvGrpSpPr>
        <p:grpSpPr>
          <a:xfrm>
            <a:off x="5798806" y="1824379"/>
            <a:ext cx="563900" cy="563900"/>
            <a:chOff x="5814050" y="179688"/>
            <a:chExt cx="563900" cy="563900"/>
          </a:xfrm>
        </p:grpSpPr>
        <p:sp>
          <p:nvSpPr>
            <p:cNvPr id="10" name="Ovaal 7">
              <a:extLst>
                <a:ext uri="{FF2B5EF4-FFF2-40B4-BE49-F238E27FC236}">
                  <a16:creationId xmlns:a16="http://schemas.microsoft.com/office/drawing/2014/main" id="{50F78526-6000-303B-9471-82F70F6C8FDD}"/>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1" name="Graphic 10" descr="Information with solid fill">
              <a:extLst>
                <a:ext uri="{FF2B5EF4-FFF2-40B4-BE49-F238E27FC236}">
                  <a16:creationId xmlns:a16="http://schemas.microsoft.com/office/drawing/2014/main" id="{FD46F4D6-B9D3-A512-1465-73D0B27BA77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sp>
        <p:nvSpPr>
          <p:cNvPr id="2" name="TextBox 33">
            <a:extLst>
              <a:ext uri="{FF2B5EF4-FFF2-40B4-BE49-F238E27FC236}">
                <a16:creationId xmlns:a16="http://schemas.microsoft.com/office/drawing/2014/main" id="{BA0F6CA2-B081-6E1F-28F0-85F6E2870CA6}"/>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Impactmeter</a:t>
            </a:r>
            <a:endParaRPr lang="en-NL" spc="300" dirty="0">
              <a:solidFill>
                <a:schemeClr val="accent1"/>
              </a:solidFill>
              <a:latin typeface="+mj-lt"/>
              <a:cs typeface="Calibri" panose="020F0502020204030204" pitchFamily="34" charset="0"/>
            </a:endParaRPr>
          </a:p>
        </p:txBody>
      </p:sp>
    </p:spTree>
    <p:extLst>
      <p:ext uri="{BB962C8B-B14F-4D97-AF65-F5344CB8AC3E}">
        <p14:creationId xmlns:p14="http://schemas.microsoft.com/office/powerpoint/2010/main" val="4109535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705FD7D5-9EC8-9D94-B3A1-2DA786BAD242}"/>
              </a:ext>
            </a:extLst>
          </p:cNvPr>
          <p:cNvSpPr/>
          <p:nvPr/>
        </p:nvSpPr>
        <p:spPr>
          <a:xfrm>
            <a:off x="678594" y="3999068"/>
            <a:ext cx="4838783" cy="15876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xtBox 18">
            <a:extLst>
              <a:ext uri="{FF2B5EF4-FFF2-40B4-BE49-F238E27FC236}">
                <a16:creationId xmlns:a16="http://schemas.microsoft.com/office/drawing/2014/main" id="{746755D9-4830-0314-1E38-8FF30D230FB8}"/>
              </a:ext>
            </a:extLst>
          </p:cNvPr>
          <p:cNvSpPr txBox="1"/>
          <p:nvPr/>
        </p:nvSpPr>
        <p:spPr>
          <a:xfrm>
            <a:off x="668056" y="2192220"/>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ZO WERKT DEMOCRATIE</a:t>
            </a:r>
            <a:endParaRPr lang="en-NL" sz="1600">
              <a:solidFill>
                <a:schemeClr val="bg1"/>
              </a:solidFill>
              <a:latin typeface="Avenir Light" panose="020B0402020203020204" pitchFamily="34" charset="77"/>
              <a:ea typeface="Roboto Light" panose="02000000000000000000" pitchFamily="2" charset="0"/>
            </a:endParaRPr>
          </a:p>
        </p:txBody>
      </p:sp>
      <p:sp>
        <p:nvSpPr>
          <p:cNvPr id="11" name="TextBox 18">
            <a:extLst>
              <a:ext uri="{FF2B5EF4-FFF2-40B4-BE49-F238E27FC236}">
                <a16:creationId xmlns:a16="http://schemas.microsoft.com/office/drawing/2014/main" id="{4558CBFF-26E9-8C1E-000B-8F82DD6EEB2E}"/>
              </a:ext>
            </a:extLst>
          </p:cNvPr>
          <p:cNvSpPr txBox="1"/>
          <p:nvPr/>
        </p:nvSpPr>
        <p:spPr>
          <a:xfrm>
            <a:off x="668056" y="2270818"/>
            <a:ext cx="4838785" cy="428259"/>
          </a:xfrm>
          <a:prstGeom prst="rect">
            <a:avLst/>
          </a:prstGeom>
          <a:noFill/>
        </p:spPr>
        <p:txBody>
          <a:bodyPr wrap="square" rtlCol="0">
            <a:spAutoFit/>
          </a:bodyPr>
          <a:lstStyle/>
          <a:p>
            <a:pPr algn="ctr">
              <a:lnSpc>
                <a:spcPct val="150000"/>
              </a:lnSpc>
            </a:pPr>
            <a:r>
              <a:rPr lang="en-GB" sz="1600" b="1" spc="300" dirty="0">
                <a:solidFill>
                  <a:schemeClr val="bg1"/>
                </a:solidFill>
                <a:latin typeface="Urbanist"/>
                <a:ea typeface="Roboto Light" panose="02000000000000000000" pitchFamily="2" charset="0"/>
              </a:rPr>
              <a:t>BESPREEK</a:t>
            </a:r>
            <a:endParaRPr lang="en-NL" sz="1600">
              <a:solidFill>
                <a:schemeClr val="bg1"/>
              </a:solidFill>
              <a:latin typeface="Avenir Light" panose="020B0402020203020204" pitchFamily="34" charset="77"/>
              <a:ea typeface="Roboto Light" panose="02000000000000000000" pitchFamily="2" charset="0"/>
            </a:endParaRPr>
          </a:p>
        </p:txBody>
      </p:sp>
      <p:sp>
        <p:nvSpPr>
          <p:cNvPr id="12" name="Tekstvak 7">
            <a:extLst>
              <a:ext uri="{FF2B5EF4-FFF2-40B4-BE49-F238E27FC236}">
                <a16:creationId xmlns:a16="http://schemas.microsoft.com/office/drawing/2014/main" id="{9F59C445-2542-94C4-60BF-4401AD6FB37A}"/>
              </a:ext>
            </a:extLst>
          </p:cNvPr>
          <p:cNvSpPr txBox="1"/>
          <p:nvPr/>
        </p:nvSpPr>
        <p:spPr>
          <a:xfrm>
            <a:off x="668865" y="2388279"/>
            <a:ext cx="4876583" cy="1162113"/>
          </a:xfrm>
          <a:prstGeom prst="rect">
            <a:avLst/>
          </a:prstGeom>
          <a:solidFill>
            <a:schemeClr val="accent3"/>
          </a:solidFill>
        </p:spPr>
        <p:txBody>
          <a:bodyPr wrap="square" rtlCol="0">
            <a:spAutoFit/>
          </a:bodyPr>
          <a:lstStyle/>
          <a:p>
            <a:pPr>
              <a:lnSpc>
                <a:spcPct val="150000"/>
              </a:lnSpc>
            </a:pPr>
            <a:r>
              <a:rPr lang="nl-NL" sz="1600" b="1" dirty="0">
                <a:solidFill>
                  <a:schemeClr val="accent1"/>
                </a:solidFill>
                <a:latin typeface="Calibri" panose="020F0502020204030204" pitchFamily="34" charset="0"/>
                <a:ea typeface="Roboto Light" panose="02000000000000000000" pitchFamily="2" charset="0"/>
                <a:cs typeface="Calibri" panose="020F0502020204030204" pitchFamily="34" charset="0"/>
              </a:rPr>
              <a:t>De macht wordt verdeeld, en kiezers kunnen die verdeling veranderen. Vanaf 4 november komt de uitslag binnen.</a:t>
            </a:r>
          </a:p>
        </p:txBody>
      </p:sp>
      <p:sp>
        <p:nvSpPr>
          <p:cNvPr id="13" name="Rectangle 53">
            <a:extLst>
              <a:ext uri="{FF2B5EF4-FFF2-40B4-BE49-F238E27FC236}">
                <a16:creationId xmlns:a16="http://schemas.microsoft.com/office/drawing/2014/main" id="{7D1C0E4C-AFA7-E5FE-FFCB-81545C319FA5}"/>
              </a:ext>
            </a:extLst>
          </p:cNvPr>
          <p:cNvSpPr/>
          <p:nvPr/>
        </p:nvSpPr>
        <p:spPr>
          <a:xfrm>
            <a:off x="668865" y="1923449"/>
            <a:ext cx="5402507"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Zo werkt democratie</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14" name="Group 54">
            <a:extLst>
              <a:ext uri="{FF2B5EF4-FFF2-40B4-BE49-F238E27FC236}">
                <a16:creationId xmlns:a16="http://schemas.microsoft.com/office/drawing/2014/main" id="{F383ED42-09C5-1F19-A40D-80EFE6380289}"/>
              </a:ext>
            </a:extLst>
          </p:cNvPr>
          <p:cNvGrpSpPr/>
          <p:nvPr/>
        </p:nvGrpSpPr>
        <p:grpSpPr>
          <a:xfrm>
            <a:off x="5798806" y="1824379"/>
            <a:ext cx="563900" cy="563900"/>
            <a:chOff x="5814050" y="179688"/>
            <a:chExt cx="563900" cy="563900"/>
          </a:xfrm>
        </p:grpSpPr>
        <p:sp>
          <p:nvSpPr>
            <p:cNvPr id="15" name="Ovaal 7">
              <a:extLst>
                <a:ext uri="{FF2B5EF4-FFF2-40B4-BE49-F238E27FC236}">
                  <a16:creationId xmlns:a16="http://schemas.microsoft.com/office/drawing/2014/main" id="{6656DA94-366C-B257-BC6A-5D17CA73256E}"/>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6" name="Graphic 15" descr="Information with solid fill">
              <a:extLst>
                <a:ext uri="{FF2B5EF4-FFF2-40B4-BE49-F238E27FC236}">
                  <a16:creationId xmlns:a16="http://schemas.microsoft.com/office/drawing/2014/main" id="{E477DD34-1020-A2B6-A9D7-7CE70C8D54C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863585" y="229223"/>
              <a:ext cx="464830" cy="464830"/>
            </a:xfrm>
            <a:prstGeom prst="rect">
              <a:avLst/>
            </a:prstGeom>
          </p:spPr>
        </p:pic>
      </p:grpSp>
      <p:pic>
        <p:nvPicPr>
          <p:cNvPr id="19" name="Afbeelding 18" descr="Furious Trump heaped scorn on own lawyer over trial date, book says | Books  | The Guardian">
            <a:extLst>
              <a:ext uri="{FF2B5EF4-FFF2-40B4-BE49-F238E27FC236}">
                <a16:creationId xmlns:a16="http://schemas.microsoft.com/office/drawing/2014/main" id="{A75DED04-53A1-B177-72C2-200A9780AFAE}"/>
              </a:ext>
            </a:extLst>
          </p:cNvPr>
          <p:cNvPicPr>
            <a:picLocks noChangeAspect="1"/>
          </p:cNvPicPr>
          <p:nvPr/>
        </p:nvPicPr>
        <p:blipFill>
          <a:blip r:embed="rId3"/>
          <a:srcRect l="3091" r="3091"/>
          <a:stretch>
            <a:fillRect/>
          </a:stretch>
        </p:blipFill>
        <p:spPr>
          <a:xfrm>
            <a:off x="668057" y="4016066"/>
            <a:ext cx="1976846" cy="1580338"/>
          </a:xfrm>
          <a:prstGeom prst="rect">
            <a:avLst/>
          </a:prstGeom>
        </p:spPr>
      </p:pic>
      <p:sp>
        <p:nvSpPr>
          <p:cNvPr id="20" name="Tekstvak 19">
            <a:extLst>
              <a:ext uri="{FF2B5EF4-FFF2-40B4-BE49-F238E27FC236}">
                <a16:creationId xmlns:a16="http://schemas.microsoft.com/office/drawing/2014/main" id="{13FF67A9-133F-D341-C938-833F4A244B3A}"/>
              </a:ext>
            </a:extLst>
          </p:cNvPr>
          <p:cNvSpPr txBox="1"/>
          <p:nvPr/>
        </p:nvSpPr>
        <p:spPr>
          <a:xfrm>
            <a:off x="2631673" y="4016066"/>
            <a:ext cx="2875168" cy="1566776"/>
          </a:xfrm>
          <a:prstGeom prst="rect">
            <a:avLst/>
          </a:prstGeom>
          <a:noFill/>
        </p:spPr>
        <p:txBody>
          <a:bodyPr wrap="square">
            <a:spAutoFit/>
          </a:bodyPr>
          <a:lstStyle/>
          <a:p>
            <a:pPr>
              <a:lnSpc>
                <a:spcPct val="150000"/>
              </a:lnSpc>
            </a:pPr>
            <a:r>
              <a:rPr lang="nl-NL" sz="1300" b="1" dirty="0">
                <a:solidFill>
                  <a:schemeClr val="accent3"/>
                </a:solidFill>
                <a:latin typeface="Calibri" panose="020F0502020204030204" pitchFamily="34" charset="0"/>
                <a:ea typeface="Roboto Light" panose="02000000000000000000" pitchFamily="2" charset="0"/>
                <a:cs typeface="Calibri" panose="020F0502020204030204" pitchFamily="34" charset="0"/>
              </a:rPr>
              <a:t>Experts kijken naar de peilingen en voorspellen de uitslag. Bijna allemaal verwachten ze dat de Democraten het Huis winnen.  Bij de Senaat wordt het spannend. </a:t>
            </a:r>
          </a:p>
        </p:txBody>
      </p:sp>
      <p:pic>
        <p:nvPicPr>
          <p:cNvPr id="21" name="Picture 6">
            <a:extLst>
              <a:ext uri="{FF2B5EF4-FFF2-40B4-BE49-F238E27FC236}">
                <a16:creationId xmlns:a16="http://schemas.microsoft.com/office/drawing/2014/main" id="{6DB79B84-8219-2581-DC08-4ED4BC599FAF}"/>
              </a:ext>
            </a:extLst>
          </p:cNvPr>
          <p:cNvPicPr>
            <a:picLocks noChangeAspect="1"/>
          </p:cNvPicPr>
          <p:nvPr/>
        </p:nvPicPr>
        <p:blipFill>
          <a:blip r:embed="rId4"/>
          <a:srcRect l="6989" t="6347" r="5847" b="8946"/>
          <a:stretch>
            <a:fillRect/>
          </a:stretch>
        </p:blipFill>
        <p:spPr>
          <a:xfrm>
            <a:off x="6750154" y="1602835"/>
            <a:ext cx="4567534" cy="4438714"/>
          </a:xfrm>
          <a:prstGeom prst="rect">
            <a:avLst/>
          </a:prstGeom>
        </p:spPr>
      </p:pic>
      <p:sp>
        <p:nvSpPr>
          <p:cNvPr id="2" name="TextBox 33">
            <a:extLst>
              <a:ext uri="{FF2B5EF4-FFF2-40B4-BE49-F238E27FC236}">
                <a16:creationId xmlns:a16="http://schemas.microsoft.com/office/drawing/2014/main" id="{E3D4CB87-F852-0179-EEED-41C8A54471CC}"/>
              </a:ext>
            </a:extLst>
          </p:cNvPr>
          <p:cNvSpPr txBox="1"/>
          <p:nvPr/>
        </p:nvSpPr>
        <p:spPr>
          <a:xfrm>
            <a:off x="1355480" y="486730"/>
            <a:ext cx="3359955" cy="369332"/>
          </a:xfrm>
          <a:prstGeom prst="rect">
            <a:avLst/>
          </a:prstGeom>
          <a:noFill/>
        </p:spPr>
        <p:txBody>
          <a:bodyPr wrap="square" rtlCol="0">
            <a:spAutoFit/>
          </a:bodyPr>
          <a:lstStyle/>
          <a:p>
            <a:r>
              <a:rPr lang="en-GB" spc="300" dirty="0" err="1">
                <a:solidFill>
                  <a:schemeClr val="accent1"/>
                </a:solidFill>
                <a:latin typeface="+mj-lt"/>
                <a:cs typeface="Calibri" panose="020F0502020204030204" pitchFamily="34" charset="0"/>
              </a:rPr>
              <a:t>Impactmeter</a:t>
            </a:r>
            <a:endParaRPr lang="en-NL" spc="300" dirty="0">
              <a:solidFill>
                <a:schemeClr val="accent1"/>
              </a:solidFill>
              <a:latin typeface="+mj-lt"/>
              <a:cs typeface="Calibri" panose="020F0502020204030204" pitchFamily="34" charset="0"/>
            </a:endParaRPr>
          </a:p>
        </p:txBody>
      </p:sp>
    </p:spTree>
    <p:extLst>
      <p:ext uri="{BB962C8B-B14F-4D97-AF65-F5344CB8AC3E}">
        <p14:creationId xmlns:p14="http://schemas.microsoft.com/office/powerpoint/2010/main" val="374295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0183587"/>
      </p:ext>
    </p:extLst>
  </p:cSld>
  <p:clrMapOvr>
    <a:masterClrMapping/>
  </p:clrMapOvr>
</p:sld>
</file>

<file path=ppt/theme/theme1.xml><?xml version="1.0" encoding="utf-8"?>
<a:theme xmlns:a="http://schemas.openxmlformats.org/drawingml/2006/main" name="7_Aangepast ontwerp">
  <a:themeElements>
    <a:clrScheme name="Aangepast 104">
      <a:dk1>
        <a:srgbClr val="000000"/>
      </a:dk1>
      <a:lt1>
        <a:srgbClr val="FFFFFF"/>
      </a:lt1>
      <a:dk2>
        <a:srgbClr val="000000"/>
      </a:dk2>
      <a:lt2>
        <a:srgbClr val="FFFFFF"/>
      </a:lt2>
      <a:accent1>
        <a:srgbClr val="DDE93B"/>
      </a:accent1>
      <a:accent2>
        <a:srgbClr val="DDE93B"/>
      </a:accent2>
      <a:accent3>
        <a:srgbClr val="B385C9"/>
      </a:accent3>
      <a:accent4>
        <a:srgbClr val="B385C9"/>
      </a:accent4>
      <a:accent5>
        <a:srgbClr val="6695CB"/>
      </a:accent5>
      <a:accent6>
        <a:srgbClr val="C00000"/>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2"/>
        </a:solidFill>
      </a:spPr>
      <a:bodyPr wrap="square" rtlCol="0">
        <a:spAutoFit/>
      </a:bodyPr>
      <a:lstStyle>
        <a:defPPr algn="l">
          <a:lnSpc>
            <a:spcPct val="150000"/>
          </a:lnSpc>
          <a:defRPr sz="1600" dirty="0" smtClean="0">
            <a:solidFill>
              <a:schemeClr val="accent3"/>
            </a:solidFill>
          </a:defRPr>
        </a:defPPr>
      </a:lstStyle>
    </a:txDef>
  </a:objectDefaults>
  <a:extraClrSchemeLst/>
  <a:extLst>
    <a:ext uri="{05A4C25C-085E-4340-85A3-A5531E510DB2}">
      <thm15:themeFamily xmlns:thm15="http://schemas.microsoft.com/office/thememl/2012/main" name="VO-BS-BB-TH0" id="{C83926B9-F838-E443-B60C-3443CF83DD68}" vid="{F7EB62C1-882F-E74D-90DE-6978381673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0EA5E99-55F3-E246-9914-5D57A761214A}">
  <we:reference id="wa200010725" version="1.0.0.1" store="en-US" storeType="OMEX"/>
  <we:alternateReferences>
    <we:reference id="WA200010725" version="1.0.0.1" store="" storeType="OMEX"/>
  </we:alternateReferences>
  <we:properties>
    <we:property name="claude.fileId" value="&quot;15487f44-b3c5-4e4d-a551-adbd8bfaa8c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7_Aangepast ontwerp</Template>
  <TotalTime>27564</TotalTime>
  <Words>1698</Words>
  <Application>Microsoft Macintosh PowerPoint</Application>
  <PresentationFormat>Breedbeeld</PresentationFormat>
  <Paragraphs>224</Paragraphs>
  <Slides>25</Slides>
  <Notes>0</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25</vt:i4>
      </vt:variant>
    </vt:vector>
  </HeadingPairs>
  <TitlesOfParts>
    <vt:vector size="34" baseType="lpstr">
      <vt:lpstr>Arial</vt:lpstr>
      <vt:lpstr>Avenir Book</vt:lpstr>
      <vt:lpstr>Avenir Light</vt:lpstr>
      <vt:lpstr>Calibri</vt:lpstr>
      <vt:lpstr>Courier New</vt:lpstr>
      <vt:lpstr>Roboto Light</vt:lpstr>
      <vt:lpstr>Urbanist</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Rogier van Essen</dc:creator>
  <cp:lastModifiedBy>Leslab | Freddy</cp:lastModifiedBy>
  <cp:revision>180</cp:revision>
  <dcterms:created xsi:type="dcterms:W3CDTF">2023-04-13T07:34:06Z</dcterms:created>
  <dcterms:modified xsi:type="dcterms:W3CDTF">2026-10-21T09:15:40Z</dcterms:modified>
</cp:coreProperties>
</file>