
<file path=[Content_Types].xml><?xml version="1.0" encoding="utf-8"?>
<Types xmlns="http://schemas.openxmlformats.org/package/2006/content-types">
  <Default Extension="jpeg" ContentType="image/jpeg"/>
  <Default Extension="org&amp;utm_campaign=index&amp;utm_content=original"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27"/>
  </p:notesMasterIdLst>
  <p:sldIdLst>
    <p:sldId id="778" r:id="rId2"/>
    <p:sldId id="779" r:id="rId3"/>
    <p:sldId id="781" r:id="rId4"/>
    <p:sldId id="1460" r:id="rId5"/>
    <p:sldId id="1457" r:id="rId6"/>
    <p:sldId id="1463" r:id="rId7"/>
    <p:sldId id="1461" r:id="rId8"/>
    <p:sldId id="1462" r:id="rId9"/>
    <p:sldId id="1464" r:id="rId10"/>
    <p:sldId id="1438" r:id="rId11"/>
    <p:sldId id="1465" r:id="rId12"/>
    <p:sldId id="1449" r:id="rId13"/>
    <p:sldId id="1451" r:id="rId14"/>
    <p:sldId id="1452" r:id="rId15"/>
    <p:sldId id="1455" r:id="rId16"/>
    <p:sldId id="1458" r:id="rId17"/>
    <p:sldId id="1474" r:id="rId18"/>
    <p:sldId id="1467" r:id="rId19"/>
    <p:sldId id="1466" r:id="rId20"/>
    <p:sldId id="1468" r:id="rId21"/>
    <p:sldId id="1469" r:id="rId22"/>
    <p:sldId id="1470" r:id="rId23"/>
    <p:sldId id="1472" r:id="rId24"/>
    <p:sldId id="1473" r:id="rId25"/>
    <p:sldId id="258"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78F460-DADF-38DE-EAFD-9F2A13A9D10F}" name="Leslab | Freddy" initials="" userId="S::Freddy@leslab.nl::302bb969-8a37-4314-991b-84817a075cf7" providerId="AD"/>
  <p188:author id="{B5E728EF-5B3C-4A2A-EA2D-E7E80DE5DF72}" name="Eline Katerberg" initials="EK" userId="e3d4151aa871d126"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1DDB0"/>
    <a:srgbClr val="F0DEB1"/>
    <a:srgbClr val="FDC16B"/>
    <a:srgbClr val="940720"/>
    <a:srgbClr val="CB0E2F"/>
    <a:srgbClr val="D1D1D2"/>
    <a:srgbClr val="C93041"/>
    <a:srgbClr val="000000"/>
    <a:srgbClr val="6F8DC3"/>
    <a:srgbClr val="3254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858"/>
    <p:restoredTop sz="86766"/>
  </p:normalViewPr>
  <p:slideViewPr>
    <p:cSldViewPr snapToGrid="0" snapToObjects="1">
      <p:cViewPr varScale="1">
        <p:scale>
          <a:sx n="56" d="100"/>
          <a:sy n="56" d="100"/>
        </p:scale>
        <p:origin x="216" y="181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10/21/26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2</a:t>
            </a:fld>
            <a:endParaRPr lang="en-NL"/>
          </a:p>
        </p:txBody>
      </p:sp>
    </p:spTree>
    <p:extLst>
      <p:ext uri="{BB962C8B-B14F-4D97-AF65-F5344CB8AC3E}">
        <p14:creationId xmlns:p14="http://schemas.microsoft.com/office/powerpoint/2010/main" val="2895699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1981C-1BF2-714C-89D4-F94A44C60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D9115-6D60-4D42-3587-303B9FCA0CB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A34C231-9150-FDB8-0BDF-AC13BCD6F35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BC0208ED-3661-0DCC-8932-9731182129B7}"/>
              </a:ext>
            </a:extLst>
          </p:cNvPr>
          <p:cNvSpPr>
            <a:spLocks noGrp="1"/>
          </p:cNvSpPr>
          <p:nvPr>
            <p:ph type="sldNum" sz="quarter" idx="5"/>
          </p:nvPr>
        </p:nvSpPr>
        <p:spPr/>
      </p:sp>
    </p:spTree>
    <p:extLst>
      <p:ext uri="{BB962C8B-B14F-4D97-AF65-F5344CB8AC3E}">
        <p14:creationId xmlns:p14="http://schemas.microsoft.com/office/powerpoint/2010/main" val="908380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18</a:t>
            </a:fld>
            <a:endParaRPr lang="en-NL"/>
          </a:p>
        </p:txBody>
      </p:sp>
    </p:spTree>
    <p:extLst>
      <p:ext uri="{BB962C8B-B14F-4D97-AF65-F5344CB8AC3E}">
        <p14:creationId xmlns:p14="http://schemas.microsoft.com/office/powerpoint/2010/main" val="414235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21</a:t>
            </a:fld>
            <a:endParaRPr lang="en-NL"/>
          </a:p>
        </p:txBody>
      </p:sp>
    </p:spTree>
    <p:extLst>
      <p:ext uri="{BB962C8B-B14F-4D97-AF65-F5344CB8AC3E}">
        <p14:creationId xmlns:p14="http://schemas.microsoft.com/office/powerpoint/2010/main" val="41321970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32.png"/><Relationship Id="rId4"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4C82F880-7FB0-64B8-EFED-35E34A18C35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39" y="0"/>
            <a:ext cx="12192000" cy="6858000"/>
          </a:xfrm>
          <a:prstGeom prst="rect">
            <a:avLst/>
          </a:prstGeom>
        </p:spPr>
      </p:pic>
      <p:pic>
        <p:nvPicPr>
          <p:cNvPr id="5" name="Afbeelding 4">
            <a:extLst>
              <a:ext uri="{FF2B5EF4-FFF2-40B4-BE49-F238E27FC236}">
                <a16:creationId xmlns:a16="http://schemas.microsoft.com/office/drawing/2014/main" id="{3E328B4A-E0B5-793F-968C-1BCBE947EB5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6662" y="0"/>
            <a:ext cx="12224338" cy="6400800"/>
          </a:xfrm>
          <a:prstGeom prst="rect">
            <a:avLst/>
          </a:prstGeom>
        </p:spPr>
      </p:pic>
      <p:pic>
        <p:nvPicPr>
          <p:cNvPr id="8" name="Afbeelding 7">
            <a:extLst>
              <a:ext uri="{FF2B5EF4-FFF2-40B4-BE49-F238E27FC236}">
                <a16:creationId xmlns:a16="http://schemas.microsoft.com/office/drawing/2014/main" id="{793299FB-B0AD-3798-49F6-DDE4BBB983F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4198661" y="2466657"/>
            <a:ext cx="3475129" cy="1987891"/>
          </a:xfrm>
          <a:prstGeom prst="rect">
            <a:avLst/>
          </a:prstGeom>
        </p:spPr>
      </p:pic>
      <p:pic>
        <p:nvPicPr>
          <p:cNvPr id="2" name="Afbeelding 1" descr="Afbeelding met schermopname, scherm, ontwerp, kunst&#10;&#10;Automatisch gegenereerde beschrijving">
            <a:extLst>
              <a:ext uri="{FF2B5EF4-FFF2-40B4-BE49-F238E27FC236}">
                <a16:creationId xmlns:a16="http://schemas.microsoft.com/office/drawing/2014/main" id="{0F42F4CF-E87F-7298-88F1-D49369E0A68D}"/>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824060" y="2186609"/>
            <a:ext cx="4256452" cy="3917169"/>
          </a:xfrm>
          <a:prstGeom prst="rect">
            <a:avLst/>
          </a:prstGeom>
        </p:spPr>
      </p:pic>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3" name="Afbeelding 2" descr="Afbeelding met schets, ontwerp, zwart-wit, kunst&#10;&#10;Automatisch gegenereerde beschrijving">
            <a:extLst>
              <a:ext uri="{FF2B5EF4-FFF2-40B4-BE49-F238E27FC236}">
                <a16:creationId xmlns:a16="http://schemas.microsoft.com/office/drawing/2014/main" id="{06478555-B4AB-EDD8-4759-D402DBB2095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8467"/>
            <a:ext cx="12207089" cy="6849533"/>
          </a:xfrm>
          <a:prstGeom prst="rect">
            <a:avLst/>
          </a:prstGeom>
        </p:spPr>
      </p:pic>
      <p:pic>
        <p:nvPicPr>
          <p:cNvPr id="5" name="Afbeelding 4">
            <a:extLst>
              <a:ext uri="{FF2B5EF4-FFF2-40B4-BE49-F238E27FC236}">
                <a16:creationId xmlns:a16="http://schemas.microsoft.com/office/drawing/2014/main" id="{3E9D6F1C-F33B-3F4D-97B8-11578417ABE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2380628" y="-127299"/>
            <a:ext cx="7449171" cy="7073295"/>
          </a:xfrm>
          <a:prstGeom prst="rect">
            <a:avLst/>
          </a:prstGeom>
        </p:spPr>
      </p:pic>
      <p:pic>
        <p:nvPicPr>
          <p:cNvPr id="7" name="Afbeelding 6">
            <a:extLst>
              <a:ext uri="{FF2B5EF4-FFF2-40B4-BE49-F238E27FC236}">
                <a16:creationId xmlns:a16="http://schemas.microsoft.com/office/drawing/2014/main" id="{49BA411E-00E6-EF46-DFCC-76049639071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5956039" y="5462666"/>
            <a:ext cx="288082" cy="278789"/>
          </a:xfrm>
          <a:prstGeom prst="rect">
            <a:avLst/>
          </a:prstGeom>
        </p:spPr>
      </p:pic>
      <p:pic>
        <p:nvPicPr>
          <p:cNvPr id="9" name="Afbeelding 8">
            <a:extLst>
              <a:ext uri="{FF2B5EF4-FFF2-40B4-BE49-F238E27FC236}">
                <a16:creationId xmlns:a16="http://schemas.microsoft.com/office/drawing/2014/main" id="{BEEAD55D-510F-EBE6-2460-0F58EE92236F}"/>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9347274" y="4837114"/>
            <a:ext cx="1609937" cy="1721517"/>
          </a:xfrm>
          <a:prstGeom prst="rect">
            <a:avLst/>
          </a:prstGeom>
        </p:spPr>
      </p:pic>
      <p:pic>
        <p:nvPicPr>
          <p:cNvPr id="11" name="Afbeelding 10">
            <a:extLst>
              <a:ext uri="{FF2B5EF4-FFF2-40B4-BE49-F238E27FC236}">
                <a16:creationId xmlns:a16="http://schemas.microsoft.com/office/drawing/2014/main" id="{C489FBF9-A292-6D1F-E634-851D2890C513}"/>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534454" y="540773"/>
            <a:ext cx="2238244" cy="2238244"/>
          </a:xfrm>
          <a:prstGeom prst="rect">
            <a:avLst/>
          </a:prstGeom>
        </p:spPr>
      </p:pic>
      <p:sp>
        <p:nvSpPr>
          <p:cNvPr id="2" name="TextBox 18">
            <a:extLst>
              <a:ext uri="{FF2B5EF4-FFF2-40B4-BE49-F238E27FC236}">
                <a16:creationId xmlns:a16="http://schemas.microsoft.com/office/drawing/2014/main" id="{8A52159C-1A71-1A19-F13A-F16FAD6796C5}"/>
              </a:ext>
            </a:extLst>
          </p:cNvPr>
          <p:cNvSpPr txBox="1"/>
          <p:nvPr userDrawn="1"/>
        </p:nvSpPr>
        <p:spPr>
          <a:xfrm>
            <a:off x="3911952" y="2403046"/>
            <a:ext cx="4383181" cy="2832378"/>
          </a:xfrm>
          <a:prstGeom prst="rect">
            <a:avLst/>
          </a:prstGeom>
          <a:noFill/>
        </p:spPr>
        <p:txBody>
          <a:bodyPr wrap="square" rtlCol="0">
            <a:spAutoFit/>
          </a:bodyPr>
          <a:lstStyle/>
          <a:p>
            <a:pPr algn="ctr">
              <a:lnSpc>
                <a:spcPct val="150000"/>
              </a:lnSpc>
            </a:pPr>
            <a:r>
              <a:rPr lang="nl-NL" sz="1500" b="1" i="0" dirty="0">
                <a:solidFill>
                  <a:schemeClr val="accent3"/>
                </a:solidFill>
                <a:latin typeface="Avenir Book" panose="02000503020000020003" pitchFamily="2" charset="0"/>
                <a:ea typeface="Roboto Light" panose="02000000000000000000" pitchFamily="2" charset="0"/>
              </a:rPr>
              <a:t>Je telefoon, de apps die je gebruikt, de prijs van spullen in de winkel en de veiligheid van Europa: daar praat Amerika over mee.</a:t>
            </a:r>
          </a:p>
          <a:p>
            <a:pPr algn="ctr">
              <a:lnSpc>
                <a:spcPct val="150000"/>
              </a:lnSpc>
            </a:pPr>
            <a:r>
              <a:rPr lang="nl-NL" sz="1500" b="1" i="0" dirty="0">
                <a:solidFill>
                  <a:schemeClr val="accent3"/>
                </a:solidFill>
                <a:latin typeface="Avenir Book" panose="02000503020000020003" pitchFamily="2" charset="0"/>
                <a:ea typeface="Roboto Light" panose="02000000000000000000" pitchFamily="2" charset="0"/>
              </a:rPr>
              <a:t> </a:t>
            </a:r>
          </a:p>
          <a:p>
            <a:pPr algn="ctr">
              <a:lnSpc>
                <a:spcPct val="150000"/>
              </a:lnSpc>
            </a:pPr>
            <a:r>
              <a:rPr lang="nl-NL" sz="1500" b="0" i="0" dirty="0">
                <a:solidFill>
                  <a:schemeClr val="accent3"/>
                </a:solidFill>
                <a:latin typeface="Avenir Book" panose="02000503020000020003" pitchFamily="2" charset="0"/>
                <a:ea typeface="Roboto Light" panose="02000000000000000000" pitchFamily="2" charset="0"/>
              </a:rPr>
              <a:t>Op 3 november kiezen Amerikanen een groot deel van hun parlement opnieuw. Wie snapt hoe dat werkt, snapt het nieuws beter, en zo kun je zelf bepalen wat jij ervan vindt. </a:t>
            </a:r>
          </a:p>
        </p:txBody>
      </p:sp>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Afbeelding 5">
            <a:extLst>
              <a:ext uri="{FF2B5EF4-FFF2-40B4-BE49-F238E27FC236}">
                <a16:creationId xmlns:a16="http://schemas.microsoft.com/office/drawing/2014/main" id="{071B4961-74A5-130A-A454-7E59740BE70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143909" y="419100"/>
            <a:ext cx="2244771" cy="1881647"/>
          </a:xfrm>
          <a:prstGeom prst="rect">
            <a:avLst/>
          </a:prstGeom>
        </p:spPr>
      </p:pic>
      <p:pic>
        <p:nvPicPr>
          <p:cNvPr id="8" name="Afbeelding 7">
            <a:extLst>
              <a:ext uri="{FF2B5EF4-FFF2-40B4-BE49-F238E27FC236}">
                <a16:creationId xmlns:a16="http://schemas.microsoft.com/office/drawing/2014/main" id="{FDC91136-A9B6-B432-EAEA-A66226FB140F}"/>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5143908" y="2482678"/>
            <a:ext cx="2244771" cy="1881647"/>
          </a:xfrm>
          <a:prstGeom prst="rect">
            <a:avLst/>
          </a:prstGeom>
        </p:spPr>
      </p:pic>
      <p:pic>
        <p:nvPicPr>
          <p:cNvPr id="10" name="Afbeelding 9">
            <a:extLst>
              <a:ext uri="{FF2B5EF4-FFF2-40B4-BE49-F238E27FC236}">
                <a16:creationId xmlns:a16="http://schemas.microsoft.com/office/drawing/2014/main" id="{752EA394-81F3-DA41-2C9C-5178DDAB948C}"/>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5234422" y="4546256"/>
            <a:ext cx="2063741" cy="1881647"/>
          </a:xfrm>
          <a:prstGeom prst="rect">
            <a:avLst/>
          </a:prstGeom>
        </p:spPr>
      </p:pic>
      <p:pic>
        <p:nvPicPr>
          <p:cNvPr id="12" name="Afbeelding 11">
            <a:extLst>
              <a:ext uri="{FF2B5EF4-FFF2-40B4-BE49-F238E27FC236}">
                <a16:creationId xmlns:a16="http://schemas.microsoft.com/office/drawing/2014/main" id="{2EE07930-5740-3BEC-5D8A-9937C98D34EF}"/>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9707233" y="1897093"/>
            <a:ext cx="2531131" cy="2356022"/>
          </a:xfrm>
          <a:prstGeom prst="rect">
            <a:avLst/>
          </a:prstGeom>
        </p:spPr>
      </p:pic>
      <p:pic>
        <p:nvPicPr>
          <p:cNvPr id="14" name="Afbeelding 13">
            <a:extLst>
              <a:ext uri="{FF2B5EF4-FFF2-40B4-BE49-F238E27FC236}">
                <a16:creationId xmlns:a16="http://schemas.microsoft.com/office/drawing/2014/main" id="{8D25A08F-DE22-2CA8-8C82-849BBBEB0565}"/>
              </a:ext>
            </a:extLst>
          </p:cNvPr>
          <p:cNvPicPr>
            <a:picLocks noChangeAspect="1"/>
          </p:cNvPicPr>
          <p:nvPr userDrawn="1"/>
        </p:nvPicPr>
        <p:blipFill>
          <a:blip r:embed="rId7" cstate="print">
            <a:extLst>
              <a:ext uri="{28A0092B-C50C-407E-A947-70E740481C1C}">
                <a14:useLocalDpi xmlns:a14="http://schemas.microsoft.com/office/drawing/2010/main"/>
              </a:ext>
            </a:extLst>
          </a:blip>
          <a:srcRect/>
          <a:stretch/>
        </p:blipFill>
        <p:spPr>
          <a:xfrm>
            <a:off x="9188790" y="3892550"/>
            <a:ext cx="2619632" cy="2356021"/>
          </a:xfrm>
          <a:prstGeom prst="rect">
            <a:avLst/>
          </a:prstGeom>
        </p:spPr>
      </p:pic>
    </p:spTree>
    <p:extLst>
      <p:ext uri="{BB962C8B-B14F-4D97-AF65-F5344CB8AC3E}">
        <p14:creationId xmlns:p14="http://schemas.microsoft.com/office/powerpoint/2010/main" val="345398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Afbeelding 12">
            <a:extLst>
              <a:ext uri="{FF2B5EF4-FFF2-40B4-BE49-F238E27FC236}">
                <a16:creationId xmlns:a16="http://schemas.microsoft.com/office/drawing/2014/main" id="{DA1728C0-2500-F0E0-9433-F76BA4E862D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0546" y="-17969"/>
            <a:ext cx="12191462" cy="6569844"/>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18149" y="-200849"/>
            <a:ext cx="10641194" cy="7211249"/>
          </a:xfrm>
          <a:prstGeom prst="rect">
            <a:avLst/>
          </a:prstGeom>
        </p:spPr>
      </p:pic>
      <p:pic>
        <p:nvPicPr>
          <p:cNvPr id="25" name="Afbeelding 24">
            <a:extLst>
              <a:ext uri="{FF2B5EF4-FFF2-40B4-BE49-F238E27FC236}">
                <a16:creationId xmlns:a16="http://schemas.microsoft.com/office/drawing/2014/main" id="{3A6DE26C-B184-2F95-886E-52D1DE5DA7AD}"/>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4988439" y="4001100"/>
            <a:ext cx="1824340" cy="1151283"/>
          </a:xfrm>
          <a:prstGeom prst="rect">
            <a:avLst/>
          </a:prstGeom>
        </p:spPr>
      </p:pic>
      <p:pic>
        <p:nvPicPr>
          <p:cNvPr id="23" name="Afbeelding 22">
            <a:extLst>
              <a:ext uri="{FF2B5EF4-FFF2-40B4-BE49-F238E27FC236}">
                <a16:creationId xmlns:a16="http://schemas.microsoft.com/office/drawing/2014/main" id="{BDAEF886-FED3-0045-C285-AF7479C147EC}"/>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3043500" y="611902"/>
            <a:ext cx="1408577" cy="1408577"/>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5" name="Afbeelding 4" descr="Afbeelding met schermopname, zwart, ontwerp&#10;&#10;Automatisch gegenereerde beschrijving">
            <a:extLst>
              <a:ext uri="{FF2B5EF4-FFF2-40B4-BE49-F238E27FC236}">
                <a16:creationId xmlns:a16="http://schemas.microsoft.com/office/drawing/2014/main" id="{B627889A-6988-5BF7-A6BD-35D73F1FB4DD}"/>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4715321" y="2572868"/>
            <a:ext cx="2757924" cy="4483850"/>
          </a:xfrm>
          <a:prstGeom prst="rect">
            <a:avLst/>
          </a:prstGeom>
        </p:spPr>
      </p:pic>
    </p:spTree>
    <p:extLst>
      <p:ext uri="{BB962C8B-B14F-4D97-AF65-F5344CB8AC3E}">
        <p14:creationId xmlns:p14="http://schemas.microsoft.com/office/powerpoint/2010/main" val="2384495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Afbeelding 9">
            <a:extLst>
              <a:ext uri="{FF2B5EF4-FFF2-40B4-BE49-F238E27FC236}">
                <a16:creationId xmlns:a16="http://schemas.microsoft.com/office/drawing/2014/main" id="{23F35323-6BD1-AEFE-0A98-0F9B53978E0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8467"/>
            <a:ext cx="12192000" cy="6841066"/>
          </a:xfrm>
          <a:prstGeom prst="rect">
            <a:avLst/>
          </a:prstGeom>
        </p:spPr>
      </p:pic>
      <p:pic>
        <p:nvPicPr>
          <p:cNvPr id="2" name="Afbeelding 1" descr="Afbeelding met schermopname, Rechthoek, ontwerp&#10;&#10;Automatisch gegenereerde beschrijving">
            <a:extLst>
              <a:ext uri="{FF2B5EF4-FFF2-40B4-BE49-F238E27FC236}">
                <a16:creationId xmlns:a16="http://schemas.microsoft.com/office/drawing/2014/main" id="{B4729760-96B7-DC5A-A85C-48BAB76DA0B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231424" y="790575"/>
            <a:ext cx="5729151" cy="5276850"/>
          </a:xfrm>
          <a:prstGeom prst="rect">
            <a:avLst/>
          </a:prstGeom>
        </p:spPr>
      </p:pic>
      <p:pic>
        <p:nvPicPr>
          <p:cNvPr id="14" name="Afbeelding 13">
            <a:extLst>
              <a:ext uri="{FF2B5EF4-FFF2-40B4-BE49-F238E27FC236}">
                <a16:creationId xmlns:a16="http://schemas.microsoft.com/office/drawing/2014/main" id="{D0D16155-7FD0-0FCF-C301-941D3638C915}"/>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4195461" y="1712495"/>
            <a:ext cx="94201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660124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740" b="1163"/>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a:blip r:embed="rId3" cstate="print">
            <a:extLst>
              <a:ext uri="{28A0092B-C50C-407E-A947-70E740481C1C}">
                <a14:useLocalDpi xmlns:a14="http://schemas.microsoft.com/office/drawing/2010/main"/>
              </a:ext>
            </a:extLst>
          </a:blip>
          <a:srcRect t="2082" b="2082"/>
          <a:stretch/>
        </p:blipFill>
        <p:spPr>
          <a:xfrm>
            <a:off x="293499" y="-1"/>
            <a:ext cx="11576767" cy="685550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INTRO:</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122065" y="603375"/>
            <a:ext cx="883310" cy="883310"/>
          </a:xfrm>
          <a:prstGeom prst="rect">
            <a:avLst/>
          </a:prstGeom>
        </p:spPr>
      </p:pic>
      <p:pic>
        <p:nvPicPr>
          <p:cNvPr id="2" name="Afbeelding 1" descr="Afbeelding met logo, Lettertype, Graphics, symbool&#10;&#10;Automatisch gegenereerde beschrijving">
            <a:extLst>
              <a:ext uri="{FF2B5EF4-FFF2-40B4-BE49-F238E27FC236}">
                <a16:creationId xmlns:a16="http://schemas.microsoft.com/office/drawing/2014/main" id="{35B5AFCF-410E-9900-4231-63D547695667}"/>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5867501" y="6415257"/>
            <a:ext cx="396000" cy="376668"/>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740" b="1163"/>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57061" y="129725"/>
            <a:ext cx="4322581" cy="902104"/>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5"/>
          <a:src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5" name="Afbeelding 4" descr="Afbeelding met logo, Lettertype, Graphics, symbool&#10;&#10;Automatisch gegenereerde beschrijving">
            <a:extLst>
              <a:ext uri="{FF2B5EF4-FFF2-40B4-BE49-F238E27FC236}">
                <a16:creationId xmlns:a16="http://schemas.microsoft.com/office/drawing/2014/main" id="{3415F8EE-D553-118E-10B1-0F52FD689C9A}"/>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5867501" y="6415257"/>
            <a:ext cx="396000" cy="376668"/>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740" b="1163"/>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68036" y="128175"/>
            <a:ext cx="4304450" cy="898320"/>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5"/>
          <a:src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2" name="Afbeelding 1" descr="Afbeelding met logo, Lettertype, Graphics, symbool&#10;&#10;Automatisch gegenereerde beschrijving">
            <a:extLst>
              <a:ext uri="{FF2B5EF4-FFF2-40B4-BE49-F238E27FC236}">
                <a16:creationId xmlns:a16="http://schemas.microsoft.com/office/drawing/2014/main" id="{E8F7AEC3-8D2A-B833-E73D-5F1AFAEAE98E}"/>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5867501" y="6415257"/>
            <a:ext cx="396000" cy="376668"/>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21-10-2026</a:t>
            </a:fld>
            <a:endParaRPr lang="nl-NL" dirty="0"/>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72" r:id="rId6"/>
    <p:sldLayoutId id="2147483773" r:id="rId7"/>
    <p:sldLayoutId id="2147483774" r:id="rId8"/>
  </p:sldLayoutIdLst>
  <p:txStyles>
    <p:titleStyle>
      <a:lvl1pPr algn="l" defTabSz="914400" rtl="0" eaLnBrk="1" latinLnBrk="0" hangingPunct="1">
        <a:lnSpc>
          <a:spcPct val="150000"/>
        </a:lnSpc>
        <a:spcBef>
          <a:spcPct val="0"/>
        </a:spcBef>
        <a:buNone/>
        <a:defRPr sz="1600" kern="1200">
          <a:solidFill>
            <a:schemeClr val="tx1"/>
          </a:solidFill>
          <a:latin typeface="+mn-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10" Type="http://schemas.openxmlformats.org/officeDocument/2006/relationships/image" Target="../media/image42.svg"/><Relationship Id="rId4" Type="http://schemas.microsoft.com/office/2007/relationships/hdphoto" Target="../media/hdphoto1.wdp"/><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7.sv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4.xml.rels><?xml version="1.0" encoding="UTF-8" standalone="yes"?>
<Relationships xmlns="http://schemas.openxmlformats.org/package/2006/relationships"><Relationship Id="rId3" Type="http://schemas.openxmlformats.org/officeDocument/2006/relationships/image" Target="../media/image48.org&amp;utm_campaign=index&amp;utm_content=origi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1.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50.png"/><Relationship Id="rId4" Type="http://schemas.openxmlformats.org/officeDocument/2006/relationships/image" Target="../media/image48.org&amp;utm_campaign=index&amp;utm_content=original"/></Relationships>
</file>

<file path=ppt/slides/_rels/slide1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36.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8.org&amp;utm_campaign=index&amp;utm_content=origina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hyperlink" Target="https://leslabnl-my.sharepoint.com/:p:/g/personal/rogier_leslab_nl/IQDgAFn0IDB7Rry2hUYTJ1HeAbICkUG1mYRVZsFoQtE532w?e=loLvUJ&amp;CID=B76EB9B9-3CCC-9A4C-80A8-8E5359A73B29" TargetMode="External"/><Relationship Id="rId3" Type="http://schemas.openxmlformats.org/officeDocument/2006/relationships/image" Target="../media/image49.png"/><Relationship Id="rId7" Type="http://schemas.openxmlformats.org/officeDocument/2006/relationships/image" Target="../media/image54.sv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48.org&amp;utm_campaign=index&amp;utm_content=origina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0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658901-C3F2-EFD3-EA2C-C440398D66FA}"/>
              </a:ext>
            </a:extLst>
          </p:cNvPr>
          <p:cNvSpPr txBox="1"/>
          <p:nvPr/>
        </p:nvSpPr>
        <p:spPr>
          <a:xfrm>
            <a:off x="4245656" y="1495077"/>
            <a:ext cx="1858439" cy="727122"/>
          </a:xfrm>
          <a:prstGeom prst="rect">
            <a:avLst/>
          </a:prstGeom>
          <a:noFill/>
        </p:spPr>
        <p:txBody>
          <a:bodyPr wrap="square" rtlCol="0">
            <a:spAutoFit/>
          </a:bodyPr>
          <a:lstStyle/>
          <a:p>
            <a:pPr algn="l">
              <a:lnSpc>
                <a:spcPct val="150000"/>
              </a:lnSpc>
            </a:pPr>
            <a:r>
              <a:rPr lang="nl-NL" sz="3000" b="1" dirty="0">
                <a:solidFill>
                  <a:srgbClr val="6F8DC3"/>
                </a:solidFill>
                <a:latin typeface="Avenir Black" panose="02000503020000020003" pitchFamily="2" charset="0"/>
                <a:ea typeface="Urbanist" panose="020B0A04040200000203" pitchFamily="34" charset="77"/>
                <a:cs typeface="Urbanist" panose="020B0A04040200000203" pitchFamily="34" charset="77"/>
              </a:rPr>
              <a:t>FLITSLES</a:t>
            </a:r>
            <a:endParaRPr lang="en-NL" sz="3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4" name="TextBox 3">
            <a:extLst>
              <a:ext uri="{FF2B5EF4-FFF2-40B4-BE49-F238E27FC236}">
                <a16:creationId xmlns:a16="http://schemas.microsoft.com/office/drawing/2014/main" id="{9BB24E7D-8AF2-1DD8-6E7E-474E1F765561}"/>
              </a:ext>
            </a:extLst>
          </p:cNvPr>
          <p:cNvSpPr txBox="1"/>
          <p:nvPr/>
        </p:nvSpPr>
        <p:spPr>
          <a:xfrm>
            <a:off x="6096000" y="1484567"/>
            <a:ext cx="2537861" cy="724942"/>
          </a:xfrm>
          <a:prstGeom prst="rect">
            <a:avLst/>
          </a:prstGeom>
          <a:noFill/>
        </p:spPr>
        <p:txBody>
          <a:bodyPr wrap="square" rtlCol="0">
            <a:spAutoFit/>
          </a:bodyPr>
          <a:lstStyle/>
          <a:p>
            <a:pPr algn="l">
              <a:lnSpc>
                <a:spcPct val="150000"/>
              </a:lnSpc>
            </a:pPr>
            <a:r>
              <a:rPr lang="en-US" sz="3000" dirty="0">
                <a:solidFill>
                  <a:srgbClr val="32549B"/>
                </a:solidFill>
                <a:latin typeface="Avenir Light" panose="020B0402020203020204" pitchFamily="34" charset="77"/>
                <a:ea typeface="Roboto Light" panose="02000000000000000000" pitchFamily="2" charset="0"/>
                <a:cs typeface="Urbanist" panose="020B0A04040200000203" pitchFamily="34" charset="77"/>
              </a:rPr>
              <a:t>Amerika </a:t>
            </a:r>
            <a:r>
              <a:rPr lang="en-US" sz="3000" dirty="0" err="1">
                <a:solidFill>
                  <a:srgbClr val="32549B"/>
                </a:solidFill>
                <a:latin typeface="Avenir Light" panose="020B0402020203020204" pitchFamily="34" charset="77"/>
                <a:ea typeface="Roboto Light" panose="02000000000000000000" pitchFamily="2" charset="0"/>
                <a:cs typeface="Urbanist" panose="020B0A04040200000203" pitchFamily="34" charset="77"/>
              </a:rPr>
              <a:t>kiest</a:t>
            </a:r>
            <a:endParaRPr lang="en-NL" sz="3000" b="0" i="0" dirty="0">
              <a:solidFill>
                <a:srgbClr val="32549B"/>
              </a:solidFill>
              <a:latin typeface="Avenir Light" panose="020B0402020203020204" pitchFamily="34" charset="77"/>
              <a:ea typeface="Roboto Light" panose="02000000000000000000" pitchFamily="2" charset="0"/>
              <a:cs typeface="Urbanist" panose="020B0A04040200000203" pitchFamily="34" charset="77"/>
            </a:endParaRPr>
          </a:p>
        </p:txBody>
      </p:sp>
    </p:spTree>
    <p:extLst>
      <p:ext uri="{BB962C8B-B14F-4D97-AF65-F5344CB8AC3E}">
        <p14:creationId xmlns:p14="http://schemas.microsoft.com/office/powerpoint/2010/main" val="71736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F508AC7C-722D-3FD6-FEB8-20A8F3348063}"/>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chemeClr val="accent3"/>
                </a:solidFill>
                <a:latin typeface="Avenir Light" panose="020B0402020203020204" pitchFamily="34" charset="77"/>
                <a:ea typeface="Roboto Light" panose="02000000000000000000" pitchFamily="2" charset="0"/>
              </a:rPr>
              <a:t>Stellingen</a:t>
            </a:r>
            <a:endParaRPr lang="en-NL" sz="1400" dirty="0">
              <a:solidFill>
                <a:schemeClr val="accent3"/>
              </a:solidFill>
              <a:latin typeface="Avenir Light" panose="020B0402020203020204" pitchFamily="34" charset="77"/>
              <a:ea typeface="Roboto Light" panose="02000000000000000000" pitchFamily="2" charset="0"/>
            </a:endParaRPr>
          </a:p>
        </p:txBody>
      </p:sp>
      <p:sp>
        <p:nvSpPr>
          <p:cNvPr id="3" name="TextBox 18">
            <a:extLst>
              <a:ext uri="{FF2B5EF4-FFF2-40B4-BE49-F238E27FC236}">
                <a16:creationId xmlns:a16="http://schemas.microsoft.com/office/drawing/2014/main" id="{DB7B247D-0C52-3184-991F-43E58BB20DC6}"/>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a:solidFill>
                  <a:schemeClr val="accent3"/>
                </a:solidFill>
                <a:latin typeface="Avenir Light" panose="020B0402020203020204" pitchFamily="34" charset="77"/>
                <a:ea typeface="Roboto Light" panose="02000000000000000000" pitchFamily="2" charset="0"/>
              </a:rPr>
              <a:t>Macht in Amerika</a:t>
            </a:r>
            <a:endParaRPr lang="en-NL" sz="1400" dirty="0">
              <a:solidFill>
                <a:schemeClr val="accent3"/>
              </a:solidFill>
              <a:latin typeface="Avenir Light" panose="020B0402020203020204" pitchFamily="34" charset="77"/>
              <a:ea typeface="Roboto Light" panose="02000000000000000000" pitchFamily="2" charset="0"/>
            </a:endParaRPr>
          </a:p>
        </p:txBody>
      </p:sp>
      <p:sp>
        <p:nvSpPr>
          <p:cNvPr id="4" name="TextBox 18">
            <a:extLst>
              <a:ext uri="{FF2B5EF4-FFF2-40B4-BE49-F238E27FC236}">
                <a16:creationId xmlns:a16="http://schemas.microsoft.com/office/drawing/2014/main" id="{2338BCE6-F262-980C-5AFF-40EC53192DB9}"/>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chemeClr val="accent3"/>
                </a:solidFill>
                <a:latin typeface="Avenir Light" panose="020B0402020203020204" pitchFamily="34" charset="77"/>
                <a:ea typeface="Roboto Light" panose="02000000000000000000" pitchFamily="2" charset="0"/>
              </a:rPr>
              <a:t>Impactmeter</a:t>
            </a:r>
            <a:endParaRPr lang="en-NL" sz="1400" dirty="0">
              <a:solidFill>
                <a:schemeClr val="accent3"/>
              </a:solidFill>
              <a:latin typeface="Avenir Light" panose="020B0402020203020204" pitchFamily="34" charset="77"/>
              <a:ea typeface="Roboto Light" panose="02000000000000000000" pitchFamily="2" charset="0"/>
            </a:endParaRPr>
          </a:p>
        </p:txBody>
      </p:sp>
      <p:sp>
        <p:nvSpPr>
          <p:cNvPr id="5" name="TextBox 18">
            <a:extLst>
              <a:ext uri="{FF2B5EF4-FFF2-40B4-BE49-F238E27FC236}">
                <a16:creationId xmlns:a16="http://schemas.microsoft.com/office/drawing/2014/main" id="{9A6CE699-9082-1D9B-4259-D39CD1CB8D9A}"/>
              </a:ext>
            </a:extLst>
          </p:cNvPr>
          <p:cNvSpPr txBox="1"/>
          <p:nvPr/>
        </p:nvSpPr>
        <p:spPr>
          <a:xfrm>
            <a:off x="8370957" y="3010875"/>
            <a:ext cx="3090518" cy="961545"/>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Je kunt uitleggen wat de tussentijdse verkiezingen in Amerika zijn en waarom de uitslag ook voor Nederland belangrijk is.</a:t>
            </a:r>
            <a:endParaRPr lang="en-NL" sz="1300" b="0" i="0" dirty="0">
              <a:solidFill>
                <a:schemeClr val="accent3"/>
              </a:solidFill>
              <a:latin typeface="+mn-lt"/>
              <a:ea typeface="Roboto Light" panose="02000000000000000000" pitchFamily="2" charset="0"/>
            </a:endParaRPr>
          </a:p>
        </p:txBody>
      </p:sp>
      <p:sp>
        <p:nvSpPr>
          <p:cNvPr id="6" name="TextBox 22">
            <a:extLst>
              <a:ext uri="{FF2B5EF4-FFF2-40B4-BE49-F238E27FC236}">
                <a16:creationId xmlns:a16="http://schemas.microsoft.com/office/drawing/2014/main" id="{1041A99C-DD70-5951-C292-88969483EA13}"/>
              </a:ext>
            </a:extLst>
          </p:cNvPr>
          <p:cNvSpPr txBox="1"/>
          <p:nvPr/>
        </p:nvSpPr>
        <p:spPr>
          <a:xfrm>
            <a:off x="8510432" y="5232760"/>
            <a:ext cx="2811569" cy="961545"/>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Als je begrijpt welke impact dat heeft op Nederland, kun je het nieuws beter volgen en er een mening over vormen.</a:t>
            </a:r>
            <a:endParaRPr lang="en-NL" sz="1300" b="0" i="0" dirty="0">
              <a:solidFill>
                <a:schemeClr val="accent3"/>
              </a:solidFill>
              <a:latin typeface="+mn-lt"/>
              <a:ea typeface="Roboto Light" panose="02000000000000000000" pitchFamily="2" charset="0"/>
            </a:endParaRPr>
          </a:p>
        </p:txBody>
      </p:sp>
      <p:sp>
        <p:nvSpPr>
          <p:cNvPr id="9" name="TextBox 26">
            <a:extLst>
              <a:ext uri="{FF2B5EF4-FFF2-40B4-BE49-F238E27FC236}">
                <a16:creationId xmlns:a16="http://schemas.microsoft.com/office/drawing/2014/main" id="{4521605D-6A30-15F4-F3ED-B19CB5DEBBA4}"/>
              </a:ext>
            </a:extLst>
          </p:cNvPr>
          <p:cNvSpPr txBox="1"/>
          <p:nvPr/>
        </p:nvSpPr>
        <p:spPr>
          <a:xfrm>
            <a:off x="4508452" y="1002435"/>
            <a:ext cx="4940834" cy="598434"/>
          </a:xfrm>
          <a:prstGeom prst="rect">
            <a:avLst/>
          </a:prstGeom>
          <a:noFill/>
        </p:spPr>
        <p:txBody>
          <a:bodyPr wrap="square" rtlCol="0">
            <a:spAutoFit/>
          </a:bodyPr>
          <a:lstStyle/>
          <a:p>
            <a:pPr algn="l">
              <a:lnSpc>
                <a:spcPct val="150000"/>
              </a:lnSpc>
            </a:pPr>
            <a:r>
              <a:rPr lang="en-GB" sz="2400" b="1" dirty="0">
                <a:solidFill>
                  <a:schemeClr val="accent3"/>
                </a:solidFill>
                <a:latin typeface="Avenir Light" panose="020B0402020203020204" pitchFamily="34" charset="77"/>
                <a:ea typeface="Urbanist" panose="020B0A04040200000203" pitchFamily="34" charset="77"/>
                <a:cs typeface="Urbanist" panose="020B0A04040200000203" pitchFamily="34" charset="77"/>
              </a:rPr>
              <a:t>AMERIKAANSE VERKIEZINGEN</a:t>
            </a:r>
            <a:endParaRPr lang="en-NL" sz="2400" b="1" i="0" dirty="0">
              <a:solidFill>
                <a:schemeClr val="accent3"/>
              </a:solidFill>
              <a:latin typeface="Avenir Light" panose="020B0402020203020204"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92704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7BC4289-D353-042B-4C84-48CB99C141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4477" y="2584138"/>
            <a:ext cx="5602228" cy="421484"/>
          </a:xfrm>
          <a:prstGeom prst="rect">
            <a:avLst/>
          </a:prstGeom>
        </p:spPr>
      </p:pic>
      <p:sp>
        <p:nvSpPr>
          <p:cNvPr id="3" name="TextBox 18">
            <a:extLst>
              <a:ext uri="{FF2B5EF4-FFF2-40B4-BE49-F238E27FC236}">
                <a16:creationId xmlns:a16="http://schemas.microsoft.com/office/drawing/2014/main" id="{56C034D5-6810-D305-DF40-5E7AC77FE893}"/>
              </a:ext>
            </a:extLst>
          </p:cNvPr>
          <p:cNvSpPr txBox="1"/>
          <p:nvPr/>
        </p:nvSpPr>
        <p:spPr>
          <a:xfrm>
            <a:off x="6617920" y="2561872"/>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AMERIKA KIEST</a:t>
            </a:r>
            <a:endParaRPr lang="en-NL" sz="1600">
              <a:solidFill>
                <a:schemeClr val="bg1"/>
              </a:solidFill>
              <a:latin typeface="Avenir Light" panose="020B0402020203020204" pitchFamily="34" charset="77"/>
              <a:ea typeface="Roboto Light" panose="02000000000000000000" pitchFamily="2" charset="0"/>
            </a:endParaRPr>
          </a:p>
        </p:txBody>
      </p:sp>
      <p:sp>
        <p:nvSpPr>
          <p:cNvPr id="4" name="TextBox 29">
            <a:extLst>
              <a:ext uri="{FF2B5EF4-FFF2-40B4-BE49-F238E27FC236}">
                <a16:creationId xmlns:a16="http://schemas.microsoft.com/office/drawing/2014/main" id="{EBF1A69A-4A4D-B3B6-DDFD-4050A5743274}"/>
              </a:ext>
            </a:extLst>
          </p:cNvPr>
          <p:cNvSpPr txBox="1"/>
          <p:nvPr/>
        </p:nvSpPr>
        <p:spPr>
          <a:xfrm>
            <a:off x="6617920" y="3062615"/>
            <a:ext cx="4838785" cy="2278527"/>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marL="0" indent="0">
              <a:lnSpc>
                <a:spcPct val="150000"/>
              </a:lnSpc>
              <a:buNone/>
            </a:pPr>
            <a:r>
              <a:rPr lang="nl-NL" sz="1200" b="1" dirty="0">
                <a:solidFill>
                  <a:schemeClr val="bg1"/>
                </a:solidFill>
                <a:latin typeface="Avenir Book" panose="02000503020000020003" pitchFamily="2" charset="0"/>
              </a:rPr>
              <a:t>Op 3 november kiest Amerika. Dat lijkt ver weg, maar de uitkomst raakt ook jou. </a:t>
            </a:r>
          </a:p>
          <a:p>
            <a:pPr marL="0" indent="0">
              <a:lnSpc>
                <a:spcPct val="150000"/>
              </a:lnSpc>
              <a:buNone/>
            </a:pPr>
            <a:endParaRPr lang="nl-NL" sz="1200" b="1" dirty="0">
              <a:solidFill>
                <a:schemeClr val="bg1"/>
              </a:solidFill>
              <a:latin typeface="Avenir Book" panose="02000503020000020003" pitchFamily="2" charset="0"/>
            </a:endParaRPr>
          </a:p>
          <a:p>
            <a:pPr marL="0" indent="0">
              <a:lnSpc>
                <a:spcPct val="150000"/>
              </a:lnSpc>
              <a:buNone/>
            </a:pPr>
            <a:r>
              <a:rPr lang="nl-NL" sz="1200" b="1" dirty="0">
                <a:solidFill>
                  <a:schemeClr val="bg1"/>
                </a:solidFill>
                <a:latin typeface="Avenir Book" panose="02000503020000020003" pitchFamily="2" charset="0"/>
              </a:rPr>
              <a:t>In deze les zoek je antwoord op drie vragen:</a:t>
            </a:r>
          </a:p>
          <a:p>
            <a:pPr marL="285750" indent="-285750">
              <a:lnSpc>
                <a:spcPct val="150000"/>
              </a:lnSpc>
              <a:buFont typeface="Arial" panose="020B0604020202020204" pitchFamily="34" charset="0"/>
              <a:buChar char="•"/>
            </a:pPr>
            <a:r>
              <a:rPr lang="nl-NL" sz="1200" b="1" dirty="0">
                <a:solidFill>
                  <a:schemeClr val="bg1"/>
                </a:solidFill>
                <a:latin typeface="Avenir Book" panose="02000503020000020003" pitchFamily="2" charset="0"/>
              </a:rPr>
              <a:t>Wie heeft de macht in Amerika?</a:t>
            </a:r>
          </a:p>
          <a:p>
            <a:pPr marL="285750" indent="-285750">
              <a:lnSpc>
                <a:spcPct val="150000"/>
              </a:lnSpc>
              <a:buFont typeface="Arial" panose="020B0604020202020204" pitchFamily="34" charset="0"/>
              <a:buChar char="•"/>
            </a:pPr>
            <a:r>
              <a:rPr lang="nl-NL" sz="1200" b="1" dirty="0">
                <a:solidFill>
                  <a:schemeClr val="bg1"/>
                </a:solidFill>
                <a:latin typeface="Avenir Book" panose="02000503020000020003" pitchFamily="2" charset="0"/>
              </a:rPr>
              <a:t>Hoeveel invloed heeft één persoon?</a:t>
            </a:r>
          </a:p>
          <a:p>
            <a:pPr marL="285750" indent="-285750">
              <a:lnSpc>
                <a:spcPct val="150000"/>
              </a:lnSpc>
              <a:buFont typeface="Arial" panose="020B0604020202020204" pitchFamily="34" charset="0"/>
              <a:buChar char="•"/>
            </a:pPr>
            <a:r>
              <a:rPr lang="nl-NL" sz="1200" b="1" dirty="0">
                <a:solidFill>
                  <a:schemeClr val="bg1"/>
                </a:solidFill>
                <a:latin typeface="Avenir Book" panose="02000503020000020003" pitchFamily="2" charset="0"/>
              </a:rPr>
              <a:t>Wat merkt Nederland ervan?</a:t>
            </a:r>
            <a:endParaRPr lang="nl-NL" sz="1200" b="0" dirty="0">
              <a:solidFill>
                <a:schemeClr val="bg1"/>
              </a:solidFill>
              <a:latin typeface="Avenir Book" panose="02000503020000020003" pitchFamily="2" charset="0"/>
            </a:endParaRPr>
          </a:p>
        </p:txBody>
      </p:sp>
      <p:pic>
        <p:nvPicPr>
          <p:cNvPr id="5" name="Afbeelding 4" descr="Afbeelding met tekenfilm, kunst, schets&#10;&#10;Automatisch gegenereerde beschrijving">
            <a:extLst>
              <a:ext uri="{FF2B5EF4-FFF2-40B4-BE49-F238E27FC236}">
                <a16:creationId xmlns:a16="http://schemas.microsoft.com/office/drawing/2014/main" id="{FF851673-65A8-FD62-3692-1E62E253C7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67245" y="2215967"/>
            <a:ext cx="3566160" cy="3831336"/>
          </a:xfrm>
          <a:prstGeom prst="rect">
            <a:avLst/>
          </a:prstGeom>
        </p:spPr>
      </p:pic>
      <p:sp>
        <p:nvSpPr>
          <p:cNvPr id="6" name="TextBox 2">
            <a:extLst>
              <a:ext uri="{FF2B5EF4-FFF2-40B4-BE49-F238E27FC236}">
                <a16:creationId xmlns:a16="http://schemas.microsoft.com/office/drawing/2014/main" id="{6CAF0B72-5586-7696-0DDA-5CD72D4E5C3A}"/>
              </a:ext>
            </a:extLst>
          </p:cNvPr>
          <p:cNvSpPr txBox="1"/>
          <p:nvPr/>
        </p:nvSpPr>
        <p:spPr>
          <a:xfrm>
            <a:off x="1996088" y="592949"/>
            <a:ext cx="1208601"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STELLINGEN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000306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D0F0E3DE-B57E-B451-78E4-AEB44E873309}"/>
              </a:ext>
            </a:extLst>
          </p:cNvPr>
          <p:cNvSpPr txBox="1"/>
          <p:nvPr/>
        </p:nvSpPr>
        <p:spPr>
          <a:xfrm>
            <a:off x="1996088" y="592949"/>
            <a:ext cx="1208601"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STELLINGEN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3" name="Afbeelding 2">
            <a:extLst>
              <a:ext uri="{FF2B5EF4-FFF2-40B4-BE49-F238E27FC236}">
                <a16:creationId xmlns:a16="http://schemas.microsoft.com/office/drawing/2014/main" id="{F30BAFCD-815B-9206-1210-E2CF110752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820567"/>
            <a:ext cx="5602228" cy="421484"/>
          </a:xfrm>
          <a:prstGeom prst="rect">
            <a:avLst/>
          </a:prstGeom>
        </p:spPr>
      </p:pic>
      <p:sp>
        <p:nvSpPr>
          <p:cNvPr id="4" name="TextBox 18">
            <a:extLst>
              <a:ext uri="{FF2B5EF4-FFF2-40B4-BE49-F238E27FC236}">
                <a16:creationId xmlns:a16="http://schemas.microsoft.com/office/drawing/2014/main" id="{1A4B3DC4-BC22-C0CC-B41D-251DE02F6050}"/>
              </a:ext>
            </a:extLst>
          </p:cNvPr>
          <p:cNvSpPr txBox="1"/>
          <p:nvPr/>
        </p:nvSpPr>
        <p:spPr>
          <a:xfrm>
            <a:off x="6617920" y="1798301"/>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DE STELLINGENLIJN</a:t>
            </a:r>
            <a:endParaRPr lang="en-NL" sz="1600">
              <a:solidFill>
                <a:schemeClr val="bg1"/>
              </a:solidFill>
              <a:latin typeface="Avenir Light" panose="020B0402020203020204" pitchFamily="34" charset="77"/>
              <a:ea typeface="Roboto Light" panose="02000000000000000000" pitchFamily="2" charset="0"/>
            </a:endParaRPr>
          </a:p>
        </p:txBody>
      </p:sp>
      <p:sp>
        <p:nvSpPr>
          <p:cNvPr id="13" name="TextBox 29">
            <a:extLst>
              <a:ext uri="{FF2B5EF4-FFF2-40B4-BE49-F238E27FC236}">
                <a16:creationId xmlns:a16="http://schemas.microsoft.com/office/drawing/2014/main" id="{247E83FE-8B1F-0CC1-C301-01AB15F8526B}"/>
              </a:ext>
            </a:extLst>
          </p:cNvPr>
          <p:cNvSpPr txBox="1"/>
          <p:nvPr/>
        </p:nvSpPr>
        <p:spPr>
          <a:xfrm>
            <a:off x="6617920" y="2299044"/>
            <a:ext cx="4838785" cy="3386523"/>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solidFill>
                  <a:schemeClr val="bg1"/>
                </a:solidFill>
                <a:latin typeface="Avenir Book" panose="02000503020000020003" pitchFamily="2" charset="0"/>
              </a:rPr>
              <a:t>Je krijgt zo drie stellingen te zien. Geef je mening door een plek in het lokaal in te nemen. </a:t>
            </a:r>
          </a:p>
          <a:p>
            <a:pPr marL="228600" indent="-228600">
              <a:lnSpc>
                <a:spcPct val="150000"/>
              </a:lnSpc>
              <a:buFont typeface="+mj-lt"/>
              <a:buAutoNum type="arabicPeriod"/>
            </a:pPr>
            <a:endParaRPr lang="nl-NL" sz="1200" b="1" dirty="0">
              <a:solidFill>
                <a:schemeClr val="bg1"/>
              </a:solidFill>
              <a:latin typeface="Avenir Book" panose="02000503020000020003" pitchFamily="2" charset="0"/>
            </a:endParaRPr>
          </a:p>
          <a:p>
            <a:pPr marL="228600" indent="-228600">
              <a:lnSpc>
                <a:spcPct val="150000"/>
              </a:lnSpc>
              <a:buFont typeface="+mj-lt"/>
              <a:buAutoNum type="arabicPeriod"/>
            </a:pPr>
            <a:r>
              <a:rPr lang="nl-NL" sz="1200" b="0" dirty="0">
                <a:solidFill>
                  <a:schemeClr val="bg1"/>
                </a:solidFill>
                <a:latin typeface="Avenir Book" panose="02000503020000020003" pitchFamily="2" charset="0"/>
              </a:rPr>
              <a:t>Kies een kant: links in de klas is eens, rechts is oneens. </a:t>
            </a:r>
          </a:p>
          <a:p>
            <a:pPr marL="228600" indent="-228600">
              <a:lnSpc>
                <a:spcPct val="150000"/>
              </a:lnSpc>
              <a:buFont typeface="+mj-lt"/>
              <a:buAutoNum type="arabicPeriod"/>
            </a:pPr>
            <a:r>
              <a:rPr lang="nl-NL" sz="1200" dirty="0">
                <a:solidFill>
                  <a:schemeClr val="bg1"/>
                </a:solidFill>
                <a:latin typeface="Avenir Book" panose="02000503020000020003" pitchFamily="2" charset="0"/>
              </a:rPr>
              <a:t>Leg uit: twee studenten van elke kant zeggen in een zin waarom. </a:t>
            </a:r>
          </a:p>
          <a:p>
            <a:pPr marL="228600" indent="-228600">
              <a:lnSpc>
                <a:spcPct val="150000"/>
              </a:lnSpc>
              <a:buFont typeface="+mj-lt"/>
              <a:buAutoNum type="arabicPeriod"/>
            </a:pPr>
            <a:r>
              <a:rPr lang="nl-NL" sz="1200" b="0" dirty="0">
                <a:solidFill>
                  <a:schemeClr val="bg1"/>
                </a:solidFill>
                <a:latin typeface="Avenir Book" panose="02000503020000020003" pitchFamily="2" charset="0"/>
              </a:rPr>
              <a:t>Twijfel mag: weet je het niet? Ga dan in het midden staan. </a:t>
            </a:r>
          </a:p>
          <a:p>
            <a:pPr marL="228600" indent="-228600">
              <a:lnSpc>
                <a:spcPct val="150000"/>
              </a:lnSpc>
              <a:buFont typeface="+mj-lt"/>
              <a:buAutoNum type="arabicPeriod"/>
            </a:pPr>
            <a:endParaRPr lang="nl-NL" sz="1200" dirty="0">
              <a:solidFill>
                <a:schemeClr val="bg1"/>
              </a:solidFill>
              <a:latin typeface="Avenir Book" panose="02000503020000020003" pitchFamily="2" charset="0"/>
            </a:endParaRPr>
          </a:p>
          <a:p>
            <a:pPr>
              <a:lnSpc>
                <a:spcPct val="150000"/>
              </a:lnSpc>
            </a:pPr>
            <a:r>
              <a:rPr lang="nl-NL" sz="1200" b="0" dirty="0">
                <a:solidFill>
                  <a:schemeClr val="bg1"/>
                </a:solidFill>
                <a:latin typeface="Avenir Book" panose="02000503020000020003" pitchFamily="2" charset="0"/>
              </a:rPr>
              <a:t>Onthoud waar je stond. Aan het eind van de les kijk je terug. </a:t>
            </a:r>
          </a:p>
        </p:txBody>
      </p:sp>
      <p:pic>
        <p:nvPicPr>
          <p:cNvPr id="14" name="Afbeelding 13" descr="Afbeelding met tekenfilm, kunst, schets&#10;&#10;Automatisch gegenereerde beschrijving">
            <a:extLst>
              <a:ext uri="{FF2B5EF4-FFF2-40B4-BE49-F238E27FC236}">
                <a16:creationId xmlns:a16="http://schemas.microsoft.com/office/drawing/2014/main" id="{2A7DC4D2-173F-686B-DA5B-8735AC30266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67245" y="2215967"/>
            <a:ext cx="3566160" cy="3831336"/>
          </a:xfrm>
          <a:prstGeom prst="rect">
            <a:avLst/>
          </a:prstGeom>
        </p:spPr>
      </p:pic>
    </p:spTree>
    <p:extLst>
      <p:ext uri="{BB962C8B-B14F-4D97-AF65-F5344CB8AC3E}">
        <p14:creationId xmlns:p14="http://schemas.microsoft.com/office/powerpoint/2010/main" val="338686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1730F-042C-CBA0-A432-98C386604A17}"/>
            </a:ext>
          </a:extLst>
        </p:cNvPr>
        <p:cNvGrpSpPr/>
        <p:nvPr/>
      </p:nvGrpSpPr>
      <p:grpSpPr>
        <a:xfrm>
          <a:off x="0" y="0"/>
          <a:ext cx="0" cy="0"/>
          <a:chOff x="0" y="0"/>
          <a:chExt cx="0" cy="0"/>
        </a:xfrm>
      </p:grpSpPr>
      <p:pic>
        <p:nvPicPr>
          <p:cNvPr id="2" name="Afbeelding 1" descr="Afbeelding met schermopname, Rechthoek, fotolijst, omlijsting&#10;&#10;Automatisch gegenereerde beschrijving">
            <a:extLst>
              <a:ext uri="{FF2B5EF4-FFF2-40B4-BE49-F238E27FC236}">
                <a16:creationId xmlns:a16="http://schemas.microsoft.com/office/drawing/2014/main" id="{59716EE3-B9EB-E4AD-2FAD-C088B27C95F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7717" y="2454459"/>
            <a:ext cx="5036566" cy="1949082"/>
          </a:xfrm>
          <a:prstGeom prst="rect">
            <a:avLst/>
          </a:prstGeom>
        </p:spPr>
      </p:pic>
      <p:sp>
        <p:nvSpPr>
          <p:cNvPr id="3" name="TextBox 18">
            <a:extLst>
              <a:ext uri="{FF2B5EF4-FFF2-40B4-BE49-F238E27FC236}">
                <a16:creationId xmlns:a16="http://schemas.microsoft.com/office/drawing/2014/main" id="{30FD1EF6-885E-0E08-58DE-C54C2DD4D22F}"/>
              </a:ext>
            </a:extLst>
          </p:cNvPr>
          <p:cNvSpPr txBox="1"/>
          <p:nvPr/>
        </p:nvSpPr>
        <p:spPr>
          <a:xfrm>
            <a:off x="4181415" y="2681079"/>
            <a:ext cx="3829170" cy="366447"/>
          </a:xfrm>
          <a:prstGeom prst="rect">
            <a:avLst/>
          </a:prstGeom>
          <a:noFill/>
        </p:spPr>
        <p:txBody>
          <a:bodyPr wrap="square" rtlCol="0">
            <a:spAutoFit/>
          </a:bodyPr>
          <a:lstStyle/>
          <a:p>
            <a:pPr algn="ctr">
              <a:lnSpc>
                <a:spcPct val="150000"/>
              </a:lnSpc>
            </a:pPr>
            <a:r>
              <a:rPr lang="nl-NL" sz="1300" b="1" i="0" dirty="0">
                <a:latin typeface="Avenir Book" panose="02000503020000020003" pitchFamily="2" charset="0"/>
                <a:ea typeface="Roboto Light" panose="02000000000000000000" pitchFamily="2" charset="0"/>
              </a:rPr>
              <a:t>STELLING 1/3</a:t>
            </a:r>
          </a:p>
        </p:txBody>
      </p:sp>
      <p:sp>
        <p:nvSpPr>
          <p:cNvPr id="4" name="Tekstvak 3">
            <a:extLst>
              <a:ext uri="{FF2B5EF4-FFF2-40B4-BE49-F238E27FC236}">
                <a16:creationId xmlns:a16="http://schemas.microsoft.com/office/drawing/2014/main" id="{02349B6E-F993-4F66-CBC4-96F09ADC719F}"/>
              </a:ext>
            </a:extLst>
          </p:cNvPr>
          <p:cNvSpPr txBox="1"/>
          <p:nvPr/>
        </p:nvSpPr>
        <p:spPr>
          <a:xfrm>
            <a:off x="4402319" y="3227295"/>
            <a:ext cx="3487916" cy="366447"/>
          </a:xfrm>
          <a:prstGeom prst="rect">
            <a:avLst/>
          </a:prstGeom>
          <a:noFill/>
        </p:spPr>
        <p:txBody>
          <a:bodyPr wrap="square">
            <a:spAutoFit/>
          </a:bodyPr>
          <a:lstStyle/>
          <a:p>
            <a:pPr algn="ctr">
              <a:lnSpc>
                <a:spcPct val="150000"/>
              </a:lnSpc>
            </a:pPr>
            <a:r>
              <a:rPr lang="nl-NL" sz="1300" dirty="0">
                <a:latin typeface="Avenir Book" panose="02000503020000020003" pitchFamily="2" charset="0"/>
              </a:rPr>
              <a:t>Amerikaanse verkiezingen gaan mij niks aan.</a:t>
            </a:r>
          </a:p>
        </p:txBody>
      </p:sp>
      <p:sp>
        <p:nvSpPr>
          <p:cNvPr id="7" name="Pijl links 6">
            <a:extLst>
              <a:ext uri="{FF2B5EF4-FFF2-40B4-BE49-F238E27FC236}">
                <a16:creationId xmlns:a16="http://schemas.microsoft.com/office/drawing/2014/main" id="{72788133-ECA9-F22C-A03A-4C35C6C4BF6F}"/>
              </a:ext>
            </a:extLst>
          </p:cNvPr>
          <p:cNvSpPr/>
          <p:nvPr/>
        </p:nvSpPr>
        <p:spPr>
          <a:xfrm rot="10800000">
            <a:off x="1069964"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 name="Pijl links 9">
            <a:extLst>
              <a:ext uri="{FF2B5EF4-FFF2-40B4-BE49-F238E27FC236}">
                <a16:creationId xmlns:a16="http://schemas.microsoft.com/office/drawing/2014/main" id="{489685E2-D2EB-D003-4E41-CC7D907631AB}"/>
              </a:ext>
            </a:extLst>
          </p:cNvPr>
          <p:cNvSpPr/>
          <p:nvPr/>
        </p:nvSpPr>
        <p:spPr>
          <a:xfrm>
            <a:off x="8916132"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TextBox 18">
            <a:extLst>
              <a:ext uri="{FF2B5EF4-FFF2-40B4-BE49-F238E27FC236}">
                <a16:creationId xmlns:a16="http://schemas.microsoft.com/office/drawing/2014/main" id="{E868BE99-4B95-D576-CAE0-E8341F162690}"/>
              </a:ext>
            </a:extLst>
          </p:cNvPr>
          <p:cNvSpPr txBox="1"/>
          <p:nvPr/>
        </p:nvSpPr>
        <p:spPr>
          <a:xfrm>
            <a:off x="1471749" y="3227296"/>
            <a:ext cx="1804119" cy="366447"/>
          </a:xfrm>
          <a:prstGeom prst="rect">
            <a:avLst/>
          </a:prstGeom>
          <a:noFill/>
        </p:spPr>
        <p:txBody>
          <a:bodyPr wrap="square" rtlCol="0">
            <a:spAutoFit/>
          </a:bodyPr>
          <a:lstStyle/>
          <a:p>
            <a:pPr algn="ctr">
              <a:lnSpc>
                <a:spcPct val="150000"/>
              </a:lnSpc>
            </a:pPr>
            <a:r>
              <a:rPr lang="nl-NL" sz="1300" b="1" dirty="0">
                <a:solidFill>
                  <a:schemeClr val="bg1"/>
                </a:solidFill>
                <a:latin typeface="Avenir Book" panose="02000503020000020003" pitchFamily="2" charset="0"/>
                <a:ea typeface="Roboto Light" panose="02000000000000000000" pitchFamily="2" charset="0"/>
              </a:rPr>
              <a:t>EENS</a:t>
            </a:r>
            <a:endParaRPr lang="nl-NL" sz="1300" b="1" i="0" dirty="0">
              <a:solidFill>
                <a:schemeClr val="bg1"/>
              </a:solidFill>
              <a:latin typeface="Avenir Book" panose="02000503020000020003" pitchFamily="2" charset="0"/>
              <a:ea typeface="Roboto Light" panose="02000000000000000000" pitchFamily="2" charset="0"/>
            </a:endParaRPr>
          </a:p>
        </p:txBody>
      </p:sp>
      <p:sp>
        <p:nvSpPr>
          <p:cNvPr id="12" name="TextBox 18">
            <a:extLst>
              <a:ext uri="{FF2B5EF4-FFF2-40B4-BE49-F238E27FC236}">
                <a16:creationId xmlns:a16="http://schemas.microsoft.com/office/drawing/2014/main" id="{DA8E9343-29B1-333D-1AE2-61611D59F867}"/>
              </a:ext>
            </a:extLst>
          </p:cNvPr>
          <p:cNvSpPr txBox="1"/>
          <p:nvPr/>
        </p:nvSpPr>
        <p:spPr>
          <a:xfrm>
            <a:off x="8916132" y="3227295"/>
            <a:ext cx="1804119" cy="366447"/>
          </a:xfrm>
          <a:prstGeom prst="rect">
            <a:avLst/>
          </a:prstGeom>
          <a:noFill/>
        </p:spPr>
        <p:txBody>
          <a:bodyPr wrap="square" rtlCol="0">
            <a:spAutoFit/>
          </a:bodyPr>
          <a:lstStyle/>
          <a:p>
            <a:pPr algn="ctr">
              <a:lnSpc>
                <a:spcPct val="150000"/>
              </a:lnSpc>
            </a:pPr>
            <a:r>
              <a:rPr lang="nl-NL" sz="1300" b="1" i="0" dirty="0">
                <a:solidFill>
                  <a:schemeClr val="bg1"/>
                </a:solidFill>
                <a:latin typeface="Avenir Book" panose="02000503020000020003" pitchFamily="2" charset="0"/>
                <a:ea typeface="Roboto Light" panose="02000000000000000000" pitchFamily="2" charset="0"/>
              </a:rPr>
              <a:t>ONEENS</a:t>
            </a:r>
          </a:p>
        </p:txBody>
      </p:sp>
      <p:sp>
        <p:nvSpPr>
          <p:cNvPr id="13" name="TextBox 29">
            <a:extLst>
              <a:ext uri="{FF2B5EF4-FFF2-40B4-BE49-F238E27FC236}">
                <a16:creationId xmlns:a16="http://schemas.microsoft.com/office/drawing/2014/main" id="{D46ED734-FF05-06BF-D9E4-07D6E69C4066}"/>
              </a:ext>
            </a:extLst>
          </p:cNvPr>
          <p:cNvSpPr txBox="1"/>
          <p:nvPr/>
        </p:nvSpPr>
        <p:spPr>
          <a:xfrm>
            <a:off x="3874416" y="4630161"/>
            <a:ext cx="4487160" cy="1447530"/>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marL="0" indent="0">
              <a:lnSpc>
                <a:spcPct val="150000"/>
              </a:lnSpc>
              <a:buNone/>
            </a:pPr>
            <a:r>
              <a:rPr lang="nl-NL" sz="1200" b="0" dirty="0">
                <a:solidFill>
                  <a:schemeClr val="bg1"/>
                </a:solidFill>
                <a:latin typeface="Avenir Book" panose="02000503020000020003" pitchFamily="2" charset="0"/>
              </a:rPr>
              <a:t>Toch merk je er meer van dan je denkt. Wat Amerika besluit, raakt prijzen, veiligheid en zelfs Den Haag. Aan het eind van de les kijk je of je nog op dezelfde plek staat. </a:t>
            </a:r>
          </a:p>
        </p:txBody>
      </p:sp>
      <p:sp>
        <p:nvSpPr>
          <p:cNvPr id="5" name="TextBox 2">
            <a:extLst>
              <a:ext uri="{FF2B5EF4-FFF2-40B4-BE49-F238E27FC236}">
                <a16:creationId xmlns:a16="http://schemas.microsoft.com/office/drawing/2014/main" id="{0F62B6BC-ECB0-5040-0688-BED610668A68}"/>
              </a:ext>
            </a:extLst>
          </p:cNvPr>
          <p:cNvSpPr txBox="1"/>
          <p:nvPr/>
        </p:nvSpPr>
        <p:spPr>
          <a:xfrm>
            <a:off x="1996088" y="592949"/>
            <a:ext cx="1208601"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STELLINGEN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92921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schermopname, Rechthoek, fotolijst, omlijsting&#10;&#10;Automatisch gegenereerde beschrijving">
            <a:extLst>
              <a:ext uri="{FF2B5EF4-FFF2-40B4-BE49-F238E27FC236}">
                <a16:creationId xmlns:a16="http://schemas.microsoft.com/office/drawing/2014/main" id="{75664E77-E45C-AC82-7DB7-09329C4526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7717" y="2454459"/>
            <a:ext cx="5036566" cy="1949082"/>
          </a:xfrm>
          <a:prstGeom prst="rect">
            <a:avLst/>
          </a:prstGeom>
        </p:spPr>
      </p:pic>
      <p:sp>
        <p:nvSpPr>
          <p:cNvPr id="3" name="TextBox 18">
            <a:extLst>
              <a:ext uri="{FF2B5EF4-FFF2-40B4-BE49-F238E27FC236}">
                <a16:creationId xmlns:a16="http://schemas.microsoft.com/office/drawing/2014/main" id="{D192A64B-EC19-8363-F77B-E805CDDCE6DB}"/>
              </a:ext>
            </a:extLst>
          </p:cNvPr>
          <p:cNvSpPr txBox="1"/>
          <p:nvPr/>
        </p:nvSpPr>
        <p:spPr>
          <a:xfrm>
            <a:off x="4181415" y="2681079"/>
            <a:ext cx="3829170" cy="366447"/>
          </a:xfrm>
          <a:prstGeom prst="rect">
            <a:avLst/>
          </a:prstGeom>
          <a:noFill/>
        </p:spPr>
        <p:txBody>
          <a:bodyPr wrap="square" rtlCol="0">
            <a:spAutoFit/>
          </a:bodyPr>
          <a:lstStyle/>
          <a:p>
            <a:pPr algn="ctr">
              <a:lnSpc>
                <a:spcPct val="150000"/>
              </a:lnSpc>
            </a:pPr>
            <a:r>
              <a:rPr lang="nl-NL" sz="1300" b="1" i="0" dirty="0">
                <a:latin typeface="Avenir Book" panose="02000503020000020003" pitchFamily="2" charset="0"/>
                <a:ea typeface="Roboto Light" panose="02000000000000000000" pitchFamily="2" charset="0"/>
              </a:rPr>
              <a:t>STELLING 2/3</a:t>
            </a:r>
          </a:p>
        </p:txBody>
      </p:sp>
      <p:sp>
        <p:nvSpPr>
          <p:cNvPr id="4" name="Tekstvak 3">
            <a:extLst>
              <a:ext uri="{FF2B5EF4-FFF2-40B4-BE49-F238E27FC236}">
                <a16:creationId xmlns:a16="http://schemas.microsoft.com/office/drawing/2014/main" id="{A75805C6-C08F-E1DD-0FB9-134B7540B73B}"/>
              </a:ext>
            </a:extLst>
          </p:cNvPr>
          <p:cNvSpPr txBox="1"/>
          <p:nvPr/>
        </p:nvSpPr>
        <p:spPr>
          <a:xfrm>
            <a:off x="4658017" y="3099072"/>
            <a:ext cx="2790411" cy="666529"/>
          </a:xfrm>
          <a:prstGeom prst="rect">
            <a:avLst/>
          </a:prstGeom>
          <a:noFill/>
        </p:spPr>
        <p:txBody>
          <a:bodyPr wrap="square">
            <a:spAutoFit/>
          </a:bodyPr>
          <a:lstStyle/>
          <a:p>
            <a:pPr algn="ctr">
              <a:lnSpc>
                <a:spcPct val="150000"/>
              </a:lnSpc>
            </a:pPr>
            <a:r>
              <a:rPr lang="nl-NL" sz="1300" dirty="0">
                <a:latin typeface="Avenir Book" panose="02000503020000020003" pitchFamily="2" charset="0"/>
              </a:rPr>
              <a:t>Ik stem liever op een persoon dan op een partij. </a:t>
            </a:r>
          </a:p>
        </p:txBody>
      </p:sp>
      <p:sp>
        <p:nvSpPr>
          <p:cNvPr id="7" name="Pijl links 6">
            <a:extLst>
              <a:ext uri="{FF2B5EF4-FFF2-40B4-BE49-F238E27FC236}">
                <a16:creationId xmlns:a16="http://schemas.microsoft.com/office/drawing/2014/main" id="{9FBD2924-02A6-C7C1-2009-E262F8E5504A}"/>
              </a:ext>
            </a:extLst>
          </p:cNvPr>
          <p:cNvSpPr/>
          <p:nvPr/>
        </p:nvSpPr>
        <p:spPr>
          <a:xfrm rot="10800000">
            <a:off x="1069964"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 name="Pijl links 9">
            <a:extLst>
              <a:ext uri="{FF2B5EF4-FFF2-40B4-BE49-F238E27FC236}">
                <a16:creationId xmlns:a16="http://schemas.microsoft.com/office/drawing/2014/main" id="{C7546504-DC34-4BA6-9341-33E9305E9980}"/>
              </a:ext>
            </a:extLst>
          </p:cNvPr>
          <p:cNvSpPr/>
          <p:nvPr/>
        </p:nvSpPr>
        <p:spPr>
          <a:xfrm>
            <a:off x="8916132"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TextBox 18">
            <a:extLst>
              <a:ext uri="{FF2B5EF4-FFF2-40B4-BE49-F238E27FC236}">
                <a16:creationId xmlns:a16="http://schemas.microsoft.com/office/drawing/2014/main" id="{8F3A4B80-97A1-B756-0E5C-919EFEF130C3}"/>
              </a:ext>
            </a:extLst>
          </p:cNvPr>
          <p:cNvSpPr txBox="1"/>
          <p:nvPr/>
        </p:nvSpPr>
        <p:spPr>
          <a:xfrm>
            <a:off x="1471749" y="3227296"/>
            <a:ext cx="1804119" cy="366447"/>
          </a:xfrm>
          <a:prstGeom prst="rect">
            <a:avLst/>
          </a:prstGeom>
          <a:noFill/>
        </p:spPr>
        <p:txBody>
          <a:bodyPr wrap="square" rtlCol="0">
            <a:spAutoFit/>
          </a:bodyPr>
          <a:lstStyle/>
          <a:p>
            <a:pPr algn="ctr">
              <a:lnSpc>
                <a:spcPct val="150000"/>
              </a:lnSpc>
            </a:pPr>
            <a:r>
              <a:rPr lang="nl-NL" sz="1300" b="1" dirty="0">
                <a:solidFill>
                  <a:schemeClr val="bg1"/>
                </a:solidFill>
                <a:latin typeface="Avenir Book" panose="02000503020000020003" pitchFamily="2" charset="0"/>
                <a:ea typeface="Roboto Light" panose="02000000000000000000" pitchFamily="2" charset="0"/>
              </a:rPr>
              <a:t>EENS</a:t>
            </a:r>
            <a:endParaRPr lang="nl-NL" sz="1300" b="1" i="0" dirty="0">
              <a:solidFill>
                <a:schemeClr val="bg1"/>
              </a:solidFill>
              <a:latin typeface="Avenir Book" panose="02000503020000020003" pitchFamily="2" charset="0"/>
              <a:ea typeface="Roboto Light" panose="02000000000000000000" pitchFamily="2" charset="0"/>
            </a:endParaRPr>
          </a:p>
        </p:txBody>
      </p:sp>
      <p:sp>
        <p:nvSpPr>
          <p:cNvPr id="12" name="TextBox 18">
            <a:extLst>
              <a:ext uri="{FF2B5EF4-FFF2-40B4-BE49-F238E27FC236}">
                <a16:creationId xmlns:a16="http://schemas.microsoft.com/office/drawing/2014/main" id="{6C2934CD-B7CC-07B3-C0AB-E7BA9B182A4F}"/>
              </a:ext>
            </a:extLst>
          </p:cNvPr>
          <p:cNvSpPr txBox="1"/>
          <p:nvPr/>
        </p:nvSpPr>
        <p:spPr>
          <a:xfrm>
            <a:off x="8916132" y="3227295"/>
            <a:ext cx="1804119" cy="366447"/>
          </a:xfrm>
          <a:prstGeom prst="rect">
            <a:avLst/>
          </a:prstGeom>
          <a:noFill/>
        </p:spPr>
        <p:txBody>
          <a:bodyPr wrap="square" rtlCol="0">
            <a:spAutoFit/>
          </a:bodyPr>
          <a:lstStyle/>
          <a:p>
            <a:pPr algn="ctr">
              <a:lnSpc>
                <a:spcPct val="150000"/>
              </a:lnSpc>
            </a:pPr>
            <a:r>
              <a:rPr lang="nl-NL" sz="1300" b="1" i="0" dirty="0">
                <a:solidFill>
                  <a:schemeClr val="bg1"/>
                </a:solidFill>
                <a:latin typeface="Avenir Book" panose="02000503020000020003" pitchFamily="2" charset="0"/>
                <a:ea typeface="Roboto Light" panose="02000000000000000000" pitchFamily="2" charset="0"/>
              </a:rPr>
              <a:t>ONEENS</a:t>
            </a:r>
          </a:p>
        </p:txBody>
      </p:sp>
      <p:sp>
        <p:nvSpPr>
          <p:cNvPr id="13" name="TextBox 29">
            <a:extLst>
              <a:ext uri="{FF2B5EF4-FFF2-40B4-BE49-F238E27FC236}">
                <a16:creationId xmlns:a16="http://schemas.microsoft.com/office/drawing/2014/main" id="{486EB482-9878-A8C8-AE70-7D86F3B79411}"/>
              </a:ext>
            </a:extLst>
          </p:cNvPr>
          <p:cNvSpPr txBox="1"/>
          <p:nvPr/>
        </p:nvSpPr>
        <p:spPr>
          <a:xfrm>
            <a:off x="3874416" y="4630161"/>
            <a:ext cx="4487160" cy="1170531"/>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marL="0" indent="0">
              <a:lnSpc>
                <a:spcPct val="150000"/>
              </a:lnSpc>
              <a:buNone/>
            </a:pPr>
            <a:r>
              <a:rPr lang="nl-NL" sz="1200" b="0" dirty="0">
                <a:solidFill>
                  <a:schemeClr val="bg1"/>
                </a:solidFill>
                <a:latin typeface="Avenir Book" panose="02000503020000020003" pitchFamily="2" charset="0"/>
              </a:rPr>
              <a:t>In Amerika gebeurt dit nu op grote schaal. De president raadt kandidaten aan voor de verkiezingen. Net als een influencer die een product aanprijst.</a:t>
            </a:r>
          </a:p>
        </p:txBody>
      </p:sp>
      <p:sp>
        <p:nvSpPr>
          <p:cNvPr id="14" name="TextBox 2">
            <a:extLst>
              <a:ext uri="{FF2B5EF4-FFF2-40B4-BE49-F238E27FC236}">
                <a16:creationId xmlns:a16="http://schemas.microsoft.com/office/drawing/2014/main" id="{61943B81-A361-10B7-CAD6-0B27B05B4E25}"/>
              </a:ext>
            </a:extLst>
          </p:cNvPr>
          <p:cNvSpPr txBox="1"/>
          <p:nvPr/>
        </p:nvSpPr>
        <p:spPr>
          <a:xfrm>
            <a:off x="1996088" y="592949"/>
            <a:ext cx="1208601"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STELLINGEN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24837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13713-4E0C-66BE-A34B-5E19CD486270}"/>
            </a:ext>
          </a:extLst>
        </p:cNvPr>
        <p:cNvGrpSpPr/>
        <p:nvPr/>
      </p:nvGrpSpPr>
      <p:grpSpPr>
        <a:xfrm>
          <a:off x="0" y="0"/>
          <a:ext cx="0" cy="0"/>
          <a:chOff x="0" y="0"/>
          <a:chExt cx="0" cy="0"/>
        </a:xfrm>
      </p:grpSpPr>
      <p:pic>
        <p:nvPicPr>
          <p:cNvPr id="2" name="Afbeelding 1" descr="Afbeelding met schermopname, Rechthoek, fotolijst, omlijsting&#10;&#10;Automatisch gegenereerde beschrijving">
            <a:extLst>
              <a:ext uri="{FF2B5EF4-FFF2-40B4-BE49-F238E27FC236}">
                <a16:creationId xmlns:a16="http://schemas.microsoft.com/office/drawing/2014/main" id="{AB24F64F-ECE2-FC01-2E60-B41982C8E7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7717" y="2454459"/>
            <a:ext cx="5036566" cy="1949082"/>
          </a:xfrm>
          <a:prstGeom prst="rect">
            <a:avLst/>
          </a:prstGeom>
        </p:spPr>
      </p:pic>
      <p:sp>
        <p:nvSpPr>
          <p:cNvPr id="3" name="TextBox 18">
            <a:extLst>
              <a:ext uri="{FF2B5EF4-FFF2-40B4-BE49-F238E27FC236}">
                <a16:creationId xmlns:a16="http://schemas.microsoft.com/office/drawing/2014/main" id="{191F4307-4052-8EB8-2D02-6D4701096E5E}"/>
              </a:ext>
            </a:extLst>
          </p:cNvPr>
          <p:cNvSpPr txBox="1"/>
          <p:nvPr/>
        </p:nvSpPr>
        <p:spPr>
          <a:xfrm>
            <a:off x="4181415" y="2681079"/>
            <a:ext cx="3829170" cy="366447"/>
          </a:xfrm>
          <a:prstGeom prst="rect">
            <a:avLst/>
          </a:prstGeom>
          <a:noFill/>
        </p:spPr>
        <p:txBody>
          <a:bodyPr wrap="square" rtlCol="0">
            <a:spAutoFit/>
          </a:bodyPr>
          <a:lstStyle/>
          <a:p>
            <a:pPr algn="ctr">
              <a:lnSpc>
                <a:spcPct val="150000"/>
              </a:lnSpc>
            </a:pPr>
            <a:r>
              <a:rPr lang="nl-NL" sz="1300" b="1" i="0" dirty="0">
                <a:latin typeface="Avenir Book" panose="02000503020000020003" pitchFamily="2" charset="0"/>
                <a:ea typeface="Roboto Light" panose="02000000000000000000" pitchFamily="2" charset="0"/>
              </a:rPr>
              <a:t>STELLING </a:t>
            </a:r>
            <a:r>
              <a:rPr lang="nl-NL" sz="1300" b="1" dirty="0">
                <a:latin typeface="Avenir Book" panose="02000503020000020003" pitchFamily="2" charset="0"/>
                <a:ea typeface="Roboto Light" panose="02000000000000000000" pitchFamily="2" charset="0"/>
              </a:rPr>
              <a:t>3</a:t>
            </a:r>
            <a:r>
              <a:rPr lang="nl-NL" sz="1300" b="1" i="0" dirty="0">
                <a:latin typeface="Avenir Book" panose="02000503020000020003" pitchFamily="2" charset="0"/>
                <a:ea typeface="Roboto Light" panose="02000000000000000000" pitchFamily="2" charset="0"/>
              </a:rPr>
              <a:t>/3</a:t>
            </a:r>
          </a:p>
        </p:txBody>
      </p:sp>
      <p:sp>
        <p:nvSpPr>
          <p:cNvPr id="4" name="Tekstvak 3">
            <a:extLst>
              <a:ext uri="{FF2B5EF4-FFF2-40B4-BE49-F238E27FC236}">
                <a16:creationId xmlns:a16="http://schemas.microsoft.com/office/drawing/2014/main" id="{C1647B32-1941-5E2F-D013-D1E54B4D924A}"/>
              </a:ext>
            </a:extLst>
          </p:cNvPr>
          <p:cNvSpPr txBox="1"/>
          <p:nvPr/>
        </p:nvSpPr>
        <p:spPr>
          <a:xfrm>
            <a:off x="4402319" y="3099072"/>
            <a:ext cx="3487916" cy="966611"/>
          </a:xfrm>
          <a:prstGeom prst="rect">
            <a:avLst/>
          </a:prstGeom>
          <a:noFill/>
        </p:spPr>
        <p:txBody>
          <a:bodyPr wrap="square">
            <a:spAutoFit/>
          </a:bodyPr>
          <a:lstStyle/>
          <a:p>
            <a:pPr algn="ctr">
              <a:lnSpc>
                <a:spcPct val="150000"/>
              </a:lnSpc>
            </a:pPr>
            <a:r>
              <a:rPr lang="nl-NL" sz="1300" dirty="0">
                <a:latin typeface="Avenir Book" panose="02000503020000020003" pitchFamily="2" charset="0"/>
              </a:rPr>
              <a:t>Een leider moet zijn plannen kunnen uitvoeren zonder dat anderen hem tegenhouden.</a:t>
            </a:r>
          </a:p>
        </p:txBody>
      </p:sp>
      <p:sp>
        <p:nvSpPr>
          <p:cNvPr id="7" name="Pijl links 6">
            <a:extLst>
              <a:ext uri="{FF2B5EF4-FFF2-40B4-BE49-F238E27FC236}">
                <a16:creationId xmlns:a16="http://schemas.microsoft.com/office/drawing/2014/main" id="{6A297EA8-D633-941A-AAF7-69A0F1AC291D}"/>
              </a:ext>
            </a:extLst>
          </p:cNvPr>
          <p:cNvSpPr/>
          <p:nvPr/>
        </p:nvSpPr>
        <p:spPr>
          <a:xfrm rot="10800000">
            <a:off x="1069964"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 name="Pijl links 9">
            <a:extLst>
              <a:ext uri="{FF2B5EF4-FFF2-40B4-BE49-F238E27FC236}">
                <a16:creationId xmlns:a16="http://schemas.microsoft.com/office/drawing/2014/main" id="{1E2CB7A5-155C-6CAF-48F2-C2FCE169C7DE}"/>
              </a:ext>
            </a:extLst>
          </p:cNvPr>
          <p:cNvSpPr/>
          <p:nvPr/>
        </p:nvSpPr>
        <p:spPr>
          <a:xfrm>
            <a:off x="8916132" y="3004885"/>
            <a:ext cx="2205904" cy="848230"/>
          </a:xfrm>
          <a:prstGeom prst="rightArrow">
            <a:avLst/>
          </a:prstGeom>
          <a:solidFill>
            <a:srgbClr val="C00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TextBox 18">
            <a:extLst>
              <a:ext uri="{FF2B5EF4-FFF2-40B4-BE49-F238E27FC236}">
                <a16:creationId xmlns:a16="http://schemas.microsoft.com/office/drawing/2014/main" id="{04E233E1-39B2-0D52-7348-911AF4943158}"/>
              </a:ext>
            </a:extLst>
          </p:cNvPr>
          <p:cNvSpPr txBox="1"/>
          <p:nvPr/>
        </p:nvSpPr>
        <p:spPr>
          <a:xfrm>
            <a:off x="1471749" y="3227296"/>
            <a:ext cx="1804119" cy="366447"/>
          </a:xfrm>
          <a:prstGeom prst="rect">
            <a:avLst/>
          </a:prstGeom>
          <a:noFill/>
        </p:spPr>
        <p:txBody>
          <a:bodyPr wrap="square" rtlCol="0">
            <a:spAutoFit/>
          </a:bodyPr>
          <a:lstStyle/>
          <a:p>
            <a:pPr algn="ctr">
              <a:lnSpc>
                <a:spcPct val="150000"/>
              </a:lnSpc>
            </a:pPr>
            <a:r>
              <a:rPr lang="nl-NL" sz="1300" b="1" dirty="0">
                <a:solidFill>
                  <a:schemeClr val="bg1"/>
                </a:solidFill>
                <a:latin typeface="Avenir Book" panose="02000503020000020003" pitchFamily="2" charset="0"/>
                <a:ea typeface="Roboto Light" panose="02000000000000000000" pitchFamily="2" charset="0"/>
              </a:rPr>
              <a:t>EENS</a:t>
            </a:r>
            <a:endParaRPr lang="nl-NL" sz="1300" b="1" i="0" dirty="0">
              <a:solidFill>
                <a:schemeClr val="bg1"/>
              </a:solidFill>
              <a:latin typeface="Avenir Book" panose="02000503020000020003" pitchFamily="2" charset="0"/>
              <a:ea typeface="Roboto Light" panose="02000000000000000000" pitchFamily="2" charset="0"/>
            </a:endParaRPr>
          </a:p>
        </p:txBody>
      </p:sp>
      <p:sp>
        <p:nvSpPr>
          <p:cNvPr id="12" name="TextBox 18">
            <a:extLst>
              <a:ext uri="{FF2B5EF4-FFF2-40B4-BE49-F238E27FC236}">
                <a16:creationId xmlns:a16="http://schemas.microsoft.com/office/drawing/2014/main" id="{BEB56012-C005-D985-3B4B-871ED9488BC7}"/>
              </a:ext>
            </a:extLst>
          </p:cNvPr>
          <p:cNvSpPr txBox="1"/>
          <p:nvPr/>
        </p:nvSpPr>
        <p:spPr>
          <a:xfrm>
            <a:off x="8916132" y="3227295"/>
            <a:ext cx="1804119" cy="366447"/>
          </a:xfrm>
          <a:prstGeom prst="rect">
            <a:avLst/>
          </a:prstGeom>
          <a:noFill/>
        </p:spPr>
        <p:txBody>
          <a:bodyPr wrap="square" rtlCol="0">
            <a:spAutoFit/>
          </a:bodyPr>
          <a:lstStyle/>
          <a:p>
            <a:pPr algn="ctr">
              <a:lnSpc>
                <a:spcPct val="150000"/>
              </a:lnSpc>
            </a:pPr>
            <a:r>
              <a:rPr lang="nl-NL" sz="1300" b="1" i="0" dirty="0">
                <a:solidFill>
                  <a:schemeClr val="bg1"/>
                </a:solidFill>
                <a:latin typeface="Avenir Book" panose="02000503020000020003" pitchFamily="2" charset="0"/>
                <a:ea typeface="Roboto Light" panose="02000000000000000000" pitchFamily="2" charset="0"/>
              </a:rPr>
              <a:t>ONEENS</a:t>
            </a:r>
          </a:p>
        </p:txBody>
      </p:sp>
      <p:sp>
        <p:nvSpPr>
          <p:cNvPr id="13" name="TextBox 29">
            <a:extLst>
              <a:ext uri="{FF2B5EF4-FFF2-40B4-BE49-F238E27FC236}">
                <a16:creationId xmlns:a16="http://schemas.microsoft.com/office/drawing/2014/main" id="{63CAD9C3-47FB-159B-1B40-E6B233E1DFDB}"/>
              </a:ext>
            </a:extLst>
          </p:cNvPr>
          <p:cNvSpPr txBox="1"/>
          <p:nvPr/>
        </p:nvSpPr>
        <p:spPr>
          <a:xfrm>
            <a:off x="3874416" y="4630161"/>
            <a:ext cx="4487160" cy="1170531"/>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marL="0" indent="0">
              <a:lnSpc>
                <a:spcPct val="150000"/>
              </a:lnSpc>
              <a:buNone/>
            </a:pPr>
            <a:r>
              <a:rPr lang="nl-NL" sz="1200" b="0" dirty="0">
                <a:solidFill>
                  <a:schemeClr val="bg1"/>
                </a:solidFill>
                <a:latin typeface="Avenir Book" panose="02000503020000020003" pitchFamily="2" charset="0"/>
              </a:rPr>
              <a:t>In een democratie kan dat niet zomaar. Daar mag niemand alle macht hebben. </a:t>
            </a:r>
            <a:r>
              <a:rPr lang="nl-NL" sz="1200" dirty="0">
                <a:solidFill>
                  <a:schemeClr val="bg1"/>
                </a:solidFill>
                <a:latin typeface="Avenir Book" panose="02000503020000020003" pitchFamily="2" charset="0"/>
              </a:rPr>
              <a:t>In Amerika kan het Congres plannen van de president tegenhouden.</a:t>
            </a:r>
            <a:endParaRPr lang="nl-NL" sz="1200" b="0" dirty="0">
              <a:solidFill>
                <a:schemeClr val="bg1"/>
              </a:solidFill>
              <a:latin typeface="Avenir Book" panose="02000503020000020003" pitchFamily="2" charset="0"/>
            </a:endParaRPr>
          </a:p>
        </p:txBody>
      </p:sp>
      <p:sp>
        <p:nvSpPr>
          <p:cNvPr id="5" name="TextBox 2">
            <a:extLst>
              <a:ext uri="{FF2B5EF4-FFF2-40B4-BE49-F238E27FC236}">
                <a16:creationId xmlns:a16="http://schemas.microsoft.com/office/drawing/2014/main" id="{E162356F-2A74-86D4-1573-13E1B5FEACF7}"/>
              </a:ext>
            </a:extLst>
          </p:cNvPr>
          <p:cNvSpPr txBox="1"/>
          <p:nvPr/>
        </p:nvSpPr>
        <p:spPr>
          <a:xfrm>
            <a:off x="1996088" y="592949"/>
            <a:ext cx="1208601"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STELLINGEN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95746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5869A-C011-3BA1-267A-4AAECCAE805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2143943-036E-DCF4-D7B3-41C3731F6E7E}"/>
              </a:ext>
            </a:extLst>
          </p:cNvPr>
          <p:cNvSpPr txBox="1"/>
          <p:nvPr/>
        </p:nvSpPr>
        <p:spPr>
          <a:xfrm>
            <a:off x="1996088" y="592949"/>
            <a:ext cx="1919885"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3" name="Afbeelding 2">
            <a:extLst>
              <a:ext uri="{FF2B5EF4-FFF2-40B4-BE49-F238E27FC236}">
                <a16:creationId xmlns:a16="http://schemas.microsoft.com/office/drawing/2014/main" id="{9D90BCD5-2555-9B5F-D161-7E130801C7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820567"/>
            <a:ext cx="5602228" cy="421484"/>
          </a:xfrm>
          <a:prstGeom prst="rect">
            <a:avLst/>
          </a:prstGeom>
        </p:spPr>
      </p:pic>
      <p:sp>
        <p:nvSpPr>
          <p:cNvPr id="4" name="TextBox 18">
            <a:extLst>
              <a:ext uri="{FF2B5EF4-FFF2-40B4-BE49-F238E27FC236}">
                <a16:creationId xmlns:a16="http://schemas.microsoft.com/office/drawing/2014/main" id="{9EB0D698-7FAA-E5FE-DC77-53CFB3DFE31E}"/>
              </a:ext>
            </a:extLst>
          </p:cNvPr>
          <p:cNvSpPr txBox="1"/>
          <p:nvPr/>
        </p:nvSpPr>
        <p:spPr>
          <a:xfrm>
            <a:off x="6617920" y="1798301"/>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HOE ZIT HET MET DE MACHT?</a:t>
            </a:r>
            <a:endParaRPr lang="en-NL" sz="1600">
              <a:solidFill>
                <a:schemeClr val="bg1"/>
              </a:solidFill>
              <a:latin typeface="Avenir Light" panose="020B0402020203020204" pitchFamily="34" charset="77"/>
              <a:ea typeface="Roboto Light" panose="02000000000000000000" pitchFamily="2" charset="0"/>
            </a:endParaRPr>
          </a:p>
        </p:txBody>
      </p:sp>
      <p:sp>
        <p:nvSpPr>
          <p:cNvPr id="13" name="TextBox 29">
            <a:extLst>
              <a:ext uri="{FF2B5EF4-FFF2-40B4-BE49-F238E27FC236}">
                <a16:creationId xmlns:a16="http://schemas.microsoft.com/office/drawing/2014/main" id="{DD4A2DB1-337C-E1FA-A7C1-90B769CD835C}"/>
              </a:ext>
            </a:extLst>
          </p:cNvPr>
          <p:cNvSpPr txBox="1"/>
          <p:nvPr/>
        </p:nvSpPr>
        <p:spPr>
          <a:xfrm>
            <a:off x="6617920" y="2346178"/>
            <a:ext cx="4838785" cy="2001528"/>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solidFill>
                  <a:schemeClr val="bg1"/>
                </a:solidFill>
                <a:latin typeface="Avenir Book" panose="02000503020000020003" pitchFamily="2" charset="0"/>
              </a:rPr>
              <a:t>Amerika is een democratie, net als Nederland. Dat betekent dat de macht is verdeeld zodat niemand te machtig kan worden. </a:t>
            </a:r>
          </a:p>
          <a:p>
            <a:pPr>
              <a:lnSpc>
                <a:spcPct val="150000"/>
              </a:lnSpc>
            </a:pPr>
            <a:endParaRPr lang="nl-NL" sz="1200" b="1" dirty="0">
              <a:solidFill>
                <a:schemeClr val="bg1"/>
              </a:solidFill>
              <a:latin typeface="Avenir Book" panose="02000503020000020003" pitchFamily="2" charset="0"/>
            </a:endParaRPr>
          </a:p>
          <a:p>
            <a:pPr>
              <a:lnSpc>
                <a:spcPct val="150000"/>
              </a:lnSpc>
            </a:pPr>
            <a:r>
              <a:rPr lang="nl-NL" sz="1200" dirty="0">
                <a:solidFill>
                  <a:schemeClr val="bg1"/>
                </a:solidFill>
                <a:latin typeface="Avenir Book" panose="02000503020000020003" pitchFamily="2" charset="0"/>
              </a:rPr>
              <a:t>Hoe dat in Amerika zit, en wat er op 3 november op het spel staat? Dat ontdek je in de volgende dia’s. </a:t>
            </a:r>
          </a:p>
        </p:txBody>
      </p:sp>
      <p:pic>
        <p:nvPicPr>
          <p:cNvPr id="9" name="Afbeelding 8" descr="Afbeelding met tekenfilm, kunst, schets&#10;&#10;Automatisch gegenereerde beschrijving">
            <a:extLst>
              <a:ext uri="{FF2B5EF4-FFF2-40B4-BE49-F238E27FC236}">
                <a16:creationId xmlns:a16="http://schemas.microsoft.com/office/drawing/2014/main" id="{D63F42CE-5B88-6223-B4E5-B2C376CFDBB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67245" y="2215967"/>
            <a:ext cx="3566160" cy="3831336"/>
          </a:xfrm>
          <a:prstGeom prst="rect">
            <a:avLst/>
          </a:prstGeom>
        </p:spPr>
      </p:pic>
    </p:spTree>
    <p:extLst>
      <p:ext uri="{BB962C8B-B14F-4D97-AF65-F5344CB8AC3E}">
        <p14:creationId xmlns:p14="http://schemas.microsoft.com/office/powerpoint/2010/main" val="2508820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DEB1"/>
        </a:solidFill>
        <a:effectLst/>
      </p:bgPr>
    </p:bg>
    <p:spTree>
      <p:nvGrpSpPr>
        <p:cNvPr id="1" name="">
          <a:extLst>
            <a:ext uri="{FF2B5EF4-FFF2-40B4-BE49-F238E27FC236}">
              <a16:creationId xmlns:a16="http://schemas.microsoft.com/office/drawing/2014/main" id="{1F1E626D-E34D-63CD-99FC-E15384C5E022}"/>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F84B1F2F-DA65-EB9B-D38E-769DCA4533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4477" y="197073"/>
            <a:ext cx="5602228" cy="421484"/>
          </a:xfrm>
          <a:prstGeom prst="rect">
            <a:avLst/>
          </a:prstGeom>
        </p:spPr>
      </p:pic>
      <p:sp>
        <p:nvSpPr>
          <p:cNvPr id="14" name="TextBox 18">
            <a:extLst>
              <a:ext uri="{FF2B5EF4-FFF2-40B4-BE49-F238E27FC236}">
                <a16:creationId xmlns:a16="http://schemas.microsoft.com/office/drawing/2014/main" id="{271C9C28-A4F3-A2F5-B1A9-518654EA54FF}"/>
              </a:ext>
            </a:extLst>
          </p:cNvPr>
          <p:cNvSpPr txBox="1"/>
          <p:nvPr/>
        </p:nvSpPr>
        <p:spPr>
          <a:xfrm>
            <a:off x="6617920" y="17480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Urbanist" panose="020B0A04040200000203" pitchFamily="34" charset="77"/>
                <a:cs typeface="Urbanist" panose="020B0A04040200000203" pitchFamily="34" charset="77"/>
              </a:rPr>
              <a:t>VERDELING VAN MACHT</a:t>
            </a:r>
            <a:endParaRPr lang="en-NL" sz="1600">
              <a:solidFill>
                <a:schemeClr val="bg1"/>
              </a:solidFill>
              <a:latin typeface="Avenir Light" panose="020B0402020203020204" pitchFamily="34" charset="77"/>
              <a:ea typeface="Roboto Light" panose="02000000000000000000" pitchFamily="2" charset="0"/>
            </a:endParaRPr>
          </a:p>
        </p:txBody>
      </p:sp>
      <p:sp>
        <p:nvSpPr>
          <p:cNvPr id="17" name="TextBox 29">
            <a:extLst>
              <a:ext uri="{FF2B5EF4-FFF2-40B4-BE49-F238E27FC236}">
                <a16:creationId xmlns:a16="http://schemas.microsoft.com/office/drawing/2014/main" id="{B40FB642-677D-511F-094F-2E3E8D3B890F}"/>
              </a:ext>
            </a:extLst>
          </p:cNvPr>
          <p:cNvSpPr txBox="1"/>
          <p:nvPr/>
        </p:nvSpPr>
        <p:spPr>
          <a:xfrm>
            <a:off x="6617920" y="675550"/>
            <a:ext cx="4838785" cy="937712"/>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rPr>
              <a:t>In Amerika is de macht verdeeld in drieën. Wie maakt de wetten, wie voert ze uit en wie controleert?</a:t>
            </a:r>
          </a:p>
        </p:txBody>
      </p:sp>
      <p:sp>
        <p:nvSpPr>
          <p:cNvPr id="25" name="TextBox 2">
            <a:extLst>
              <a:ext uri="{FF2B5EF4-FFF2-40B4-BE49-F238E27FC236}">
                <a16:creationId xmlns:a16="http://schemas.microsoft.com/office/drawing/2014/main" id="{1879C694-6677-E37B-EDC9-99D062FF79CA}"/>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219" name="Afbeelding 218" descr="Afbeelding met ontvangst&#10;&#10;Beschrijving automatisch gegenereerd met gemiddelde betrouwbaarheid">
            <a:extLst>
              <a:ext uri="{FF2B5EF4-FFF2-40B4-BE49-F238E27FC236}">
                <a16:creationId xmlns:a16="http://schemas.microsoft.com/office/drawing/2014/main" id="{9028C774-F304-1F2D-C4A1-54A7E1A6388E}"/>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7990712" y="4206647"/>
            <a:ext cx="3465993" cy="2420905"/>
          </a:xfrm>
          <a:prstGeom prst="rect">
            <a:avLst/>
          </a:prstGeom>
          <a:effectLst>
            <a:outerShdw blurRad="50800" dist="38100" dir="2700000" algn="tl" rotWithShape="0">
              <a:prstClr val="black">
                <a:alpha val="40000"/>
              </a:prstClr>
            </a:outerShdw>
          </a:effectLst>
        </p:spPr>
      </p:pic>
      <p:sp>
        <p:nvSpPr>
          <p:cNvPr id="220" name="Tekstvak 219">
            <a:extLst>
              <a:ext uri="{FF2B5EF4-FFF2-40B4-BE49-F238E27FC236}">
                <a16:creationId xmlns:a16="http://schemas.microsoft.com/office/drawing/2014/main" id="{D3264867-3EB1-9AF6-60DC-3C3CE9CC93D0}"/>
              </a:ext>
            </a:extLst>
          </p:cNvPr>
          <p:cNvSpPr txBox="1"/>
          <p:nvPr/>
        </p:nvSpPr>
        <p:spPr>
          <a:xfrm>
            <a:off x="8075592" y="4484279"/>
            <a:ext cx="3296231" cy="1865639"/>
          </a:xfrm>
          <a:prstGeom prst="rect">
            <a:avLst/>
          </a:prstGeom>
          <a:noFill/>
          <a:effectLst>
            <a:outerShdw sx="1000" sy="1000" algn="tl" rotWithShape="0">
              <a:schemeClr val="tx2"/>
            </a:outerShdw>
          </a:effectLst>
        </p:spPr>
        <p:txBody>
          <a:bodyPr wrap="square">
            <a:spAutoFit/>
          </a:bodyPr>
          <a:lstStyle/>
          <a:p>
            <a:pPr>
              <a:lnSpc>
                <a:spcPct val="150000"/>
              </a:lnSpc>
            </a:pPr>
            <a:r>
              <a:rPr lang="nl-NL" sz="1300" b="1" dirty="0">
                <a:latin typeface="Avenir Book" panose="02000503020000020003" pitchFamily="2" charset="0"/>
              </a:rPr>
              <a:t>Zo zit dat:</a:t>
            </a:r>
          </a:p>
          <a:p>
            <a:pPr marL="342900" indent="-342900">
              <a:lnSpc>
                <a:spcPct val="150000"/>
              </a:lnSpc>
              <a:buFont typeface="+mj-lt"/>
              <a:buAutoNum type="arabicPeriod"/>
            </a:pPr>
            <a:r>
              <a:rPr lang="nl-NL" sz="1300" dirty="0">
                <a:latin typeface="Avenir Book" panose="02000503020000020003" pitchFamily="2" charset="0"/>
              </a:rPr>
              <a:t>Het Congres maakt de wetten</a:t>
            </a:r>
          </a:p>
          <a:p>
            <a:pPr marL="342900" indent="-342900">
              <a:lnSpc>
                <a:spcPct val="150000"/>
              </a:lnSpc>
              <a:buFont typeface="+mj-lt"/>
              <a:buAutoNum type="arabicPeriod"/>
            </a:pPr>
            <a:r>
              <a:rPr lang="nl-NL" sz="1300" dirty="0">
                <a:latin typeface="Avenir Book" panose="02000503020000020003" pitchFamily="2" charset="0"/>
              </a:rPr>
              <a:t>De president en de ministers voeren uit</a:t>
            </a:r>
          </a:p>
          <a:p>
            <a:pPr marL="342900" indent="-342900">
              <a:lnSpc>
                <a:spcPct val="150000"/>
              </a:lnSpc>
              <a:buFont typeface="+mj-lt"/>
              <a:buAutoNum type="arabicPeriod"/>
            </a:pPr>
            <a:r>
              <a:rPr lang="nl-NL" sz="1300" dirty="0">
                <a:latin typeface="Avenir Book" panose="02000503020000020003" pitchFamily="2" charset="0"/>
              </a:rPr>
              <a:t>De rechters controleren of dit volgens de Grondwet gebeurt</a:t>
            </a:r>
            <a:endParaRPr lang="nl-NL" dirty="0"/>
          </a:p>
        </p:txBody>
      </p:sp>
      <p:sp>
        <p:nvSpPr>
          <p:cNvPr id="4" name="Driehoek 3">
            <a:extLst>
              <a:ext uri="{FF2B5EF4-FFF2-40B4-BE49-F238E27FC236}">
                <a16:creationId xmlns:a16="http://schemas.microsoft.com/office/drawing/2014/main" id="{237749DB-D99D-5C50-7D00-E20D69C6249D}"/>
              </a:ext>
            </a:extLst>
          </p:cNvPr>
          <p:cNvSpPr/>
          <p:nvPr/>
        </p:nvSpPr>
        <p:spPr>
          <a:xfrm>
            <a:off x="2013757" y="1243022"/>
            <a:ext cx="5025838" cy="3852000"/>
          </a:xfrm>
          <a:prstGeom prst="triangle">
            <a:avLst/>
          </a:prstGeom>
          <a:solidFill>
            <a:srgbClr val="F1DDB0"/>
          </a:solidFill>
          <a:ln w="38100">
            <a:solidFill>
              <a:schemeClr val="tx1"/>
            </a:solidFill>
          </a:ln>
          <a:effectLst>
            <a:outerShdw blurRad="228077" dist="66492" dir="2700000" sx="100960" sy="100960" algn="ctr" rotWithShape="0">
              <a:srgbClr val="000000">
                <a:alpha val="29498"/>
              </a:srgb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ln w="0"/>
              <a:solidFill>
                <a:schemeClr val="tx1"/>
              </a:solidFill>
              <a:effectLst>
                <a:outerShdw blurRad="38100" dist="19050" dir="2700000" algn="tl" rotWithShape="0">
                  <a:schemeClr val="dk1">
                    <a:alpha val="40000"/>
                  </a:schemeClr>
                </a:outerShdw>
              </a:effectLst>
            </a:endParaRPr>
          </a:p>
        </p:txBody>
      </p:sp>
      <p:grpSp>
        <p:nvGrpSpPr>
          <p:cNvPr id="5" name="Groep 4">
            <a:extLst>
              <a:ext uri="{FF2B5EF4-FFF2-40B4-BE49-F238E27FC236}">
                <a16:creationId xmlns:a16="http://schemas.microsoft.com/office/drawing/2014/main" id="{1083BD2B-35F0-9B30-9F84-2ACFF59069A3}"/>
              </a:ext>
            </a:extLst>
          </p:cNvPr>
          <p:cNvGrpSpPr/>
          <p:nvPr/>
        </p:nvGrpSpPr>
        <p:grpSpPr>
          <a:xfrm>
            <a:off x="5282985" y="2391954"/>
            <a:ext cx="900000" cy="900000"/>
            <a:chOff x="6852310" y="2391954"/>
            <a:chExt cx="900000" cy="900000"/>
          </a:xfrm>
        </p:grpSpPr>
        <p:sp>
          <p:nvSpPr>
            <p:cNvPr id="6" name="Ovaal 5">
              <a:extLst>
                <a:ext uri="{FF2B5EF4-FFF2-40B4-BE49-F238E27FC236}">
                  <a16:creationId xmlns:a16="http://schemas.microsoft.com/office/drawing/2014/main" id="{71E1778E-6EC7-A2F5-4E11-5663786DE920}"/>
                </a:ext>
              </a:extLst>
            </p:cNvPr>
            <p:cNvSpPr/>
            <p:nvPr/>
          </p:nvSpPr>
          <p:spPr>
            <a:xfrm flipH="1">
              <a:off x="6852310" y="2391954"/>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8" name="Graphic 7" descr="Gebruiker met effen opvulling">
              <a:extLst>
                <a:ext uri="{FF2B5EF4-FFF2-40B4-BE49-F238E27FC236}">
                  <a16:creationId xmlns:a16="http://schemas.microsoft.com/office/drawing/2014/main" id="{C4AC004D-5A82-DCC6-79F4-D83558420B2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6924026" y="2835922"/>
              <a:ext cx="288000" cy="288000"/>
            </a:xfrm>
            <a:prstGeom prst="rect">
              <a:avLst/>
            </a:prstGeom>
          </p:spPr>
        </p:pic>
        <p:pic>
          <p:nvPicPr>
            <p:cNvPr id="10" name="Graphic 9" descr="Gebruiker met effen opvulling">
              <a:extLst>
                <a:ext uri="{FF2B5EF4-FFF2-40B4-BE49-F238E27FC236}">
                  <a16:creationId xmlns:a16="http://schemas.microsoft.com/office/drawing/2014/main" id="{8EF7E531-8056-4AAF-6144-68CED9C463C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385194" y="2835922"/>
              <a:ext cx="288000" cy="288000"/>
            </a:xfrm>
            <a:prstGeom prst="rect">
              <a:avLst/>
            </a:prstGeom>
          </p:spPr>
        </p:pic>
        <p:pic>
          <p:nvPicPr>
            <p:cNvPr id="13" name="Graphic 12" descr="Gebruiker met effen opvulling">
              <a:extLst>
                <a:ext uri="{FF2B5EF4-FFF2-40B4-BE49-F238E27FC236}">
                  <a16:creationId xmlns:a16="http://schemas.microsoft.com/office/drawing/2014/main" id="{3B5D000D-25CF-9409-E56F-A698B578E05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143443" y="2838156"/>
              <a:ext cx="288000" cy="288000"/>
            </a:xfrm>
            <a:prstGeom prst="rect">
              <a:avLst/>
            </a:prstGeom>
          </p:spPr>
        </p:pic>
        <p:pic>
          <p:nvPicPr>
            <p:cNvPr id="15" name="Graphic 14" descr="Gebruiker met effen opvulling">
              <a:extLst>
                <a:ext uri="{FF2B5EF4-FFF2-40B4-BE49-F238E27FC236}">
                  <a16:creationId xmlns:a16="http://schemas.microsoft.com/office/drawing/2014/main" id="{125C7E15-776E-3AEA-C892-17F2E386A43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014310" y="2620640"/>
              <a:ext cx="288000" cy="288000"/>
            </a:xfrm>
            <a:prstGeom prst="rect">
              <a:avLst/>
            </a:prstGeom>
          </p:spPr>
        </p:pic>
        <p:pic>
          <p:nvPicPr>
            <p:cNvPr id="19" name="Graphic 18" descr="Gebruiker met effen opvulling">
              <a:extLst>
                <a:ext uri="{FF2B5EF4-FFF2-40B4-BE49-F238E27FC236}">
                  <a16:creationId xmlns:a16="http://schemas.microsoft.com/office/drawing/2014/main" id="{A91590E8-4242-109C-67A2-3D77DDE4C50E}"/>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292260" y="2618406"/>
              <a:ext cx="288000" cy="288000"/>
            </a:xfrm>
            <a:prstGeom prst="rect">
              <a:avLst/>
            </a:prstGeom>
          </p:spPr>
        </p:pic>
        <p:pic>
          <p:nvPicPr>
            <p:cNvPr id="22" name="Graphic 21" descr="Gebruiker met effen opvulling">
              <a:extLst>
                <a:ext uri="{FF2B5EF4-FFF2-40B4-BE49-F238E27FC236}">
                  <a16:creationId xmlns:a16="http://schemas.microsoft.com/office/drawing/2014/main" id="{CF5C5AE1-7A2C-DD56-5E0F-975C1F54106C}"/>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7155235" y="2421884"/>
              <a:ext cx="288000" cy="288000"/>
            </a:xfrm>
            <a:prstGeom prst="rect">
              <a:avLst/>
            </a:prstGeom>
          </p:spPr>
        </p:pic>
      </p:grpSp>
      <p:grpSp>
        <p:nvGrpSpPr>
          <p:cNvPr id="23" name="Groep 22">
            <a:extLst>
              <a:ext uri="{FF2B5EF4-FFF2-40B4-BE49-F238E27FC236}">
                <a16:creationId xmlns:a16="http://schemas.microsoft.com/office/drawing/2014/main" id="{05167726-ADE4-BD2F-9CE0-8488A96CA0EC}"/>
              </a:ext>
            </a:extLst>
          </p:cNvPr>
          <p:cNvGrpSpPr/>
          <p:nvPr/>
        </p:nvGrpSpPr>
        <p:grpSpPr>
          <a:xfrm>
            <a:off x="2870367" y="2400015"/>
            <a:ext cx="900000" cy="900000"/>
            <a:chOff x="4439692" y="2400015"/>
            <a:chExt cx="900000" cy="900000"/>
          </a:xfrm>
        </p:grpSpPr>
        <p:sp>
          <p:nvSpPr>
            <p:cNvPr id="24" name="Ovaal 23">
              <a:extLst>
                <a:ext uri="{FF2B5EF4-FFF2-40B4-BE49-F238E27FC236}">
                  <a16:creationId xmlns:a16="http://schemas.microsoft.com/office/drawing/2014/main" id="{1E0723BB-4C7A-F116-7DDE-F22D960E2552}"/>
                </a:ext>
              </a:extLst>
            </p:cNvPr>
            <p:cNvSpPr/>
            <p:nvPr/>
          </p:nvSpPr>
          <p:spPr>
            <a:xfrm flipH="1">
              <a:off x="4439692" y="2400015"/>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6" name="Graphic 25" descr="Hamer met effen opvulling">
              <a:extLst>
                <a:ext uri="{FF2B5EF4-FFF2-40B4-BE49-F238E27FC236}">
                  <a16:creationId xmlns:a16="http://schemas.microsoft.com/office/drawing/2014/main" id="{77E48DB2-F864-1A2E-CA0C-5F9DE7F3ED4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594917" y="2475845"/>
              <a:ext cx="685800" cy="685800"/>
            </a:xfrm>
            <a:prstGeom prst="rect">
              <a:avLst/>
            </a:prstGeom>
          </p:spPr>
        </p:pic>
        <p:sp>
          <p:nvSpPr>
            <p:cNvPr id="27" name="Rechthoek 26">
              <a:extLst>
                <a:ext uri="{FF2B5EF4-FFF2-40B4-BE49-F238E27FC236}">
                  <a16:creationId xmlns:a16="http://schemas.microsoft.com/office/drawing/2014/main" id="{4D6073D7-8AD1-93E0-FA10-E7D68789302B}"/>
                </a:ext>
              </a:extLst>
            </p:cNvPr>
            <p:cNvSpPr/>
            <p:nvPr/>
          </p:nvSpPr>
          <p:spPr>
            <a:xfrm rot="2074027">
              <a:off x="4544032" y="2727229"/>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D59377DD-07D9-CF10-30C1-DA677A48772C}"/>
                </a:ext>
              </a:extLst>
            </p:cNvPr>
            <p:cNvSpPr/>
            <p:nvPr/>
          </p:nvSpPr>
          <p:spPr>
            <a:xfrm>
              <a:off x="4522917" y="2831147"/>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Rechthoek 33">
              <a:extLst>
                <a:ext uri="{FF2B5EF4-FFF2-40B4-BE49-F238E27FC236}">
                  <a16:creationId xmlns:a16="http://schemas.microsoft.com/office/drawing/2014/main" id="{1108707F-668D-F855-2AB8-BBF00AC62AF8}"/>
                </a:ext>
              </a:extLst>
            </p:cNvPr>
            <p:cNvSpPr/>
            <p:nvPr/>
          </p:nvSpPr>
          <p:spPr>
            <a:xfrm rot="20453448">
              <a:off x="4534456" y="2946005"/>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35" name="Groep 34">
            <a:extLst>
              <a:ext uri="{FF2B5EF4-FFF2-40B4-BE49-F238E27FC236}">
                <a16:creationId xmlns:a16="http://schemas.microsoft.com/office/drawing/2014/main" id="{26C651F6-8A90-C92E-CF63-B854CDD9E064}"/>
              </a:ext>
            </a:extLst>
          </p:cNvPr>
          <p:cNvGrpSpPr/>
          <p:nvPr/>
        </p:nvGrpSpPr>
        <p:grpSpPr>
          <a:xfrm>
            <a:off x="281556" y="5318272"/>
            <a:ext cx="5706003" cy="1716222"/>
            <a:chOff x="281556" y="5318272"/>
            <a:chExt cx="5706003" cy="1716222"/>
          </a:xfrm>
        </p:grpSpPr>
        <p:sp>
          <p:nvSpPr>
            <p:cNvPr id="39" name="Rechthoek 38">
              <a:extLst>
                <a:ext uri="{FF2B5EF4-FFF2-40B4-BE49-F238E27FC236}">
                  <a16:creationId xmlns:a16="http://schemas.microsoft.com/office/drawing/2014/main" id="{E4512597-3A71-037C-EF38-54316F1CE383}"/>
                </a:ext>
              </a:extLst>
            </p:cNvPr>
            <p:cNvSpPr/>
            <p:nvPr/>
          </p:nvSpPr>
          <p:spPr>
            <a:xfrm>
              <a:off x="3556053" y="5538990"/>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3" name="Tekstvak 42">
              <a:extLst>
                <a:ext uri="{FF2B5EF4-FFF2-40B4-BE49-F238E27FC236}">
                  <a16:creationId xmlns:a16="http://schemas.microsoft.com/office/drawing/2014/main" id="{EFDF14B2-DB14-B154-A7CF-2FE0E39C2F3D}"/>
                </a:ext>
              </a:extLst>
            </p:cNvPr>
            <p:cNvSpPr txBox="1"/>
            <p:nvPr/>
          </p:nvSpPr>
          <p:spPr>
            <a:xfrm>
              <a:off x="3573732" y="5561704"/>
              <a:ext cx="1953868"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Wetgevende macht</a:t>
              </a:r>
            </a:p>
            <a:p>
              <a:pPr algn="ctr"/>
              <a:r>
                <a:rPr lang="nl-NL" sz="1300" b="1" dirty="0">
                  <a:latin typeface="Avenir Book" panose="02000503020000020003" pitchFamily="2" charset="0"/>
                </a:rPr>
                <a:t>Congres</a:t>
              </a:r>
            </a:p>
          </p:txBody>
        </p:sp>
        <p:sp>
          <p:nvSpPr>
            <p:cNvPr id="44" name="Tekstvak 43">
              <a:extLst>
                <a:ext uri="{FF2B5EF4-FFF2-40B4-BE49-F238E27FC236}">
                  <a16:creationId xmlns:a16="http://schemas.microsoft.com/office/drawing/2014/main" id="{5FC6ED06-BD39-211D-899B-7FF2F82D6541}"/>
                </a:ext>
              </a:extLst>
            </p:cNvPr>
            <p:cNvSpPr txBox="1"/>
            <p:nvPr/>
          </p:nvSpPr>
          <p:spPr>
            <a:xfrm>
              <a:off x="2868386" y="6252015"/>
              <a:ext cx="1294650" cy="492443"/>
            </a:xfrm>
            <a:prstGeom prst="rect">
              <a:avLst/>
            </a:prstGeom>
            <a:noFill/>
          </p:spPr>
          <p:txBody>
            <a:bodyPr wrap="none" rtlCol="0">
              <a:spAutoFit/>
            </a:bodyPr>
            <a:lstStyle/>
            <a:p>
              <a:pPr algn="ctr"/>
              <a:r>
                <a:rPr lang="nl-NL" sz="1300" dirty="0">
                  <a:latin typeface="Avenir Book" panose="02000503020000020003" pitchFamily="2" charset="0"/>
                </a:rPr>
                <a:t>Huis</a:t>
              </a:r>
            </a:p>
            <a:p>
              <a:pPr algn="ctr"/>
              <a:r>
                <a:rPr lang="nl-NL" sz="1300" dirty="0">
                  <a:latin typeface="Avenir Book" panose="02000503020000020003" pitchFamily="2" charset="0"/>
                </a:rPr>
                <a:t>(435 leden)</a:t>
              </a:r>
            </a:p>
          </p:txBody>
        </p:sp>
        <p:sp>
          <p:nvSpPr>
            <p:cNvPr id="45" name="Tekstvak 44">
              <a:extLst>
                <a:ext uri="{FF2B5EF4-FFF2-40B4-BE49-F238E27FC236}">
                  <a16:creationId xmlns:a16="http://schemas.microsoft.com/office/drawing/2014/main" id="{5FCA4325-3E8C-8A38-285C-CB211CB0BDDE}"/>
                </a:ext>
              </a:extLst>
            </p:cNvPr>
            <p:cNvSpPr txBox="1"/>
            <p:nvPr/>
          </p:nvSpPr>
          <p:spPr>
            <a:xfrm>
              <a:off x="4804222" y="6243954"/>
              <a:ext cx="1183337" cy="492443"/>
            </a:xfrm>
            <a:prstGeom prst="rect">
              <a:avLst/>
            </a:prstGeom>
            <a:noFill/>
          </p:spPr>
          <p:txBody>
            <a:bodyPr wrap="none" rtlCol="0">
              <a:spAutoFit/>
            </a:bodyPr>
            <a:lstStyle/>
            <a:p>
              <a:pPr algn="ctr"/>
              <a:r>
                <a:rPr lang="nl-NL" sz="1300" dirty="0">
                  <a:latin typeface="Avenir Book" panose="02000503020000020003" pitchFamily="2" charset="0"/>
                </a:rPr>
                <a:t>Senaat</a:t>
              </a:r>
            </a:p>
            <a:p>
              <a:pPr algn="ctr"/>
              <a:r>
                <a:rPr lang="nl-NL" sz="1300" dirty="0">
                  <a:latin typeface="Avenir Book" panose="02000503020000020003" pitchFamily="2" charset="0"/>
                </a:rPr>
                <a:t>(100 leden)</a:t>
              </a:r>
            </a:p>
          </p:txBody>
        </p:sp>
        <p:grpSp>
          <p:nvGrpSpPr>
            <p:cNvPr id="46" name="Groep 45">
              <a:extLst>
                <a:ext uri="{FF2B5EF4-FFF2-40B4-BE49-F238E27FC236}">
                  <a16:creationId xmlns:a16="http://schemas.microsoft.com/office/drawing/2014/main" id="{9AB4AC86-1FCD-CAC8-4854-E8790AF4CD16}"/>
                </a:ext>
              </a:extLst>
            </p:cNvPr>
            <p:cNvGrpSpPr/>
            <p:nvPr/>
          </p:nvGrpSpPr>
          <p:grpSpPr>
            <a:xfrm>
              <a:off x="281556" y="5318272"/>
              <a:ext cx="1988461" cy="1716222"/>
              <a:chOff x="1338442" y="5318272"/>
              <a:chExt cx="1988461" cy="1716222"/>
            </a:xfrm>
          </p:grpSpPr>
          <p:pic>
            <p:nvPicPr>
              <p:cNvPr id="47" name="Graphic 46" descr="Pijl-rechts met effen opvulling">
                <a:extLst>
                  <a:ext uri="{FF2B5EF4-FFF2-40B4-BE49-F238E27FC236}">
                    <a16:creationId xmlns:a16="http://schemas.microsoft.com/office/drawing/2014/main" id="{AA356F5F-BD35-2F66-E3A6-17D8B479514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10681" y="5318272"/>
                <a:ext cx="1716222" cy="1716222"/>
              </a:xfrm>
              <a:prstGeom prst="rect">
                <a:avLst/>
              </a:prstGeom>
            </p:spPr>
          </p:pic>
          <p:sp>
            <p:nvSpPr>
              <p:cNvPr id="48" name="Tekstvak 47">
                <a:extLst>
                  <a:ext uri="{FF2B5EF4-FFF2-40B4-BE49-F238E27FC236}">
                    <a16:creationId xmlns:a16="http://schemas.microsoft.com/office/drawing/2014/main" id="{D44DCCCB-3969-0E92-EA6C-DE9CA2E7D317}"/>
                  </a:ext>
                </a:extLst>
              </p:cNvPr>
              <p:cNvSpPr txBox="1"/>
              <p:nvPr/>
            </p:nvSpPr>
            <p:spPr>
              <a:xfrm>
                <a:off x="1338442" y="6099334"/>
                <a:ext cx="1817266"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Burgers kiezen</a:t>
                </a:r>
              </a:p>
            </p:txBody>
          </p:sp>
        </p:grpSp>
      </p:grpSp>
      <p:grpSp>
        <p:nvGrpSpPr>
          <p:cNvPr id="49" name="Groep 48">
            <a:extLst>
              <a:ext uri="{FF2B5EF4-FFF2-40B4-BE49-F238E27FC236}">
                <a16:creationId xmlns:a16="http://schemas.microsoft.com/office/drawing/2014/main" id="{A3475899-32F1-D22D-BCBA-19421355BEBD}"/>
              </a:ext>
            </a:extLst>
          </p:cNvPr>
          <p:cNvGrpSpPr/>
          <p:nvPr/>
        </p:nvGrpSpPr>
        <p:grpSpPr>
          <a:xfrm>
            <a:off x="6402402" y="2508369"/>
            <a:ext cx="2020232" cy="615553"/>
            <a:chOff x="7971727" y="2508369"/>
            <a:chExt cx="2020232" cy="615553"/>
          </a:xfrm>
        </p:grpSpPr>
        <p:sp>
          <p:nvSpPr>
            <p:cNvPr id="50" name="Rechthoek 49">
              <a:extLst>
                <a:ext uri="{FF2B5EF4-FFF2-40B4-BE49-F238E27FC236}">
                  <a16:creationId xmlns:a16="http://schemas.microsoft.com/office/drawing/2014/main" id="{1D5D7477-15D6-B53A-DAF0-941FC8D62B41}"/>
                </a:ext>
              </a:extLst>
            </p:cNvPr>
            <p:cNvSpPr/>
            <p:nvPr/>
          </p:nvSpPr>
          <p:spPr>
            <a:xfrm>
              <a:off x="7971727" y="2508369"/>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51" name="Tekstvak 50">
              <a:extLst>
                <a:ext uri="{FF2B5EF4-FFF2-40B4-BE49-F238E27FC236}">
                  <a16:creationId xmlns:a16="http://schemas.microsoft.com/office/drawing/2014/main" id="{4CBD68EC-D31C-70B1-7493-5F996AEF5578}"/>
                </a:ext>
              </a:extLst>
            </p:cNvPr>
            <p:cNvSpPr txBox="1"/>
            <p:nvPr/>
          </p:nvSpPr>
          <p:spPr>
            <a:xfrm>
              <a:off x="8000371" y="2531083"/>
              <a:ext cx="1931939"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Uitvoerende macht</a:t>
              </a:r>
            </a:p>
            <a:p>
              <a:pPr algn="ctr"/>
              <a:r>
                <a:rPr lang="nl-NL" sz="1300" b="1" dirty="0">
                  <a:latin typeface="Avenir Book" panose="02000503020000020003" pitchFamily="2" charset="0"/>
                </a:rPr>
                <a:t>President (en ministers)</a:t>
              </a:r>
            </a:p>
          </p:txBody>
        </p:sp>
      </p:grpSp>
      <p:grpSp>
        <p:nvGrpSpPr>
          <p:cNvPr id="52" name="Groep 51">
            <a:extLst>
              <a:ext uri="{FF2B5EF4-FFF2-40B4-BE49-F238E27FC236}">
                <a16:creationId xmlns:a16="http://schemas.microsoft.com/office/drawing/2014/main" id="{357BEE62-CF36-E5F8-7CB8-3C596004996E}"/>
              </a:ext>
            </a:extLst>
          </p:cNvPr>
          <p:cNvGrpSpPr/>
          <p:nvPr/>
        </p:nvGrpSpPr>
        <p:grpSpPr>
          <a:xfrm>
            <a:off x="630718" y="2510253"/>
            <a:ext cx="2020232" cy="615553"/>
            <a:chOff x="2200043" y="2510253"/>
            <a:chExt cx="2020232" cy="615553"/>
          </a:xfrm>
        </p:grpSpPr>
        <p:sp>
          <p:nvSpPr>
            <p:cNvPr id="53" name="Rechthoek 52">
              <a:extLst>
                <a:ext uri="{FF2B5EF4-FFF2-40B4-BE49-F238E27FC236}">
                  <a16:creationId xmlns:a16="http://schemas.microsoft.com/office/drawing/2014/main" id="{5DFD0B1D-5566-CF9D-B250-36901FA560C0}"/>
                </a:ext>
              </a:extLst>
            </p:cNvPr>
            <p:cNvSpPr/>
            <p:nvPr/>
          </p:nvSpPr>
          <p:spPr>
            <a:xfrm>
              <a:off x="2200043" y="2510253"/>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54" name="Tekstvak 53">
              <a:extLst>
                <a:ext uri="{FF2B5EF4-FFF2-40B4-BE49-F238E27FC236}">
                  <a16:creationId xmlns:a16="http://schemas.microsoft.com/office/drawing/2014/main" id="{AB7F0337-FFAB-517F-E8C8-07469528B518}"/>
                </a:ext>
              </a:extLst>
            </p:cNvPr>
            <p:cNvSpPr txBox="1"/>
            <p:nvPr/>
          </p:nvSpPr>
          <p:spPr>
            <a:xfrm>
              <a:off x="2275976" y="2532967"/>
              <a:ext cx="1837362"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Rechterlijke macht</a:t>
              </a:r>
            </a:p>
            <a:p>
              <a:pPr algn="ctr"/>
              <a:r>
                <a:rPr lang="nl-NL" sz="1300" b="1" dirty="0">
                  <a:latin typeface="Avenir Book" panose="02000503020000020003" pitchFamily="2" charset="0"/>
                </a:rPr>
                <a:t>Rechters</a:t>
              </a:r>
            </a:p>
          </p:txBody>
        </p:sp>
      </p:grpSp>
      <p:grpSp>
        <p:nvGrpSpPr>
          <p:cNvPr id="55" name="Groep 54">
            <a:extLst>
              <a:ext uri="{FF2B5EF4-FFF2-40B4-BE49-F238E27FC236}">
                <a16:creationId xmlns:a16="http://schemas.microsoft.com/office/drawing/2014/main" id="{386A7828-1CDF-050F-0840-58B7D90E270C}"/>
              </a:ext>
            </a:extLst>
          </p:cNvPr>
          <p:cNvGrpSpPr/>
          <p:nvPr/>
        </p:nvGrpSpPr>
        <p:grpSpPr>
          <a:xfrm>
            <a:off x="4082324" y="4619668"/>
            <a:ext cx="900000" cy="900000"/>
            <a:chOff x="4082324" y="4619668"/>
            <a:chExt cx="900000" cy="900000"/>
          </a:xfrm>
        </p:grpSpPr>
        <p:sp>
          <p:nvSpPr>
            <p:cNvPr id="56" name="Ovaal 55">
              <a:extLst>
                <a:ext uri="{FF2B5EF4-FFF2-40B4-BE49-F238E27FC236}">
                  <a16:creationId xmlns:a16="http://schemas.microsoft.com/office/drawing/2014/main" id="{F4D32306-08AE-B244-8F2F-789AF74605CF}"/>
                </a:ext>
              </a:extLst>
            </p:cNvPr>
            <p:cNvSpPr/>
            <p:nvPr/>
          </p:nvSpPr>
          <p:spPr>
            <a:xfrm flipH="1">
              <a:off x="4082324" y="4619668"/>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7" name="Graphic 56" descr="Griekse tempel met effen opvulling">
              <a:extLst>
                <a:ext uri="{FF2B5EF4-FFF2-40B4-BE49-F238E27FC236}">
                  <a16:creationId xmlns:a16="http://schemas.microsoft.com/office/drawing/2014/main" id="{974DF19D-70A7-4C05-A7B2-9DF254DBCC0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193576" y="4733048"/>
              <a:ext cx="666198" cy="666198"/>
            </a:xfrm>
            <a:prstGeom prst="rect">
              <a:avLst/>
            </a:prstGeom>
          </p:spPr>
        </p:pic>
      </p:grpSp>
      <p:pic>
        <p:nvPicPr>
          <p:cNvPr id="58" name="Graphic 57" descr="Lijn met pijl: curve in tegenwijzerzin met effen opvulling">
            <a:extLst>
              <a:ext uri="{FF2B5EF4-FFF2-40B4-BE49-F238E27FC236}">
                <a16:creationId xmlns:a16="http://schemas.microsoft.com/office/drawing/2014/main" id="{F5628ACA-84F6-1810-48BD-76192A7890A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3078803">
            <a:off x="4952736" y="3751771"/>
            <a:ext cx="914400" cy="914400"/>
          </a:xfrm>
          <a:prstGeom prst="rect">
            <a:avLst/>
          </a:prstGeom>
        </p:spPr>
      </p:pic>
      <p:pic>
        <p:nvPicPr>
          <p:cNvPr id="59" name="Graphic 58" descr="Lijn met pijl: curve in tegenwijzerzin met effen opvulling">
            <a:extLst>
              <a:ext uri="{FF2B5EF4-FFF2-40B4-BE49-F238E27FC236}">
                <a16:creationId xmlns:a16="http://schemas.microsoft.com/office/drawing/2014/main" id="{59347D2B-817E-8DA2-8593-B2DD7E27F6E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6272805">
            <a:off x="4064939" y="2768222"/>
            <a:ext cx="914400" cy="914400"/>
          </a:xfrm>
          <a:prstGeom prst="rect">
            <a:avLst/>
          </a:prstGeom>
        </p:spPr>
      </p:pic>
      <p:sp>
        <p:nvSpPr>
          <p:cNvPr id="60" name="Tekstvak 59">
            <a:extLst>
              <a:ext uri="{FF2B5EF4-FFF2-40B4-BE49-F238E27FC236}">
                <a16:creationId xmlns:a16="http://schemas.microsoft.com/office/drawing/2014/main" id="{817DF975-5601-33AF-2116-61C295BEB5B0}"/>
              </a:ext>
            </a:extLst>
          </p:cNvPr>
          <p:cNvSpPr txBox="1"/>
          <p:nvPr/>
        </p:nvSpPr>
        <p:spPr>
          <a:xfrm rot="18656803">
            <a:off x="4431525" y="3662453"/>
            <a:ext cx="137804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Avenir Book" panose="02000503020000020003" pitchFamily="2" charset="0"/>
              </a:rPr>
              <a:t>Controle</a:t>
            </a:r>
          </a:p>
        </p:txBody>
      </p:sp>
      <p:sp>
        <p:nvSpPr>
          <p:cNvPr id="61" name="Tekstvak 60">
            <a:extLst>
              <a:ext uri="{FF2B5EF4-FFF2-40B4-BE49-F238E27FC236}">
                <a16:creationId xmlns:a16="http://schemas.microsoft.com/office/drawing/2014/main" id="{C780BE84-AFFA-4E3E-8DE8-0D12EDCBCC25}"/>
              </a:ext>
            </a:extLst>
          </p:cNvPr>
          <p:cNvSpPr txBox="1"/>
          <p:nvPr/>
        </p:nvSpPr>
        <p:spPr>
          <a:xfrm>
            <a:off x="3784273" y="2638477"/>
            <a:ext cx="137804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Avenir Book" panose="02000503020000020003" pitchFamily="2" charset="0"/>
              </a:rPr>
              <a:t>Controle</a:t>
            </a:r>
          </a:p>
        </p:txBody>
      </p:sp>
    </p:spTree>
    <p:extLst>
      <p:ext uri="{BB962C8B-B14F-4D97-AF65-F5344CB8AC3E}">
        <p14:creationId xmlns:p14="http://schemas.microsoft.com/office/powerpoint/2010/main" val="248856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2" presetClass="entr" presetSubtype="4" fill="hold" nodeType="withEffect">
                                  <p:stCondLst>
                                    <p:cond delay="0"/>
                                  </p:stCondLst>
                                  <p:childTnLst>
                                    <p:set>
                                      <p:cBhvr>
                                        <p:cTn id="9" dur="1" fill="hold">
                                          <p:stCondLst>
                                            <p:cond delay="0"/>
                                          </p:stCondLst>
                                        </p:cTn>
                                        <p:tgtEl>
                                          <p:spTgt spid="220">
                                            <p:txEl>
                                              <p:pRg st="1" end="1"/>
                                            </p:txEl>
                                          </p:spTgt>
                                        </p:tgtEl>
                                        <p:attrNameLst>
                                          <p:attrName>style.visibility</p:attrName>
                                        </p:attrNameLst>
                                      </p:cBhvr>
                                      <p:to>
                                        <p:strVal val="visible"/>
                                      </p:to>
                                    </p:set>
                                    <p:anim calcmode="lin" valueType="num">
                                      <p:cBhvr additive="base">
                                        <p:cTn id="10" dur="500" fill="hold"/>
                                        <p:tgtEl>
                                          <p:spTgt spid="220">
                                            <p:txEl>
                                              <p:pRg st="1" end="1"/>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2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500"/>
                                        <p:tgtEl>
                                          <p:spTgt spid="49"/>
                                        </p:tgtEl>
                                      </p:cBhvr>
                                    </p:animEffect>
                                  </p:childTnLst>
                                </p:cTn>
                              </p:par>
                              <p:par>
                                <p:cTn id="17" presetID="2" presetClass="entr" presetSubtype="4" fill="hold" nodeType="withEffect">
                                  <p:stCondLst>
                                    <p:cond delay="0"/>
                                  </p:stCondLst>
                                  <p:childTnLst>
                                    <p:set>
                                      <p:cBhvr>
                                        <p:cTn id="18" dur="1" fill="hold">
                                          <p:stCondLst>
                                            <p:cond delay="0"/>
                                          </p:stCondLst>
                                        </p:cTn>
                                        <p:tgtEl>
                                          <p:spTgt spid="220">
                                            <p:txEl>
                                              <p:pRg st="2" end="2"/>
                                            </p:txEl>
                                          </p:spTgt>
                                        </p:tgtEl>
                                        <p:attrNameLst>
                                          <p:attrName>style.visibility</p:attrName>
                                        </p:attrNameLst>
                                      </p:cBhvr>
                                      <p:to>
                                        <p:strVal val="visible"/>
                                      </p:to>
                                    </p:set>
                                    <p:anim calcmode="lin" valueType="num">
                                      <p:cBhvr additive="base">
                                        <p:cTn id="19" dur="500" fill="hold"/>
                                        <p:tgtEl>
                                          <p:spTgt spid="22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 presetClass="entr" presetSubtype="4" fill="hold" nodeType="withEffect">
                                  <p:stCondLst>
                                    <p:cond delay="0"/>
                                  </p:stCondLst>
                                  <p:childTnLst>
                                    <p:set>
                                      <p:cBhvr>
                                        <p:cTn id="27" dur="1" fill="hold">
                                          <p:stCondLst>
                                            <p:cond delay="0"/>
                                          </p:stCondLst>
                                        </p:cTn>
                                        <p:tgtEl>
                                          <p:spTgt spid="220">
                                            <p:txEl>
                                              <p:pRg st="3" end="3"/>
                                            </p:txEl>
                                          </p:spTgt>
                                        </p:tgtEl>
                                        <p:attrNameLst>
                                          <p:attrName>style.visibility</p:attrName>
                                        </p:attrNameLst>
                                      </p:cBhvr>
                                      <p:to>
                                        <p:strVal val="visible"/>
                                      </p:to>
                                    </p:set>
                                    <p:anim calcmode="lin" valueType="num">
                                      <p:cBhvr additive="base">
                                        <p:cTn id="28" dur="500" fill="hold"/>
                                        <p:tgtEl>
                                          <p:spTgt spid="220">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2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DEB1"/>
        </a:solidFill>
        <a:effectLst/>
      </p:bgPr>
    </p:bg>
    <p:spTree>
      <p:nvGrpSpPr>
        <p:cNvPr id="1" name="">
          <a:extLst>
            <a:ext uri="{FF2B5EF4-FFF2-40B4-BE49-F238E27FC236}">
              <a16:creationId xmlns:a16="http://schemas.microsoft.com/office/drawing/2014/main" id="{5FE78F39-0706-460D-9DB6-40A0FE4EC453}"/>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BCEA3C05-34B6-351D-7D17-46D8C1141D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4477" y="197073"/>
            <a:ext cx="5602228" cy="421484"/>
          </a:xfrm>
          <a:prstGeom prst="rect">
            <a:avLst/>
          </a:prstGeom>
        </p:spPr>
      </p:pic>
      <p:sp>
        <p:nvSpPr>
          <p:cNvPr id="14" name="TextBox 18">
            <a:extLst>
              <a:ext uri="{FF2B5EF4-FFF2-40B4-BE49-F238E27FC236}">
                <a16:creationId xmlns:a16="http://schemas.microsoft.com/office/drawing/2014/main" id="{9910FAD6-0DC3-607C-91A8-98EA063D6F05}"/>
              </a:ext>
            </a:extLst>
          </p:cNvPr>
          <p:cNvSpPr txBox="1"/>
          <p:nvPr/>
        </p:nvSpPr>
        <p:spPr>
          <a:xfrm>
            <a:off x="6617920" y="17480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CHECKS AND BALANCES</a:t>
            </a:r>
            <a:endParaRPr lang="en-NL" sz="1600">
              <a:solidFill>
                <a:schemeClr val="bg1"/>
              </a:solidFill>
              <a:latin typeface="Avenir Light" panose="020B0402020203020204" pitchFamily="34" charset="77"/>
              <a:ea typeface="Roboto Light" panose="02000000000000000000" pitchFamily="2" charset="0"/>
            </a:endParaRPr>
          </a:p>
        </p:txBody>
      </p:sp>
      <p:sp>
        <p:nvSpPr>
          <p:cNvPr id="2" name="Driehoek 1">
            <a:extLst>
              <a:ext uri="{FF2B5EF4-FFF2-40B4-BE49-F238E27FC236}">
                <a16:creationId xmlns:a16="http://schemas.microsoft.com/office/drawing/2014/main" id="{DCE8B307-1608-ED10-9266-E69273812D89}"/>
              </a:ext>
            </a:extLst>
          </p:cNvPr>
          <p:cNvSpPr/>
          <p:nvPr/>
        </p:nvSpPr>
        <p:spPr>
          <a:xfrm>
            <a:off x="2013757" y="1243022"/>
            <a:ext cx="5025838" cy="3852000"/>
          </a:xfrm>
          <a:prstGeom prst="triangle">
            <a:avLst/>
          </a:prstGeom>
          <a:solidFill>
            <a:srgbClr val="F1DDB0"/>
          </a:solidFill>
          <a:ln w="38100">
            <a:solidFill>
              <a:schemeClr val="tx1"/>
            </a:solidFill>
          </a:ln>
          <a:effectLst>
            <a:outerShdw blurRad="228077" dist="66492" dir="2700000" sx="100960" sy="100960" algn="ctr" rotWithShape="0">
              <a:srgbClr val="000000">
                <a:alpha val="29498"/>
              </a:srgb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ln w="0"/>
              <a:solidFill>
                <a:schemeClr val="tx1"/>
              </a:solidFill>
              <a:effectLst>
                <a:outerShdw blurRad="38100" dist="19050" dir="2700000" algn="tl" rotWithShape="0">
                  <a:schemeClr val="dk1">
                    <a:alpha val="40000"/>
                  </a:schemeClr>
                </a:outerShdw>
              </a:effectLst>
            </a:endParaRPr>
          </a:p>
        </p:txBody>
      </p:sp>
      <p:grpSp>
        <p:nvGrpSpPr>
          <p:cNvPr id="203" name="Groep 202">
            <a:extLst>
              <a:ext uri="{FF2B5EF4-FFF2-40B4-BE49-F238E27FC236}">
                <a16:creationId xmlns:a16="http://schemas.microsoft.com/office/drawing/2014/main" id="{CEF7DC1D-93EC-FC78-36C2-89F7CCCD55AB}"/>
              </a:ext>
            </a:extLst>
          </p:cNvPr>
          <p:cNvGrpSpPr/>
          <p:nvPr/>
        </p:nvGrpSpPr>
        <p:grpSpPr>
          <a:xfrm>
            <a:off x="5282985" y="2391954"/>
            <a:ext cx="900000" cy="900000"/>
            <a:chOff x="6852310" y="2391954"/>
            <a:chExt cx="900000" cy="900000"/>
          </a:xfrm>
        </p:grpSpPr>
        <p:sp>
          <p:nvSpPr>
            <p:cNvPr id="3" name="Ovaal 2">
              <a:extLst>
                <a:ext uri="{FF2B5EF4-FFF2-40B4-BE49-F238E27FC236}">
                  <a16:creationId xmlns:a16="http://schemas.microsoft.com/office/drawing/2014/main" id="{0C8EA32B-1FC8-9ADC-D9A5-5ACB8FB39CF4}"/>
                </a:ext>
              </a:extLst>
            </p:cNvPr>
            <p:cNvSpPr/>
            <p:nvPr/>
          </p:nvSpPr>
          <p:spPr>
            <a:xfrm flipH="1">
              <a:off x="6852310" y="2391954"/>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 name="Graphic 20" descr="Gebruiker met effen opvulling">
              <a:extLst>
                <a:ext uri="{FF2B5EF4-FFF2-40B4-BE49-F238E27FC236}">
                  <a16:creationId xmlns:a16="http://schemas.microsoft.com/office/drawing/2014/main" id="{133DDC31-D04D-A6AF-20C8-FD0634D2BAA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924026" y="2835922"/>
              <a:ext cx="288000" cy="288000"/>
            </a:xfrm>
            <a:prstGeom prst="rect">
              <a:avLst/>
            </a:prstGeom>
          </p:spPr>
        </p:pic>
        <p:pic>
          <p:nvPicPr>
            <p:cNvPr id="29" name="Graphic 28" descr="Gebruiker met effen opvulling">
              <a:extLst>
                <a:ext uri="{FF2B5EF4-FFF2-40B4-BE49-F238E27FC236}">
                  <a16:creationId xmlns:a16="http://schemas.microsoft.com/office/drawing/2014/main" id="{8CFCF0C6-1FE1-2F31-5D37-778310EFA5D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385194" y="2835922"/>
              <a:ext cx="288000" cy="288000"/>
            </a:xfrm>
            <a:prstGeom prst="rect">
              <a:avLst/>
            </a:prstGeom>
          </p:spPr>
        </p:pic>
        <p:pic>
          <p:nvPicPr>
            <p:cNvPr id="30" name="Graphic 29" descr="Gebruiker met effen opvulling">
              <a:extLst>
                <a:ext uri="{FF2B5EF4-FFF2-40B4-BE49-F238E27FC236}">
                  <a16:creationId xmlns:a16="http://schemas.microsoft.com/office/drawing/2014/main" id="{CDD4C58E-5613-0232-7DC0-A5553A0B121D}"/>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143443" y="2838156"/>
              <a:ext cx="288000" cy="288000"/>
            </a:xfrm>
            <a:prstGeom prst="rect">
              <a:avLst/>
            </a:prstGeom>
          </p:spPr>
        </p:pic>
        <p:pic>
          <p:nvPicPr>
            <p:cNvPr id="31" name="Graphic 30" descr="Gebruiker met effen opvulling">
              <a:extLst>
                <a:ext uri="{FF2B5EF4-FFF2-40B4-BE49-F238E27FC236}">
                  <a16:creationId xmlns:a16="http://schemas.microsoft.com/office/drawing/2014/main" id="{1B2583F0-3337-D3CD-03CA-B1184C5BD6B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014310" y="2620640"/>
              <a:ext cx="288000" cy="288000"/>
            </a:xfrm>
            <a:prstGeom prst="rect">
              <a:avLst/>
            </a:prstGeom>
          </p:spPr>
        </p:pic>
        <p:pic>
          <p:nvPicPr>
            <p:cNvPr id="32" name="Graphic 31" descr="Gebruiker met effen opvulling">
              <a:extLst>
                <a:ext uri="{FF2B5EF4-FFF2-40B4-BE49-F238E27FC236}">
                  <a16:creationId xmlns:a16="http://schemas.microsoft.com/office/drawing/2014/main" id="{582C992D-C41D-7122-0F9E-EE1C6BE38A8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92260" y="2618406"/>
              <a:ext cx="288000" cy="288000"/>
            </a:xfrm>
            <a:prstGeom prst="rect">
              <a:avLst/>
            </a:prstGeom>
          </p:spPr>
        </p:pic>
        <p:pic>
          <p:nvPicPr>
            <p:cNvPr id="33" name="Graphic 32" descr="Gebruiker met effen opvulling">
              <a:extLst>
                <a:ext uri="{FF2B5EF4-FFF2-40B4-BE49-F238E27FC236}">
                  <a16:creationId xmlns:a16="http://schemas.microsoft.com/office/drawing/2014/main" id="{AEEA7B8A-9B55-7CBD-8AAF-2E9D4AD3C69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155235" y="2421884"/>
              <a:ext cx="288000" cy="288000"/>
            </a:xfrm>
            <a:prstGeom prst="rect">
              <a:avLst/>
            </a:prstGeom>
          </p:spPr>
        </p:pic>
      </p:grpSp>
      <p:grpSp>
        <p:nvGrpSpPr>
          <p:cNvPr id="204" name="Groep 203">
            <a:extLst>
              <a:ext uri="{FF2B5EF4-FFF2-40B4-BE49-F238E27FC236}">
                <a16:creationId xmlns:a16="http://schemas.microsoft.com/office/drawing/2014/main" id="{3138FF13-690E-81B9-741F-1AA1CAE338DA}"/>
              </a:ext>
            </a:extLst>
          </p:cNvPr>
          <p:cNvGrpSpPr/>
          <p:nvPr/>
        </p:nvGrpSpPr>
        <p:grpSpPr>
          <a:xfrm>
            <a:off x="2870367" y="2400015"/>
            <a:ext cx="900000" cy="900000"/>
            <a:chOff x="4439692" y="2400015"/>
            <a:chExt cx="900000" cy="900000"/>
          </a:xfrm>
        </p:grpSpPr>
        <p:sp>
          <p:nvSpPr>
            <p:cNvPr id="12" name="Ovaal 11">
              <a:extLst>
                <a:ext uri="{FF2B5EF4-FFF2-40B4-BE49-F238E27FC236}">
                  <a16:creationId xmlns:a16="http://schemas.microsoft.com/office/drawing/2014/main" id="{D5313850-6DB0-1312-2240-2213303537DE}"/>
                </a:ext>
              </a:extLst>
            </p:cNvPr>
            <p:cNvSpPr/>
            <p:nvPr/>
          </p:nvSpPr>
          <p:spPr>
            <a:xfrm flipH="1">
              <a:off x="4439692" y="2400015"/>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6" name="Graphic 15" descr="Hamer met effen opvulling">
              <a:extLst>
                <a:ext uri="{FF2B5EF4-FFF2-40B4-BE49-F238E27FC236}">
                  <a16:creationId xmlns:a16="http://schemas.microsoft.com/office/drawing/2014/main" id="{878D0D8D-6A39-EE80-99DE-32C101D01F4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594917" y="2475845"/>
              <a:ext cx="685800" cy="685800"/>
            </a:xfrm>
            <a:prstGeom prst="rect">
              <a:avLst/>
            </a:prstGeom>
          </p:spPr>
        </p:pic>
        <p:sp>
          <p:nvSpPr>
            <p:cNvPr id="36" name="Rechthoek 35">
              <a:extLst>
                <a:ext uri="{FF2B5EF4-FFF2-40B4-BE49-F238E27FC236}">
                  <a16:creationId xmlns:a16="http://schemas.microsoft.com/office/drawing/2014/main" id="{D253B4D2-598D-4F6B-7EEF-8076A3F520B9}"/>
                </a:ext>
              </a:extLst>
            </p:cNvPr>
            <p:cNvSpPr/>
            <p:nvPr/>
          </p:nvSpPr>
          <p:spPr>
            <a:xfrm rot="2074027">
              <a:off x="4544032" y="2727229"/>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echthoek 36">
              <a:extLst>
                <a:ext uri="{FF2B5EF4-FFF2-40B4-BE49-F238E27FC236}">
                  <a16:creationId xmlns:a16="http://schemas.microsoft.com/office/drawing/2014/main" id="{7858B9B3-1098-6930-0000-EB81BF436748}"/>
                </a:ext>
              </a:extLst>
            </p:cNvPr>
            <p:cNvSpPr/>
            <p:nvPr/>
          </p:nvSpPr>
          <p:spPr>
            <a:xfrm>
              <a:off x="4522917" y="2831147"/>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08BF767-9D0D-4895-908D-6E29EF30E000}"/>
                </a:ext>
              </a:extLst>
            </p:cNvPr>
            <p:cNvSpPr/>
            <p:nvPr/>
          </p:nvSpPr>
          <p:spPr>
            <a:xfrm rot="20453448">
              <a:off x="4534456" y="2946005"/>
              <a:ext cx="144000" cy="36000"/>
            </a:xfrm>
            <a:prstGeom prst="rect">
              <a:avLst/>
            </a:prstGeom>
            <a:solidFill>
              <a:srgbClr val="F0DE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5" name="TextBox 2">
            <a:extLst>
              <a:ext uri="{FF2B5EF4-FFF2-40B4-BE49-F238E27FC236}">
                <a16:creationId xmlns:a16="http://schemas.microsoft.com/office/drawing/2014/main" id="{263C2F10-9181-0B95-E60D-2503B05E5F66}"/>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222" name="Groep 221">
            <a:extLst>
              <a:ext uri="{FF2B5EF4-FFF2-40B4-BE49-F238E27FC236}">
                <a16:creationId xmlns:a16="http://schemas.microsoft.com/office/drawing/2014/main" id="{2F18A87A-0D0E-5DF2-C3F1-ED851BA0140E}"/>
              </a:ext>
            </a:extLst>
          </p:cNvPr>
          <p:cNvGrpSpPr/>
          <p:nvPr/>
        </p:nvGrpSpPr>
        <p:grpSpPr>
          <a:xfrm>
            <a:off x="281556" y="5318272"/>
            <a:ext cx="5706003" cy="1716222"/>
            <a:chOff x="281556" y="5318272"/>
            <a:chExt cx="5706003" cy="1716222"/>
          </a:xfrm>
        </p:grpSpPr>
        <p:sp>
          <p:nvSpPr>
            <p:cNvPr id="193" name="Rechthoek 192">
              <a:extLst>
                <a:ext uri="{FF2B5EF4-FFF2-40B4-BE49-F238E27FC236}">
                  <a16:creationId xmlns:a16="http://schemas.microsoft.com/office/drawing/2014/main" id="{3C71FD02-97C4-CAC5-29F3-4CC24EA86322}"/>
                </a:ext>
              </a:extLst>
            </p:cNvPr>
            <p:cNvSpPr/>
            <p:nvPr/>
          </p:nvSpPr>
          <p:spPr>
            <a:xfrm>
              <a:off x="3556053" y="5538990"/>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 name="Tekstvak 6">
              <a:extLst>
                <a:ext uri="{FF2B5EF4-FFF2-40B4-BE49-F238E27FC236}">
                  <a16:creationId xmlns:a16="http://schemas.microsoft.com/office/drawing/2014/main" id="{559D01AF-D900-24A7-F5CC-435DF7DF62FB}"/>
                </a:ext>
              </a:extLst>
            </p:cNvPr>
            <p:cNvSpPr txBox="1"/>
            <p:nvPr/>
          </p:nvSpPr>
          <p:spPr>
            <a:xfrm>
              <a:off x="3573732" y="5561704"/>
              <a:ext cx="1953868"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Wetgevende macht</a:t>
              </a:r>
            </a:p>
            <a:p>
              <a:pPr algn="ctr"/>
              <a:r>
                <a:rPr lang="nl-NL" sz="1300" b="1" dirty="0">
                  <a:latin typeface="Avenir Book" panose="02000503020000020003" pitchFamily="2" charset="0"/>
                </a:rPr>
                <a:t>Congres</a:t>
              </a:r>
            </a:p>
          </p:txBody>
        </p:sp>
        <p:sp>
          <p:nvSpPr>
            <p:cNvPr id="18" name="Tekstvak 17">
              <a:extLst>
                <a:ext uri="{FF2B5EF4-FFF2-40B4-BE49-F238E27FC236}">
                  <a16:creationId xmlns:a16="http://schemas.microsoft.com/office/drawing/2014/main" id="{16B4ED52-A8C7-26E2-5DD9-8EFE62A0E498}"/>
                </a:ext>
              </a:extLst>
            </p:cNvPr>
            <p:cNvSpPr txBox="1"/>
            <p:nvPr/>
          </p:nvSpPr>
          <p:spPr>
            <a:xfrm>
              <a:off x="2868386" y="6252015"/>
              <a:ext cx="1294650" cy="492443"/>
            </a:xfrm>
            <a:prstGeom prst="rect">
              <a:avLst/>
            </a:prstGeom>
            <a:noFill/>
          </p:spPr>
          <p:txBody>
            <a:bodyPr wrap="none" rtlCol="0">
              <a:spAutoFit/>
            </a:bodyPr>
            <a:lstStyle/>
            <a:p>
              <a:pPr algn="ctr"/>
              <a:r>
                <a:rPr lang="nl-NL" sz="1300" dirty="0">
                  <a:latin typeface="Avenir Book" panose="02000503020000020003" pitchFamily="2" charset="0"/>
                </a:rPr>
                <a:t>Huis</a:t>
              </a:r>
            </a:p>
            <a:p>
              <a:pPr algn="ctr"/>
              <a:r>
                <a:rPr lang="nl-NL" sz="1300" dirty="0">
                  <a:latin typeface="Avenir Book" panose="02000503020000020003" pitchFamily="2" charset="0"/>
                </a:rPr>
                <a:t>(435 leden)</a:t>
              </a:r>
            </a:p>
          </p:txBody>
        </p:sp>
        <p:sp>
          <p:nvSpPr>
            <p:cNvPr id="20" name="Tekstvak 19">
              <a:extLst>
                <a:ext uri="{FF2B5EF4-FFF2-40B4-BE49-F238E27FC236}">
                  <a16:creationId xmlns:a16="http://schemas.microsoft.com/office/drawing/2014/main" id="{7CFD55C5-4815-6E8E-88C0-7DAE40BB2EB4}"/>
                </a:ext>
              </a:extLst>
            </p:cNvPr>
            <p:cNvSpPr txBox="1"/>
            <p:nvPr/>
          </p:nvSpPr>
          <p:spPr>
            <a:xfrm>
              <a:off x="4804222" y="6243954"/>
              <a:ext cx="1183337" cy="492443"/>
            </a:xfrm>
            <a:prstGeom prst="rect">
              <a:avLst/>
            </a:prstGeom>
            <a:noFill/>
          </p:spPr>
          <p:txBody>
            <a:bodyPr wrap="none" rtlCol="0">
              <a:spAutoFit/>
            </a:bodyPr>
            <a:lstStyle/>
            <a:p>
              <a:pPr algn="ctr"/>
              <a:r>
                <a:rPr lang="nl-NL" sz="1300" dirty="0">
                  <a:latin typeface="Avenir Book" panose="02000503020000020003" pitchFamily="2" charset="0"/>
                </a:rPr>
                <a:t>Senaat</a:t>
              </a:r>
            </a:p>
            <a:p>
              <a:pPr algn="ctr"/>
              <a:r>
                <a:rPr lang="nl-NL" sz="1300" dirty="0">
                  <a:latin typeface="Avenir Book" panose="02000503020000020003" pitchFamily="2" charset="0"/>
                </a:rPr>
                <a:t>(100 leden)</a:t>
              </a:r>
            </a:p>
          </p:txBody>
        </p:sp>
        <p:grpSp>
          <p:nvGrpSpPr>
            <p:cNvPr id="42" name="Groep 41">
              <a:extLst>
                <a:ext uri="{FF2B5EF4-FFF2-40B4-BE49-F238E27FC236}">
                  <a16:creationId xmlns:a16="http://schemas.microsoft.com/office/drawing/2014/main" id="{B4258D79-684B-7937-3466-D43356A0954A}"/>
                </a:ext>
              </a:extLst>
            </p:cNvPr>
            <p:cNvGrpSpPr/>
            <p:nvPr/>
          </p:nvGrpSpPr>
          <p:grpSpPr>
            <a:xfrm>
              <a:off x="281556" y="5318272"/>
              <a:ext cx="1988461" cy="1716222"/>
              <a:chOff x="1338442" y="5318272"/>
              <a:chExt cx="1988461" cy="1716222"/>
            </a:xfrm>
          </p:grpSpPr>
          <p:pic>
            <p:nvPicPr>
              <p:cNvPr id="40" name="Graphic 39" descr="Pijl-rechts met effen opvulling">
                <a:extLst>
                  <a:ext uri="{FF2B5EF4-FFF2-40B4-BE49-F238E27FC236}">
                    <a16:creationId xmlns:a16="http://schemas.microsoft.com/office/drawing/2014/main" id="{9CCA9395-373D-59EA-936A-BF4B21C020A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10681" y="5318272"/>
                <a:ext cx="1716222" cy="1716222"/>
              </a:xfrm>
              <a:prstGeom prst="rect">
                <a:avLst/>
              </a:prstGeom>
            </p:spPr>
          </p:pic>
          <p:sp>
            <p:nvSpPr>
              <p:cNvPr id="41" name="Tekstvak 40">
                <a:extLst>
                  <a:ext uri="{FF2B5EF4-FFF2-40B4-BE49-F238E27FC236}">
                    <a16:creationId xmlns:a16="http://schemas.microsoft.com/office/drawing/2014/main" id="{D9D4C663-A382-3E80-12B8-6966CCBB0323}"/>
                  </a:ext>
                </a:extLst>
              </p:cNvPr>
              <p:cNvSpPr txBox="1"/>
              <p:nvPr/>
            </p:nvSpPr>
            <p:spPr>
              <a:xfrm>
                <a:off x="1338442" y="6099334"/>
                <a:ext cx="1817266"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Avenir Book" panose="02000503020000020003" pitchFamily="2" charset="0"/>
                  </a:rPr>
                  <a:t>Burgers kiezen</a:t>
                </a:r>
              </a:p>
            </p:txBody>
          </p:sp>
        </p:grpSp>
      </p:grpSp>
      <p:grpSp>
        <p:nvGrpSpPr>
          <p:cNvPr id="206" name="Groep 205">
            <a:extLst>
              <a:ext uri="{FF2B5EF4-FFF2-40B4-BE49-F238E27FC236}">
                <a16:creationId xmlns:a16="http://schemas.microsoft.com/office/drawing/2014/main" id="{9E55CA18-5244-BA01-6889-FD654BE44E5C}"/>
              </a:ext>
            </a:extLst>
          </p:cNvPr>
          <p:cNvGrpSpPr/>
          <p:nvPr/>
        </p:nvGrpSpPr>
        <p:grpSpPr>
          <a:xfrm>
            <a:off x="6402402" y="2508369"/>
            <a:ext cx="2020232" cy="615553"/>
            <a:chOff x="7971727" y="2508369"/>
            <a:chExt cx="2020232" cy="615553"/>
          </a:xfrm>
        </p:grpSpPr>
        <p:sp>
          <p:nvSpPr>
            <p:cNvPr id="194" name="Rechthoek 193">
              <a:extLst>
                <a:ext uri="{FF2B5EF4-FFF2-40B4-BE49-F238E27FC236}">
                  <a16:creationId xmlns:a16="http://schemas.microsoft.com/office/drawing/2014/main" id="{B3406112-A835-7A94-4D5D-6CC0FA8E4615}"/>
                </a:ext>
              </a:extLst>
            </p:cNvPr>
            <p:cNvSpPr/>
            <p:nvPr/>
          </p:nvSpPr>
          <p:spPr>
            <a:xfrm>
              <a:off x="7971727" y="2508369"/>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95" name="Tekstvak 194">
              <a:extLst>
                <a:ext uri="{FF2B5EF4-FFF2-40B4-BE49-F238E27FC236}">
                  <a16:creationId xmlns:a16="http://schemas.microsoft.com/office/drawing/2014/main" id="{19FBF3CB-A46F-497D-A33D-BDF52EDF58FD}"/>
                </a:ext>
              </a:extLst>
            </p:cNvPr>
            <p:cNvSpPr txBox="1"/>
            <p:nvPr/>
          </p:nvSpPr>
          <p:spPr>
            <a:xfrm>
              <a:off x="8000371" y="2531083"/>
              <a:ext cx="1931939"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Uitvoerende macht</a:t>
              </a:r>
            </a:p>
            <a:p>
              <a:pPr algn="ctr"/>
              <a:r>
                <a:rPr lang="nl-NL" sz="1300" b="1" dirty="0">
                  <a:latin typeface="Avenir Book" panose="02000503020000020003" pitchFamily="2" charset="0"/>
                </a:rPr>
                <a:t>President (en ministers)</a:t>
              </a:r>
            </a:p>
          </p:txBody>
        </p:sp>
      </p:grpSp>
      <p:grpSp>
        <p:nvGrpSpPr>
          <p:cNvPr id="205" name="Groep 204">
            <a:extLst>
              <a:ext uri="{FF2B5EF4-FFF2-40B4-BE49-F238E27FC236}">
                <a16:creationId xmlns:a16="http://schemas.microsoft.com/office/drawing/2014/main" id="{B1173C8C-2838-61EB-D8B4-AB9306440B84}"/>
              </a:ext>
            </a:extLst>
          </p:cNvPr>
          <p:cNvGrpSpPr/>
          <p:nvPr/>
        </p:nvGrpSpPr>
        <p:grpSpPr>
          <a:xfrm>
            <a:off x="630718" y="2510253"/>
            <a:ext cx="2020232" cy="615553"/>
            <a:chOff x="2200043" y="2510253"/>
            <a:chExt cx="2020232" cy="615553"/>
          </a:xfrm>
        </p:grpSpPr>
        <p:sp>
          <p:nvSpPr>
            <p:cNvPr id="200" name="Rechthoek 199">
              <a:extLst>
                <a:ext uri="{FF2B5EF4-FFF2-40B4-BE49-F238E27FC236}">
                  <a16:creationId xmlns:a16="http://schemas.microsoft.com/office/drawing/2014/main" id="{4CB1BDE9-7E08-C143-F644-CB9AE7340C11}"/>
                </a:ext>
              </a:extLst>
            </p:cNvPr>
            <p:cNvSpPr/>
            <p:nvPr/>
          </p:nvSpPr>
          <p:spPr>
            <a:xfrm>
              <a:off x="2200043" y="2510253"/>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2" name="Tekstvak 201">
              <a:extLst>
                <a:ext uri="{FF2B5EF4-FFF2-40B4-BE49-F238E27FC236}">
                  <a16:creationId xmlns:a16="http://schemas.microsoft.com/office/drawing/2014/main" id="{A21BD1C0-7A12-8418-5612-68D143A8491A}"/>
                </a:ext>
              </a:extLst>
            </p:cNvPr>
            <p:cNvSpPr txBox="1"/>
            <p:nvPr/>
          </p:nvSpPr>
          <p:spPr>
            <a:xfrm>
              <a:off x="2275976" y="2532967"/>
              <a:ext cx="1837362"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Rechterlijke macht</a:t>
              </a:r>
            </a:p>
            <a:p>
              <a:pPr algn="ctr"/>
              <a:r>
                <a:rPr lang="nl-NL" sz="1300" b="1" dirty="0">
                  <a:latin typeface="Avenir Book" panose="02000503020000020003" pitchFamily="2" charset="0"/>
                </a:rPr>
                <a:t>Rechters</a:t>
              </a:r>
            </a:p>
          </p:txBody>
        </p:sp>
      </p:grpSp>
      <p:grpSp>
        <p:nvGrpSpPr>
          <p:cNvPr id="225" name="Groep 224">
            <a:extLst>
              <a:ext uri="{FF2B5EF4-FFF2-40B4-BE49-F238E27FC236}">
                <a16:creationId xmlns:a16="http://schemas.microsoft.com/office/drawing/2014/main" id="{B51E20DD-D1EB-EAB6-2320-B7E5ED2CB353}"/>
              </a:ext>
            </a:extLst>
          </p:cNvPr>
          <p:cNvGrpSpPr/>
          <p:nvPr/>
        </p:nvGrpSpPr>
        <p:grpSpPr>
          <a:xfrm>
            <a:off x="4082324" y="4619668"/>
            <a:ext cx="900000" cy="900000"/>
            <a:chOff x="4082324" y="4619668"/>
            <a:chExt cx="900000" cy="900000"/>
          </a:xfrm>
        </p:grpSpPr>
        <p:sp>
          <p:nvSpPr>
            <p:cNvPr id="9" name="Ovaal 8">
              <a:extLst>
                <a:ext uri="{FF2B5EF4-FFF2-40B4-BE49-F238E27FC236}">
                  <a16:creationId xmlns:a16="http://schemas.microsoft.com/office/drawing/2014/main" id="{75609554-DF4D-FD4B-E200-2858510E3312}"/>
                </a:ext>
              </a:extLst>
            </p:cNvPr>
            <p:cNvSpPr/>
            <p:nvPr/>
          </p:nvSpPr>
          <p:spPr>
            <a:xfrm flipH="1">
              <a:off x="4082324" y="4619668"/>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08" name="Graphic 207" descr="Griekse tempel met effen opvulling">
              <a:extLst>
                <a:ext uri="{FF2B5EF4-FFF2-40B4-BE49-F238E27FC236}">
                  <a16:creationId xmlns:a16="http://schemas.microsoft.com/office/drawing/2014/main" id="{B2182407-8206-77BB-6F2E-65F89C7115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93576" y="4733048"/>
              <a:ext cx="666198" cy="666198"/>
            </a:xfrm>
            <a:prstGeom prst="rect">
              <a:avLst/>
            </a:prstGeom>
          </p:spPr>
        </p:pic>
      </p:grpSp>
      <p:pic>
        <p:nvPicPr>
          <p:cNvPr id="210" name="Graphic 209" descr="Lijn met pijl: curve in tegenwijzerzin met effen opvulling">
            <a:extLst>
              <a:ext uri="{FF2B5EF4-FFF2-40B4-BE49-F238E27FC236}">
                <a16:creationId xmlns:a16="http://schemas.microsoft.com/office/drawing/2014/main" id="{315F04A5-6A85-98F3-6111-4792E4A992F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3078803">
            <a:off x="4952736" y="3751771"/>
            <a:ext cx="914400" cy="914400"/>
          </a:xfrm>
          <a:prstGeom prst="rect">
            <a:avLst/>
          </a:prstGeom>
        </p:spPr>
      </p:pic>
      <p:pic>
        <p:nvPicPr>
          <p:cNvPr id="211" name="Graphic 210" descr="Lijn met pijl: curve in tegenwijzerzin met effen opvulling">
            <a:extLst>
              <a:ext uri="{FF2B5EF4-FFF2-40B4-BE49-F238E27FC236}">
                <a16:creationId xmlns:a16="http://schemas.microsoft.com/office/drawing/2014/main" id="{CF4DD08D-CAD4-D7E4-1AA0-D555575676B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6272805">
            <a:off x="4064939" y="2768222"/>
            <a:ext cx="914400" cy="914400"/>
          </a:xfrm>
          <a:prstGeom prst="rect">
            <a:avLst/>
          </a:prstGeom>
        </p:spPr>
      </p:pic>
      <p:sp>
        <p:nvSpPr>
          <p:cNvPr id="212" name="Tekstvak 211">
            <a:extLst>
              <a:ext uri="{FF2B5EF4-FFF2-40B4-BE49-F238E27FC236}">
                <a16:creationId xmlns:a16="http://schemas.microsoft.com/office/drawing/2014/main" id="{107DA84E-26CE-28F0-4C21-F0D3F584DBA6}"/>
              </a:ext>
            </a:extLst>
          </p:cNvPr>
          <p:cNvSpPr txBox="1"/>
          <p:nvPr/>
        </p:nvSpPr>
        <p:spPr>
          <a:xfrm rot="18656803">
            <a:off x="4431525" y="3662453"/>
            <a:ext cx="137804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Avenir Book" panose="02000503020000020003" pitchFamily="2" charset="0"/>
              </a:rPr>
              <a:t>Controle</a:t>
            </a:r>
          </a:p>
        </p:txBody>
      </p:sp>
      <p:sp>
        <p:nvSpPr>
          <p:cNvPr id="213" name="Tekstvak 212">
            <a:extLst>
              <a:ext uri="{FF2B5EF4-FFF2-40B4-BE49-F238E27FC236}">
                <a16:creationId xmlns:a16="http://schemas.microsoft.com/office/drawing/2014/main" id="{77A4CF81-811E-B065-5929-080C44E58B38}"/>
              </a:ext>
            </a:extLst>
          </p:cNvPr>
          <p:cNvSpPr txBox="1"/>
          <p:nvPr/>
        </p:nvSpPr>
        <p:spPr>
          <a:xfrm>
            <a:off x="3784273" y="2638477"/>
            <a:ext cx="1378043" cy="637630"/>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Avenir Book" panose="02000503020000020003" pitchFamily="2" charset="0"/>
              </a:rPr>
              <a:t>Controle</a:t>
            </a:r>
          </a:p>
        </p:txBody>
      </p:sp>
      <p:sp>
        <p:nvSpPr>
          <p:cNvPr id="5" name="TextBox 29">
            <a:extLst>
              <a:ext uri="{FF2B5EF4-FFF2-40B4-BE49-F238E27FC236}">
                <a16:creationId xmlns:a16="http://schemas.microsoft.com/office/drawing/2014/main" id="{5EC8571E-9CE7-C0B9-25DF-CADDEBFEAF95}"/>
              </a:ext>
            </a:extLst>
          </p:cNvPr>
          <p:cNvSpPr txBox="1"/>
          <p:nvPr/>
        </p:nvSpPr>
        <p:spPr>
          <a:xfrm>
            <a:off x="6617920" y="675550"/>
            <a:ext cx="4838785" cy="1237794"/>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rPr>
              <a:t>In Amerika heet dit ‘checks and balances’. De drie machten houden elkaar in evenwicht. Zo wordt geen enkele macht te sterk. </a:t>
            </a:r>
          </a:p>
        </p:txBody>
      </p:sp>
    </p:spTree>
    <p:extLst>
      <p:ext uri="{BB962C8B-B14F-4D97-AF65-F5344CB8AC3E}">
        <p14:creationId xmlns:p14="http://schemas.microsoft.com/office/powerpoint/2010/main" val="1995002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Arrow Connector 4">
            <a:extLst>
              <a:ext uri="{FF2B5EF4-FFF2-40B4-BE49-F238E27FC236}">
                <a16:creationId xmlns:a16="http://schemas.microsoft.com/office/drawing/2014/main" id="{802DBA18-AA2C-6A03-D019-D7D6ABEED856}"/>
              </a:ext>
            </a:extLst>
          </p:cNvPr>
          <p:cNvCxnSpPr>
            <a:cxnSpLocks/>
          </p:cNvCxnSpPr>
          <p:nvPr/>
        </p:nvCxnSpPr>
        <p:spPr>
          <a:xfrm>
            <a:off x="2960011" y="2839237"/>
            <a:ext cx="0" cy="1188640"/>
          </a:xfrm>
          <a:prstGeom prst="straightConnector1">
            <a:avLst/>
          </a:prstGeom>
          <a:ln w="76200" cap="flat" cmpd="sng" algn="ctr">
            <a:solidFill>
              <a:srgbClr val="E51A46"/>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2" name="Ovaal 1">
            <a:extLst>
              <a:ext uri="{FF2B5EF4-FFF2-40B4-BE49-F238E27FC236}">
                <a16:creationId xmlns:a16="http://schemas.microsoft.com/office/drawing/2014/main" id="{D91D4545-5CEC-75BD-9CF1-48DBE84B7B98}"/>
              </a:ext>
            </a:extLst>
          </p:cNvPr>
          <p:cNvSpPr/>
          <p:nvPr/>
        </p:nvSpPr>
        <p:spPr>
          <a:xfrm flipH="1">
            <a:off x="2523490" y="4161128"/>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nvGrpSpPr>
          <p:cNvPr id="3" name="Groep 2">
            <a:extLst>
              <a:ext uri="{FF2B5EF4-FFF2-40B4-BE49-F238E27FC236}">
                <a16:creationId xmlns:a16="http://schemas.microsoft.com/office/drawing/2014/main" id="{667D2C69-B084-5DDD-BE0D-3EA20EF4AAE1}"/>
              </a:ext>
            </a:extLst>
          </p:cNvPr>
          <p:cNvGrpSpPr/>
          <p:nvPr/>
        </p:nvGrpSpPr>
        <p:grpSpPr>
          <a:xfrm>
            <a:off x="1355507" y="5080450"/>
            <a:ext cx="3122312" cy="1205468"/>
            <a:chOff x="2914341" y="5538990"/>
            <a:chExt cx="3122312" cy="1205468"/>
          </a:xfrm>
        </p:grpSpPr>
        <p:sp>
          <p:nvSpPr>
            <p:cNvPr id="4" name="Rechthoek 3">
              <a:extLst>
                <a:ext uri="{FF2B5EF4-FFF2-40B4-BE49-F238E27FC236}">
                  <a16:creationId xmlns:a16="http://schemas.microsoft.com/office/drawing/2014/main" id="{9D2214EE-CDD7-AE9F-1980-E153BA5D1A7A}"/>
                </a:ext>
              </a:extLst>
            </p:cNvPr>
            <p:cNvSpPr/>
            <p:nvPr/>
          </p:nvSpPr>
          <p:spPr>
            <a:xfrm>
              <a:off x="3556053" y="5538990"/>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5" name="Tekstvak 4">
              <a:extLst>
                <a:ext uri="{FF2B5EF4-FFF2-40B4-BE49-F238E27FC236}">
                  <a16:creationId xmlns:a16="http://schemas.microsoft.com/office/drawing/2014/main" id="{C9C82A5E-C564-3748-EF29-F84C3E43AA95}"/>
                </a:ext>
              </a:extLst>
            </p:cNvPr>
            <p:cNvSpPr txBox="1"/>
            <p:nvPr/>
          </p:nvSpPr>
          <p:spPr>
            <a:xfrm>
              <a:off x="3573732" y="5561704"/>
              <a:ext cx="1953868"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Wetgevende macht</a:t>
              </a:r>
            </a:p>
            <a:p>
              <a:pPr algn="ctr"/>
              <a:r>
                <a:rPr lang="nl-NL" sz="1300" b="1" dirty="0">
                  <a:latin typeface="Avenir Book" panose="02000503020000020003" pitchFamily="2" charset="0"/>
                </a:rPr>
                <a:t>Congres</a:t>
              </a:r>
            </a:p>
          </p:txBody>
        </p:sp>
        <p:sp>
          <p:nvSpPr>
            <p:cNvPr id="6" name="Tekstvak 5">
              <a:extLst>
                <a:ext uri="{FF2B5EF4-FFF2-40B4-BE49-F238E27FC236}">
                  <a16:creationId xmlns:a16="http://schemas.microsoft.com/office/drawing/2014/main" id="{8E65F14B-AB8B-F2FD-3FC3-43D6B22AA050}"/>
                </a:ext>
              </a:extLst>
            </p:cNvPr>
            <p:cNvSpPr txBox="1"/>
            <p:nvPr/>
          </p:nvSpPr>
          <p:spPr>
            <a:xfrm>
              <a:off x="2914341" y="6252015"/>
              <a:ext cx="1294650" cy="492443"/>
            </a:xfrm>
            <a:prstGeom prst="rect">
              <a:avLst/>
            </a:prstGeom>
            <a:noFill/>
          </p:spPr>
          <p:txBody>
            <a:bodyPr wrap="none" rtlCol="0">
              <a:spAutoFit/>
            </a:bodyPr>
            <a:lstStyle/>
            <a:p>
              <a:pPr algn="ctr"/>
              <a:r>
                <a:rPr lang="nl-NL" sz="1300" dirty="0">
                  <a:latin typeface="Avenir Book" panose="02000503020000020003" pitchFamily="2" charset="0"/>
                </a:rPr>
                <a:t>Huis</a:t>
              </a:r>
            </a:p>
            <a:p>
              <a:pPr algn="ctr"/>
              <a:r>
                <a:rPr lang="nl-NL" sz="1300" dirty="0">
                  <a:latin typeface="Avenir Book" panose="02000503020000020003" pitchFamily="2" charset="0"/>
                </a:rPr>
                <a:t>(435 leden)</a:t>
              </a:r>
            </a:p>
          </p:txBody>
        </p:sp>
        <p:sp>
          <p:nvSpPr>
            <p:cNvPr id="7" name="Tekstvak 6">
              <a:extLst>
                <a:ext uri="{FF2B5EF4-FFF2-40B4-BE49-F238E27FC236}">
                  <a16:creationId xmlns:a16="http://schemas.microsoft.com/office/drawing/2014/main" id="{C1978F09-B38A-9071-C831-AFD634C89DFA}"/>
                </a:ext>
              </a:extLst>
            </p:cNvPr>
            <p:cNvSpPr txBox="1"/>
            <p:nvPr/>
          </p:nvSpPr>
          <p:spPr>
            <a:xfrm>
              <a:off x="4853316" y="6243954"/>
              <a:ext cx="1183337" cy="492443"/>
            </a:xfrm>
            <a:prstGeom prst="rect">
              <a:avLst/>
            </a:prstGeom>
            <a:noFill/>
          </p:spPr>
          <p:txBody>
            <a:bodyPr wrap="none" rtlCol="0">
              <a:spAutoFit/>
            </a:bodyPr>
            <a:lstStyle/>
            <a:p>
              <a:pPr algn="ctr"/>
              <a:r>
                <a:rPr lang="nl-NL" sz="1300" dirty="0">
                  <a:latin typeface="Avenir Book" panose="02000503020000020003" pitchFamily="2" charset="0"/>
                </a:rPr>
                <a:t>Senaat</a:t>
              </a:r>
            </a:p>
            <a:p>
              <a:pPr algn="ctr"/>
              <a:r>
                <a:rPr lang="nl-NL" sz="1300" dirty="0">
                  <a:latin typeface="Avenir Book" panose="02000503020000020003" pitchFamily="2" charset="0"/>
                </a:rPr>
                <a:t>(100 leden)</a:t>
              </a:r>
            </a:p>
          </p:txBody>
        </p:sp>
      </p:grpSp>
      <p:pic>
        <p:nvPicPr>
          <p:cNvPr id="11" name="Graphic 10" descr="Griekse tempel met effen opvulling">
            <a:extLst>
              <a:ext uri="{FF2B5EF4-FFF2-40B4-BE49-F238E27FC236}">
                <a16:creationId xmlns:a16="http://schemas.microsoft.com/office/drawing/2014/main" id="{BD3E6B7C-AA12-F346-EB7C-20E76089C9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34742" y="4274508"/>
            <a:ext cx="666198" cy="666198"/>
          </a:xfrm>
          <a:prstGeom prst="rect">
            <a:avLst/>
          </a:prstGeom>
        </p:spPr>
      </p:pic>
      <p:pic>
        <p:nvPicPr>
          <p:cNvPr id="12" name="Afbeelding 11">
            <a:extLst>
              <a:ext uri="{FF2B5EF4-FFF2-40B4-BE49-F238E27FC236}">
                <a16:creationId xmlns:a16="http://schemas.microsoft.com/office/drawing/2014/main" id="{ED4D4BEC-5263-8D2E-5E66-236AED99C8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227191"/>
            <a:ext cx="5602228" cy="421484"/>
          </a:xfrm>
          <a:prstGeom prst="rect">
            <a:avLst/>
          </a:prstGeom>
        </p:spPr>
      </p:pic>
      <p:sp>
        <p:nvSpPr>
          <p:cNvPr id="13" name="TextBox 18">
            <a:extLst>
              <a:ext uri="{FF2B5EF4-FFF2-40B4-BE49-F238E27FC236}">
                <a16:creationId xmlns:a16="http://schemas.microsoft.com/office/drawing/2014/main" id="{A76DC4CC-C9E9-A7EE-DE9B-4D364A0171C8}"/>
              </a:ext>
            </a:extLst>
          </p:cNvPr>
          <p:cNvSpPr txBox="1"/>
          <p:nvPr/>
        </p:nvSpPr>
        <p:spPr>
          <a:xfrm>
            <a:off x="6617920" y="1204925"/>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Urbanist" panose="020B0A04040200000203" pitchFamily="34" charset="77"/>
                <a:cs typeface="Urbanist" panose="020B0A04040200000203" pitchFamily="34" charset="77"/>
              </a:rPr>
              <a:t>DE TUSSENTIJDSE VERKIEZINGEN</a:t>
            </a:r>
            <a:endParaRPr lang="en-NL" sz="1600">
              <a:solidFill>
                <a:schemeClr val="bg1"/>
              </a:solidFill>
              <a:latin typeface="Avenir Light" panose="020B0402020203020204" pitchFamily="34" charset="77"/>
              <a:ea typeface="Roboto Light" panose="02000000000000000000" pitchFamily="2" charset="0"/>
            </a:endParaRPr>
          </a:p>
        </p:txBody>
      </p:sp>
      <p:sp>
        <p:nvSpPr>
          <p:cNvPr id="16" name="TextBox 29">
            <a:extLst>
              <a:ext uri="{FF2B5EF4-FFF2-40B4-BE49-F238E27FC236}">
                <a16:creationId xmlns:a16="http://schemas.microsoft.com/office/drawing/2014/main" id="{82227F0B-A8F0-1966-8D66-306C6137466F}"/>
              </a:ext>
            </a:extLst>
          </p:cNvPr>
          <p:cNvSpPr txBox="1"/>
          <p:nvPr/>
        </p:nvSpPr>
        <p:spPr>
          <a:xfrm>
            <a:off x="6617921" y="1758751"/>
            <a:ext cx="4838784" cy="3386523"/>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solidFill>
                  <a:schemeClr val="bg1"/>
                </a:solidFill>
                <a:latin typeface="Avenir Book" panose="02000503020000020003" pitchFamily="2" charset="0"/>
              </a:rPr>
              <a:t>Amerika is een democratie. Elke twee jaar zijn er verkiezingen: </a:t>
            </a:r>
          </a:p>
          <a:p>
            <a:pPr>
              <a:lnSpc>
                <a:spcPct val="150000"/>
              </a:lnSpc>
            </a:pPr>
            <a:endParaRPr lang="nl-NL" sz="1200" b="1" dirty="0">
              <a:solidFill>
                <a:schemeClr val="bg1"/>
              </a:solidFill>
              <a:latin typeface="Avenir Book" panose="02000503020000020003" pitchFamily="2" charset="0"/>
            </a:endParaRPr>
          </a:p>
          <a:p>
            <a:pPr marL="171450" indent="-171450">
              <a:lnSpc>
                <a:spcPct val="150000"/>
              </a:lnSpc>
              <a:buFont typeface="Wingdings" pitchFamily="2" charset="2"/>
              <a:buChar char="§"/>
            </a:pPr>
            <a:r>
              <a:rPr lang="nl-NL" sz="1200" dirty="0">
                <a:solidFill>
                  <a:schemeClr val="bg1"/>
                </a:solidFill>
                <a:latin typeface="Avenir Book" panose="02000503020000020003" pitchFamily="2" charset="0"/>
              </a:rPr>
              <a:t>Elke 4 jaar: presidentsverkiezingen </a:t>
            </a:r>
            <a:br>
              <a:rPr lang="nl-NL" sz="1200" dirty="0">
                <a:solidFill>
                  <a:schemeClr val="bg1"/>
                </a:solidFill>
                <a:latin typeface="Avenir Book" panose="02000503020000020003" pitchFamily="2" charset="0"/>
              </a:rPr>
            </a:br>
            <a:r>
              <a:rPr lang="nl-NL" sz="1200" dirty="0">
                <a:solidFill>
                  <a:schemeClr val="bg1"/>
                </a:solidFill>
                <a:latin typeface="Avenir Book" panose="02000503020000020003" pitchFamily="2" charset="0"/>
              </a:rPr>
              <a:t>(uitvoerende macht) </a:t>
            </a:r>
          </a:p>
          <a:p>
            <a:pPr marL="285750" indent="-285750">
              <a:lnSpc>
                <a:spcPct val="150000"/>
              </a:lnSpc>
              <a:buFont typeface="Wingdings" pitchFamily="2" charset="2"/>
              <a:buChar char="§"/>
            </a:pPr>
            <a:r>
              <a:rPr lang="nl-NL" sz="1200" dirty="0">
                <a:solidFill>
                  <a:schemeClr val="bg1"/>
                </a:solidFill>
                <a:latin typeface="Avenir Book" panose="02000503020000020003" pitchFamily="2" charset="0"/>
              </a:rPr>
              <a:t>Elke 2 jaar: tussentijdse verkiezingen </a:t>
            </a:r>
            <a:br>
              <a:rPr lang="nl-NL" sz="1200" dirty="0">
                <a:solidFill>
                  <a:schemeClr val="bg1"/>
                </a:solidFill>
                <a:latin typeface="Avenir Book" panose="02000503020000020003" pitchFamily="2" charset="0"/>
              </a:rPr>
            </a:br>
            <a:r>
              <a:rPr lang="nl-NL" sz="1200" dirty="0">
                <a:solidFill>
                  <a:schemeClr val="bg1"/>
                </a:solidFill>
                <a:latin typeface="Avenir Book" panose="02000503020000020003" pitchFamily="2" charset="0"/>
              </a:rPr>
              <a:t>(wetgevende macht) </a:t>
            </a:r>
          </a:p>
          <a:p>
            <a:pPr marL="285750" indent="-285750">
              <a:lnSpc>
                <a:spcPct val="150000"/>
              </a:lnSpc>
              <a:buFont typeface="Wingdings" pitchFamily="2" charset="2"/>
              <a:buChar char="§"/>
            </a:pPr>
            <a:endParaRPr lang="nl-NL" sz="1200" dirty="0">
              <a:solidFill>
                <a:schemeClr val="bg1"/>
              </a:solidFill>
              <a:latin typeface="Avenir Book" panose="02000503020000020003" pitchFamily="2" charset="0"/>
            </a:endParaRPr>
          </a:p>
          <a:p>
            <a:pPr>
              <a:lnSpc>
                <a:spcPct val="150000"/>
              </a:lnSpc>
            </a:pPr>
            <a:r>
              <a:rPr lang="nl-NL" sz="1200" dirty="0">
                <a:solidFill>
                  <a:schemeClr val="bg1"/>
                </a:solidFill>
                <a:latin typeface="Avenir Book" panose="02000503020000020003" pitchFamily="2" charset="0"/>
              </a:rPr>
              <a:t>Bij de tussentijdse verkiezingen worden de congresleden van het Huis van Afgevaardigden en een deel van de Senaat opnieuw gekozen. </a:t>
            </a:r>
          </a:p>
        </p:txBody>
      </p:sp>
      <p:grpSp>
        <p:nvGrpSpPr>
          <p:cNvPr id="20" name="Group 35">
            <a:extLst>
              <a:ext uri="{FF2B5EF4-FFF2-40B4-BE49-F238E27FC236}">
                <a16:creationId xmlns:a16="http://schemas.microsoft.com/office/drawing/2014/main" id="{BB174166-9A4A-6B4C-3983-8E4C4E26728D}"/>
              </a:ext>
            </a:extLst>
          </p:cNvPr>
          <p:cNvGrpSpPr/>
          <p:nvPr/>
        </p:nvGrpSpPr>
        <p:grpSpPr>
          <a:xfrm>
            <a:off x="1952857" y="1648675"/>
            <a:ext cx="2029968" cy="1517984"/>
            <a:chOff x="502920" y="3429000"/>
            <a:chExt cx="2029968" cy="1517984"/>
          </a:xfrm>
        </p:grpSpPr>
        <p:sp>
          <p:nvSpPr>
            <p:cNvPr id="21" name="Rounded Rectangle 32">
              <a:extLst>
                <a:ext uri="{FF2B5EF4-FFF2-40B4-BE49-F238E27FC236}">
                  <a16:creationId xmlns:a16="http://schemas.microsoft.com/office/drawing/2014/main" id="{1BE011D3-10B9-B77E-CDBF-CA707073132E}"/>
                </a:ext>
              </a:extLst>
            </p:cNvPr>
            <p:cNvSpPr/>
            <p:nvPr/>
          </p:nvSpPr>
          <p:spPr>
            <a:xfrm>
              <a:off x="502920" y="3429080"/>
              <a:ext cx="2029968" cy="1517904"/>
            </a:xfrm>
            <a:prstGeom prst="roundRect">
              <a:avLst/>
            </a:prstGeom>
            <a:solidFill>
              <a:schemeClr val="tx1"/>
            </a:solidFill>
            <a:ln w="254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pic>
          <p:nvPicPr>
            <p:cNvPr id="22" name="Graphic 21" descr="Two Men with solid fill">
              <a:extLst>
                <a:ext uri="{FF2B5EF4-FFF2-40B4-BE49-F238E27FC236}">
                  <a16:creationId xmlns:a16="http://schemas.microsoft.com/office/drawing/2014/main" id="{A0B7E6E6-D7AE-4903-D617-2B70534D16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0839" y="3906774"/>
              <a:ext cx="914400" cy="914400"/>
            </a:xfrm>
            <a:prstGeom prst="rect">
              <a:avLst/>
            </a:prstGeom>
          </p:spPr>
        </p:pic>
        <p:pic>
          <p:nvPicPr>
            <p:cNvPr id="23" name="Graphic 22" descr="List with solid fill">
              <a:extLst>
                <a:ext uri="{FF2B5EF4-FFF2-40B4-BE49-F238E27FC236}">
                  <a16:creationId xmlns:a16="http://schemas.microsoft.com/office/drawing/2014/main" id="{B2830A66-D59E-4FC1-FDEF-AF02C968A40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05358" y="4108386"/>
              <a:ext cx="511176" cy="511176"/>
            </a:xfrm>
            <a:prstGeom prst="rect">
              <a:avLst/>
            </a:prstGeom>
          </p:spPr>
        </p:pic>
        <p:pic>
          <p:nvPicPr>
            <p:cNvPr id="24" name="Graphic 23" descr="Two Men with solid fill">
              <a:extLst>
                <a:ext uri="{FF2B5EF4-FFF2-40B4-BE49-F238E27FC236}">
                  <a16:creationId xmlns:a16="http://schemas.microsoft.com/office/drawing/2014/main" id="{55281FA5-1F2F-FF45-0403-B1C6AA6381D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4095" y="3922014"/>
              <a:ext cx="914400" cy="914400"/>
            </a:xfrm>
            <a:prstGeom prst="rect">
              <a:avLst/>
            </a:prstGeom>
          </p:spPr>
        </p:pic>
        <p:sp>
          <p:nvSpPr>
            <p:cNvPr id="25" name="TextBox 33">
              <a:extLst>
                <a:ext uri="{FF2B5EF4-FFF2-40B4-BE49-F238E27FC236}">
                  <a16:creationId xmlns:a16="http://schemas.microsoft.com/office/drawing/2014/main" id="{3C2E3607-3F19-0057-1AE2-875685923267}"/>
                </a:ext>
              </a:extLst>
            </p:cNvPr>
            <p:cNvSpPr txBox="1"/>
            <p:nvPr/>
          </p:nvSpPr>
          <p:spPr>
            <a:xfrm>
              <a:off x="756577" y="3429000"/>
              <a:ext cx="1522661" cy="429733"/>
            </a:xfrm>
            <a:prstGeom prst="rect">
              <a:avLst/>
            </a:prstGeom>
            <a:noFill/>
          </p:spPr>
          <p:txBody>
            <a:bodyPr wrap="none" rtlCol="0">
              <a:spAutoFit/>
            </a:bodyPr>
            <a:lstStyle/>
            <a:p>
              <a:pPr algn="ctr">
                <a:lnSpc>
                  <a:spcPct val="150000"/>
                </a:lnSpc>
              </a:pPr>
              <a:r>
                <a:rPr lang="nl-NL" sz="1600" dirty="0">
                  <a:solidFill>
                    <a:srgbClr val="FFFFFF"/>
                  </a:solidFill>
                  <a:latin typeface="Avenir Book" panose="02000503020000020003" pitchFamily="2" charset="0"/>
                </a:rPr>
                <a:t>Burgers kiezen</a:t>
              </a:r>
              <a:endParaRPr lang="en-NL" sz="1600" dirty="0">
                <a:solidFill>
                  <a:srgbClr val="FFFFFF"/>
                </a:solidFill>
                <a:latin typeface="Avenir Book" panose="02000503020000020003" pitchFamily="2" charset="0"/>
              </a:endParaRPr>
            </a:p>
          </p:txBody>
        </p:sp>
      </p:grpSp>
      <p:sp>
        <p:nvSpPr>
          <p:cNvPr id="46" name="TextBox 2">
            <a:extLst>
              <a:ext uri="{FF2B5EF4-FFF2-40B4-BE49-F238E27FC236}">
                <a16:creationId xmlns:a16="http://schemas.microsoft.com/office/drawing/2014/main" id="{B63DB7A0-1E29-7584-E937-309C417AC725}"/>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40171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DDB0"/>
        </a:solidFill>
        <a:effectLst/>
      </p:bgPr>
    </p:bg>
    <p:spTree>
      <p:nvGrpSpPr>
        <p:cNvPr id="1" name="">
          <a:extLst>
            <a:ext uri="{FF2B5EF4-FFF2-40B4-BE49-F238E27FC236}">
              <a16:creationId xmlns:a16="http://schemas.microsoft.com/office/drawing/2014/main" id="{ECCA130A-482E-9988-050B-6641D245A629}"/>
            </a:ext>
          </a:extLst>
        </p:cNvPr>
        <p:cNvGrpSpPr/>
        <p:nvPr/>
      </p:nvGrpSpPr>
      <p:grpSpPr>
        <a:xfrm>
          <a:off x="0" y="0"/>
          <a:ext cx="0" cy="0"/>
          <a:chOff x="0" y="0"/>
          <a:chExt cx="0" cy="0"/>
        </a:xfrm>
      </p:grpSpPr>
      <p:sp>
        <p:nvSpPr>
          <p:cNvPr id="2" name="Ovaal 1">
            <a:extLst>
              <a:ext uri="{FF2B5EF4-FFF2-40B4-BE49-F238E27FC236}">
                <a16:creationId xmlns:a16="http://schemas.microsoft.com/office/drawing/2014/main" id="{652C536E-A75F-608C-6290-148566F19029}"/>
              </a:ext>
            </a:extLst>
          </p:cNvPr>
          <p:cNvSpPr/>
          <p:nvPr/>
        </p:nvSpPr>
        <p:spPr>
          <a:xfrm flipH="1">
            <a:off x="2523490" y="1308751"/>
            <a:ext cx="900000" cy="900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nvGrpSpPr>
          <p:cNvPr id="3" name="Groep 2">
            <a:extLst>
              <a:ext uri="{FF2B5EF4-FFF2-40B4-BE49-F238E27FC236}">
                <a16:creationId xmlns:a16="http://schemas.microsoft.com/office/drawing/2014/main" id="{431C14EA-3A00-5A91-FEA4-A7D630918949}"/>
              </a:ext>
            </a:extLst>
          </p:cNvPr>
          <p:cNvGrpSpPr/>
          <p:nvPr/>
        </p:nvGrpSpPr>
        <p:grpSpPr>
          <a:xfrm>
            <a:off x="1997219" y="2228073"/>
            <a:ext cx="2020232" cy="615553"/>
            <a:chOff x="3556053" y="5538990"/>
            <a:chExt cx="2020232" cy="615553"/>
          </a:xfrm>
        </p:grpSpPr>
        <p:sp>
          <p:nvSpPr>
            <p:cNvPr id="4" name="Rechthoek 3">
              <a:extLst>
                <a:ext uri="{FF2B5EF4-FFF2-40B4-BE49-F238E27FC236}">
                  <a16:creationId xmlns:a16="http://schemas.microsoft.com/office/drawing/2014/main" id="{DDB524EC-4DFB-8493-342B-7A094F7B4B7A}"/>
                </a:ext>
              </a:extLst>
            </p:cNvPr>
            <p:cNvSpPr/>
            <p:nvPr/>
          </p:nvSpPr>
          <p:spPr>
            <a:xfrm>
              <a:off x="3556053" y="5538990"/>
              <a:ext cx="2020232" cy="615553"/>
            </a:xfrm>
            <a:prstGeom prst="rect">
              <a:avLst/>
            </a:prstGeom>
            <a:solidFill>
              <a:schemeClr val="bg1"/>
            </a:solidFill>
            <a:ln w="38100" cap="flat" cmpd="sng" algn="ctr">
              <a:solidFill>
                <a:srgbClr val="E51A4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5" name="Tekstvak 4">
              <a:extLst>
                <a:ext uri="{FF2B5EF4-FFF2-40B4-BE49-F238E27FC236}">
                  <a16:creationId xmlns:a16="http://schemas.microsoft.com/office/drawing/2014/main" id="{860FE8D0-A602-CB37-B505-284046843338}"/>
                </a:ext>
              </a:extLst>
            </p:cNvPr>
            <p:cNvSpPr txBox="1"/>
            <p:nvPr/>
          </p:nvSpPr>
          <p:spPr>
            <a:xfrm>
              <a:off x="3573732" y="5561704"/>
              <a:ext cx="1953868" cy="538609"/>
            </a:xfrm>
            <a:prstGeom prst="rect">
              <a:avLst/>
            </a:prstGeom>
            <a:noFill/>
            <a:ln>
              <a:noFill/>
            </a:ln>
          </p:spPr>
          <p:txBody>
            <a:bodyPr wrap="none" rtlCol="0">
              <a:spAutoFit/>
            </a:bodyPr>
            <a:lstStyle/>
            <a:p>
              <a:pPr algn="ctr"/>
              <a:r>
                <a:rPr lang="nl-NL" sz="1600" b="1" dirty="0">
                  <a:solidFill>
                    <a:srgbClr val="E51A46"/>
                  </a:solidFill>
                  <a:latin typeface="Avenir Book" panose="02000503020000020003" pitchFamily="2" charset="0"/>
                </a:rPr>
                <a:t>Wetgevende macht</a:t>
              </a:r>
            </a:p>
            <a:p>
              <a:pPr algn="ctr"/>
              <a:r>
                <a:rPr lang="nl-NL" sz="1300" b="1" dirty="0">
                  <a:latin typeface="Avenir Book" panose="02000503020000020003" pitchFamily="2" charset="0"/>
                </a:rPr>
                <a:t>Congres</a:t>
              </a:r>
            </a:p>
          </p:txBody>
        </p:sp>
      </p:grpSp>
      <p:pic>
        <p:nvPicPr>
          <p:cNvPr id="11" name="Graphic 10" descr="Griekse tempel met effen opvulling">
            <a:extLst>
              <a:ext uri="{FF2B5EF4-FFF2-40B4-BE49-F238E27FC236}">
                <a16:creationId xmlns:a16="http://schemas.microsoft.com/office/drawing/2014/main" id="{9F7F0894-32E2-2E6F-644E-AD5E32AFE6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34742" y="1422131"/>
            <a:ext cx="666198" cy="666198"/>
          </a:xfrm>
          <a:prstGeom prst="rect">
            <a:avLst/>
          </a:prstGeom>
        </p:spPr>
      </p:pic>
      <p:pic>
        <p:nvPicPr>
          <p:cNvPr id="12" name="Afbeelding 11">
            <a:extLst>
              <a:ext uri="{FF2B5EF4-FFF2-40B4-BE49-F238E27FC236}">
                <a16:creationId xmlns:a16="http://schemas.microsoft.com/office/drawing/2014/main" id="{E9032889-6495-FD87-039E-6B636FEE85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016138"/>
            <a:ext cx="5602228" cy="421484"/>
          </a:xfrm>
          <a:prstGeom prst="rect">
            <a:avLst/>
          </a:prstGeom>
        </p:spPr>
      </p:pic>
      <p:sp>
        <p:nvSpPr>
          <p:cNvPr id="13" name="TextBox 18">
            <a:extLst>
              <a:ext uri="{FF2B5EF4-FFF2-40B4-BE49-F238E27FC236}">
                <a16:creationId xmlns:a16="http://schemas.microsoft.com/office/drawing/2014/main" id="{71052C7A-2ABF-8797-CEBA-993BF93847E7}"/>
              </a:ext>
            </a:extLst>
          </p:cNvPr>
          <p:cNvSpPr txBox="1"/>
          <p:nvPr/>
        </p:nvSpPr>
        <p:spPr>
          <a:xfrm>
            <a:off x="6617920" y="993872"/>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Urbanist" panose="020B0A04040200000203" pitchFamily="34" charset="77"/>
                <a:cs typeface="Urbanist" panose="020B0A04040200000203" pitchFamily="34" charset="77"/>
              </a:rPr>
              <a:t>WIE DOET WAT?</a:t>
            </a:r>
            <a:endParaRPr lang="en-NL" sz="1600">
              <a:solidFill>
                <a:schemeClr val="bg1"/>
              </a:solidFill>
              <a:latin typeface="Avenir Light" panose="020B0402020203020204" pitchFamily="34" charset="77"/>
              <a:ea typeface="Roboto Light" panose="02000000000000000000" pitchFamily="2" charset="0"/>
            </a:endParaRPr>
          </a:p>
        </p:txBody>
      </p:sp>
      <p:sp>
        <p:nvSpPr>
          <p:cNvPr id="16" name="TextBox 29">
            <a:extLst>
              <a:ext uri="{FF2B5EF4-FFF2-40B4-BE49-F238E27FC236}">
                <a16:creationId xmlns:a16="http://schemas.microsoft.com/office/drawing/2014/main" id="{4E58C902-D10F-DA01-B820-1032ECB7D446}"/>
              </a:ext>
            </a:extLst>
          </p:cNvPr>
          <p:cNvSpPr txBox="1"/>
          <p:nvPr/>
        </p:nvSpPr>
        <p:spPr>
          <a:xfrm>
            <a:off x="6617921" y="1547698"/>
            <a:ext cx="4838784" cy="3638451"/>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bg1"/>
                </a:solidFill>
                <a:latin typeface="Avenir Book" panose="02000503020000020003" pitchFamily="2" charset="0"/>
              </a:rPr>
              <a:t>Het Huis van Afgevaardigden:</a:t>
            </a:r>
          </a:p>
          <a:p>
            <a:pPr>
              <a:lnSpc>
                <a:spcPct val="150000"/>
              </a:lnSpc>
            </a:pPr>
            <a:r>
              <a:rPr lang="nl-NL" sz="1300" dirty="0">
                <a:solidFill>
                  <a:schemeClr val="bg1"/>
                </a:solidFill>
                <a:latin typeface="Avenir Book" panose="02000503020000020003" pitchFamily="2" charset="0"/>
              </a:rPr>
              <a:t>Hier begint een wet. Er is een meerderheid nodig: minstens 218 van de 435 leden.</a:t>
            </a:r>
          </a:p>
          <a:p>
            <a:pPr>
              <a:lnSpc>
                <a:spcPct val="150000"/>
              </a:lnSpc>
            </a:pPr>
            <a:endParaRPr lang="nl-NL" sz="1300" dirty="0">
              <a:solidFill>
                <a:schemeClr val="bg1"/>
              </a:solidFill>
              <a:latin typeface="Avenir Book" panose="02000503020000020003" pitchFamily="2" charset="0"/>
            </a:endParaRPr>
          </a:p>
          <a:p>
            <a:pPr>
              <a:lnSpc>
                <a:spcPct val="150000"/>
              </a:lnSpc>
            </a:pPr>
            <a:r>
              <a:rPr lang="nl-NL" sz="1300" b="1" dirty="0">
                <a:solidFill>
                  <a:schemeClr val="bg1"/>
                </a:solidFill>
                <a:latin typeface="Avenir Book" panose="02000503020000020003" pitchFamily="2" charset="0"/>
              </a:rPr>
              <a:t>De Senaat:</a:t>
            </a:r>
          </a:p>
          <a:p>
            <a:pPr>
              <a:lnSpc>
                <a:spcPct val="150000"/>
              </a:lnSpc>
            </a:pPr>
            <a:r>
              <a:rPr lang="nl-NL" sz="1300" dirty="0">
                <a:solidFill>
                  <a:schemeClr val="bg1"/>
                </a:solidFill>
                <a:latin typeface="Avenir Book" panose="02000503020000020003" pitchFamily="2" charset="0"/>
              </a:rPr>
              <a:t>Daarna stemt de Senaat. Ook daar is een meerderheid nodig.</a:t>
            </a:r>
            <a:br>
              <a:rPr lang="en-US" sz="1300" b="1" dirty="0">
                <a:solidFill>
                  <a:schemeClr val="bg1"/>
                </a:solidFill>
                <a:latin typeface="Avenir Book" panose="02000503020000020003" pitchFamily="2" charset="0"/>
              </a:rPr>
            </a:br>
            <a:br>
              <a:rPr lang="en-US" sz="1300" dirty="0">
                <a:solidFill>
                  <a:schemeClr val="bg1"/>
                </a:solidFill>
                <a:latin typeface="Avenir Book" panose="02000503020000020003" pitchFamily="2" charset="0"/>
              </a:rPr>
            </a:br>
            <a:r>
              <a:rPr lang="en-US" sz="1300" b="1" dirty="0">
                <a:solidFill>
                  <a:schemeClr val="bg1"/>
                </a:solidFill>
                <a:latin typeface="Avenir Book" panose="02000503020000020003" pitchFamily="2" charset="0"/>
              </a:rPr>
              <a:t>Huis en Senaat: </a:t>
            </a:r>
            <a:r>
              <a:rPr lang="en-US" sz="1300" b="0" dirty="0">
                <a:solidFill>
                  <a:schemeClr val="bg1"/>
                </a:solidFill>
                <a:latin typeface="Avenir Book" panose="02000503020000020003" pitchFamily="2" charset="0"/>
              </a:rPr>
              <a:t>Anders dan in Nederland mogen ze allebei de wet aanpassen. Daarna tekent de president. Of hij zegt ‘nee’: een veto.</a:t>
            </a:r>
            <a:endParaRPr lang="nl-NL" sz="1300" dirty="0">
              <a:solidFill>
                <a:schemeClr val="bg1"/>
              </a:solidFill>
              <a:latin typeface="Avenir Book" panose="02000503020000020003" pitchFamily="2" charset="0"/>
            </a:endParaRPr>
          </a:p>
        </p:txBody>
      </p:sp>
      <p:sp>
        <p:nvSpPr>
          <p:cNvPr id="8" name="Congres kader">
            <a:extLst>
              <a:ext uri="{FF2B5EF4-FFF2-40B4-BE49-F238E27FC236}">
                <a16:creationId xmlns:a16="http://schemas.microsoft.com/office/drawing/2014/main" id="{001EF62A-9268-9BA5-38AB-727671AD7C8F}"/>
              </a:ext>
            </a:extLst>
          </p:cNvPr>
          <p:cNvSpPr/>
          <p:nvPr/>
        </p:nvSpPr>
        <p:spPr>
          <a:xfrm>
            <a:off x="940961" y="3339540"/>
            <a:ext cx="4261104" cy="2011680"/>
          </a:xfrm>
          <a:prstGeom prst="roundRect">
            <a:avLst>
              <a:gd name="adj" fmla="val 18000"/>
            </a:avLst>
          </a:prstGeom>
          <a:solidFill>
            <a:srgbClr val="F0DEB1"/>
          </a:solidFill>
          <a:ln w="28575">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itel Huis">
            <a:extLst>
              <a:ext uri="{FF2B5EF4-FFF2-40B4-BE49-F238E27FC236}">
                <a16:creationId xmlns:a16="http://schemas.microsoft.com/office/drawing/2014/main" id="{22FD4467-D6AA-EBBF-D0A1-0DAE8D64C93D}"/>
              </a:ext>
            </a:extLst>
          </p:cNvPr>
          <p:cNvSpPr txBox="1"/>
          <p:nvPr/>
        </p:nvSpPr>
        <p:spPr>
          <a:xfrm>
            <a:off x="1068977" y="3403548"/>
            <a:ext cx="2011680" cy="230832"/>
          </a:xfrm>
          <a:prstGeom prst="rect">
            <a:avLst/>
          </a:prstGeom>
          <a:noFill/>
        </p:spPr>
        <p:txBody>
          <a:bodyPr wrap="square" lIns="0" tIns="0" rIns="0" bIns="0">
            <a:spAutoFit/>
          </a:bodyPr>
          <a:lstStyle/>
          <a:p>
            <a:pPr algn="ctr"/>
            <a:r>
              <a:rPr sz="1500" b="0" dirty="0">
                <a:latin typeface="Avenir Book"/>
              </a:rPr>
              <a:t>Huis</a:t>
            </a:r>
          </a:p>
        </p:txBody>
      </p:sp>
      <p:sp>
        <p:nvSpPr>
          <p:cNvPr id="10" name="Sub Huis">
            <a:extLst>
              <a:ext uri="{FF2B5EF4-FFF2-40B4-BE49-F238E27FC236}">
                <a16:creationId xmlns:a16="http://schemas.microsoft.com/office/drawing/2014/main" id="{0ED83DE3-E13C-7496-7692-1149C3472DC6}"/>
              </a:ext>
            </a:extLst>
          </p:cNvPr>
          <p:cNvSpPr txBox="1"/>
          <p:nvPr/>
        </p:nvSpPr>
        <p:spPr>
          <a:xfrm>
            <a:off x="1068977" y="3677868"/>
            <a:ext cx="2011680" cy="153888"/>
          </a:xfrm>
          <a:prstGeom prst="rect">
            <a:avLst/>
          </a:prstGeom>
          <a:noFill/>
        </p:spPr>
        <p:txBody>
          <a:bodyPr wrap="square" lIns="0" tIns="0" rIns="0" bIns="0">
            <a:spAutoFit/>
          </a:bodyPr>
          <a:lstStyle/>
          <a:p>
            <a:pPr algn="ctr"/>
            <a:r>
              <a:rPr sz="1000" b="0">
                <a:latin typeface="Avenir Book"/>
              </a:rPr>
              <a:t>435 leden</a:t>
            </a:r>
          </a:p>
        </p:txBody>
      </p:sp>
      <p:sp>
        <p:nvSpPr>
          <p:cNvPr id="14" name="Titel Senaat">
            <a:extLst>
              <a:ext uri="{FF2B5EF4-FFF2-40B4-BE49-F238E27FC236}">
                <a16:creationId xmlns:a16="http://schemas.microsoft.com/office/drawing/2014/main" id="{2DD15285-45DE-9223-AAAC-8DCA588C0765}"/>
              </a:ext>
            </a:extLst>
          </p:cNvPr>
          <p:cNvSpPr txBox="1"/>
          <p:nvPr/>
        </p:nvSpPr>
        <p:spPr>
          <a:xfrm>
            <a:off x="3126377" y="3403548"/>
            <a:ext cx="1920240" cy="230832"/>
          </a:xfrm>
          <a:prstGeom prst="rect">
            <a:avLst/>
          </a:prstGeom>
          <a:noFill/>
        </p:spPr>
        <p:txBody>
          <a:bodyPr wrap="square" lIns="0" tIns="0" rIns="0" bIns="0">
            <a:spAutoFit/>
          </a:bodyPr>
          <a:lstStyle/>
          <a:p>
            <a:pPr algn="ctr"/>
            <a:r>
              <a:rPr sz="1500" b="0">
                <a:latin typeface="Avenir Book"/>
              </a:rPr>
              <a:t>Senaat</a:t>
            </a:r>
          </a:p>
        </p:txBody>
      </p:sp>
      <p:sp>
        <p:nvSpPr>
          <p:cNvPr id="15" name="Sub Senaat">
            <a:extLst>
              <a:ext uri="{FF2B5EF4-FFF2-40B4-BE49-F238E27FC236}">
                <a16:creationId xmlns:a16="http://schemas.microsoft.com/office/drawing/2014/main" id="{0D5C7C72-E7F0-D142-0403-86CA7202A896}"/>
              </a:ext>
            </a:extLst>
          </p:cNvPr>
          <p:cNvSpPr txBox="1"/>
          <p:nvPr/>
        </p:nvSpPr>
        <p:spPr>
          <a:xfrm>
            <a:off x="3126377" y="3677868"/>
            <a:ext cx="1920240" cy="276999"/>
          </a:xfrm>
          <a:prstGeom prst="rect">
            <a:avLst/>
          </a:prstGeom>
          <a:noFill/>
        </p:spPr>
        <p:txBody>
          <a:bodyPr wrap="square" lIns="0" tIns="0" rIns="0" bIns="0">
            <a:spAutoFit/>
          </a:bodyPr>
          <a:lstStyle/>
          <a:p>
            <a:pPr algn="ctr"/>
            <a:r>
              <a:rPr sz="900" b="0">
                <a:latin typeface="Avenir Book"/>
              </a:rPr>
              <a:t>100 leden: 2 per staat,</a:t>
            </a:r>
          </a:p>
          <a:p>
            <a:pPr algn="ctr"/>
            <a:r>
              <a:rPr sz="900" b="0">
                <a:latin typeface="Avenir Book"/>
              </a:rPr>
              <a:t>gekozen door het volk</a:t>
            </a:r>
          </a:p>
        </p:txBody>
      </p:sp>
      <p:grpSp>
        <p:nvGrpSpPr>
          <p:cNvPr id="17" name="Huis neutraal">
            <a:extLst>
              <a:ext uri="{FF2B5EF4-FFF2-40B4-BE49-F238E27FC236}">
                <a16:creationId xmlns:a16="http://schemas.microsoft.com/office/drawing/2014/main" id="{F84BC86C-ADAD-2C55-1D78-E46875476EBB}"/>
              </a:ext>
            </a:extLst>
          </p:cNvPr>
          <p:cNvGrpSpPr/>
          <p:nvPr/>
        </p:nvGrpSpPr>
        <p:grpSpPr>
          <a:xfrm>
            <a:off x="1056521" y="4131756"/>
            <a:ext cx="2091455" cy="1067327"/>
            <a:chOff x="7074144" y="5044176"/>
            <a:chExt cx="2091455" cy="1067327"/>
          </a:xfrm>
        </p:grpSpPr>
        <p:sp>
          <p:nvSpPr>
            <p:cNvPr id="18" name="Oval 7">
              <a:extLst>
                <a:ext uri="{FF2B5EF4-FFF2-40B4-BE49-F238E27FC236}">
                  <a16:creationId xmlns:a16="http://schemas.microsoft.com/office/drawing/2014/main" id="{74C319B9-6884-313A-A49A-BD9A3A9FC32F}"/>
                </a:ext>
              </a:extLst>
            </p:cNvPr>
            <p:cNvSpPr/>
            <p:nvPr/>
          </p:nvSpPr>
          <p:spPr>
            <a:xfrm>
              <a:off x="7668138"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8">
              <a:extLst>
                <a:ext uri="{FF2B5EF4-FFF2-40B4-BE49-F238E27FC236}">
                  <a16:creationId xmlns:a16="http://schemas.microsoft.com/office/drawing/2014/main" id="{2B21E50F-5E0D-BEA7-4EFE-2358F1AB0A83}"/>
                </a:ext>
              </a:extLst>
            </p:cNvPr>
            <p:cNvSpPr/>
            <p:nvPr/>
          </p:nvSpPr>
          <p:spPr>
            <a:xfrm>
              <a:off x="7614138"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9">
              <a:extLst>
                <a:ext uri="{FF2B5EF4-FFF2-40B4-BE49-F238E27FC236}">
                  <a16:creationId xmlns:a16="http://schemas.microsoft.com/office/drawing/2014/main" id="{849213FB-3FC2-4C1F-C0B7-BE8BBF03EF5A}"/>
                </a:ext>
              </a:extLst>
            </p:cNvPr>
            <p:cNvSpPr/>
            <p:nvPr/>
          </p:nvSpPr>
          <p:spPr>
            <a:xfrm>
              <a:off x="7560139"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10">
              <a:extLst>
                <a:ext uri="{FF2B5EF4-FFF2-40B4-BE49-F238E27FC236}">
                  <a16:creationId xmlns:a16="http://schemas.microsoft.com/office/drawing/2014/main" id="{07FFA38E-5E31-9849-ABFB-AF79B3AA2B29}"/>
                </a:ext>
              </a:extLst>
            </p:cNvPr>
            <p:cNvSpPr/>
            <p:nvPr/>
          </p:nvSpPr>
          <p:spPr>
            <a:xfrm>
              <a:off x="750614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11">
              <a:extLst>
                <a:ext uri="{FF2B5EF4-FFF2-40B4-BE49-F238E27FC236}">
                  <a16:creationId xmlns:a16="http://schemas.microsoft.com/office/drawing/2014/main" id="{2B03BB98-59F7-9FA6-8190-3A4F75D1C13D}"/>
                </a:ext>
              </a:extLst>
            </p:cNvPr>
            <p:cNvSpPr/>
            <p:nvPr/>
          </p:nvSpPr>
          <p:spPr>
            <a:xfrm>
              <a:off x="745214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12">
              <a:extLst>
                <a:ext uri="{FF2B5EF4-FFF2-40B4-BE49-F238E27FC236}">
                  <a16:creationId xmlns:a16="http://schemas.microsoft.com/office/drawing/2014/main" id="{7D53AFD8-8201-1941-0A31-B7A1A4AB868B}"/>
                </a:ext>
              </a:extLst>
            </p:cNvPr>
            <p:cNvSpPr/>
            <p:nvPr/>
          </p:nvSpPr>
          <p:spPr>
            <a:xfrm>
              <a:off x="739814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13">
              <a:extLst>
                <a:ext uri="{FF2B5EF4-FFF2-40B4-BE49-F238E27FC236}">
                  <a16:creationId xmlns:a16="http://schemas.microsoft.com/office/drawing/2014/main" id="{EB7B1DDA-23F2-6BB6-73E4-256ED97D2039}"/>
                </a:ext>
              </a:extLst>
            </p:cNvPr>
            <p:cNvSpPr/>
            <p:nvPr/>
          </p:nvSpPr>
          <p:spPr>
            <a:xfrm>
              <a:off x="734414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14">
              <a:extLst>
                <a:ext uri="{FF2B5EF4-FFF2-40B4-BE49-F238E27FC236}">
                  <a16:creationId xmlns:a16="http://schemas.microsoft.com/office/drawing/2014/main" id="{044DF3C6-84EB-5EE0-EB58-820A0CC9AEAC}"/>
                </a:ext>
              </a:extLst>
            </p:cNvPr>
            <p:cNvSpPr/>
            <p:nvPr/>
          </p:nvSpPr>
          <p:spPr>
            <a:xfrm>
              <a:off x="729014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15">
              <a:extLst>
                <a:ext uri="{FF2B5EF4-FFF2-40B4-BE49-F238E27FC236}">
                  <a16:creationId xmlns:a16="http://schemas.microsoft.com/office/drawing/2014/main" id="{0B54734F-749B-08A8-02AF-FD237AE18385}"/>
                </a:ext>
              </a:extLst>
            </p:cNvPr>
            <p:cNvSpPr/>
            <p:nvPr/>
          </p:nvSpPr>
          <p:spPr>
            <a:xfrm>
              <a:off x="723614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16">
              <a:extLst>
                <a:ext uri="{FF2B5EF4-FFF2-40B4-BE49-F238E27FC236}">
                  <a16:creationId xmlns:a16="http://schemas.microsoft.com/office/drawing/2014/main" id="{072B5336-7A0D-CCE1-D3A1-5BDCA8C51738}"/>
                </a:ext>
              </a:extLst>
            </p:cNvPr>
            <p:cNvSpPr/>
            <p:nvPr/>
          </p:nvSpPr>
          <p:spPr>
            <a:xfrm>
              <a:off x="718214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17">
              <a:extLst>
                <a:ext uri="{FF2B5EF4-FFF2-40B4-BE49-F238E27FC236}">
                  <a16:creationId xmlns:a16="http://schemas.microsoft.com/office/drawing/2014/main" id="{65F506EB-E344-95FD-A31A-492D1ACC42C4}"/>
                </a:ext>
              </a:extLst>
            </p:cNvPr>
            <p:cNvSpPr/>
            <p:nvPr/>
          </p:nvSpPr>
          <p:spPr>
            <a:xfrm>
              <a:off x="712814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18">
              <a:extLst>
                <a:ext uri="{FF2B5EF4-FFF2-40B4-BE49-F238E27FC236}">
                  <a16:creationId xmlns:a16="http://schemas.microsoft.com/office/drawing/2014/main" id="{584EDB9F-A2F2-5768-21C6-9FDE5395AAC3}"/>
                </a:ext>
              </a:extLst>
            </p:cNvPr>
            <p:cNvSpPr/>
            <p:nvPr/>
          </p:nvSpPr>
          <p:spPr>
            <a:xfrm>
              <a:off x="707414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19">
              <a:extLst>
                <a:ext uri="{FF2B5EF4-FFF2-40B4-BE49-F238E27FC236}">
                  <a16:creationId xmlns:a16="http://schemas.microsoft.com/office/drawing/2014/main" id="{1BD37D15-DFE0-94DE-AD7B-787830CB0E39}"/>
                </a:ext>
              </a:extLst>
            </p:cNvPr>
            <p:cNvSpPr/>
            <p:nvPr/>
          </p:nvSpPr>
          <p:spPr>
            <a:xfrm>
              <a:off x="7076165" y="6003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20">
              <a:extLst>
                <a:ext uri="{FF2B5EF4-FFF2-40B4-BE49-F238E27FC236}">
                  <a16:creationId xmlns:a16="http://schemas.microsoft.com/office/drawing/2014/main" id="{0E2A674D-BE05-AF35-BC8A-81407A3BB29C}"/>
                </a:ext>
              </a:extLst>
            </p:cNvPr>
            <p:cNvSpPr/>
            <p:nvPr/>
          </p:nvSpPr>
          <p:spPr>
            <a:xfrm>
              <a:off x="7130310" y="6003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21">
              <a:extLst>
                <a:ext uri="{FF2B5EF4-FFF2-40B4-BE49-F238E27FC236}">
                  <a16:creationId xmlns:a16="http://schemas.microsoft.com/office/drawing/2014/main" id="{F8BDB1FA-F0E0-41DD-47DC-01D1A5EC41AB}"/>
                </a:ext>
              </a:extLst>
            </p:cNvPr>
            <p:cNvSpPr/>
            <p:nvPr/>
          </p:nvSpPr>
          <p:spPr>
            <a:xfrm>
              <a:off x="7184374" y="60043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22">
              <a:extLst>
                <a:ext uri="{FF2B5EF4-FFF2-40B4-BE49-F238E27FC236}">
                  <a16:creationId xmlns:a16="http://schemas.microsoft.com/office/drawing/2014/main" id="{A3707A67-1D52-7FD3-DED9-14BAEDA4F838}"/>
                </a:ext>
              </a:extLst>
            </p:cNvPr>
            <p:cNvSpPr/>
            <p:nvPr/>
          </p:nvSpPr>
          <p:spPr>
            <a:xfrm>
              <a:off x="7238553" y="60038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23">
              <a:extLst>
                <a:ext uri="{FF2B5EF4-FFF2-40B4-BE49-F238E27FC236}">
                  <a16:creationId xmlns:a16="http://schemas.microsoft.com/office/drawing/2014/main" id="{BBC1D4F1-0EF8-1314-1FFD-3E5C969959A8}"/>
                </a:ext>
              </a:extLst>
            </p:cNvPr>
            <p:cNvSpPr/>
            <p:nvPr/>
          </p:nvSpPr>
          <p:spPr>
            <a:xfrm>
              <a:off x="7292762" y="60032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24">
              <a:extLst>
                <a:ext uri="{FF2B5EF4-FFF2-40B4-BE49-F238E27FC236}">
                  <a16:creationId xmlns:a16="http://schemas.microsoft.com/office/drawing/2014/main" id="{A0782575-1659-50A6-B893-3A278CADDD35}"/>
                </a:ext>
              </a:extLst>
            </p:cNvPr>
            <p:cNvSpPr/>
            <p:nvPr/>
          </p:nvSpPr>
          <p:spPr>
            <a:xfrm>
              <a:off x="7346858" y="60043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25">
              <a:extLst>
                <a:ext uri="{FF2B5EF4-FFF2-40B4-BE49-F238E27FC236}">
                  <a16:creationId xmlns:a16="http://schemas.microsoft.com/office/drawing/2014/main" id="{EE9032A6-26F8-B652-4418-C81A0DBD4087}"/>
                </a:ext>
              </a:extLst>
            </p:cNvPr>
            <p:cNvSpPr/>
            <p:nvPr/>
          </p:nvSpPr>
          <p:spPr>
            <a:xfrm>
              <a:off x="7401127" y="6003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26">
              <a:extLst>
                <a:ext uri="{FF2B5EF4-FFF2-40B4-BE49-F238E27FC236}">
                  <a16:creationId xmlns:a16="http://schemas.microsoft.com/office/drawing/2014/main" id="{008E6D0A-E6DE-AD84-1C3B-29774DC5B0E2}"/>
                </a:ext>
              </a:extLst>
            </p:cNvPr>
            <p:cNvSpPr/>
            <p:nvPr/>
          </p:nvSpPr>
          <p:spPr>
            <a:xfrm>
              <a:off x="7455455" y="60029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27">
              <a:extLst>
                <a:ext uri="{FF2B5EF4-FFF2-40B4-BE49-F238E27FC236}">
                  <a16:creationId xmlns:a16="http://schemas.microsoft.com/office/drawing/2014/main" id="{6305D986-8F5E-8D71-55FA-94AE89308376}"/>
                </a:ext>
              </a:extLst>
            </p:cNvPr>
            <p:cNvSpPr/>
            <p:nvPr/>
          </p:nvSpPr>
          <p:spPr>
            <a:xfrm>
              <a:off x="7509611" y="600428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28">
              <a:extLst>
                <a:ext uri="{FF2B5EF4-FFF2-40B4-BE49-F238E27FC236}">
                  <a16:creationId xmlns:a16="http://schemas.microsoft.com/office/drawing/2014/main" id="{621F9F48-783E-BF50-6466-ADB74F247679}"/>
                </a:ext>
              </a:extLst>
            </p:cNvPr>
            <p:cNvSpPr/>
            <p:nvPr/>
          </p:nvSpPr>
          <p:spPr>
            <a:xfrm>
              <a:off x="7564063" y="60034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29">
              <a:extLst>
                <a:ext uri="{FF2B5EF4-FFF2-40B4-BE49-F238E27FC236}">
                  <a16:creationId xmlns:a16="http://schemas.microsoft.com/office/drawing/2014/main" id="{7DE98267-0FAC-FC0F-C394-20D785DE28CB}"/>
                </a:ext>
              </a:extLst>
            </p:cNvPr>
            <p:cNvSpPr/>
            <p:nvPr/>
          </p:nvSpPr>
          <p:spPr>
            <a:xfrm>
              <a:off x="7082219" y="593994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30">
              <a:extLst>
                <a:ext uri="{FF2B5EF4-FFF2-40B4-BE49-F238E27FC236}">
                  <a16:creationId xmlns:a16="http://schemas.microsoft.com/office/drawing/2014/main" id="{0ADAD615-7281-216B-580E-FDCD2DEBA90E}"/>
                </a:ext>
              </a:extLst>
            </p:cNvPr>
            <p:cNvSpPr/>
            <p:nvPr/>
          </p:nvSpPr>
          <p:spPr>
            <a:xfrm>
              <a:off x="7136799" y="5938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31">
              <a:extLst>
                <a:ext uri="{FF2B5EF4-FFF2-40B4-BE49-F238E27FC236}">
                  <a16:creationId xmlns:a16="http://schemas.microsoft.com/office/drawing/2014/main" id="{A67F15B6-E51A-08B0-487C-D5EA0B7B91A2}"/>
                </a:ext>
              </a:extLst>
            </p:cNvPr>
            <p:cNvSpPr/>
            <p:nvPr/>
          </p:nvSpPr>
          <p:spPr>
            <a:xfrm>
              <a:off x="7618648" y="60023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32">
              <a:extLst>
                <a:ext uri="{FF2B5EF4-FFF2-40B4-BE49-F238E27FC236}">
                  <a16:creationId xmlns:a16="http://schemas.microsoft.com/office/drawing/2014/main" id="{1D2B492A-1C33-6F84-0471-BB6D2DF65822}"/>
                </a:ext>
              </a:extLst>
            </p:cNvPr>
            <p:cNvSpPr/>
            <p:nvPr/>
          </p:nvSpPr>
          <p:spPr>
            <a:xfrm>
              <a:off x="7191058" y="5940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33">
              <a:extLst>
                <a:ext uri="{FF2B5EF4-FFF2-40B4-BE49-F238E27FC236}">
                  <a16:creationId xmlns:a16="http://schemas.microsoft.com/office/drawing/2014/main" id="{EA576D17-32E3-4965-0331-CBED56272A31}"/>
                </a:ext>
              </a:extLst>
            </p:cNvPr>
            <p:cNvSpPr/>
            <p:nvPr/>
          </p:nvSpPr>
          <p:spPr>
            <a:xfrm>
              <a:off x="7245771" y="59398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34">
              <a:extLst>
                <a:ext uri="{FF2B5EF4-FFF2-40B4-BE49-F238E27FC236}">
                  <a16:creationId xmlns:a16="http://schemas.microsoft.com/office/drawing/2014/main" id="{66D38999-90DD-F7DB-8BCF-8A5523008F98}"/>
                </a:ext>
              </a:extLst>
            </p:cNvPr>
            <p:cNvSpPr/>
            <p:nvPr/>
          </p:nvSpPr>
          <p:spPr>
            <a:xfrm>
              <a:off x="7673434" y="60010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35">
              <a:extLst>
                <a:ext uri="{FF2B5EF4-FFF2-40B4-BE49-F238E27FC236}">
                  <a16:creationId xmlns:a16="http://schemas.microsoft.com/office/drawing/2014/main" id="{6C8BE061-D7E7-F288-6459-5B47C532E8D7}"/>
                </a:ext>
              </a:extLst>
            </p:cNvPr>
            <p:cNvSpPr/>
            <p:nvPr/>
          </p:nvSpPr>
          <p:spPr>
            <a:xfrm>
              <a:off x="7300607" y="59386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36">
              <a:extLst>
                <a:ext uri="{FF2B5EF4-FFF2-40B4-BE49-F238E27FC236}">
                  <a16:creationId xmlns:a16="http://schemas.microsoft.com/office/drawing/2014/main" id="{B838BB48-955D-B180-10BD-D496A261DBBF}"/>
                </a:ext>
              </a:extLst>
            </p:cNvPr>
            <p:cNvSpPr/>
            <p:nvPr/>
          </p:nvSpPr>
          <p:spPr>
            <a:xfrm>
              <a:off x="7354989" y="59408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37">
              <a:extLst>
                <a:ext uri="{FF2B5EF4-FFF2-40B4-BE49-F238E27FC236}">
                  <a16:creationId xmlns:a16="http://schemas.microsoft.com/office/drawing/2014/main" id="{464413BF-57EA-B12F-C7EF-898043AD2998}"/>
                </a:ext>
              </a:extLst>
            </p:cNvPr>
            <p:cNvSpPr/>
            <p:nvPr/>
          </p:nvSpPr>
          <p:spPr>
            <a:xfrm>
              <a:off x="7410062" y="59396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38">
              <a:extLst>
                <a:ext uri="{FF2B5EF4-FFF2-40B4-BE49-F238E27FC236}">
                  <a16:creationId xmlns:a16="http://schemas.microsoft.com/office/drawing/2014/main" id="{267C0AE1-1658-3914-8C15-1BEDBF6FBA02}"/>
                </a:ext>
              </a:extLst>
            </p:cNvPr>
            <p:cNvSpPr/>
            <p:nvPr/>
          </p:nvSpPr>
          <p:spPr>
            <a:xfrm>
              <a:off x="7092284" y="58764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39">
              <a:extLst>
                <a:ext uri="{FF2B5EF4-FFF2-40B4-BE49-F238E27FC236}">
                  <a16:creationId xmlns:a16="http://schemas.microsoft.com/office/drawing/2014/main" id="{862CA870-4CC8-7F35-ED25-A0AE9AE071C8}"/>
                </a:ext>
              </a:extLst>
            </p:cNvPr>
            <p:cNvSpPr/>
            <p:nvPr/>
          </p:nvSpPr>
          <p:spPr>
            <a:xfrm>
              <a:off x="7147583" y="58750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Oval 40">
              <a:extLst>
                <a:ext uri="{FF2B5EF4-FFF2-40B4-BE49-F238E27FC236}">
                  <a16:creationId xmlns:a16="http://schemas.microsoft.com/office/drawing/2014/main" id="{11A5FB80-A366-DEC6-6090-C00D4E8F5D45}"/>
                </a:ext>
              </a:extLst>
            </p:cNvPr>
            <p:cNvSpPr/>
            <p:nvPr/>
          </p:nvSpPr>
          <p:spPr>
            <a:xfrm>
              <a:off x="7465366" y="593823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Oval 41">
              <a:extLst>
                <a:ext uri="{FF2B5EF4-FFF2-40B4-BE49-F238E27FC236}">
                  <a16:creationId xmlns:a16="http://schemas.microsoft.com/office/drawing/2014/main" id="{F33D65C8-7F9E-3317-8B1F-3A9402F7D3AE}"/>
                </a:ext>
              </a:extLst>
            </p:cNvPr>
            <p:cNvSpPr/>
            <p:nvPr/>
          </p:nvSpPr>
          <p:spPr>
            <a:xfrm>
              <a:off x="7202162" y="587783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42">
              <a:extLst>
                <a:ext uri="{FF2B5EF4-FFF2-40B4-BE49-F238E27FC236}">
                  <a16:creationId xmlns:a16="http://schemas.microsoft.com/office/drawing/2014/main" id="{4B24D559-E858-D1F8-C136-007BF2FD1064}"/>
                </a:ext>
              </a:extLst>
            </p:cNvPr>
            <p:cNvSpPr/>
            <p:nvPr/>
          </p:nvSpPr>
          <p:spPr>
            <a:xfrm>
              <a:off x="7519983" y="5941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43">
              <a:extLst>
                <a:ext uri="{FF2B5EF4-FFF2-40B4-BE49-F238E27FC236}">
                  <a16:creationId xmlns:a16="http://schemas.microsoft.com/office/drawing/2014/main" id="{515605E0-92B4-3137-A1AF-C478993B2B22}"/>
                </a:ext>
              </a:extLst>
            </p:cNvPr>
            <p:cNvSpPr/>
            <p:nvPr/>
          </p:nvSpPr>
          <p:spPr>
            <a:xfrm>
              <a:off x="7257758" y="58764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Oval 44">
              <a:extLst>
                <a:ext uri="{FF2B5EF4-FFF2-40B4-BE49-F238E27FC236}">
                  <a16:creationId xmlns:a16="http://schemas.microsoft.com/office/drawing/2014/main" id="{9AEDD9D7-5EF2-C09D-BD84-916599BD8BDF}"/>
                </a:ext>
              </a:extLst>
            </p:cNvPr>
            <p:cNvSpPr/>
            <p:nvPr/>
          </p:nvSpPr>
          <p:spPr>
            <a:xfrm>
              <a:off x="7575776" y="593952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Oval 45">
              <a:extLst>
                <a:ext uri="{FF2B5EF4-FFF2-40B4-BE49-F238E27FC236}">
                  <a16:creationId xmlns:a16="http://schemas.microsoft.com/office/drawing/2014/main" id="{86919A24-AA17-7975-B07C-6273841BA657}"/>
                </a:ext>
              </a:extLst>
            </p:cNvPr>
            <p:cNvSpPr/>
            <p:nvPr/>
          </p:nvSpPr>
          <p:spPr>
            <a:xfrm>
              <a:off x="7313624" y="58749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Oval 46">
              <a:extLst>
                <a:ext uri="{FF2B5EF4-FFF2-40B4-BE49-F238E27FC236}">
                  <a16:creationId xmlns:a16="http://schemas.microsoft.com/office/drawing/2014/main" id="{1FA185E1-BA2C-4074-5707-B6023B7BE052}"/>
                </a:ext>
              </a:extLst>
            </p:cNvPr>
            <p:cNvSpPr/>
            <p:nvPr/>
          </p:nvSpPr>
          <p:spPr>
            <a:xfrm>
              <a:off x="7106319" y="58136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Oval 47">
              <a:extLst>
                <a:ext uri="{FF2B5EF4-FFF2-40B4-BE49-F238E27FC236}">
                  <a16:creationId xmlns:a16="http://schemas.microsoft.com/office/drawing/2014/main" id="{C6CCE4C1-6C23-BB39-6B7B-69A472B9ED39}"/>
                </a:ext>
              </a:extLst>
            </p:cNvPr>
            <p:cNvSpPr/>
            <p:nvPr/>
          </p:nvSpPr>
          <p:spPr>
            <a:xfrm>
              <a:off x="7368475" y="58782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Oval 48">
              <a:extLst>
                <a:ext uri="{FF2B5EF4-FFF2-40B4-BE49-F238E27FC236}">
                  <a16:creationId xmlns:a16="http://schemas.microsoft.com/office/drawing/2014/main" id="{2EB685A6-63D9-8707-ECEA-CDD8AF268D27}"/>
                </a:ext>
              </a:extLst>
            </p:cNvPr>
            <p:cNvSpPr/>
            <p:nvPr/>
          </p:nvSpPr>
          <p:spPr>
            <a:xfrm>
              <a:off x="7162613" y="58120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Oval 49">
              <a:extLst>
                <a:ext uri="{FF2B5EF4-FFF2-40B4-BE49-F238E27FC236}">
                  <a16:creationId xmlns:a16="http://schemas.microsoft.com/office/drawing/2014/main" id="{33F79A8A-6CDF-2001-4418-AB112A404BD6}"/>
                </a:ext>
              </a:extLst>
            </p:cNvPr>
            <p:cNvSpPr/>
            <p:nvPr/>
          </p:nvSpPr>
          <p:spPr>
            <a:xfrm>
              <a:off x="7632091" y="59376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Oval 50">
              <a:extLst>
                <a:ext uri="{FF2B5EF4-FFF2-40B4-BE49-F238E27FC236}">
                  <a16:creationId xmlns:a16="http://schemas.microsoft.com/office/drawing/2014/main" id="{0C581C87-B553-3E20-AE9F-76AF83D3EB5D}"/>
                </a:ext>
              </a:extLst>
            </p:cNvPr>
            <p:cNvSpPr/>
            <p:nvPr/>
          </p:nvSpPr>
          <p:spPr>
            <a:xfrm>
              <a:off x="7424868" y="5876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51">
              <a:extLst>
                <a:ext uri="{FF2B5EF4-FFF2-40B4-BE49-F238E27FC236}">
                  <a16:creationId xmlns:a16="http://schemas.microsoft.com/office/drawing/2014/main" id="{2119F04F-050A-B2C1-3531-CFC511A2D409}"/>
                </a:ext>
              </a:extLst>
            </p:cNvPr>
            <p:cNvSpPr/>
            <p:nvPr/>
          </p:nvSpPr>
          <p:spPr>
            <a:xfrm>
              <a:off x="7217632" y="58157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Oval 52">
              <a:extLst>
                <a:ext uri="{FF2B5EF4-FFF2-40B4-BE49-F238E27FC236}">
                  <a16:creationId xmlns:a16="http://schemas.microsoft.com/office/drawing/2014/main" id="{9E10077B-65F2-3C5C-49FA-7549F1E61A24}"/>
                </a:ext>
              </a:extLst>
            </p:cNvPr>
            <p:cNvSpPr/>
            <p:nvPr/>
          </p:nvSpPr>
          <p:spPr>
            <a:xfrm>
              <a:off x="7274444" y="58141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Oval 53">
              <a:extLst>
                <a:ext uri="{FF2B5EF4-FFF2-40B4-BE49-F238E27FC236}">
                  <a16:creationId xmlns:a16="http://schemas.microsoft.com/office/drawing/2014/main" id="{9387642F-D4BF-B789-8C82-9B3FE37694A8}"/>
                </a:ext>
              </a:extLst>
            </p:cNvPr>
            <p:cNvSpPr/>
            <p:nvPr/>
          </p:nvSpPr>
          <p:spPr>
            <a:xfrm>
              <a:off x="7481772" y="58748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54">
              <a:extLst>
                <a:ext uri="{FF2B5EF4-FFF2-40B4-BE49-F238E27FC236}">
                  <a16:creationId xmlns:a16="http://schemas.microsoft.com/office/drawing/2014/main" id="{310CCE33-A317-F179-C709-165C9B8C0210}"/>
                </a:ext>
              </a:extLst>
            </p:cNvPr>
            <p:cNvSpPr/>
            <p:nvPr/>
          </p:nvSpPr>
          <p:spPr>
            <a:xfrm>
              <a:off x="7689190" y="59353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Oval 55">
              <a:extLst>
                <a:ext uri="{FF2B5EF4-FFF2-40B4-BE49-F238E27FC236}">
                  <a16:creationId xmlns:a16="http://schemas.microsoft.com/office/drawing/2014/main" id="{AFA2225A-1A5A-9A5B-554F-223A644B5287}"/>
                </a:ext>
              </a:extLst>
            </p:cNvPr>
            <p:cNvSpPr/>
            <p:nvPr/>
          </p:nvSpPr>
          <p:spPr>
            <a:xfrm>
              <a:off x="7124268" y="57518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Oval 56">
              <a:extLst>
                <a:ext uri="{FF2B5EF4-FFF2-40B4-BE49-F238E27FC236}">
                  <a16:creationId xmlns:a16="http://schemas.microsoft.com/office/drawing/2014/main" id="{E55C902C-C8D6-2521-2630-D7BEE9816410}"/>
                </a:ext>
              </a:extLst>
            </p:cNvPr>
            <p:cNvSpPr/>
            <p:nvPr/>
          </p:nvSpPr>
          <p:spPr>
            <a:xfrm>
              <a:off x="7331731" y="58123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Oval 57">
              <a:extLst>
                <a:ext uri="{FF2B5EF4-FFF2-40B4-BE49-F238E27FC236}">
                  <a16:creationId xmlns:a16="http://schemas.microsoft.com/office/drawing/2014/main" id="{A8398877-CFB5-320D-993D-43D88B9162A6}"/>
                </a:ext>
              </a:extLst>
            </p:cNvPr>
            <p:cNvSpPr/>
            <p:nvPr/>
          </p:nvSpPr>
          <p:spPr>
            <a:xfrm>
              <a:off x="7537136" y="58792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Oval 58">
              <a:extLst>
                <a:ext uri="{FF2B5EF4-FFF2-40B4-BE49-F238E27FC236}">
                  <a16:creationId xmlns:a16="http://schemas.microsoft.com/office/drawing/2014/main" id="{F9930F0D-AF37-8FFC-CADB-4D030AACA16C}"/>
                </a:ext>
              </a:extLst>
            </p:cNvPr>
            <p:cNvSpPr/>
            <p:nvPr/>
          </p:nvSpPr>
          <p:spPr>
            <a:xfrm>
              <a:off x="7181821" y="57500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Oval 59">
              <a:extLst>
                <a:ext uri="{FF2B5EF4-FFF2-40B4-BE49-F238E27FC236}">
                  <a16:creationId xmlns:a16="http://schemas.microsoft.com/office/drawing/2014/main" id="{7C293A6F-4C17-56F9-0ED0-28AC4EF19F1D}"/>
                </a:ext>
              </a:extLst>
            </p:cNvPr>
            <p:cNvSpPr/>
            <p:nvPr/>
          </p:nvSpPr>
          <p:spPr>
            <a:xfrm>
              <a:off x="7387219" y="58170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Oval 60">
              <a:extLst>
                <a:ext uri="{FF2B5EF4-FFF2-40B4-BE49-F238E27FC236}">
                  <a16:creationId xmlns:a16="http://schemas.microsoft.com/office/drawing/2014/main" id="{6FD6EE7D-9586-C9FD-99C3-8337A26CDF40}"/>
                </a:ext>
              </a:extLst>
            </p:cNvPr>
            <p:cNvSpPr/>
            <p:nvPr/>
          </p:nvSpPr>
          <p:spPr>
            <a:xfrm>
              <a:off x="7237392" y="575496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Oval 61">
              <a:extLst>
                <a:ext uri="{FF2B5EF4-FFF2-40B4-BE49-F238E27FC236}">
                  <a16:creationId xmlns:a16="http://schemas.microsoft.com/office/drawing/2014/main" id="{A197C2A8-A9A8-57D5-E596-B5D147302E25}"/>
                </a:ext>
              </a:extLst>
            </p:cNvPr>
            <p:cNvSpPr/>
            <p:nvPr/>
          </p:nvSpPr>
          <p:spPr>
            <a:xfrm>
              <a:off x="7595109" y="58774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Oval 62">
              <a:extLst>
                <a:ext uri="{FF2B5EF4-FFF2-40B4-BE49-F238E27FC236}">
                  <a16:creationId xmlns:a16="http://schemas.microsoft.com/office/drawing/2014/main" id="{33FBADD1-9EFA-BA10-F97B-8DDE6F0BAD48}"/>
                </a:ext>
              </a:extLst>
            </p:cNvPr>
            <p:cNvSpPr/>
            <p:nvPr/>
          </p:nvSpPr>
          <p:spPr>
            <a:xfrm>
              <a:off x="7445419" y="58153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Oval 63">
              <a:extLst>
                <a:ext uri="{FF2B5EF4-FFF2-40B4-BE49-F238E27FC236}">
                  <a16:creationId xmlns:a16="http://schemas.microsoft.com/office/drawing/2014/main" id="{EC60AC34-0B39-29F5-A9AC-4E88279DB679}"/>
                </a:ext>
              </a:extLst>
            </p:cNvPr>
            <p:cNvSpPr/>
            <p:nvPr/>
          </p:nvSpPr>
          <p:spPr>
            <a:xfrm>
              <a:off x="7295738" y="57533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Oval 64">
              <a:extLst>
                <a:ext uri="{FF2B5EF4-FFF2-40B4-BE49-F238E27FC236}">
                  <a16:creationId xmlns:a16="http://schemas.microsoft.com/office/drawing/2014/main" id="{CEF502E1-690E-AE73-7875-C6BC8DC69AFE}"/>
                </a:ext>
              </a:extLst>
            </p:cNvPr>
            <p:cNvSpPr/>
            <p:nvPr/>
          </p:nvSpPr>
          <p:spPr>
            <a:xfrm>
              <a:off x="7146062" y="5691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Oval 65">
              <a:extLst>
                <a:ext uri="{FF2B5EF4-FFF2-40B4-BE49-F238E27FC236}">
                  <a16:creationId xmlns:a16="http://schemas.microsoft.com/office/drawing/2014/main" id="{D6239FE8-2F82-BB6D-083E-47CBAF00BB1B}"/>
                </a:ext>
              </a:extLst>
            </p:cNvPr>
            <p:cNvSpPr/>
            <p:nvPr/>
          </p:nvSpPr>
          <p:spPr>
            <a:xfrm>
              <a:off x="7205123" y="56895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Oval 66">
              <a:extLst>
                <a:ext uri="{FF2B5EF4-FFF2-40B4-BE49-F238E27FC236}">
                  <a16:creationId xmlns:a16="http://schemas.microsoft.com/office/drawing/2014/main" id="{ACFF933C-B2ED-9CA5-E6AE-1F1F57679CA5}"/>
                </a:ext>
              </a:extLst>
            </p:cNvPr>
            <p:cNvSpPr/>
            <p:nvPr/>
          </p:nvSpPr>
          <p:spPr>
            <a:xfrm>
              <a:off x="7354809" y="5751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Oval 67">
              <a:extLst>
                <a:ext uri="{FF2B5EF4-FFF2-40B4-BE49-F238E27FC236}">
                  <a16:creationId xmlns:a16="http://schemas.microsoft.com/office/drawing/2014/main" id="{8F4132B8-2BE6-284E-B42B-3BF145186BA7}"/>
                </a:ext>
              </a:extLst>
            </p:cNvPr>
            <p:cNvSpPr/>
            <p:nvPr/>
          </p:nvSpPr>
          <p:spPr>
            <a:xfrm>
              <a:off x="7504504" y="58134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Oval 68">
              <a:extLst>
                <a:ext uri="{FF2B5EF4-FFF2-40B4-BE49-F238E27FC236}">
                  <a16:creationId xmlns:a16="http://schemas.microsoft.com/office/drawing/2014/main" id="{EB25E626-1AA6-99F4-821C-D821B99BE921}"/>
                </a:ext>
              </a:extLst>
            </p:cNvPr>
            <p:cNvSpPr/>
            <p:nvPr/>
          </p:nvSpPr>
          <p:spPr>
            <a:xfrm>
              <a:off x="7654219" y="587542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Oval 69">
              <a:extLst>
                <a:ext uri="{FF2B5EF4-FFF2-40B4-BE49-F238E27FC236}">
                  <a16:creationId xmlns:a16="http://schemas.microsoft.com/office/drawing/2014/main" id="{6F4EC6E7-6BDB-DB1B-E83B-7B169A732A01}"/>
                </a:ext>
              </a:extLst>
            </p:cNvPr>
            <p:cNvSpPr/>
            <p:nvPr/>
          </p:nvSpPr>
          <p:spPr>
            <a:xfrm>
              <a:off x="7261346" y="56956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Oval 70">
              <a:extLst>
                <a:ext uri="{FF2B5EF4-FFF2-40B4-BE49-F238E27FC236}">
                  <a16:creationId xmlns:a16="http://schemas.microsoft.com/office/drawing/2014/main" id="{2FFF7990-758A-545F-DA95-B359B17E2EEA}"/>
                </a:ext>
              </a:extLst>
            </p:cNvPr>
            <p:cNvSpPr/>
            <p:nvPr/>
          </p:nvSpPr>
          <p:spPr>
            <a:xfrm>
              <a:off x="7411086" y="57576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Oval 71">
              <a:extLst>
                <a:ext uri="{FF2B5EF4-FFF2-40B4-BE49-F238E27FC236}">
                  <a16:creationId xmlns:a16="http://schemas.microsoft.com/office/drawing/2014/main" id="{13E324F8-A369-D318-D6C3-85B5E3B6CC77}"/>
                </a:ext>
              </a:extLst>
            </p:cNvPr>
            <p:cNvSpPr/>
            <p:nvPr/>
          </p:nvSpPr>
          <p:spPr>
            <a:xfrm>
              <a:off x="7560867" y="58196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Oval 72">
              <a:extLst>
                <a:ext uri="{FF2B5EF4-FFF2-40B4-BE49-F238E27FC236}">
                  <a16:creationId xmlns:a16="http://schemas.microsoft.com/office/drawing/2014/main" id="{2AE40D4F-9DA0-6D01-DB9F-971DBD2F5EAE}"/>
                </a:ext>
              </a:extLst>
            </p:cNvPr>
            <p:cNvSpPr/>
            <p:nvPr/>
          </p:nvSpPr>
          <p:spPr>
            <a:xfrm>
              <a:off x="7171613" y="563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Oval 73">
              <a:extLst>
                <a:ext uri="{FF2B5EF4-FFF2-40B4-BE49-F238E27FC236}">
                  <a16:creationId xmlns:a16="http://schemas.microsoft.com/office/drawing/2014/main" id="{A8251C7F-27E4-3496-6CFE-D4DE16D19565}"/>
                </a:ext>
              </a:extLst>
            </p:cNvPr>
            <p:cNvSpPr/>
            <p:nvPr/>
          </p:nvSpPr>
          <p:spPr>
            <a:xfrm>
              <a:off x="7321520" y="5694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Oval 74">
              <a:extLst>
                <a:ext uri="{FF2B5EF4-FFF2-40B4-BE49-F238E27FC236}">
                  <a16:creationId xmlns:a16="http://schemas.microsoft.com/office/drawing/2014/main" id="{7DB13614-4940-3CC1-E8CC-17C8E4182667}"/>
                </a:ext>
              </a:extLst>
            </p:cNvPr>
            <p:cNvSpPr/>
            <p:nvPr/>
          </p:nvSpPr>
          <p:spPr>
            <a:xfrm>
              <a:off x="7471540" y="57562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Oval 75">
              <a:extLst>
                <a:ext uri="{FF2B5EF4-FFF2-40B4-BE49-F238E27FC236}">
                  <a16:creationId xmlns:a16="http://schemas.microsoft.com/office/drawing/2014/main" id="{294CBCFB-8097-F473-4A83-C771DDC2B5EC}"/>
                </a:ext>
              </a:extLst>
            </p:cNvPr>
            <p:cNvSpPr/>
            <p:nvPr/>
          </p:nvSpPr>
          <p:spPr>
            <a:xfrm>
              <a:off x="7232414" y="56307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Oval 76">
              <a:extLst>
                <a:ext uri="{FF2B5EF4-FFF2-40B4-BE49-F238E27FC236}">
                  <a16:creationId xmlns:a16="http://schemas.microsoft.com/office/drawing/2014/main" id="{CDD6C4E7-B088-7643-B9A4-82EE3BC9ACF3}"/>
                </a:ext>
              </a:extLst>
            </p:cNvPr>
            <p:cNvSpPr/>
            <p:nvPr/>
          </p:nvSpPr>
          <p:spPr>
            <a:xfrm>
              <a:off x="7715020" y="58730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Oval 77">
              <a:extLst>
                <a:ext uri="{FF2B5EF4-FFF2-40B4-BE49-F238E27FC236}">
                  <a16:creationId xmlns:a16="http://schemas.microsoft.com/office/drawing/2014/main" id="{4667ABD4-1B8F-119D-4AC1-7EA865030514}"/>
                </a:ext>
              </a:extLst>
            </p:cNvPr>
            <p:cNvSpPr/>
            <p:nvPr/>
          </p:nvSpPr>
          <p:spPr>
            <a:xfrm>
              <a:off x="7621779" y="58182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Oval 78">
              <a:extLst>
                <a:ext uri="{FF2B5EF4-FFF2-40B4-BE49-F238E27FC236}">
                  <a16:creationId xmlns:a16="http://schemas.microsoft.com/office/drawing/2014/main" id="{E81393C3-B8E6-4F94-3466-756E87847DC4}"/>
                </a:ext>
              </a:extLst>
            </p:cNvPr>
            <p:cNvSpPr/>
            <p:nvPr/>
          </p:nvSpPr>
          <p:spPr>
            <a:xfrm>
              <a:off x="7382708" y="5692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 name="Oval 79">
              <a:extLst>
                <a:ext uri="{FF2B5EF4-FFF2-40B4-BE49-F238E27FC236}">
                  <a16:creationId xmlns:a16="http://schemas.microsoft.com/office/drawing/2014/main" id="{48DDD107-96A9-F809-8077-03303AF068EB}"/>
                </a:ext>
              </a:extLst>
            </p:cNvPr>
            <p:cNvSpPr/>
            <p:nvPr/>
          </p:nvSpPr>
          <p:spPr>
            <a:xfrm>
              <a:off x="7289378" y="56382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Oval 80">
              <a:extLst>
                <a:ext uri="{FF2B5EF4-FFF2-40B4-BE49-F238E27FC236}">
                  <a16:creationId xmlns:a16="http://schemas.microsoft.com/office/drawing/2014/main" id="{BE98F5C1-2AEE-6B2F-8299-2127364AEB35}"/>
                </a:ext>
              </a:extLst>
            </p:cNvPr>
            <p:cNvSpPr/>
            <p:nvPr/>
          </p:nvSpPr>
          <p:spPr>
            <a:xfrm>
              <a:off x="7200822" y="55749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 name="Oval 81">
              <a:extLst>
                <a:ext uri="{FF2B5EF4-FFF2-40B4-BE49-F238E27FC236}">
                  <a16:creationId xmlns:a16="http://schemas.microsoft.com/office/drawing/2014/main" id="{A5F66F8B-D9ED-92CB-3FC5-B8540E6B79F7}"/>
                </a:ext>
              </a:extLst>
            </p:cNvPr>
            <p:cNvSpPr/>
            <p:nvPr/>
          </p:nvSpPr>
          <p:spPr>
            <a:xfrm>
              <a:off x="7533329" y="57547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Oval 82">
              <a:extLst>
                <a:ext uri="{FF2B5EF4-FFF2-40B4-BE49-F238E27FC236}">
                  <a16:creationId xmlns:a16="http://schemas.microsoft.com/office/drawing/2014/main" id="{407D4F18-47AA-E3C3-B86D-482AF9ECE26C}"/>
                </a:ext>
              </a:extLst>
            </p:cNvPr>
            <p:cNvSpPr/>
            <p:nvPr/>
          </p:nvSpPr>
          <p:spPr>
            <a:xfrm>
              <a:off x="7439905" y="57005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 name="Oval 83">
              <a:extLst>
                <a:ext uri="{FF2B5EF4-FFF2-40B4-BE49-F238E27FC236}">
                  <a16:creationId xmlns:a16="http://schemas.microsoft.com/office/drawing/2014/main" id="{78A3D751-DEFD-63D2-BE3E-A36DDBCCDF8B}"/>
                </a:ext>
              </a:extLst>
            </p:cNvPr>
            <p:cNvSpPr/>
            <p:nvPr/>
          </p:nvSpPr>
          <p:spPr>
            <a:xfrm>
              <a:off x="7351646" y="56372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Oval 84">
              <a:extLst>
                <a:ext uri="{FF2B5EF4-FFF2-40B4-BE49-F238E27FC236}">
                  <a16:creationId xmlns:a16="http://schemas.microsoft.com/office/drawing/2014/main" id="{E5BCBD54-1A1C-4A25-A045-160CEDAA5BDB}"/>
                </a:ext>
              </a:extLst>
            </p:cNvPr>
            <p:cNvSpPr/>
            <p:nvPr/>
          </p:nvSpPr>
          <p:spPr>
            <a:xfrm>
              <a:off x="7263572" y="55739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Oval 85">
              <a:extLst>
                <a:ext uri="{FF2B5EF4-FFF2-40B4-BE49-F238E27FC236}">
                  <a16:creationId xmlns:a16="http://schemas.microsoft.com/office/drawing/2014/main" id="{6C7154CD-8E37-24AD-3AF1-FBC9A10AE780}"/>
                </a:ext>
              </a:extLst>
            </p:cNvPr>
            <p:cNvSpPr/>
            <p:nvPr/>
          </p:nvSpPr>
          <p:spPr>
            <a:xfrm>
              <a:off x="7590899" y="57630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Oval 86">
              <a:extLst>
                <a:ext uri="{FF2B5EF4-FFF2-40B4-BE49-F238E27FC236}">
                  <a16:creationId xmlns:a16="http://schemas.microsoft.com/office/drawing/2014/main" id="{D363D74A-0D19-B3C9-0449-428B8FA6EA46}"/>
                </a:ext>
              </a:extLst>
            </p:cNvPr>
            <p:cNvSpPr/>
            <p:nvPr/>
          </p:nvSpPr>
          <p:spPr>
            <a:xfrm>
              <a:off x="7684619" y="58167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 name="Oval 87">
              <a:extLst>
                <a:ext uri="{FF2B5EF4-FFF2-40B4-BE49-F238E27FC236}">
                  <a16:creationId xmlns:a16="http://schemas.microsoft.com/office/drawing/2014/main" id="{D8271461-0DED-E7BF-52E2-CC1D900A4B4A}"/>
                </a:ext>
              </a:extLst>
            </p:cNvPr>
            <p:cNvSpPr/>
            <p:nvPr/>
          </p:nvSpPr>
          <p:spPr>
            <a:xfrm>
              <a:off x="7503008" y="5699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Oval 88">
              <a:extLst>
                <a:ext uri="{FF2B5EF4-FFF2-40B4-BE49-F238E27FC236}">
                  <a16:creationId xmlns:a16="http://schemas.microsoft.com/office/drawing/2014/main" id="{28B87FCB-EDDF-375F-CE17-249A36D55147}"/>
                </a:ext>
              </a:extLst>
            </p:cNvPr>
            <p:cNvSpPr/>
            <p:nvPr/>
          </p:nvSpPr>
          <p:spPr>
            <a:xfrm>
              <a:off x="7321350" y="5582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Oval 89">
              <a:extLst>
                <a:ext uri="{FF2B5EF4-FFF2-40B4-BE49-F238E27FC236}">
                  <a16:creationId xmlns:a16="http://schemas.microsoft.com/office/drawing/2014/main" id="{423B6570-94C7-D36F-F41C-51970501C388}"/>
                </a:ext>
              </a:extLst>
            </p:cNvPr>
            <p:cNvSpPr/>
            <p:nvPr/>
          </p:nvSpPr>
          <p:spPr>
            <a:xfrm>
              <a:off x="7415248" y="56363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 name="Oval 90">
              <a:extLst>
                <a:ext uri="{FF2B5EF4-FFF2-40B4-BE49-F238E27FC236}">
                  <a16:creationId xmlns:a16="http://schemas.microsoft.com/office/drawing/2014/main" id="{6B76C3BD-8F3C-AD76-E6B3-ADEFB140FFB5}"/>
                </a:ext>
              </a:extLst>
            </p:cNvPr>
            <p:cNvSpPr/>
            <p:nvPr/>
          </p:nvSpPr>
          <p:spPr>
            <a:xfrm>
              <a:off x="7233572" y="55195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 name="Oval 91">
              <a:extLst>
                <a:ext uri="{FF2B5EF4-FFF2-40B4-BE49-F238E27FC236}">
                  <a16:creationId xmlns:a16="http://schemas.microsoft.com/office/drawing/2014/main" id="{217DFD22-344B-9985-4A0E-C2F42B6C6491}"/>
                </a:ext>
              </a:extLst>
            </p:cNvPr>
            <p:cNvSpPr/>
            <p:nvPr/>
          </p:nvSpPr>
          <p:spPr>
            <a:xfrm>
              <a:off x="7473467" y="56460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 name="Oval 92">
              <a:extLst>
                <a:ext uri="{FF2B5EF4-FFF2-40B4-BE49-F238E27FC236}">
                  <a16:creationId xmlns:a16="http://schemas.microsoft.com/office/drawing/2014/main" id="{4815C496-2918-D5F8-9B1E-B1667B2D7F1B}"/>
                </a:ext>
              </a:extLst>
            </p:cNvPr>
            <p:cNvSpPr/>
            <p:nvPr/>
          </p:nvSpPr>
          <p:spPr>
            <a:xfrm>
              <a:off x="7385947" y="55826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1" name="Oval 93">
              <a:extLst>
                <a:ext uri="{FF2B5EF4-FFF2-40B4-BE49-F238E27FC236}">
                  <a16:creationId xmlns:a16="http://schemas.microsoft.com/office/drawing/2014/main" id="{84EC2AEE-4ACF-23F6-0AD6-24FD25F71F12}"/>
                </a:ext>
              </a:extLst>
            </p:cNvPr>
            <p:cNvSpPr/>
            <p:nvPr/>
          </p:nvSpPr>
          <p:spPr>
            <a:xfrm>
              <a:off x="7298457" y="55192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 name="Oval 94">
              <a:extLst>
                <a:ext uri="{FF2B5EF4-FFF2-40B4-BE49-F238E27FC236}">
                  <a16:creationId xmlns:a16="http://schemas.microsoft.com/office/drawing/2014/main" id="{38EE1404-1724-CC4D-9289-DFDA9298DDDC}"/>
                </a:ext>
              </a:extLst>
            </p:cNvPr>
            <p:cNvSpPr/>
            <p:nvPr/>
          </p:nvSpPr>
          <p:spPr>
            <a:xfrm>
              <a:off x="7655397" y="57626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3" name="Oval 95">
              <a:extLst>
                <a:ext uri="{FF2B5EF4-FFF2-40B4-BE49-F238E27FC236}">
                  <a16:creationId xmlns:a16="http://schemas.microsoft.com/office/drawing/2014/main" id="{DABC0CF0-A7BF-E9E7-0D7E-630B0AE15F9E}"/>
                </a:ext>
              </a:extLst>
            </p:cNvPr>
            <p:cNvSpPr/>
            <p:nvPr/>
          </p:nvSpPr>
          <p:spPr>
            <a:xfrm>
              <a:off x="7567950" y="56991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4" name="Oval 96">
              <a:extLst>
                <a:ext uri="{FF2B5EF4-FFF2-40B4-BE49-F238E27FC236}">
                  <a16:creationId xmlns:a16="http://schemas.microsoft.com/office/drawing/2014/main" id="{37E408A3-279B-6082-0925-A5327D9C8F26}"/>
                </a:ext>
              </a:extLst>
            </p:cNvPr>
            <p:cNvSpPr/>
            <p:nvPr/>
          </p:nvSpPr>
          <p:spPr>
            <a:xfrm>
              <a:off x="7750286" y="58154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Oval 97">
              <a:extLst>
                <a:ext uri="{FF2B5EF4-FFF2-40B4-BE49-F238E27FC236}">
                  <a16:creationId xmlns:a16="http://schemas.microsoft.com/office/drawing/2014/main" id="{2322A63B-E457-C4EA-3B9F-F6CF36652F59}"/>
                </a:ext>
              </a:extLst>
            </p:cNvPr>
            <p:cNvSpPr/>
            <p:nvPr/>
          </p:nvSpPr>
          <p:spPr>
            <a:xfrm>
              <a:off x="7357108" y="55298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6" name="Oval 98">
              <a:extLst>
                <a:ext uri="{FF2B5EF4-FFF2-40B4-BE49-F238E27FC236}">
                  <a16:creationId xmlns:a16="http://schemas.microsoft.com/office/drawing/2014/main" id="{4DACB5E1-B015-ED67-54A4-278A125087F9}"/>
                </a:ext>
              </a:extLst>
            </p:cNvPr>
            <p:cNvSpPr/>
            <p:nvPr/>
          </p:nvSpPr>
          <p:spPr>
            <a:xfrm>
              <a:off x="7269735" y="54663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7" name="Oval 99">
              <a:extLst>
                <a:ext uri="{FF2B5EF4-FFF2-40B4-BE49-F238E27FC236}">
                  <a16:creationId xmlns:a16="http://schemas.microsoft.com/office/drawing/2014/main" id="{9AB0EF75-05A2-BA8C-D37A-9C20B973E9FF}"/>
                </a:ext>
              </a:extLst>
            </p:cNvPr>
            <p:cNvSpPr/>
            <p:nvPr/>
          </p:nvSpPr>
          <p:spPr>
            <a:xfrm>
              <a:off x="7452218" y="55828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8" name="Oval 100">
              <a:extLst>
                <a:ext uri="{FF2B5EF4-FFF2-40B4-BE49-F238E27FC236}">
                  <a16:creationId xmlns:a16="http://schemas.microsoft.com/office/drawing/2014/main" id="{104D04B6-B077-69FA-81FE-C8F977838035}"/>
                </a:ext>
              </a:extLst>
            </p:cNvPr>
            <p:cNvSpPr/>
            <p:nvPr/>
          </p:nvSpPr>
          <p:spPr>
            <a:xfrm>
              <a:off x="7539555" y="56463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9" name="Oval 101">
              <a:extLst>
                <a:ext uri="{FF2B5EF4-FFF2-40B4-BE49-F238E27FC236}">
                  <a16:creationId xmlns:a16="http://schemas.microsoft.com/office/drawing/2014/main" id="{DAE62BB0-FA9C-84B7-9C3E-17ED64CFD853}"/>
                </a:ext>
              </a:extLst>
            </p:cNvPr>
            <p:cNvSpPr/>
            <p:nvPr/>
          </p:nvSpPr>
          <p:spPr>
            <a:xfrm>
              <a:off x="7626879" y="570996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0" name="Oval 102">
              <a:extLst>
                <a:ext uri="{FF2B5EF4-FFF2-40B4-BE49-F238E27FC236}">
                  <a16:creationId xmlns:a16="http://schemas.microsoft.com/office/drawing/2014/main" id="{B46ED274-6894-9A6D-BC4F-E58DCC07682A}"/>
                </a:ext>
              </a:extLst>
            </p:cNvPr>
            <p:cNvSpPr/>
            <p:nvPr/>
          </p:nvSpPr>
          <p:spPr>
            <a:xfrm>
              <a:off x="7336915" y="54670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Oval 103">
              <a:extLst>
                <a:ext uri="{FF2B5EF4-FFF2-40B4-BE49-F238E27FC236}">
                  <a16:creationId xmlns:a16="http://schemas.microsoft.com/office/drawing/2014/main" id="{4167BFBB-9CE7-540C-D39A-AA29927C9750}"/>
                </a:ext>
              </a:extLst>
            </p:cNvPr>
            <p:cNvSpPr/>
            <p:nvPr/>
          </p:nvSpPr>
          <p:spPr>
            <a:xfrm>
              <a:off x="7424232" y="553077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 name="Oval 104">
              <a:extLst>
                <a:ext uri="{FF2B5EF4-FFF2-40B4-BE49-F238E27FC236}">
                  <a16:creationId xmlns:a16="http://schemas.microsoft.com/office/drawing/2014/main" id="{2E81425C-ECC5-7C9E-BFC8-9F95EF4D7E69}"/>
                </a:ext>
              </a:extLst>
            </p:cNvPr>
            <p:cNvSpPr/>
            <p:nvPr/>
          </p:nvSpPr>
          <p:spPr>
            <a:xfrm>
              <a:off x="7511531" y="5594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3" name="Oval 105">
              <a:extLst>
                <a:ext uri="{FF2B5EF4-FFF2-40B4-BE49-F238E27FC236}">
                  <a16:creationId xmlns:a16="http://schemas.microsoft.com/office/drawing/2014/main" id="{41D56811-EF8F-2842-B6D2-B344677A5ACB}"/>
                </a:ext>
              </a:extLst>
            </p:cNvPr>
            <p:cNvSpPr/>
            <p:nvPr/>
          </p:nvSpPr>
          <p:spPr>
            <a:xfrm>
              <a:off x="7722724" y="57627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4" name="Oval 106">
              <a:extLst>
                <a:ext uri="{FF2B5EF4-FFF2-40B4-BE49-F238E27FC236}">
                  <a16:creationId xmlns:a16="http://schemas.microsoft.com/office/drawing/2014/main" id="{47E39173-D9ED-B5F9-2C27-936086619007}"/>
                </a:ext>
              </a:extLst>
            </p:cNvPr>
            <p:cNvSpPr/>
            <p:nvPr/>
          </p:nvSpPr>
          <p:spPr>
            <a:xfrm>
              <a:off x="7309168" y="54155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5" name="Oval 107">
              <a:extLst>
                <a:ext uri="{FF2B5EF4-FFF2-40B4-BE49-F238E27FC236}">
                  <a16:creationId xmlns:a16="http://schemas.microsoft.com/office/drawing/2014/main" id="{40B253EE-B898-D1C4-BD1E-8A05E9DB3B77}"/>
                </a:ext>
              </a:extLst>
            </p:cNvPr>
            <p:cNvSpPr/>
            <p:nvPr/>
          </p:nvSpPr>
          <p:spPr>
            <a:xfrm>
              <a:off x="7396476" y="54794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6" name="Oval 108">
              <a:extLst>
                <a:ext uri="{FF2B5EF4-FFF2-40B4-BE49-F238E27FC236}">
                  <a16:creationId xmlns:a16="http://schemas.microsoft.com/office/drawing/2014/main" id="{62ACB5A4-48BF-F3AE-0A5F-A00479CAAD56}"/>
                </a:ext>
              </a:extLst>
            </p:cNvPr>
            <p:cNvSpPr/>
            <p:nvPr/>
          </p:nvSpPr>
          <p:spPr>
            <a:xfrm>
              <a:off x="7608014" y="56474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7" name="Oval 109">
              <a:extLst>
                <a:ext uri="{FF2B5EF4-FFF2-40B4-BE49-F238E27FC236}">
                  <a16:creationId xmlns:a16="http://schemas.microsoft.com/office/drawing/2014/main" id="{8D8EEF94-1F36-4FC7-6154-46D7075026D0}"/>
                </a:ext>
              </a:extLst>
            </p:cNvPr>
            <p:cNvSpPr/>
            <p:nvPr/>
          </p:nvSpPr>
          <p:spPr>
            <a:xfrm>
              <a:off x="7695474" y="57114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8" name="Oval 110">
              <a:extLst>
                <a:ext uri="{FF2B5EF4-FFF2-40B4-BE49-F238E27FC236}">
                  <a16:creationId xmlns:a16="http://schemas.microsoft.com/office/drawing/2014/main" id="{F91F7F51-B641-8BFA-2B33-138433210B26}"/>
                </a:ext>
              </a:extLst>
            </p:cNvPr>
            <p:cNvSpPr/>
            <p:nvPr/>
          </p:nvSpPr>
          <p:spPr>
            <a:xfrm>
              <a:off x="7493378" y="553241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9" name="Oval 111">
              <a:extLst>
                <a:ext uri="{FF2B5EF4-FFF2-40B4-BE49-F238E27FC236}">
                  <a16:creationId xmlns:a16="http://schemas.microsoft.com/office/drawing/2014/main" id="{A9E08093-8166-8226-5660-0F160CBBA25A}"/>
                </a:ext>
              </a:extLst>
            </p:cNvPr>
            <p:cNvSpPr/>
            <p:nvPr/>
          </p:nvSpPr>
          <p:spPr>
            <a:xfrm>
              <a:off x="7378774" y="54175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0" name="Oval 112">
              <a:extLst>
                <a:ext uri="{FF2B5EF4-FFF2-40B4-BE49-F238E27FC236}">
                  <a16:creationId xmlns:a16="http://schemas.microsoft.com/office/drawing/2014/main" id="{CBC9A66C-370D-F8A2-C23F-D89E116FE94C}"/>
                </a:ext>
              </a:extLst>
            </p:cNvPr>
            <p:cNvSpPr/>
            <p:nvPr/>
          </p:nvSpPr>
          <p:spPr>
            <a:xfrm>
              <a:off x="7580869" y="55966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1" name="Oval 113">
              <a:extLst>
                <a:ext uri="{FF2B5EF4-FFF2-40B4-BE49-F238E27FC236}">
                  <a16:creationId xmlns:a16="http://schemas.microsoft.com/office/drawing/2014/main" id="{0185C23F-7D4A-47F7-0075-291BB2B98A52}"/>
                </a:ext>
              </a:extLst>
            </p:cNvPr>
            <p:cNvSpPr/>
            <p:nvPr/>
          </p:nvSpPr>
          <p:spPr>
            <a:xfrm>
              <a:off x="7466286" y="548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2" name="Oval 114">
              <a:extLst>
                <a:ext uri="{FF2B5EF4-FFF2-40B4-BE49-F238E27FC236}">
                  <a16:creationId xmlns:a16="http://schemas.microsoft.com/office/drawing/2014/main" id="{0AB5BBE8-9C9A-2B96-B566-5F07FAFF56FD}"/>
                </a:ext>
              </a:extLst>
            </p:cNvPr>
            <p:cNvSpPr/>
            <p:nvPr/>
          </p:nvSpPr>
          <p:spPr>
            <a:xfrm>
              <a:off x="7351715" y="5367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3" name="Oval 115">
              <a:extLst>
                <a:ext uri="{FF2B5EF4-FFF2-40B4-BE49-F238E27FC236}">
                  <a16:creationId xmlns:a16="http://schemas.microsoft.com/office/drawing/2014/main" id="{86760853-335C-6F7A-EEA5-04DDE55C382D}"/>
                </a:ext>
              </a:extLst>
            </p:cNvPr>
            <p:cNvSpPr/>
            <p:nvPr/>
          </p:nvSpPr>
          <p:spPr>
            <a:xfrm>
              <a:off x="7668386" y="5661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4" name="Oval 116">
              <a:extLst>
                <a:ext uri="{FF2B5EF4-FFF2-40B4-BE49-F238E27FC236}">
                  <a16:creationId xmlns:a16="http://schemas.microsoft.com/office/drawing/2014/main" id="{28CB0790-DD34-3A33-833F-776BA3CCA75B}"/>
                </a:ext>
              </a:extLst>
            </p:cNvPr>
            <p:cNvSpPr/>
            <p:nvPr/>
          </p:nvSpPr>
          <p:spPr>
            <a:xfrm>
              <a:off x="7553823" y="554649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5" name="Oval 117">
              <a:extLst>
                <a:ext uri="{FF2B5EF4-FFF2-40B4-BE49-F238E27FC236}">
                  <a16:creationId xmlns:a16="http://schemas.microsoft.com/office/drawing/2014/main" id="{3963EA3E-0FDF-8C8F-8384-A74CB429AA14}"/>
                </a:ext>
              </a:extLst>
            </p:cNvPr>
            <p:cNvSpPr/>
            <p:nvPr/>
          </p:nvSpPr>
          <p:spPr>
            <a:xfrm>
              <a:off x="7439264" y="543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6" name="Oval 118">
              <a:extLst>
                <a:ext uri="{FF2B5EF4-FFF2-40B4-BE49-F238E27FC236}">
                  <a16:creationId xmlns:a16="http://schemas.microsoft.com/office/drawing/2014/main" id="{E49B7801-B76B-EEB3-37FF-3F8C6221BCD2}"/>
                </a:ext>
              </a:extLst>
            </p:cNvPr>
            <p:cNvSpPr/>
            <p:nvPr/>
          </p:nvSpPr>
          <p:spPr>
            <a:xfrm>
              <a:off x="7794121" y="57641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7" name="Oval 119">
              <a:extLst>
                <a:ext uri="{FF2B5EF4-FFF2-40B4-BE49-F238E27FC236}">
                  <a16:creationId xmlns:a16="http://schemas.microsoft.com/office/drawing/2014/main" id="{7EFDC832-19F8-2588-9EA7-DF3603F87BC7}"/>
                </a:ext>
              </a:extLst>
            </p:cNvPr>
            <p:cNvSpPr/>
            <p:nvPr/>
          </p:nvSpPr>
          <p:spPr>
            <a:xfrm>
              <a:off x="7423846" y="53709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8" name="Oval 120">
              <a:extLst>
                <a:ext uri="{FF2B5EF4-FFF2-40B4-BE49-F238E27FC236}">
                  <a16:creationId xmlns:a16="http://schemas.microsoft.com/office/drawing/2014/main" id="{78AB3D23-B639-EA8A-B02B-788F4EE980F6}"/>
                </a:ext>
              </a:extLst>
            </p:cNvPr>
            <p:cNvSpPr/>
            <p:nvPr/>
          </p:nvSpPr>
          <p:spPr>
            <a:xfrm>
              <a:off x="7538460" y="54854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9" name="Oval 121">
              <a:extLst>
                <a:ext uri="{FF2B5EF4-FFF2-40B4-BE49-F238E27FC236}">
                  <a16:creationId xmlns:a16="http://schemas.microsoft.com/office/drawing/2014/main" id="{310C165F-BEEB-9FEA-E678-CD4EFED0D473}"/>
                </a:ext>
              </a:extLst>
            </p:cNvPr>
            <p:cNvSpPr/>
            <p:nvPr/>
          </p:nvSpPr>
          <p:spPr>
            <a:xfrm>
              <a:off x="7653108" y="55999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0" name="Oval 122">
              <a:extLst>
                <a:ext uri="{FF2B5EF4-FFF2-40B4-BE49-F238E27FC236}">
                  <a16:creationId xmlns:a16="http://schemas.microsoft.com/office/drawing/2014/main" id="{578F92C2-ED25-02D6-5F0D-B412EA929C3A}"/>
                </a:ext>
              </a:extLst>
            </p:cNvPr>
            <p:cNvSpPr/>
            <p:nvPr/>
          </p:nvSpPr>
          <p:spPr>
            <a:xfrm>
              <a:off x="7397208" y="5321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1" name="Oval 123">
              <a:extLst>
                <a:ext uri="{FF2B5EF4-FFF2-40B4-BE49-F238E27FC236}">
                  <a16:creationId xmlns:a16="http://schemas.microsoft.com/office/drawing/2014/main" id="{6FE42898-69D3-6D91-1DEF-0D0B3D04A75A}"/>
                </a:ext>
              </a:extLst>
            </p:cNvPr>
            <p:cNvSpPr/>
            <p:nvPr/>
          </p:nvSpPr>
          <p:spPr>
            <a:xfrm>
              <a:off x="7767825" y="57144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2" name="Oval 124">
              <a:extLst>
                <a:ext uri="{FF2B5EF4-FFF2-40B4-BE49-F238E27FC236}">
                  <a16:creationId xmlns:a16="http://schemas.microsoft.com/office/drawing/2014/main" id="{A738BC96-DF9D-C33F-5A64-55F62F8376DD}"/>
                </a:ext>
              </a:extLst>
            </p:cNvPr>
            <p:cNvSpPr/>
            <p:nvPr/>
          </p:nvSpPr>
          <p:spPr>
            <a:xfrm>
              <a:off x="7511875" y="5436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3" name="Oval 125">
              <a:extLst>
                <a:ext uri="{FF2B5EF4-FFF2-40B4-BE49-F238E27FC236}">
                  <a16:creationId xmlns:a16="http://schemas.microsoft.com/office/drawing/2014/main" id="{1AA38C9D-D6DD-12DB-A52A-D42B54EED136}"/>
                </a:ext>
              </a:extLst>
            </p:cNvPr>
            <p:cNvSpPr/>
            <p:nvPr/>
          </p:nvSpPr>
          <p:spPr>
            <a:xfrm>
              <a:off x="7626596" y="55509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4" name="Oval 126">
              <a:extLst>
                <a:ext uri="{FF2B5EF4-FFF2-40B4-BE49-F238E27FC236}">
                  <a16:creationId xmlns:a16="http://schemas.microsoft.com/office/drawing/2014/main" id="{98952D84-F9D3-C9D2-7586-5E9853022673}"/>
                </a:ext>
              </a:extLst>
            </p:cNvPr>
            <p:cNvSpPr/>
            <p:nvPr/>
          </p:nvSpPr>
          <p:spPr>
            <a:xfrm>
              <a:off x="7485262" y="53874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5" name="Oval 127">
              <a:extLst>
                <a:ext uri="{FF2B5EF4-FFF2-40B4-BE49-F238E27FC236}">
                  <a16:creationId xmlns:a16="http://schemas.microsoft.com/office/drawing/2014/main" id="{D4B33575-9743-FBF9-7D0F-8883D25C029F}"/>
                </a:ext>
              </a:extLst>
            </p:cNvPr>
            <p:cNvSpPr/>
            <p:nvPr/>
          </p:nvSpPr>
          <p:spPr>
            <a:xfrm>
              <a:off x="7741424" y="5665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6" name="Oval 128">
              <a:extLst>
                <a:ext uri="{FF2B5EF4-FFF2-40B4-BE49-F238E27FC236}">
                  <a16:creationId xmlns:a16="http://schemas.microsoft.com/office/drawing/2014/main" id="{7B610944-9FF3-025E-52AE-73060C6996CD}"/>
                </a:ext>
              </a:extLst>
            </p:cNvPr>
            <p:cNvSpPr/>
            <p:nvPr/>
          </p:nvSpPr>
          <p:spPr>
            <a:xfrm>
              <a:off x="7600037" y="55021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7" name="Oval 129">
              <a:extLst>
                <a:ext uri="{FF2B5EF4-FFF2-40B4-BE49-F238E27FC236}">
                  <a16:creationId xmlns:a16="http://schemas.microsoft.com/office/drawing/2014/main" id="{6979D062-79CA-6C83-72AF-E7FA85EB49BB}"/>
                </a:ext>
              </a:extLst>
            </p:cNvPr>
            <p:cNvSpPr/>
            <p:nvPr/>
          </p:nvSpPr>
          <p:spPr>
            <a:xfrm>
              <a:off x="7714933" y="56170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8" name="Oval 130">
              <a:extLst>
                <a:ext uri="{FF2B5EF4-FFF2-40B4-BE49-F238E27FC236}">
                  <a16:creationId xmlns:a16="http://schemas.microsoft.com/office/drawing/2014/main" id="{2C046A77-DA03-FBAF-2DEF-811030DA95AA}"/>
                </a:ext>
              </a:extLst>
            </p:cNvPr>
            <p:cNvSpPr/>
            <p:nvPr/>
          </p:nvSpPr>
          <p:spPr>
            <a:xfrm>
              <a:off x="7471930" y="532746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9" name="Oval 131">
              <a:extLst>
                <a:ext uri="{FF2B5EF4-FFF2-40B4-BE49-F238E27FC236}">
                  <a16:creationId xmlns:a16="http://schemas.microsoft.com/office/drawing/2014/main" id="{F13400D5-DD4B-BE2F-BFBF-A37A62EE2862}"/>
                </a:ext>
              </a:extLst>
            </p:cNvPr>
            <p:cNvSpPr/>
            <p:nvPr/>
          </p:nvSpPr>
          <p:spPr>
            <a:xfrm>
              <a:off x="7445468" y="52792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0" name="Oval 132">
              <a:extLst>
                <a:ext uri="{FF2B5EF4-FFF2-40B4-BE49-F238E27FC236}">
                  <a16:creationId xmlns:a16="http://schemas.microsoft.com/office/drawing/2014/main" id="{BDD9B49D-A942-54D9-279C-DAF8383F2EE2}"/>
                </a:ext>
              </a:extLst>
            </p:cNvPr>
            <p:cNvSpPr/>
            <p:nvPr/>
          </p:nvSpPr>
          <p:spPr>
            <a:xfrm>
              <a:off x="7587174" y="54423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1" name="Oval 133">
              <a:extLst>
                <a:ext uri="{FF2B5EF4-FFF2-40B4-BE49-F238E27FC236}">
                  <a16:creationId xmlns:a16="http://schemas.microsoft.com/office/drawing/2014/main" id="{38C38270-5F87-9631-F5E8-64EA8556CAF8}"/>
                </a:ext>
              </a:extLst>
            </p:cNvPr>
            <p:cNvSpPr/>
            <p:nvPr/>
          </p:nvSpPr>
          <p:spPr>
            <a:xfrm>
              <a:off x="7560743" y="539426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2" name="Oval 134">
              <a:extLst>
                <a:ext uri="{FF2B5EF4-FFF2-40B4-BE49-F238E27FC236}">
                  <a16:creationId xmlns:a16="http://schemas.microsoft.com/office/drawing/2014/main" id="{0BA10F74-31B5-A319-02D0-0AA11B6566DA}"/>
                </a:ext>
              </a:extLst>
            </p:cNvPr>
            <p:cNvSpPr/>
            <p:nvPr/>
          </p:nvSpPr>
          <p:spPr>
            <a:xfrm>
              <a:off x="7534246" y="53463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3" name="Oval 135">
              <a:extLst>
                <a:ext uri="{FF2B5EF4-FFF2-40B4-BE49-F238E27FC236}">
                  <a16:creationId xmlns:a16="http://schemas.microsoft.com/office/drawing/2014/main" id="{1C5E1E0C-8C57-D6EA-8608-A999A5E2B0F8}"/>
                </a:ext>
              </a:extLst>
            </p:cNvPr>
            <p:cNvSpPr/>
            <p:nvPr/>
          </p:nvSpPr>
          <p:spPr>
            <a:xfrm>
              <a:off x="7702771" y="555735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4" name="Oval 136">
              <a:extLst>
                <a:ext uri="{FF2B5EF4-FFF2-40B4-BE49-F238E27FC236}">
                  <a16:creationId xmlns:a16="http://schemas.microsoft.com/office/drawing/2014/main" id="{B91AC764-5652-9074-05C7-012048F8F52D}"/>
                </a:ext>
              </a:extLst>
            </p:cNvPr>
            <p:cNvSpPr/>
            <p:nvPr/>
          </p:nvSpPr>
          <p:spPr>
            <a:xfrm>
              <a:off x="7676348" y="55095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5" name="Oval 137">
              <a:extLst>
                <a:ext uri="{FF2B5EF4-FFF2-40B4-BE49-F238E27FC236}">
                  <a16:creationId xmlns:a16="http://schemas.microsoft.com/office/drawing/2014/main" id="{3046614D-284B-41A4-8E9B-9E53B24C2992}"/>
                </a:ext>
              </a:extLst>
            </p:cNvPr>
            <p:cNvSpPr/>
            <p:nvPr/>
          </p:nvSpPr>
          <p:spPr>
            <a:xfrm>
              <a:off x="7649841" y="54619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6" name="Oval 138">
              <a:extLst>
                <a:ext uri="{FF2B5EF4-FFF2-40B4-BE49-F238E27FC236}">
                  <a16:creationId xmlns:a16="http://schemas.microsoft.com/office/drawing/2014/main" id="{3993BF0D-6365-C620-9E71-CDAEDC0B6847}"/>
                </a:ext>
              </a:extLst>
            </p:cNvPr>
            <p:cNvSpPr/>
            <p:nvPr/>
          </p:nvSpPr>
          <p:spPr>
            <a:xfrm>
              <a:off x="7522811" y="52872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7" name="Oval 139">
              <a:extLst>
                <a:ext uri="{FF2B5EF4-FFF2-40B4-BE49-F238E27FC236}">
                  <a16:creationId xmlns:a16="http://schemas.microsoft.com/office/drawing/2014/main" id="{1B64DE87-9F07-CBD5-ACFD-16BB0E138643}"/>
                </a:ext>
              </a:extLst>
            </p:cNvPr>
            <p:cNvSpPr/>
            <p:nvPr/>
          </p:nvSpPr>
          <p:spPr>
            <a:xfrm>
              <a:off x="7845445" y="5720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8" name="Oval 140">
              <a:extLst>
                <a:ext uri="{FF2B5EF4-FFF2-40B4-BE49-F238E27FC236}">
                  <a16:creationId xmlns:a16="http://schemas.microsoft.com/office/drawing/2014/main" id="{206118D9-04FD-3A66-238E-0FCBA346186A}"/>
                </a:ext>
              </a:extLst>
            </p:cNvPr>
            <p:cNvSpPr/>
            <p:nvPr/>
          </p:nvSpPr>
          <p:spPr>
            <a:xfrm>
              <a:off x="7496304" y="52397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9" name="Oval 141">
              <a:extLst>
                <a:ext uri="{FF2B5EF4-FFF2-40B4-BE49-F238E27FC236}">
                  <a16:creationId xmlns:a16="http://schemas.microsoft.com/office/drawing/2014/main" id="{34825EA7-AD8D-E6D9-EC6B-F9034AAC1BC7}"/>
                </a:ext>
              </a:extLst>
            </p:cNvPr>
            <p:cNvSpPr/>
            <p:nvPr/>
          </p:nvSpPr>
          <p:spPr>
            <a:xfrm>
              <a:off x="7819082" y="56727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0" name="Oval 142">
              <a:extLst>
                <a:ext uri="{FF2B5EF4-FFF2-40B4-BE49-F238E27FC236}">
                  <a16:creationId xmlns:a16="http://schemas.microsoft.com/office/drawing/2014/main" id="{36C08EB8-EBB2-1947-1B26-EAF05FF9D607}"/>
                </a:ext>
              </a:extLst>
            </p:cNvPr>
            <p:cNvSpPr/>
            <p:nvPr/>
          </p:nvSpPr>
          <p:spPr>
            <a:xfrm>
              <a:off x="7792577" y="56254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1" name="Oval 143">
              <a:extLst>
                <a:ext uri="{FF2B5EF4-FFF2-40B4-BE49-F238E27FC236}">
                  <a16:creationId xmlns:a16="http://schemas.microsoft.com/office/drawing/2014/main" id="{6698B380-6478-0573-B5F7-514727CCB915}"/>
                </a:ext>
              </a:extLst>
            </p:cNvPr>
            <p:cNvSpPr/>
            <p:nvPr/>
          </p:nvSpPr>
          <p:spPr>
            <a:xfrm>
              <a:off x="7639201" y="54032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2" name="Oval 144">
              <a:extLst>
                <a:ext uri="{FF2B5EF4-FFF2-40B4-BE49-F238E27FC236}">
                  <a16:creationId xmlns:a16="http://schemas.microsoft.com/office/drawing/2014/main" id="{DC5A1721-F15A-1ED4-586C-B81A04E0F6BC}"/>
                </a:ext>
              </a:extLst>
            </p:cNvPr>
            <p:cNvSpPr/>
            <p:nvPr/>
          </p:nvSpPr>
          <p:spPr>
            <a:xfrm>
              <a:off x="7612617" y="53559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 name="Oval 145">
              <a:extLst>
                <a:ext uri="{FF2B5EF4-FFF2-40B4-BE49-F238E27FC236}">
                  <a16:creationId xmlns:a16="http://schemas.microsoft.com/office/drawing/2014/main" id="{3B0FFE53-131F-42D7-14FE-FB44AB9B22C4}"/>
                </a:ext>
              </a:extLst>
            </p:cNvPr>
            <p:cNvSpPr/>
            <p:nvPr/>
          </p:nvSpPr>
          <p:spPr>
            <a:xfrm>
              <a:off x="7765975" y="557820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4" name="Oval 146">
              <a:extLst>
                <a:ext uri="{FF2B5EF4-FFF2-40B4-BE49-F238E27FC236}">
                  <a16:creationId xmlns:a16="http://schemas.microsoft.com/office/drawing/2014/main" id="{AEA537AB-E4C6-14F2-6099-6CDA0D2F9CE7}"/>
                </a:ext>
              </a:extLst>
            </p:cNvPr>
            <p:cNvSpPr/>
            <p:nvPr/>
          </p:nvSpPr>
          <p:spPr>
            <a:xfrm>
              <a:off x="7585979" y="5308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5" name="Oval 147">
              <a:extLst>
                <a:ext uri="{FF2B5EF4-FFF2-40B4-BE49-F238E27FC236}">
                  <a16:creationId xmlns:a16="http://schemas.microsoft.com/office/drawing/2014/main" id="{B4C0303E-7670-0B92-3C5A-987E7E1BED88}"/>
                </a:ext>
              </a:extLst>
            </p:cNvPr>
            <p:cNvSpPr/>
            <p:nvPr/>
          </p:nvSpPr>
          <p:spPr>
            <a:xfrm>
              <a:off x="7576263" y="52505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 name="Oval 148">
              <a:extLst>
                <a:ext uri="{FF2B5EF4-FFF2-40B4-BE49-F238E27FC236}">
                  <a16:creationId xmlns:a16="http://schemas.microsoft.com/office/drawing/2014/main" id="{BA3169A8-A452-6D50-6BB1-F26B45B9FEF9}"/>
                </a:ext>
              </a:extLst>
            </p:cNvPr>
            <p:cNvSpPr/>
            <p:nvPr/>
          </p:nvSpPr>
          <p:spPr>
            <a:xfrm>
              <a:off x="7549516" y="52036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 name="Oval 149">
              <a:extLst>
                <a:ext uri="{FF2B5EF4-FFF2-40B4-BE49-F238E27FC236}">
                  <a16:creationId xmlns:a16="http://schemas.microsoft.com/office/drawing/2014/main" id="{AA334216-8B0F-918A-7523-0C74D98A8AE6}"/>
                </a:ext>
              </a:extLst>
            </p:cNvPr>
            <p:cNvSpPr/>
            <p:nvPr/>
          </p:nvSpPr>
          <p:spPr>
            <a:xfrm>
              <a:off x="7756491" y="55199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 name="Oval 150">
              <a:extLst>
                <a:ext uri="{FF2B5EF4-FFF2-40B4-BE49-F238E27FC236}">
                  <a16:creationId xmlns:a16="http://schemas.microsoft.com/office/drawing/2014/main" id="{8D433358-6158-3D8A-DAEB-EDD56CE39A29}"/>
                </a:ext>
              </a:extLst>
            </p:cNvPr>
            <p:cNvSpPr/>
            <p:nvPr/>
          </p:nvSpPr>
          <p:spPr>
            <a:xfrm>
              <a:off x="7729700" y="5473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 name="Oval 151">
              <a:extLst>
                <a:ext uri="{FF2B5EF4-FFF2-40B4-BE49-F238E27FC236}">
                  <a16:creationId xmlns:a16="http://schemas.microsoft.com/office/drawing/2014/main" id="{7CBDF9AB-49CD-5CC8-74FF-9D4830239BF8}"/>
                </a:ext>
              </a:extLst>
            </p:cNvPr>
            <p:cNvSpPr/>
            <p:nvPr/>
          </p:nvSpPr>
          <p:spPr>
            <a:xfrm>
              <a:off x="7702876" y="54261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 name="Oval 152">
              <a:extLst>
                <a:ext uri="{FF2B5EF4-FFF2-40B4-BE49-F238E27FC236}">
                  <a16:creationId xmlns:a16="http://schemas.microsoft.com/office/drawing/2014/main" id="{F04388B3-701F-4FD0-3321-5EB3599DC3EC}"/>
                </a:ext>
              </a:extLst>
            </p:cNvPr>
            <p:cNvSpPr/>
            <p:nvPr/>
          </p:nvSpPr>
          <p:spPr>
            <a:xfrm>
              <a:off x="7694207" y="536844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 name="Oval 153">
              <a:extLst>
                <a:ext uri="{FF2B5EF4-FFF2-40B4-BE49-F238E27FC236}">
                  <a16:creationId xmlns:a16="http://schemas.microsoft.com/office/drawing/2014/main" id="{DD0A0174-D9AF-B6B3-D0DD-71985D076A93}"/>
                </a:ext>
              </a:extLst>
            </p:cNvPr>
            <p:cNvSpPr/>
            <p:nvPr/>
          </p:nvSpPr>
          <p:spPr>
            <a:xfrm>
              <a:off x="7667207" y="53216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 name="Oval 154">
              <a:extLst>
                <a:ext uri="{FF2B5EF4-FFF2-40B4-BE49-F238E27FC236}">
                  <a16:creationId xmlns:a16="http://schemas.microsoft.com/office/drawing/2014/main" id="{6C831DB6-F255-24EB-ABE0-398303DBF391}"/>
                </a:ext>
              </a:extLst>
            </p:cNvPr>
            <p:cNvSpPr/>
            <p:nvPr/>
          </p:nvSpPr>
          <p:spPr>
            <a:xfrm>
              <a:off x="7640207" y="52749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 name="Oval 155">
              <a:extLst>
                <a:ext uri="{FF2B5EF4-FFF2-40B4-BE49-F238E27FC236}">
                  <a16:creationId xmlns:a16="http://schemas.microsoft.com/office/drawing/2014/main" id="{CB745F48-CAA5-4418-5D13-557D4DD872FC}"/>
                </a:ext>
              </a:extLst>
            </p:cNvPr>
            <p:cNvSpPr/>
            <p:nvPr/>
          </p:nvSpPr>
          <p:spPr>
            <a:xfrm>
              <a:off x="7604894" y="51708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 name="Oval 156">
              <a:extLst>
                <a:ext uri="{FF2B5EF4-FFF2-40B4-BE49-F238E27FC236}">
                  <a16:creationId xmlns:a16="http://schemas.microsoft.com/office/drawing/2014/main" id="{19F82E5C-601A-8E4D-DF16-9BDFC83BFCF1}"/>
                </a:ext>
              </a:extLst>
            </p:cNvPr>
            <p:cNvSpPr/>
            <p:nvPr/>
          </p:nvSpPr>
          <p:spPr>
            <a:xfrm>
              <a:off x="7632046" y="521755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 name="Oval 157">
              <a:extLst>
                <a:ext uri="{FF2B5EF4-FFF2-40B4-BE49-F238E27FC236}">
                  <a16:creationId xmlns:a16="http://schemas.microsoft.com/office/drawing/2014/main" id="{535C007D-D6D3-C8B7-BDFE-0D36F1E533BD}"/>
                </a:ext>
              </a:extLst>
            </p:cNvPr>
            <p:cNvSpPr/>
            <p:nvPr/>
          </p:nvSpPr>
          <p:spPr>
            <a:xfrm>
              <a:off x="7820912" y="55451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 name="Oval 158">
              <a:extLst>
                <a:ext uri="{FF2B5EF4-FFF2-40B4-BE49-F238E27FC236}">
                  <a16:creationId xmlns:a16="http://schemas.microsoft.com/office/drawing/2014/main" id="{2DECBB2F-DA50-BF06-4ACC-8FB5B3E8AFDE}"/>
                </a:ext>
              </a:extLst>
            </p:cNvPr>
            <p:cNvSpPr/>
            <p:nvPr/>
          </p:nvSpPr>
          <p:spPr>
            <a:xfrm>
              <a:off x="7848189" y="559181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 name="Oval 159">
              <a:extLst>
                <a:ext uri="{FF2B5EF4-FFF2-40B4-BE49-F238E27FC236}">
                  <a16:creationId xmlns:a16="http://schemas.microsoft.com/office/drawing/2014/main" id="{8A9E259D-F71E-0B85-DC8C-106743F65EBA}"/>
                </a:ext>
              </a:extLst>
            </p:cNvPr>
            <p:cNvSpPr/>
            <p:nvPr/>
          </p:nvSpPr>
          <p:spPr>
            <a:xfrm>
              <a:off x="7875539" y="56384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 name="Oval 160">
              <a:extLst>
                <a:ext uri="{FF2B5EF4-FFF2-40B4-BE49-F238E27FC236}">
                  <a16:creationId xmlns:a16="http://schemas.microsoft.com/office/drawing/2014/main" id="{2EAA3C6C-90B8-465B-A368-4D68E790F330}"/>
                </a:ext>
              </a:extLst>
            </p:cNvPr>
            <p:cNvSpPr/>
            <p:nvPr/>
          </p:nvSpPr>
          <p:spPr>
            <a:xfrm>
              <a:off x="7902995" y="56850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 name="Oval 161">
              <a:extLst>
                <a:ext uri="{FF2B5EF4-FFF2-40B4-BE49-F238E27FC236}">
                  <a16:creationId xmlns:a16="http://schemas.microsoft.com/office/drawing/2014/main" id="{153D360E-295E-7F20-1ED7-0463C0353F46}"/>
                </a:ext>
              </a:extLst>
            </p:cNvPr>
            <p:cNvSpPr/>
            <p:nvPr/>
          </p:nvSpPr>
          <p:spPr>
            <a:xfrm>
              <a:off x="7758759" y="53949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 name="Oval 162">
              <a:extLst>
                <a:ext uri="{FF2B5EF4-FFF2-40B4-BE49-F238E27FC236}">
                  <a16:creationId xmlns:a16="http://schemas.microsoft.com/office/drawing/2014/main" id="{984FD75C-99B9-D6AE-1AF8-915B58BB028B}"/>
                </a:ext>
              </a:extLst>
            </p:cNvPr>
            <p:cNvSpPr/>
            <p:nvPr/>
          </p:nvSpPr>
          <p:spPr>
            <a:xfrm>
              <a:off x="7786196" y="54415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 name="Oval 163">
              <a:extLst>
                <a:ext uri="{FF2B5EF4-FFF2-40B4-BE49-F238E27FC236}">
                  <a16:creationId xmlns:a16="http://schemas.microsoft.com/office/drawing/2014/main" id="{520906FF-9DDF-8834-C34A-FAA21A9B96C5}"/>
                </a:ext>
              </a:extLst>
            </p:cNvPr>
            <p:cNvSpPr/>
            <p:nvPr/>
          </p:nvSpPr>
          <p:spPr>
            <a:xfrm>
              <a:off x="7813719" y="54882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 name="Oval 164">
              <a:extLst>
                <a:ext uri="{FF2B5EF4-FFF2-40B4-BE49-F238E27FC236}">
                  <a16:creationId xmlns:a16="http://schemas.microsoft.com/office/drawing/2014/main" id="{1FFDED37-7C84-3161-7BEB-C8F28C18DA52}"/>
                </a:ext>
              </a:extLst>
            </p:cNvPr>
            <p:cNvSpPr/>
            <p:nvPr/>
          </p:nvSpPr>
          <p:spPr>
            <a:xfrm>
              <a:off x="7696667" y="52448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 name="Oval 165">
              <a:extLst>
                <a:ext uri="{FF2B5EF4-FFF2-40B4-BE49-F238E27FC236}">
                  <a16:creationId xmlns:a16="http://schemas.microsoft.com/office/drawing/2014/main" id="{0C04F4B7-123F-93F5-F024-32ED696384D8}"/>
                </a:ext>
              </a:extLst>
            </p:cNvPr>
            <p:cNvSpPr/>
            <p:nvPr/>
          </p:nvSpPr>
          <p:spPr>
            <a:xfrm>
              <a:off x="7724208" y="52915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 name="Oval 166">
              <a:extLst>
                <a:ext uri="{FF2B5EF4-FFF2-40B4-BE49-F238E27FC236}">
                  <a16:creationId xmlns:a16="http://schemas.microsoft.com/office/drawing/2014/main" id="{27FF73C1-66CD-7C1B-68C4-8C2608C6CD1A}"/>
                </a:ext>
              </a:extLst>
            </p:cNvPr>
            <p:cNvSpPr/>
            <p:nvPr/>
          </p:nvSpPr>
          <p:spPr>
            <a:xfrm>
              <a:off x="7751832" y="53381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 name="Oval 167">
              <a:extLst>
                <a:ext uri="{FF2B5EF4-FFF2-40B4-BE49-F238E27FC236}">
                  <a16:creationId xmlns:a16="http://schemas.microsoft.com/office/drawing/2014/main" id="{DFE917AA-FEDB-F1CF-B866-6643987DB25A}"/>
                </a:ext>
              </a:extLst>
            </p:cNvPr>
            <p:cNvSpPr/>
            <p:nvPr/>
          </p:nvSpPr>
          <p:spPr>
            <a:xfrm>
              <a:off x="7662219" y="514164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 name="Oval 168">
              <a:extLst>
                <a:ext uri="{FF2B5EF4-FFF2-40B4-BE49-F238E27FC236}">
                  <a16:creationId xmlns:a16="http://schemas.microsoft.com/office/drawing/2014/main" id="{FDCB53A1-2EA0-C90A-36D2-3FE188BEF1C2}"/>
                </a:ext>
              </a:extLst>
            </p:cNvPr>
            <p:cNvSpPr/>
            <p:nvPr/>
          </p:nvSpPr>
          <p:spPr>
            <a:xfrm>
              <a:off x="7689911" y="51883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 name="Oval 169">
              <a:extLst>
                <a:ext uri="{FF2B5EF4-FFF2-40B4-BE49-F238E27FC236}">
                  <a16:creationId xmlns:a16="http://schemas.microsoft.com/office/drawing/2014/main" id="{FC884B5F-1960-6F0A-9368-24D06622A0B0}"/>
                </a:ext>
              </a:extLst>
            </p:cNvPr>
            <p:cNvSpPr/>
            <p:nvPr/>
          </p:nvSpPr>
          <p:spPr>
            <a:xfrm>
              <a:off x="7755084" y="52188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 name="Oval 170">
              <a:extLst>
                <a:ext uri="{FF2B5EF4-FFF2-40B4-BE49-F238E27FC236}">
                  <a16:creationId xmlns:a16="http://schemas.microsoft.com/office/drawing/2014/main" id="{CEDE0877-B716-060E-5776-56D2C628BB2B}"/>
                </a:ext>
              </a:extLst>
            </p:cNvPr>
            <p:cNvSpPr/>
            <p:nvPr/>
          </p:nvSpPr>
          <p:spPr>
            <a:xfrm>
              <a:off x="7817089" y="53685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 name="Oval 171">
              <a:extLst>
                <a:ext uri="{FF2B5EF4-FFF2-40B4-BE49-F238E27FC236}">
                  <a16:creationId xmlns:a16="http://schemas.microsoft.com/office/drawing/2014/main" id="{F554D432-156C-D3D5-DC60-C852A9B79406}"/>
                </a:ext>
              </a:extLst>
            </p:cNvPr>
            <p:cNvSpPr/>
            <p:nvPr/>
          </p:nvSpPr>
          <p:spPr>
            <a:xfrm>
              <a:off x="7879101" y="55182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 name="Oval 172">
              <a:extLst>
                <a:ext uri="{FF2B5EF4-FFF2-40B4-BE49-F238E27FC236}">
                  <a16:creationId xmlns:a16="http://schemas.microsoft.com/office/drawing/2014/main" id="{EFF33FF5-D65C-F7EF-1E19-A1ACD0125431}"/>
                </a:ext>
              </a:extLst>
            </p:cNvPr>
            <p:cNvSpPr/>
            <p:nvPr/>
          </p:nvSpPr>
          <p:spPr>
            <a:xfrm>
              <a:off x="7721265" y="5116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 name="Oval 173">
              <a:extLst>
                <a:ext uri="{FF2B5EF4-FFF2-40B4-BE49-F238E27FC236}">
                  <a16:creationId xmlns:a16="http://schemas.microsoft.com/office/drawing/2014/main" id="{439FEADF-5E5C-11A5-4EA7-C72E2C3193F5}"/>
                </a:ext>
              </a:extLst>
            </p:cNvPr>
            <p:cNvSpPr/>
            <p:nvPr/>
          </p:nvSpPr>
          <p:spPr>
            <a:xfrm>
              <a:off x="7783300" y="52657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 name="Oval 174">
              <a:extLst>
                <a:ext uri="{FF2B5EF4-FFF2-40B4-BE49-F238E27FC236}">
                  <a16:creationId xmlns:a16="http://schemas.microsoft.com/office/drawing/2014/main" id="{1604C450-F982-58E1-C592-BAB6F20C48F6}"/>
                </a:ext>
              </a:extLst>
            </p:cNvPr>
            <p:cNvSpPr/>
            <p:nvPr/>
          </p:nvSpPr>
          <p:spPr>
            <a:xfrm>
              <a:off x="7845355" y="54154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 name="Oval 175">
              <a:extLst>
                <a:ext uri="{FF2B5EF4-FFF2-40B4-BE49-F238E27FC236}">
                  <a16:creationId xmlns:a16="http://schemas.microsoft.com/office/drawing/2014/main" id="{8FA19D29-871D-1F11-87A9-BD0A7737B749}"/>
                </a:ext>
              </a:extLst>
            </p:cNvPr>
            <p:cNvSpPr/>
            <p:nvPr/>
          </p:nvSpPr>
          <p:spPr>
            <a:xfrm>
              <a:off x="7749600" y="51629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 name="Oval 176">
              <a:extLst>
                <a:ext uri="{FF2B5EF4-FFF2-40B4-BE49-F238E27FC236}">
                  <a16:creationId xmlns:a16="http://schemas.microsoft.com/office/drawing/2014/main" id="{DA2FC86A-FD15-3BC7-B91E-3BB25BBFB5E3}"/>
                </a:ext>
              </a:extLst>
            </p:cNvPr>
            <p:cNvSpPr/>
            <p:nvPr/>
          </p:nvSpPr>
          <p:spPr>
            <a:xfrm>
              <a:off x="7907447" y="556514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 name="Oval 177">
              <a:extLst>
                <a:ext uri="{FF2B5EF4-FFF2-40B4-BE49-F238E27FC236}">
                  <a16:creationId xmlns:a16="http://schemas.microsoft.com/office/drawing/2014/main" id="{9AC712E1-92A8-B9B6-EDD6-44B660FB3411}"/>
                </a:ext>
              </a:extLst>
            </p:cNvPr>
            <p:cNvSpPr/>
            <p:nvPr/>
          </p:nvSpPr>
          <p:spPr>
            <a:xfrm>
              <a:off x="7811705" y="5312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 name="Oval 178">
              <a:extLst>
                <a:ext uri="{FF2B5EF4-FFF2-40B4-BE49-F238E27FC236}">
                  <a16:creationId xmlns:a16="http://schemas.microsoft.com/office/drawing/2014/main" id="{9C131D80-11C0-70DD-9BF5-B79114D78D61}"/>
                </a:ext>
              </a:extLst>
            </p:cNvPr>
            <p:cNvSpPr/>
            <p:nvPr/>
          </p:nvSpPr>
          <p:spPr>
            <a:xfrm>
              <a:off x="7873867" y="54623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 name="Oval 179">
              <a:extLst>
                <a:ext uri="{FF2B5EF4-FFF2-40B4-BE49-F238E27FC236}">
                  <a16:creationId xmlns:a16="http://schemas.microsoft.com/office/drawing/2014/main" id="{CEB4D147-C4E9-24D9-5DC8-F3951FDB62CB}"/>
                </a:ext>
              </a:extLst>
            </p:cNvPr>
            <p:cNvSpPr/>
            <p:nvPr/>
          </p:nvSpPr>
          <p:spPr>
            <a:xfrm>
              <a:off x="7936145" y="561212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 name="Oval 180">
              <a:extLst>
                <a:ext uri="{FF2B5EF4-FFF2-40B4-BE49-F238E27FC236}">
                  <a16:creationId xmlns:a16="http://schemas.microsoft.com/office/drawing/2014/main" id="{29AF666F-D46E-3362-24A2-0D4E1D8365F5}"/>
                </a:ext>
              </a:extLst>
            </p:cNvPr>
            <p:cNvSpPr/>
            <p:nvPr/>
          </p:nvSpPr>
          <p:spPr>
            <a:xfrm>
              <a:off x="7965353" y="56592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 name="Oval 181">
              <a:extLst>
                <a:ext uri="{FF2B5EF4-FFF2-40B4-BE49-F238E27FC236}">
                  <a16:creationId xmlns:a16="http://schemas.microsoft.com/office/drawing/2014/main" id="{66008A87-B08E-C494-C057-BFBECF0EED8F}"/>
                </a:ext>
              </a:extLst>
            </p:cNvPr>
            <p:cNvSpPr/>
            <p:nvPr/>
          </p:nvSpPr>
          <p:spPr>
            <a:xfrm>
              <a:off x="7815172" y="5197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 name="Oval 182">
              <a:extLst>
                <a:ext uri="{FF2B5EF4-FFF2-40B4-BE49-F238E27FC236}">
                  <a16:creationId xmlns:a16="http://schemas.microsoft.com/office/drawing/2014/main" id="{B8F2EE3A-3764-A486-242B-321CC3ABBCA4}"/>
                </a:ext>
              </a:extLst>
            </p:cNvPr>
            <p:cNvSpPr/>
            <p:nvPr/>
          </p:nvSpPr>
          <p:spPr>
            <a:xfrm>
              <a:off x="7781799" y="50943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 name="Oval 183">
              <a:extLst>
                <a:ext uri="{FF2B5EF4-FFF2-40B4-BE49-F238E27FC236}">
                  <a16:creationId xmlns:a16="http://schemas.microsoft.com/office/drawing/2014/main" id="{DF93FA0F-30C6-01A1-F4E8-9272EC39B0B2}"/>
                </a:ext>
              </a:extLst>
            </p:cNvPr>
            <p:cNvSpPr/>
            <p:nvPr/>
          </p:nvSpPr>
          <p:spPr>
            <a:xfrm>
              <a:off x="7810846" y="5141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 name="Oval 184">
              <a:extLst>
                <a:ext uri="{FF2B5EF4-FFF2-40B4-BE49-F238E27FC236}">
                  <a16:creationId xmlns:a16="http://schemas.microsoft.com/office/drawing/2014/main" id="{92F9A6A6-FCA9-7564-39E2-AF172B760BAB}"/>
                </a:ext>
              </a:extLst>
            </p:cNvPr>
            <p:cNvSpPr/>
            <p:nvPr/>
          </p:nvSpPr>
          <p:spPr>
            <a:xfrm>
              <a:off x="7844155" y="52444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 name="Oval 185">
              <a:extLst>
                <a:ext uri="{FF2B5EF4-FFF2-40B4-BE49-F238E27FC236}">
                  <a16:creationId xmlns:a16="http://schemas.microsoft.com/office/drawing/2014/main" id="{95E56349-E479-48C8-A748-6A4FB425B290}"/>
                </a:ext>
              </a:extLst>
            </p:cNvPr>
            <p:cNvSpPr/>
            <p:nvPr/>
          </p:nvSpPr>
          <p:spPr>
            <a:xfrm>
              <a:off x="7877445" y="53472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 name="Oval 186">
              <a:extLst>
                <a:ext uri="{FF2B5EF4-FFF2-40B4-BE49-F238E27FC236}">
                  <a16:creationId xmlns:a16="http://schemas.microsoft.com/office/drawing/2014/main" id="{8AC175B3-4506-4D96-95B9-DC1BA4A91D0D}"/>
                </a:ext>
              </a:extLst>
            </p:cNvPr>
            <p:cNvSpPr/>
            <p:nvPr/>
          </p:nvSpPr>
          <p:spPr>
            <a:xfrm>
              <a:off x="7873436" y="52920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 name="Oval 187">
              <a:extLst>
                <a:ext uri="{FF2B5EF4-FFF2-40B4-BE49-F238E27FC236}">
                  <a16:creationId xmlns:a16="http://schemas.microsoft.com/office/drawing/2014/main" id="{531E18FF-9271-2429-27B4-871D51230B90}"/>
                </a:ext>
              </a:extLst>
            </p:cNvPr>
            <p:cNvSpPr/>
            <p:nvPr/>
          </p:nvSpPr>
          <p:spPr>
            <a:xfrm>
              <a:off x="7906672" y="53949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 name="Oval 188">
              <a:extLst>
                <a:ext uri="{FF2B5EF4-FFF2-40B4-BE49-F238E27FC236}">
                  <a16:creationId xmlns:a16="http://schemas.microsoft.com/office/drawing/2014/main" id="{E0F4946C-F585-65EF-703F-258D5C897BF8}"/>
                </a:ext>
              </a:extLst>
            </p:cNvPr>
            <p:cNvSpPr/>
            <p:nvPr/>
          </p:nvSpPr>
          <p:spPr>
            <a:xfrm>
              <a:off x="7939860" y="54977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 name="Oval 189">
              <a:extLst>
                <a:ext uri="{FF2B5EF4-FFF2-40B4-BE49-F238E27FC236}">
                  <a16:creationId xmlns:a16="http://schemas.microsoft.com/office/drawing/2014/main" id="{91BEFF12-AE99-3A99-499F-EAE058F97A35}"/>
                </a:ext>
              </a:extLst>
            </p:cNvPr>
            <p:cNvSpPr/>
            <p:nvPr/>
          </p:nvSpPr>
          <p:spPr>
            <a:xfrm>
              <a:off x="7936317" y="5442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 name="Oval 190">
              <a:extLst>
                <a:ext uri="{FF2B5EF4-FFF2-40B4-BE49-F238E27FC236}">
                  <a16:creationId xmlns:a16="http://schemas.microsoft.com/office/drawing/2014/main" id="{8B9421D1-8FEC-94AA-F7CB-D32139F87089}"/>
                </a:ext>
              </a:extLst>
            </p:cNvPr>
            <p:cNvSpPr/>
            <p:nvPr/>
          </p:nvSpPr>
          <p:spPr>
            <a:xfrm>
              <a:off x="7843581" y="50763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 name="Oval 191">
              <a:extLst>
                <a:ext uri="{FF2B5EF4-FFF2-40B4-BE49-F238E27FC236}">
                  <a16:creationId xmlns:a16="http://schemas.microsoft.com/office/drawing/2014/main" id="{63D14C8B-EB02-59EF-0453-A583BF014A92}"/>
                </a:ext>
              </a:extLst>
            </p:cNvPr>
            <p:cNvSpPr/>
            <p:nvPr/>
          </p:nvSpPr>
          <p:spPr>
            <a:xfrm>
              <a:off x="7876640" y="517938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 name="Oval 192">
              <a:extLst>
                <a:ext uri="{FF2B5EF4-FFF2-40B4-BE49-F238E27FC236}">
                  <a16:creationId xmlns:a16="http://schemas.microsoft.com/office/drawing/2014/main" id="{BAA306BD-4B1B-BFE3-0ED4-9C6AB2CC7199}"/>
                </a:ext>
              </a:extLst>
            </p:cNvPr>
            <p:cNvSpPr/>
            <p:nvPr/>
          </p:nvSpPr>
          <p:spPr>
            <a:xfrm>
              <a:off x="7969488" y="554580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 name="Oval 193">
              <a:extLst>
                <a:ext uri="{FF2B5EF4-FFF2-40B4-BE49-F238E27FC236}">
                  <a16:creationId xmlns:a16="http://schemas.microsoft.com/office/drawing/2014/main" id="{28D22517-9F70-54BE-25BB-FCFA5DA0DB69}"/>
                </a:ext>
              </a:extLst>
            </p:cNvPr>
            <p:cNvSpPr/>
            <p:nvPr/>
          </p:nvSpPr>
          <p:spPr>
            <a:xfrm>
              <a:off x="7873376" y="51246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 name="Oval 194">
              <a:extLst>
                <a:ext uri="{FF2B5EF4-FFF2-40B4-BE49-F238E27FC236}">
                  <a16:creationId xmlns:a16="http://schemas.microsoft.com/office/drawing/2014/main" id="{29686728-2EAD-2A73-5C37-EC32784D8F6A}"/>
                </a:ext>
              </a:extLst>
            </p:cNvPr>
            <p:cNvSpPr/>
            <p:nvPr/>
          </p:nvSpPr>
          <p:spPr>
            <a:xfrm>
              <a:off x="7906430" y="52277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 name="Oval 195">
              <a:extLst>
                <a:ext uri="{FF2B5EF4-FFF2-40B4-BE49-F238E27FC236}">
                  <a16:creationId xmlns:a16="http://schemas.microsoft.com/office/drawing/2014/main" id="{00A5A29B-21C2-A300-BCC4-D4BCE7EA4FF6}"/>
                </a:ext>
              </a:extLst>
            </p:cNvPr>
            <p:cNvSpPr/>
            <p:nvPr/>
          </p:nvSpPr>
          <p:spPr>
            <a:xfrm>
              <a:off x="7939392" y="53310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 name="Oval 196">
              <a:extLst>
                <a:ext uri="{FF2B5EF4-FFF2-40B4-BE49-F238E27FC236}">
                  <a16:creationId xmlns:a16="http://schemas.microsoft.com/office/drawing/2014/main" id="{20998565-D650-6208-B856-019666F5ECA3}"/>
                </a:ext>
              </a:extLst>
            </p:cNvPr>
            <p:cNvSpPr/>
            <p:nvPr/>
          </p:nvSpPr>
          <p:spPr>
            <a:xfrm>
              <a:off x="7999772" y="5594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 name="Oval 197">
              <a:extLst>
                <a:ext uri="{FF2B5EF4-FFF2-40B4-BE49-F238E27FC236}">
                  <a16:creationId xmlns:a16="http://schemas.microsoft.com/office/drawing/2014/main" id="{31FB0573-C1E5-941D-0815-CC52DDCAD39B}"/>
                </a:ext>
              </a:extLst>
            </p:cNvPr>
            <p:cNvSpPr/>
            <p:nvPr/>
          </p:nvSpPr>
          <p:spPr>
            <a:xfrm>
              <a:off x="7936625" y="527650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 name="Oval 198">
              <a:extLst>
                <a:ext uri="{FF2B5EF4-FFF2-40B4-BE49-F238E27FC236}">
                  <a16:creationId xmlns:a16="http://schemas.microsoft.com/office/drawing/2014/main" id="{F9091960-C66E-7D16-806C-119E8151508C}"/>
                </a:ext>
              </a:extLst>
            </p:cNvPr>
            <p:cNvSpPr/>
            <p:nvPr/>
          </p:nvSpPr>
          <p:spPr>
            <a:xfrm>
              <a:off x="7906369" y="50623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 name="Oval 199">
              <a:extLst>
                <a:ext uri="{FF2B5EF4-FFF2-40B4-BE49-F238E27FC236}">
                  <a16:creationId xmlns:a16="http://schemas.microsoft.com/office/drawing/2014/main" id="{7D47FF84-0B59-2244-DA2E-5D4D58A39EB0}"/>
                </a:ext>
              </a:extLst>
            </p:cNvPr>
            <p:cNvSpPr/>
            <p:nvPr/>
          </p:nvSpPr>
          <p:spPr>
            <a:xfrm>
              <a:off x="7969623" y="5380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 name="Oval 200">
              <a:extLst>
                <a:ext uri="{FF2B5EF4-FFF2-40B4-BE49-F238E27FC236}">
                  <a16:creationId xmlns:a16="http://schemas.microsoft.com/office/drawing/2014/main" id="{D1A1C5C7-C45D-4359-EDD4-07A87CD9F5A9}"/>
                </a:ext>
              </a:extLst>
            </p:cNvPr>
            <p:cNvSpPr/>
            <p:nvPr/>
          </p:nvSpPr>
          <p:spPr>
            <a:xfrm>
              <a:off x="7939188" y="51660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 name="Oval 201">
              <a:extLst>
                <a:ext uri="{FF2B5EF4-FFF2-40B4-BE49-F238E27FC236}">
                  <a16:creationId xmlns:a16="http://schemas.microsoft.com/office/drawing/2014/main" id="{685CC0AD-8547-8A39-749F-CF64A2048EFA}"/>
                </a:ext>
              </a:extLst>
            </p:cNvPr>
            <p:cNvSpPr/>
            <p:nvPr/>
          </p:nvSpPr>
          <p:spPr>
            <a:xfrm>
              <a:off x="7936911" y="5111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 name="Oval 202">
              <a:extLst>
                <a:ext uri="{FF2B5EF4-FFF2-40B4-BE49-F238E27FC236}">
                  <a16:creationId xmlns:a16="http://schemas.microsoft.com/office/drawing/2014/main" id="{4A77C385-75B4-2E5A-4E74-85903086C71B}"/>
                </a:ext>
              </a:extLst>
            </p:cNvPr>
            <p:cNvSpPr/>
            <p:nvPr/>
          </p:nvSpPr>
          <p:spPr>
            <a:xfrm>
              <a:off x="8002475" y="54839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1" name="Oval 203">
              <a:extLst>
                <a:ext uri="{FF2B5EF4-FFF2-40B4-BE49-F238E27FC236}">
                  <a16:creationId xmlns:a16="http://schemas.microsoft.com/office/drawing/2014/main" id="{EB3983CC-207F-6C39-CF1F-F46961B54803}"/>
                </a:ext>
              </a:extLst>
            </p:cNvPr>
            <p:cNvSpPr/>
            <p:nvPr/>
          </p:nvSpPr>
          <p:spPr>
            <a:xfrm>
              <a:off x="8030984" y="56434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2" name="Oval 204">
              <a:extLst>
                <a:ext uri="{FF2B5EF4-FFF2-40B4-BE49-F238E27FC236}">
                  <a16:creationId xmlns:a16="http://schemas.microsoft.com/office/drawing/2014/main" id="{FE78FF9C-6D3E-13B4-7F13-8D851D89C2AB}"/>
                </a:ext>
              </a:extLst>
            </p:cNvPr>
            <p:cNvSpPr/>
            <p:nvPr/>
          </p:nvSpPr>
          <p:spPr>
            <a:xfrm>
              <a:off x="8000429" y="542962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3" name="Oval 205">
              <a:extLst>
                <a:ext uri="{FF2B5EF4-FFF2-40B4-BE49-F238E27FC236}">
                  <a16:creationId xmlns:a16="http://schemas.microsoft.com/office/drawing/2014/main" id="{60AF8F83-2400-26DB-9C63-C74F541D4152}"/>
                </a:ext>
              </a:extLst>
            </p:cNvPr>
            <p:cNvSpPr/>
            <p:nvPr/>
          </p:nvSpPr>
          <p:spPr>
            <a:xfrm>
              <a:off x="7969778" y="5215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4" name="Oval 206">
              <a:extLst>
                <a:ext uri="{FF2B5EF4-FFF2-40B4-BE49-F238E27FC236}">
                  <a16:creationId xmlns:a16="http://schemas.microsoft.com/office/drawing/2014/main" id="{0E67C0EB-5E4A-0196-BFBE-5C6BD2F0200F}"/>
                </a:ext>
              </a:extLst>
            </p:cNvPr>
            <p:cNvSpPr/>
            <p:nvPr/>
          </p:nvSpPr>
          <p:spPr>
            <a:xfrm>
              <a:off x="8002484" y="53202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5" name="Oval 207">
              <a:extLst>
                <a:ext uri="{FF2B5EF4-FFF2-40B4-BE49-F238E27FC236}">
                  <a16:creationId xmlns:a16="http://schemas.microsoft.com/office/drawing/2014/main" id="{E890C743-557E-A7F0-B346-5407EEF20C4A}"/>
                </a:ext>
              </a:extLst>
            </p:cNvPr>
            <p:cNvSpPr/>
            <p:nvPr/>
          </p:nvSpPr>
          <p:spPr>
            <a:xfrm>
              <a:off x="7969914" y="505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6" name="Oval 208">
              <a:extLst>
                <a:ext uri="{FF2B5EF4-FFF2-40B4-BE49-F238E27FC236}">
                  <a16:creationId xmlns:a16="http://schemas.microsoft.com/office/drawing/2014/main" id="{E542758C-B2CE-12FB-8923-B50A74821E38}"/>
                </a:ext>
              </a:extLst>
            </p:cNvPr>
            <p:cNvSpPr/>
            <p:nvPr/>
          </p:nvSpPr>
          <p:spPr>
            <a:xfrm>
              <a:off x="8033407" y="5534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7" name="Oval 209">
              <a:extLst>
                <a:ext uri="{FF2B5EF4-FFF2-40B4-BE49-F238E27FC236}">
                  <a16:creationId xmlns:a16="http://schemas.microsoft.com/office/drawing/2014/main" id="{E9BD584A-F112-D75C-1C51-0E602BC764DC}"/>
                </a:ext>
              </a:extLst>
            </p:cNvPr>
            <p:cNvSpPr/>
            <p:nvPr/>
          </p:nvSpPr>
          <p:spPr>
            <a:xfrm>
              <a:off x="8000862" y="52660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8" name="Oval 210">
              <a:extLst>
                <a:ext uri="{FF2B5EF4-FFF2-40B4-BE49-F238E27FC236}">
                  <a16:creationId xmlns:a16="http://schemas.microsoft.com/office/drawing/2014/main" id="{D19F6052-6BA3-5797-35C4-61557296E91E}"/>
                </a:ext>
              </a:extLst>
            </p:cNvPr>
            <p:cNvSpPr/>
            <p:nvPr/>
          </p:nvSpPr>
          <p:spPr>
            <a:xfrm>
              <a:off x="8002510" y="51571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9" name="Oval 211">
              <a:extLst>
                <a:ext uri="{FF2B5EF4-FFF2-40B4-BE49-F238E27FC236}">
                  <a16:creationId xmlns:a16="http://schemas.microsoft.com/office/drawing/2014/main" id="{1E0E92B4-FC06-E896-491B-59D79CE4866C}"/>
                </a:ext>
              </a:extLst>
            </p:cNvPr>
            <p:cNvSpPr/>
            <p:nvPr/>
          </p:nvSpPr>
          <p:spPr>
            <a:xfrm>
              <a:off x="8001166" y="51030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0" name="Oval 212">
              <a:extLst>
                <a:ext uri="{FF2B5EF4-FFF2-40B4-BE49-F238E27FC236}">
                  <a16:creationId xmlns:a16="http://schemas.microsoft.com/office/drawing/2014/main" id="{A9B1F809-AA66-5931-D42B-69DF4C9B180E}"/>
                </a:ext>
              </a:extLst>
            </p:cNvPr>
            <p:cNvSpPr/>
            <p:nvPr/>
          </p:nvSpPr>
          <p:spPr>
            <a:xfrm>
              <a:off x="8033672" y="537115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1" name="Oval 213">
              <a:extLst>
                <a:ext uri="{FF2B5EF4-FFF2-40B4-BE49-F238E27FC236}">
                  <a16:creationId xmlns:a16="http://schemas.microsoft.com/office/drawing/2014/main" id="{390E3FE7-8550-0484-207E-72E56D466EDC}"/>
                </a:ext>
              </a:extLst>
            </p:cNvPr>
            <p:cNvSpPr/>
            <p:nvPr/>
          </p:nvSpPr>
          <p:spPr>
            <a:xfrm>
              <a:off x="8033845" y="52085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2" name="Oval 214">
              <a:extLst>
                <a:ext uri="{FF2B5EF4-FFF2-40B4-BE49-F238E27FC236}">
                  <a16:creationId xmlns:a16="http://schemas.microsoft.com/office/drawing/2014/main" id="{7C651303-4CB1-FC7C-2C4A-52F8C3E2D4A2}"/>
                </a:ext>
              </a:extLst>
            </p:cNvPr>
            <p:cNvSpPr/>
            <p:nvPr/>
          </p:nvSpPr>
          <p:spPr>
            <a:xfrm>
              <a:off x="8065233" y="55852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3" name="Oval 215">
              <a:extLst>
                <a:ext uri="{FF2B5EF4-FFF2-40B4-BE49-F238E27FC236}">
                  <a16:creationId xmlns:a16="http://schemas.microsoft.com/office/drawing/2014/main" id="{AC75F0C6-E480-4713-80B5-75CF648152AA}"/>
                </a:ext>
              </a:extLst>
            </p:cNvPr>
            <p:cNvSpPr/>
            <p:nvPr/>
          </p:nvSpPr>
          <p:spPr>
            <a:xfrm>
              <a:off x="8033966" y="50461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4" name="Oval 216">
              <a:extLst>
                <a:ext uri="{FF2B5EF4-FFF2-40B4-BE49-F238E27FC236}">
                  <a16:creationId xmlns:a16="http://schemas.microsoft.com/office/drawing/2014/main" id="{347AEF58-381C-49B7-BCAB-31BB67AB8E4E}"/>
                </a:ext>
              </a:extLst>
            </p:cNvPr>
            <p:cNvSpPr/>
            <p:nvPr/>
          </p:nvSpPr>
          <p:spPr>
            <a:xfrm>
              <a:off x="8066214" y="5477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5" name="Oval 217">
              <a:extLst>
                <a:ext uri="{FF2B5EF4-FFF2-40B4-BE49-F238E27FC236}">
                  <a16:creationId xmlns:a16="http://schemas.microsoft.com/office/drawing/2014/main" id="{4F28CE20-2787-11BB-4E1E-A16B692BCB39}"/>
                </a:ext>
              </a:extLst>
            </p:cNvPr>
            <p:cNvSpPr/>
            <p:nvPr/>
          </p:nvSpPr>
          <p:spPr>
            <a:xfrm>
              <a:off x="8065546" y="54230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6" name="Oval 218">
              <a:extLst>
                <a:ext uri="{FF2B5EF4-FFF2-40B4-BE49-F238E27FC236}">
                  <a16:creationId xmlns:a16="http://schemas.microsoft.com/office/drawing/2014/main" id="{5616FF1D-703B-B446-F79F-5FD1CEC585F8}"/>
                </a:ext>
              </a:extLst>
            </p:cNvPr>
            <p:cNvSpPr/>
            <p:nvPr/>
          </p:nvSpPr>
          <p:spPr>
            <a:xfrm>
              <a:off x="8066265" y="53148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7" name="Oval 219">
              <a:extLst>
                <a:ext uri="{FF2B5EF4-FFF2-40B4-BE49-F238E27FC236}">
                  <a16:creationId xmlns:a16="http://schemas.microsoft.com/office/drawing/2014/main" id="{A5C6E3C3-6396-D361-1F16-17CD86BB3BF2}"/>
                </a:ext>
              </a:extLst>
            </p:cNvPr>
            <p:cNvSpPr/>
            <p:nvPr/>
          </p:nvSpPr>
          <p:spPr>
            <a:xfrm>
              <a:off x="8065732" y="5260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8" name="Oval 220">
              <a:extLst>
                <a:ext uri="{FF2B5EF4-FFF2-40B4-BE49-F238E27FC236}">
                  <a16:creationId xmlns:a16="http://schemas.microsoft.com/office/drawing/2014/main" id="{00150980-35B3-C990-4A6A-9E975E152796}"/>
                </a:ext>
              </a:extLst>
            </p:cNvPr>
            <p:cNvSpPr/>
            <p:nvPr/>
          </p:nvSpPr>
          <p:spPr>
            <a:xfrm>
              <a:off x="8066299" y="515273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9" name="Oval 221">
              <a:extLst>
                <a:ext uri="{FF2B5EF4-FFF2-40B4-BE49-F238E27FC236}">
                  <a16:creationId xmlns:a16="http://schemas.microsoft.com/office/drawing/2014/main" id="{9387314E-10EF-67C2-8BF2-5B2D181F65D4}"/>
                </a:ext>
              </a:extLst>
            </p:cNvPr>
            <p:cNvSpPr/>
            <p:nvPr/>
          </p:nvSpPr>
          <p:spPr>
            <a:xfrm>
              <a:off x="8065855" y="50987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0" name="Oval 222">
              <a:extLst>
                <a:ext uri="{FF2B5EF4-FFF2-40B4-BE49-F238E27FC236}">
                  <a16:creationId xmlns:a16="http://schemas.microsoft.com/office/drawing/2014/main" id="{D5368215-179B-ABDA-7278-973F876C5022}"/>
                </a:ext>
              </a:extLst>
            </p:cNvPr>
            <p:cNvSpPr/>
            <p:nvPr/>
          </p:nvSpPr>
          <p:spPr>
            <a:xfrm>
              <a:off x="8098272" y="56381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1" name="Oval 223">
              <a:extLst>
                <a:ext uri="{FF2B5EF4-FFF2-40B4-BE49-F238E27FC236}">
                  <a16:creationId xmlns:a16="http://schemas.microsoft.com/office/drawing/2014/main" id="{D867045B-A7CC-3340-65F9-78D03E08F9B9}"/>
                </a:ext>
              </a:extLst>
            </p:cNvPr>
            <p:cNvSpPr/>
            <p:nvPr/>
          </p:nvSpPr>
          <p:spPr>
            <a:xfrm>
              <a:off x="8098272" y="55301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2" name="Oval 224">
              <a:extLst>
                <a:ext uri="{FF2B5EF4-FFF2-40B4-BE49-F238E27FC236}">
                  <a16:creationId xmlns:a16="http://schemas.microsoft.com/office/drawing/2014/main" id="{73F5791D-6385-2D01-2158-5629FEA14295}"/>
                </a:ext>
              </a:extLst>
            </p:cNvPr>
            <p:cNvSpPr/>
            <p:nvPr/>
          </p:nvSpPr>
          <p:spPr>
            <a:xfrm>
              <a:off x="8098272" y="53681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3" name="Oval 225">
              <a:extLst>
                <a:ext uri="{FF2B5EF4-FFF2-40B4-BE49-F238E27FC236}">
                  <a16:creationId xmlns:a16="http://schemas.microsoft.com/office/drawing/2014/main" id="{ECE565DF-902D-437E-0BB7-C329403C4E4F}"/>
                </a:ext>
              </a:extLst>
            </p:cNvPr>
            <p:cNvSpPr/>
            <p:nvPr/>
          </p:nvSpPr>
          <p:spPr>
            <a:xfrm>
              <a:off x="8098272" y="52061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4" name="Oval 226">
              <a:extLst>
                <a:ext uri="{FF2B5EF4-FFF2-40B4-BE49-F238E27FC236}">
                  <a16:creationId xmlns:a16="http://schemas.microsoft.com/office/drawing/2014/main" id="{EF8A3260-8813-4B65-503F-5656F740ECA8}"/>
                </a:ext>
              </a:extLst>
            </p:cNvPr>
            <p:cNvSpPr/>
            <p:nvPr/>
          </p:nvSpPr>
          <p:spPr>
            <a:xfrm>
              <a:off x="8098272" y="50441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5" name="Oval 227">
              <a:extLst>
                <a:ext uri="{FF2B5EF4-FFF2-40B4-BE49-F238E27FC236}">
                  <a16:creationId xmlns:a16="http://schemas.microsoft.com/office/drawing/2014/main" id="{E8D0E1DF-88C3-FB8F-3209-418C72E92531}"/>
                </a:ext>
              </a:extLst>
            </p:cNvPr>
            <p:cNvSpPr/>
            <p:nvPr/>
          </p:nvSpPr>
          <p:spPr>
            <a:xfrm>
              <a:off x="8130689" y="50987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6" name="Oval 228">
              <a:extLst>
                <a:ext uri="{FF2B5EF4-FFF2-40B4-BE49-F238E27FC236}">
                  <a16:creationId xmlns:a16="http://schemas.microsoft.com/office/drawing/2014/main" id="{07D63301-A8D7-F444-6C0E-1CF0C92A8DD3}"/>
                </a:ext>
              </a:extLst>
            </p:cNvPr>
            <p:cNvSpPr/>
            <p:nvPr/>
          </p:nvSpPr>
          <p:spPr>
            <a:xfrm>
              <a:off x="8130244" y="515273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7" name="Oval 229">
              <a:extLst>
                <a:ext uri="{FF2B5EF4-FFF2-40B4-BE49-F238E27FC236}">
                  <a16:creationId xmlns:a16="http://schemas.microsoft.com/office/drawing/2014/main" id="{180D2F72-7F10-E2E9-72CD-E46EE043492A}"/>
                </a:ext>
              </a:extLst>
            </p:cNvPr>
            <p:cNvSpPr/>
            <p:nvPr/>
          </p:nvSpPr>
          <p:spPr>
            <a:xfrm>
              <a:off x="8130812" y="5260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8" name="Oval 230">
              <a:extLst>
                <a:ext uri="{FF2B5EF4-FFF2-40B4-BE49-F238E27FC236}">
                  <a16:creationId xmlns:a16="http://schemas.microsoft.com/office/drawing/2014/main" id="{F7173597-5582-D6B0-D420-61840DE93982}"/>
                </a:ext>
              </a:extLst>
            </p:cNvPr>
            <p:cNvSpPr/>
            <p:nvPr/>
          </p:nvSpPr>
          <p:spPr>
            <a:xfrm>
              <a:off x="8130278" y="53148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9" name="Oval 231">
              <a:extLst>
                <a:ext uri="{FF2B5EF4-FFF2-40B4-BE49-F238E27FC236}">
                  <a16:creationId xmlns:a16="http://schemas.microsoft.com/office/drawing/2014/main" id="{1093A541-EE53-9259-7B32-E09D2355FA93}"/>
                </a:ext>
              </a:extLst>
            </p:cNvPr>
            <p:cNvSpPr/>
            <p:nvPr/>
          </p:nvSpPr>
          <p:spPr>
            <a:xfrm>
              <a:off x="8130998" y="54230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0" name="Oval 232">
              <a:extLst>
                <a:ext uri="{FF2B5EF4-FFF2-40B4-BE49-F238E27FC236}">
                  <a16:creationId xmlns:a16="http://schemas.microsoft.com/office/drawing/2014/main" id="{0E286CEB-F634-8A4B-FD6B-708835BAF1C7}"/>
                </a:ext>
              </a:extLst>
            </p:cNvPr>
            <p:cNvSpPr/>
            <p:nvPr/>
          </p:nvSpPr>
          <p:spPr>
            <a:xfrm>
              <a:off x="8130329" y="5477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1" name="Oval 233">
              <a:extLst>
                <a:ext uri="{FF2B5EF4-FFF2-40B4-BE49-F238E27FC236}">
                  <a16:creationId xmlns:a16="http://schemas.microsoft.com/office/drawing/2014/main" id="{E3D83775-715D-CA15-89D9-668706ABDA66}"/>
                </a:ext>
              </a:extLst>
            </p:cNvPr>
            <p:cNvSpPr/>
            <p:nvPr/>
          </p:nvSpPr>
          <p:spPr>
            <a:xfrm>
              <a:off x="8162577" y="50461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2" name="Oval 234">
              <a:extLst>
                <a:ext uri="{FF2B5EF4-FFF2-40B4-BE49-F238E27FC236}">
                  <a16:creationId xmlns:a16="http://schemas.microsoft.com/office/drawing/2014/main" id="{B3DFDA3C-04B5-B743-5F2F-2E1DD89F1180}"/>
                </a:ext>
              </a:extLst>
            </p:cNvPr>
            <p:cNvSpPr/>
            <p:nvPr/>
          </p:nvSpPr>
          <p:spPr>
            <a:xfrm>
              <a:off x="8131310" y="55852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3" name="Oval 235">
              <a:extLst>
                <a:ext uri="{FF2B5EF4-FFF2-40B4-BE49-F238E27FC236}">
                  <a16:creationId xmlns:a16="http://schemas.microsoft.com/office/drawing/2014/main" id="{98F1E5B3-98F9-E630-357F-A33A07DE3653}"/>
                </a:ext>
              </a:extLst>
            </p:cNvPr>
            <p:cNvSpPr/>
            <p:nvPr/>
          </p:nvSpPr>
          <p:spPr>
            <a:xfrm>
              <a:off x="8162699" y="52085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4" name="Oval 236">
              <a:extLst>
                <a:ext uri="{FF2B5EF4-FFF2-40B4-BE49-F238E27FC236}">
                  <a16:creationId xmlns:a16="http://schemas.microsoft.com/office/drawing/2014/main" id="{EF5A94F9-5FE4-2714-E932-9F8287D4306D}"/>
                </a:ext>
              </a:extLst>
            </p:cNvPr>
            <p:cNvSpPr/>
            <p:nvPr/>
          </p:nvSpPr>
          <p:spPr>
            <a:xfrm>
              <a:off x="8162872" y="537115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5" name="Oval 237">
              <a:extLst>
                <a:ext uri="{FF2B5EF4-FFF2-40B4-BE49-F238E27FC236}">
                  <a16:creationId xmlns:a16="http://schemas.microsoft.com/office/drawing/2014/main" id="{4EFA0382-502F-9272-A18F-7973E3981B77}"/>
                </a:ext>
              </a:extLst>
            </p:cNvPr>
            <p:cNvSpPr/>
            <p:nvPr/>
          </p:nvSpPr>
          <p:spPr>
            <a:xfrm>
              <a:off x="8195377" y="51030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6" name="Oval 238">
              <a:extLst>
                <a:ext uri="{FF2B5EF4-FFF2-40B4-BE49-F238E27FC236}">
                  <a16:creationId xmlns:a16="http://schemas.microsoft.com/office/drawing/2014/main" id="{441709DA-0075-6E30-B4A0-1B270457AD91}"/>
                </a:ext>
              </a:extLst>
            </p:cNvPr>
            <p:cNvSpPr/>
            <p:nvPr/>
          </p:nvSpPr>
          <p:spPr>
            <a:xfrm>
              <a:off x="8194033" y="51571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7" name="Oval 239">
              <a:extLst>
                <a:ext uri="{FF2B5EF4-FFF2-40B4-BE49-F238E27FC236}">
                  <a16:creationId xmlns:a16="http://schemas.microsoft.com/office/drawing/2014/main" id="{26B430E8-9C37-3A70-1632-BCEC3015D139}"/>
                </a:ext>
              </a:extLst>
            </p:cNvPr>
            <p:cNvSpPr/>
            <p:nvPr/>
          </p:nvSpPr>
          <p:spPr>
            <a:xfrm>
              <a:off x="8163136" y="5534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8" name="Oval 240">
              <a:extLst>
                <a:ext uri="{FF2B5EF4-FFF2-40B4-BE49-F238E27FC236}">
                  <a16:creationId xmlns:a16="http://schemas.microsoft.com/office/drawing/2014/main" id="{3B04C324-3687-96F4-7082-13B7FCDE3514}"/>
                </a:ext>
              </a:extLst>
            </p:cNvPr>
            <p:cNvSpPr/>
            <p:nvPr/>
          </p:nvSpPr>
          <p:spPr>
            <a:xfrm>
              <a:off x="8195681" y="52660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9" name="Oval 241">
              <a:extLst>
                <a:ext uri="{FF2B5EF4-FFF2-40B4-BE49-F238E27FC236}">
                  <a16:creationId xmlns:a16="http://schemas.microsoft.com/office/drawing/2014/main" id="{716F42A1-96F4-30E5-3753-F89D16856307}"/>
                </a:ext>
              </a:extLst>
            </p:cNvPr>
            <p:cNvSpPr/>
            <p:nvPr/>
          </p:nvSpPr>
          <p:spPr>
            <a:xfrm>
              <a:off x="8226629" y="505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0" name="Oval 242">
              <a:extLst>
                <a:ext uri="{FF2B5EF4-FFF2-40B4-BE49-F238E27FC236}">
                  <a16:creationId xmlns:a16="http://schemas.microsoft.com/office/drawing/2014/main" id="{D6099802-E6E5-F4EB-45A7-BE1003FA7D84}"/>
                </a:ext>
              </a:extLst>
            </p:cNvPr>
            <p:cNvSpPr/>
            <p:nvPr/>
          </p:nvSpPr>
          <p:spPr>
            <a:xfrm>
              <a:off x="8194060" y="53202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1" name="Oval 243">
              <a:extLst>
                <a:ext uri="{FF2B5EF4-FFF2-40B4-BE49-F238E27FC236}">
                  <a16:creationId xmlns:a16="http://schemas.microsoft.com/office/drawing/2014/main" id="{ABDDD1E3-BCFB-77A3-516D-4CDC0E1A582E}"/>
                </a:ext>
              </a:extLst>
            </p:cNvPr>
            <p:cNvSpPr/>
            <p:nvPr/>
          </p:nvSpPr>
          <p:spPr>
            <a:xfrm>
              <a:off x="8226765" y="5215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2" name="Oval 244">
              <a:extLst>
                <a:ext uri="{FF2B5EF4-FFF2-40B4-BE49-F238E27FC236}">
                  <a16:creationId xmlns:a16="http://schemas.microsoft.com/office/drawing/2014/main" id="{494B3256-22C5-65E2-12E6-AC91B45D6854}"/>
                </a:ext>
              </a:extLst>
            </p:cNvPr>
            <p:cNvSpPr/>
            <p:nvPr/>
          </p:nvSpPr>
          <p:spPr>
            <a:xfrm>
              <a:off x="8196114" y="542962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3" name="Oval 245">
              <a:extLst>
                <a:ext uri="{FF2B5EF4-FFF2-40B4-BE49-F238E27FC236}">
                  <a16:creationId xmlns:a16="http://schemas.microsoft.com/office/drawing/2014/main" id="{70F1C790-42CE-2321-2544-1AF552C3311D}"/>
                </a:ext>
              </a:extLst>
            </p:cNvPr>
            <p:cNvSpPr/>
            <p:nvPr/>
          </p:nvSpPr>
          <p:spPr>
            <a:xfrm>
              <a:off x="8165559" y="56434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4" name="Oval 246">
              <a:extLst>
                <a:ext uri="{FF2B5EF4-FFF2-40B4-BE49-F238E27FC236}">
                  <a16:creationId xmlns:a16="http://schemas.microsoft.com/office/drawing/2014/main" id="{619F5FCB-1FC7-9B0A-F254-BE093204D6F4}"/>
                </a:ext>
              </a:extLst>
            </p:cNvPr>
            <p:cNvSpPr/>
            <p:nvPr/>
          </p:nvSpPr>
          <p:spPr>
            <a:xfrm>
              <a:off x="8194068" y="54839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5" name="Oval 247">
              <a:extLst>
                <a:ext uri="{FF2B5EF4-FFF2-40B4-BE49-F238E27FC236}">
                  <a16:creationId xmlns:a16="http://schemas.microsoft.com/office/drawing/2014/main" id="{895D35B6-5A37-9523-B105-D56120FA1534}"/>
                </a:ext>
              </a:extLst>
            </p:cNvPr>
            <p:cNvSpPr/>
            <p:nvPr/>
          </p:nvSpPr>
          <p:spPr>
            <a:xfrm>
              <a:off x="8259633" y="5111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6" name="Oval 248">
              <a:extLst>
                <a:ext uri="{FF2B5EF4-FFF2-40B4-BE49-F238E27FC236}">
                  <a16:creationId xmlns:a16="http://schemas.microsoft.com/office/drawing/2014/main" id="{6590F86C-A467-545D-6CCA-6833FAA0D2F5}"/>
                </a:ext>
              </a:extLst>
            </p:cNvPr>
            <p:cNvSpPr/>
            <p:nvPr/>
          </p:nvSpPr>
          <p:spPr>
            <a:xfrm>
              <a:off x="8257356" y="51660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7" name="Oval 249">
              <a:extLst>
                <a:ext uri="{FF2B5EF4-FFF2-40B4-BE49-F238E27FC236}">
                  <a16:creationId xmlns:a16="http://schemas.microsoft.com/office/drawing/2014/main" id="{AE7F325D-9C05-E392-2AD5-5071CD190632}"/>
                </a:ext>
              </a:extLst>
            </p:cNvPr>
            <p:cNvSpPr/>
            <p:nvPr/>
          </p:nvSpPr>
          <p:spPr>
            <a:xfrm>
              <a:off x="8226920" y="5380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8" name="Oval 250">
              <a:extLst>
                <a:ext uri="{FF2B5EF4-FFF2-40B4-BE49-F238E27FC236}">
                  <a16:creationId xmlns:a16="http://schemas.microsoft.com/office/drawing/2014/main" id="{4A32B657-1D4E-3928-DC07-30BB50E92D67}"/>
                </a:ext>
              </a:extLst>
            </p:cNvPr>
            <p:cNvSpPr/>
            <p:nvPr/>
          </p:nvSpPr>
          <p:spPr>
            <a:xfrm>
              <a:off x="8290174" y="50623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9" name="Oval 251">
              <a:extLst>
                <a:ext uri="{FF2B5EF4-FFF2-40B4-BE49-F238E27FC236}">
                  <a16:creationId xmlns:a16="http://schemas.microsoft.com/office/drawing/2014/main" id="{2FF4C7DA-B48E-7EEF-7256-151F7D6CAEE7}"/>
                </a:ext>
              </a:extLst>
            </p:cNvPr>
            <p:cNvSpPr/>
            <p:nvPr/>
          </p:nvSpPr>
          <p:spPr>
            <a:xfrm>
              <a:off x="8259918" y="527650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0" name="Oval 252">
              <a:extLst>
                <a:ext uri="{FF2B5EF4-FFF2-40B4-BE49-F238E27FC236}">
                  <a16:creationId xmlns:a16="http://schemas.microsoft.com/office/drawing/2014/main" id="{8592C720-2D71-F37B-03C2-1AED4AA36E98}"/>
                </a:ext>
              </a:extLst>
            </p:cNvPr>
            <p:cNvSpPr/>
            <p:nvPr/>
          </p:nvSpPr>
          <p:spPr>
            <a:xfrm>
              <a:off x="8196772" y="5594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1" name="Oval 253">
              <a:extLst>
                <a:ext uri="{FF2B5EF4-FFF2-40B4-BE49-F238E27FC236}">
                  <a16:creationId xmlns:a16="http://schemas.microsoft.com/office/drawing/2014/main" id="{B19D22EA-52B6-C0E0-C53E-77C15B7DC2DD}"/>
                </a:ext>
              </a:extLst>
            </p:cNvPr>
            <p:cNvSpPr/>
            <p:nvPr/>
          </p:nvSpPr>
          <p:spPr>
            <a:xfrm>
              <a:off x="8257151" y="53310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2" name="Oval 254">
              <a:extLst>
                <a:ext uri="{FF2B5EF4-FFF2-40B4-BE49-F238E27FC236}">
                  <a16:creationId xmlns:a16="http://schemas.microsoft.com/office/drawing/2014/main" id="{EEFBF5C6-B16D-A88A-F46B-59445646D124}"/>
                </a:ext>
              </a:extLst>
            </p:cNvPr>
            <p:cNvSpPr/>
            <p:nvPr/>
          </p:nvSpPr>
          <p:spPr>
            <a:xfrm>
              <a:off x="8290114" y="52277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3" name="Oval 255">
              <a:extLst>
                <a:ext uri="{FF2B5EF4-FFF2-40B4-BE49-F238E27FC236}">
                  <a16:creationId xmlns:a16="http://schemas.microsoft.com/office/drawing/2014/main" id="{5ECE8E30-9507-D2B8-DAD1-B0426B289C2F}"/>
                </a:ext>
              </a:extLst>
            </p:cNvPr>
            <p:cNvSpPr/>
            <p:nvPr/>
          </p:nvSpPr>
          <p:spPr>
            <a:xfrm>
              <a:off x="8323167" y="51246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4" name="Oval 256">
              <a:extLst>
                <a:ext uri="{FF2B5EF4-FFF2-40B4-BE49-F238E27FC236}">
                  <a16:creationId xmlns:a16="http://schemas.microsoft.com/office/drawing/2014/main" id="{535DE166-53C0-7D65-E639-2EE500BEAF39}"/>
                </a:ext>
              </a:extLst>
            </p:cNvPr>
            <p:cNvSpPr/>
            <p:nvPr/>
          </p:nvSpPr>
          <p:spPr>
            <a:xfrm>
              <a:off x="8227055" y="554580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5" name="Oval 257">
              <a:extLst>
                <a:ext uri="{FF2B5EF4-FFF2-40B4-BE49-F238E27FC236}">
                  <a16:creationId xmlns:a16="http://schemas.microsoft.com/office/drawing/2014/main" id="{BCA3DA64-F3D5-4E99-F9EB-C25593F895BE}"/>
                </a:ext>
              </a:extLst>
            </p:cNvPr>
            <p:cNvSpPr/>
            <p:nvPr/>
          </p:nvSpPr>
          <p:spPr>
            <a:xfrm>
              <a:off x="8319903" y="517938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 name="Oval 258">
              <a:extLst>
                <a:ext uri="{FF2B5EF4-FFF2-40B4-BE49-F238E27FC236}">
                  <a16:creationId xmlns:a16="http://schemas.microsoft.com/office/drawing/2014/main" id="{1C28B85D-F01D-95D9-C8AB-A38B79408016}"/>
                </a:ext>
              </a:extLst>
            </p:cNvPr>
            <p:cNvSpPr/>
            <p:nvPr/>
          </p:nvSpPr>
          <p:spPr>
            <a:xfrm>
              <a:off x="8352962" y="50763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7" name="Oval 259">
              <a:extLst>
                <a:ext uri="{FF2B5EF4-FFF2-40B4-BE49-F238E27FC236}">
                  <a16:creationId xmlns:a16="http://schemas.microsoft.com/office/drawing/2014/main" id="{F0851BA4-CF40-11E0-C0C4-C4254B609F82}"/>
                </a:ext>
              </a:extLst>
            </p:cNvPr>
            <p:cNvSpPr/>
            <p:nvPr/>
          </p:nvSpPr>
          <p:spPr>
            <a:xfrm>
              <a:off x="8260226" y="5442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8" name="Oval 260">
              <a:extLst>
                <a:ext uri="{FF2B5EF4-FFF2-40B4-BE49-F238E27FC236}">
                  <a16:creationId xmlns:a16="http://schemas.microsoft.com/office/drawing/2014/main" id="{8DFC7607-00FB-0B66-4830-22C27A42EB55}"/>
                </a:ext>
              </a:extLst>
            </p:cNvPr>
            <p:cNvSpPr/>
            <p:nvPr/>
          </p:nvSpPr>
          <p:spPr>
            <a:xfrm>
              <a:off x="8256684" y="54977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9" name="Oval 261">
              <a:extLst>
                <a:ext uri="{FF2B5EF4-FFF2-40B4-BE49-F238E27FC236}">
                  <a16:creationId xmlns:a16="http://schemas.microsoft.com/office/drawing/2014/main" id="{0589A221-B06B-7936-AFCF-2A4E4F2CD589}"/>
                </a:ext>
              </a:extLst>
            </p:cNvPr>
            <p:cNvSpPr/>
            <p:nvPr/>
          </p:nvSpPr>
          <p:spPr>
            <a:xfrm>
              <a:off x="8289872" y="53949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0" name="Oval 262">
              <a:extLst>
                <a:ext uri="{FF2B5EF4-FFF2-40B4-BE49-F238E27FC236}">
                  <a16:creationId xmlns:a16="http://schemas.microsoft.com/office/drawing/2014/main" id="{A4C1EC08-B6CC-181F-320D-2217346AD83C}"/>
                </a:ext>
              </a:extLst>
            </p:cNvPr>
            <p:cNvSpPr/>
            <p:nvPr/>
          </p:nvSpPr>
          <p:spPr>
            <a:xfrm>
              <a:off x="8323108" y="52920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1" name="Oval 263">
              <a:extLst>
                <a:ext uri="{FF2B5EF4-FFF2-40B4-BE49-F238E27FC236}">
                  <a16:creationId xmlns:a16="http://schemas.microsoft.com/office/drawing/2014/main" id="{65A68B00-104B-7985-A658-1A57A195B293}"/>
                </a:ext>
              </a:extLst>
            </p:cNvPr>
            <p:cNvSpPr/>
            <p:nvPr/>
          </p:nvSpPr>
          <p:spPr>
            <a:xfrm>
              <a:off x="8319098" y="53472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2" name="Oval 264">
              <a:extLst>
                <a:ext uri="{FF2B5EF4-FFF2-40B4-BE49-F238E27FC236}">
                  <a16:creationId xmlns:a16="http://schemas.microsoft.com/office/drawing/2014/main" id="{1A83B45C-8E80-68D4-E8AA-1540956DA1EC}"/>
                </a:ext>
              </a:extLst>
            </p:cNvPr>
            <p:cNvSpPr/>
            <p:nvPr/>
          </p:nvSpPr>
          <p:spPr>
            <a:xfrm>
              <a:off x="8352389" y="52444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3" name="Oval 265">
              <a:extLst>
                <a:ext uri="{FF2B5EF4-FFF2-40B4-BE49-F238E27FC236}">
                  <a16:creationId xmlns:a16="http://schemas.microsoft.com/office/drawing/2014/main" id="{0490EC31-33E5-9F6C-C05C-CDC2AA5C1B3E}"/>
                </a:ext>
              </a:extLst>
            </p:cNvPr>
            <p:cNvSpPr/>
            <p:nvPr/>
          </p:nvSpPr>
          <p:spPr>
            <a:xfrm>
              <a:off x="8385697" y="5141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4" name="Oval 266">
              <a:extLst>
                <a:ext uri="{FF2B5EF4-FFF2-40B4-BE49-F238E27FC236}">
                  <a16:creationId xmlns:a16="http://schemas.microsoft.com/office/drawing/2014/main" id="{F641F7FC-5D29-B49D-CB14-454E9664106E}"/>
                </a:ext>
              </a:extLst>
            </p:cNvPr>
            <p:cNvSpPr/>
            <p:nvPr/>
          </p:nvSpPr>
          <p:spPr>
            <a:xfrm>
              <a:off x="8231190" y="56592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5" name="Oval 267">
              <a:extLst>
                <a:ext uri="{FF2B5EF4-FFF2-40B4-BE49-F238E27FC236}">
                  <a16:creationId xmlns:a16="http://schemas.microsoft.com/office/drawing/2014/main" id="{07E4811F-562D-3457-28AD-0F2797105919}"/>
                </a:ext>
              </a:extLst>
            </p:cNvPr>
            <p:cNvSpPr/>
            <p:nvPr/>
          </p:nvSpPr>
          <p:spPr>
            <a:xfrm>
              <a:off x="8381371" y="5197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6" name="Oval 268">
              <a:extLst>
                <a:ext uri="{FF2B5EF4-FFF2-40B4-BE49-F238E27FC236}">
                  <a16:creationId xmlns:a16="http://schemas.microsoft.com/office/drawing/2014/main" id="{00FF5624-4949-2272-E405-C352D6B6C65D}"/>
                </a:ext>
              </a:extLst>
            </p:cNvPr>
            <p:cNvSpPr/>
            <p:nvPr/>
          </p:nvSpPr>
          <p:spPr>
            <a:xfrm>
              <a:off x="8414745" y="50943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7" name="Oval 269">
              <a:extLst>
                <a:ext uri="{FF2B5EF4-FFF2-40B4-BE49-F238E27FC236}">
                  <a16:creationId xmlns:a16="http://schemas.microsoft.com/office/drawing/2014/main" id="{06447C59-1CF9-D1DE-3843-37E70AA203DA}"/>
                </a:ext>
              </a:extLst>
            </p:cNvPr>
            <p:cNvSpPr/>
            <p:nvPr/>
          </p:nvSpPr>
          <p:spPr>
            <a:xfrm>
              <a:off x="8260398" y="561212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8" name="Oval 270">
              <a:extLst>
                <a:ext uri="{FF2B5EF4-FFF2-40B4-BE49-F238E27FC236}">
                  <a16:creationId xmlns:a16="http://schemas.microsoft.com/office/drawing/2014/main" id="{ED9B26BE-792D-228E-65B3-65C6D3508543}"/>
                </a:ext>
              </a:extLst>
            </p:cNvPr>
            <p:cNvSpPr/>
            <p:nvPr/>
          </p:nvSpPr>
          <p:spPr>
            <a:xfrm>
              <a:off x="8322677" y="54623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9" name="Oval 271">
              <a:extLst>
                <a:ext uri="{FF2B5EF4-FFF2-40B4-BE49-F238E27FC236}">
                  <a16:creationId xmlns:a16="http://schemas.microsoft.com/office/drawing/2014/main" id="{AD283D87-3C95-5EC7-1E59-F7264B1B9128}"/>
                </a:ext>
              </a:extLst>
            </p:cNvPr>
            <p:cNvSpPr/>
            <p:nvPr/>
          </p:nvSpPr>
          <p:spPr>
            <a:xfrm>
              <a:off x="8289096" y="556514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0" name="Oval 272">
              <a:extLst>
                <a:ext uri="{FF2B5EF4-FFF2-40B4-BE49-F238E27FC236}">
                  <a16:creationId xmlns:a16="http://schemas.microsoft.com/office/drawing/2014/main" id="{2AB05F0D-BDE2-E0FC-4E5E-3056EFA16801}"/>
                </a:ext>
              </a:extLst>
            </p:cNvPr>
            <p:cNvSpPr/>
            <p:nvPr/>
          </p:nvSpPr>
          <p:spPr>
            <a:xfrm>
              <a:off x="8384839" y="5312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1" name="Oval 273">
              <a:extLst>
                <a:ext uri="{FF2B5EF4-FFF2-40B4-BE49-F238E27FC236}">
                  <a16:creationId xmlns:a16="http://schemas.microsoft.com/office/drawing/2014/main" id="{D07486E1-6345-8E55-2E4E-561CF1DDEB9E}"/>
                </a:ext>
              </a:extLst>
            </p:cNvPr>
            <p:cNvSpPr/>
            <p:nvPr/>
          </p:nvSpPr>
          <p:spPr>
            <a:xfrm>
              <a:off x="8446943" y="51629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2" name="Oval 274">
              <a:extLst>
                <a:ext uri="{FF2B5EF4-FFF2-40B4-BE49-F238E27FC236}">
                  <a16:creationId xmlns:a16="http://schemas.microsoft.com/office/drawing/2014/main" id="{1EF6B108-94A4-C5F7-48A8-026DF8EF0EAA}"/>
                </a:ext>
              </a:extLst>
            </p:cNvPr>
            <p:cNvSpPr/>
            <p:nvPr/>
          </p:nvSpPr>
          <p:spPr>
            <a:xfrm>
              <a:off x="8351188" y="54154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3" name="Oval 275">
              <a:extLst>
                <a:ext uri="{FF2B5EF4-FFF2-40B4-BE49-F238E27FC236}">
                  <a16:creationId xmlns:a16="http://schemas.microsoft.com/office/drawing/2014/main" id="{666EF4E2-C28F-6CD2-F1F6-E144794E0504}"/>
                </a:ext>
              </a:extLst>
            </p:cNvPr>
            <p:cNvSpPr/>
            <p:nvPr/>
          </p:nvSpPr>
          <p:spPr>
            <a:xfrm>
              <a:off x="8413243" y="52657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4" name="Oval 276">
              <a:extLst>
                <a:ext uri="{FF2B5EF4-FFF2-40B4-BE49-F238E27FC236}">
                  <a16:creationId xmlns:a16="http://schemas.microsoft.com/office/drawing/2014/main" id="{8CDE5FF6-42C9-26E9-FFBB-2F02D709DB3B}"/>
                </a:ext>
              </a:extLst>
            </p:cNvPr>
            <p:cNvSpPr/>
            <p:nvPr/>
          </p:nvSpPr>
          <p:spPr>
            <a:xfrm>
              <a:off x="8475278" y="5116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5" name="Oval 277">
              <a:extLst>
                <a:ext uri="{FF2B5EF4-FFF2-40B4-BE49-F238E27FC236}">
                  <a16:creationId xmlns:a16="http://schemas.microsoft.com/office/drawing/2014/main" id="{71687829-893E-7A86-8E20-915C5A8D32B3}"/>
                </a:ext>
              </a:extLst>
            </p:cNvPr>
            <p:cNvSpPr/>
            <p:nvPr/>
          </p:nvSpPr>
          <p:spPr>
            <a:xfrm>
              <a:off x="8317442" y="55182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6" name="Oval 278">
              <a:extLst>
                <a:ext uri="{FF2B5EF4-FFF2-40B4-BE49-F238E27FC236}">
                  <a16:creationId xmlns:a16="http://schemas.microsoft.com/office/drawing/2014/main" id="{C746C227-581A-2A10-7645-ADF9A7989B6C}"/>
                </a:ext>
              </a:extLst>
            </p:cNvPr>
            <p:cNvSpPr/>
            <p:nvPr/>
          </p:nvSpPr>
          <p:spPr>
            <a:xfrm>
              <a:off x="8379454" y="53685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 name="Oval 279">
              <a:extLst>
                <a:ext uri="{FF2B5EF4-FFF2-40B4-BE49-F238E27FC236}">
                  <a16:creationId xmlns:a16="http://schemas.microsoft.com/office/drawing/2014/main" id="{7B1A77D2-DB92-ADBE-C355-E5D2DB9C17CA}"/>
                </a:ext>
              </a:extLst>
            </p:cNvPr>
            <p:cNvSpPr/>
            <p:nvPr/>
          </p:nvSpPr>
          <p:spPr>
            <a:xfrm>
              <a:off x="8441460" y="52188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8" name="Oval 280">
              <a:extLst>
                <a:ext uri="{FF2B5EF4-FFF2-40B4-BE49-F238E27FC236}">
                  <a16:creationId xmlns:a16="http://schemas.microsoft.com/office/drawing/2014/main" id="{A3476CF0-F3D8-C591-5079-AF845CFF6B09}"/>
                </a:ext>
              </a:extLst>
            </p:cNvPr>
            <p:cNvSpPr/>
            <p:nvPr/>
          </p:nvSpPr>
          <p:spPr>
            <a:xfrm>
              <a:off x="8506633" y="51883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9" name="Oval 281">
              <a:extLst>
                <a:ext uri="{FF2B5EF4-FFF2-40B4-BE49-F238E27FC236}">
                  <a16:creationId xmlns:a16="http://schemas.microsoft.com/office/drawing/2014/main" id="{DC24211D-217F-F2D2-0275-926B96CF80F4}"/>
                </a:ext>
              </a:extLst>
            </p:cNvPr>
            <p:cNvSpPr/>
            <p:nvPr/>
          </p:nvSpPr>
          <p:spPr>
            <a:xfrm>
              <a:off x="8534324" y="514164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0" name="Oval 282">
              <a:extLst>
                <a:ext uri="{FF2B5EF4-FFF2-40B4-BE49-F238E27FC236}">
                  <a16:creationId xmlns:a16="http://schemas.microsoft.com/office/drawing/2014/main" id="{AEB3A420-6BC6-429A-ABA9-7B66D52B572B}"/>
                </a:ext>
              </a:extLst>
            </p:cNvPr>
            <p:cNvSpPr/>
            <p:nvPr/>
          </p:nvSpPr>
          <p:spPr>
            <a:xfrm>
              <a:off x="8444711" y="53381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1" name="Oval 283">
              <a:extLst>
                <a:ext uri="{FF2B5EF4-FFF2-40B4-BE49-F238E27FC236}">
                  <a16:creationId xmlns:a16="http://schemas.microsoft.com/office/drawing/2014/main" id="{175DC30E-D830-9167-527B-5E62FF1B19E0}"/>
                </a:ext>
              </a:extLst>
            </p:cNvPr>
            <p:cNvSpPr/>
            <p:nvPr/>
          </p:nvSpPr>
          <p:spPr>
            <a:xfrm>
              <a:off x="8472336" y="52915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2" name="Oval 284">
              <a:extLst>
                <a:ext uri="{FF2B5EF4-FFF2-40B4-BE49-F238E27FC236}">
                  <a16:creationId xmlns:a16="http://schemas.microsoft.com/office/drawing/2014/main" id="{507FE56F-5CF8-3845-44C9-A750CE3F4C54}"/>
                </a:ext>
              </a:extLst>
            </p:cNvPr>
            <p:cNvSpPr/>
            <p:nvPr/>
          </p:nvSpPr>
          <p:spPr>
            <a:xfrm>
              <a:off x="8499876" y="52448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3" name="Oval 285">
              <a:extLst>
                <a:ext uri="{FF2B5EF4-FFF2-40B4-BE49-F238E27FC236}">
                  <a16:creationId xmlns:a16="http://schemas.microsoft.com/office/drawing/2014/main" id="{F6DC450F-D693-C249-879F-0C70A62CBBE1}"/>
                </a:ext>
              </a:extLst>
            </p:cNvPr>
            <p:cNvSpPr/>
            <p:nvPr/>
          </p:nvSpPr>
          <p:spPr>
            <a:xfrm>
              <a:off x="8382824" y="54882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4" name="Oval 286">
              <a:extLst>
                <a:ext uri="{FF2B5EF4-FFF2-40B4-BE49-F238E27FC236}">
                  <a16:creationId xmlns:a16="http://schemas.microsoft.com/office/drawing/2014/main" id="{46DB8D6E-9780-5D21-0CDA-DABA840230AE}"/>
                </a:ext>
              </a:extLst>
            </p:cNvPr>
            <p:cNvSpPr/>
            <p:nvPr/>
          </p:nvSpPr>
          <p:spPr>
            <a:xfrm>
              <a:off x="8410347" y="54415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5" name="Oval 287">
              <a:extLst>
                <a:ext uri="{FF2B5EF4-FFF2-40B4-BE49-F238E27FC236}">
                  <a16:creationId xmlns:a16="http://schemas.microsoft.com/office/drawing/2014/main" id="{9AC55524-EEDD-2ADD-6936-3FB6FB95DF68}"/>
                </a:ext>
              </a:extLst>
            </p:cNvPr>
            <p:cNvSpPr/>
            <p:nvPr/>
          </p:nvSpPr>
          <p:spPr>
            <a:xfrm>
              <a:off x="8437784" y="53949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6" name="Oval 288">
              <a:extLst>
                <a:ext uri="{FF2B5EF4-FFF2-40B4-BE49-F238E27FC236}">
                  <a16:creationId xmlns:a16="http://schemas.microsoft.com/office/drawing/2014/main" id="{0A48A4F8-958C-5217-5CB9-0EF2F0570FDD}"/>
                </a:ext>
              </a:extLst>
            </p:cNvPr>
            <p:cNvSpPr/>
            <p:nvPr/>
          </p:nvSpPr>
          <p:spPr>
            <a:xfrm>
              <a:off x="8293548" y="56850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 name="Oval 289">
              <a:extLst>
                <a:ext uri="{FF2B5EF4-FFF2-40B4-BE49-F238E27FC236}">
                  <a16:creationId xmlns:a16="http://schemas.microsoft.com/office/drawing/2014/main" id="{C5C21E00-4A28-24D3-1654-9FABA89F1C71}"/>
                </a:ext>
              </a:extLst>
            </p:cNvPr>
            <p:cNvSpPr/>
            <p:nvPr/>
          </p:nvSpPr>
          <p:spPr>
            <a:xfrm>
              <a:off x="8321004" y="56384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8" name="Oval 290">
              <a:extLst>
                <a:ext uri="{FF2B5EF4-FFF2-40B4-BE49-F238E27FC236}">
                  <a16:creationId xmlns:a16="http://schemas.microsoft.com/office/drawing/2014/main" id="{47935629-9952-F9C3-5C4D-D55155C280B6}"/>
                </a:ext>
              </a:extLst>
            </p:cNvPr>
            <p:cNvSpPr/>
            <p:nvPr/>
          </p:nvSpPr>
          <p:spPr>
            <a:xfrm>
              <a:off x="8348354" y="559181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9" name="Oval 291">
              <a:extLst>
                <a:ext uri="{FF2B5EF4-FFF2-40B4-BE49-F238E27FC236}">
                  <a16:creationId xmlns:a16="http://schemas.microsoft.com/office/drawing/2014/main" id="{AB9287B0-489E-99A6-5CA4-D0C96E86FB7D}"/>
                </a:ext>
              </a:extLst>
            </p:cNvPr>
            <p:cNvSpPr/>
            <p:nvPr/>
          </p:nvSpPr>
          <p:spPr>
            <a:xfrm>
              <a:off x="8375631" y="55451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0" name="Oval 292">
              <a:extLst>
                <a:ext uri="{FF2B5EF4-FFF2-40B4-BE49-F238E27FC236}">
                  <a16:creationId xmlns:a16="http://schemas.microsoft.com/office/drawing/2014/main" id="{7AD6E92A-5BC5-3B00-74C5-CB601F5075F7}"/>
                </a:ext>
              </a:extLst>
            </p:cNvPr>
            <p:cNvSpPr/>
            <p:nvPr/>
          </p:nvSpPr>
          <p:spPr>
            <a:xfrm>
              <a:off x="8564498" y="521755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1" name="Oval 293">
              <a:extLst>
                <a:ext uri="{FF2B5EF4-FFF2-40B4-BE49-F238E27FC236}">
                  <a16:creationId xmlns:a16="http://schemas.microsoft.com/office/drawing/2014/main" id="{41D4E85C-CF84-8598-2E9E-BABA55C17A20}"/>
                </a:ext>
              </a:extLst>
            </p:cNvPr>
            <p:cNvSpPr/>
            <p:nvPr/>
          </p:nvSpPr>
          <p:spPr>
            <a:xfrm>
              <a:off x="8591649" y="51708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2" name="Oval 294">
              <a:extLst>
                <a:ext uri="{FF2B5EF4-FFF2-40B4-BE49-F238E27FC236}">
                  <a16:creationId xmlns:a16="http://schemas.microsoft.com/office/drawing/2014/main" id="{A4DCBB91-D5E2-0DA4-EBC8-BD689621C479}"/>
                </a:ext>
              </a:extLst>
            </p:cNvPr>
            <p:cNvSpPr/>
            <p:nvPr/>
          </p:nvSpPr>
          <p:spPr>
            <a:xfrm>
              <a:off x="8502337" y="536844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3" name="Oval 295">
              <a:extLst>
                <a:ext uri="{FF2B5EF4-FFF2-40B4-BE49-F238E27FC236}">
                  <a16:creationId xmlns:a16="http://schemas.microsoft.com/office/drawing/2014/main" id="{78687333-47DA-6BC1-C08E-805130CAA5BE}"/>
                </a:ext>
              </a:extLst>
            </p:cNvPr>
            <p:cNvSpPr/>
            <p:nvPr/>
          </p:nvSpPr>
          <p:spPr>
            <a:xfrm>
              <a:off x="8529336" y="53216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4" name="Oval 296">
              <a:extLst>
                <a:ext uri="{FF2B5EF4-FFF2-40B4-BE49-F238E27FC236}">
                  <a16:creationId xmlns:a16="http://schemas.microsoft.com/office/drawing/2014/main" id="{B01A2D9D-D90D-60A2-0F6C-BC348DBEF87A}"/>
                </a:ext>
              </a:extLst>
            </p:cNvPr>
            <p:cNvSpPr/>
            <p:nvPr/>
          </p:nvSpPr>
          <p:spPr>
            <a:xfrm>
              <a:off x="8556336" y="52749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5" name="Oval 297">
              <a:extLst>
                <a:ext uri="{FF2B5EF4-FFF2-40B4-BE49-F238E27FC236}">
                  <a16:creationId xmlns:a16="http://schemas.microsoft.com/office/drawing/2014/main" id="{1E6DA69C-8552-27CF-3CFC-18173E4F50EF}"/>
                </a:ext>
              </a:extLst>
            </p:cNvPr>
            <p:cNvSpPr/>
            <p:nvPr/>
          </p:nvSpPr>
          <p:spPr>
            <a:xfrm>
              <a:off x="8493668" y="54261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6" name="Oval 298">
              <a:extLst>
                <a:ext uri="{FF2B5EF4-FFF2-40B4-BE49-F238E27FC236}">
                  <a16:creationId xmlns:a16="http://schemas.microsoft.com/office/drawing/2014/main" id="{00443F28-51C8-CB68-6D6A-DC71EDA1A346}"/>
                </a:ext>
              </a:extLst>
            </p:cNvPr>
            <p:cNvSpPr/>
            <p:nvPr/>
          </p:nvSpPr>
          <p:spPr>
            <a:xfrm>
              <a:off x="8466843" y="5473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7" name="Oval 299">
              <a:extLst>
                <a:ext uri="{FF2B5EF4-FFF2-40B4-BE49-F238E27FC236}">
                  <a16:creationId xmlns:a16="http://schemas.microsoft.com/office/drawing/2014/main" id="{EC468950-09A8-F400-E9B1-767887B0555C}"/>
                </a:ext>
              </a:extLst>
            </p:cNvPr>
            <p:cNvSpPr/>
            <p:nvPr/>
          </p:nvSpPr>
          <p:spPr>
            <a:xfrm>
              <a:off x="8440052" y="55199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8" name="Oval 300">
              <a:extLst>
                <a:ext uri="{FF2B5EF4-FFF2-40B4-BE49-F238E27FC236}">
                  <a16:creationId xmlns:a16="http://schemas.microsoft.com/office/drawing/2014/main" id="{355D3008-92CC-AAF6-57B9-199217829875}"/>
                </a:ext>
              </a:extLst>
            </p:cNvPr>
            <p:cNvSpPr/>
            <p:nvPr/>
          </p:nvSpPr>
          <p:spPr>
            <a:xfrm>
              <a:off x="8647027" y="52036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9" name="Oval 301">
              <a:extLst>
                <a:ext uri="{FF2B5EF4-FFF2-40B4-BE49-F238E27FC236}">
                  <a16:creationId xmlns:a16="http://schemas.microsoft.com/office/drawing/2014/main" id="{78810A42-FADC-3606-9FEB-36614BC836F0}"/>
                </a:ext>
              </a:extLst>
            </p:cNvPr>
            <p:cNvSpPr/>
            <p:nvPr/>
          </p:nvSpPr>
          <p:spPr>
            <a:xfrm>
              <a:off x="8620281" y="52505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0" name="Oval 302">
              <a:extLst>
                <a:ext uri="{FF2B5EF4-FFF2-40B4-BE49-F238E27FC236}">
                  <a16:creationId xmlns:a16="http://schemas.microsoft.com/office/drawing/2014/main" id="{C9EC65AF-E67D-5008-AFFB-D78782731502}"/>
                </a:ext>
              </a:extLst>
            </p:cNvPr>
            <p:cNvSpPr/>
            <p:nvPr/>
          </p:nvSpPr>
          <p:spPr>
            <a:xfrm>
              <a:off x="8610565" y="5308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1" name="Oval 303">
              <a:extLst>
                <a:ext uri="{FF2B5EF4-FFF2-40B4-BE49-F238E27FC236}">
                  <a16:creationId xmlns:a16="http://schemas.microsoft.com/office/drawing/2014/main" id="{CA9BCCFC-B308-A34A-EB89-92731A4C916A}"/>
                </a:ext>
              </a:extLst>
            </p:cNvPr>
            <p:cNvSpPr/>
            <p:nvPr/>
          </p:nvSpPr>
          <p:spPr>
            <a:xfrm>
              <a:off x="8430569" y="557820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2" name="Oval 304">
              <a:extLst>
                <a:ext uri="{FF2B5EF4-FFF2-40B4-BE49-F238E27FC236}">
                  <a16:creationId xmlns:a16="http://schemas.microsoft.com/office/drawing/2014/main" id="{2F08D36C-1FA4-B9FF-1EE7-60F8558091AB}"/>
                </a:ext>
              </a:extLst>
            </p:cNvPr>
            <p:cNvSpPr/>
            <p:nvPr/>
          </p:nvSpPr>
          <p:spPr>
            <a:xfrm>
              <a:off x="8583927" y="53559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3" name="Oval 305">
              <a:extLst>
                <a:ext uri="{FF2B5EF4-FFF2-40B4-BE49-F238E27FC236}">
                  <a16:creationId xmlns:a16="http://schemas.microsoft.com/office/drawing/2014/main" id="{9C15A6F0-0CF0-9FE8-DE0A-54F62374C219}"/>
                </a:ext>
              </a:extLst>
            </p:cNvPr>
            <p:cNvSpPr/>
            <p:nvPr/>
          </p:nvSpPr>
          <p:spPr>
            <a:xfrm>
              <a:off x="8403966" y="56254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4" name="Oval 306">
              <a:extLst>
                <a:ext uri="{FF2B5EF4-FFF2-40B4-BE49-F238E27FC236}">
                  <a16:creationId xmlns:a16="http://schemas.microsoft.com/office/drawing/2014/main" id="{26291414-746F-3F2A-E110-EEC35D94CED3}"/>
                </a:ext>
              </a:extLst>
            </p:cNvPr>
            <p:cNvSpPr/>
            <p:nvPr/>
          </p:nvSpPr>
          <p:spPr>
            <a:xfrm>
              <a:off x="8557342" y="54032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5" name="Oval 307">
              <a:extLst>
                <a:ext uri="{FF2B5EF4-FFF2-40B4-BE49-F238E27FC236}">
                  <a16:creationId xmlns:a16="http://schemas.microsoft.com/office/drawing/2014/main" id="{441BF751-A5C0-D37D-8280-7A3E0AB4F4DD}"/>
                </a:ext>
              </a:extLst>
            </p:cNvPr>
            <p:cNvSpPr/>
            <p:nvPr/>
          </p:nvSpPr>
          <p:spPr>
            <a:xfrm>
              <a:off x="8377462" y="56727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6" name="Oval 308">
              <a:extLst>
                <a:ext uri="{FF2B5EF4-FFF2-40B4-BE49-F238E27FC236}">
                  <a16:creationId xmlns:a16="http://schemas.microsoft.com/office/drawing/2014/main" id="{44FE307A-7A5F-C1E2-9786-4F015F423218}"/>
                </a:ext>
              </a:extLst>
            </p:cNvPr>
            <p:cNvSpPr/>
            <p:nvPr/>
          </p:nvSpPr>
          <p:spPr>
            <a:xfrm>
              <a:off x="8351098" y="5720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7" name="Oval 309">
              <a:extLst>
                <a:ext uri="{FF2B5EF4-FFF2-40B4-BE49-F238E27FC236}">
                  <a16:creationId xmlns:a16="http://schemas.microsoft.com/office/drawing/2014/main" id="{5DB285E7-BBD8-82A4-4DF7-FF548C935354}"/>
                </a:ext>
              </a:extLst>
            </p:cNvPr>
            <p:cNvSpPr/>
            <p:nvPr/>
          </p:nvSpPr>
          <p:spPr>
            <a:xfrm>
              <a:off x="8700239" y="52397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8" name="Oval 310">
              <a:extLst>
                <a:ext uri="{FF2B5EF4-FFF2-40B4-BE49-F238E27FC236}">
                  <a16:creationId xmlns:a16="http://schemas.microsoft.com/office/drawing/2014/main" id="{6BCE9017-3804-7DEB-C0C2-30F342584067}"/>
                </a:ext>
              </a:extLst>
            </p:cNvPr>
            <p:cNvSpPr/>
            <p:nvPr/>
          </p:nvSpPr>
          <p:spPr>
            <a:xfrm>
              <a:off x="8673732" y="52872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9" name="Oval 311">
              <a:extLst>
                <a:ext uri="{FF2B5EF4-FFF2-40B4-BE49-F238E27FC236}">
                  <a16:creationId xmlns:a16="http://schemas.microsoft.com/office/drawing/2014/main" id="{34F16C20-6808-FA23-54A6-A197355031A5}"/>
                </a:ext>
              </a:extLst>
            </p:cNvPr>
            <p:cNvSpPr/>
            <p:nvPr/>
          </p:nvSpPr>
          <p:spPr>
            <a:xfrm>
              <a:off x="8546703" y="54619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0" name="Oval 312">
              <a:extLst>
                <a:ext uri="{FF2B5EF4-FFF2-40B4-BE49-F238E27FC236}">
                  <a16:creationId xmlns:a16="http://schemas.microsoft.com/office/drawing/2014/main" id="{20706382-7E47-343B-F4B3-0231B1B5E91C}"/>
                </a:ext>
              </a:extLst>
            </p:cNvPr>
            <p:cNvSpPr/>
            <p:nvPr/>
          </p:nvSpPr>
          <p:spPr>
            <a:xfrm>
              <a:off x="8520195" y="55095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1" name="Oval 313">
              <a:extLst>
                <a:ext uri="{FF2B5EF4-FFF2-40B4-BE49-F238E27FC236}">
                  <a16:creationId xmlns:a16="http://schemas.microsoft.com/office/drawing/2014/main" id="{A3537729-CB0F-9C32-64D5-59C67027AFCA}"/>
                </a:ext>
              </a:extLst>
            </p:cNvPr>
            <p:cNvSpPr/>
            <p:nvPr/>
          </p:nvSpPr>
          <p:spPr>
            <a:xfrm>
              <a:off x="8493773" y="555735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2" name="Oval 314">
              <a:extLst>
                <a:ext uri="{FF2B5EF4-FFF2-40B4-BE49-F238E27FC236}">
                  <a16:creationId xmlns:a16="http://schemas.microsoft.com/office/drawing/2014/main" id="{BC7EED98-059E-9467-62A7-06C12D168BA8}"/>
                </a:ext>
              </a:extLst>
            </p:cNvPr>
            <p:cNvSpPr/>
            <p:nvPr/>
          </p:nvSpPr>
          <p:spPr>
            <a:xfrm>
              <a:off x="8662297" y="53463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3" name="Oval 315">
              <a:extLst>
                <a:ext uri="{FF2B5EF4-FFF2-40B4-BE49-F238E27FC236}">
                  <a16:creationId xmlns:a16="http://schemas.microsoft.com/office/drawing/2014/main" id="{EE2AE2AE-0491-C8D6-DB5B-7F668B5AD7CE}"/>
                </a:ext>
              </a:extLst>
            </p:cNvPr>
            <p:cNvSpPr/>
            <p:nvPr/>
          </p:nvSpPr>
          <p:spPr>
            <a:xfrm>
              <a:off x="8635801" y="539426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4" name="Oval 316">
              <a:extLst>
                <a:ext uri="{FF2B5EF4-FFF2-40B4-BE49-F238E27FC236}">
                  <a16:creationId xmlns:a16="http://schemas.microsoft.com/office/drawing/2014/main" id="{4097CBBE-72A6-CCD8-6430-FBD08D02CFC0}"/>
                </a:ext>
              </a:extLst>
            </p:cNvPr>
            <p:cNvSpPr/>
            <p:nvPr/>
          </p:nvSpPr>
          <p:spPr>
            <a:xfrm>
              <a:off x="8609370" y="54423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5" name="Oval 317">
              <a:extLst>
                <a:ext uri="{FF2B5EF4-FFF2-40B4-BE49-F238E27FC236}">
                  <a16:creationId xmlns:a16="http://schemas.microsoft.com/office/drawing/2014/main" id="{C7A2441B-97D0-4BAA-CF29-8520776A67D7}"/>
                </a:ext>
              </a:extLst>
            </p:cNvPr>
            <p:cNvSpPr/>
            <p:nvPr/>
          </p:nvSpPr>
          <p:spPr>
            <a:xfrm>
              <a:off x="8751075" y="52792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6" name="Oval 318">
              <a:extLst>
                <a:ext uri="{FF2B5EF4-FFF2-40B4-BE49-F238E27FC236}">
                  <a16:creationId xmlns:a16="http://schemas.microsoft.com/office/drawing/2014/main" id="{9842EB76-BAC8-B041-3949-F1E0A21A81B8}"/>
                </a:ext>
              </a:extLst>
            </p:cNvPr>
            <p:cNvSpPr/>
            <p:nvPr/>
          </p:nvSpPr>
          <p:spPr>
            <a:xfrm>
              <a:off x="8724614" y="532746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7" name="Oval 319">
              <a:extLst>
                <a:ext uri="{FF2B5EF4-FFF2-40B4-BE49-F238E27FC236}">
                  <a16:creationId xmlns:a16="http://schemas.microsoft.com/office/drawing/2014/main" id="{F51329AC-7D44-B680-0E8C-F98F9C087064}"/>
                </a:ext>
              </a:extLst>
            </p:cNvPr>
            <p:cNvSpPr/>
            <p:nvPr/>
          </p:nvSpPr>
          <p:spPr>
            <a:xfrm>
              <a:off x="8481610" y="56170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8" name="Oval 320">
              <a:extLst>
                <a:ext uri="{FF2B5EF4-FFF2-40B4-BE49-F238E27FC236}">
                  <a16:creationId xmlns:a16="http://schemas.microsoft.com/office/drawing/2014/main" id="{F44AAF56-1E89-8745-B406-199D6CF90FE0}"/>
                </a:ext>
              </a:extLst>
            </p:cNvPr>
            <p:cNvSpPr/>
            <p:nvPr/>
          </p:nvSpPr>
          <p:spPr>
            <a:xfrm>
              <a:off x="8596507" y="55021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9" name="Oval 321">
              <a:extLst>
                <a:ext uri="{FF2B5EF4-FFF2-40B4-BE49-F238E27FC236}">
                  <a16:creationId xmlns:a16="http://schemas.microsoft.com/office/drawing/2014/main" id="{61C6AA4E-96F2-E869-034F-390DADF4C275}"/>
                </a:ext>
              </a:extLst>
            </p:cNvPr>
            <p:cNvSpPr/>
            <p:nvPr/>
          </p:nvSpPr>
          <p:spPr>
            <a:xfrm>
              <a:off x="8455120" y="5665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0" name="Oval 322">
              <a:extLst>
                <a:ext uri="{FF2B5EF4-FFF2-40B4-BE49-F238E27FC236}">
                  <a16:creationId xmlns:a16="http://schemas.microsoft.com/office/drawing/2014/main" id="{89EE36B1-DAAD-D1CD-F1AB-8FBB72F6C21C}"/>
                </a:ext>
              </a:extLst>
            </p:cNvPr>
            <p:cNvSpPr/>
            <p:nvPr/>
          </p:nvSpPr>
          <p:spPr>
            <a:xfrm>
              <a:off x="8711282" y="53874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1" name="Oval 323">
              <a:extLst>
                <a:ext uri="{FF2B5EF4-FFF2-40B4-BE49-F238E27FC236}">
                  <a16:creationId xmlns:a16="http://schemas.microsoft.com/office/drawing/2014/main" id="{264C5F8C-2416-B7F0-C352-7A7566DF5EBF}"/>
                </a:ext>
              </a:extLst>
            </p:cNvPr>
            <p:cNvSpPr/>
            <p:nvPr/>
          </p:nvSpPr>
          <p:spPr>
            <a:xfrm>
              <a:off x="8569947" y="55509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2" name="Oval 324">
              <a:extLst>
                <a:ext uri="{FF2B5EF4-FFF2-40B4-BE49-F238E27FC236}">
                  <a16:creationId xmlns:a16="http://schemas.microsoft.com/office/drawing/2014/main" id="{DE8AAC33-9839-D0B3-65B2-B2156AAE2664}"/>
                </a:ext>
              </a:extLst>
            </p:cNvPr>
            <p:cNvSpPr/>
            <p:nvPr/>
          </p:nvSpPr>
          <p:spPr>
            <a:xfrm>
              <a:off x="8684669" y="5436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3" name="Oval 325">
              <a:extLst>
                <a:ext uri="{FF2B5EF4-FFF2-40B4-BE49-F238E27FC236}">
                  <a16:creationId xmlns:a16="http://schemas.microsoft.com/office/drawing/2014/main" id="{64B05707-6BCE-FFFB-F644-826A31E7E593}"/>
                </a:ext>
              </a:extLst>
            </p:cNvPr>
            <p:cNvSpPr/>
            <p:nvPr/>
          </p:nvSpPr>
          <p:spPr>
            <a:xfrm>
              <a:off x="8428718" y="57144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4" name="Oval 326">
              <a:extLst>
                <a:ext uri="{FF2B5EF4-FFF2-40B4-BE49-F238E27FC236}">
                  <a16:creationId xmlns:a16="http://schemas.microsoft.com/office/drawing/2014/main" id="{07951C5B-E0A9-E26E-6243-6BF7C41AEB97}"/>
                </a:ext>
              </a:extLst>
            </p:cNvPr>
            <p:cNvSpPr/>
            <p:nvPr/>
          </p:nvSpPr>
          <p:spPr>
            <a:xfrm>
              <a:off x="8799336" y="5321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5" name="Oval 327">
              <a:extLst>
                <a:ext uri="{FF2B5EF4-FFF2-40B4-BE49-F238E27FC236}">
                  <a16:creationId xmlns:a16="http://schemas.microsoft.com/office/drawing/2014/main" id="{3A8E1BD5-3072-20C5-D394-C5E745283281}"/>
                </a:ext>
              </a:extLst>
            </p:cNvPr>
            <p:cNvSpPr/>
            <p:nvPr/>
          </p:nvSpPr>
          <p:spPr>
            <a:xfrm>
              <a:off x="8543435" y="55999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6" name="Oval 328">
              <a:extLst>
                <a:ext uri="{FF2B5EF4-FFF2-40B4-BE49-F238E27FC236}">
                  <a16:creationId xmlns:a16="http://schemas.microsoft.com/office/drawing/2014/main" id="{1B283CF3-8F8B-5A0A-E630-208AD067188F}"/>
                </a:ext>
              </a:extLst>
            </p:cNvPr>
            <p:cNvSpPr/>
            <p:nvPr/>
          </p:nvSpPr>
          <p:spPr>
            <a:xfrm>
              <a:off x="8658083" y="54854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7" name="Oval 329">
              <a:extLst>
                <a:ext uri="{FF2B5EF4-FFF2-40B4-BE49-F238E27FC236}">
                  <a16:creationId xmlns:a16="http://schemas.microsoft.com/office/drawing/2014/main" id="{EB631039-3B55-9A7D-3C34-824F7FC1BAF7}"/>
                </a:ext>
              </a:extLst>
            </p:cNvPr>
            <p:cNvSpPr/>
            <p:nvPr/>
          </p:nvSpPr>
          <p:spPr>
            <a:xfrm>
              <a:off x="8772698" y="53709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8" name="Oval 330">
              <a:extLst>
                <a:ext uri="{FF2B5EF4-FFF2-40B4-BE49-F238E27FC236}">
                  <a16:creationId xmlns:a16="http://schemas.microsoft.com/office/drawing/2014/main" id="{F8660FF3-6368-85FA-AE99-783F539D49A7}"/>
                </a:ext>
              </a:extLst>
            </p:cNvPr>
            <p:cNvSpPr/>
            <p:nvPr/>
          </p:nvSpPr>
          <p:spPr>
            <a:xfrm>
              <a:off x="8402422" y="57641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9" name="Oval 331">
              <a:extLst>
                <a:ext uri="{FF2B5EF4-FFF2-40B4-BE49-F238E27FC236}">
                  <a16:creationId xmlns:a16="http://schemas.microsoft.com/office/drawing/2014/main" id="{A8C29004-16BE-0417-465A-732AD593E62B}"/>
                </a:ext>
              </a:extLst>
            </p:cNvPr>
            <p:cNvSpPr/>
            <p:nvPr/>
          </p:nvSpPr>
          <p:spPr>
            <a:xfrm>
              <a:off x="8757280" y="543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0" name="Oval 332">
              <a:extLst>
                <a:ext uri="{FF2B5EF4-FFF2-40B4-BE49-F238E27FC236}">
                  <a16:creationId xmlns:a16="http://schemas.microsoft.com/office/drawing/2014/main" id="{8F7BD1E5-54A4-EDC8-B902-2AE471B28F3F}"/>
                </a:ext>
              </a:extLst>
            </p:cNvPr>
            <p:cNvSpPr/>
            <p:nvPr/>
          </p:nvSpPr>
          <p:spPr>
            <a:xfrm>
              <a:off x="8642721" y="554649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1" name="Oval 333">
              <a:extLst>
                <a:ext uri="{FF2B5EF4-FFF2-40B4-BE49-F238E27FC236}">
                  <a16:creationId xmlns:a16="http://schemas.microsoft.com/office/drawing/2014/main" id="{B03E7726-3820-F5A2-B367-33A47FF55ABC}"/>
                </a:ext>
              </a:extLst>
            </p:cNvPr>
            <p:cNvSpPr/>
            <p:nvPr/>
          </p:nvSpPr>
          <p:spPr>
            <a:xfrm>
              <a:off x="8528157" y="5661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2" name="Oval 334">
              <a:extLst>
                <a:ext uri="{FF2B5EF4-FFF2-40B4-BE49-F238E27FC236}">
                  <a16:creationId xmlns:a16="http://schemas.microsoft.com/office/drawing/2014/main" id="{837E16A8-F7A5-5929-1505-27BF3DF6C594}"/>
                </a:ext>
              </a:extLst>
            </p:cNvPr>
            <p:cNvSpPr/>
            <p:nvPr/>
          </p:nvSpPr>
          <p:spPr>
            <a:xfrm>
              <a:off x="8844829" y="5367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3" name="Oval 335">
              <a:extLst>
                <a:ext uri="{FF2B5EF4-FFF2-40B4-BE49-F238E27FC236}">
                  <a16:creationId xmlns:a16="http://schemas.microsoft.com/office/drawing/2014/main" id="{C8CD7BE5-2E61-5007-D7EB-598D59DBC727}"/>
                </a:ext>
              </a:extLst>
            </p:cNvPr>
            <p:cNvSpPr/>
            <p:nvPr/>
          </p:nvSpPr>
          <p:spPr>
            <a:xfrm>
              <a:off x="8730257" y="548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4" name="Oval 336">
              <a:extLst>
                <a:ext uri="{FF2B5EF4-FFF2-40B4-BE49-F238E27FC236}">
                  <a16:creationId xmlns:a16="http://schemas.microsoft.com/office/drawing/2014/main" id="{67ED8F15-D768-FF5F-0B79-FFB205ABE133}"/>
                </a:ext>
              </a:extLst>
            </p:cNvPr>
            <p:cNvSpPr/>
            <p:nvPr/>
          </p:nvSpPr>
          <p:spPr>
            <a:xfrm>
              <a:off x="8615675" y="55966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5" name="Oval 337">
              <a:extLst>
                <a:ext uri="{FF2B5EF4-FFF2-40B4-BE49-F238E27FC236}">
                  <a16:creationId xmlns:a16="http://schemas.microsoft.com/office/drawing/2014/main" id="{AFB3A9DF-D1B3-9014-ECEE-EDE535AF49A4}"/>
                </a:ext>
              </a:extLst>
            </p:cNvPr>
            <p:cNvSpPr/>
            <p:nvPr/>
          </p:nvSpPr>
          <p:spPr>
            <a:xfrm>
              <a:off x="8817770" y="54175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6" name="Oval 338">
              <a:extLst>
                <a:ext uri="{FF2B5EF4-FFF2-40B4-BE49-F238E27FC236}">
                  <a16:creationId xmlns:a16="http://schemas.microsoft.com/office/drawing/2014/main" id="{EAFE3D79-FB36-244C-3F72-992845DE9A97}"/>
                </a:ext>
              </a:extLst>
            </p:cNvPr>
            <p:cNvSpPr/>
            <p:nvPr/>
          </p:nvSpPr>
          <p:spPr>
            <a:xfrm>
              <a:off x="8501070" y="57114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7" name="Oval 339">
              <a:extLst>
                <a:ext uri="{FF2B5EF4-FFF2-40B4-BE49-F238E27FC236}">
                  <a16:creationId xmlns:a16="http://schemas.microsoft.com/office/drawing/2014/main" id="{8739A013-56DB-F614-4125-791C77B21401}"/>
                </a:ext>
              </a:extLst>
            </p:cNvPr>
            <p:cNvSpPr/>
            <p:nvPr/>
          </p:nvSpPr>
          <p:spPr>
            <a:xfrm>
              <a:off x="8703166" y="553241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 name="Oval 340">
              <a:extLst>
                <a:ext uri="{FF2B5EF4-FFF2-40B4-BE49-F238E27FC236}">
                  <a16:creationId xmlns:a16="http://schemas.microsoft.com/office/drawing/2014/main" id="{4E1B59C3-2426-35CD-023D-6F08ABFD1D92}"/>
                </a:ext>
              </a:extLst>
            </p:cNvPr>
            <p:cNvSpPr/>
            <p:nvPr/>
          </p:nvSpPr>
          <p:spPr>
            <a:xfrm>
              <a:off x="8588529" y="56474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9" name="Oval 341">
              <a:extLst>
                <a:ext uri="{FF2B5EF4-FFF2-40B4-BE49-F238E27FC236}">
                  <a16:creationId xmlns:a16="http://schemas.microsoft.com/office/drawing/2014/main" id="{F7075E44-EF28-397C-7D6C-6643E3586B2D}"/>
                </a:ext>
              </a:extLst>
            </p:cNvPr>
            <p:cNvSpPr/>
            <p:nvPr/>
          </p:nvSpPr>
          <p:spPr>
            <a:xfrm>
              <a:off x="8800067" y="54794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0" name="Oval 342">
              <a:extLst>
                <a:ext uri="{FF2B5EF4-FFF2-40B4-BE49-F238E27FC236}">
                  <a16:creationId xmlns:a16="http://schemas.microsoft.com/office/drawing/2014/main" id="{4F882A52-7A36-EC58-2453-FED85BDF9548}"/>
                </a:ext>
              </a:extLst>
            </p:cNvPr>
            <p:cNvSpPr/>
            <p:nvPr/>
          </p:nvSpPr>
          <p:spPr>
            <a:xfrm>
              <a:off x="8887376" y="54155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1" name="Oval 343">
              <a:extLst>
                <a:ext uri="{FF2B5EF4-FFF2-40B4-BE49-F238E27FC236}">
                  <a16:creationId xmlns:a16="http://schemas.microsoft.com/office/drawing/2014/main" id="{7E4738D4-3906-E06B-DED0-16385BE6392F}"/>
                </a:ext>
              </a:extLst>
            </p:cNvPr>
            <p:cNvSpPr/>
            <p:nvPr/>
          </p:nvSpPr>
          <p:spPr>
            <a:xfrm>
              <a:off x="8473819" y="57627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2" name="Oval 344">
              <a:extLst>
                <a:ext uri="{FF2B5EF4-FFF2-40B4-BE49-F238E27FC236}">
                  <a16:creationId xmlns:a16="http://schemas.microsoft.com/office/drawing/2014/main" id="{008965F6-876A-64FB-DC31-8DD3800878B8}"/>
                </a:ext>
              </a:extLst>
            </p:cNvPr>
            <p:cNvSpPr/>
            <p:nvPr/>
          </p:nvSpPr>
          <p:spPr>
            <a:xfrm>
              <a:off x="8685012" y="5594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3" name="Oval 345">
              <a:extLst>
                <a:ext uri="{FF2B5EF4-FFF2-40B4-BE49-F238E27FC236}">
                  <a16:creationId xmlns:a16="http://schemas.microsoft.com/office/drawing/2014/main" id="{852E8FD9-4C20-7974-3883-9EF9BAAD427C}"/>
                </a:ext>
              </a:extLst>
            </p:cNvPr>
            <p:cNvSpPr/>
            <p:nvPr/>
          </p:nvSpPr>
          <p:spPr>
            <a:xfrm>
              <a:off x="8772312" y="553077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4" name="Oval 346">
              <a:extLst>
                <a:ext uri="{FF2B5EF4-FFF2-40B4-BE49-F238E27FC236}">
                  <a16:creationId xmlns:a16="http://schemas.microsoft.com/office/drawing/2014/main" id="{0D9F06B7-9FF0-7BE6-044C-01324FA855F2}"/>
                </a:ext>
              </a:extLst>
            </p:cNvPr>
            <p:cNvSpPr/>
            <p:nvPr/>
          </p:nvSpPr>
          <p:spPr>
            <a:xfrm>
              <a:off x="8859628" y="54670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5" name="Oval 347">
              <a:extLst>
                <a:ext uri="{FF2B5EF4-FFF2-40B4-BE49-F238E27FC236}">
                  <a16:creationId xmlns:a16="http://schemas.microsoft.com/office/drawing/2014/main" id="{D4039EA5-EEDA-20E3-E356-D93537F6F1A4}"/>
                </a:ext>
              </a:extLst>
            </p:cNvPr>
            <p:cNvSpPr/>
            <p:nvPr/>
          </p:nvSpPr>
          <p:spPr>
            <a:xfrm>
              <a:off x="8569664" y="570996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6" name="Oval 348">
              <a:extLst>
                <a:ext uri="{FF2B5EF4-FFF2-40B4-BE49-F238E27FC236}">
                  <a16:creationId xmlns:a16="http://schemas.microsoft.com/office/drawing/2014/main" id="{29E98398-3C42-D110-CA33-945AD0293695}"/>
                </a:ext>
              </a:extLst>
            </p:cNvPr>
            <p:cNvSpPr/>
            <p:nvPr/>
          </p:nvSpPr>
          <p:spPr>
            <a:xfrm>
              <a:off x="8656988" y="56463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7" name="Oval 349">
              <a:extLst>
                <a:ext uri="{FF2B5EF4-FFF2-40B4-BE49-F238E27FC236}">
                  <a16:creationId xmlns:a16="http://schemas.microsoft.com/office/drawing/2014/main" id="{59247E10-3EA8-EE3A-BAF7-8257DD2A5633}"/>
                </a:ext>
              </a:extLst>
            </p:cNvPr>
            <p:cNvSpPr/>
            <p:nvPr/>
          </p:nvSpPr>
          <p:spPr>
            <a:xfrm>
              <a:off x="8744325" y="55828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8" name="Oval 350">
              <a:extLst>
                <a:ext uri="{FF2B5EF4-FFF2-40B4-BE49-F238E27FC236}">
                  <a16:creationId xmlns:a16="http://schemas.microsoft.com/office/drawing/2014/main" id="{9A701F55-9546-7408-D42C-3F8F2A5B1499}"/>
                </a:ext>
              </a:extLst>
            </p:cNvPr>
            <p:cNvSpPr/>
            <p:nvPr/>
          </p:nvSpPr>
          <p:spPr>
            <a:xfrm>
              <a:off x="8446257" y="58154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9" name="Oval 351">
              <a:extLst>
                <a:ext uri="{FF2B5EF4-FFF2-40B4-BE49-F238E27FC236}">
                  <a16:creationId xmlns:a16="http://schemas.microsoft.com/office/drawing/2014/main" id="{D538D14E-0337-1048-C322-90629F2C4F78}"/>
                </a:ext>
              </a:extLst>
            </p:cNvPr>
            <p:cNvSpPr/>
            <p:nvPr/>
          </p:nvSpPr>
          <p:spPr>
            <a:xfrm>
              <a:off x="8839436" y="55298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0" name="Oval 352">
              <a:extLst>
                <a:ext uri="{FF2B5EF4-FFF2-40B4-BE49-F238E27FC236}">
                  <a16:creationId xmlns:a16="http://schemas.microsoft.com/office/drawing/2014/main" id="{4284DF36-CA8B-5E5C-701D-26471737D05B}"/>
                </a:ext>
              </a:extLst>
            </p:cNvPr>
            <p:cNvSpPr/>
            <p:nvPr/>
          </p:nvSpPr>
          <p:spPr>
            <a:xfrm>
              <a:off x="8926809" y="54663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1" name="Oval 353">
              <a:extLst>
                <a:ext uri="{FF2B5EF4-FFF2-40B4-BE49-F238E27FC236}">
                  <a16:creationId xmlns:a16="http://schemas.microsoft.com/office/drawing/2014/main" id="{A33F57DA-3C4E-D7DA-4848-A6774FC2870D}"/>
                </a:ext>
              </a:extLst>
            </p:cNvPr>
            <p:cNvSpPr/>
            <p:nvPr/>
          </p:nvSpPr>
          <p:spPr>
            <a:xfrm>
              <a:off x="8628593" y="56991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2" name="Oval 354">
              <a:extLst>
                <a:ext uri="{FF2B5EF4-FFF2-40B4-BE49-F238E27FC236}">
                  <a16:creationId xmlns:a16="http://schemas.microsoft.com/office/drawing/2014/main" id="{755DCC2C-1B80-8D6E-F4AE-2403DE374C5A}"/>
                </a:ext>
              </a:extLst>
            </p:cNvPr>
            <p:cNvSpPr/>
            <p:nvPr/>
          </p:nvSpPr>
          <p:spPr>
            <a:xfrm>
              <a:off x="8541146" y="57626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3" name="Oval 355">
              <a:extLst>
                <a:ext uri="{FF2B5EF4-FFF2-40B4-BE49-F238E27FC236}">
                  <a16:creationId xmlns:a16="http://schemas.microsoft.com/office/drawing/2014/main" id="{F4B4A8A1-1EDC-2B5C-48B7-BB34C080A2C8}"/>
                </a:ext>
              </a:extLst>
            </p:cNvPr>
            <p:cNvSpPr/>
            <p:nvPr/>
          </p:nvSpPr>
          <p:spPr>
            <a:xfrm>
              <a:off x="8898086" y="55192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4" name="Oval 356">
              <a:extLst>
                <a:ext uri="{FF2B5EF4-FFF2-40B4-BE49-F238E27FC236}">
                  <a16:creationId xmlns:a16="http://schemas.microsoft.com/office/drawing/2014/main" id="{649D073A-8CC9-8C34-41DE-BD795BC5785F}"/>
                </a:ext>
              </a:extLst>
            </p:cNvPr>
            <p:cNvSpPr/>
            <p:nvPr/>
          </p:nvSpPr>
          <p:spPr>
            <a:xfrm>
              <a:off x="8810597" y="55826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5" name="Oval 357">
              <a:extLst>
                <a:ext uri="{FF2B5EF4-FFF2-40B4-BE49-F238E27FC236}">
                  <a16:creationId xmlns:a16="http://schemas.microsoft.com/office/drawing/2014/main" id="{70378C00-4A9E-F0DC-6060-453F707DE29F}"/>
                </a:ext>
              </a:extLst>
            </p:cNvPr>
            <p:cNvSpPr/>
            <p:nvPr/>
          </p:nvSpPr>
          <p:spPr>
            <a:xfrm>
              <a:off x="8723076" y="56460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6" name="Oval 358">
              <a:extLst>
                <a:ext uri="{FF2B5EF4-FFF2-40B4-BE49-F238E27FC236}">
                  <a16:creationId xmlns:a16="http://schemas.microsoft.com/office/drawing/2014/main" id="{1374F2CA-C11A-E301-9D36-F75A510E177F}"/>
                </a:ext>
              </a:extLst>
            </p:cNvPr>
            <p:cNvSpPr/>
            <p:nvPr/>
          </p:nvSpPr>
          <p:spPr>
            <a:xfrm>
              <a:off x="8962972" y="55195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7" name="Oval 359">
              <a:extLst>
                <a:ext uri="{FF2B5EF4-FFF2-40B4-BE49-F238E27FC236}">
                  <a16:creationId xmlns:a16="http://schemas.microsoft.com/office/drawing/2014/main" id="{308C234C-938F-5ED0-1996-DF10ACBFB879}"/>
                </a:ext>
              </a:extLst>
            </p:cNvPr>
            <p:cNvSpPr/>
            <p:nvPr/>
          </p:nvSpPr>
          <p:spPr>
            <a:xfrm>
              <a:off x="8781295" y="56363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8" name="Oval 360">
              <a:extLst>
                <a:ext uri="{FF2B5EF4-FFF2-40B4-BE49-F238E27FC236}">
                  <a16:creationId xmlns:a16="http://schemas.microsoft.com/office/drawing/2014/main" id="{7EFAF2BA-EC53-4980-DD4F-919D1BBB23B5}"/>
                </a:ext>
              </a:extLst>
            </p:cNvPr>
            <p:cNvSpPr/>
            <p:nvPr/>
          </p:nvSpPr>
          <p:spPr>
            <a:xfrm>
              <a:off x="8875193" y="5582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9" name="Oval 361">
              <a:extLst>
                <a:ext uri="{FF2B5EF4-FFF2-40B4-BE49-F238E27FC236}">
                  <a16:creationId xmlns:a16="http://schemas.microsoft.com/office/drawing/2014/main" id="{3F84D634-CE1E-3B41-22FF-7BB7AB05A469}"/>
                </a:ext>
              </a:extLst>
            </p:cNvPr>
            <p:cNvSpPr/>
            <p:nvPr/>
          </p:nvSpPr>
          <p:spPr>
            <a:xfrm>
              <a:off x="8693535" y="5699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0" name="Oval 362">
              <a:extLst>
                <a:ext uri="{FF2B5EF4-FFF2-40B4-BE49-F238E27FC236}">
                  <a16:creationId xmlns:a16="http://schemas.microsoft.com/office/drawing/2014/main" id="{48AC8391-2466-6F45-93E7-0D7E390C1B8A}"/>
                </a:ext>
              </a:extLst>
            </p:cNvPr>
            <p:cNvSpPr/>
            <p:nvPr/>
          </p:nvSpPr>
          <p:spPr>
            <a:xfrm>
              <a:off x="8511925" y="58167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1" name="Oval 363">
              <a:extLst>
                <a:ext uri="{FF2B5EF4-FFF2-40B4-BE49-F238E27FC236}">
                  <a16:creationId xmlns:a16="http://schemas.microsoft.com/office/drawing/2014/main" id="{8318BD1B-EF28-DDF0-A315-19624929954D}"/>
                </a:ext>
              </a:extLst>
            </p:cNvPr>
            <p:cNvSpPr/>
            <p:nvPr/>
          </p:nvSpPr>
          <p:spPr>
            <a:xfrm>
              <a:off x="8605644" y="57630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2" name="Oval 364">
              <a:extLst>
                <a:ext uri="{FF2B5EF4-FFF2-40B4-BE49-F238E27FC236}">
                  <a16:creationId xmlns:a16="http://schemas.microsoft.com/office/drawing/2014/main" id="{F047E9EE-D4B8-BE0F-46AF-713231275A91}"/>
                </a:ext>
              </a:extLst>
            </p:cNvPr>
            <p:cNvSpPr/>
            <p:nvPr/>
          </p:nvSpPr>
          <p:spPr>
            <a:xfrm>
              <a:off x="8932972" y="55739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3" name="Oval 365">
              <a:extLst>
                <a:ext uri="{FF2B5EF4-FFF2-40B4-BE49-F238E27FC236}">
                  <a16:creationId xmlns:a16="http://schemas.microsoft.com/office/drawing/2014/main" id="{B4EFA38C-85EC-6E10-0370-129BDE4D62DF}"/>
                </a:ext>
              </a:extLst>
            </p:cNvPr>
            <p:cNvSpPr/>
            <p:nvPr/>
          </p:nvSpPr>
          <p:spPr>
            <a:xfrm>
              <a:off x="8844898" y="56372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4" name="Oval 366">
              <a:extLst>
                <a:ext uri="{FF2B5EF4-FFF2-40B4-BE49-F238E27FC236}">
                  <a16:creationId xmlns:a16="http://schemas.microsoft.com/office/drawing/2014/main" id="{8F1110EC-5FB6-178F-EBD0-AD5AC8C6CA22}"/>
                </a:ext>
              </a:extLst>
            </p:cNvPr>
            <p:cNvSpPr/>
            <p:nvPr/>
          </p:nvSpPr>
          <p:spPr>
            <a:xfrm>
              <a:off x="8756638" y="57005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5" name="Oval 367">
              <a:extLst>
                <a:ext uri="{FF2B5EF4-FFF2-40B4-BE49-F238E27FC236}">
                  <a16:creationId xmlns:a16="http://schemas.microsoft.com/office/drawing/2014/main" id="{096478D3-D563-07B2-1E4D-B4200C78F39F}"/>
                </a:ext>
              </a:extLst>
            </p:cNvPr>
            <p:cNvSpPr/>
            <p:nvPr/>
          </p:nvSpPr>
          <p:spPr>
            <a:xfrm>
              <a:off x="8663215" y="57547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6" name="Oval 368">
              <a:extLst>
                <a:ext uri="{FF2B5EF4-FFF2-40B4-BE49-F238E27FC236}">
                  <a16:creationId xmlns:a16="http://schemas.microsoft.com/office/drawing/2014/main" id="{98A83D61-3710-3C6E-7F38-F34AE1B1ADD9}"/>
                </a:ext>
              </a:extLst>
            </p:cNvPr>
            <p:cNvSpPr/>
            <p:nvPr/>
          </p:nvSpPr>
          <p:spPr>
            <a:xfrm>
              <a:off x="8995722" y="55749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7" name="Oval 369">
              <a:extLst>
                <a:ext uri="{FF2B5EF4-FFF2-40B4-BE49-F238E27FC236}">
                  <a16:creationId xmlns:a16="http://schemas.microsoft.com/office/drawing/2014/main" id="{1CDBDAF4-7C66-DE6E-BBA6-7909DC547645}"/>
                </a:ext>
              </a:extLst>
            </p:cNvPr>
            <p:cNvSpPr/>
            <p:nvPr/>
          </p:nvSpPr>
          <p:spPr>
            <a:xfrm>
              <a:off x="8907166" y="56382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8" name="Oval 370">
              <a:extLst>
                <a:ext uri="{FF2B5EF4-FFF2-40B4-BE49-F238E27FC236}">
                  <a16:creationId xmlns:a16="http://schemas.microsoft.com/office/drawing/2014/main" id="{A08BF4E8-A6D8-83A8-9A37-17804F9A6FBD}"/>
                </a:ext>
              </a:extLst>
            </p:cNvPr>
            <p:cNvSpPr/>
            <p:nvPr/>
          </p:nvSpPr>
          <p:spPr>
            <a:xfrm>
              <a:off x="8574765" y="58182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9" name="Oval 371">
              <a:extLst>
                <a:ext uri="{FF2B5EF4-FFF2-40B4-BE49-F238E27FC236}">
                  <a16:creationId xmlns:a16="http://schemas.microsoft.com/office/drawing/2014/main" id="{5F71066A-02B7-A90E-76FB-A3C19822ED34}"/>
                </a:ext>
              </a:extLst>
            </p:cNvPr>
            <p:cNvSpPr/>
            <p:nvPr/>
          </p:nvSpPr>
          <p:spPr>
            <a:xfrm>
              <a:off x="8813835" y="5692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0" name="Oval 372">
              <a:extLst>
                <a:ext uri="{FF2B5EF4-FFF2-40B4-BE49-F238E27FC236}">
                  <a16:creationId xmlns:a16="http://schemas.microsoft.com/office/drawing/2014/main" id="{71919D4A-0D99-4907-1EE6-8814C6AAF4EB}"/>
                </a:ext>
              </a:extLst>
            </p:cNvPr>
            <p:cNvSpPr/>
            <p:nvPr/>
          </p:nvSpPr>
          <p:spPr>
            <a:xfrm>
              <a:off x="8481524" y="58730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1" name="Oval 373">
              <a:extLst>
                <a:ext uri="{FF2B5EF4-FFF2-40B4-BE49-F238E27FC236}">
                  <a16:creationId xmlns:a16="http://schemas.microsoft.com/office/drawing/2014/main" id="{EBA8C122-85FD-D140-E3AA-9B0AB879DB87}"/>
                </a:ext>
              </a:extLst>
            </p:cNvPr>
            <p:cNvSpPr/>
            <p:nvPr/>
          </p:nvSpPr>
          <p:spPr>
            <a:xfrm>
              <a:off x="8964130" y="56307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2" name="Oval 374">
              <a:extLst>
                <a:ext uri="{FF2B5EF4-FFF2-40B4-BE49-F238E27FC236}">
                  <a16:creationId xmlns:a16="http://schemas.microsoft.com/office/drawing/2014/main" id="{BB87742D-E1BA-A13E-7C3D-03D0D3077E2A}"/>
                </a:ext>
              </a:extLst>
            </p:cNvPr>
            <p:cNvSpPr/>
            <p:nvPr/>
          </p:nvSpPr>
          <p:spPr>
            <a:xfrm>
              <a:off x="8725003" y="57562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3" name="Oval 375">
              <a:extLst>
                <a:ext uri="{FF2B5EF4-FFF2-40B4-BE49-F238E27FC236}">
                  <a16:creationId xmlns:a16="http://schemas.microsoft.com/office/drawing/2014/main" id="{EC1ADCE4-D61B-3C75-FC49-4EB14E0051E5}"/>
                </a:ext>
              </a:extLst>
            </p:cNvPr>
            <p:cNvSpPr/>
            <p:nvPr/>
          </p:nvSpPr>
          <p:spPr>
            <a:xfrm>
              <a:off x="8875024" y="5694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4" name="Oval 376">
              <a:extLst>
                <a:ext uri="{FF2B5EF4-FFF2-40B4-BE49-F238E27FC236}">
                  <a16:creationId xmlns:a16="http://schemas.microsoft.com/office/drawing/2014/main" id="{1B4FF667-F412-6FA9-03F4-6ED5416016A4}"/>
                </a:ext>
              </a:extLst>
            </p:cNvPr>
            <p:cNvSpPr/>
            <p:nvPr/>
          </p:nvSpPr>
          <p:spPr>
            <a:xfrm>
              <a:off x="9024930" y="563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5" name="Oval 377">
              <a:extLst>
                <a:ext uri="{FF2B5EF4-FFF2-40B4-BE49-F238E27FC236}">
                  <a16:creationId xmlns:a16="http://schemas.microsoft.com/office/drawing/2014/main" id="{E762BFD1-7422-276F-9A0B-3B5F1227612E}"/>
                </a:ext>
              </a:extLst>
            </p:cNvPr>
            <p:cNvSpPr/>
            <p:nvPr/>
          </p:nvSpPr>
          <p:spPr>
            <a:xfrm>
              <a:off x="8635676" y="58196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6" name="Oval 378">
              <a:extLst>
                <a:ext uri="{FF2B5EF4-FFF2-40B4-BE49-F238E27FC236}">
                  <a16:creationId xmlns:a16="http://schemas.microsoft.com/office/drawing/2014/main" id="{B6FD6A68-75FE-792B-09E0-9F7E8FFB7D96}"/>
                </a:ext>
              </a:extLst>
            </p:cNvPr>
            <p:cNvSpPr/>
            <p:nvPr/>
          </p:nvSpPr>
          <p:spPr>
            <a:xfrm>
              <a:off x="8785457" y="57576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7" name="Oval 379">
              <a:extLst>
                <a:ext uri="{FF2B5EF4-FFF2-40B4-BE49-F238E27FC236}">
                  <a16:creationId xmlns:a16="http://schemas.microsoft.com/office/drawing/2014/main" id="{7D6ABEA6-7FF2-AB1D-E851-4FE782CA4FFB}"/>
                </a:ext>
              </a:extLst>
            </p:cNvPr>
            <p:cNvSpPr/>
            <p:nvPr/>
          </p:nvSpPr>
          <p:spPr>
            <a:xfrm>
              <a:off x="8935197" y="56956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8" name="Oval 380">
              <a:extLst>
                <a:ext uri="{FF2B5EF4-FFF2-40B4-BE49-F238E27FC236}">
                  <a16:creationId xmlns:a16="http://schemas.microsoft.com/office/drawing/2014/main" id="{90E1243A-4139-3551-87CD-F5CB2E777DA1}"/>
                </a:ext>
              </a:extLst>
            </p:cNvPr>
            <p:cNvSpPr/>
            <p:nvPr/>
          </p:nvSpPr>
          <p:spPr>
            <a:xfrm>
              <a:off x="8542324" y="587542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9" name="Oval 381">
              <a:extLst>
                <a:ext uri="{FF2B5EF4-FFF2-40B4-BE49-F238E27FC236}">
                  <a16:creationId xmlns:a16="http://schemas.microsoft.com/office/drawing/2014/main" id="{5E6500EB-DAF3-3D13-303C-224EC5BA8315}"/>
                </a:ext>
              </a:extLst>
            </p:cNvPr>
            <p:cNvSpPr/>
            <p:nvPr/>
          </p:nvSpPr>
          <p:spPr>
            <a:xfrm>
              <a:off x="8692039" y="58134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0" name="Oval 382">
              <a:extLst>
                <a:ext uri="{FF2B5EF4-FFF2-40B4-BE49-F238E27FC236}">
                  <a16:creationId xmlns:a16="http://schemas.microsoft.com/office/drawing/2014/main" id="{0B754C5F-F3C0-B810-3A28-05EF85F6C788}"/>
                </a:ext>
              </a:extLst>
            </p:cNvPr>
            <p:cNvSpPr/>
            <p:nvPr/>
          </p:nvSpPr>
          <p:spPr>
            <a:xfrm>
              <a:off x="8841735" y="5751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1" name="Oval 383">
              <a:extLst>
                <a:ext uri="{FF2B5EF4-FFF2-40B4-BE49-F238E27FC236}">
                  <a16:creationId xmlns:a16="http://schemas.microsoft.com/office/drawing/2014/main" id="{729AAA38-B371-8F70-3CA2-73D87CF38E84}"/>
                </a:ext>
              </a:extLst>
            </p:cNvPr>
            <p:cNvSpPr/>
            <p:nvPr/>
          </p:nvSpPr>
          <p:spPr>
            <a:xfrm>
              <a:off x="8991420" y="56895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2" name="Oval 384">
              <a:extLst>
                <a:ext uri="{FF2B5EF4-FFF2-40B4-BE49-F238E27FC236}">
                  <a16:creationId xmlns:a16="http://schemas.microsoft.com/office/drawing/2014/main" id="{A831AC83-A7AD-7A11-719C-5C124E68099F}"/>
                </a:ext>
              </a:extLst>
            </p:cNvPr>
            <p:cNvSpPr/>
            <p:nvPr/>
          </p:nvSpPr>
          <p:spPr>
            <a:xfrm>
              <a:off x="9050482" y="5691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3" name="Oval 385">
              <a:extLst>
                <a:ext uri="{FF2B5EF4-FFF2-40B4-BE49-F238E27FC236}">
                  <a16:creationId xmlns:a16="http://schemas.microsoft.com/office/drawing/2014/main" id="{77F2FAB5-7C8F-3EBD-8CD7-58B960720D6D}"/>
                </a:ext>
              </a:extLst>
            </p:cNvPr>
            <p:cNvSpPr/>
            <p:nvPr/>
          </p:nvSpPr>
          <p:spPr>
            <a:xfrm>
              <a:off x="8900805" y="57533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4" name="Oval 386">
              <a:extLst>
                <a:ext uri="{FF2B5EF4-FFF2-40B4-BE49-F238E27FC236}">
                  <a16:creationId xmlns:a16="http://schemas.microsoft.com/office/drawing/2014/main" id="{69FE9B1F-8380-F704-34B3-7BBE4590BCBA}"/>
                </a:ext>
              </a:extLst>
            </p:cNvPr>
            <p:cNvSpPr/>
            <p:nvPr/>
          </p:nvSpPr>
          <p:spPr>
            <a:xfrm>
              <a:off x="8751125" y="58153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5" name="Oval 387">
              <a:extLst>
                <a:ext uri="{FF2B5EF4-FFF2-40B4-BE49-F238E27FC236}">
                  <a16:creationId xmlns:a16="http://schemas.microsoft.com/office/drawing/2014/main" id="{9746ECC6-0271-ABE0-9D1C-3D8B6C37668A}"/>
                </a:ext>
              </a:extLst>
            </p:cNvPr>
            <p:cNvSpPr/>
            <p:nvPr/>
          </p:nvSpPr>
          <p:spPr>
            <a:xfrm>
              <a:off x="8601435" y="58774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6" name="Oval 388">
              <a:extLst>
                <a:ext uri="{FF2B5EF4-FFF2-40B4-BE49-F238E27FC236}">
                  <a16:creationId xmlns:a16="http://schemas.microsoft.com/office/drawing/2014/main" id="{DC723637-AA38-BA8A-0FE5-52BC37EAF4CA}"/>
                </a:ext>
              </a:extLst>
            </p:cNvPr>
            <p:cNvSpPr/>
            <p:nvPr/>
          </p:nvSpPr>
          <p:spPr>
            <a:xfrm>
              <a:off x="8959151" y="575496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7" name="Oval 389">
              <a:extLst>
                <a:ext uri="{FF2B5EF4-FFF2-40B4-BE49-F238E27FC236}">
                  <a16:creationId xmlns:a16="http://schemas.microsoft.com/office/drawing/2014/main" id="{0C0C724B-4004-BD4B-9FC8-D08ADCE9D976}"/>
                </a:ext>
              </a:extLst>
            </p:cNvPr>
            <p:cNvSpPr/>
            <p:nvPr/>
          </p:nvSpPr>
          <p:spPr>
            <a:xfrm>
              <a:off x="8809324" y="58170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8" name="Oval 390">
              <a:extLst>
                <a:ext uri="{FF2B5EF4-FFF2-40B4-BE49-F238E27FC236}">
                  <a16:creationId xmlns:a16="http://schemas.microsoft.com/office/drawing/2014/main" id="{DB1CAB00-9D4B-F373-9C7B-45F2ADC74CE2}"/>
                </a:ext>
              </a:extLst>
            </p:cNvPr>
            <p:cNvSpPr/>
            <p:nvPr/>
          </p:nvSpPr>
          <p:spPr>
            <a:xfrm>
              <a:off x="9014722" y="57500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9" name="Oval 391">
              <a:extLst>
                <a:ext uri="{FF2B5EF4-FFF2-40B4-BE49-F238E27FC236}">
                  <a16:creationId xmlns:a16="http://schemas.microsoft.com/office/drawing/2014/main" id="{C270121C-925C-ADE2-0254-7BE5206A7EAB}"/>
                </a:ext>
              </a:extLst>
            </p:cNvPr>
            <p:cNvSpPr/>
            <p:nvPr/>
          </p:nvSpPr>
          <p:spPr>
            <a:xfrm>
              <a:off x="8659408" y="58792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 name="Oval 392">
              <a:extLst>
                <a:ext uri="{FF2B5EF4-FFF2-40B4-BE49-F238E27FC236}">
                  <a16:creationId xmlns:a16="http://schemas.microsoft.com/office/drawing/2014/main" id="{51659F3A-A19D-9DA3-1D3E-521338A969A1}"/>
                </a:ext>
              </a:extLst>
            </p:cNvPr>
            <p:cNvSpPr/>
            <p:nvPr/>
          </p:nvSpPr>
          <p:spPr>
            <a:xfrm>
              <a:off x="8864813" y="58123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1" name="Oval 393">
              <a:extLst>
                <a:ext uri="{FF2B5EF4-FFF2-40B4-BE49-F238E27FC236}">
                  <a16:creationId xmlns:a16="http://schemas.microsoft.com/office/drawing/2014/main" id="{242E95D5-5873-C751-73F4-C0079ED468ED}"/>
                </a:ext>
              </a:extLst>
            </p:cNvPr>
            <p:cNvSpPr/>
            <p:nvPr/>
          </p:nvSpPr>
          <p:spPr>
            <a:xfrm>
              <a:off x="8507353" y="59353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2" name="Oval 394">
              <a:extLst>
                <a:ext uri="{FF2B5EF4-FFF2-40B4-BE49-F238E27FC236}">
                  <a16:creationId xmlns:a16="http://schemas.microsoft.com/office/drawing/2014/main" id="{99DC2C1C-914A-BB70-3DC2-95DBE56066DE}"/>
                </a:ext>
              </a:extLst>
            </p:cNvPr>
            <p:cNvSpPr/>
            <p:nvPr/>
          </p:nvSpPr>
          <p:spPr>
            <a:xfrm>
              <a:off x="9072275" y="57518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3" name="Oval 395">
              <a:extLst>
                <a:ext uri="{FF2B5EF4-FFF2-40B4-BE49-F238E27FC236}">
                  <a16:creationId xmlns:a16="http://schemas.microsoft.com/office/drawing/2014/main" id="{2089124E-8E8D-B74B-F7F1-CE796D8B217C}"/>
                </a:ext>
              </a:extLst>
            </p:cNvPr>
            <p:cNvSpPr/>
            <p:nvPr/>
          </p:nvSpPr>
          <p:spPr>
            <a:xfrm>
              <a:off x="8714771" y="58748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4" name="Oval 396">
              <a:extLst>
                <a:ext uri="{FF2B5EF4-FFF2-40B4-BE49-F238E27FC236}">
                  <a16:creationId xmlns:a16="http://schemas.microsoft.com/office/drawing/2014/main" id="{E2C11554-4F0F-B521-7F40-EBDE851DF9D4}"/>
                </a:ext>
              </a:extLst>
            </p:cNvPr>
            <p:cNvSpPr/>
            <p:nvPr/>
          </p:nvSpPr>
          <p:spPr>
            <a:xfrm>
              <a:off x="8922099" y="58141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5" name="Oval 397">
              <a:extLst>
                <a:ext uri="{FF2B5EF4-FFF2-40B4-BE49-F238E27FC236}">
                  <a16:creationId xmlns:a16="http://schemas.microsoft.com/office/drawing/2014/main" id="{03D9169B-0F2E-37CB-585A-6329EAB00986}"/>
                </a:ext>
              </a:extLst>
            </p:cNvPr>
            <p:cNvSpPr/>
            <p:nvPr/>
          </p:nvSpPr>
          <p:spPr>
            <a:xfrm>
              <a:off x="8978911" y="58157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6" name="Oval 398">
              <a:extLst>
                <a:ext uri="{FF2B5EF4-FFF2-40B4-BE49-F238E27FC236}">
                  <a16:creationId xmlns:a16="http://schemas.microsoft.com/office/drawing/2014/main" id="{C14AEE1F-4735-763D-3C3D-13DCF56A6869}"/>
                </a:ext>
              </a:extLst>
            </p:cNvPr>
            <p:cNvSpPr/>
            <p:nvPr/>
          </p:nvSpPr>
          <p:spPr>
            <a:xfrm>
              <a:off x="8771676" y="5876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7" name="Oval 399">
              <a:extLst>
                <a:ext uri="{FF2B5EF4-FFF2-40B4-BE49-F238E27FC236}">
                  <a16:creationId xmlns:a16="http://schemas.microsoft.com/office/drawing/2014/main" id="{C45BB5D1-7B3F-A8FE-5E5A-2E0CD49BE389}"/>
                </a:ext>
              </a:extLst>
            </p:cNvPr>
            <p:cNvSpPr/>
            <p:nvPr/>
          </p:nvSpPr>
          <p:spPr>
            <a:xfrm>
              <a:off x="8564452" y="59376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8" name="Oval 400">
              <a:extLst>
                <a:ext uri="{FF2B5EF4-FFF2-40B4-BE49-F238E27FC236}">
                  <a16:creationId xmlns:a16="http://schemas.microsoft.com/office/drawing/2014/main" id="{4F10C4B6-E2BD-3548-D0F4-735A6CB4E144}"/>
                </a:ext>
              </a:extLst>
            </p:cNvPr>
            <p:cNvSpPr/>
            <p:nvPr/>
          </p:nvSpPr>
          <p:spPr>
            <a:xfrm>
              <a:off x="9033931" y="58120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9" name="Oval 401">
              <a:extLst>
                <a:ext uri="{FF2B5EF4-FFF2-40B4-BE49-F238E27FC236}">
                  <a16:creationId xmlns:a16="http://schemas.microsoft.com/office/drawing/2014/main" id="{C082D6D1-12DB-8256-4AD9-38DB9FD19245}"/>
                </a:ext>
              </a:extLst>
            </p:cNvPr>
            <p:cNvSpPr/>
            <p:nvPr/>
          </p:nvSpPr>
          <p:spPr>
            <a:xfrm>
              <a:off x="8828069" y="58782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0" name="Oval 402">
              <a:extLst>
                <a:ext uri="{FF2B5EF4-FFF2-40B4-BE49-F238E27FC236}">
                  <a16:creationId xmlns:a16="http://schemas.microsoft.com/office/drawing/2014/main" id="{24BC5DFD-9265-4841-505C-644F27060CFB}"/>
                </a:ext>
              </a:extLst>
            </p:cNvPr>
            <p:cNvSpPr/>
            <p:nvPr/>
          </p:nvSpPr>
          <p:spPr>
            <a:xfrm>
              <a:off x="9090225" y="58136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1" name="Oval 403">
              <a:extLst>
                <a:ext uri="{FF2B5EF4-FFF2-40B4-BE49-F238E27FC236}">
                  <a16:creationId xmlns:a16="http://schemas.microsoft.com/office/drawing/2014/main" id="{B2F99F84-6F55-B238-C234-8CC94A4BC0D1}"/>
                </a:ext>
              </a:extLst>
            </p:cNvPr>
            <p:cNvSpPr/>
            <p:nvPr/>
          </p:nvSpPr>
          <p:spPr>
            <a:xfrm>
              <a:off x="8620767" y="593952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2" name="Oval 404">
              <a:extLst>
                <a:ext uri="{FF2B5EF4-FFF2-40B4-BE49-F238E27FC236}">
                  <a16:creationId xmlns:a16="http://schemas.microsoft.com/office/drawing/2014/main" id="{0FFA11F5-E1C1-9F5D-9C12-9A050FA526A9}"/>
                </a:ext>
              </a:extLst>
            </p:cNvPr>
            <p:cNvSpPr/>
            <p:nvPr/>
          </p:nvSpPr>
          <p:spPr>
            <a:xfrm>
              <a:off x="8882919" y="58749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3" name="Oval 405">
              <a:extLst>
                <a:ext uri="{FF2B5EF4-FFF2-40B4-BE49-F238E27FC236}">
                  <a16:creationId xmlns:a16="http://schemas.microsoft.com/office/drawing/2014/main" id="{49C6B88A-9EDD-2194-605B-BB1D6CEFB8A0}"/>
                </a:ext>
              </a:extLst>
            </p:cNvPr>
            <p:cNvSpPr/>
            <p:nvPr/>
          </p:nvSpPr>
          <p:spPr>
            <a:xfrm>
              <a:off x="8938786" y="58764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4" name="Oval 406">
              <a:extLst>
                <a:ext uri="{FF2B5EF4-FFF2-40B4-BE49-F238E27FC236}">
                  <a16:creationId xmlns:a16="http://schemas.microsoft.com/office/drawing/2014/main" id="{27282BE4-2F5E-1880-3ACE-CED4FE2FC872}"/>
                </a:ext>
              </a:extLst>
            </p:cNvPr>
            <p:cNvSpPr/>
            <p:nvPr/>
          </p:nvSpPr>
          <p:spPr>
            <a:xfrm>
              <a:off x="8676560" y="5941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5" name="Oval 407">
              <a:extLst>
                <a:ext uri="{FF2B5EF4-FFF2-40B4-BE49-F238E27FC236}">
                  <a16:creationId xmlns:a16="http://schemas.microsoft.com/office/drawing/2014/main" id="{F5B9FF4A-BCD7-EF93-2A17-6A84518E363A}"/>
                </a:ext>
              </a:extLst>
            </p:cNvPr>
            <p:cNvSpPr/>
            <p:nvPr/>
          </p:nvSpPr>
          <p:spPr>
            <a:xfrm>
              <a:off x="8994381" y="587783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6" name="Oval 408">
              <a:extLst>
                <a:ext uri="{FF2B5EF4-FFF2-40B4-BE49-F238E27FC236}">
                  <a16:creationId xmlns:a16="http://schemas.microsoft.com/office/drawing/2014/main" id="{ABFB5739-DFFA-8B85-7DB0-27BFA86FF636}"/>
                </a:ext>
              </a:extLst>
            </p:cNvPr>
            <p:cNvSpPr/>
            <p:nvPr/>
          </p:nvSpPr>
          <p:spPr>
            <a:xfrm>
              <a:off x="8731177" y="593823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7" name="Oval 409">
              <a:extLst>
                <a:ext uri="{FF2B5EF4-FFF2-40B4-BE49-F238E27FC236}">
                  <a16:creationId xmlns:a16="http://schemas.microsoft.com/office/drawing/2014/main" id="{787CCFD5-E4F5-A912-0AA9-14AF30750023}"/>
                </a:ext>
              </a:extLst>
            </p:cNvPr>
            <p:cNvSpPr/>
            <p:nvPr/>
          </p:nvSpPr>
          <p:spPr>
            <a:xfrm>
              <a:off x="9048961" y="58750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8" name="Oval 410">
              <a:extLst>
                <a:ext uri="{FF2B5EF4-FFF2-40B4-BE49-F238E27FC236}">
                  <a16:creationId xmlns:a16="http://schemas.microsoft.com/office/drawing/2014/main" id="{DC4B44AC-775B-5313-49C9-378CAFC89F6E}"/>
                </a:ext>
              </a:extLst>
            </p:cNvPr>
            <p:cNvSpPr/>
            <p:nvPr/>
          </p:nvSpPr>
          <p:spPr>
            <a:xfrm>
              <a:off x="9104260" y="58764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9" name="Oval 411">
              <a:extLst>
                <a:ext uri="{FF2B5EF4-FFF2-40B4-BE49-F238E27FC236}">
                  <a16:creationId xmlns:a16="http://schemas.microsoft.com/office/drawing/2014/main" id="{2C702041-243D-C19B-892A-B76D4E17F2F5}"/>
                </a:ext>
              </a:extLst>
            </p:cNvPr>
            <p:cNvSpPr/>
            <p:nvPr/>
          </p:nvSpPr>
          <p:spPr>
            <a:xfrm>
              <a:off x="8786482" y="59396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0" name="Oval 412">
              <a:extLst>
                <a:ext uri="{FF2B5EF4-FFF2-40B4-BE49-F238E27FC236}">
                  <a16:creationId xmlns:a16="http://schemas.microsoft.com/office/drawing/2014/main" id="{9F1F3172-86C6-071A-1BFE-249EF3EC64A4}"/>
                </a:ext>
              </a:extLst>
            </p:cNvPr>
            <p:cNvSpPr/>
            <p:nvPr/>
          </p:nvSpPr>
          <p:spPr>
            <a:xfrm>
              <a:off x="8841555" y="59408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1" name="Oval 413">
              <a:extLst>
                <a:ext uri="{FF2B5EF4-FFF2-40B4-BE49-F238E27FC236}">
                  <a16:creationId xmlns:a16="http://schemas.microsoft.com/office/drawing/2014/main" id="{321A4E3F-FCDA-DC91-9DB2-DB6A9FF14C55}"/>
                </a:ext>
              </a:extLst>
            </p:cNvPr>
            <p:cNvSpPr/>
            <p:nvPr/>
          </p:nvSpPr>
          <p:spPr>
            <a:xfrm>
              <a:off x="8895937" y="59386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2" name="Oval 414">
              <a:extLst>
                <a:ext uri="{FF2B5EF4-FFF2-40B4-BE49-F238E27FC236}">
                  <a16:creationId xmlns:a16="http://schemas.microsoft.com/office/drawing/2014/main" id="{55D0473E-A2D7-5057-F27E-EE98E1674BE3}"/>
                </a:ext>
              </a:extLst>
            </p:cNvPr>
            <p:cNvSpPr/>
            <p:nvPr/>
          </p:nvSpPr>
          <p:spPr>
            <a:xfrm>
              <a:off x="8523110" y="60010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3" name="Oval 415">
              <a:extLst>
                <a:ext uri="{FF2B5EF4-FFF2-40B4-BE49-F238E27FC236}">
                  <a16:creationId xmlns:a16="http://schemas.microsoft.com/office/drawing/2014/main" id="{7A6C9986-BCC0-2391-6427-CDD11CFCA25B}"/>
                </a:ext>
              </a:extLst>
            </p:cNvPr>
            <p:cNvSpPr/>
            <p:nvPr/>
          </p:nvSpPr>
          <p:spPr>
            <a:xfrm>
              <a:off x="8950772" y="59398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4" name="Oval 416">
              <a:extLst>
                <a:ext uri="{FF2B5EF4-FFF2-40B4-BE49-F238E27FC236}">
                  <a16:creationId xmlns:a16="http://schemas.microsoft.com/office/drawing/2014/main" id="{8EE03082-DE17-FA6C-58EF-8A0DF715DD7C}"/>
                </a:ext>
              </a:extLst>
            </p:cNvPr>
            <p:cNvSpPr/>
            <p:nvPr/>
          </p:nvSpPr>
          <p:spPr>
            <a:xfrm>
              <a:off x="9005485" y="5940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5" name="Oval 417">
              <a:extLst>
                <a:ext uri="{FF2B5EF4-FFF2-40B4-BE49-F238E27FC236}">
                  <a16:creationId xmlns:a16="http://schemas.microsoft.com/office/drawing/2014/main" id="{041A802C-11D2-CA94-4A05-540FB0BEDA07}"/>
                </a:ext>
              </a:extLst>
            </p:cNvPr>
            <p:cNvSpPr/>
            <p:nvPr/>
          </p:nvSpPr>
          <p:spPr>
            <a:xfrm>
              <a:off x="8577896" y="60023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6" name="Oval 418">
              <a:extLst>
                <a:ext uri="{FF2B5EF4-FFF2-40B4-BE49-F238E27FC236}">
                  <a16:creationId xmlns:a16="http://schemas.microsoft.com/office/drawing/2014/main" id="{682ADB9B-85D6-4E25-C2FB-FED3AAE9844C}"/>
                </a:ext>
              </a:extLst>
            </p:cNvPr>
            <p:cNvSpPr/>
            <p:nvPr/>
          </p:nvSpPr>
          <p:spPr>
            <a:xfrm>
              <a:off x="9059744" y="5938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7" name="Oval 419">
              <a:extLst>
                <a:ext uri="{FF2B5EF4-FFF2-40B4-BE49-F238E27FC236}">
                  <a16:creationId xmlns:a16="http://schemas.microsoft.com/office/drawing/2014/main" id="{D4C3555C-98E8-64B2-E5E2-B93DBEEA4062}"/>
                </a:ext>
              </a:extLst>
            </p:cNvPr>
            <p:cNvSpPr/>
            <p:nvPr/>
          </p:nvSpPr>
          <p:spPr>
            <a:xfrm>
              <a:off x="9114324" y="593994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8" name="Oval 420">
              <a:extLst>
                <a:ext uri="{FF2B5EF4-FFF2-40B4-BE49-F238E27FC236}">
                  <a16:creationId xmlns:a16="http://schemas.microsoft.com/office/drawing/2014/main" id="{FC3A62A5-16C8-ECD0-DD87-86EF60A18FFA}"/>
                </a:ext>
              </a:extLst>
            </p:cNvPr>
            <p:cNvSpPr/>
            <p:nvPr/>
          </p:nvSpPr>
          <p:spPr>
            <a:xfrm>
              <a:off x="8632481" y="60034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9" name="Oval 421">
              <a:extLst>
                <a:ext uri="{FF2B5EF4-FFF2-40B4-BE49-F238E27FC236}">
                  <a16:creationId xmlns:a16="http://schemas.microsoft.com/office/drawing/2014/main" id="{2FA150D3-E3D6-02F3-0246-FCC27FF6A04B}"/>
                </a:ext>
              </a:extLst>
            </p:cNvPr>
            <p:cNvSpPr/>
            <p:nvPr/>
          </p:nvSpPr>
          <p:spPr>
            <a:xfrm>
              <a:off x="8686933" y="600428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0" name="Oval 422">
              <a:extLst>
                <a:ext uri="{FF2B5EF4-FFF2-40B4-BE49-F238E27FC236}">
                  <a16:creationId xmlns:a16="http://schemas.microsoft.com/office/drawing/2014/main" id="{9C54A452-A022-7920-977F-47561F626D62}"/>
                </a:ext>
              </a:extLst>
            </p:cNvPr>
            <p:cNvSpPr/>
            <p:nvPr/>
          </p:nvSpPr>
          <p:spPr>
            <a:xfrm>
              <a:off x="8741088" y="60029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1" name="Oval 423">
              <a:extLst>
                <a:ext uri="{FF2B5EF4-FFF2-40B4-BE49-F238E27FC236}">
                  <a16:creationId xmlns:a16="http://schemas.microsoft.com/office/drawing/2014/main" id="{672CAE56-C6C7-C2D3-BB2A-6A4603E81900}"/>
                </a:ext>
              </a:extLst>
            </p:cNvPr>
            <p:cNvSpPr/>
            <p:nvPr/>
          </p:nvSpPr>
          <p:spPr>
            <a:xfrm>
              <a:off x="8795416" y="6003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2" name="Oval 424">
              <a:extLst>
                <a:ext uri="{FF2B5EF4-FFF2-40B4-BE49-F238E27FC236}">
                  <a16:creationId xmlns:a16="http://schemas.microsoft.com/office/drawing/2014/main" id="{B1EA628A-7E97-73BE-BA88-CC94266543BC}"/>
                </a:ext>
              </a:extLst>
            </p:cNvPr>
            <p:cNvSpPr/>
            <p:nvPr/>
          </p:nvSpPr>
          <p:spPr>
            <a:xfrm>
              <a:off x="8849686" y="60043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3" name="Oval 425">
              <a:extLst>
                <a:ext uri="{FF2B5EF4-FFF2-40B4-BE49-F238E27FC236}">
                  <a16:creationId xmlns:a16="http://schemas.microsoft.com/office/drawing/2014/main" id="{DD3BFC0B-F429-D808-8E43-B63944188D45}"/>
                </a:ext>
              </a:extLst>
            </p:cNvPr>
            <p:cNvSpPr/>
            <p:nvPr/>
          </p:nvSpPr>
          <p:spPr>
            <a:xfrm>
              <a:off x="8903781" y="60032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4" name="Oval 426">
              <a:extLst>
                <a:ext uri="{FF2B5EF4-FFF2-40B4-BE49-F238E27FC236}">
                  <a16:creationId xmlns:a16="http://schemas.microsoft.com/office/drawing/2014/main" id="{E396B992-34F2-8EF3-F5BF-FAF9D9DB8ED4}"/>
                </a:ext>
              </a:extLst>
            </p:cNvPr>
            <p:cNvSpPr/>
            <p:nvPr/>
          </p:nvSpPr>
          <p:spPr>
            <a:xfrm>
              <a:off x="8957991" y="60038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5" name="Oval 427">
              <a:extLst>
                <a:ext uri="{FF2B5EF4-FFF2-40B4-BE49-F238E27FC236}">
                  <a16:creationId xmlns:a16="http://schemas.microsoft.com/office/drawing/2014/main" id="{C23D07F8-B8ED-0886-831A-FE3A655A2D93}"/>
                </a:ext>
              </a:extLst>
            </p:cNvPr>
            <p:cNvSpPr/>
            <p:nvPr/>
          </p:nvSpPr>
          <p:spPr>
            <a:xfrm>
              <a:off x="9012169" y="60043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6" name="Oval 428">
              <a:extLst>
                <a:ext uri="{FF2B5EF4-FFF2-40B4-BE49-F238E27FC236}">
                  <a16:creationId xmlns:a16="http://schemas.microsoft.com/office/drawing/2014/main" id="{39A4EFDB-0D9B-2E64-9375-E2F3A18A422B}"/>
                </a:ext>
              </a:extLst>
            </p:cNvPr>
            <p:cNvSpPr/>
            <p:nvPr/>
          </p:nvSpPr>
          <p:spPr>
            <a:xfrm>
              <a:off x="9066234" y="6003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7" name="Oval 429">
              <a:extLst>
                <a:ext uri="{FF2B5EF4-FFF2-40B4-BE49-F238E27FC236}">
                  <a16:creationId xmlns:a16="http://schemas.microsoft.com/office/drawing/2014/main" id="{5CDED375-F425-26F5-0099-06DBAC0916D1}"/>
                </a:ext>
              </a:extLst>
            </p:cNvPr>
            <p:cNvSpPr/>
            <p:nvPr/>
          </p:nvSpPr>
          <p:spPr>
            <a:xfrm>
              <a:off x="9120379" y="6003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8" name="Oval 430">
              <a:extLst>
                <a:ext uri="{FF2B5EF4-FFF2-40B4-BE49-F238E27FC236}">
                  <a16:creationId xmlns:a16="http://schemas.microsoft.com/office/drawing/2014/main" id="{535E4442-FDB4-3C34-FEA8-C1494AAD496E}"/>
                </a:ext>
              </a:extLst>
            </p:cNvPr>
            <p:cNvSpPr/>
            <p:nvPr/>
          </p:nvSpPr>
          <p:spPr>
            <a:xfrm>
              <a:off x="8528405"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9" name="Oval 431">
              <a:extLst>
                <a:ext uri="{FF2B5EF4-FFF2-40B4-BE49-F238E27FC236}">
                  <a16:creationId xmlns:a16="http://schemas.microsoft.com/office/drawing/2014/main" id="{64F436BA-C32A-9C25-DE40-7E09336F5EA1}"/>
                </a:ext>
              </a:extLst>
            </p:cNvPr>
            <p:cNvSpPr/>
            <p:nvPr/>
          </p:nvSpPr>
          <p:spPr>
            <a:xfrm>
              <a:off x="8582405"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0" name="Oval 432">
              <a:extLst>
                <a:ext uri="{FF2B5EF4-FFF2-40B4-BE49-F238E27FC236}">
                  <a16:creationId xmlns:a16="http://schemas.microsoft.com/office/drawing/2014/main" id="{37733C3A-A5CE-1196-65A3-10195136B394}"/>
                </a:ext>
              </a:extLst>
            </p:cNvPr>
            <p:cNvSpPr/>
            <p:nvPr/>
          </p:nvSpPr>
          <p:spPr>
            <a:xfrm>
              <a:off x="863640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1" name="Oval 433">
              <a:extLst>
                <a:ext uri="{FF2B5EF4-FFF2-40B4-BE49-F238E27FC236}">
                  <a16:creationId xmlns:a16="http://schemas.microsoft.com/office/drawing/2014/main" id="{B0B0E2D0-3F15-DA8F-0C5F-31B4B66DA505}"/>
                </a:ext>
              </a:extLst>
            </p:cNvPr>
            <p:cNvSpPr/>
            <p:nvPr/>
          </p:nvSpPr>
          <p:spPr>
            <a:xfrm>
              <a:off x="869040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2" name="Oval 434">
              <a:extLst>
                <a:ext uri="{FF2B5EF4-FFF2-40B4-BE49-F238E27FC236}">
                  <a16:creationId xmlns:a16="http://schemas.microsoft.com/office/drawing/2014/main" id="{8098E813-003F-86F8-C846-103E7FFBE509}"/>
                </a:ext>
              </a:extLst>
            </p:cNvPr>
            <p:cNvSpPr/>
            <p:nvPr/>
          </p:nvSpPr>
          <p:spPr>
            <a:xfrm>
              <a:off x="874440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3" name="Oval 435">
              <a:extLst>
                <a:ext uri="{FF2B5EF4-FFF2-40B4-BE49-F238E27FC236}">
                  <a16:creationId xmlns:a16="http://schemas.microsoft.com/office/drawing/2014/main" id="{16F42807-1B11-8826-E788-873AD7AC7A31}"/>
                </a:ext>
              </a:extLst>
            </p:cNvPr>
            <p:cNvSpPr/>
            <p:nvPr/>
          </p:nvSpPr>
          <p:spPr>
            <a:xfrm>
              <a:off x="879840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4" name="Oval 436">
              <a:extLst>
                <a:ext uri="{FF2B5EF4-FFF2-40B4-BE49-F238E27FC236}">
                  <a16:creationId xmlns:a16="http://schemas.microsoft.com/office/drawing/2014/main" id="{8585487C-A055-2CAF-25CC-1058D5FFCFE0}"/>
                </a:ext>
              </a:extLst>
            </p:cNvPr>
            <p:cNvSpPr/>
            <p:nvPr/>
          </p:nvSpPr>
          <p:spPr>
            <a:xfrm>
              <a:off x="885240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5" name="Oval 437">
              <a:extLst>
                <a:ext uri="{FF2B5EF4-FFF2-40B4-BE49-F238E27FC236}">
                  <a16:creationId xmlns:a16="http://schemas.microsoft.com/office/drawing/2014/main" id="{F5FE3555-2018-E784-A705-0583155FF038}"/>
                </a:ext>
              </a:extLst>
            </p:cNvPr>
            <p:cNvSpPr/>
            <p:nvPr/>
          </p:nvSpPr>
          <p:spPr>
            <a:xfrm>
              <a:off x="890640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6" name="Oval 438">
              <a:extLst>
                <a:ext uri="{FF2B5EF4-FFF2-40B4-BE49-F238E27FC236}">
                  <a16:creationId xmlns:a16="http://schemas.microsoft.com/office/drawing/2014/main" id="{94E7C5B8-DB4C-0ED7-4613-EA985B6A6536}"/>
                </a:ext>
              </a:extLst>
            </p:cNvPr>
            <p:cNvSpPr/>
            <p:nvPr/>
          </p:nvSpPr>
          <p:spPr>
            <a:xfrm>
              <a:off x="896040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7" name="Oval 439">
              <a:extLst>
                <a:ext uri="{FF2B5EF4-FFF2-40B4-BE49-F238E27FC236}">
                  <a16:creationId xmlns:a16="http://schemas.microsoft.com/office/drawing/2014/main" id="{3BB5A15A-A881-1CEA-4D87-F2A4CEAEFF5C}"/>
                </a:ext>
              </a:extLst>
            </p:cNvPr>
            <p:cNvSpPr/>
            <p:nvPr/>
          </p:nvSpPr>
          <p:spPr>
            <a:xfrm>
              <a:off x="901440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8" name="Oval 440">
              <a:extLst>
                <a:ext uri="{FF2B5EF4-FFF2-40B4-BE49-F238E27FC236}">
                  <a16:creationId xmlns:a16="http://schemas.microsoft.com/office/drawing/2014/main" id="{AA249AC8-6BBE-4762-0422-43EB63FF8E1B}"/>
                </a:ext>
              </a:extLst>
            </p:cNvPr>
            <p:cNvSpPr/>
            <p:nvPr/>
          </p:nvSpPr>
          <p:spPr>
            <a:xfrm>
              <a:off x="906840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9" name="Oval 441">
              <a:extLst>
                <a:ext uri="{FF2B5EF4-FFF2-40B4-BE49-F238E27FC236}">
                  <a16:creationId xmlns:a16="http://schemas.microsoft.com/office/drawing/2014/main" id="{15DA463A-93FB-C486-C76A-ACD3DF69F722}"/>
                </a:ext>
              </a:extLst>
            </p:cNvPr>
            <p:cNvSpPr/>
            <p:nvPr/>
          </p:nvSpPr>
          <p:spPr>
            <a:xfrm>
              <a:off x="912240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460" name="Senaat neutraal">
            <a:extLst>
              <a:ext uri="{FF2B5EF4-FFF2-40B4-BE49-F238E27FC236}">
                <a16:creationId xmlns:a16="http://schemas.microsoft.com/office/drawing/2014/main" id="{EB07EE01-598F-2E93-5F86-A2B78B1626EA}"/>
              </a:ext>
            </a:extLst>
          </p:cNvPr>
          <p:cNvGrpSpPr/>
          <p:nvPr/>
        </p:nvGrpSpPr>
        <p:grpSpPr>
          <a:xfrm>
            <a:off x="3220579" y="4267316"/>
            <a:ext cx="1823274" cy="953124"/>
            <a:chOff x="9238202" y="5179736"/>
            <a:chExt cx="1823274" cy="953124"/>
          </a:xfrm>
        </p:grpSpPr>
        <p:sp>
          <p:nvSpPr>
            <p:cNvPr id="461" name="Oval 443">
              <a:extLst>
                <a:ext uri="{FF2B5EF4-FFF2-40B4-BE49-F238E27FC236}">
                  <a16:creationId xmlns:a16="http://schemas.microsoft.com/office/drawing/2014/main" id="{F74716C0-F8AC-EE53-DE8D-0553F5522C6B}"/>
                </a:ext>
              </a:extLst>
            </p:cNvPr>
            <p:cNvSpPr/>
            <p:nvPr/>
          </p:nvSpPr>
          <p:spPr>
            <a:xfrm>
              <a:off x="9742037"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2" name="Oval 444">
              <a:extLst>
                <a:ext uri="{FF2B5EF4-FFF2-40B4-BE49-F238E27FC236}">
                  <a16:creationId xmlns:a16="http://schemas.microsoft.com/office/drawing/2014/main" id="{FA418A2B-8501-408D-0116-FC7293ABBC2A}"/>
                </a:ext>
              </a:extLst>
            </p:cNvPr>
            <p:cNvSpPr/>
            <p:nvPr/>
          </p:nvSpPr>
          <p:spPr>
            <a:xfrm>
              <a:off x="9616078"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3" name="Oval 445">
              <a:extLst>
                <a:ext uri="{FF2B5EF4-FFF2-40B4-BE49-F238E27FC236}">
                  <a16:creationId xmlns:a16="http://schemas.microsoft.com/office/drawing/2014/main" id="{9AC222A1-F3A6-6585-EEA1-7A65ABE9A5B6}"/>
                </a:ext>
              </a:extLst>
            </p:cNvPr>
            <p:cNvSpPr/>
            <p:nvPr/>
          </p:nvSpPr>
          <p:spPr>
            <a:xfrm>
              <a:off x="9490120"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4" name="Oval 446">
              <a:extLst>
                <a:ext uri="{FF2B5EF4-FFF2-40B4-BE49-F238E27FC236}">
                  <a16:creationId xmlns:a16="http://schemas.microsoft.com/office/drawing/2014/main" id="{4A1192C8-9EC3-8068-C688-1B2CB9827E68}"/>
                </a:ext>
              </a:extLst>
            </p:cNvPr>
            <p:cNvSpPr/>
            <p:nvPr/>
          </p:nvSpPr>
          <p:spPr>
            <a:xfrm>
              <a:off x="9364161"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5" name="Oval 447">
              <a:extLst>
                <a:ext uri="{FF2B5EF4-FFF2-40B4-BE49-F238E27FC236}">
                  <a16:creationId xmlns:a16="http://schemas.microsoft.com/office/drawing/2014/main" id="{2B7F2B57-9822-61B3-9CE2-223DD75948BD}"/>
                </a:ext>
              </a:extLst>
            </p:cNvPr>
            <p:cNvSpPr/>
            <p:nvPr/>
          </p:nvSpPr>
          <p:spPr>
            <a:xfrm>
              <a:off x="9238202"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6" name="Oval 448">
              <a:extLst>
                <a:ext uri="{FF2B5EF4-FFF2-40B4-BE49-F238E27FC236}">
                  <a16:creationId xmlns:a16="http://schemas.microsoft.com/office/drawing/2014/main" id="{A4202E0D-5A0F-E0E2-D5BD-477A40D5BDC2}"/>
                </a:ext>
              </a:extLst>
            </p:cNvPr>
            <p:cNvSpPr/>
            <p:nvPr/>
          </p:nvSpPr>
          <p:spPr>
            <a:xfrm>
              <a:off x="9244076" y="59460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7" name="Oval 449">
              <a:extLst>
                <a:ext uri="{FF2B5EF4-FFF2-40B4-BE49-F238E27FC236}">
                  <a16:creationId xmlns:a16="http://schemas.microsoft.com/office/drawing/2014/main" id="{E94675AA-1017-6699-A118-484BC3F012D8}"/>
                </a:ext>
              </a:extLst>
            </p:cNvPr>
            <p:cNvSpPr/>
            <p:nvPr/>
          </p:nvSpPr>
          <p:spPr>
            <a:xfrm>
              <a:off x="9371079" y="59458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8" name="Oval 450">
              <a:extLst>
                <a:ext uri="{FF2B5EF4-FFF2-40B4-BE49-F238E27FC236}">
                  <a16:creationId xmlns:a16="http://schemas.microsoft.com/office/drawing/2014/main" id="{015A79FF-59F0-5571-99F9-A9AE830EAFCA}"/>
                </a:ext>
              </a:extLst>
            </p:cNvPr>
            <p:cNvSpPr/>
            <p:nvPr/>
          </p:nvSpPr>
          <p:spPr>
            <a:xfrm>
              <a:off x="9498531" y="59454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9" name="Oval 451">
              <a:extLst>
                <a:ext uri="{FF2B5EF4-FFF2-40B4-BE49-F238E27FC236}">
                  <a16:creationId xmlns:a16="http://schemas.microsoft.com/office/drawing/2014/main" id="{8269E5B9-B3EE-306C-AF4C-083530765796}"/>
                </a:ext>
              </a:extLst>
            </p:cNvPr>
            <p:cNvSpPr/>
            <p:nvPr/>
          </p:nvSpPr>
          <p:spPr>
            <a:xfrm>
              <a:off x="9626803" y="5944902"/>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0" name="Oval 452">
              <a:extLst>
                <a:ext uri="{FF2B5EF4-FFF2-40B4-BE49-F238E27FC236}">
                  <a16:creationId xmlns:a16="http://schemas.microsoft.com/office/drawing/2014/main" id="{1C4A069C-4792-8F77-7806-7DA7BCCBE7E6}"/>
                </a:ext>
              </a:extLst>
            </p:cNvPr>
            <p:cNvSpPr/>
            <p:nvPr/>
          </p:nvSpPr>
          <p:spPr>
            <a:xfrm>
              <a:off x="9261618" y="58466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1" name="Oval 453">
              <a:extLst>
                <a:ext uri="{FF2B5EF4-FFF2-40B4-BE49-F238E27FC236}">
                  <a16:creationId xmlns:a16="http://schemas.microsoft.com/office/drawing/2014/main" id="{C7C0203C-3F00-DAA7-EABC-365CE8908A6F}"/>
                </a:ext>
              </a:extLst>
            </p:cNvPr>
            <p:cNvSpPr/>
            <p:nvPr/>
          </p:nvSpPr>
          <p:spPr>
            <a:xfrm>
              <a:off x="9391703" y="584656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2" name="Oval 454">
              <a:extLst>
                <a:ext uri="{FF2B5EF4-FFF2-40B4-BE49-F238E27FC236}">
                  <a16:creationId xmlns:a16="http://schemas.microsoft.com/office/drawing/2014/main" id="{42AEFC02-65EB-8EE4-7FAE-3B4AC2D68CFF}"/>
                </a:ext>
              </a:extLst>
            </p:cNvPr>
            <p:cNvSpPr/>
            <p:nvPr/>
          </p:nvSpPr>
          <p:spPr>
            <a:xfrm>
              <a:off x="9756816" y="5944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3" name="Oval 455">
              <a:extLst>
                <a:ext uri="{FF2B5EF4-FFF2-40B4-BE49-F238E27FC236}">
                  <a16:creationId xmlns:a16="http://schemas.microsoft.com/office/drawing/2014/main" id="{0311A8BA-D303-7AA3-18D1-8C40F9A63E4D}"/>
                </a:ext>
              </a:extLst>
            </p:cNvPr>
            <p:cNvSpPr/>
            <p:nvPr/>
          </p:nvSpPr>
          <p:spPr>
            <a:xfrm>
              <a:off x="9523538" y="58466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4" name="Oval 456">
              <a:extLst>
                <a:ext uri="{FF2B5EF4-FFF2-40B4-BE49-F238E27FC236}">
                  <a16:creationId xmlns:a16="http://schemas.microsoft.com/office/drawing/2014/main" id="{18A64A10-109C-7039-24B4-73C8CCB6726E}"/>
                </a:ext>
              </a:extLst>
            </p:cNvPr>
            <p:cNvSpPr/>
            <p:nvPr/>
          </p:nvSpPr>
          <p:spPr>
            <a:xfrm>
              <a:off x="9290590" y="57498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5" name="Oval 457">
              <a:extLst>
                <a:ext uri="{FF2B5EF4-FFF2-40B4-BE49-F238E27FC236}">
                  <a16:creationId xmlns:a16="http://schemas.microsoft.com/office/drawing/2014/main" id="{3C519049-FF3F-5285-E887-02E084E9CBBA}"/>
                </a:ext>
              </a:extLst>
            </p:cNvPr>
            <p:cNvSpPr/>
            <p:nvPr/>
          </p:nvSpPr>
          <p:spPr>
            <a:xfrm>
              <a:off x="9425650" y="575104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6" name="Oval 458">
              <a:extLst>
                <a:ext uri="{FF2B5EF4-FFF2-40B4-BE49-F238E27FC236}">
                  <a16:creationId xmlns:a16="http://schemas.microsoft.com/office/drawing/2014/main" id="{942CD69E-CA3B-52BE-A9D5-17F4F5490741}"/>
                </a:ext>
              </a:extLst>
            </p:cNvPr>
            <p:cNvSpPr/>
            <p:nvPr/>
          </p:nvSpPr>
          <p:spPr>
            <a:xfrm>
              <a:off x="9658510" y="584731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7" name="Oval 459">
              <a:extLst>
                <a:ext uri="{FF2B5EF4-FFF2-40B4-BE49-F238E27FC236}">
                  <a16:creationId xmlns:a16="http://schemas.microsoft.com/office/drawing/2014/main" id="{7D0E8805-523B-962F-D2FC-9BBE34B3EAD5}"/>
                </a:ext>
              </a:extLst>
            </p:cNvPr>
            <p:cNvSpPr/>
            <p:nvPr/>
          </p:nvSpPr>
          <p:spPr>
            <a:xfrm>
              <a:off x="9330602" y="56570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8" name="Oval 460">
              <a:extLst>
                <a:ext uri="{FF2B5EF4-FFF2-40B4-BE49-F238E27FC236}">
                  <a16:creationId xmlns:a16="http://schemas.microsoft.com/office/drawing/2014/main" id="{4A5923F6-C67E-2CFE-4D68-ADC9254569F0}"/>
                </a:ext>
              </a:extLst>
            </p:cNvPr>
            <p:cNvSpPr/>
            <p:nvPr/>
          </p:nvSpPr>
          <p:spPr>
            <a:xfrm>
              <a:off x="9564456" y="575340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9" name="Oval 461">
              <a:extLst>
                <a:ext uri="{FF2B5EF4-FFF2-40B4-BE49-F238E27FC236}">
                  <a16:creationId xmlns:a16="http://schemas.microsoft.com/office/drawing/2014/main" id="{C91C85D8-8D1A-4734-0849-754C71DE7E86}"/>
                </a:ext>
              </a:extLst>
            </p:cNvPr>
            <p:cNvSpPr/>
            <p:nvPr/>
          </p:nvSpPr>
          <p:spPr>
            <a:xfrm>
              <a:off x="9472287" y="56610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0" name="Oval 462">
              <a:extLst>
                <a:ext uri="{FF2B5EF4-FFF2-40B4-BE49-F238E27FC236}">
                  <a16:creationId xmlns:a16="http://schemas.microsoft.com/office/drawing/2014/main" id="{A0D37603-C85F-7927-7731-56B16EF9BD35}"/>
                </a:ext>
              </a:extLst>
            </p:cNvPr>
            <p:cNvSpPr/>
            <p:nvPr/>
          </p:nvSpPr>
          <p:spPr>
            <a:xfrm>
              <a:off x="9799955" y="584969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1" name="Oval 463">
              <a:extLst>
                <a:ext uri="{FF2B5EF4-FFF2-40B4-BE49-F238E27FC236}">
                  <a16:creationId xmlns:a16="http://schemas.microsoft.com/office/drawing/2014/main" id="{A41A9862-4DF9-94E7-795D-5C990DB35BBD}"/>
                </a:ext>
              </a:extLst>
            </p:cNvPr>
            <p:cNvSpPr/>
            <p:nvPr/>
          </p:nvSpPr>
          <p:spPr>
            <a:xfrm>
              <a:off x="9381111" y="55695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2" name="Oval 464">
              <a:extLst>
                <a:ext uri="{FF2B5EF4-FFF2-40B4-BE49-F238E27FC236}">
                  <a16:creationId xmlns:a16="http://schemas.microsoft.com/office/drawing/2014/main" id="{9EE9D77D-C823-BB0A-26A1-787B8117238F}"/>
                </a:ext>
              </a:extLst>
            </p:cNvPr>
            <p:cNvSpPr/>
            <p:nvPr/>
          </p:nvSpPr>
          <p:spPr>
            <a:xfrm>
              <a:off x="9709813" y="575845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3" name="Oval 465">
              <a:extLst>
                <a:ext uri="{FF2B5EF4-FFF2-40B4-BE49-F238E27FC236}">
                  <a16:creationId xmlns:a16="http://schemas.microsoft.com/office/drawing/2014/main" id="{0FEAAE09-6883-EF7C-1102-3856E087165F}"/>
                </a:ext>
              </a:extLst>
            </p:cNvPr>
            <p:cNvSpPr/>
            <p:nvPr/>
          </p:nvSpPr>
          <p:spPr>
            <a:xfrm>
              <a:off x="9620170" y="566812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4" name="Oval 466">
              <a:extLst>
                <a:ext uri="{FF2B5EF4-FFF2-40B4-BE49-F238E27FC236}">
                  <a16:creationId xmlns:a16="http://schemas.microsoft.com/office/drawing/2014/main" id="{1C8BDD84-8422-9A92-3381-A1F76063CA1D}"/>
                </a:ext>
              </a:extLst>
            </p:cNvPr>
            <p:cNvSpPr/>
            <p:nvPr/>
          </p:nvSpPr>
          <p:spPr>
            <a:xfrm>
              <a:off x="9530745" y="557822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5" name="Oval 467">
              <a:extLst>
                <a:ext uri="{FF2B5EF4-FFF2-40B4-BE49-F238E27FC236}">
                  <a16:creationId xmlns:a16="http://schemas.microsoft.com/office/drawing/2014/main" id="{DE04634D-40A1-9FB7-CF85-9D003C401F2E}"/>
                </a:ext>
              </a:extLst>
            </p:cNvPr>
            <p:cNvSpPr/>
            <p:nvPr/>
          </p:nvSpPr>
          <p:spPr>
            <a:xfrm>
              <a:off x="9441435" y="548857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6" name="Oval 468">
              <a:extLst>
                <a:ext uri="{FF2B5EF4-FFF2-40B4-BE49-F238E27FC236}">
                  <a16:creationId xmlns:a16="http://schemas.microsoft.com/office/drawing/2014/main" id="{B3FFFDFA-10F2-104A-B57E-4155769DFB27}"/>
                </a:ext>
              </a:extLst>
            </p:cNvPr>
            <p:cNvSpPr/>
            <p:nvPr/>
          </p:nvSpPr>
          <p:spPr>
            <a:xfrm>
              <a:off x="9510758" y="541509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7" name="Oval 469">
              <a:extLst>
                <a:ext uri="{FF2B5EF4-FFF2-40B4-BE49-F238E27FC236}">
                  <a16:creationId xmlns:a16="http://schemas.microsoft.com/office/drawing/2014/main" id="{49F103BB-5BCC-106B-FFFC-EFA09799EB3C}"/>
                </a:ext>
              </a:extLst>
            </p:cNvPr>
            <p:cNvSpPr/>
            <p:nvPr/>
          </p:nvSpPr>
          <p:spPr>
            <a:xfrm>
              <a:off x="9599936" y="550413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8" name="Oval 470">
              <a:extLst>
                <a:ext uri="{FF2B5EF4-FFF2-40B4-BE49-F238E27FC236}">
                  <a16:creationId xmlns:a16="http://schemas.microsoft.com/office/drawing/2014/main" id="{63664A86-EC1C-E9A9-9380-208D8C950B5B}"/>
                </a:ext>
              </a:extLst>
            </p:cNvPr>
            <p:cNvSpPr/>
            <p:nvPr/>
          </p:nvSpPr>
          <p:spPr>
            <a:xfrm>
              <a:off x="9689160" y="559317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9" name="Oval 471">
              <a:extLst>
                <a:ext uri="{FF2B5EF4-FFF2-40B4-BE49-F238E27FC236}">
                  <a16:creationId xmlns:a16="http://schemas.microsoft.com/office/drawing/2014/main" id="{91A1C993-E9BC-4FB6-00C5-18302DDF4450}"/>
                </a:ext>
              </a:extLst>
            </p:cNvPr>
            <p:cNvSpPr/>
            <p:nvPr/>
          </p:nvSpPr>
          <p:spPr>
            <a:xfrm>
              <a:off x="9778470" y="568220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0" name="Oval 472">
              <a:extLst>
                <a:ext uri="{FF2B5EF4-FFF2-40B4-BE49-F238E27FC236}">
                  <a16:creationId xmlns:a16="http://schemas.microsoft.com/office/drawing/2014/main" id="{41E3D4F6-1503-A637-6B0B-00F88E3F0574}"/>
                </a:ext>
              </a:extLst>
            </p:cNvPr>
            <p:cNvSpPr/>
            <p:nvPr/>
          </p:nvSpPr>
          <p:spPr>
            <a:xfrm>
              <a:off x="9867959" y="57712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1" name="Oval 473">
              <a:extLst>
                <a:ext uri="{FF2B5EF4-FFF2-40B4-BE49-F238E27FC236}">
                  <a16:creationId xmlns:a16="http://schemas.microsoft.com/office/drawing/2014/main" id="{E5A53C24-4148-7932-D8DA-A882E144AD4C}"/>
                </a:ext>
              </a:extLst>
            </p:cNvPr>
            <p:cNvSpPr/>
            <p:nvPr/>
          </p:nvSpPr>
          <p:spPr>
            <a:xfrm>
              <a:off x="9588143" y="5350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2" name="Oval 474">
              <a:extLst>
                <a:ext uri="{FF2B5EF4-FFF2-40B4-BE49-F238E27FC236}">
                  <a16:creationId xmlns:a16="http://schemas.microsoft.com/office/drawing/2014/main" id="{B5CAF5F4-F1C8-A7C5-4A84-A7764923C066}"/>
                </a:ext>
              </a:extLst>
            </p:cNvPr>
            <p:cNvSpPr/>
            <p:nvPr/>
          </p:nvSpPr>
          <p:spPr>
            <a:xfrm>
              <a:off x="9678570" y="544016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3" name="Oval 475">
              <a:extLst>
                <a:ext uri="{FF2B5EF4-FFF2-40B4-BE49-F238E27FC236}">
                  <a16:creationId xmlns:a16="http://schemas.microsoft.com/office/drawing/2014/main" id="{46240046-C717-8271-50DA-364BAA189A8C}"/>
                </a:ext>
              </a:extLst>
            </p:cNvPr>
            <p:cNvSpPr/>
            <p:nvPr/>
          </p:nvSpPr>
          <p:spPr>
            <a:xfrm>
              <a:off x="9769545" y="55306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4" name="Oval 476">
              <a:extLst>
                <a:ext uri="{FF2B5EF4-FFF2-40B4-BE49-F238E27FC236}">
                  <a16:creationId xmlns:a16="http://schemas.microsoft.com/office/drawing/2014/main" id="{27ACF277-9412-44F5-942D-93CDBB2081E5}"/>
                </a:ext>
              </a:extLst>
            </p:cNvPr>
            <p:cNvSpPr/>
            <p:nvPr/>
          </p:nvSpPr>
          <p:spPr>
            <a:xfrm>
              <a:off x="9861480" y="562189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5" name="Oval 477">
              <a:extLst>
                <a:ext uri="{FF2B5EF4-FFF2-40B4-BE49-F238E27FC236}">
                  <a16:creationId xmlns:a16="http://schemas.microsoft.com/office/drawing/2014/main" id="{8072FDEB-AB39-9C08-5118-2B07C70D26B5}"/>
                </a:ext>
              </a:extLst>
            </p:cNvPr>
            <p:cNvSpPr/>
            <p:nvPr/>
          </p:nvSpPr>
          <p:spPr>
            <a:xfrm>
              <a:off x="9672542" y="5294647"/>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6" name="Oval 478">
              <a:extLst>
                <a:ext uri="{FF2B5EF4-FFF2-40B4-BE49-F238E27FC236}">
                  <a16:creationId xmlns:a16="http://schemas.microsoft.com/office/drawing/2014/main" id="{636B33E7-A50F-6B38-89FD-03EBC106ABE8}"/>
                </a:ext>
              </a:extLst>
            </p:cNvPr>
            <p:cNvSpPr/>
            <p:nvPr/>
          </p:nvSpPr>
          <p:spPr>
            <a:xfrm>
              <a:off x="9765182" y="538749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7" name="Oval 479">
              <a:extLst>
                <a:ext uri="{FF2B5EF4-FFF2-40B4-BE49-F238E27FC236}">
                  <a16:creationId xmlns:a16="http://schemas.microsoft.com/office/drawing/2014/main" id="{639A91B7-321A-15F0-A7F4-281B9BE745CD}"/>
                </a:ext>
              </a:extLst>
            </p:cNvPr>
            <p:cNvSpPr/>
            <p:nvPr/>
          </p:nvSpPr>
          <p:spPr>
            <a:xfrm>
              <a:off x="9955320" y="571507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8" name="Oval 480">
              <a:extLst>
                <a:ext uri="{FF2B5EF4-FFF2-40B4-BE49-F238E27FC236}">
                  <a16:creationId xmlns:a16="http://schemas.microsoft.com/office/drawing/2014/main" id="{FFB1042F-8124-2FEB-D686-1E30151F8952}"/>
                </a:ext>
              </a:extLst>
            </p:cNvPr>
            <p:cNvSpPr/>
            <p:nvPr/>
          </p:nvSpPr>
          <p:spPr>
            <a:xfrm>
              <a:off x="9859132" y="54821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9" name="Oval 481">
              <a:extLst>
                <a:ext uri="{FF2B5EF4-FFF2-40B4-BE49-F238E27FC236}">
                  <a16:creationId xmlns:a16="http://schemas.microsoft.com/office/drawing/2014/main" id="{90B68461-C618-8C89-5C6E-8E041C87B0EC}"/>
                </a:ext>
              </a:extLst>
            </p:cNvPr>
            <p:cNvSpPr/>
            <p:nvPr/>
          </p:nvSpPr>
          <p:spPr>
            <a:xfrm>
              <a:off x="9762816" y="524931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0" name="Oval 482">
              <a:extLst>
                <a:ext uri="{FF2B5EF4-FFF2-40B4-BE49-F238E27FC236}">
                  <a16:creationId xmlns:a16="http://schemas.microsoft.com/office/drawing/2014/main" id="{4043F59D-A4FF-1F07-8B5B-2C6A3C09F3A6}"/>
                </a:ext>
              </a:extLst>
            </p:cNvPr>
            <p:cNvSpPr/>
            <p:nvPr/>
          </p:nvSpPr>
          <p:spPr>
            <a:xfrm>
              <a:off x="9858160" y="534710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1" name="Oval 483">
              <a:extLst>
                <a:ext uri="{FF2B5EF4-FFF2-40B4-BE49-F238E27FC236}">
                  <a16:creationId xmlns:a16="http://schemas.microsoft.com/office/drawing/2014/main" id="{0278B39D-0F1F-CC66-4151-36B80BC349DA}"/>
                </a:ext>
              </a:extLst>
            </p:cNvPr>
            <p:cNvSpPr/>
            <p:nvPr/>
          </p:nvSpPr>
          <p:spPr>
            <a:xfrm>
              <a:off x="9955216" y="55801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2" name="Oval 484">
              <a:extLst>
                <a:ext uri="{FF2B5EF4-FFF2-40B4-BE49-F238E27FC236}">
                  <a16:creationId xmlns:a16="http://schemas.microsoft.com/office/drawing/2014/main" id="{5E47B080-C816-7C5D-6DA4-4F22AC8D12E1}"/>
                </a:ext>
              </a:extLst>
            </p:cNvPr>
            <p:cNvSpPr/>
            <p:nvPr/>
          </p:nvSpPr>
          <p:spPr>
            <a:xfrm>
              <a:off x="9857742" y="5214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3" name="Oval 485">
              <a:extLst>
                <a:ext uri="{FF2B5EF4-FFF2-40B4-BE49-F238E27FC236}">
                  <a16:creationId xmlns:a16="http://schemas.microsoft.com/office/drawing/2014/main" id="{21C614F6-A614-6200-618F-2C457E42DA34}"/>
                </a:ext>
              </a:extLst>
            </p:cNvPr>
            <p:cNvSpPr/>
            <p:nvPr/>
          </p:nvSpPr>
          <p:spPr>
            <a:xfrm>
              <a:off x="9955476" y="54490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4" name="Oval 486">
              <a:extLst>
                <a:ext uri="{FF2B5EF4-FFF2-40B4-BE49-F238E27FC236}">
                  <a16:creationId xmlns:a16="http://schemas.microsoft.com/office/drawing/2014/main" id="{E84F213F-20E9-5470-BDAA-70F5C5FECC31}"/>
                </a:ext>
              </a:extLst>
            </p:cNvPr>
            <p:cNvSpPr/>
            <p:nvPr/>
          </p:nvSpPr>
          <p:spPr>
            <a:xfrm>
              <a:off x="9955771" y="5319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5" name="Oval 487">
              <a:extLst>
                <a:ext uri="{FF2B5EF4-FFF2-40B4-BE49-F238E27FC236}">
                  <a16:creationId xmlns:a16="http://schemas.microsoft.com/office/drawing/2014/main" id="{FCCA7587-DF1D-D81C-9F11-CB73A478EC77}"/>
                </a:ext>
              </a:extLst>
            </p:cNvPr>
            <p:cNvSpPr/>
            <p:nvPr/>
          </p:nvSpPr>
          <p:spPr>
            <a:xfrm>
              <a:off x="9956038" y="51914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6" name="Oval 488">
              <a:extLst>
                <a:ext uri="{FF2B5EF4-FFF2-40B4-BE49-F238E27FC236}">
                  <a16:creationId xmlns:a16="http://schemas.microsoft.com/office/drawing/2014/main" id="{2ACA4381-1798-4D71-CD52-F5E1ECE81142}"/>
                </a:ext>
              </a:extLst>
            </p:cNvPr>
            <p:cNvSpPr/>
            <p:nvPr/>
          </p:nvSpPr>
          <p:spPr>
            <a:xfrm>
              <a:off x="10054959" y="568581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7" name="Oval 489">
              <a:extLst>
                <a:ext uri="{FF2B5EF4-FFF2-40B4-BE49-F238E27FC236}">
                  <a16:creationId xmlns:a16="http://schemas.microsoft.com/office/drawing/2014/main" id="{5562CCEC-814A-6EA4-4351-F0AA2B37DC76}"/>
                </a:ext>
              </a:extLst>
            </p:cNvPr>
            <p:cNvSpPr/>
            <p:nvPr/>
          </p:nvSpPr>
          <p:spPr>
            <a:xfrm>
              <a:off x="10055579" y="55588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8" name="Oval 490">
              <a:extLst>
                <a:ext uri="{FF2B5EF4-FFF2-40B4-BE49-F238E27FC236}">
                  <a16:creationId xmlns:a16="http://schemas.microsoft.com/office/drawing/2014/main" id="{6225792D-485C-43D4-514C-9CD4694A24A3}"/>
                </a:ext>
              </a:extLst>
            </p:cNvPr>
            <p:cNvSpPr/>
            <p:nvPr/>
          </p:nvSpPr>
          <p:spPr>
            <a:xfrm>
              <a:off x="10055951" y="543229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9" name="Oval 491">
              <a:extLst>
                <a:ext uri="{FF2B5EF4-FFF2-40B4-BE49-F238E27FC236}">
                  <a16:creationId xmlns:a16="http://schemas.microsoft.com/office/drawing/2014/main" id="{742BFCAF-9AE6-2407-E2BB-AA772FFF95B1}"/>
                </a:ext>
              </a:extLst>
            </p:cNvPr>
            <p:cNvSpPr/>
            <p:nvPr/>
          </p:nvSpPr>
          <p:spPr>
            <a:xfrm>
              <a:off x="10056197" y="53059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0" name="Oval 492">
              <a:extLst>
                <a:ext uri="{FF2B5EF4-FFF2-40B4-BE49-F238E27FC236}">
                  <a16:creationId xmlns:a16="http://schemas.microsoft.com/office/drawing/2014/main" id="{DEC00047-EF28-3E6F-EE39-EA4666B24C1C}"/>
                </a:ext>
              </a:extLst>
            </p:cNvPr>
            <p:cNvSpPr/>
            <p:nvPr/>
          </p:nvSpPr>
          <p:spPr>
            <a:xfrm>
              <a:off x="10056373" y="517973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1" name="Oval 493">
              <a:extLst>
                <a:ext uri="{FF2B5EF4-FFF2-40B4-BE49-F238E27FC236}">
                  <a16:creationId xmlns:a16="http://schemas.microsoft.com/office/drawing/2014/main" id="{040F4AF7-ADB3-B183-2911-E7FC88A93F71}"/>
                </a:ext>
              </a:extLst>
            </p:cNvPr>
            <p:cNvSpPr/>
            <p:nvPr/>
          </p:nvSpPr>
          <p:spPr>
            <a:xfrm>
              <a:off x="10157392" y="517973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 name="Oval 494">
              <a:extLst>
                <a:ext uri="{FF2B5EF4-FFF2-40B4-BE49-F238E27FC236}">
                  <a16:creationId xmlns:a16="http://schemas.microsoft.com/office/drawing/2014/main" id="{1E01405F-28C1-CF2D-E400-CBA7609374D5}"/>
                </a:ext>
              </a:extLst>
            </p:cNvPr>
            <p:cNvSpPr/>
            <p:nvPr/>
          </p:nvSpPr>
          <p:spPr>
            <a:xfrm>
              <a:off x="10157568" y="53059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3" name="Oval 495">
              <a:extLst>
                <a:ext uri="{FF2B5EF4-FFF2-40B4-BE49-F238E27FC236}">
                  <a16:creationId xmlns:a16="http://schemas.microsoft.com/office/drawing/2014/main" id="{17A561B4-A9A7-4719-A555-0F041EB4BF61}"/>
                </a:ext>
              </a:extLst>
            </p:cNvPr>
            <p:cNvSpPr/>
            <p:nvPr/>
          </p:nvSpPr>
          <p:spPr>
            <a:xfrm>
              <a:off x="10157814" y="543229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4" name="Oval 496">
              <a:extLst>
                <a:ext uri="{FF2B5EF4-FFF2-40B4-BE49-F238E27FC236}">
                  <a16:creationId xmlns:a16="http://schemas.microsoft.com/office/drawing/2014/main" id="{8255362C-3CAC-05A1-749D-3EBAABFE4301}"/>
                </a:ext>
              </a:extLst>
            </p:cNvPr>
            <p:cNvSpPr/>
            <p:nvPr/>
          </p:nvSpPr>
          <p:spPr>
            <a:xfrm>
              <a:off x="10158185" y="55588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5" name="Oval 497">
              <a:extLst>
                <a:ext uri="{FF2B5EF4-FFF2-40B4-BE49-F238E27FC236}">
                  <a16:creationId xmlns:a16="http://schemas.microsoft.com/office/drawing/2014/main" id="{278AC151-3D9E-4023-D71E-5E1DA4E81A2F}"/>
                </a:ext>
              </a:extLst>
            </p:cNvPr>
            <p:cNvSpPr/>
            <p:nvPr/>
          </p:nvSpPr>
          <p:spPr>
            <a:xfrm>
              <a:off x="10158805" y="568581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6" name="Oval 498">
              <a:extLst>
                <a:ext uri="{FF2B5EF4-FFF2-40B4-BE49-F238E27FC236}">
                  <a16:creationId xmlns:a16="http://schemas.microsoft.com/office/drawing/2014/main" id="{A8E4F5B3-5ABF-AEB7-5991-1F7DA4F8F362}"/>
                </a:ext>
              </a:extLst>
            </p:cNvPr>
            <p:cNvSpPr/>
            <p:nvPr/>
          </p:nvSpPr>
          <p:spPr>
            <a:xfrm>
              <a:off x="10257727" y="51914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7" name="Oval 499">
              <a:extLst>
                <a:ext uri="{FF2B5EF4-FFF2-40B4-BE49-F238E27FC236}">
                  <a16:creationId xmlns:a16="http://schemas.microsoft.com/office/drawing/2014/main" id="{7E0C0AE5-626D-471C-C375-D7F07C5D6147}"/>
                </a:ext>
              </a:extLst>
            </p:cNvPr>
            <p:cNvSpPr/>
            <p:nvPr/>
          </p:nvSpPr>
          <p:spPr>
            <a:xfrm>
              <a:off x="10257994" y="5319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8" name="Oval 500">
              <a:extLst>
                <a:ext uri="{FF2B5EF4-FFF2-40B4-BE49-F238E27FC236}">
                  <a16:creationId xmlns:a16="http://schemas.microsoft.com/office/drawing/2014/main" id="{9E060D78-519A-E9A4-5E13-E1EE525CF134}"/>
                </a:ext>
              </a:extLst>
            </p:cNvPr>
            <p:cNvSpPr/>
            <p:nvPr/>
          </p:nvSpPr>
          <p:spPr>
            <a:xfrm>
              <a:off x="10258289" y="54490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9" name="Oval 501">
              <a:extLst>
                <a:ext uri="{FF2B5EF4-FFF2-40B4-BE49-F238E27FC236}">
                  <a16:creationId xmlns:a16="http://schemas.microsoft.com/office/drawing/2014/main" id="{57E8BE9D-C2CE-8ED5-A7D8-76FAEC8AD22A}"/>
                </a:ext>
              </a:extLst>
            </p:cNvPr>
            <p:cNvSpPr/>
            <p:nvPr/>
          </p:nvSpPr>
          <p:spPr>
            <a:xfrm>
              <a:off x="10356023" y="5214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0" name="Oval 502">
              <a:extLst>
                <a:ext uri="{FF2B5EF4-FFF2-40B4-BE49-F238E27FC236}">
                  <a16:creationId xmlns:a16="http://schemas.microsoft.com/office/drawing/2014/main" id="{84E965AC-BDE9-B094-3CE5-FA8A494608AB}"/>
                </a:ext>
              </a:extLst>
            </p:cNvPr>
            <p:cNvSpPr/>
            <p:nvPr/>
          </p:nvSpPr>
          <p:spPr>
            <a:xfrm>
              <a:off x="10258549" y="55801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1" name="Oval 503">
              <a:extLst>
                <a:ext uri="{FF2B5EF4-FFF2-40B4-BE49-F238E27FC236}">
                  <a16:creationId xmlns:a16="http://schemas.microsoft.com/office/drawing/2014/main" id="{AC3A5A8C-B2A5-E2AF-77EE-1176230FCC67}"/>
                </a:ext>
              </a:extLst>
            </p:cNvPr>
            <p:cNvSpPr/>
            <p:nvPr/>
          </p:nvSpPr>
          <p:spPr>
            <a:xfrm>
              <a:off x="10355605" y="534710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2" name="Oval 504">
              <a:extLst>
                <a:ext uri="{FF2B5EF4-FFF2-40B4-BE49-F238E27FC236}">
                  <a16:creationId xmlns:a16="http://schemas.microsoft.com/office/drawing/2014/main" id="{DFAFA631-2E82-AF6B-C816-2FDC81D950BD}"/>
                </a:ext>
              </a:extLst>
            </p:cNvPr>
            <p:cNvSpPr/>
            <p:nvPr/>
          </p:nvSpPr>
          <p:spPr>
            <a:xfrm>
              <a:off x="10450949" y="524931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3" name="Oval 505">
              <a:extLst>
                <a:ext uri="{FF2B5EF4-FFF2-40B4-BE49-F238E27FC236}">
                  <a16:creationId xmlns:a16="http://schemas.microsoft.com/office/drawing/2014/main" id="{C7559684-705D-12AA-7C9B-ED72A083E530}"/>
                </a:ext>
              </a:extLst>
            </p:cNvPr>
            <p:cNvSpPr/>
            <p:nvPr/>
          </p:nvSpPr>
          <p:spPr>
            <a:xfrm>
              <a:off x="10354633" y="54821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4" name="Oval 506">
              <a:extLst>
                <a:ext uri="{FF2B5EF4-FFF2-40B4-BE49-F238E27FC236}">
                  <a16:creationId xmlns:a16="http://schemas.microsoft.com/office/drawing/2014/main" id="{E4EE6D3B-B085-4435-91E6-FD6713236F5C}"/>
                </a:ext>
              </a:extLst>
            </p:cNvPr>
            <p:cNvSpPr/>
            <p:nvPr/>
          </p:nvSpPr>
          <p:spPr>
            <a:xfrm>
              <a:off x="10258445" y="571507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5" name="Oval 507">
              <a:extLst>
                <a:ext uri="{FF2B5EF4-FFF2-40B4-BE49-F238E27FC236}">
                  <a16:creationId xmlns:a16="http://schemas.microsoft.com/office/drawing/2014/main" id="{7975B7B3-5FB0-6852-A181-D387D832F2B8}"/>
                </a:ext>
              </a:extLst>
            </p:cNvPr>
            <p:cNvSpPr/>
            <p:nvPr/>
          </p:nvSpPr>
          <p:spPr>
            <a:xfrm>
              <a:off x="10448583" y="538749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6" name="Oval 508">
              <a:extLst>
                <a:ext uri="{FF2B5EF4-FFF2-40B4-BE49-F238E27FC236}">
                  <a16:creationId xmlns:a16="http://schemas.microsoft.com/office/drawing/2014/main" id="{F13904AB-3B99-1C14-E1D0-C69D38AE9618}"/>
                </a:ext>
              </a:extLst>
            </p:cNvPr>
            <p:cNvSpPr/>
            <p:nvPr/>
          </p:nvSpPr>
          <p:spPr>
            <a:xfrm>
              <a:off x="10352285" y="562189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7" name="Oval 509">
              <a:extLst>
                <a:ext uri="{FF2B5EF4-FFF2-40B4-BE49-F238E27FC236}">
                  <a16:creationId xmlns:a16="http://schemas.microsoft.com/office/drawing/2014/main" id="{58D9DDC0-B4A3-4B87-BF8E-F35D894E593F}"/>
                </a:ext>
              </a:extLst>
            </p:cNvPr>
            <p:cNvSpPr/>
            <p:nvPr/>
          </p:nvSpPr>
          <p:spPr>
            <a:xfrm>
              <a:off x="10541222" y="5294647"/>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8" name="Oval 510">
              <a:extLst>
                <a:ext uri="{FF2B5EF4-FFF2-40B4-BE49-F238E27FC236}">
                  <a16:creationId xmlns:a16="http://schemas.microsoft.com/office/drawing/2014/main" id="{ABAC4C31-E85D-5CDA-C712-C56E068CFEA6}"/>
                </a:ext>
              </a:extLst>
            </p:cNvPr>
            <p:cNvSpPr/>
            <p:nvPr/>
          </p:nvSpPr>
          <p:spPr>
            <a:xfrm>
              <a:off x="10444220" y="55306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9" name="Oval 511">
              <a:extLst>
                <a:ext uri="{FF2B5EF4-FFF2-40B4-BE49-F238E27FC236}">
                  <a16:creationId xmlns:a16="http://schemas.microsoft.com/office/drawing/2014/main" id="{FAD1B870-CB7C-277D-08AF-D49502A9DFCD}"/>
                </a:ext>
              </a:extLst>
            </p:cNvPr>
            <p:cNvSpPr/>
            <p:nvPr/>
          </p:nvSpPr>
          <p:spPr>
            <a:xfrm>
              <a:off x="10535195" y="544016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0" name="Oval 512">
              <a:extLst>
                <a:ext uri="{FF2B5EF4-FFF2-40B4-BE49-F238E27FC236}">
                  <a16:creationId xmlns:a16="http://schemas.microsoft.com/office/drawing/2014/main" id="{3B51EF91-3FCA-F1DC-D11E-6B093AA16284}"/>
                </a:ext>
              </a:extLst>
            </p:cNvPr>
            <p:cNvSpPr/>
            <p:nvPr/>
          </p:nvSpPr>
          <p:spPr>
            <a:xfrm>
              <a:off x="10625622" y="5350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1" name="Oval 513">
              <a:extLst>
                <a:ext uri="{FF2B5EF4-FFF2-40B4-BE49-F238E27FC236}">
                  <a16:creationId xmlns:a16="http://schemas.microsoft.com/office/drawing/2014/main" id="{DD3381CA-9C0F-2735-0231-ECDB55E5323C}"/>
                </a:ext>
              </a:extLst>
            </p:cNvPr>
            <p:cNvSpPr/>
            <p:nvPr/>
          </p:nvSpPr>
          <p:spPr>
            <a:xfrm>
              <a:off x="10345805" y="57712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2" name="Oval 514">
              <a:extLst>
                <a:ext uri="{FF2B5EF4-FFF2-40B4-BE49-F238E27FC236}">
                  <a16:creationId xmlns:a16="http://schemas.microsoft.com/office/drawing/2014/main" id="{DED50639-6890-085A-7BC5-7D8FC9F0A016}"/>
                </a:ext>
              </a:extLst>
            </p:cNvPr>
            <p:cNvSpPr/>
            <p:nvPr/>
          </p:nvSpPr>
          <p:spPr>
            <a:xfrm>
              <a:off x="10435295" y="568220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3" name="Oval 515">
              <a:extLst>
                <a:ext uri="{FF2B5EF4-FFF2-40B4-BE49-F238E27FC236}">
                  <a16:creationId xmlns:a16="http://schemas.microsoft.com/office/drawing/2014/main" id="{0854DB2B-2800-6EFE-1589-DEADB8DD05DB}"/>
                </a:ext>
              </a:extLst>
            </p:cNvPr>
            <p:cNvSpPr/>
            <p:nvPr/>
          </p:nvSpPr>
          <p:spPr>
            <a:xfrm>
              <a:off x="10524604" y="559317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4" name="Oval 516">
              <a:extLst>
                <a:ext uri="{FF2B5EF4-FFF2-40B4-BE49-F238E27FC236}">
                  <a16:creationId xmlns:a16="http://schemas.microsoft.com/office/drawing/2014/main" id="{0C92FEDD-EC71-12BC-0E33-5E95802532C3}"/>
                </a:ext>
              </a:extLst>
            </p:cNvPr>
            <p:cNvSpPr/>
            <p:nvPr/>
          </p:nvSpPr>
          <p:spPr>
            <a:xfrm>
              <a:off x="10613829" y="550413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5" name="Oval 517">
              <a:extLst>
                <a:ext uri="{FF2B5EF4-FFF2-40B4-BE49-F238E27FC236}">
                  <a16:creationId xmlns:a16="http://schemas.microsoft.com/office/drawing/2014/main" id="{B0EE2136-8648-170D-6DDB-91DA5E40DF82}"/>
                </a:ext>
              </a:extLst>
            </p:cNvPr>
            <p:cNvSpPr/>
            <p:nvPr/>
          </p:nvSpPr>
          <p:spPr>
            <a:xfrm>
              <a:off x="10703007" y="541509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6" name="Oval 518">
              <a:extLst>
                <a:ext uri="{FF2B5EF4-FFF2-40B4-BE49-F238E27FC236}">
                  <a16:creationId xmlns:a16="http://schemas.microsoft.com/office/drawing/2014/main" id="{2051179B-88A8-365C-F55E-5BBF3357DC91}"/>
                </a:ext>
              </a:extLst>
            </p:cNvPr>
            <p:cNvSpPr/>
            <p:nvPr/>
          </p:nvSpPr>
          <p:spPr>
            <a:xfrm>
              <a:off x="10772330" y="548857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7" name="Oval 519">
              <a:extLst>
                <a:ext uri="{FF2B5EF4-FFF2-40B4-BE49-F238E27FC236}">
                  <a16:creationId xmlns:a16="http://schemas.microsoft.com/office/drawing/2014/main" id="{9E396DAD-F54A-5C08-311D-6E2351E52EBB}"/>
                </a:ext>
              </a:extLst>
            </p:cNvPr>
            <p:cNvSpPr/>
            <p:nvPr/>
          </p:nvSpPr>
          <p:spPr>
            <a:xfrm>
              <a:off x="10683020" y="557822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8" name="Oval 520">
              <a:extLst>
                <a:ext uri="{FF2B5EF4-FFF2-40B4-BE49-F238E27FC236}">
                  <a16:creationId xmlns:a16="http://schemas.microsoft.com/office/drawing/2014/main" id="{4153E2FA-1374-58E6-5EE3-1DE9055553DE}"/>
                </a:ext>
              </a:extLst>
            </p:cNvPr>
            <p:cNvSpPr/>
            <p:nvPr/>
          </p:nvSpPr>
          <p:spPr>
            <a:xfrm>
              <a:off x="10593595" y="566812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9" name="Oval 521">
              <a:extLst>
                <a:ext uri="{FF2B5EF4-FFF2-40B4-BE49-F238E27FC236}">
                  <a16:creationId xmlns:a16="http://schemas.microsoft.com/office/drawing/2014/main" id="{9FF6E5B3-A874-53C6-0827-7954E42E1516}"/>
                </a:ext>
              </a:extLst>
            </p:cNvPr>
            <p:cNvSpPr/>
            <p:nvPr/>
          </p:nvSpPr>
          <p:spPr>
            <a:xfrm>
              <a:off x="10503951" y="575845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0" name="Oval 522">
              <a:extLst>
                <a:ext uri="{FF2B5EF4-FFF2-40B4-BE49-F238E27FC236}">
                  <a16:creationId xmlns:a16="http://schemas.microsoft.com/office/drawing/2014/main" id="{07D0D182-4587-C43A-C489-99B60A48AE87}"/>
                </a:ext>
              </a:extLst>
            </p:cNvPr>
            <p:cNvSpPr/>
            <p:nvPr/>
          </p:nvSpPr>
          <p:spPr>
            <a:xfrm>
              <a:off x="10832654" y="55695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1" name="Oval 523">
              <a:extLst>
                <a:ext uri="{FF2B5EF4-FFF2-40B4-BE49-F238E27FC236}">
                  <a16:creationId xmlns:a16="http://schemas.microsoft.com/office/drawing/2014/main" id="{6BFB057E-883B-8274-8CFE-8931137ADE36}"/>
                </a:ext>
              </a:extLst>
            </p:cNvPr>
            <p:cNvSpPr/>
            <p:nvPr/>
          </p:nvSpPr>
          <p:spPr>
            <a:xfrm>
              <a:off x="10413810" y="584969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2" name="Oval 524">
              <a:extLst>
                <a:ext uri="{FF2B5EF4-FFF2-40B4-BE49-F238E27FC236}">
                  <a16:creationId xmlns:a16="http://schemas.microsoft.com/office/drawing/2014/main" id="{80E7F9B2-EA21-F1BB-8DAD-FB4D0B4D2765}"/>
                </a:ext>
              </a:extLst>
            </p:cNvPr>
            <p:cNvSpPr/>
            <p:nvPr/>
          </p:nvSpPr>
          <p:spPr>
            <a:xfrm>
              <a:off x="10741478" y="56610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3" name="Oval 525">
              <a:extLst>
                <a:ext uri="{FF2B5EF4-FFF2-40B4-BE49-F238E27FC236}">
                  <a16:creationId xmlns:a16="http://schemas.microsoft.com/office/drawing/2014/main" id="{C42B9634-05FA-0E98-890A-43861A780032}"/>
                </a:ext>
              </a:extLst>
            </p:cNvPr>
            <p:cNvSpPr/>
            <p:nvPr/>
          </p:nvSpPr>
          <p:spPr>
            <a:xfrm>
              <a:off x="10649309" y="575340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4" name="Oval 526">
              <a:extLst>
                <a:ext uri="{FF2B5EF4-FFF2-40B4-BE49-F238E27FC236}">
                  <a16:creationId xmlns:a16="http://schemas.microsoft.com/office/drawing/2014/main" id="{44E293FF-D9D3-66DF-399C-5ED241B3DB88}"/>
                </a:ext>
              </a:extLst>
            </p:cNvPr>
            <p:cNvSpPr/>
            <p:nvPr/>
          </p:nvSpPr>
          <p:spPr>
            <a:xfrm>
              <a:off x="10883163" y="56570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5" name="Oval 527">
              <a:extLst>
                <a:ext uri="{FF2B5EF4-FFF2-40B4-BE49-F238E27FC236}">
                  <a16:creationId xmlns:a16="http://schemas.microsoft.com/office/drawing/2014/main" id="{771FE7A9-FE3A-4EBC-67CA-67BFE561D4B9}"/>
                </a:ext>
              </a:extLst>
            </p:cNvPr>
            <p:cNvSpPr/>
            <p:nvPr/>
          </p:nvSpPr>
          <p:spPr>
            <a:xfrm>
              <a:off x="10555254" y="584731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6" name="Oval 528">
              <a:extLst>
                <a:ext uri="{FF2B5EF4-FFF2-40B4-BE49-F238E27FC236}">
                  <a16:creationId xmlns:a16="http://schemas.microsoft.com/office/drawing/2014/main" id="{20E2F42B-9366-6F06-CFA7-C8DC1BC93677}"/>
                </a:ext>
              </a:extLst>
            </p:cNvPr>
            <p:cNvSpPr/>
            <p:nvPr/>
          </p:nvSpPr>
          <p:spPr>
            <a:xfrm>
              <a:off x="10788115" y="575104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7" name="Oval 529">
              <a:extLst>
                <a:ext uri="{FF2B5EF4-FFF2-40B4-BE49-F238E27FC236}">
                  <a16:creationId xmlns:a16="http://schemas.microsoft.com/office/drawing/2014/main" id="{1E298BB1-1C58-11C8-7446-F2BE1D2C3FE3}"/>
                </a:ext>
              </a:extLst>
            </p:cNvPr>
            <p:cNvSpPr/>
            <p:nvPr/>
          </p:nvSpPr>
          <p:spPr>
            <a:xfrm>
              <a:off x="10923175" y="57498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8" name="Oval 530">
              <a:extLst>
                <a:ext uri="{FF2B5EF4-FFF2-40B4-BE49-F238E27FC236}">
                  <a16:creationId xmlns:a16="http://schemas.microsoft.com/office/drawing/2014/main" id="{A95DC74A-5818-733F-F91F-5E17987BE921}"/>
                </a:ext>
              </a:extLst>
            </p:cNvPr>
            <p:cNvSpPr/>
            <p:nvPr/>
          </p:nvSpPr>
          <p:spPr>
            <a:xfrm>
              <a:off x="10690227" y="58466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9" name="Oval 531">
              <a:extLst>
                <a:ext uri="{FF2B5EF4-FFF2-40B4-BE49-F238E27FC236}">
                  <a16:creationId xmlns:a16="http://schemas.microsoft.com/office/drawing/2014/main" id="{7C5298BA-917D-B1A7-9159-7D099A65F9C9}"/>
                </a:ext>
              </a:extLst>
            </p:cNvPr>
            <p:cNvSpPr/>
            <p:nvPr/>
          </p:nvSpPr>
          <p:spPr>
            <a:xfrm>
              <a:off x="10456949" y="5944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0" name="Oval 532">
              <a:extLst>
                <a:ext uri="{FF2B5EF4-FFF2-40B4-BE49-F238E27FC236}">
                  <a16:creationId xmlns:a16="http://schemas.microsoft.com/office/drawing/2014/main" id="{299EC165-C2F7-F7BD-97C0-001ADBA9913B}"/>
                </a:ext>
              </a:extLst>
            </p:cNvPr>
            <p:cNvSpPr/>
            <p:nvPr/>
          </p:nvSpPr>
          <p:spPr>
            <a:xfrm>
              <a:off x="10822062" y="584656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1" name="Oval 533">
              <a:extLst>
                <a:ext uri="{FF2B5EF4-FFF2-40B4-BE49-F238E27FC236}">
                  <a16:creationId xmlns:a16="http://schemas.microsoft.com/office/drawing/2014/main" id="{8E5B1D2D-3979-A258-8FCE-E4D914D8FEF8}"/>
                </a:ext>
              </a:extLst>
            </p:cNvPr>
            <p:cNvSpPr/>
            <p:nvPr/>
          </p:nvSpPr>
          <p:spPr>
            <a:xfrm>
              <a:off x="10952147" y="58466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2" name="Oval 534">
              <a:extLst>
                <a:ext uri="{FF2B5EF4-FFF2-40B4-BE49-F238E27FC236}">
                  <a16:creationId xmlns:a16="http://schemas.microsoft.com/office/drawing/2014/main" id="{8BC24E12-3E5F-C275-D59F-760AAAE06B53}"/>
                </a:ext>
              </a:extLst>
            </p:cNvPr>
            <p:cNvSpPr/>
            <p:nvPr/>
          </p:nvSpPr>
          <p:spPr>
            <a:xfrm>
              <a:off x="10586961" y="5944902"/>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3" name="Oval 535">
              <a:extLst>
                <a:ext uri="{FF2B5EF4-FFF2-40B4-BE49-F238E27FC236}">
                  <a16:creationId xmlns:a16="http://schemas.microsoft.com/office/drawing/2014/main" id="{63AF0E94-85F2-BE40-5F85-D59B4A595C90}"/>
                </a:ext>
              </a:extLst>
            </p:cNvPr>
            <p:cNvSpPr/>
            <p:nvPr/>
          </p:nvSpPr>
          <p:spPr>
            <a:xfrm>
              <a:off x="10715233" y="59454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4" name="Oval 536">
              <a:extLst>
                <a:ext uri="{FF2B5EF4-FFF2-40B4-BE49-F238E27FC236}">
                  <a16:creationId xmlns:a16="http://schemas.microsoft.com/office/drawing/2014/main" id="{2EBD33CF-3CB8-834B-049C-4329D2F24F8A}"/>
                </a:ext>
              </a:extLst>
            </p:cNvPr>
            <p:cNvSpPr/>
            <p:nvPr/>
          </p:nvSpPr>
          <p:spPr>
            <a:xfrm>
              <a:off x="10842686" y="59458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5" name="Oval 537">
              <a:extLst>
                <a:ext uri="{FF2B5EF4-FFF2-40B4-BE49-F238E27FC236}">
                  <a16:creationId xmlns:a16="http://schemas.microsoft.com/office/drawing/2014/main" id="{8BA0F0FB-F46B-FA14-8086-36E8A280DBE6}"/>
                </a:ext>
              </a:extLst>
            </p:cNvPr>
            <p:cNvSpPr/>
            <p:nvPr/>
          </p:nvSpPr>
          <p:spPr>
            <a:xfrm>
              <a:off x="10969689" y="59460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6" name="Oval 538">
              <a:extLst>
                <a:ext uri="{FF2B5EF4-FFF2-40B4-BE49-F238E27FC236}">
                  <a16:creationId xmlns:a16="http://schemas.microsoft.com/office/drawing/2014/main" id="{9B4C1783-8185-2EE7-2071-F37C07705F02}"/>
                </a:ext>
              </a:extLst>
            </p:cNvPr>
            <p:cNvSpPr/>
            <p:nvPr/>
          </p:nvSpPr>
          <p:spPr>
            <a:xfrm>
              <a:off x="10471728"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7" name="Oval 539">
              <a:extLst>
                <a:ext uri="{FF2B5EF4-FFF2-40B4-BE49-F238E27FC236}">
                  <a16:creationId xmlns:a16="http://schemas.microsoft.com/office/drawing/2014/main" id="{E5397BD1-9A8B-F02A-DAF3-3304605489CD}"/>
                </a:ext>
              </a:extLst>
            </p:cNvPr>
            <p:cNvSpPr/>
            <p:nvPr/>
          </p:nvSpPr>
          <p:spPr>
            <a:xfrm>
              <a:off x="10597687"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8" name="Oval 540">
              <a:extLst>
                <a:ext uri="{FF2B5EF4-FFF2-40B4-BE49-F238E27FC236}">
                  <a16:creationId xmlns:a16="http://schemas.microsoft.com/office/drawing/2014/main" id="{D0C32F29-014F-F189-1E39-47BD37B06717}"/>
                </a:ext>
              </a:extLst>
            </p:cNvPr>
            <p:cNvSpPr/>
            <p:nvPr/>
          </p:nvSpPr>
          <p:spPr>
            <a:xfrm>
              <a:off x="10723645"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9" name="Oval 541">
              <a:extLst>
                <a:ext uri="{FF2B5EF4-FFF2-40B4-BE49-F238E27FC236}">
                  <a16:creationId xmlns:a16="http://schemas.microsoft.com/office/drawing/2014/main" id="{211EB34F-5D9D-4177-DEAC-15FABA97C968}"/>
                </a:ext>
              </a:extLst>
            </p:cNvPr>
            <p:cNvSpPr/>
            <p:nvPr/>
          </p:nvSpPr>
          <p:spPr>
            <a:xfrm>
              <a:off x="10849604"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0" name="Oval 542">
              <a:extLst>
                <a:ext uri="{FF2B5EF4-FFF2-40B4-BE49-F238E27FC236}">
                  <a16:creationId xmlns:a16="http://schemas.microsoft.com/office/drawing/2014/main" id="{5EFF059B-691C-2F57-4664-9E7C9A4C4114}"/>
                </a:ext>
              </a:extLst>
            </p:cNvPr>
            <p:cNvSpPr/>
            <p:nvPr/>
          </p:nvSpPr>
          <p:spPr>
            <a:xfrm>
              <a:off x="10975562"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561" name="Huis verdeling">
            <a:extLst>
              <a:ext uri="{FF2B5EF4-FFF2-40B4-BE49-F238E27FC236}">
                <a16:creationId xmlns:a16="http://schemas.microsoft.com/office/drawing/2014/main" id="{0F11E3BA-F816-224D-5570-E5C8A0CF5301}"/>
              </a:ext>
            </a:extLst>
          </p:cNvPr>
          <p:cNvGrpSpPr/>
          <p:nvPr/>
        </p:nvGrpSpPr>
        <p:grpSpPr>
          <a:xfrm>
            <a:off x="1056521" y="4131756"/>
            <a:ext cx="2091455" cy="1067327"/>
            <a:chOff x="7074144" y="5044176"/>
            <a:chExt cx="2091455" cy="1067327"/>
          </a:xfrm>
        </p:grpSpPr>
        <p:sp>
          <p:nvSpPr>
            <p:cNvPr id="562" name="Oval 544">
              <a:extLst>
                <a:ext uri="{FF2B5EF4-FFF2-40B4-BE49-F238E27FC236}">
                  <a16:creationId xmlns:a16="http://schemas.microsoft.com/office/drawing/2014/main" id="{789034A8-B872-560E-0D55-7ABA0802DE7A}"/>
                </a:ext>
              </a:extLst>
            </p:cNvPr>
            <p:cNvSpPr/>
            <p:nvPr/>
          </p:nvSpPr>
          <p:spPr>
            <a:xfrm>
              <a:off x="7668138"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3" name="Oval 545">
              <a:extLst>
                <a:ext uri="{FF2B5EF4-FFF2-40B4-BE49-F238E27FC236}">
                  <a16:creationId xmlns:a16="http://schemas.microsoft.com/office/drawing/2014/main" id="{FCD468A7-EACB-780A-CAA7-2981F1A416C7}"/>
                </a:ext>
              </a:extLst>
            </p:cNvPr>
            <p:cNvSpPr/>
            <p:nvPr/>
          </p:nvSpPr>
          <p:spPr>
            <a:xfrm>
              <a:off x="7614138"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4" name="Oval 546">
              <a:extLst>
                <a:ext uri="{FF2B5EF4-FFF2-40B4-BE49-F238E27FC236}">
                  <a16:creationId xmlns:a16="http://schemas.microsoft.com/office/drawing/2014/main" id="{C719644C-2AF1-0B07-7F46-0719F06957E1}"/>
                </a:ext>
              </a:extLst>
            </p:cNvPr>
            <p:cNvSpPr/>
            <p:nvPr/>
          </p:nvSpPr>
          <p:spPr>
            <a:xfrm>
              <a:off x="7560139"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5" name="Oval 547">
              <a:extLst>
                <a:ext uri="{FF2B5EF4-FFF2-40B4-BE49-F238E27FC236}">
                  <a16:creationId xmlns:a16="http://schemas.microsoft.com/office/drawing/2014/main" id="{A35D180F-3521-E390-1534-858EE2834E94}"/>
                </a:ext>
              </a:extLst>
            </p:cNvPr>
            <p:cNvSpPr/>
            <p:nvPr/>
          </p:nvSpPr>
          <p:spPr>
            <a:xfrm>
              <a:off x="7506140"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6" name="Oval 548">
              <a:extLst>
                <a:ext uri="{FF2B5EF4-FFF2-40B4-BE49-F238E27FC236}">
                  <a16:creationId xmlns:a16="http://schemas.microsoft.com/office/drawing/2014/main" id="{1088E8BB-B7AD-6B31-58AA-BE81279B698D}"/>
                </a:ext>
              </a:extLst>
            </p:cNvPr>
            <p:cNvSpPr/>
            <p:nvPr/>
          </p:nvSpPr>
          <p:spPr>
            <a:xfrm>
              <a:off x="7452140"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7" name="Oval 549">
              <a:extLst>
                <a:ext uri="{FF2B5EF4-FFF2-40B4-BE49-F238E27FC236}">
                  <a16:creationId xmlns:a16="http://schemas.microsoft.com/office/drawing/2014/main" id="{410B84E0-2F5C-3711-0914-9A40DB9C5408}"/>
                </a:ext>
              </a:extLst>
            </p:cNvPr>
            <p:cNvSpPr/>
            <p:nvPr/>
          </p:nvSpPr>
          <p:spPr>
            <a:xfrm>
              <a:off x="7398141"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8" name="Oval 550">
              <a:extLst>
                <a:ext uri="{FF2B5EF4-FFF2-40B4-BE49-F238E27FC236}">
                  <a16:creationId xmlns:a16="http://schemas.microsoft.com/office/drawing/2014/main" id="{C2C87573-7253-59FF-B51A-49FD3D2781B3}"/>
                </a:ext>
              </a:extLst>
            </p:cNvPr>
            <p:cNvSpPr/>
            <p:nvPr/>
          </p:nvSpPr>
          <p:spPr>
            <a:xfrm>
              <a:off x="7344141"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9" name="Oval 551">
              <a:extLst>
                <a:ext uri="{FF2B5EF4-FFF2-40B4-BE49-F238E27FC236}">
                  <a16:creationId xmlns:a16="http://schemas.microsoft.com/office/drawing/2014/main" id="{91B789EB-2938-4B66-F48E-B3C2B2A8C04F}"/>
                </a:ext>
              </a:extLst>
            </p:cNvPr>
            <p:cNvSpPr/>
            <p:nvPr/>
          </p:nvSpPr>
          <p:spPr>
            <a:xfrm>
              <a:off x="7290142"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0" name="Oval 552">
              <a:extLst>
                <a:ext uri="{FF2B5EF4-FFF2-40B4-BE49-F238E27FC236}">
                  <a16:creationId xmlns:a16="http://schemas.microsoft.com/office/drawing/2014/main" id="{4F9ACFDD-CAE1-AF23-C225-655889454663}"/>
                </a:ext>
              </a:extLst>
            </p:cNvPr>
            <p:cNvSpPr/>
            <p:nvPr/>
          </p:nvSpPr>
          <p:spPr>
            <a:xfrm>
              <a:off x="7236142"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1" name="Oval 553">
              <a:extLst>
                <a:ext uri="{FF2B5EF4-FFF2-40B4-BE49-F238E27FC236}">
                  <a16:creationId xmlns:a16="http://schemas.microsoft.com/office/drawing/2014/main" id="{A1E27CA2-5F07-C7B7-2A9B-57D4C29DBDC4}"/>
                </a:ext>
              </a:extLst>
            </p:cNvPr>
            <p:cNvSpPr/>
            <p:nvPr/>
          </p:nvSpPr>
          <p:spPr>
            <a:xfrm>
              <a:off x="7182143"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2" name="Oval 554">
              <a:extLst>
                <a:ext uri="{FF2B5EF4-FFF2-40B4-BE49-F238E27FC236}">
                  <a16:creationId xmlns:a16="http://schemas.microsoft.com/office/drawing/2014/main" id="{19C04DF8-5123-7FB1-FCCD-5269C1F01185}"/>
                </a:ext>
              </a:extLst>
            </p:cNvPr>
            <p:cNvSpPr/>
            <p:nvPr/>
          </p:nvSpPr>
          <p:spPr>
            <a:xfrm>
              <a:off x="7128143"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3" name="Oval 555">
              <a:extLst>
                <a:ext uri="{FF2B5EF4-FFF2-40B4-BE49-F238E27FC236}">
                  <a16:creationId xmlns:a16="http://schemas.microsoft.com/office/drawing/2014/main" id="{99EBDA75-EA43-5F5F-97A4-AE232A2A1C13}"/>
                </a:ext>
              </a:extLst>
            </p:cNvPr>
            <p:cNvSpPr/>
            <p:nvPr/>
          </p:nvSpPr>
          <p:spPr>
            <a:xfrm>
              <a:off x="7074144"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4" name="Oval 556">
              <a:extLst>
                <a:ext uri="{FF2B5EF4-FFF2-40B4-BE49-F238E27FC236}">
                  <a16:creationId xmlns:a16="http://schemas.microsoft.com/office/drawing/2014/main" id="{EA354411-4E9F-B05B-79DF-8E24F138CE55}"/>
                </a:ext>
              </a:extLst>
            </p:cNvPr>
            <p:cNvSpPr/>
            <p:nvPr/>
          </p:nvSpPr>
          <p:spPr>
            <a:xfrm>
              <a:off x="7076165" y="60039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5" name="Oval 557">
              <a:extLst>
                <a:ext uri="{FF2B5EF4-FFF2-40B4-BE49-F238E27FC236}">
                  <a16:creationId xmlns:a16="http://schemas.microsoft.com/office/drawing/2014/main" id="{5368B1EE-4CD5-176E-73F6-79282C445829}"/>
                </a:ext>
              </a:extLst>
            </p:cNvPr>
            <p:cNvSpPr/>
            <p:nvPr/>
          </p:nvSpPr>
          <p:spPr>
            <a:xfrm>
              <a:off x="7130310" y="60035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6" name="Oval 558">
              <a:extLst>
                <a:ext uri="{FF2B5EF4-FFF2-40B4-BE49-F238E27FC236}">
                  <a16:creationId xmlns:a16="http://schemas.microsoft.com/office/drawing/2014/main" id="{03053320-035B-96C9-12F0-A6AF761BF6BF}"/>
                </a:ext>
              </a:extLst>
            </p:cNvPr>
            <p:cNvSpPr/>
            <p:nvPr/>
          </p:nvSpPr>
          <p:spPr>
            <a:xfrm>
              <a:off x="7184374" y="60043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7" name="Oval 559">
              <a:extLst>
                <a:ext uri="{FF2B5EF4-FFF2-40B4-BE49-F238E27FC236}">
                  <a16:creationId xmlns:a16="http://schemas.microsoft.com/office/drawing/2014/main" id="{1D63A703-A5FD-00A1-B839-1DDF296845E8}"/>
                </a:ext>
              </a:extLst>
            </p:cNvPr>
            <p:cNvSpPr/>
            <p:nvPr/>
          </p:nvSpPr>
          <p:spPr>
            <a:xfrm>
              <a:off x="7238553" y="60038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8" name="Oval 560">
              <a:extLst>
                <a:ext uri="{FF2B5EF4-FFF2-40B4-BE49-F238E27FC236}">
                  <a16:creationId xmlns:a16="http://schemas.microsoft.com/office/drawing/2014/main" id="{78753189-9B15-A8BC-897E-712D4A86B73B}"/>
                </a:ext>
              </a:extLst>
            </p:cNvPr>
            <p:cNvSpPr/>
            <p:nvPr/>
          </p:nvSpPr>
          <p:spPr>
            <a:xfrm>
              <a:off x="7292762" y="60032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9" name="Oval 561">
              <a:extLst>
                <a:ext uri="{FF2B5EF4-FFF2-40B4-BE49-F238E27FC236}">
                  <a16:creationId xmlns:a16="http://schemas.microsoft.com/office/drawing/2014/main" id="{07679DEA-B23B-931C-FBA3-297E7D946754}"/>
                </a:ext>
              </a:extLst>
            </p:cNvPr>
            <p:cNvSpPr/>
            <p:nvPr/>
          </p:nvSpPr>
          <p:spPr>
            <a:xfrm>
              <a:off x="7346858" y="60043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0" name="Oval 562">
              <a:extLst>
                <a:ext uri="{FF2B5EF4-FFF2-40B4-BE49-F238E27FC236}">
                  <a16:creationId xmlns:a16="http://schemas.microsoft.com/office/drawing/2014/main" id="{6A018704-34CF-F6EC-8AF8-8470CC07D957}"/>
                </a:ext>
              </a:extLst>
            </p:cNvPr>
            <p:cNvSpPr/>
            <p:nvPr/>
          </p:nvSpPr>
          <p:spPr>
            <a:xfrm>
              <a:off x="7401127" y="60037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1" name="Oval 563">
              <a:extLst>
                <a:ext uri="{FF2B5EF4-FFF2-40B4-BE49-F238E27FC236}">
                  <a16:creationId xmlns:a16="http://schemas.microsoft.com/office/drawing/2014/main" id="{F4FFC55B-CBEA-9610-80D1-12143AA4BC5D}"/>
                </a:ext>
              </a:extLst>
            </p:cNvPr>
            <p:cNvSpPr/>
            <p:nvPr/>
          </p:nvSpPr>
          <p:spPr>
            <a:xfrm>
              <a:off x="7455455" y="600293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2" name="Oval 564">
              <a:extLst>
                <a:ext uri="{FF2B5EF4-FFF2-40B4-BE49-F238E27FC236}">
                  <a16:creationId xmlns:a16="http://schemas.microsoft.com/office/drawing/2014/main" id="{BCB16CFA-E08E-BA62-9ACA-82F3643EAB3F}"/>
                </a:ext>
              </a:extLst>
            </p:cNvPr>
            <p:cNvSpPr/>
            <p:nvPr/>
          </p:nvSpPr>
          <p:spPr>
            <a:xfrm>
              <a:off x="7509611" y="600428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3" name="Oval 565">
              <a:extLst>
                <a:ext uri="{FF2B5EF4-FFF2-40B4-BE49-F238E27FC236}">
                  <a16:creationId xmlns:a16="http://schemas.microsoft.com/office/drawing/2014/main" id="{240A26D9-105E-1F46-626E-E4DB404055E8}"/>
                </a:ext>
              </a:extLst>
            </p:cNvPr>
            <p:cNvSpPr/>
            <p:nvPr/>
          </p:nvSpPr>
          <p:spPr>
            <a:xfrm>
              <a:off x="7564063" y="600343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4" name="Oval 566">
              <a:extLst>
                <a:ext uri="{FF2B5EF4-FFF2-40B4-BE49-F238E27FC236}">
                  <a16:creationId xmlns:a16="http://schemas.microsoft.com/office/drawing/2014/main" id="{9A172B76-8915-5640-04FE-D56BA6157EFB}"/>
                </a:ext>
              </a:extLst>
            </p:cNvPr>
            <p:cNvSpPr/>
            <p:nvPr/>
          </p:nvSpPr>
          <p:spPr>
            <a:xfrm>
              <a:off x="7082219" y="593994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5" name="Oval 567">
              <a:extLst>
                <a:ext uri="{FF2B5EF4-FFF2-40B4-BE49-F238E27FC236}">
                  <a16:creationId xmlns:a16="http://schemas.microsoft.com/office/drawing/2014/main" id="{C7B6C915-8A65-4E80-6E6F-BD1134FB1A87}"/>
                </a:ext>
              </a:extLst>
            </p:cNvPr>
            <p:cNvSpPr/>
            <p:nvPr/>
          </p:nvSpPr>
          <p:spPr>
            <a:xfrm>
              <a:off x="7136799" y="59389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6" name="Oval 568">
              <a:extLst>
                <a:ext uri="{FF2B5EF4-FFF2-40B4-BE49-F238E27FC236}">
                  <a16:creationId xmlns:a16="http://schemas.microsoft.com/office/drawing/2014/main" id="{FA35AD43-FAE0-4F3E-D927-EAD59180CF70}"/>
                </a:ext>
              </a:extLst>
            </p:cNvPr>
            <p:cNvSpPr/>
            <p:nvPr/>
          </p:nvSpPr>
          <p:spPr>
            <a:xfrm>
              <a:off x="7618648" y="60023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7" name="Oval 569">
              <a:extLst>
                <a:ext uri="{FF2B5EF4-FFF2-40B4-BE49-F238E27FC236}">
                  <a16:creationId xmlns:a16="http://schemas.microsoft.com/office/drawing/2014/main" id="{8D550CF0-1F2D-C1CA-E5F4-61F36DE292D7}"/>
                </a:ext>
              </a:extLst>
            </p:cNvPr>
            <p:cNvSpPr/>
            <p:nvPr/>
          </p:nvSpPr>
          <p:spPr>
            <a:xfrm>
              <a:off x="7191058" y="59408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8" name="Oval 570">
              <a:extLst>
                <a:ext uri="{FF2B5EF4-FFF2-40B4-BE49-F238E27FC236}">
                  <a16:creationId xmlns:a16="http://schemas.microsoft.com/office/drawing/2014/main" id="{59695E40-D5B4-1517-B327-EA7C63626CD1}"/>
                </a:ext>
              </a:extLst>
            </p:cNvPr>
            <p:cNvSpPr/>
            <p:nvPr/>
          </p:nvSpPr>
          <p:spPr>
            <a:xfrm>
              <a:off x="7245771" y="59398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9" name="Oval 571">
              <a:extLst>
                <a:ext uri="{FF2B5EF4-FFF2-40B4-BE49-F238E27FC236}">
                  <a16:creationId xmlns:a16="http://schemas.microsoft.com/office/drawing/2014/main" id="{3984C766-4C07-7134-7665-C7353E60E486}"/>
                </a:ext>
              </a:extLst>
            </p:cNvPr>
            <p:cNvSpPr/>
            <p:nvPr/>
          </p:nvSpPr>
          <p:spPr>
            <a:xfrm>
              <a:off x="7673434" y="600101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0" name="Oval 572">
              <a:extLst>
                <a:ext uri="{FF2B5EF4-FFF2-40B4-BE49-F238E27FC236}">
                  <a16:creationId xmlns:a16="http://schemas.microsoft.com/office/drawing/2014/main" id="{554187B6-2B09-9A61-0111-08B85E16CE39}"/>
                </a:ext>
              </a:extLst>
            </p:cNvPr>
            <p:cNvSpPr/>
            <p:nvPr/>
          </p:nvSpPr>
          <p:spPr>
            <a:xfrm>
              <a:off x="7300607" y="593867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1" name="Oval 573">
              <a:extLst>
                <a:ext uri="{FF2B5EF4-FFF2-40B4-BE49-F238E27FC236}">
                  <a16:creationId xmlns:a16="http://schemas.microsoft.com/office/drawing/2014/main" id="{63563ADF-46FB-D6D7-90C9-19DC10EC4539}"/>
                </a:ext>
              </a:extLst>
            </p:cNvPr>
            <p:cNvSpPr/>
            <p:nvPr/>
          </p:nvSpPr>
          <p:spPr>
            <a:xfrm>
              <a:off x="7354989" y="59408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2" name="Oval 574">
              <a:extLst>
                <a:ext uri="{FF2B5EF4-FFF2-40B4-BE49-F238E27FC236}">
                  <a16:creationId xmlns:a16="http://schemas.microsoft.com/office/drawing/2014/main" id="{6AB21BAC-84F4-DC76-61E8-65807ACD2CF5}"/>
                </a:ext>
              </a:extLst>
            </p:cNvPr>
            <p:cNvSpPr/>
            <p:nvPr/>
          </p:nvSpPr>
          <p:spPr>
            <a:xfrm>
              <a:off x="7410062" y="59396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3" name="Oval 575">
              <a:extLst>
                <a:ext uri="{FF2B5EF4-FFF2-40B4-BE49-F238E27FC236}">
                  <a16:creationId xmlns:a16="http://schemas.microsoft.com/office/drawing/2014/main" id="{B0918CA3-4A11-4AF4-6215-58801273B6C4}"/>
                </a:ext>
              </a:extLst>
            </p:cNvPr>
            <p:cNvSpPr/>
            <p:nvPr/>
          </p:nvSpPr>
          <p:spPr>
            <a:xfrm>
              <a:off x="7092284" y="58764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4" name="Oval 576">
              <a:extLst>
                <a:ext uri="{FF2B5EF4-FFF2-40B4-BE49-F238E27FC236}">
                  <a16:creationId xmlns:a16="http://schemas.microsoft.com/office/drawing/2014/main" id="{9F1001D8-D422-560A-BCE5-C67E28FE02E5}"/>
                </a:ext>
              </a:extLst>
            </p:cNvPr>
            <p:cNvSpPr/>
            <p:nvPr/>
          </p:nvSpPr>
          <p:spPr>
            <a:xfrm>
              <a:off x="7147583" y="587506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5" name="Oval 577">
              <a:extLst>
                <a:ext uri="{FF2B5EF4-FFF2-40B4-BE49-F238E27FC236}">
                  <a16:creationId xmlns:a16="http://schemas.microsoft.com/office/drawing/2014/main" id="{32ED2E97-320A-BB59-284F-88DE13BC1B3C}"/>
                </a:ext>
              </a:extLst>
            </p:cNvPr>
            <p:cNvSpPr/>
            <p:nvPr/>
          </p:nvSpPr>
          <p:spPr>
            <a:xfrm>
              <a:off x="7465366" y="593823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6" name="Oval 578">
              <a:extLst>
                <a:ext uri="{FF2B5EF4-FFF2-40B4-BE49-F238E27FC236}">
                  <a16:creationId xmlns:a16="http://schemas.microsoft.com/office/drawing/2014/main" id="{E9A1A8D1-A002-AFA1-0622-2A2B5FA53E5A}"/>
                </a:ext>
              </a:extLst>
            </p:cNvPr>
            <p:cNvSpPr/>
            <p:nvPr/>
          </p:nvSpPr>
          <p:spPr>
            <a:xfrm>
              <a:off x="7202162" y="587783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7" name="Oval 579">
              <a:extLst>
                <a:ext uri="{FF2B5EF4-FFF2-40B4-BE49-F238E27FC236}">
                  <a16:creationId xmlns:a16="http://schemas.microsoft.com/office/drawing/2014/main" id="{31D2E3A2-81B0-BC08-6F4A-B6D7BC2B5785}"/>
                </a:ext>
              </a:extLst>
            </p:cNvPr>
            <p:cNvSpPr/>
            <p:nvPr/>
          </p:nvSpPr>
          <p:spPr>
            <a:xfrm>
              <a:off x="7519983" y="59410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8" name="Oval 580">
              <a:extLst>
                <a:ext uri="{FF2B5EF4-FFF2-40B4-BE49-F238E27FC236}">
                  <a16:creationId xmlns:a16="http://schemas.microsoft.com/office/drawing/2014/main" id="{EB17A445-7328-D88A-F5D3-952A3DC97FE4}"/>
                </a:ext>
              </a:extLst>
            </p:cNvPr>
            <p:cNvSpPr/>
            <p:nvPr/>
          </p:nvSpPr>
          <p:spPr>
            <a:xfrm>
              <a:off x="7257758" y="587646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9" name="Oval 581">
              <a:extLst>
                <a:ext uri="{FF2B5EF4-FFF2-40B4-BE49-F238E27FC236}">
                  <a16:creationId xmlns:a16="http://schemas.microsoft.com/office/drawing/2014/main" id="{90EDA7A6-B952-49C6-1D13-DCA6C9DA9406}"/>
                </a:ext>
              </a:extLst>
            </p:cNvPr>
            <p:cNvSpPr/>
            <p:nvPr/>
          </p:nvSpPr>
          <p:spPr>
            <a:xfrm>
              <a:off x="7575776" y="593952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0" name="Oval 582">
              <a:extLst>
                <a:ext uri="{FF2B5EF4-FFF2-40B4-BE49-F238E27FC236}">
                  <a16:creationId xmlns:a16="http://schemas.microsoft.com/office/drawing/2014/main" id="{CA8A2421-7E82-2068-0E58-2D7E088E1ADA}"/>
                </a:ext>
              </a:extLst>
            </p:cNvPr>
            <p:cNvSpPr/>
            <p:nvPr/>
          </p:nvSpPr>
          <p:spPr>
            <a:xfrm>
              <a:off x="7313624" y="58749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1" name="Oval 583">
              <a:extLst>
                <a:ext uri="{FF2B5EF4-FFF2-40B4-BE49-F238E27FC236}">
                  <a16:creationId xmlns:a16="http://schemas.microsoft.com/office/drawing/2014/main" id="{37EA906B-AEA1-0CE5-A69D-32C58294B6DC}"/>
                </a:ext>
              </a:extLst>
            </p:cNvPr>
            <p:cNvSpPr/>
            <p:nvPr/>
          </p:nvSpPr>
          <p:spPr>
            <a:xfrm>
              <a:off x="7106319" y="58136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2" name="Oval 584">
              <a:extLst>
                <a:ext uri="{FF2B5EF4-FFF2-40B4-BE49-F238E27FC236}">
                  <a16:creationId xmlns:a16="http://schemas.microsoft.com/office/drawing/2014/main" id="{2C41186F-B875-A7B5-B4F7-E66443BD7220}"/>
                </a:ext>
              </a:extLst>
            </p:cNvPr>
            <p:cNvSpPr/>
            <p:nvPr/>
          </p:nvSpPr>
          <p:spPr>
            <a:xfrm>
              <a:off x="7368475" y="58782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3" name="Oval 585">
              <a:extLst>
                <a:ext uri="{FF2B5EF4-FFF2-40B4-BE49-F238E27FC236}">
                  <a16:creationId xmlns:a16="http://schemas.microsoft.com/office/drawing/2014/main" id="{61B09740-CF34-293E-37E8-23FCD5C084E9}"/>
                </a:ext>
              </a:extLst>
            </p:cNvPr>
            <p:cNvSpPr/>
            <p:nvPr/>
          </p:nvSpPr>
          <p:spPr>
            <a:xfrm>
              <a:off x="7162613" y="58120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4" name="Oval 586">
              <a:extLst>
                <a:ext uri="{FF2B5EF4-FFF2-40B4-BE49-F238E27FC236}">
                  <a16:creationId xmlns:a16="http://schemas.microsoft.com/office/drawing/2014/main" id="{F14BE21B-243C-0858-C00B-6BD61E3FD5D4}"/>
                </a:ext>
              </a:extLst>
            </p:cNvPr>
            <p:cNvSpPr/>
            <p:nvPr/>
          </p:nvSpPr>
          <p:spPr>
            <a:xfrm>
              <a:off x="7632091" y="593768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5" name="Oval 587">
              <a:extLst>
                <a:ext uri="{FF2B5EF4-FFF2-40B4-BE49-F238E27FC236}">
                  <a16:creationId xmlns:a16="http://schemas.microsoft.com/office/drawing/2014/main" id="{02529876-D30C-EEBC-7A7D-46F45FBE9C6F}"/>
                </a:ext>
              </a:extLst>
            </p:cNvPr>
            <p:cNvSpPr/>
            <p:nvPr/>
          </p:nvSpPr>
          <p:spPr>
            <a:xfrm>
              <a:off x="7424868" y="58767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6" name="Oval 588">
              <a:extLst>
                <a:ext uri="{FF2B5EF4-FFF2-40B4-BE49-F238E27FC236}">
                  <a16:creationId xmlns:a16="http://schemas.microsoft.com/office/drawing/2014/main" id="{5B8D6C4D-1A8E-2D2C-0A47-CAD70EA62076}"/>
                </a:ext>
              </a:extLst>
            </p:cNvPr>
            <p:cNvSpPr/>
            <p:nvPr/>
          </p:nvSpPr>
          <p:spPr>
            <a:xfrm>
              <a:off x="7217632" y="58157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7" name="Oval 589">
              <a:extLst>
                <a:ext uri="{FF2B5EF4-FFF2-40B4-BE49-F238E27FC236}">
                  <a16:creationId xmlns:a16="http://schemas.microsoft.com/office/drawing/2014/main" id="{D78C7A4D-6614-823C-4EA7-958359A26008}"/>
                </a:ext>
              </a:extLst>
            </p:cNvPr>
            <p:cNvSpPr/>
            <p:nvPr/>
          </p:nvSpPr>
          <p:spPr>
            <a:xfrm>
              <a:off x="7274444" y="58141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8" name="Oval 590">
              <a:extLst>
                <a:ext uri="{FF2B5EF4-FFF2-40B4-BE49-F238E27FC236}">
                  <a16:creationId xmlns:a16="http://schemas.microsoft.com/office/drawing/2014/main" id="{707BF3A3-E449-EE48-F933-9E74372B2D19}"/>
                </a:ext>
              </a:extLst>
            </p:cNvPr>
            <p:cNvSpPr/>
            <p:nvPr/>
          </p:nvSpPr>
          <p:spPr>
            <a:xfrm>
              <a:off x="7481772" y="58748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9" name="Oval 591">
              <a:extLst>
                <a:ext uri="{FF2B5EF4-FFF2-40B4-BE49-F238E27FC236}">
                  <a16:creationId xmlns:a16="http://schemas.microsoft.com/office/drawing/2014/main" id="{5FEA56BC-94C8-3E8A-7002-212F9F185CB0}"/>
                </a:ext>
              </a:extLst>
            </p:cNvPr>
            <p:cNvSpPr/>
            <p:nvPr/>
          </p:nvSpPr>
          <p:spPr>
            <a:xfrm>
              <a:off x="7689190" y="59353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0" name="Oval 592">
              <a:extLst>
                <a:ext uri="{FF2B5EF4-FFF2-40B4-BE49-F238E27FC236}">
                  <a16:creationId xmlns:a16="http://schemas.microsoft.com/office/drawing/2014/main" id="{9990BAAD-3ADE-236B-43DE-C598D7D4E39A}"/>
                </a:ext>
              </a:extLst>
            </p:cNvPr>
            <p:cNvSpPr/>
            <p:nvPr/>
          </p:nvSpPr>
          <p:spPr>
            <a:xfrm>
              <a:off x="7124268" y="575183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1" name="Oval 593">
              <a:extLst>
                <a:ext uri="{FF2B5EF4-FFF2-40B4-BE49-F238E27FC236}">
                  <a16:creationId xmlns:a16="http://schemas.microsoft.com/office/drawing/2014/main" id="{0CEA5276-2964-B72E-3A1C-BE1F33726F08}"/>
                </a:ext>
              </a:extLst>
            </p:cNvPr>
            <p:cNvSpPr/>
            <p:nvPr/>
          </p:nvSpPr>
          <p:spPr>
            <a:xfrm>
              <a:off x="7331731" y="58123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2" name="Oval 594">
              <a:extLst>
                <a:ext uri="{FF2B5EF4-FFF2-40B4-BE49-F238E27FC236}">
                  <a16:creationId xmlns:a16="http://schemas.microsoft.com/office/drawing/2014/main" id="{79FF1DFB-6769-49D2-9257-DE7473B151CB}"/>
                </a:ext>
              </a:extLst>
            </p:cNvPr>
            <p:cNvSpPr/>
            <p:nvPr/>
          </p:nvSpPr>
          <p:spPr>
            <a:xfrm>
              <a:off x="7537136" y="587923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3" name="Oval 595">
              <a:extLst>
                <a:ext uri="{FF2B5EF4-FFF2-40B4-BE49-F238E27FC236}">
                  <a16:creationId xmlns:a16="http://schemas.microsoft.com/office/drawing/2014/main" id="{D0BC7F54-C5E6-5575-0D08-9F46FA8C9432}"/>
                </a:ext>
              </a:extLst>
            </p:cNvPr>
            <p:cNvSpPr/>
            <p:nvPr/>
          </p:nvSpPr>
          <p:spPr>
            <a:xfrm>
              <a:off x="7181821" y="57500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 name="Oval 596">
              <a:extLst>
                <a:ext uri="{FF2B5EF4-FFF2-40B4-BE49-F238E27FC236}">
                  <a16:creationId xmlns:a16="http://schemas.microsoft.com/office/drawing/2014/main" id="{46CBAEF4-F450-FCE3-05C7-70445C3B5198}"/>
                </a:ext>
              </a:extLst>
            </p:cNvPr>
            <p:cNvSpPr/>
            <p:nvPr/>
          </p:nvSpPr>
          <p:spPr>
            <a:xfrm>
              <a:off x="7387219" y="581707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5" name="Oval 597">
              <a:extLst>
                <a:ext uri="{FF2B5EF4-FFF2-40B4-BE49-F238E27FC236}">
                  <a16:creationId xmlns:a16="http://schemas.microsoft.com/office/drawing/2014/main" id="{8D4A0CFE-E2C0-2E59-CAF4-061A62CE1FB4}"/>
                </a:ext>
              </a:extLst>
            </p:cNvPr>
            <p:cNvSpPr/>
            <p:nvPr/>
          </p:nvSpPr>
          <p:spPr>
            <a:xfrm>
              <a:off x="7237392" y="575496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6" name="Oval 598">
              <a:extLst>
                <a:ext uri="{FF2B5EF4-FFF2-40B4-BE49-F238E27FC236}">
                  <a16:creationId xmlns:a16="http://schemas.microsoft.com/office/drawing/2014/main" id="{E30C0618-1328-820F-FC89-91FB98B0A3C1}"/>
                </a:ext>
              </a:extLst>
            </p:cNvPr>
            <p:cNvSpPr/>
            <p:nvPr/>
          </p:nvSpPr>
          <p:spPr>
            <a:xfrm>
              <a:off x="7595109" y="58774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7" name="Oval 599">
              <a:extLst>
                <a:ext uri="{FF2B5EF4-FFF2-40B4-BE49-F238E27FC236}">
                  <a16:creationId xmlns:a16="http://schemas.microsoft.com/office/drawing/2014/main" id="{6C6F7488-556B-F561-E1F8-EFDB499EC5FA}"/>
                </a:ext>
              </a:extLst>
            </p:cNvPr>
            <p:cNvSpPr/>
            <p:nvPr/>
          </p:nvSpPr>
          <p:spPr>
            <a:xfrm>
              <a:off x="7445419" y="58153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8" name="Oval 600">
              <a:extLst>
                <a:ext uri="{FF2B5EF4-FFF2-40B4-BE49-F238E27FC236}">
                  <a16:creationId xmlns:a16="http://schemas.microsoft.com/office/drawing/2014/main" id="{71013333-0351-66A5-B081-788408B58083}"/>
                </a:ext>
              </a:extLst>
            </p:cNvPr>
            <p:cNvSpPr/>
            <p:nvPr/>
          </p:nvSpPr>
          <p:spPr>
            <a:xfrm>
              <a:off x="7295738" y="57533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9" name="Oval 601">
              <a:extLst>
                <a:ext uri="{FF2B5EF4-FFF2-40B4-BE49-F238E27FC236}">
                  <a16:creationId xmlns:a16="http://schemas.microsoft.com/office/drawing/2014/main" id="{A1A20CB7-0E7A-796A-F55E-6E99B8E49DCD}"/>
                </a:ext>
              </a:extLst>
            </p:cNvPr>
            <p:cNvSpPr/>
            <p:nvPr/>
          </p:nvSpPr>
          <p:spPr>
            <a:xfrm>
              <a:off x="7146062" y="56912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0" name="Oval 602">
              <a:extLst>
                <a:ext uri="{FF2B5EF4-FFF2-40B4-BE49-F238E27FC236}">
                  <a16:creationId xmlns:a16="http://schemas.microsoft.com/office/drawing/2014/main" id="{5D7AA544-9C6F-6ADA-1A21-B4C311BF6A00}"/>
                </a:ext>
              </a:extLst>
            </p:cNvPr>
            <p:cNvSpPr/>
            <p:nvPr/>
          </p:nvSpPr>
          <p:spPr>
            <a:xfrm>
              <a:off x="7205123" y="56895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1" name="Oval 603">
              <a:extLst>
                <a:ext uri="{FF2B5EF4-FFF2-40B4-BE49-F238E27FC236}">
                  <a16:creationId xmlns:a16="http://schemas.microsoft.com/office/drawing/2014/main" id="{79A0768B-6042-7CAB-872D-54766D9F74B9}"/>
                </a:ext>
              </a:extLst>
            </p:cNvPr>
            <p:cNvSpPr/>
            <p:nvPr/>
          </p:nvSpPr>
          <p:spPr>
            <a:xfrm>
              <a:off x="7354809" y="575154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2" name="Oval 604">
              <a:extLst>
                <a:ext uri="{FF2B5EF4-FFF2-40B4-BE49-F238E27FC236}">
                  <a16:creationId xmlns:a16="http://schemas.microsoft.com/office/drawing/2014/main" id="{D89452EF-072F-AD3F-0EB1-CB24610390FC}"/>
                </a:ext>
              </a:extLst>
            </p:cNvPr>
            <p:cNvSpPr/>
            <p:nvPr/>
          </p:nvSpPr>
          <p:spPr>
            <a:xfrm>
              <a:off x="7504504" y="58134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3" name="Oval 605">
              <a:extLst>
                <a:ext uri="{FF2B5EF4-FFF2-40B4-BE49-F238E27FC236}">
                  <a16:creationId xmlns:a16="http://schemas.microsoft.com/office/drawing/2014/main" id="{311BA66C-682C-D7BE-9D7B-047CCD483524}"/>
                </a:ext>
              </a:extLst>
            </p:cNvPr>
            <p:cNvSpPr/>
            <p:nvPr/>
          </p:nvSpPr>
          <p:spPr>
            <a:xfrm>
              <a:off x="7654219" y="587542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4" name="Oval 606">
              <a:extLst>
                <a:ext uri="{FF2B5EF4-FFF2-40B4-BE49-F238E27FC236}">
                  <a16:creationId xmlns:a16="http://schemas.microsoft.com/office/drawing/2014/main" id="{783F4CAF-46E3-FDE1-6AA7-4842C84BC071}"/>
                </a:ext>
              </a:extLst>
            </p:cNvPr>
            <p:cNvSpPr/>
            <p:nvPr/>
          </p:nvSpPr>
          <p:spPr>
            <a:xfrm>
              <a:off x="7261346" y="56956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5" name="Oval 607">
              <a:extLst>
                <a:ext uri="{FF2B5EF4-FFF2-40B4-BE49-F238E27FC236}">
                  <a16:creationId xmlns:a16="http://schemas.microsoft.com/office/drawing/2014/main" id="{91B47B1E-E4B5-E957-BD0A-C88FFBB4C295}"/>
                </a:ext>
              </a:extLst>
            </p:cNvPr>
            <p:cNvSpPr/>
            <p:nvPr/>
          </p:nvSpPr>
          <p:spPr>
            <a:xfrm>
              <a:off x="7411086" y="57576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6" name="Oval 608">
              <a:extLst>
                <a:ext uri="{FF2B5EF4-FFF2-40B4-BE49-F238E27FC236}">
                  <a16:creationId xmlns:a16="http://schemas.microsoft.com/office/drawing/2014/main" id="{1D20A2C4-D333-D8BB-DD50-25A0A003B2E9}"/>
                </a:ext>
              </a:extLst>
            </p:cNvPr>
            <p:cNvSpPr/>
            <p:nvPr/>
          </p:nvSpPr>
          <p:spPr>
            <a:xfrm>
              <a:off x="7560867" y="581967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7" name="Oval 609">
              <a:extLst>
                <a:ext uri="{FF2B5EF4-FFF2-40B4-BE49-F238E27FC236}">
                  <a16:creationId xmlns:a16="http://schemas.microsoft.com/office/drawing/2014/main" id="{D3B7FD87-87AA-F92B-65DB-A31F91D88558}"/>
                </a:ext>
              </a:extLst>
            </p:cNvPr>
            <p:cNvSpPr/>
            <p:nvPr/>
          </p:nvSpPr>
          <p:spPr>
            <a:xfrm>
              <a:off x="7171613" y="56322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8" name="Oval 610">
              <a:extLst>
                <a:ext uri="{FF2B5EF4-FFF2-40B4-BE49-F238E27FC236}">
                  <a16:creationId xmlns:a16="http://schemas.microsoft.com/office/drawing/2014/main" id="{97110B7B-40F7-F2FF-24EC-7C79DF9F75E5}"/>
                </a:ext>
              </a:extLst>
            </p:cNvPr>
            <p:cNvSpPr/>
            <p:nvPr/>
          </p:nvSpPr>
          <p:spPr>
            <a:xfrm>
              <a:off x="7321520" y="56942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9" name="Oval 611">
              <a:extLst>
                <a:ext uri="{FF2B5EF4-FFF2-40B4-BE49-F238E27FC236}">
                  <a16:creationId xmlns:a16="http://schemas.microsoft.com/office/drawing/2014/main" id="{BC037A90-24F9-E044-E24D-8DF467AA12A9}"/>
                </a:ext>
              </a:extLst>
            </p:cNvPr>
            <p:cNvSpPr/>
            <p:nvPr/>
          </p:nvSpPr>
          <p:spPr>
            <a:xfrm>
              <a:off x="7471540" y="57562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0" name="Oval 612">
              <a:extLst>
                <a:ext uri="{FF2B5EF4-FFF2-40B4-BE49-F238E27FC236}">
                  <a16:creationId xmlns:a16="http://schemas.microsoft.com/office/drawing/2014/main" id="{573AB1AD-4887-9FD4-4B25-7E2DB404E509}"/>
                </a:ext>
              </a:extLst>
            </p:cNvPr>
            <p:cNvSpPr/>
            <p:nvPr/>
          </p:nvSpPr>
          <p:spPr>
            <a:xfrm>
              <a:off x="7232414" y="56307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1" name="Oval 613">
              <a:extLst>
                <a:ext uri="{FF2B5EF4-FFF2-40B4-BE49-F238E27FC236}">
                  <a16:creationId xmlns:a16="http://schemas.microsoft.com/office/drawing/2014/main" id="{0A13648D-C877-F3FA-0406-32ECFBD95771}"/>
                </a:ext>
              </a:extLst>
            </p:cNvPr>
            <p:cNvSpPr/>
            <p:nvPr/>
          </p:nvSpPr>
          <p:spPr>
            <a:xfrm>
              <a:off x="7715020" y="58730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2" name="Oval 614">
              <a:extLst>
                <a:ext uri="{FF2B5EF4-FFF2-40B4-BE49-F238E27FC236}">
                  <a16:creationId xmlns:a16="http://schemas.microsoft.com/office/drawing/2014/main" id="{FEAD0D6E-03C7-C430-F927-FD0551C6123E}"/>
                </a:ext>
              </a:extLst>
            </p:cNvPr>
            <p:cNvSpPr/>
            <p:nvPr/>
          </p:nvSpPr>
          <p:spPr>
            <a:xfrm>
              <a:off x="7621779" y="581822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3" name="Oval 615">
              <a:extLst>
                <a:ext uri="{FF2B5EF4-FFF2-40B4-BE49-F238E27FC236}">
                  <a16:creationId xmlns:a16="http://schemas.microsoft.com/office/drawing/2014/main" id="{ABB834AA-D72D-778E-C705-80B529F6381B}"/>
                </a:ext>
              </a:extLst>
            </p:cNvPr>
            <p:cNvSpPr/>
            <p:nvPr/>
          </p:nvSpPr>
          <p:spPr>
            <a:xfrm>
              <a:off x="7382708" y="56927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4" name="Oval 616">
              <a:extLst>
                <a:ext uri="{FF2B5EF4-FFF2-40B4-BE49-F238E27FC236}">
                  <a16:creationId xmlns:a16="http://schemas.microsoft.com/office/drawing/2014/main" id="{C63FB7C3-105A-6382-FE7E-C17DD7D5D70F}"/>
                </a:ext>
              </a:extLst>
            </p:cNvPr>
            <p:cNvSpPr/>
            <p:nvPr/>
          </p:nvSpPr>
          <p:spPr>
            <a:xfrm>
              <a:off x="7289378" y="56382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5" name="Oval 617">
              <a:extLst>
                <a:ext uri="{FF2B5EF4-FFF2-40B4-BE49-F238E27FC236}">
                  <a16:creationId xmlns:a16="http://schemas.microsoft.com/office/drawing/2014/main" id="{B2BF2075-2C96-B15B-EC2F-D08A9A542288}"/>
                </a:ext>
              </a:extLst>
            </p:cNvPr>
            <p:cNvSpPr/>
            <p:nvPr/>
          </p:nvSpPr>
          <p:spPr>
            <a:xfrm>
              <a:off x="7200822" y="55749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6" name="Oval 618">
              <a:extLst>
                <a:ext uri="{FF2B5EF4-FFF2-40B4-BE49-F238E27FC236}">
                  <a16:creationId xmlns:a16="http://schemas.microsoft.com/office/drawing/2014/main" id="{B64F06EE-11C9-E822-11A3-913476D2E846}"/>
                </a:ext>
              </a:extLst>
            </p:cNvPr>
            <p:cNvSpPr/>
            <p:nvPr/>
          </p:nvSpPr>
          <p:spPr>
            <a:xfrm>
              <a:off x="7533329" y="575473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7" name="Oval 619">
              <a:extLst>
                <a:ext uri="{FF2B5EF4-FFF2-40B4-BE49-F238E27FC236}">
                  <a16:creationId xmlns:a16="http://schemas.microsoft.com/office/drawing/2014/main" id="{41C386C1-DB78-7F3A-0CC2-09EA45628091}"/>
                </a:ext>
              </a:extLst>
            </p:cNvPr>
            <p:cNvSpPr/>
            <p:nvPr/>
          </p:nvSpPr>
          <p:spPr>
            <a:xfrm>
              <a:off x="7439905" y="57005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8" name="Oval 620">
              <a:extLst>
                <a:ext uri="{FF2B5EF4-FFF2-40B4-BE49-F238E27FC236}">
                  <a16:creationId xmlns:a16="http://schemas.microsoft.com/office/drawing/2014/main" id="{06397AD9-6828-7344-5FA9-A16E1F7A1310}"/>
                </a:ext>
              </a:extLst>
            </p:cNvPr>
            <p:cNvSpPr/>
            <p:nvPr/>
          </p:nvSpPr>
          <p:spPr>
            <a:xfrm>
              <a:off x="7351646" y="563723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9" name="Oval 621">
              <a:extLst>
                <a:ext uri="{FF2B5EF4-FFF2-40B4-BE49-F238E27FC236}">
                  <a16:creationId xmlns:a16="http://schemas.microsoft.com/office/drawing/2014/main" id="{6E4DECC9-B8F0-53F0-E7A4-67113494BA41}"/>
                </a:ext>
              </a:extLst>
            </p:cNvPr>
            <p:cNvSpPr/>
            <p:nvPr/>
          </p:nvSpPr>
          <p:spPr>
            <a:xfrm>
              <a:off x="7263572" y="55739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0" name="Oval 622">
              <a:extLst>
                <a:ext uri="{FF2B5EF4-FFF2-40B4-BE49-F238E27FC236}">
                  <a16:creationId xmlns:a16="http://schemas.microsoft.com/office/drawing/2014/main" id="{8A7AF740-4821-E352-C441-62821688BF09}"/>
                </a:ext>
              </a:extLst>
            </p:cNvPr>
            <p:cNvSpPr/>
            <p:nvPr/>
          </p:nvSpPr>
          <p:spPr>
            <a:xfrm>
              <a:off x="7590899" y="57630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1" name="Oval 623">
              <a:extLst>
                <a:ext uri="{FF2B5EF4-FFF2-40B4-BE49-F238E27FC236}">
                  <a16:creationId xmlns:a16="http://schemas.microsoft.com/office/drawing/2014/main" id="{DC12EB73-1768-C05E-3AF6-1AAF50250A5D}"/>
                </a:ext>
              </a:extLst>
            </p:cNvPr>
            <p:cNvSpPr/>
            <p:nvPr/>
          </p:nvSpPr>
          <p:spPr>
            <a:xfrm>
              <a:off x="7684619" y="58167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2" name="Oval 624">
              <a:extLst>
                <a:ext uri="{FF2B5EF4-FFF2-40B4-BE49-F238E27FC236}">
                  <a16:creationId xmlns:a16="http://schemas.microsoft.com/office/drawing/2014/main" id="{582CAE4C-60D6-FCC6-0AA2-AD5D2EA83FFD}"/>
                </a:ext>
              </a:extLst>
            </p:cNvPr>
            <p:cNvSpPr/>
            <p:nvPr/>
          </p:nvSpPr>
          <p:spPr>
            <a:xfrm>
              <a:off x="7503008" y="56997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3" name="Oval 625">
              <a:extLst>
                <a:ext uri="{FF2B5EF4-FFF2-40B4-BE49-F238E27FC236}">
                  <a16:creationId xmlns:a16="http://schemas.microsoft.com/office/drawing/2014/main" id="{E16AC5E0-7E24-A025-A5D0-3BD1AA1C909F}"/>
                </a:ext>
              </a:extLst>
            </p:cNvPr>
            <p:cNvSpPr/>
            <p:nvPr/>
          </p:nvSpPr>
          <p:spPr>
            <a:xfrm>
              <a:off x="7321350" y="55828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4" name="Oval 626">
              <a:extLst>
                <a:ext uri="{FF2B5EF4-FFF2-40B4-BE49-F238E27FC236}">
                  <a16:creationId xmlns:a16="http://schemas.microsoft.com/office/drawing/2014/main" id="{D93A8244-9433-C88C-9D35-83FD8E7789D0}"/>
                </a:ext>
              </a:extLst>
            </p:cNvPr>
            <p:cNvSpPr/>
            <p:nvPr/>
          </p:nvSpPr>
          <p:spPr>
            <a:xfrm>
              <a:off x="7415248" y="563638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 name="Oval 627">
              <a:extLst>
                <a:ext uri="{FF2B5EF4-FFF2-40B4-BE49-F238E27FC236}">
                  <a16:creationId xmlns:a16="http://schemas.microsoft.com/office/drawing/2014/main" id="{020EA9A5-7B33-2145-3C2F-87EE7DF77A49}"/>
                </a:ext>
              </a:extLst>
            </p:cNvPr>
            <p:cNvSpPr/>
            <p:nvPr/>
          </p:nvSpPr>
          <p:spPr>
            <a:xfrm>
              <a:off x="7233572" y="551954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6" name="Oval 628">
              <a:extLst>
                <a:ext uri="{FF2B5EF4-FFF2-40B4-BE49-F238E27FC236}">
                  <a16:creationId xmlns:a16="http://schemas.microsoft.com/office/drawing/2014/main" id="{D6D9B241-6C56-16C1-3A16-D0A4627C3A75}"/>
                </a:ext>
              </a:extLst>
            </p:cNvPr>
            <p:cNvSpPr/>
            <p:nvPr/>
          </p:nvSpPr>
          <p:spPr>
            <a:xfrm>
              <a:off x="7473467" y="56460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7" name="Oval 629">
              <a:extLst>
                <a:ext uri="{FF2B5EF4-FFF2-40B4-BE49-F238E27FC236}">
                  <a16:creationId xmlns:a16="http://schemas.microsoft.com/office/drawing/2014/main" id="{66BD5BB2-1A1D-8C62-B431-362DB8674387}"/>
                </a:ext>
              </a:extLst>
            </p:cNvPr>
            <p:cNvSpPr/>
            <p:nvPr/>
          </p:nvSpPr>
          <p:spPr>
            <a:xfrm>
              <a:off x="7385947" y="55826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8" name="Oval 630">
              <a:extLst>
                <a:ext uri="{FF2B5EF4-FFF2-40B4-BE49-F238E27FC236}">
                  <a16:creationId xmlns:a16="http://schemas.microsoft.com/office/drawing/2014/main" id="{5747CC0E-E446-CAA6-4B40-706FAA0ED142}"/>
                </a:ext>
              </a:extLst>
            </p:cNvPr>
            <p:cNvSpPr/>
            <p:nvPr/>
          </p:nvSpPr>
          <p:spPr>
            <a:xfrm>
              <a:off x="7298457" y="551926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9" name="Oval 631">
              <a:extLst>
                <a:ext uri="{FF2B5EF4-FFF2-40B4-BE49-F238E27FC236}">
                  <a16:creationId xmlns:a16="http://schemas.microsoft.com/office/drawing/2014/main" id="{FA2F7E5D-D991-B9D7-BC7E-7F773DBD84C1}"/>
                </a:ext>
              </a:extLst>
            </p:cNvPr>
            <p:cNvSpPr/>
            <p:nvPr/>
          </p:nvSpPr>
          <p:spPr>
            <a:xfrm>
              <a:off x="7655397" y="576260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0" name="Oval 632">
              <a:extLst>
                <a:ext uri="{FF2B5EF4-FFF2-40B4-BE49-F238E27FC236}">
                  <a16:creationId xmlns:a16="http://schemas.microsoft.com/office/drawing/2014/main" id="{C814AC43-F3F7-86BD-A272-4DD155F469BC}"/>
                </a:ext>
              </a:extLst>
            </p:cNvPr>
            <p:cNvSpPr/>
            <p:nvPr/>
          </p:nvSpPr>
          <p:spPr>
            <a:xfrm>
              <a:off x="7567950" y="56991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1" name="Oval 633">
              <a:extLst>
                <a:ext uri="{FF2B5EF4-FFF2-40B4-BE49-F238E27FC236}">
                  <a16:creationId xmlns:a16="http://schemas.microsoft.com/office/drawing/2014/main" id="{AEACEE5B-E34D-5125-4F10-AC1AD270B154}"/>
                </a:ext>
              </a:extLst>
            </p:cNvPr>
            <p:cNvSpPr/>
            <p:nvPr/>
          </p:nvSpPr>
          <p:spPr>
            <a:xfrm>
              <a:off x="7750286" y="58154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2" name="Oval 634">
              <a:extLst>
                <a:ext uri="{FF2B5EF4-FFF2-40B4-BE49-F238E27FC236}">
                  <a16:creationId xmlns:a16="http://schemas.microsoft.com/office/drawing/2014/main" id="{7CB73876-D725-A3FA-F486-4C160FD7A00D}"/>
                </a:ext>
              </a:extLst>
            </p:cNvPr>
            <p:cNvSpPr/>
            <p:nvPr/>
          </p:nvSpPr>
          <p:spPr>
            <a:xfrm>
              <a:off x="7357108" y="552981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3" name="Oval 635">
              <a:extLst>
                <a:ext uri="{FF2B5EF4-FFF2-40B4-BE49-F238E27FC236}">
                  <a16:creationId xmlns:a16="http://schemas.microsoft.com/office/drawing/2014/main" id="{1291BFB2-5171-1D8E-C95C-9C824848631E}"/>
                </a:ext>
              </a:extLst>
            </p:cNvPr>
            <p:cNvSpPr/>
            <p:nvPr/>
          </p:nvSpPr>
          <p:spPr>
            <a:xfrm>
              <a:off x="7269735" y="546633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4" name="Oval 636">
              <a:extLst>
                <a:ext uri="{FF2B5EF4-FFF2-40B4-BE49-F238E27FC236}">
                  <a16:creationId xmlns:a16="http://schemas.microsoft.com/office/drawing/2014/main" id="{A5721DEE-74D3-5C80-1252-A23DE20BB52F}"/>
                </a:ext>
              </a:extLst>
            </p:cNvPr>
            <p:cNvSpPr/>
            <p:nvPr/>
          </p:nvSpPr>
          <p:spPr>
            <a:xfrm>
              <a:off x="7452218" y="55828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5" name="Oval 637">
              <a:extLst>
                <a:ext uri="{FF2B5EF4-FFF2-40B4-BE49-F238E27FC236}">
                  <a16:creationId xmlns:a16="http://schemas.microsoft.com/office/drawing/2014/main" id="{BD4E352C-56CA-9526-D6D9-DC935DAFA0BC}"/>
                </a:ext>
              </a:extLst>
            </p:cNvPr>
            <p:cNvSpPr/>
            <p:nvPr/>
          </p:nvSpPr>
          <p:spPr>
            <a:xfrm>
              <a:off x="7539555" y="56463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6" name="Oval 638">
              <a:extLst>
                <a:ext uri="{FF2B5EF4-FFF2-40B4-BE49-F238E27FC236}">
                  <a16:creationId xmlns:a16="http://schemas.microsoft.com/office/drawing/2014/main" id="{BFD98A24-74CA-792C-946E-2A338A8AA982}"/>
                </a:ext>
              </a:extLst>
            </p:cNvPr>
            <p:cNvSpPr/>
            <p:nvPr/>
          </p:nvSpPr>
          <p:spPr>
            <a:xfrm>
              <a:off x="7626879" y="570996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7" name="Oval 639">
              <a:extLst>
                <a:ext uri="{FF2B5EF4-FFF2-40B4-BE49-F238E27FC236}">
                  <a16:creationId xmlns:a16="http://schemas.microsoft.com/office/drawing/2014/main" id="{8123C100-6609-AD90-A2ED-EE499585E778}"/>
                </a:ext>
              </a:extLst>
            </p:cNvPr>
            <p:cNvSpPr/>
            <p:nvPr/>
          </p:nvSpPr>
          <p:spPr>
            <a:xfrm>
              <a:off x="7336915" y="546706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8" name="Oval 640">
              <a:extLst>
                <a:ext uri="{FF2B5EF4-FFF2-40B4-BE49-F238E27FC236}">
                  <a16:creationId xmlns:a16="http://schemas.microsoft.com/office/drawing/2014/main" id="{DB375076-6EB6-988B-ACFD-AC44838B626D}"/>
                </a:ext>
              </a:extLst>
            </p:cNvPr>
            <p:cNvSpPr/>
            <p:nvPr/>
          </p:nvSpPr>
          <p:spPr>
            <a:xfrm>
              <a:off x="7424232" y="553077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9" name="Oval 641">
              <a:extLst>
                <a:ext uri="{FF2B5EF4-FFF2-40B4-BE49-F238E27FC236}">
                  <a16:creationId xmlns:a16="http://schemas.microsoft.com/office/drawing/2014/main" id="{298134F2-C685-402D-B46C-46B8F0DFE360}"/>
                </a:ext>
              </a:extLst>
            </p:cNvPr>
            <p:cNvSpPr/>
            <p:nvPr/>
          </p:nvSpPr>
          <p:spPr>
            <a:xfrm>
              <a:off x="7511531" y="559454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0" name="Oval 642">
              <a:extLst>
                <a:ext uri="{FF2B5EF4-FFF2-40B4-BE49-F238E27FC236}">
                  <a16:creationId xmlns:a16="http://schemas.microsoft.com/office/drawing/2014/main" id="{4B5C93A1-02C7-010B-94C2-B0B35E949DB9}"/>
                </a:ext>
              </a:extLst>
            </p:cNvPr>
            <p:cNvSpPr/>
            <p:nvPr/>
          </p:nvSpPr>
          <p:spPr>
            <a:xfrm>
              <a:off x="7722724" y="576277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1" name="Oval 643">
              <a:extLst>
                <a:ext uri="{FF2B5EF4-FFF2-40B4-BE49-F238E27FC236}">
                  <a16:creationId xmlns:a16="http://schemas.microsoft.com/office/drawing/2014/main" id="{A91CA55C-78A2-5051-02C0-FF44EA4DB8FF}"/>
                </a:ext>
              </a:extLst>
            </p:cNvPr>
            <p:cNvSpPr/>
            <p:nvPr/>
          </p:nvSpPr>
          <p:spPr>
            <a:xfrm>
              <a:off x="7309168" y="54155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2" name="Oval 644">
              <a:extLst>
                <a:ext uri="{FF2B5EF4-FFF2-40B4-BE49-F238E27FC236}">
                  <a16:creationId xmlns:a16="http://schemas.microsoft.com/office/drawing/2014/main" id="{C730DEAE-BD25-66DE-CB9A-9BCA5FACF135}"/>
                </a:ext>
              </a:extLst>
            </p:cNvPr>
            <p:cNvSpPr/>
            <p:nvPr/>
          </p:nvSpPr>
          <p:spPr>
            <a:xfrm>
              <a:off x="7396476" y="54794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3" name="Oval 645">
              <a:extLst>
                <a:ext uri="{FF2B5EF4-FFF2-40B4-BE49-F238E27FC236}">
                  <a16:creationId xmlns:a16="http://schemas.microsoft.com/office/drawing/2014/main" id="{86DEA777-35AB-97F3-3A75-B75DB1449E15}"/>
                </a:ext>
              </a:extLst>
            </p:cNvPr>
            <p:cNvSpPr/>
            <p:nvPr/>
          </p:nvSpPr>
          <p:spPr>
            <a:xfrm>
              <a:off x="7608014" y="564743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4" name="Oval 646">
              <a:extLst>
                <a:ext uri="{FF2B5EF4-FFF2-40B4-BE49-F238E27FC236}">
                  <a16:creationId xmlns:a16="http://schemas.microsoft.com/office/drawing/2014/main" id="{19ED159D-6742-B345-F96B-BF3AEB1054AF}"/>
                </a:ext>
              </a:extLst>
            </p:cNvPr>
            <p:cNvSpPr/>
            <p:nvPr/>
          </p:nvSpPr>
          <p:spPr>
            <a:xfrm>
              <a:off x="7695474" y="57114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5" name="Oval 647">
              <a:extLst>
                <a:ext uri="{FF2B5EF4-FFF2-40B4-BE49-F238E27FC236}">
                  <a16:creationId xmlns:a16="http://schemas.microsoft.com/office/drawing/2014/main" id="{CE9A4792-7294-080C-D587-EEA0A1F2FD2A}"/>
                </a:ext>
              </a:extLst>
            </p:cNvPr>
            <p:cNvSpPr/>
            <p:nvPr/>
          </p:nvSpPr>
          <p:spPr>
            <a:xfrm>
              <a:off x="7493378" y="553241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6" name="Oval 648">
              <a:extLst>
                <a:ext uri="{FF2B5EF4-FFF2-40B4-BE49-F238E27FC236}">
                  <a16:creationId xmlns:a16="http://schemas.microsoft.com/office/drawing/2014/main" id="{6CF2FC04-CEC4-8DCE-1C07-03DCC0ECB9AB}"/>
                </a:ext>
              </a:extLst>
            </p:cNvPr>
            <p:cNvSpPr/>
            <p:nvPr/>
          </p:nvSpPr>
          <p:spPr>
            <a:xfrm>
              <a:off x="7378774" y="54175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7" name="Oval 649">
              <a:extLst>
                <a:ext uri="{FF2B5EF4-FFF2-40B4-BE49-F238E27FC236}">
                  <a16:creationId xmlns:a16="http://schemas.microsoft.com/office/drawing/2014/main" id="{A3367A5E-734E-5A9E-1511-D52D723AAA23}"/>
                </a:ext>
              </a:extLst>
            </p:cNvPr>
            <p:cNvSpPr/>
            <p:nvPr/>
          </p:nvSpPr>
          <p:spPr>
            <a:xfrm>
              <a:off x="7580869" y="55966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8" name="Oval 650">
              <a:extLst>
                <a:ext uri="{FF2B5EF4-FFF2-40B4-BE49-F238E27FC236}">
                  <a16:creationId xmlns:a16="http://schemas.microsoft.com/office/drawing/2014/main" id="{B2F352A8-91AF-50B1-A5D2-1ACE6F260A20}"/>
                </a:ext>
              </a:extLst>
            </p:cNvPr>
            <p:cNvSpPr/>
            <p:nvPr/>
          </p:nvSpPr>
          <p:spPr>
            <a:xfrm>
              <a:off x="7466286" y="54819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9" name="Oval 651">
              <a:extLst>
                <a:ext uri="{FF2B5EF4-FFF2-40B4-BE49-F238E27FC236}">
                  <a16:creationId xmlns:a16="http://schemas.microsoft.com/office/drawing/2014/main" id="{2F408378-AF01-7780-3BFC-C2969216AE64}"/>
                </a:ext>
              </a:extLst>
            </p:cNvPr>
            <p:cNvSpPr/>
            <p:nvPr/>
          </p:nvSpPr>
          <p:spPr>
            <a:xfrm>
              <a:off x="7351715" y="53672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0" name="Oval 652">
              <a:extLst>
                <a:ext uri="{FF2B5EF4-FFF2-40B4-BE49-F238E27FC236}">
                  <a16:creationId xmlns:a16="http://schemas.microsoft.com/office/drawing/2014/main" id="{8C591DE2-BD90-6BF4-ABF0-C6E135B106C8}"/>
                </a:ext>
              </a:extLst>
            </p:cNvPr>
            <p:cNvSpPr/>
            <p:nvPr/>
          </p:nvSpPr>
          <p:spPr>
            <a:xfrm>
              <a:off x="7668386" y="56610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1" name="Oval 653">
              <a:extLst>
                <a:ext uri="{FF2B5EF4-FFF2-40B4-BE49-F238E27FC236}">
                  <a16:creationId xmlns:a16="http://schemas.microsoft.com/office/drawing/2014/main" id="{351D333F-387A-5B7D-AFE3-F54D28079257}"/>
                </a:ext>
              </a:extLst>
            </p:cNvPr>
            <p:cNvSpPr/>
            <p:nvPr/>
          </p:nvSpPr>
          <p:spPr>
            <a:xfrm>
              <a:off x="7553823" y="554649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2" name="Oval 654">
              <a:extLst>
                <a:ext uri="{FF2B5EF4-FFF2-40B4-BE49-F238E27FC236}">
                  <a16:creationId xmlns:a16="http://schemas.microsoft.com/office/drawing/2014/main" id="{453F1AAA-8D40-20C2-EF85-8729E21DF6A9}"/>
                </a:ext>
              </a:extLst>
            </p:cNvPr>
            <p:cNvSpPr/>
            <p:nvPr/>
          </p:nvSpPr>
          <p:spPr>
            <a:xfrm>
              <a:off x="7439264" y="54319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3" name="Oval 655">
              <a:extLst>
                <a:ext uri="{FF2B5EF4-FFF2-40B4-BE49-F238E27FC236}">
                  <a16:creationId xmlns:a16="http://schemas.microsoft.com/office/drawing/2014/main" id="{ED78E815-5E06-C5FB-005F-C8CFC6FBEC0F}"/>
                </a:ext>
              </a:extLst>
            </p:cNvPr>
            <p:cNvSpPr/>
            <p:nvPr/>
          </p:nvSpPr>
          <p:spPr>
            <a:xfrm>
              <a:off x="7794121" y="576415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4" name="Oval 656">
              <a:extLst>
                <a:ext uri="{FF2B5EF4-FFF2-40B4-BE49-F238E27FC236}">
                  <a16:creationId xmlns:a16="http://schemas.microsoft.com/office/drawing/2014/main" id="{01557D8A-F868-8FCC-B30F-A051304F4589}"/>
                </a:ext>
              </a:extLst>
            </p:cNvPr>
            <p:cNvSpPr/>
            <p:nvPr/>
          </p:nvSpPr>
          <p:spPr>
            <a:xfrm>
              <a:off x="7423846" y="53709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5" name="Oval 657">
              <a:extLst>
                <a:ext uri="{FF2B5EF4-FFF2-40B4-BE49-F238E27FC236}">
                  <a16:creationId xmlns:a16="http://schemas.microsoft.com/office/drawing/2014/main" id="{10B81267-73FD-A6FE-3AAF-6CF401F71542}"/>
                </a:ext>
              </a:extLst>
            </p:cNvPr>
            <p:cNvSpPr/>
            <p:nvPr/>
          </p:nvSpPr>
          <p:spPr>
            <a:xfrm>
              <a:off x="7538460" y="548547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6" name="Oval 658">
              <a:extLst>
                <a:ext uri="{FF2B5EF4-FFF2-40B4-BE49-F238E27FC236}">
                  <a16:creationId xmlns:a16="http://schemas.microsoft.com/office/drawing/2014/main" id="{475E9E89-E916-D98F-B909-B15ED0A2DC02}"/>
                </a:ext>
              </a:extLst>
            </p:cNvPr>
            <p:cNvSpPr/>
            <p:nvPr/>
          </p:nvSpPr>
          <p:spPr>
            <a:xfrm>
              <a:off x="7653108" y="55999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7" name="Oval 659">
              <a:extLst>
                <a:ext uri="{FF2B5EF4-FFF2-40B4-BE49-F238E27FC236}">
                  <a16:creationId xmlns:a16="http://schemas.microsoft.com/office/drawing/2014/main" id="{2F2ADFFA-715F-5F57-1184-09985D3DA43B}"/>
                </a:ext>
              </a:extLst>
            </p:cNvPr>
            <p:cNvSpPr/>
            <p:nvPr/>
          </p:nvSpPr>
          <p:spPr>
            <a:xfrm>
              <a:off x="7397208" y="53217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8" name="Oval 660">
              <a:extLst>
                <a:ext uri="{FF2B5EF4-FFF2-40B4-BE49-F238E27FC236}">
                  <a16:creationId xmlns:a16="http://schemas.microsoft.com/office/drawing/2014/main" id="{95F532CA-19A2-A100-A053-94076E319197}"/>
                </a:ext>
              </a:extLst>
            </p:cNvPr>
            <p:cNvSpPr/>
            <p:nvPr/>
          </p:nvSpPr>
          <p:spPr>
            <a:xfrm>
              <a:off x="7767825" y="571448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9" name="Oval 661">
              <a:extLst>
                <a:ext uri="{FF2B5EF4-FFF2-40B4-BE49-F238E27FC236}">
                  <a16:creationId xmlns:a16="http://schemas.microsoft.com/office/drawing/2014/main" id="{4B9F5F25-5B0D-AA75-C9B0-8F75741A7E5F}"/>
                </a:ext>
              </a:extLst>
            </p:cNvPr>
            <p:cNvSpPr/>
            <p:nvPr/>
          </p:nvSpPr>
          <p:spPr>
            <a:xfrm>
              <a:off x="7511875" y="54363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0" name="Oval 662">
              <a:extLst>
                <a:ext uri="{FF2B5EF4-FFF2-40B4-BE49-F238E27FC236}">
                  <a16:creationId xmlns:a16="http://schemas.microsoft.com/office/drawing/2014/main" id="{4592CFC0-6133-5F25-4D35-96B280DC2741}"/>
                </a:ext>
              </a:extLst>
            </p:cNvPr>
            <p:cNvSpPr/>
            <p:nvPr/>
          </p:nvSpPr>
          <p:spPr>
            <a:xfrm>
              <a:off x="7626596" y="55509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1" name="Oval 663">
              <a:extLst>
                <a:ext uri="{FF2B5EF4-FFF2-40B4-BE49-F238E27FC236}">
                  <a16:creationId xmlns:a16="http://schemas.microsoft.com/office/drawing/2014/main" id="{F9219B92-4FDA-B9E2-4DC8-7A58610DF18F}"/>
                </a:ext>
              </a:extLst>
            </p:cNvPr>
            <p:cNvSpPr/>
            <p:nvPr/>
          </p:nvSpPr>
          <p:spPr>
            <a:xfrm>
              <a:off x="7485262" y="53874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2" name="Oval 664">
              <a:extLst>
                <a:ext uri="{FF2B5EF4-FFF2-40B4-BE49-F238E27FC236}">
                  <a16:creationId xmlns:a16="http://schemas.microsoft.com/office/drawing/2014/main" id="{98E7A5BB-76BF-008E-FB27-D6A05FBFB7B3}"/>
                </a:ext>
              </a:extLst>
            </p:cNvPr>
            <p:cNvSpPr/>
            <p:nvPr/>
          </p:nvSpPr>
          <p:spPr>
            <a:xfrm>
              <a:off x="7741424" y="56655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3" name="Oval 665">
              <a:extLst>
                <a:ext uri="{FF2B5EF4-FFF2-40B4-BE49-F238E27FC236}">
                  <a16:creationId xmlns:a16="http://schemas.microsoft.com/office/drawing/2014/main" id="{60B67A5F-7590-B761-EC97-A3899C308D72}"/>
                </a:ext>
              </a:extLst>
            </p:cNvPr>
            <p:cNvSpPr/>
            <p:nvPr/>
          </p:nvSpPr>
          <p:spPr>
            <a:xfrm>
              <a:off x="7600037" y="55021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4" name="Oval 666">
              <a:extLst>
                <a:ext uri="{FF2B5EF4-FFF2-40B4-BE49-F238E27FC236}">
                  <a16:creationId xmlns:a16="http://schemas.microsoft.com/office/drawing/2014/main" id="{0ACB002B-131A-E0C1-8A82-A2C87CE0118D}"/>
                </a:ext>
              </a:extLst>
            </p:cNvPr>
            <p:cNvSpPr/>
            <p:nvPr/>
          </p:nvSpPr>
          <p:spPr>
            <a:xfrm>
              <a:off x="7714933" y="56170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5" name="Oval 667">
              <a:extLst>
                <a:ext uri="{FF2B5EF4-FFF2-40B4-BE49-F238E27FC236}">
                  <a16:creationId xmlns:a16="http://schemas.microsoft.com/office/drawing/2014/main" id="{F608269D-EE34-A1B5-A671-47F5F34BBB60}"/>
                </a:ext>
              </a:extLst>
            </p:cNvPr>
            <p:cNvSpPr/>
            <p:nvPr/>
          </p:nvSpPr>
          <p:spPr>
            <a:xfrm>
              <a:off x="7471930" y="532746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6" name="Oval 668">
              <a:extLst>
                <a:ext uri="{FF2B5EF4-FFF2-40B4-BE49-F238E27FC236}">
                  <a16:creationId xmlns:a16="http://schemas.microsoft.com/office/drawing/2014/main" id="{718CF378-15FA-EA84-9AF8-E134F4A494B5}"/>
                </a:ext>
              </a:extLst>
            </p:cNvPr>
            <p:cNvSpPr/>
            <p:nvPr/>
          </p:nvSpPr>
          <p:spPr>
            <a:xfrm>
              <a:off x="7445468" y="52792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7" name="Oval 669">
              <a:extLst>
                <a:ext uri="{FF2B5EF4-FFF2-40B4-BE49-F238E27FC236}">
                  <a16:creationId xmlns:a16="http://schemas.microsoft.com/office/drawing/2014/main" id="{9A5250F4-E9FC-6AAB-AD60-5E2DF0C0EADC}"/>
                </a:ext>
              </a:extLst>
            </p:cNvPr>
            <p:cNvSpPr/>
            <p:nvPr/>
          </p:nvSpPr>
          <p:spPr>
            <a:xfrm>
              <a:off x="7587174" y="544232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8" name="Oval 670">
              <a:extLst>
                <a:ext uri="{FF2B5EF4-FFF2-40B4-BE49-F238E27FC236}">
                  <a16:creationId xmlns:a16="http://schemas.microsoft.com/office/drawing/2014/main" id="{C3F607F1-4D14-08CC-FC3A-FB1BAF8C0C34}"/>
                </a:ext>
              </a:extLst>
            </p:cNvPr>
            <p:cNvSpPr/>
            <p:nvPr/>
          </p:nvSpPr>
          <p:spPr>
            <a:xfrm>
              <a:off x="7560743" y="539426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9" name="Oval 671">
              <a:extLst>
                <a:ext uri="{FF2B5EF4-FFF2-40B4-BE49-F238E27FC236}">
                  <a16:creationId xmlns:a16="http://schemas.microsoft.com/office/drawing/2014/main" id="{24387286-93AB-B773-5451-90B85E677C47}"/>
                </a:ext>
              </a:extLst>
            </p:cNvPr>
            <p:cNvSpPr/>
            <p:nvPr/>
          </p:nvSpPr>
          <p:spPr>
            <a:xfrm>
              <a:off x="7534246" y="53463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0" name="Oval 672">
              <a:extLst>
                <a:ext uri="{FF2B5EF4-FFF2-40B4-BE49-F238E27FC236}">
                  <a16:creationId xmlns:a16="http://schemas.microsoft.com/office/drawing/2014/main" id="{3AF4351C-051A-53AC-9220-F785E6C6AD1E}"/>
                </a:ext>
              </a:extLst>
            </p:cNvPr>
            <p:cNvSpPr/>
            <p:nvPr/>
          </p:nvSpPr>
          <p:spPr>
            <a:xfrm>
              <a:off x="7702771" y="555735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1" name="Oval 673">
              <a:extLst>
                <a:ext uri="{FF2B5EF4-FFF2-40B4-BE49-F238E27FC236}">
                  <a16:creationId xmlns:a16="http://schemas.microsoft.com/office/drawing/2014/main" id="{ED5B87EE-1925-5060-3A40-7EACE1C18AF5}"/>
                </a:ext>
              </a:extLst>
            </p:cNvPr>
            <p:cNvSpPr/>
            <p:nvPr/>
          </p:nvSpPr>
          <p:spPr>
            <a:xfrm>
              <a:off x="7676348" y="55095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2" name="Oval 674">
              <a:extLst>
                <a:ext uri="{FF2B5EF4-FFF2-40B4-BE49-F238E27FC236}">
                  <a16:creationId xmlns:a16="http://schemas.microsoft.com/office/drawing/2014/main" id="{053A2B2B-582B-05AC-3395-E067C83297EC}"/>
                </a:ext>
              </a:extLst>
            </p:cNvPr>
            <p:cNvSpPr/>
            <p:nvPr/>
          </p:nvSpPr>
          <p:spPr>
            <a:xfrm>
              <a:off x="7649841" y="54619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3" name="Oval 675">
              <a:extLst>
                <a:ext uri="{FF2B5EF4-FFF2-40B4-BE49-F238E27FC236}">
                  <a16:creationId xmlns:a16="http://schemas.microsoft.com/office/drawing/2014/main" id="{7A171934-7D82-0B4A-0D24-3C8D02CB9E8A}"/>
                </a:ext>
              </a:extLst>
            </p:cNvPr>
            <p:cNvSpPr/>
            <p:nvPr/>
          </p:nvSpPr>
          <p:spPr>
            <a:xfrm>
              <a:off x="7522811" y="528728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4" name="Oval 676">
              <a:extLst>
                <a:ext uri="{FF2B5EF4-FFF2-40B4-BE49-F238E27FC236}">
                  <a16:creationId xmlns:a16="http://schemas.microsoft.com/office/drawing/2014/main" id="{16281E1D-A469-1518-1622-A2DE16867612}"/>
                </a:ext>
              </a:extLst>
            </p:cNvPr>
            <p:cNvSpPr/>
            <p:nvPr/>
          </p:nvSpPr>
          <p:spPr>
            <a:xfrm>
              <a:off x="7845445" y="57203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5" name="Oval 677">
              <a:extLst>
                <a:ext uri="{FF2B5EF4-FFF2-40B4-BE49-F238E27FC236}">
                  <a16:creationId xmlns:a16="http://schemas.microsoft.com/office/drawing/2014/main" id="{366B31E0-6AFF-5C1A-E4AD-00B364D6B850}"/>
                </a:ext>
              </a:extLst>
            </p:cNvPr>
            <p:cNvSpPr/>
            <p:nvPr/>
          </p:nvSpPr>
          <p:spPr>
            <a:xfrm>
              <a:off x="7496304" y="523976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6" name="Oval 678">
              <a:extLst>
                <a:ext uri="{FF2B5EF4-FFF2-40B4-BE49-F238E27FC236}">
                  <a16:creationId xmlns:a16="http://schemas.microsoft.com/office/drawing/2014/main" id="{A78550D3-2CB3-014C-3E01-033A8E0EC173}"/>
                </a:ext>
              </a:extLst>
            </p:cNvPr>
            <p:cNvSpPr/>
            <p:nvPr/>
          </p:nvSpPr>
          <p:spPr>
            <a:xfrm>
              <a:off x="7819082" y="56727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7" name="Oval 679">
              <a:extLst>
                <a:ext uri="{FF2B5EF4-FFF2-40B4-BE49-F238E27FC236}">
                  <a16:creationId xmlns:a16="http://schemas.microsoft.com/office/drawing/2014/main" id="{ABE618D5-A820-48AB-409F-D1C1EA6E9E02}"/>
                </a:ext>
              </a:extLst>
            </p:cNvPr>
            <p:cNvSpPr/>
            <p:nvPr/>
          </p:nvSpPr>
          <p:spPr>
            <a:xfrm>
              <a:off x="7792577" y="56254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8" name="Oval 680">
              <a:extLst>
                <a:ext uri="{FF2B5EF4-FFF2-40B4-BE49-F238E27FC236}">
                  <a16:creationId xmlns:a16="http://schemas.microsoft.com/office/drawing/2014/main" id="{5477C86B-58F4-E2C4-FA3C-CC897292884A}"/>
                </a:ext>
              </a:extLst>
            </p:cNvPr>
            <p:cNvSpPr/>
            <p:nvPr/>
          </p:nvSpPr>
          <p:spPr>
            <a:xfrm>
              <a:off x="7639201" y="54032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9" name="Oval 681">
              <a:extLst>
                <a:ext uri="{FF2B5EF4-FFF2-40B4-BE49-F238E27FC236}">
                  <a16:creationId xmlns:a16="http://schemas.microsoft.com/office/drawing/2014/main" id="{6E5D83A1-91B0-B155-1FB1-3D4AE42CC480}"/>
                </a:ext>
              </a:extLst>
            </p:cNvPr>
            <p:cNvSpPr/>
            <p:nvPr/>
          </p:nvSpPr>
          <p:spPr>
            <a:xfrm>
              <a:off x="7612617" y="53559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0" name="Oval 682">
              <a:extLst>
                <a:ext uri="{FF2B5EF4-FFF2-40B4-BE49-F238E27FC236}">
                  <a16:creationId xmlns:a16="http://schemas.microsoft.com/office/drawing/2014/main" id="{9A5D5927-B5FE-B341-3832-A441F0D4DF0D}"/>
                </a:ext>
              </a:extLst>
            </p:cNvPr>
            <p:cNvSpPr/>
            <p:nvPr/>
          </p:nvSpPr>
          <p:spPr>
            <a:xfrm>
              <a:off x="7765975" y="557820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1" name="Oval 683">
              <a:extLst>
                <a:ext uri="{FF2B5EF4-FFF2-40B4-BE49-F238E27FC236}">
                  <a16:creationId xmlns:a16="http://schemas.microsoft.com/office/drawing/2014/main" id="{2DDE3D66-CC8F-1F10-3F18-91917619BA82}"/>
                </a:ext>
              </a:extLst>
            </p:cNvPr>
            <p:cNvSpPr/>
            <p:nvPr/>
          </p:nvSpPr>
          <p:spPr>
            <a:xfrm>
              <a:off x="7585979" y="53087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2" name="Oval 684">
              <a:extLst>
                <a:ext uri="{FF2B5EF4-FFF2-40B4-BE49-F238E27FC236}">
                  <a16:creationId xmlns:a16="http://schemas.microsoft.com/office/drawing/2014/main" id="{6FBE271E-EAA3-0E4A-BF7E-FC806CA9B89D}"/>
                </a:ext>
              </a:extLst>
            </p:cNvPr>
            <p:cNvSpPr/>
            <p:nvPr/>
          </p:nvSpPr>
          <p:spPr>
            <a:xfrm>
              <a:off x="7576263" y="525059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3" name="Oval 685">
              <a:extLst>
                <a:ext uri="{FF2B5EF4-FFF2-40B4-BE49-F238E27FC236}">
                  <a16:creationId xmlns:a16="http://schemas.microsoft.com/office/drawing/2014/main" id="{40AC5BC7-4AEE-90B6-614B-0866C2A6A1BE}"/>
                </a:ext>
              </a:extLst>
            </p:cNvPr>
            <p:cNvSpPr/>
            <p:nvPr/>
          </p:nvSpPr>
          <p:spPr>
            <a:xfrm>
              <a:off x="7549516" y="52036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4" name="Oval 686">
              <a:extLst>
                <a:ext uri="{FF2B5EF4-FFF2-40B4-BE49-F238E27FC236}">
                  <a16:creationId xmlns:a16="http://schemas.microsoft.com/office/drawing/2014/main" id="{D17041B5-824A-7DF6-D7CA-F169DFF24120}"/>
                </a:ext>
              </a:extLst>
            </p:cNvPr>
            <p:cNvSpPr/>
            <p:nvPr/>
          </p:nvSpPr>
          <p:spPr>
            <a:xfrm>
              <a:off x="7756491" y="551996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5" name="Oval 687">
              <a:extLst>
                <a:ext uri="{FF2B5EF4-FFF2-40B4-BE49-F238E27FC236}">
                  <a16:creationId xmlns:a16="http://schemas.microsoft.com/office/drawing/2014/main" id="{64167837-9108-086A-B593-CFC8AF47C311}"/>
                </a:ext>
              </a:extLst>
            </p:cNvPr>
            <p:cNvSpPr/>
            <p:nvPr/>
          </p:nvSpPr>
          <p:spPr>
            <a:xfrm>
              <a:off x="7729700" y="54730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6" name="Oval 688">
              <a:extLst>
                <a:ext uri="{FF2B5EF4-FFF2-40B4-BE49-F238E27FC236}">
                  <a16:creationId xmlns:a16="http://schemas.microsoft.com/office/drawing/2014/main" id="{8ECA311A-75F5-2A23-23E9-F1F543D58133}"/>
                </a:ext>
              </a:extLst>
            </p:cNvPr>
            <p:cNvSpPr/>
            <p:nvPr/>
          </p:nvSpPr>
          <p:spPr>
            <a:xfrm>
              <a:off x="7702876" y="54261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7" name="Oval 689">
              <a:extLst>
                <a:ext uri="{FF2B5EF4-FFF2-40B4-BE49-F238E27FC236}">
                  <a16:creationId xmlns:a16="http://schemas.microsoft.com/office/drawing/2014/main" id="{CA664A52-FF6D-07A4-5C50-71C8A8182737}"/>
                </a:ext>
              </a:extLst>
            </p:cNvPr>
            <p:cNvSpPr/>
            <p:nvPr/>
          </p:nvSpPr>
          <p:spPr>
            <a:xfrm>
              <a:off x="7694207" y="536844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8" name="Oval 690">
              <a:extLst>
                <a:ext uri="{FF2B5EF4-FFF2-40B4-BE49-F238E27FC236}">
                  <a16:creationId xmlns:a16="http://schemas.microsoft.com/office/drawing/2014/main" id="{B65135AB-9184-0749-DB1F-A8843BA988A7}"/>
                </a:ext>
              </a:extLst>
            </p:cNvPr>
            <p:cNvSpPr/>
            <p:nvPr/>
          </p:nvSpPr>
          <p:spPr>
            <a:xfrm>
              <a:off x="7667207" y="532167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9" name="Oval 691">
              <a:extLst>
                <a:ext uri="{FF2B5EF4-FFF2-40B4-BE49-F238E27FC236}">
                  <a16:creationId xmlns:a16="http://schemas.microsoft.com/office/drawing/2014/main" id="{C23682D1-CD8C-CF7F-ECFC-E943F8B44B75}"/>
                </a:ext>
              </a:extLst>
            </p:cNvPr>
            <p:cNvSpPr/>
            <p:nvPr/>
          </p:nvSpPr>
          <p:spPr>
            <a:xfrm>
              <a:off x="7640207" y="52749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0" name="Oval 692">
              <a:extLst>
                <a:ext uri="{FF2B5EF4-FFF2-40B4-BE49-F238E27FC236}">
                  <a16:creationId xmlns:a16="http://schemas.microsoft.com/office/drawing/2014/main" id="{01DB1F9F-2069-0B5C-BA87-6408A6127D2B}"/>
                </a:ext>
              </a:extLst>
            </p:cNvPr>
            <p:cNvSpPr/>
            <p:nvPr/>
          </p:nvSpPr>
          <p:spPr>
            <a:xfrm>
              <a:off x="7604894" y="517085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1" name="Oval 693">
              <a:extLst>
                <a:ext uri="{FF2B5EF4-FFF2-40B4-BE49-F238E27FC236}">
                  <a16:creationId xmlns:a16="http://schemas.microsoft.com/office/drawing/2014/main" id="{A1FB5B2B-3DD8-A8DB-6EFD-247838D03FFE}"/>
                </a:ext>
              </a:extLst>
            </p:cNvPr>
            <p:cNvSpPr/>
            <p:nvPr/>
          </p:nvSpPr>
          <p:spPr>
            <a:xfrm>
              <a:off x="7632046" y="521755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2" name="Oval 694">
              <a:extLst>
                <a:ext uri="{FF2B5EF4-FFF2-40B4-BE49-F238E27FC236}">
                  <a16:creationId xmlns:a16="http://schemas.microsoft.com/office/drawing/2014/main" id="{04FCE8F2-F655-B80A-FDDC-35B9879E35CA}"/>
                </a:ext>
              </a:extLst>
            </p:cNvPr>
            <p:cNvSpPr/>
            <p:nvPr/>
          </p:nvSpPr>
          <p:spPr>
            <a:xfrm>
              <a:off x="7820912" y="554514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3" name="Oval 695">
              <a:extLst>
                <a:ext uri="{FF2B5EF4-FFF2-40B4-BE49-F238E27FC236}">
                  <a16:creationId xmlns:a16="http://schemas.microsoft.com/office/drawing/2014/main" id="{4E8F2D7C-039E-4009-A031-FB835AFF8A7D}"/>
                </a:ext>
              </a:extLst>
            </p:cNvPr>
            <p:cNvSpPr/>
            <p:nvPr/>
          </p:nvSpPr>
          <p:spPr>
            <a:xfrm>
              <a:off x="7848189" y="559181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4" name="Oval 696">
              <a:extLst>
                <a:ext uri="{FF2B5EF4-FFF2-40B4-BE49-F238E27FC236}">
                  <a16:creationId xmlns:a16="http://schemas.microsoft.com/office/drawing/2014/main" id="{7F073504-D0C1-14DB-5206-34056F0C3060}"/>
                </a:ext>
              </a:extLst>
            </p:cNvPr>
            <p:cNvSpPr/>
            <p:nvPr/>
          </p:nvSpPr>
          <p:spPr>
            <a:xfrm>
              <a:off x="7875539" y="56384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5" name="Oval 697">
              <a:extLst>
                <a:ext uri="{FF2B5EF4-FFF2-40B4-BE49-F238E27FC236}">
                  <a16:creationId xmlns:a16="http://schemas.microsoft.com/office/drawing/2014/main" id="{240B86B6-8BF1-1BC8-CB78-414D4E86D283}"/>
                </a:ext>
              </a:extLst>
            </p:cNvPr>
            <p:cNvSpPr/>
            <p:nvPr/>
          </p:nvSpPr>
          <p:spPr>
            <a:xfrm>
              <a:off x="7902995" y="56850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6" name="Oval 698">
              <a:extLst>
                <a:ext uri="{FF2B5EF4-FFF2-40B4-BE49-F238E27FC236}">
                  <a16:creationId xmlns:a16="http://schemas.microsoft.com/office/drawing/2014/main" id="{693EAEF4-805E-54A2-D9F1-12052256F40D}"/>
                </a:ext>
              </a:extLst>
            </p:cNvPr>
            <p:cNvSpPr/>
            <p:nvPr/>
          </p:nvSpPr>
          <p:spPr>
            <a:xfrm>
              <a:off x="7758759" y="539492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 name="Oval 699">
              <a:extLst>
                <a:ext uri="{FF2B5EF4-FFF2-40B4-BE49-F238E27FC236}">
                  <a16:creationId xmlns:a16="http://schemas.microsoft.com/office/drawing/2014/main" id="{AE257F7D-E6A6-1035-5E17-5C311A3D23C9}"/>
                </a:ext>
              </a:extLst>
            </p:cNvPr>
            <p:cNvSpPr/>
            <p:nvPr/>
          </p:nvSpPr>
          <p:spPr>
            <a:xfrm>
              <a:off x="7786196" y="544157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 name="Oval 700">
              <a:extLst>
                <a:ext uri="{FF2B5EF4-FFF2-40B4-BE49-F238E27FC236}">
                  <a16:creationId xmlns:a16="http://schemas.microsoft.com/office/drawing/2014/main" id="{B8C4506C-CFBC-F3F4-2879-771AA43FEAFE}"/>
                </a:ext>
              </a:extLst>
            </p:cNvPr>
            <p:cNvSpPr/>
            <p:nvPr/>
          </p:nvSpPr>
          <p:spPr>
            <a:xfrm>
              <a:off x="7813719" y="54882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9" name="Oval 701">
              <a:extLst>
                <a:ext uri="{FF2B5EF4-FFF2-40B4-BE49-F238E27FC236}">
                  <a16:creationId xmlns:a16="http://schemas.microsoft.com/office/drawing/2014/main" id="{F997ECEB-756A-436F-C3B8-699E1A095940}"/>
                </a:ext>
              </a:extLst>
            </p:cNvPr>
            <p:cNvSpPr/>
            <p:nvPr/>
          </p:nvSpPr>
          <p:spPr>
            <a:xfrm>
              <a:off x="7696667" y="52448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0" name="Oval 702">
              <a:extLst>
                <a:ext uri="{FF2B5EF4-FFF2-40B4-BE49-F238E27FC236}">
                  <a16:creationId xmlns:a16="http://schemas.microsoft.com/office/drawing/2014/main" id="{CE14E34F-B770-66A3-4251-4FB720E49D90}"/>
                </a:ext>
              </a:extLst>
            </p:cNvPr>
            <p:cNvSpPr/>
            <p:nvPr/>
          </p:nvSpPr>
          <p:spPr>
            <a:xfrm>
              <a:off x="7724208" y="52915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1" name="Oval 703">
              <a:extLst>
                <a:ext uri="{FF2B5EF4-FFF2-40B4-BE49-F238E27FC236}">
                  <a16:creationId xmlns:a16="http://schemas.microsoft.com/office/drawing/2014/main" id="{AFBFBF29-DBD8-DD65-573B-C3ED1F05FF2B}"/>
                </a:ext>
              </a:extLst>
            </p:cNvPr>
            <p:cNvSpPr/>
            <p:nvPr/>
          </p:nvSpPr>
          <p:spPr>
            <a:xfrm>
              <a:off x="7751832" y="53381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2" name="Oval 704">
              <a:extLst>
                <a:ext uri="{FF2B5EF4-FFF2-40B4-BE49-F238E27FC236}">
                  <a16:creationId xmlns:a16="http://schemas.microsoft.com/office/drawing/2014/main" id="{A2FAA60D-B189-EABD-E15A-5061D21CE567}"/>
                </a:ext>
              </a:extLst>
            </p:cNvPr>
            <p:cNvSpPr/>
            <p:nvPr/>
          </p:nvSpPr>
          <p:spPr>
            <a:xfrm>
              <a:off x="7662219" y="514164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3" name="Oval 705">
              <a:extLst>
                <a:ext uri="{FF2B5EF4-FFF2-40B4-BE49-F238E27FC236}">
                  <a16:creationId xmlns:a16="http://schemas.microsoft.com/office/drawing/2014/main" id="{10853DBF-F2AF-5EC8-6CF0-2400D44F0EED}"/>
                </a:ext>
              </a:extLst>
            </p:cNvPr>
            <p:cNvSpPr/>
            <p:nvPr/>
          </p:nvSpPr>
          <p:spPr>
            <a:xfrm>
              <a:off x="7689911" y="518830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4" name="Oval 706">
              <a:extLst>
                <a:ext uri="{FF2B5EF4-FFF2-40B4-BE49-F238E27FC236}">
                  <a16:creationId xmlns:a16="http://schemas.microsoft.com/office/drawing/2014/main" id="{5E3E6C12-50B9-AAFC-9FE0-81554B3D9FF3}"/>
                </a:ext>
              </a:extLst>
            </p:cNvPr>
            <p:cNvSpPr/>
            <p:nvPr/>
          </p:nvSpPr>
          <p:spPr>
            <a:xfrm>
              <a:off x="7755084" y="52188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5" name="Oval 707">
              <a:extLst>
                <a:ext uri="{FF2B5EF4-FFF2-40B4-BE49-F238E27FC236}">
                  <a16:creationId xmlns:a16="http://schemas.microsoft.com/office/drawing/2014/main" id="{0C238465-7BFD-AB61-157A-80A49F61B9CA}"/>
                </a:ext>
              </a:extLst>
            </p:cNvPr>
            <p:cNvSpPr/>
            <p:nvPr/>
          </p:nvSpPr>
          <p:spPr>
            <a:xfrm>
              <a:off x="7817089" y="536855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6" name="Oval 708">
              <a:extLst>
                <a:ext uri="{FF2B5EF4-FFF2-40B4-BE49-F238E27FC236}">
                  <a16:creationId xmlns:a16="http://schemas.microsoft.com/office/drawing/2014/main" id="{AB6E430C-5AA3-E404-950E-81867A349A2E}"/>
                </a:ext>
              </a:extLst>
            </p:cNvPr>
            <p:cNvSpPr/>
            <p:nvPr/>
          </p:nvSpPr>
          <p:spPr>
            <a:xfrm>
              <a:off x="7879101" y="55182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7" name="Oval 709">
              <a:extLst>
                <a:ext uri="{FF2B5EF4-FFF2-40B4-BE49-F238E27FC236}">
                  <a16:creationId xmlns:a16="http://schemas.microsoft.com/office/drawing/2014/main" id="{A83E0059-40A3-F353-157D-6F209072CC27}"/>
                </a:ext>
              </a:extLst>
            </p:cNvPr>
            <p:cNvSpPr/>
            <p:nvPr/>
          </p:nvSpPr>
          <p:spPr>
            <a:xfrm>
              <a:off x="7721265" y="511609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8" name="Oval 710">
              <a:extLst>
                <a:ext uri="{FF2B5EF4-FFF2-40B4-BE49-F238E27FC236}">
                  <a16:creationId xmlns:a16="http://schemas.microsoft.com/office/drawing/2014/main" id="{431D0C31-37EF-5051-904F-7C9C4284D35B}"/>
                </a:ext>
              </a:extLst>
            </p:cNvPr>
            <p:cNvSpPr/>
            <p:nvPr/>
          </p:nvSpPr>
          <p:spPr>
            <a:xfrm>
              <a:off x="7783300" y="526577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9" name="Oval 711">
              <a:extLst>
                <a:ext uri="{FF2B5EF4-FFF2-40B4-BE49-F238E27FC236}">
                  <a16:creationId xmlns:a16="http://schemas.microsoft.com/office/drawing/2014/main" id="{615E941D-FA8C-D44E-876D-54986F0FA0A2}"/>
                </a:ext>
              </a:extLst>
            </p:cNvPr>
            <p:cNvSpPr/>
            <p:nvPr/>
          </p:nvSpPr>
          <p:spPr>
            <a:xfrm>
              <a:off x="7845355" y="54154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0" name="Oval 712">
              <a:extLst>
                <a:ext uri="{FF2B5EF4-FFF2-40B4-BE49-F238E27FC236}">
                  <a16:creationId xmlns:a16="http://schemas.microsoft.com/office/drawing/2014/main" id="{3448275F-FCB8-FD8E-2873-154DEB457651}"/>
                </a:ext>
              </a:extLst>
            </p:cNvPr>
            <p:cNvSpPr/>
            <p:nvPr/>
          </p:nvSpPr>
          <p:spPr>
            <a:xfrm>
              <a:off x="7749600" y="51629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1" name="Oval 713">
              <a:extLst>
                <a:ext uri="{FF2B5EF4-FFF2-40B4-BE49-F238E27FC236}">
                  <a16:creationId xmlns:a16="http://schemas.microsoft.com/office/drawing/2014/main" id="{4A91ABD8-193D-641D-3090-F618C8FE3D83}"/>
                </a:ext>
              </a:extLst>
            </p:cNvPr>
            <p:cNvSpPr/>
            <p:nvPr/>
          </p:nvSpPr>
          <p:spPr>
            <a:xfrm>
              <a:off x="7907447" y="556514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2" name="Oval 714">
              <a:extLst>
                <a:ext uri="{FF2B5EF4-FFF2-40B4-BE49-F238E27FC236}">
                  <a16:creationId xmlns:a16="http://schemas.microsoft.com/office/drawing/2014/main" id="{31CBB396-990F-692F-489A-6B4702C75014}"/>
                </a:ext>
              </a:extLst>
            </p:cNvPr>
            <p:cNvSpPr/>
            <p:nvPr/>
          </p:nvSpPr>
          <p:spPr>
            <a:xfrm>
              <a:off x="7811705" y="53126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3" name="Oval 715">
              <a:extLst>
                <a:ext uri="{FF2B5EF4-FFF2-40B4-BE49-F238E27FC236}">
                  <a16:creationId xmlns:a16="http://schemas.microsoft.com/office/drawing/2014/main" id="{AA3F61B3-7B87-4F8A-42B5-D645E7B69D39}"/>
                </a:ext>
              </a:extLst>
            </p:cNvPr>
            <p:cNvSpPr/>
            <p:nvPr/>
          </p:nvSpPr>
          <p:spPr>
            <a:xfrm>
              <a:off x="7873867" y="54623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4" name="Oval 716">
              <a:extLst>
                <a:ext uri="{FF2B5EF4-FFF2-40B4-BE49-F238E27FC236}">
                  <a16:creationId xmlns:a16="http://schemas.microsoft.com/office/drawing/2014/main" id="{BEBDFB54-BE91-1C97-B92F-93157EBF67B0}"/>
                </a:ext>
              </a:extLst>
            </p:cNvPr>
            <p:cNvSpPr/>
            <p:nvPr/>
          </p:nvSpPr>
          <p:spPr>
            <a:xfrm>
              <a:off x="7936145" y="561212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5" name="Oval 717">
              <a:extLst>
                <a:ext uri="{FF2B5EF4-FFF2-40B4-BE49-F238E27FC236}">
                  <a16:creationId xmlns:a16="http://schemas.microsoft.com/office/drawing/2014/main" id="{3E0462B5-9093-3624-2BCC-6E2D68459CC5}"/>
                </a:ext>
              </a:extLst>
            </p:cNvPr>
            <p:cNvSpPr/>
            <p:nvPr/>
          </p:nvSpPr>
          <p:spPr>
            <a:xfrm>
              <a:off x="7965353" y="565922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6" name="Oval 718">
              <a:extLst>
                <a:ext uri="{FF2B5EF4-FFF2-40B4-BE49-F238E27FC236}">
                  <a16:creationId xmlns:a16="http://schemas.microsoft.com/office/drawing/2014/main" id="{A1803FFB-8618-4A84-E5F4-93104B795254}"/>
                </a:ext>
              </a:extLst>
            </p:cNvPr>
            <p:cNvSpPr/>
            <p:nvPr/>
          </p:nvSpPr>
          <p:spPr>
            <a:xfrm>
              <a:off x="7815172" y="51970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7" name="Oval 719">
              <a:extLst>
                <a:ext uri="{FF2B5EF4-FFF2-40B4-BE49-F238E27FC236}">
                  <a16:creationId xmlns:a16="http://schemas.microsoft.com/office/drawing/2014/main" id="{0EF9C90B-1073-F842-D563-552D7A57201B}"/>
                </a:ext>
              </a:extLst>
            </p:cNvPr>
            <p:cNvSpPr/>
            <p:nvPr/>
          </p:nvSpPr>
          <p:spPr>
            <a:xfrm>
              <a:off x="7781799" y="50943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8" name="Oval 720">
              <a:extLst>
                <a:ext uri="{FF2B5EF4-FFF2-40B4-BE49-F238E27FC236}">
                  <a16:creationId xmlns:a16="http://schemas.microsoft.com/office/drawing/2014/main" id="{896C8345-ED5F-AB85-730A-47101682C17C}"/>
                </a:ext>
              </a:extLst>
            </p:cNvPr>
            <p:cNvSpPr/>
            <p:nvPr/>
          </p:nvSpPr>
          <p:spPr>
            <a:xfrm>
              <a:off x="7810846" y="51417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9" name="Oval 721">
              <a:extLst>
                <a:ext uri="{FF2B5EF4-FFF2-40B4-BE49-F238E27FC236}">
                  <a16:creationId xmlns:a16="http://schemas.microsoft.com/office/drawing/2014/main" id="{C9124E4D-7FCF-3AD7-DF0E-E387FF34F82B}"/>
                </a:ext>
              </a:extLst>
            </p:cNvPr>
            <p:cNvSpPr/>
            <p:nvPr/>
          </p:nvSpPr>
          <p:spPr>
            <a:xfrm>
              <a:off x="7844155" y="52444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0" name="Oval 722">
              <a:extLst>
                <a:ext uri="{FF2B5EF4-FFF2-40B4-BE49-F238E27FC236}">
                  <a16:creationId xmlns:a16="http://schemas.microsoft.com/office/drawing/2014/main" id="{E7548428-9A6D-D39A-919D-2951F4C284CA}"/>
                </a:ext>
              </a:extLst>
            </p:cNvPr>
            <p:cNvSpPr/>
            <p:nvPr/>
          </p:nvSpPr>
          <p:spPr>
            <a:xfrm>
              <a:off x="7877445" y="53472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1" name="Oval 723">
              <a:extLst>
                <a:ext uri="{FF2B5EF4-FFF2-40B4-BE49-F238E27FC236}">
                  <a16:creationId xmlns:a16="http://schemas.microsoft.com/office/drawing/2014/main" id="{0ABD8AEB-5BFA-2CA1-7805-F7AEF5AAC169}"/>
                </a:ext>
              </a:extLst>
            </p:cNvPr>
            <p:cNvSpPr/>
            <p:nvPr/>
          </p:nvSpPr>
          <p:spPr>
            <a:xfrm>
              <a:off x="7873436" y="52920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2" name="Oval 724">
              <a:extLst>
                <a:ext uri="{FF2B5EF4-FFF2-40B4-BE49-F238E27FC236}">
                  <a16:creationId xmlns:a16="http://schemas.microsoft.com/office/drawing/2014/main" id="{E0A2EA8B-C5E5-B7C6-44E2-41A28AA325C5}"/>
                </a:ext>
              </a:extLst>
            </p:cNvPr>
            <p:cNvSpPr/>
            <p:nvPr/>
          </p:nvSpPr>
          <p:spPr>
            <a:xfrm>
              <a:off x="7906672" y="53949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3" name="Oval 725">
              <a:extLst>
                <a:ext uri="{FF2B5EF4-FFF2-40B4-BE49-F238E27FC236}">
                  <a16:creationId xmlns:a16="http://schemas.microsoft.com/office/drawing/2014/main" id="{AE06C18C-45A4-A254-C937-D74C84DF331C}"/>
                </a:ext>
              </a:extLst>
            </p:cNvPr>
            <p:cNvSpPr/>
            <p:nvPr/>
          </p:nvSpPr>
          <p:spPr>
            <a:xfrm>
              <a:off x="7939860" y="54977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4" name="Oval 726">
              <a:extLst>
                <a:ext uri="{FF2B5EF4-FFF2-40B4-BE49-F238E27FC236}">
                  <a16:creationId xmlns:a16="http://schemas.microsoft.com/office/drawing/2014/main" id="{72E86561-37DD-238C-23E4-B257ED9BD82A}"/>
                </a:ext>
              </a:extLst>
            </p:cNvPr>
            <p:cNvSpPr/>
            <p:nvPr/>
          </p:nvSpPr>
          <p:spPr>
            <a:xfrm>
              <a:off x="7936317" y="54427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5" name="Oval 727">
              <a:extLst>
                <a:ext uri="{FF2B5EF4-FFF2-40B4-BE49-F238E27FC236}">
                  <a16:creationId xmlns:a16="http://schemas.microsoft.com/office/drawing/2014/main" id="{00054CB7-62C5-8993-7D70-FAA60A8DD833}"/>
                </a:ext>
              </a:extLst>
            </p:cNvPr>
            <p:cNvSpPr/>
            <p:nvPr/>
          </p:nvSpPr>
          <p:spPr>
            <a:xfrm>
              <a:off x="7843581" y="50763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6" name="Oval 728">
              <a:extLst>
                <a:ext uri="{FF2B5EF4-FFF2-40B4-BE49-F238E27FC236}">
                  <a16:creationId xmlns:a16="http://schemas.microsoft.com/office/drawing/2014/main" id="{AC9BF4FB-BBB4-A15D-AEB8-D16D0D5F5827}"/>
                </a:ext>
              </a:extLst>
            </p:cNvPr>
            <p:cNvSpPr/>
            <p:nvPr/>
          </p:nvSpPr>
          <p:spPr>
            <a:xfrm>
              <a:off x="7876640" y="517938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7" name="Oval 729">
              <a:extLst>
                <a:ext uri="{FF2B5EF4-FFF2-40B4-BE49-F238E27FC236}">
                  <a16:creationId xmlns:a16="http://schemas.microsoft.com/office/drawing/2014/main" id="{A5DADAC6-BBDB-6440-5EAE-6E68E5AA4B1A}"/>
                </a:ext>
              </a:extLst>
            </p:cNvPr>
            <p:cNvSpPr/>
            <p:nvPr/>
          </p:nvSpPr>
          <p:spPr>
            <a:xfrm>
              <a:off x="7969488" y="554580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8" name="Oval 730">
              <a:extLst>
                <a:ext uri="{FF2B5EF4-FFF2-40B4-BE49-F238E27FC236}">
                  <a16:creationId xmlns:a16="http://schemas.microsoft.com/office/drawing/2014/main" id="{83886525-CFF3-D0DE-760D-2AC01753CD4B}"/>
                </a:ext>
              </a:extLst>
            </p:cNvPr>
            <p:cNvSpPr/>
            <p:nvPr/>
          </p:nvSpPr>
          <p:spPr>
            <a:xfrm>
              <a:off x="7873376" y="51246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9" name="Oval 731">
              <a:extLst>
                <a:ext uri="{FF2B5EF4-FFF2-40B4-BE49-F238E27FC236}">
                  <a16:creationId xmlns:a16="http://schemas.microsoft.com/office/drawing/2014/main" id="{E48E7967-C42B-A4FF-7447-97B331C42BE8}"/>
                </a:ext>
              </a:extLst>
            </p:cNvPr>
            <p:cNvSpPr/>
            <p:nvPr/>
          </p:nvSpPr>
          <p:spPr>
            <a:xfrm>
              <a:off x="7906430" y="522779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0" name="Oval 732">
              <a:extLst>
                <a:ext uri="{FF2B5EF4-FFF2-40B4-BE49-F238E27FC236}">
                  <a16:creationId xmlns:a16="http://schemas.microsoft.com/office/drawing/2014/main" id="{99E9E23B-CBC6-8C9F-F645-4B99D127A587}"/>
                </a:ext>
              </a:extLst>
            </p:cNvPr>
            <p:cNvSpPr/>
            <p:nvPr/>
          </p:nvSpPr>
          <p:spPr>
            <a:xfrm>
              <a:off x="7939392" y="53310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1" name="Oval 733">
              <a:extLst>
                <a:ext uri="{FF2B5EF4-FFF2-40B4-BE49-F238E27FC236}">
                  <a16:creationId xmlns:a16="http://schemas.microsoft.com/office/drawing/2014/main" id="{46D9AC93-E29F-7087-85CD-F1AF215CBBF2}"/>
                </a:ext>
              </a:extLst>
            </p:cNvPr>
            <p:cNvSpPr/>
            <p:nvPr/>
          </p:nvSpPr>
          <p:spPr>
            <a:xfrm>
              <a:off x="7999772" y="55942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2" name="Oval 734">
              <a:extLst>
                <a:ext uri="{FF2B5EF4-FFF2-40B4-BE49-F238E27FC236}">
                  <a16:creationId xmlns:a16="http://schemas.microsoft.com/office/drawing/2014/main" id="{371E09F8-36D3-33EA-4794-A2F9C0EBEEE0}"/>
                </a:ext>
              </a:extLst>
            </p:cNvPr>
            <p:cNvSpPr/>
            <p:nvPr/>
          </p:nvSpPr>
          <p:spPr>
            <a:xfrm>
              <a:off x="7936625" y="527650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3" name="Oval 735">
              <a:extLst>
                <a:ext uri="{FF2B5EF4-FFF2-40B4-BE49-F238E27FC236}">
                  <a16:creationId xmlns:a16="http://schemas.microsoft.com/office/drawing/2014/main" id="{C08D0588-1B46-CD91-E32F-6C88F295CAB2}"/>
                </a:ext>
              </a:extLst>
            </p:cNvPr>
            <p:cNvSpPr/>
            <p:nvPr/>
          </p:nvSpPr>
          <p:spPr>
            <a:xfrm>
              <a:off x="7906369" y="506231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4" name="Oval 736">
              <a:extLst>
                <a:ext uri="{FF2B5EF4-FFF2-40B4-BE49-F238E27FC236}">
                  <a16:creationId xmlns:a16="http://schemas.microsoft.com/office/drawing/2014/main" id="{FFF25C9F-C4B7-66C7-4710-A65EA83DDC8D}"/>
                </a:ext>
              </a:extLst>
            </p:cNvPr>
            <p:cNvSpPr/>
            <p:nvPr/>
          </p:nvSpPr>
          <p:spPr>
            <a:xfrm>
              <a:off x="7969623" y="538009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5" name="Oval 737">
              <a:extLst>
                <a:ext uri="{FF2B5EF4-FFF2-40B4-BE49-F238E27FC236}">
                  <a16:creationId xmlns:a16="http://schemas.microsoft.com/office/drawing/2014/main" id="{1BDC296B-1070-8003-F2EC-6A6CE866EAE7}"/>
                </a:ext>
              </a:extLst>
            </p:cNvPr>
            <p:cNvSpPr/>
            <p:nvPr/>
          </p:nvSpPr>
          <p:spPr>
            <a:xfrm>
              <a:off x="7939188" y="516609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6" name="Oval 738">
              <a:extLst>
                <a:ext uri="{FF2B5EF4-FFF2-40B4-BE49-F238E27FC236}">
                  <a16:creationId xmlns:a16="http://schemas.microsoft.com/office/drawing/2014/main" id="{5330D2BC-8ACF-5511-BC58-F1681180C43D}"/>
                </a:ext>
              </a:extLst>
            </p:cNvPr>
            <p:cNvSpPr/>
            <p:nvPr/>
          </p:nvSpPr>
          <p:spPr>
            <a:xfrm>
              <a:off x="7936911" y="51116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7" name="Oval 739">
              <a:extLst>
                <a:ext uri="{FF2B5EF4-FFF2-40B4-BE49-F238E27FC236}">
                  <a16:creationId xmlns:a16="http://schemas.microsoft.com/office/drawing/2014/main" id="{EA4D7FA9-6C1A-1B97-DBE2-D174960260A1}"/>
                </a:ext>
              </a:extLst>
            </p:cNvPr>
            <p:cNvSpPr/>
            <p:nvPr/>
          </p:nvSpPr>
          <p:spPr>
            <a:xfrm>
              <a:off x="8002475" y="548397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8" name="Oval 740">
              <a:extLst>
                <a:ext uri="{FF2B5EF4-FFF2-40B4-BE49-F238E27FC236}">
                  <a16:creationId xmlns:a16="http://schemas.microsoft.com/office/drawing/2014/main" id="{11B4B89E-D7BD-7ECE-1C62-85828E060542}"/>
                </a:ext>
              </a:extLst>
            </p:cNvPr>
            <p:cNvSpPr/>
            <p:nvPr/>
          </p:nvSpPr>
          <p:spPr>
            <a:xfrm>
              <a:off x="8030984" y="56434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9" name="Oval 741">
              <a:extLst>
                <a:ext uri="{FF2B5EF4-FFF2-40B4-BE49-F238E27FC236}">
                  <a16:creationId xmlns:a16="http://schemas.microsoft.com/office/drawing/2014/main" id="{49BF8231-7A96-B075-3476-795A02882211}"/>
                </a:ext>
              </a:extLst>
            </p:cNvPr>
            <p:cNvSpPr/>
            <p:nvPr/>
          </p:nvSpPr>
          <p:spPr>
            <a:xfrm>
              <a:off x="8000429" y="542962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0" name="Oval 742">
              <a:extLst>
                <a:ext uri="{FF2B5EF4-FFF2-40B4-BE49-F238E27FC236}">
                  <a16:creationId xmlns:a16="http://schemas.microsoft.com/office/drawing/2014/main" id="{BDEF29B1-FC93-C5B4-B034-839AC1042B2E}"/>
                </a:ext>
              </a:extLst>
            </p:cNvPr>
            <p:cNvSpPr/>
            <p:nvPr/>
          </p:nvSpPr>
          <p:spPr>
            <a:xfrm>
              <a:off x="7969778" y="52158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1" name="Oval 743">
              <a:extLst>
                <a:ext uri="{FF2B5EF4-FFF2-40B4-BE49-F238E27FC236}">
                  <a16:creationId xmlns:a16="http://schemas.microsoft.com/office/drawing/2014/main" id="{B25B90B5-DDC5-93F4-1FEE-DB8934162CCA}"/>
                </a:ext>
              </a:extLst>
            </p:cNvPr>
            <p:cNvSpPr/>
            <p:nvPr/>
          </p:nvSpPr>
          <p:spPr>
            <a:xfrm>
              <a:off x="8002484" y="53202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2" name="Oval 744">
              <a:extLst>
                <a:ext uri="{FF2B5EF4-FFF2-40B4-BE49-F238E27FC236}">
                  <a16:creationId xmlns:a16="http://schemas.microsoft.com/office/drawing/2014/main" id="{232AC5A3-D2A7-AD11-B56D-0A85E41620E1}"/>
                </a:ext>
              </a:extLst>
            </p:cNvPr>
            <p:cNvSpPr/>
            <p:nvPr/>
          </p:nvSpPr>
          <p:spPr>
            <a:xfrm>
              <a:off x="7969914" y="50522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3" name="Oval 745">
              <a:extLst>
                <a:ext uri="{FF2B5EF4-FFF2-40B4-BE49-F238E27FC236}">
                  <a16:creationId xmlns:a16="http://schemas.microsoft.com/office/drawing/2014/main" id="{20D4A6F6-013C-FEE6-D0E6-9C2E108E677D}"/>
                </a:ext>
              </a:extLst>
            </p:cNvPr>
            <p:cNvSpPr/>
            <p:nvPr/>
          </p:nvSpPr>
          <p:spPr>
            <a:xfrm>
              <a:off x="8033407" y="55340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4" name="Oval 746">
              <a:extLst>
                <a:ext uri="{FF2B5EF4-FFF2-40B4-BE49-F238E27FC236}">
                  <a16:creationId xmlns:a16="http://schemas.microsoft.com/office/drawing/2014/main" id="{69A49EE3-C293-7572-3E9C-189EFEA917B1}"/>
                </a:ext>
              </a:extLst>
            </p:cNvPr>
            <p:cNvSpPr/>
            <p:nvPr/>
          </p:nvSpPr>
          <p:spPr>
            <a:xfrm>
              <a:off x="8000862" y="52660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5" name="Oval 747">
              <a:extLst>
                <a:ext uri="{FF2B5EF4-FFF2-40B4-BE49-F238E27FC236}">
                  <a16:creationId xmlns:a16="http://schemas.microsoft.com/office/drawing/2014/main" id="{22292847-9D20-E2CD-97C0-AC17F40534E7}"/>
                </a:ext>
              </a:extLst>
            </p:cNvPr>
            <p:cNvSpPr/>
            <p:nvPr/>
          </p:nvSpPr>
          <p:spPr>
            <a:xfrm>
              <a:off x="8002510" y="515719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6" name="Oval 748">
              <a:extLst>
                <a:ext uri="{FF2B5EF4-FFF2-40B4-BE49-F238E27FC236}">
                  <a16:creationId xmlns:a16="http://schemas.microsoft.com/office/drawing/2014/main" id="{EF635886-D16E-2876-105B-7CF354643255}"/>
                </a:ext>
              </a:extLst>
            </p:cNvPr>
            <p:cNvSpPr/>
            <p:nvPr/>
          </p:nvSpPr>
          <p:spPr>
            <a:xfrm>
              <a:off x="8001166" y="51030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7" name="Oval 749">
              <a:extLst>
                <a:ext uri="{FF2B5EF4-FFF2-40B4-BE49-F238E27FC236}">
                  <a16:creationId xmlns:a16="http://schemas.microsoft.com/office/drawing/2014/main" id="{8F171690-B90B-C80C-4AE9-5AD2A2002AB3}"/>
                </a:ext>
              </a:extLst>
            </p:cNvPr>
            <p:cNvSpPr/>
            <p:nvPr/>
          </p:nvSpPr>
          <p:spPr>
            <a:xfrm>
              <a:off x="8033672" y="537115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8" name="Oval 750">
              <a:extLst>
                <a:ext uri="{FF2B5EF4-FFF2-40B4-BE49-F238E27FC236}">
                  <a16:creationId xmlns:a16="http://schemas.microsoft.com/office/drawing/2014/main" id="{ECBB5B40-F53B-C124-2AB4-D8E64F2A948C}"/>
                </a:ext>
              </a:extLst>
            </p:cNvPr>
            <p:cNvSpPr/>
            <p:nvPr/>
          </p:nvSpPr>
          <p:spPr>
            <a:xfrm>
              <a:off x="8033845" y="52085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9" name="Oval 751">
              <a:extLst>
                <a:ext uri="{FF2B5EF4-FFF2-40B4-BE49-F238E27FC236}">
                  <a16:creationId xmlns:a16="http://schemas.microsoft.com/office/drawing/2014/main" id="{26B882B6-0875-E767-B4CB-224D850C853A}"/>
                </a:ext>
              </a:extLst>
            </p:cNvPr>
            <p:cNvSpPr/>
            <p:nvPr/>
          </p:nvSpPr>
          <p:spPr>
            <a:xfrm>
              <a:off x="8065233" y="55852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0" name="Oval 752">
              <a:extLst>
                <a:ext uri="{FF2B5EF4-FFF2-40B4-BE49-F238E27FC236}">
                  <a16:creationId xmlns:a16="http://schemas.microsoft.com/office/drawing/2014/main" id="{33F858AB-7A2A-2616-968E-C676C1A0B870}"/>
                </a:ext>
              </a:extLst>
            </p:cNvPr>
            <p:cNvSpPr/>
            <p:nvPr/>
          </p:nvSpPr>
          <p:spPr>
            <a:xfrm>
              <a:off x="8033966" y="50461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1" name="Oval 753">
              <a:extLst>
                <a:ext uri="{FF2B5EF4-FFF2-40B4-BE49-F238E27FC236}">
                  <a16:creationId xmlns:a16="http://schemas.microsoft.com/office/drawing/2014/main" id="{54F778F2-006F-E7BB-07FA-18326604D955}"/>
                </a:ext>
              </a:extLst>
            </p:cNvPr>
            <p:cNvSpPr/>
            <p:nvPr/>
          </p:nvSpPr>
          <p:spPr>
            <a:xfrm>
              <a:off x="8066214" y="54770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2" name="Oval 754">
              <a:extLst>
                <a:ext uri="{FF2B5EF4-FFF2-40B4-BE49-F238E27FC236}">
                  <a16:creationId xmlns:a16="http://schemas.microsoft.com/office/drawing/2014/main" id="{020A710A-861D-63AD-D581-BDDE8BA3D6D8}"/>
                </a:ext>
              </a:extLst>
            </p:cNvPr>
            <p:cNvSpPr/>
            <p:nvPr/>
          </p:nvSpPr>
          <p:spPr>
            <a:xfrm>
              <a:off x="8065546" y="54230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3" name="Oval 755">
              <a:extLst>
                <a:ext uri="{FF2B5EF4-FFF2-40B4-BE49-F238E27FC236}">
                  <a16:creationId xmlns:a16="http://schemas.microsoft.com/office/drawing/2014/main" id="{7FC60099-763B-6554-79AC-DD320FA49CB0}"/>
                </a:ext>
              </a:extLst>
            </p:cNvPr>
            <p:cNvSpPr/>
            <p:nvPr/>
          </p:nvSpPr>
          <p:spPr>
            <a:xfrm>
              <a:off x="8066265" y="531485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4" name="Oval 756">
              <a:extLst>
                <a:ext uri="{FF2B5EF4-FFF2-40B4-BE49-F238E27FC236}">
                  <a16:creationId xmlns:a16="http://schemas.microsoft.com/office/drawing/2014/main" id="{F2B671FA-9D57-F0D5-56D9-2B446BF55A37}"/>
                </a:ext>
              </a:extLst>
            </p:cNvPr>
            <p:cNvSpPr/>
            <p:nvPr/>
          </p:nvSpPr>
          <p:spPr>
            <a:xfrm>
              <a:off x="8065732" y="52608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5" name="Oval 757">
              <a:extLst>
                <a:ext uri="{FF2B5EF4-FFF2-40B4-BE49-F238E27FC236}">
                  <a16:creationId xmlns:a16="http://schemas.microsoft.com/office/drawing/2014/main" id="{9F0C5B5E-7EAE-4BD0-4C6A-DAAAC213C4E7}"/>
                </a:ext>
              </a:extLst>
            </p:cNvPr>
            <p:cNvSpPr/>
            <p:nvPr/>
          </p:nvSpPr>
          <p:spPr>
            <a:xfrm>
              <a:off x="8066299" y="515273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6" name="Oval 758">
              <a:extLst>
                <a:ext uri="{FF2B5EF4-FFF2-40B4-BE49-F238E27FC236}">
                  <a16:creationId xmlns:a16="http://schemas.microsoft.com/office/drawing/2014/main" id="{D8E4A476-A417-44DF-86F0-EF8ADC3D823C}"/>
                </a:ext>
              </a:extLst>
            </p:cNvPr>
            <p:cNvSpPr/>
            <p:nvPr/>
          </p:nvSpPr>
          <p:spPr>
            <a:xfrm>
              <a:off x="8065855" y="5098717"/>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7" name="Oval 759">
              <a:extLst>
                <a:ext uri="{FF2B5EF4-FFF2-40B4-BE49-F238E27FC236}">
                  <a16:creationId xmlns:a16="http://schemas.microsoft.com/office/drawing/2014/main" id="{1AB6A998-48FC-8EFE-429E-CAF18312D850}"/>
                </a:ext>
              </a:extLst>
            </p:cNvPr>
            <p:cNvSpPr/>
            <p:nvPr/>
          </p:nvSpPr>
          <p:spPr>
            <a:xfrm>
              <a:off x="8098272" y="5638170"/>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8" name="Oval 760">
              <a:extLst>
                <a:ext uri="{FF2B5EF4-FFF2-40B4-BE49-F238E27FC236}">
                  <a16:creationId xmlns:a16="http://schemas.microsoft.com/office/drawing/2014/main" id="{B3BAF4BC-EFC2-5DB1-A512-969CA2DFDACD}"/>
                </a:ext>
              </a:extLst>
            </p:cNvPr>
            <p:cNvSpPr/>
            <p:nvPr/>
          </p:nvSpPr>
          <p:spPr>
            <a:xfrm>
              <a:off x="8098272" y="5530171"/>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9" name="Oval 761">
              <a:extLst>
                <a:ext uri="{FF2B5EF4-FFF2-40B4-BE49-F238E27FC236}">
                  <a16:creationId xmlns:a16="http://schemas.microsoft.com/office/drawing/2014/main" id="{279561D1-2B3E-EB1D-0FF7-3818CD18D258}"/>
                </a:ext>
              </a:extLst>
            </p:cNvPr>
            <p:cNvSpPr/>
            <p:nvPr/>
          </p:nvSpPr>
          <p:spPr>
            <a:xfrm>
              <a:off x="8098272" y="53681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0" name="Oval 762">
              <a:extLst>
                <a:ext uri="{FF2B5EF4-FFF2-40B4-BE49-F238E27FC236}">
                  <a16:creationId xmlns:a16="http://schemas.microsoft.com/office/drawing/2014/main" id="{77F03F10-75E9-7890-1403-BED56EAF1F46}"/>
                </a:ext>
              </a:extLst>
            </p:cNvPr>
            <p:cNvSpPr/>
            <p:nvPr/>
          </p:nvSpPr>
          <p:spPr>
            <a:xfrm>
              <a:off x="8098272" y="520617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1" name="Oval 763">
              <a:extLst>
                <a:ext uri="{FF2B5EF4-FFF2-40B4-BE49-F238E27FC236}">
                  <a16:creationId xmlns:a16="http://schemas.microsoft.com/office/drawing/2014/main" id="{25488125-0D99-010A-AFE7-C5FACB2C84B4}"/>
                </a:ext>
              </a:extLst>
            </p:cNvPr>
            <p:cNvSpPr/>
            <p:nvPr/>
          </p:nvSpPr>
          <p:spPr>
            <a:xfrm>
              <a:off x="8098272" y="50441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2" name="Oval 764">
              <a:extLst>
                <a:ext uri="{FF2B5EF4-FFF2-40B4-BE49-F238E27FC236}">
                  <a16:creationId xmlns:a16="http://schemas.microsoft.com/office/drawing/2014/main" id="{C83A435B-6C44-BEE9-E490-64621C738DE2}"/>
                </a:ext>
              </a:extLst>
            </p:cNvPr>
            <p:cNvSpPr/>
            <p:nvPr/>
          </p:nvSpPr>
          <p:spPr>
            <a:xfrm>
              <a:off x="8130689" y="509871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3" name="Oval 765">
              <a:extLst>
                <a:ext uri="{FF2B5EF4-FFF2-40B4-BE49-F238E27FC236}">
                  <a16:creationId xmlns:a16="http://schemas.microsoft.com/office/drawing/2014/main" id="{ABAB96CC-C587-B4A2-7AB5-359F5A7991F8}"/>
                </a:ext>
              </a:extLst>
            </p:cNvPr>
            <p:cNvSpPr/>
            <p:nvPr/>
          </p:nvSpPr>
          <p:spPr>
            <a:xfrm>
              <a:off x="8130244" y="515273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4" name="Oval 766">
              <a:extLst>
                <a:ext uri="{FF2B5EF4-FFF2-40B4-BE49-F238E27FC236}">
                  <a16:creationId xmlns:a16="http://schemas.microsoft.com/office/drawing/2014/main" id="{35AD6824-B1A6-B118-9F65-E0108EC9792E}"/>
                </a:ext>
              </a:extLst>
            </p:cNvPr>
            <p:cNvSpPr/>
            <p:nvPr/>
          </p:nvSpPr>
          <p:spPr>
            <a:xfrm>
              <a:off x="8130812" y="52608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5" name="Oval 767">
              <a:extLst>
                <a:ext uri="{FF2B5EF4-FFF2-40B4-BE49-F238E27FC236}">
                  <a16:creationId xmlns:a16="http://schemas.microsoft.com/office/drawing/2014/main" id="{642AC7EE-0D52-EF7F-94C7-A102AE144822}"/>
                </a:ext>
              </a:extLst>
            </p:cNvPr>
            <p:cNvSpPr/>
            <p:nvPr/>
          </p:nvSpPr>
          <p:spPr>
            <a:xfrm>
              <a:off x="8130278" y="531485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6" name="Oval 768">
              <a:extLst>
                <a:ext uri="{FF2B5EF4-FFF2-40B4-BE49-F238E27FC236}">
                  <a16:creationId xmlns:a16="http://schemas.microsoft.com/office/drawing/2014/main" id="{7EB292A8-8973-0E16-D7AE-93BF02ED8A85}"/>
                </a:ext>
              </a:extLst>
            </p:cNvPr>
            <p:cNvSpPr/>
            <p:nvPr/>
          </p:nvSpPr>
          <p:spPr>
            <a:xfrm>
              <a:off x="8130998" y="54230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7" name="Oval 769">
              <a:extLst>
                <a:ext uri="{FF2B5EF4-FFF2-40B4-BE49-F238E27FC236}">
                  <a16:creationId xmlns:a16="http://schemas.microsoft.com/office/drawing/2014/main" id="{5D99BCF7-EE44-0E45-CDAE-1EDF617C19CE}"/>
                </a:ext>
              </a:extLst>
            </p:cNvPr>
            <p:cNvSpPr/>
            <p:nvPr/>
          </p:nvSpPr>
          <p:spPr>
            <a:xfrm>
              <a:off x="8130329" y="54770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8" name="Oval 770">
              <a:extLst>
                <a:ext uri="{FF2B5EF4-FFF2-40B4-BE49-F238E27FC236}">
                  <a16:creationId xmlns:a16="http://schemas.microsoft.com/office/drawing/2014/main" id="{BC140854-ECD8-3FA8-4960-C0366311D06B}"/>
                </a:ext>
              </a:extLst>
            </p:cNvPr>
            <p:cNvSpPr/>
            <p:nvPr/>
          </p:nvSpPr>
          <p:spPr>
            <a:xfrm>
              <a:off x="8162577" y="50461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9" name="Oval 771">
              <a:extLst>
                <a:ext uri="{FF2B5EF4-FFF2-40B4-BE49-F238E27FC236}">
                  <a16:creationId xmlns:a16="http://schemas.microsoft.com/office/drawing/2014/main" id="{C1C2BE26-C66B-9549-3FB2-43CB514CA515}"/>
                </a:ext>
              </a:extLst>
            </p:cNvPr>
            <p:cNvSpPr/>
            <p:nvPr/>
          </p:nvSpPr>
          <p:spPr>
            <a:xfrm>
              <a:off x="8131310" y="55852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0" name="Oval 772">
              <a:extLst>
                <a:ext uri="{FF2B5EF4-FFF2-40B4-BE49-F238E27FC236}">
                  <a16:creationId xmlns:a16="http://schemas.microsoft.com/office/drawing/2014/main" id="{AD141959-7026-F2B2-03CC-6BC77FCD8D5E}"/>
                </a:ext>
              </a:extLst>
            </p:cNvPr>
            <p:cNvSpPr/>
            <p:nvPr/>
          </p:nvSpPr>
          <p:spPr>
            <a:xfrm>
              <a:off x="8162699" y="52085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1" name="Oval 773">
              <a:extLst>
                <a:ext uri="{FF2B5EF4-FFF2-40B4-BE49-F238E27FC236}">
                  <a16:creationId xmlns:a16="http://schemas.microsoft.com/office/drawing/2014/main" id="{334FB50B-7335-5BCA-CF81-73D7232E0F46}"/>
                </a:ext>
              </a:extLst>
            </p:cNvPr>
            <p:cNvSpPr/>
            <p:nvPr/>
          </p:nvSpPr>
          <p:spPr>
            <a:xfrm>
              <a:off x="8162872" y="537115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2" name="Oval 774">
              <a:extLst>
                <a:ext uri="{FF2B5EF4-FFF2-40B4-BE49-F238E27FC236}">
                  <a16:creationId xmlns:a16="http://schemas.microsoft.com/office/drawing/2014/main" id="{1A5A1360-6058-B2A1-7CAD-D3816E5C3320}"/>
                </a:ext>
              </a:extLst>
            </p:cNvPr>
            <p:cNvSpPr/>
            <p:nvPr/>
          </p:nvSpPr>
          <p:spPr>
            <a:xfrm>
              <a:off x="8195377" y="51030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3" name="Oval 775">
              <a:extLst>
                <a:ext uri="{FF2B5EF4-FFF2-40B4-BE49-F238E27FC236}">
                  <a16:creationId xmlns:a16="http://schemas.microsoft.com/office/drawing/2014/main" id="{E2D97FE5-AD0F-EEF8-B378-70347A1F5FD4}"/>
                </a:ext>
              </a:extLst>
            </p:cNvPr>
            <p:cNvSpPr/>
            <p:nvPr/>
          </p:nvSpPr>
          <p:spPr>
            <a:xfrm>
              <a:off x="8194033" y="515719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4" name="Oval 776">
              <a:extLst>
                <a:ext uri="{FF2B5EF4-FFF2-40B4-BE49-F238E27FC236}">
                  <a16:creationId xmlns:a16="http://schemas.microsoft.com/office/drawing/2014/main" id="{33EC9607-06E8-28DE-C396-C478460BE81A}"/>
                </a:ext>
              </a:extLst>
            </p:cNvPr>
            <p:cNvSpPr/>
            <p:nvPr/>
          </p:nvSpPr>
          <p:spPr>
            <a:xfrm>
              <a:off x="8163136" y="55340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5" name="Oval 777">
              <a:extLst>
                <a:ext uri="{FF2B5EF4-FFF2-40B4-BE49-F238E27FC236}">
                  <a16:creationId xmlns:a16="http://schemas.microsoft.com/office/drawing/2014/main" id="{BCE96045-D036-2365-1211-AD7784026095}"/>
                </a:ext>
              </a:extLst>
            </p:cNvPr>
            <p:cNvSpPr/>
            <p:nvPr/>
          </p:nvSpPr>
          <p:spPr>
            <a:xfrm>
              <a:off x="8195681" y="52660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6" name="Oval 778">
              <a:extLst>
                <a:ext uri="{FF2B5EF4-FFF2-40B4-BE49-F238E27FC236}">
                  <a16:creationId xmlns:a16="http://schemas.microsoft.com/office/drawing/2014/main" id="{7B4685B0-05B0-B8CC-EE96-B74F628972F7}"/>
                </a:ext>
              </a:extLst>
            </p:cNvPr>
            <p:cNvSpPr/>
            <p:nvPr/>
          </p:nvSpPr>
          <p:spPr>
            <a:xfrm>
              <a:off x="8226629" y="50522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7" name="Oval 779">
              <a:extLst>
                <a:ext uri="{FF2B5EF4-FFF2-40B4-BE49-F238E27FC236}">
                  <a16:creationId xmlns:a16="http://schemas.microsoft.com/office/drawing/2014/main" id="{6048B113-F8D2-A167-B64D-D9E7ADA27A25}"/>
                </a:ext>
              </a:extLst>
            </p:cNvPr>
            <p:cNvSpPr/>
            <p:nvPr/>
          </p:nvSpPr>
          <p:spPr>
            <a:xfrm>
              <a:off x="8194060" y="53202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8" name="Oval 780">
              <a:extLst>
                <a:ext uri="{FF2B5EF4-FFF2-40B4-BE49-F238E27FC236}">
                  <a16:creationId xmlns:a16="http://schemas.microsoft.com/office/drawing/2014/main" id="{010F95FA-7549-95E7-8E32-54C6FE521B85}"/>
                </a:ext>
              </a:extLst>
            </p:cNvPr>
            <p:cNvSpPr/>
            <p:nvPr/>
          </p:nvSpPr>
          <p:spPr>
            <a:xfrm>
              <a:off x="8226765" y="52158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9" name="Oval 781">
              <a:extLst>
                <a:ext uri="{FF2B5EF4-FFF2-40B4-BE49-F238E27FC236}">
                  <a16:creationId xmlns:a16="http://schemas.microsoft.com/office/drawing/2014/main" id="{725B329D-1A6F-33B5-783F-A5F8FC6815C1}"/>
                </a:ext>
              </a:extLst>
            </p:cNvPr>
            <p:cNvSpPr/>
            <p:nvPr/>
          </p:nvSpPr>
          <p:spPr>
            <a:xfrm>
              <a:off x="8196114" y="542962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0" name="Oval 782">
              <a:extLst>
                <a:ext uri="{FF2B5EF4-FFF2-40B4-BE49-F238E27FC236}">
                  <a16:creationId xmlns:a16="http://schemas.microsoft.com/office/drawing/2014/main" id="{D3D28AA9-6387-215B-DE40-E22302E0EAAF}"/>
                </a:ext>
              </a:extLst>
            </p:cNvPr>
            <p:cNvSpPr/>
            <p:nvPr/>
          </p:nvSpPr>
          <p:spPr>
            <a:xfrm>
              <a:off x="8165559" y="56434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1" name="Oval 783">
              <a:extLst>
                <a:ext uri="{FF2B5EF4-FFF2-40B4-BE49-F238E27FC236}">
                  <a16:creationId xmlns:a16="http://schemas.microsoft.com/office/drawing/2014/main" id="{1D8DB4FF-3CC6-77AB-528C-DF7E4B52D7C0}"/>
                </a:ext>
              </a:extLst>
            </p:cNvPr>
            <p:cNvSpPr/>
            <p:nvPr/>
          </p:nvSpPr>
          <p:spPr>
            <a:xfrm>
              <a:off x="8194068" y="548397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2" name="Oval 784">
              <a:extLst>
                <a:ext uri="{FF2B5EF4-FFF2-40B4-BE49-F238E27FC236}">
                  <a16:creationId xmlns:a16="http://schemas.microsoft.com/office/drawing/2014/main" id="{FAB062DA-B41A-A8EE-6AAF-CFFF86448BD7}"/>
                </a:ext>
              </a:extLst>
            </p:cNvPr>
            <p:cNvSpPr/>
            <p:nvPr/>
          </p:nvSpPr>
          <p:spPr>
            <a:xfrm>
              <a:off x="8259633" y="51116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3" name="Oval 785">
              <a:extLst>
                <a:ext uri="{FF2B5EF4-FFF2-40B4-BE49-F238E27FC236}">
                  <a16:creationId xmlns:a16="http://schemas.microsoft.com/office/drawing/2014/main" id="{C09BC98C-F84E-3E00-7F76-7EF0F778AEF2}"/>
                </a:ext>
              </a:extLst>
            </p:cNvPr>
            <p:cNvSpPr/>
            <p:nvPr/>
          </p:nvSpPr>
          <p:spPr>
            <a:xfrm>
              <a:off x="8257356" y="516609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4" name="Oval 786">
              <a:extLst>
                <a:ext uri="{FF2B5EF4-FFF2-40B4-BE49-F238E27FC236}">
                  <a16:creationId xmlns:a16="http://schemas.microsoft.com/office/drawing/2014/main" id="{ED6AEF99-CAAC-F06E-02BF-1473881B9180}"/>
                </a:ext>
              </a:extLst>
            </p:cNvPr>
            <p:cNvSpPr/>
            <p:nvPr/>
          </p:nvSpPr>
          <p:spPr>
            <a:xfrm>
              <a:off x="8226920" y="538009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5" name="Oval 787">
              <a:extLst>
                <a:ext uri="{FF2B5EF4-FFF2-40B4-BE49-F238E27FC236}">
                  <a16:creationId xmlns:a16="http://schemas.microsoft.com/office/drawing/2014/main" id="{8403F6F6-AF24-F879-B76D-7C5D73E5E60D}"/>
                </a:ext>
              </a:extLst>
            </p:cNvPr>
            <p:cNvSpPr/>
            <p:nvPr/>
          </p:nvSpPr>
          <p:spPr>
            <a:xfrm>
              <a:off x="8290174" y="506231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6" name="Oval 788">
              <a:extLst>
                <a:ext uri="{FF2B5EF4-FFF2-40B4-BE49-F238E27FC236}">
                  <a16:creationId xmlns:a16="http://schemas.microsoft.com/office/drawing/2014/main" id="{4824805A-2B4E-9989-E816-BD47E2647494}"/>
                </a:ext>
              </a:extLst>
            </p:cNvPr>
            <p:cNvSpPr/>
            <p:nvPr/>
          </p:nvSpPr>
          <p:spPr>
            <a:xfrm>
              <a:off x="8259918" y="527650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7" name="Oval 789">
              <a:extLst>
                <a:ext uri="{FF2B5EF4-FFF2-40B4-BE49-F238E27FC236}">
                  <a16:creationId xmlns:a16="http://schemas.microsoft.com/office/drawing/2014/main" id="{4561ACF0-9E8A-8EC0-2BA5-31B8D6E809F0}"/>
                </a:ext>
              </a:extLst>
            </p:cNvPr>
            <p:cNvSpPr/>
            <p:nvPr/>
          </p:nvSpPr>
          <p:spPr>
            <a:xfrm>
              <a:off x="8196772" y="55942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8" name="Oval 790">
              <a:extLst>
                <a:ext uri="{FF2B5EF4-FFF2-40B4-BE49-F238E27FC236}">
                  <a16:creationId xmlns:a16="http://schemas.microsoft.com/office/drawing/2014/main" id="{226EBC21-A5AC-8F17-8120-D2CDAC076197}"/>
                </a:ext>
              </a:extLst>
            </p:cNvPr>
            <p:cNvSpPr/>
            <p:nvPr/>
          </p:nvSpPr>
          <p:spPr>
            <a:xfrm>
              <a:off x="8257151" y="53310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9" name="Oval 791">
              <a:extLst>
                <a:ext uri="{FF2B5EF4-FFF2-40B4-BE49-F238E27FC236}">
                  <a16:creationId xmlns:a16="http://schemas.microsoft.com/office/drawing/2014/main" id="{8DCDC700-17CD-3ACC-4953-7678AC8797D5}"/>
                </a:ext>
              </a:extLst>
            </p:cNvPr>
            <p:cNvSpPr/>
            <p:nvPr/>
          </p:nvSpPr>
          <p:spPr>
            <a:xfrm>
              <a:off x="8290114" y="522779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0" name="Oval 792">
              <a:extLst>
                <a:ext uri="{FF2B5EF4-FFF2-40B4-BE49-F238E27FC236}">
                  <a16:creationId xmlns:a16="http://schemas.microsoft.com/office/drawing/2014/main" id="{8834C77A-60AB-9BC0-D695-043A3D5ED374}"/>
                </a:ext>
              </a:extLst>
            </p:cNvPr>
            <p:cNvSpPr/>
            <p:nvPr/>
          </p:nvSpPr>
          <p:spPr>
            <a:xfrm>
              <a:off x="8323167" y="51246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1" name="Oval 793">
              <a:extLst>
                <a:ext uri="{FF2B5EF4-FFF2-40B4-BE49-F238E27FC236}">
                  <a16:creationId xmlns:a16="http://schemas.microsoft.com/office/drawing/2014/main" id="{5982A402-17B4-88A7-172C-C4E6C79CE789}"/>
                </a:ext>
              </a:extLst>
            </p:cNvPr>
            <p:cNvSpPr/>
            <p:nvPr/>
          </p:nvSpPr>
          <p:spPr>
            <a:xfrm>
              <a:off x="8227055" y="554580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2" name="Oval 794">
              <a:extLst>
                <a:ext uri="{FF2B5EF4-FFF2-40B4-BE49-F238E27FC236}">
                  <a16:creationId xmlns:a16="http://schemas.microsoft.com/office/drawing/2014/main" id="{3E9AF008-9B35-844A-A3DF-0C8F5F7C862E}"/>
                </a:ext>
              </a:extLst>
            </p:cNvPr>
            <p:cNvSpPr/>
            <p:nvPr/>
          </p:nvSpPr>
          <p:spPr>
            <a:xfrm>
              <a:off x="8319903" y="517938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3" name="Oval 795">
              <a:extLst>
                <a:ext uri="{FF2B5EF4-FFF2-40B4-BE49-F238E27FC236}">
                  <a16:creationId xmlns:a16="http://schemas.microsoft.com/office/drawing/2014/main" id="{BBE03EA9-3318-4798-5521-EC4E9ED4A3B2}"/>
                </a:ext>
              </a:extLst>
            </p:cNvPr>
            <p:cNvSpPr/>
            <p:nvPr/>
          </p:nvSpPr>
          <p:spPr>
            <a:xfrm>
              <a:off x="8352962" y="50763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4" name="Oval 796">
              <a:extLst>
                <a:ext uri="{FF2B5EF4-FFF2-40B4-BE49-F238E27FC236}">
                  <a16:creationId xmlns:a16="http://schemas.microsoft.com/office/drawing/2014/main" id="{457BA878-0613-C0BB-C8B3-7B49329A1140}"/>
                </a:ext>
              </a:extLst>
            </p:cNvPr>
            <p:cNvSpPr/>
            <p:nvPr/>
          </p:nvSpPr>
          <p:spPr>
            <a:xfrm>
              <a:off x="8260226" y="54427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5" name="Oval 797">
              <a:extLst>
                <a:ext uri="{FF2B5EF4-FFF2-40B4-BE49-F238E27FC236}">
                  <a16:creationId xmlns:a16="http://schemas.microsoft.com/office/drawing/2014/main" id="{3EBBEB5A-958B-0A72-61EA-AF1E5BB35F08}"/>
                </a:ext>
              </a:extLst>
            </p:cNvPr>
            <p:cNvSpPr/>
            <p:nvPr/>
          </p:nvSpPr>
          <p:spPr>
            <a:xfrm>
              <a:off x="8256684" y="54977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6" name="Oval 798">
              <a:extLst>
                <a:ext uri="{FF2B5EF4-FFF2-40B4-BE49-F238E27FC236}">
                  <a16:creationId xmlns:a16="http://schemas.microsoft.com/office/drawing/2014/main" id="{8071E7F1-2AFD-24B2-4DEA-3748FC395902}"/>
                </a:ext>
              </a:extLst>
            </p:cNvPr>
            <p:cNvSpPr/>
            <p:nvPr/>
          </p:nvSpPr>
          <p:spPr>
            <a:xfrm>
              <a:off x="8289872" y="53949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7" name="Oval 799">
              <a:extLst>
                <a:ext uri="{FF2B5EF4-FFF2-40B4-BE49-F238E27FC236}">
                  <a16:creationId xmlns:a16="http://schemas.microsoft.com/office/drawing/2014/main" id="{712FC1FA-F2E6-DA88-7308-28988F762DA7}"/>
                </a:ext>
              </a:extLst>
            </p:cNvPr>
            <p:cNvSpPr/>
            <p:nvPr/>
          </p:nvSpPr>
          <p:spPr>
            <a:xfrm>
              <a:off x="8323108" y="52920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8" name="Oval 800">
              <a:extLst>
                <a:ext uri="{FF2B5EF4-FFF2-40B4-BE49-F238E27FC236}">
                  <a16:creationId xmlns:a16="http://schemas.microsoft.com/office/drawing/2014/main" id="{EF2A2A9B-33AC-623F-767A-0B8D38427989}"/>
                </a:ext>
              </a:extLst>
            </p:cNvPr>
            <p:cNvSpPr/>
            <p:nvPr/>
          </p:nvSpPr>
          <p:spPr>
            <a:xfrm>
              <a:off x="8319098" y="53472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 name="Oval 801">
              <a:extLst>
                <a:ext uri="{FF2B5EF4-FFF2-40B4-BE49-F238E27FC236}">
                  <a16:creationId xmlns:a16="http://schemas.microsoft.com/office/drawing/2014/main" id="{32F2A669-BC65-7966-B382-7EC6ADF33DBB}"/>
                </a:ext>
              </a:extLst>
            </p:cNvPr>
            <p:cNvSpPr/>
            <p:nvPr/>
          </p:nvSpPr>
          <p:spPr>
            <a:xfrm>
              <a:off x="8352389" y="52444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0" name="Oval 802">
              <a:extLst>
                <a:ext uri="{FF2B5EF4-FFF2-40B4-BE49-F238E27FC236}">
                  <a16:creationId xmlns:a16="http://schemas.microsoft.com/office/drawing/2014/main" id="{616CF9CA-B3D4-D7C7-01DA-B47CF808A340}"/>
                </a:ext>
              </a:extLst>
            </p:cNvPr>
            <p:cNvSpPr/>
            <p:nvPr/>
          </p:nvSpPr>
          <p:spPr>
            <a:xfrm>
              <a:off x="8385697" y="51417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1" name="Oval 803">
              <a:extLst>
                <a:ext uri="{FF2B5EF4-FFF2-40B4-BE49-F238E27FC236}">
                  <a16:creationId xmlns:a16="http://schemas.microsoft.com/office/drawing/2014/main" id="{46023A20-76DD-48BF-7137-E460425B2C31}"/>
                </a:ext>
              </a:extLst>
            </p:cNvPr>
            <p:cNvSpPr/>
            <p:nvPr/>
          </p:nvSpPr>
          <p:spPr>
            <a:xfrm>
              <a:off x="8231190" y="565922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2" name="Oval 804">
              <a:extLst>
                <a:ext uri="{FF2B5EF4-FFF2-40B4-BE49-F238E27FC236}">
                  <a16:creationId xmlns:a16="http://schemas.microsoft.com/office/drawing/2014/main" id="{91403D80-2269-0B14-4B10-91CD14603C83}"/>
                </a:ext>
              </a:extLst>
            </p:cNvPr>
            <p:cNvSpPr/>
            <p:nvPr/>
          </p:nvSpPr>
          <p:spPr>
            <a:xfrm>
              <a:off x="8381371" y="51970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3" name="Oval 805">
              <a:extLst>
                <a:ext uri="{FF2B5EF4-FFF2-40B4-BE49-F238E27FC236}">
                  <a16:creationId xmlns:a16="http://schemas.microsoft.com/office/drawing/2014/main" id="{D516EF04-3088-2FC8-CF18-CE809A09F9F4}"/>
                </a:ext>
              </a:extLst>
            </p:cNvPr>
            <p:cNvSpPr/>
            <p:nvPr/>
          </p:nvSpPr>
          <p:spPr>
            <a:xfrm>
              <a:off x="8414745" y="50943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4" name="Oval 806">
              <a:extLst>
                <a:ext uri="{FF2B5EF4-FFF2-40B4-BE49-F238E27FC236}">
                  <a16:creationId xmlns:a16="http://schemas.microsoft.com/office/drawing/2014/main" id="{BFA9D21B-B72D-81DB-6BEB-6D890471EAFE}"/>
                </a:ext>
              </a:extLst>
            </p:cNvPr>
            <p:cNvSpPr/>
            <p:nvPr/>
          </p:nvSpPr>
          <p:spPr>
            <a:xfrm>
              <a:off x="8260398" y="561212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5" name="Oval 807">
              <a:extLst>
                <a:ext uri="{FF2B5EF4-FFF2-40B4-BE49-F238E27FC236}">
                  <a16:creationId xmlns:a16="http://schemas.microsoft.com/office/drawing/2014/main" id="{253DB770-4E02-AD45-0821-41810127EEA0}"/>
                </a:ext>
              </a:extLst>
            </p:cNvPr>
            <p:cNvSpPr/>
            <p:nvPr/>
          </p:nvSpPr>
          <p:spPr>
            <a:xfrm>
              <a:off x="8322677" y="54623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6" name="Oval 808">
              <a:extLst>
                <a:ext uri="{FF2B5EF4-FFF2-40B4-BE49-F238E27FC236}">
                  <a16:creationId xmlns:a16="http://schemas.microsoft.com/office/drawing/2014/main" id="{57A59A5E-E378-1D13-480F-36B3E40B1CBD}"/>
                </a:ext>
              </a:extLst>
            </p:cNvPr>
            <p:cNvSpPr/>
            <p:nvPr/>
          </p:nvSpPr>
          <p:spPr>
            <a:xfrm>
              <a:off x="8289096" y="556514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7" name="Oval 809">
              <a:extLst>
                <a:ext uri="{FF2B5EF4-FFF2-40B4-BE49-F238E27FC236}">
                  <a16:creationId xmlns:a16="http://schemas.microsoft.com/office/drawing/2014/main" id="{211E8E1F-DF56-3E1E-DB64-85D31751FC6A}"/>
                </a:ext>
              </a:extLst>
            </p:cNvPr>
            <p:cNvSpPr/>
            <p:nvPr/>
          </p:nvSpPr>
          <p:spPr>
            <a:xfrm>
              <a:off x="8384839" y="53126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8" name="Oval 810">
              <a:extLst>
                <a:ext uri="{FF2B5EF4-FFF2-40B4-BE49-F238E27FC236}">
                  <a16:creationId xmlns:a16="http://schemas.microsoft.com/office/drawing/2014/main" id="{1F9E8440-965A-97F3-E3AA-5C03D126D19B}"/>
                </a:ext>
              </a:extLst>
            </p:cNvPr>
            <p:cNvSpPr/>
            <p:nvPr/>
          </p:nvSpPr>
          <p:spPr>
            <a:xfrm>
              <a:off x="8446943" y="51629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 name="Oval 811">
              <a:extLst>
                <a:ext uri="{FF2B5EF4-FFF2-40B4-BE49-F238E27FC236}">
                  <a16:creationId xmlns:a16="http://schemas.microsoft.com/office/drawing/2014/main" id="{1F63E86D-1ECE-76E6-CC39-9CEB3028BCF2}"/>
                </a:ext>
              </a:extLst>
            </p:cNvPr>
            <p:cNvSpPr/>
            <p:nvPr/>
          </p:nvSpPr>
          <p:spPr>
            <a:xfrm>
              <a:off x="8351188" y="54154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0" name="Oval 812">
              <a:extLst>
                <a:ext uri="{FF2B5EF4-FFF2-40B4-BE49-F238E27FC236}">
                  <a16:creationId xmlns:a16="http://schemas.microsoft.com/office/drawing/2014/main" id="{B80B1F9B-D8B8-CB15-1AA5-5C0086FD4BDD}"/>
                </a:ext>
              </a:extLst>
            </p:cNvPr>
            <p:cNvSpPr/>
            <p:nvPr/>
          </p:nvSpPr>
          <p:spPr>
            <a:xfrm>
              <a:off x="8413243" y="526577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1" name="Oval 813">
              <a:extLst>
                <a:ext uri="{FF2B5EF4-FFF2-40B4-BE49-F238E27FC236}">
                  <a16:creationId xmlns:a16="http://schemas.microsoft.com/office/drawing/2014/main" id="{384B5AB6-7287-C082-1A95-F1C8A70B1544}"/>
                </a:ext>
              </a:extLst>
            </p:cNvPr>
            <p:cNvSpPr/>
            <p:nvPr/>
          </p:nvSpPr>
          <p:spPr>
            <a:xfrm>
              <a:off x="8475278" y="511609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2" name="Oval 814">
              <a:extLst>
                <a:ext uri="{FF2B5EF4-FFF2-40B4-BE49-F238E27FC236}">
                  <a16:creationId xmlns:a16="http://schemas.microsoft.com/office/drawing/2014/main" id="{A4FB1DCC-FC59-63EC-1A92-0466579F7BDF}"/>
                </a:ext>
              </a:extLst>
            </p:cNvPr>
            <p:cNvSpPr/>
            <p:nvPr/>
          </p:nvSpPr>
          <p:spPr>
            <a:xfrm>
              <a:off x="8317442" y="55182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3" name="Oval 815">
              <a:extLst>
                <a:ext uri="{FF2B5EF4-FFF2-40B4-BE49-F238E27FC236}">
                  <a16:creationId xmlns:a16="http://schemas.microsoft.com/office/drawing/2014/main" id="{46A97FDE-1FFF-EBF0-5D77-B860CA989D4D}"/>
                </a:ext>
              </a:extLst>
            </p:cNvPr>
            <p:cNvSpPr/>
            <p:nvPr/>
          </p:nvSpPr>
          <p:spPr>
            <a:xfrm>
              <a:off x="8379454" y="536855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4" name="Oval 816">
              <a:extLst>
                <a:ext uri="{FF2B5EF4-FFF2-40B4-BE49-F238E27FC236}">
                  <a16:creationId xmlns:a16="http://schemas.microsoft.com/office/drawing/2014/main" id="{FA7EE806-815C-2752-AFF0-CD5C220EBF1F}"/>
                </a:ext>
              </a:extLst>
            </p:cNvPr>
            <p:cNvSpPr/>
            <p:nvPr/>
          </p:nvSpPr>
          <p:spPr>
            <a:xfrm>
              <a:off x="8441460" y="52188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5" name="Oval 817">
              <a:extLst>
                <a:ext uri="{FF2B5EF4-FFF2-40B4-BE49-F238E27FC236}">
                  <a16:creationId xmlns:a16="http://schemas.microsoft.com/office/drawing/2014/main" id="{23461BBC-A6C9-AFB1-5FE0-886D6947331F}"/>
                </a:ext>
              </a:extLst>
            </p:cNvPr>
            <p:cNvSpPr/>
            <p:nvPr/>
          </p:nvSpPr>
          <p:spPr>
            <a:xfrm>
              <a:off x="8506633" y="518830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6" name="Oval 818">
              <a:extLst>
                <a:ext uri="{FF2B5EF4-FFF2-40B4-BE49-F238E27FC236}">
                  <a16:creationId xmlns:a16="http://schemas.microsoft.com/office/drawing/2014/main" id="{B938B533-A982-E4DB-4693-B775F9A15F62}"/>
                </a:ext>
              </a:extLst>
            </p:cNvPr>
            <p:cNvSpPr/>
            <p:nvPr/>
          </p:nvSpPr>
          <p:spPr>
            <a:xfrm>
              <a:off x="8534324" y="514164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7" name="Oval 819">
              <a:extLst>
                <a:ext uri="{FF2B5EF4-FFF2-40B4-BE49-F238E27FC236}">
                  <a16:creationId xmlns:a16="http://schemas.microsoft.com/office/drawing/2014/main" id="{DAB2461D-2CD3-F2AC-67A3-3ACA7F893996}"/>
                </a:ext>
              </a:extLst>
            </p:cNvPr>
            <p:cNvSpPr/>
            <p:nvPr/>
          </p:nvSpPr>
          <p:spPr>
            <a:xfrm>
              <a:off x="8444711" y="53381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8" name="Oval 820">
              <a:extLst>
                <a:ext uri="{FF2B5EF4-FFF2-40B4-BE49-F238E27FC236}">
                  <a16:creationId xmlns:a16="http://schemas.microsoft.com/office/drawing/2014/main" id="{C090C63D-78F3-4BF6-3A79-ECBBFE4CE962}"/>
                </a:ext>
              </a:extLst>
            </p:cNvPr>
            <p:cNvSpPr/>
            <p:nvPr/>
          </p:nvSpPr>
          <p:spPr>
            <a:xfrm>
              <a:off x="8472336" y="52915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9" name="Oval 821">
              <a:extLst>
                <a:ext uri="{FF2B5EF4-FFF2-40B4-BE49-F238E27FC236}">
                  <a16:creationId xmlns:a16="http://schemas.microsoft.com/office/drawing/2014/main" id="{9824976A-1DC1-1509-2FAB-92F1BF25C42A}"/>
                </a:ext>
              </a:extLst>
            </p:cNvPr>
            <p:cNvSpPr/>
            <p:nvPr/>
          </p:nvSpPr>
          <p:spPr>
            <a:xfrm>
              <a:off x="8499876" y="52448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0" name="Oval 822">
              <a:extLst>
                <a:ext uri="{FF2B5EF4-FFF2-40B4-BE49-F238E27FC236}">
                  <a16:creationId xmlns:a16="http://schemas.microsoft.com/office/drawing/2014/main" id="{FFCBBE88-47D6-67A3-C7D5-FA3E8AB0CAE1}"/>
                </a:ext>
              </a:extLst>
            </p:cNvPr>
            <p:cNvSpPr/>
            <p:nvPr/>
          </p:nvSpPr>
          <p:spPr>
            <a:xfrm>
              <a:off x="8382824" y="54882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1" name="Oval 823">
              <a:extLst>
                <a:ext uri="{FF2B5EF4-FFF2-40B4-BE49-F238E27FC236}">
                  <a16:creationId xmlns:a16="http://schemas.microsoft.com/office/drawing/2014/main" id="{84286144-1275-04C6-12E5-6D57BF9BE6D5}"/>
                </a:ext>
              </a:extLst>
            </p:cNvPr>
            <p:cNvSpPr/>
            <p:nvPr/>
          </p:nvSpPr>
          <p:spPr>
            <a:xfrm>
              <a:off x="8410347" y="544157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2" name="Oval 824">
              <a:extLst>
                <a:ext uri="{FF2B5EF4-FFF2-40B4-BE49-F238E27FC236}">
                  <a16:creationId xmlns:a16="http://schemas.microsoft.com/office/drawing/2014/main" id="{93086E76-13D5-F26F-4D2E-77085092FBF2}"/>
                </a:ext>
              </a:extLst>
            </p:cNvPr>
            <p:cNvSpPr/>
            <p:nvPr/>
          </p:nvSpPr>
          <p:spPr>
            <a:xfrm>
              <a:off x="8437784" y="539492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3" name="Oval 825">
              <a:extLst>
                <a:ext uri="{FF2B5EF4-FFF2-40B4-BE49-F238E27FC236}">
                  <a16:creationId xmlns:a16="http://schemas.microsoft.com/office/drawing/2014/main" id="{0D316A37-765C-6A95-C800-252E5E220D75}"/>
                </a:ext>
              </a:extLst>
            </p:cNvPr>
            <p:cNvSpPr/>
            <p:nvPr/>
          </p:nvSpPr>
          <p:spPr>
            <a:xfrm>
              <a:off x="8293548" y="56850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4" name="Oval 826">
              <a:extLst>
                <a:ext uri="{FF2B5EF4-FFF2-40B4-BE49-F238E27FC236}">
                  <a16:creationId xmlns:a16="http://schemas.microsoft.com/office/drawing/2014/main" id="{4A07E334-B30D-65C0-AD33-F0B61F208701}"/>
                </a:ext>
              </a:extLst>
            </p:cNvPr>
            <p:cNvSpPr/>
            <p:nvPr/>
          </p:nvSpPr>
          <p:spPr>
            <a:xfrm>
              <a:off x="8321004" y="56384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5" name="Oval 827">
              <a:extLst>
                <a:ext uri="{FF2B5EF4-FFF2-40B4-BE49-F238E27FC236}">
                  <a16:creationId xmlns:a16="http://schemas.microsoft.com/office/drawing/2014/main" id="{8307296A-3484-7E0E-D785-9E081C6176F6}"/>
                </a:ext>
              </a:extLst>
            </p:cNvPr>
            <p:cNvSpPr/>
            <p:nvPr/>
          </p:nvSpPr>
          <p:spPr>
            <a:xfrm>
              <a:off x="8348354" y="559181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6" name="Oval 828">
              <a:extLst>
                <a:ext uri="{FF2B5EF4-FFF2-40B4-BE49-F238E27FC236}">
                  <a16:creationId xmlns:a16="http://schemas.microsoft.com/office/drawing/2014/main" id="{ACEA1DC4-4E94-0943-9426-E69348CE13BA}"/>
                </a:ext>
              </a:extLst>
            </p:cNvPr>
            <p:cNvSpPr/>
            <p:nvPr/>
          </p:nvSpPr>
          <p:spPr>
            <a:xfrm>
              <a:off x="8375631" y="554514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7" name="Oval 829">
              <a:extLst>
                <a:ext uri="{FF2B5EF4-FFF2-40B4-BE49-F238E27FC236}">
                  <a16:creationId xmlns:a16="http://schemas.microsoft.com/office/drawing/2014/main" id="{520DB9DF-0365-A37F-25C0-D81429C3F046}"/>
                </a:ext>
              </a:extLst>
            </p:cNvPr>
            <p:cNvSpPr/>
            <p:nvPr/>
          </p:nvSpPr>
          <p:spPr>
            <a:xfrm>
              <a:off x="8564498" y="521755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8" name="Oval 830">
              <a:extLst>
                <a:ext uri="{FF2B5EF4-FFF2-40B4-BE49-F238E27FC236}">
                  <a16:creationId xmlns:a16="http://schemas.microsoft.com/office/drawing/2014/main" id="{F1D1F45B-478A-3ACC-7CDD-290B65D76EF6}"/>
                </a:ext>
              </a:extLst>
            </p:cNvPr>
            <p:cNvSpPr/>
            <p:nvPr/>
          </p:nvSpPr>
          <p:spPr>
            <a:xfrm>
              <a:off x="8591649" y="517085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9" name="Oval 831">
              <a:extLst>
                <a:ext uri="{FF2B5EF4-FFF2-40B4-BE49-F238E27FC236}">
                  <a16:creationId xmlns:a16="http://schemas.microsoft.com/office/drawing/2014/main" id="{90718E05-3983-21AF-1CD5-F998ED6352F4}"/>
                </a:ext>
              </a:extLst>
            </p:cNvPr>
            <p:cNvSpPr/>
            <p:nvPr/>
          </p:nvSpPr>
          <p:spPr>
            <a:xfrm>
              <a:off x="8502337" y="536844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0" name="Oval 832">
              <a:extLst>
                <a:ext uri="{FF2B5EF4-FFF2-40B4-BE49-F238E27FC236}">
                  <a16:creationId xmlns:a16="http://schemas.microsoft.com/office/drawing/2014/main" id="{32E51CBA-B9F4-04DA-AB73-F3B3244A3B0C}"/>
                </a:ext>
              </a:extLst>
            </p:cNvPr>
            <p:cNvSpPr/>
            <p:nvPr/>
          </p:nvSpPr>
          <p:spPr>
            <a:xfrm>
              <a:off x="8529336" y="532167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1" name="Oval 833">
              <a:extLst>
                <a:ext uri="{FF2B5EF4-FFF2-40B4-BE49-F238E27FC236}">
                  <a16:creationId xmlns:a16="http://schemas.microsoft.com/office/drawing/2014/main" id="{D4BFB3CA-9D85-42A6-596D-6368DA685CCD}"/>
                </a:ext>
              </a:extLst>
            </p:cNvPr>
            <p:cNvSpPr/>
            <p:nvPr/>
          </p:nvSpPr>
          <p:spPr>
            <a:xfrm>
              <a:off x="8556336" y="52749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2" name="Oval 834">
              <a:extLst>
                <a:ext uri="{FF2B5EF4-FFF2-40B4-BE49-F238E27FC236}">
                  <a16:creationId xmlns:a16="http://schemas.microsoft.com/office/drawing/2014/main" id="{A7AEE668-BD06-7396-040A-3B9FC7187E14}"/>
                </a:ext>
              </a:extLst>
            </p:cNvPr>
            <p:cNvSpPr/>
            <p:nvPr/>
          </p:nvSpPr>
          <p:spPr>
            <a:xfrm>
              <a:off x="8493668" y="54261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3" name="Oval 835">
              <a:extLst>
                <a:ext uri="{FF2B5EF4-FFF2-40B4-BE49-F238E27FC236}">
                  <a16:creationId xmlns:a16="http://schemas.microsoft.com/office/drawing/2014/main" id="{2CF771FF-4EC4-40ED-3E34-CEFF462F5378}"/>
                </a:ext>
              </a:extLst>
            </p:cNvPr>
            <p:cNvSpPr/>
            <p:nvPr/>
          </p:nvSpPr>
          <p:spPr>
            <a:xfrm>
              <a:off x="8466843" y="54730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4" name="Oval 836">
              <a:extLst>
                <a:ext uri="{FF2B5EF4-FFF2-40B4-BE49-F238E27FC236}">
                  <a16:creationId xmlns:a16="http://schemas.microsoft.com/office/drawing/2014/main" id="{D166177E-1A0D-B2D2-777B-8B4853F51438}"/>
                </a:ext>
              </a:extLst>
            </p:cNvPr>
            <p:cNvSpPr/>
            <p:nvPr/>
          </p:nvSpPr>
          <p:spPr>
            <a:xfrm>
              <a:off x="8440052" y="551996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5" name="Oval 837">
              <a:extLst>
                <a:ext uri="{FF2B5EF4-FFF2-40B4-BE49-F238E27FC236}">
                  <a16:creationId xmlns:a16="http://schemas.microsoft.com/office/drawing/2014/main" id="{E5757D5C-4FD0-19A7-979B-9F953E53EB50}"/>
                </a:ext>
              </a:extLst>
            </p:cNvPr>
            <p:cNvSpPr/>
            <p:nvPr/>
          </p:nvSpPr>
          <p:spPr>
            <a:xfrm>
              <a:off x="8647027" y="52036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6" name="Oval 838">
              <a:extLst>
                <a:ext uri="{FF2B5EF4-FFF2-40B4-BE49-F238E27FC236}">
                  <a16:creationId xmlns:a16="http://schemas.microsoft.com/office/drawing/2014/main" id="{72FB74B9-EF0C-778C-7CE2-5E521CFA0211}"/>
                </a:ext>
              </a:extLst>
            </p:cNvPr>
            <p:cNvSpPr/>
            <p:nvPr/>
          </p:nvSpPr>
          <p:spPr>
            <a:xfrm>
              <a:off x="8620281" y="525059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7" name="Oval 839">
              <a:extLst>
                <a:ext uri="{FF2B5EF4-FFF2-40B4-BE49-F238E27FC236}">
                  <a16:creationId xmlns:a16="http://schemas.microsoft.com/office/drawing/2014/main" id="{2143CB9B-6352-C381-FBFB-A0D896D35CEB}"/>
                </a:ext>
              </a:extLst>
            </p:cNvPr>
            <p:cNvSpPr/>
            <p:nvPr/>
          </p:nvSpPr>
          <p:spPr>
            <a:xfrm>
              <a:off x="8610565" y="53087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8" name="Oval 840">
              <a:extLst>
                <a:ext uri="{FF2B5EF4-FFF2-40B4-BE49-F238E27FC236}">
                  <a16:creationId xmlns:a16="http://schemas.microsoft.com/office/drawing/2014/main" id="{4048D726-A7FB-6E28-F117-7776FE1FCEFA}"/>
                </a:ext>
              </a:extLst>
            </p:cNvPr>
            <p:cNvSpPr/>
            <p:nvPr/>
          </p:nvSpPr>
          <p:spPr>
            <a:xfrm>
              <a:off x="8430569" y="557820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9" name="Oval 841">
              <a:extLst>
                <a:ext uri="{FF2B5EF4-FFF2-40B4-BE49-F238E27FC236}">
                  <a16:creationId xmlns:a16="http://schemas.microsoft.com/office/drawing/2014/main" id="{BBDB45E3-BE27-A44F-C9B4-B2802D64743C}"/>
                </a:ext>
              </a:extLst>
            </p:cNvPr>
            <p:cNvSpPr/>
            <p:nvPr/>
          </p:nvSpPr>
          <p:spPr>
            <a:xfrm>
              <a:off x="8583927" y="53559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0" name="Oval 842">
              <a:extLst>
                <a:ext uri="{FF2B5EF4-FFF2-40B4-BE49-F238E27FC236}">
                  <a16:creationId xmlns:a16="http://schemas.microsoft.com/office/drawing/2014/main" id="{6862785D-56DF-5EA3-4B84-C353F22F0290}"/>
                </a:ext>
              </a:extLst>
            </p:cNvPr>
            <p:cNvSpPr/>
            <p:nvPr/>
          </p:nvSpPr>
          <p:spPr>
            <a:xfrm>
              <a:off x="8403966" y="56254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1" name="Oval 843">
              <a:extLst>
                <a:ext uri="{FF2B5EF4-FFF2-40B4-BE49-F238E27FC236}">
                  <a16:creationId xmlns:a16="http://schemas.microsoft.com/office/drawing/2014/main" id="{94AF1373-B0E2-E806-1A6C-5FA57E392F95}"/>
                </a:ext>
              </a:extLst>
            </p:cNvPr>
            <p:cNvSpPr/>
            <p:nvPr/>
          </p:nvSpPr>
          <p:spPr>
            <a:xfrm>
              <a:off x="8557342" y="54032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2" name="Oval 844">
              <a:extLst>
                <a:ext uri="{FF2B5EF4-FFF2-40B4-BE49-F238E27FC236}">
                  <a16:creationId xmlns:a16="http://schemas.microsoft.com/office/drawing/2014/main" id="{856957B9-211E-0AFB-24E3-ABDA6EBB4FD9}"/>
                </a:ext>
              </a:extLst>
            </p:cNvPr>
            <p:cNvSpPr/>
            <p:nvPr/>
          </p:nvSpPr>
          <p:spPr>
            <a:xfrm>
              <a:off x="8377462" y="56727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3" name="Oval 845">
              <a:extLst>
                <a:ext uri="{FF2B5EF4-FFF2-40B4-BE49-F238E27FC236}">
                  <a16:creationId xmlns:a16="http://schemas.microsoft.com/office/drawing/2014/main" id="{AC958973-4D22-D898-8ED1-C7E1FF10167D}"/>
                </a:ext>
              </a:extLst>
            </p:cNvPr>
            <p:cNvSpPr/>
            <p:nvPr/>
          </p:nvSpPr>
          <p:spPr>
            <a:xfrm>
              <a:off x="8351098" y="57203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4" name="Oval 846">
              <a:extLst>
                <a:ext uri="{FF2B5EF4-FFF2-40B4-BE49-F238E27FC236}">
                  <a16:creationId xmlns:a16="http://schemas.microsoft.com/office/drawing/2014/main" id="{325A0ABD-A762-9612-8B8F-17AC293E2EA8}"/>
                </a:ext>
              </a:extLst>
            </p:cNvPr>
            <p:cNvSpPr/>
            <p:nvPr/>
          </p:nvSpPr>
          <p:spPr>
            <a:xfrm>
              <a:off x="8700239" y="523976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5" name="Oval 847">
              <a:extLst>
                <a:ext uri="{FF2B5EF4-FFF2-40B4-BE49-F238E27FC236}">
                  <a16:creationId xmlns:a16="http://schemas.microsoft.com/office/drawing/2014/main" id="{6DD1EDAA-AA4E-6986-BFC8-7E7AD12D3187}"/>
                </a:ext>
              </a:extLst>
            </p:cNvPr>
            <p:cNvSpPr/>
            <p:nvPr/>
          </p:nvSpPr>
          <p:spPr>
            <a:xfrm>
              <a:off x="8673732" y="528728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6" name="Oval 848">
              <a:extLst>
                <a:ext uri="{FF2B5EF4-FFF2-40B4-BE49-F238E27FC236}">
                  <a16:creationId xmlns:a16="http://schemas.microsoft.com/office/drawing/2014/main" id="{CB88B452-DDF1-508A-C2D4-2AC16D408265}"/>
                </a:ext>
              </a:extLst>
            </p:cNvPr>
            <p:cNvSpPr/>
            <p:nvPr/>
          </p:nvSpPr>
          <p:spPr>
            <a:xfrm>
              <a:off x="8546703" y="54619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7" name="Oval 849">
              <a:extLst>
                <a:ext uri="{FF2B5EF4-FFF2-40B4-BE49-F238E27FC236}">
                  <a16:creationId xmlns:a16="http://schemas.microsoft.com/office/drawing/2014/main" id="{47385285-273A-B851-5E15-B198CDE40E4F}"/>
                </a:ext>
              </a:extLst>
            </p:cNvPr>
            <p:cNvSpPr/>
            <p:nvPr/>
          </p:nvSpPr>
          <p:spPr>
            <a:xfrm>
              <a:off x="8520195" y="55095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8" name="Oval 850">
              <a:extLst>
                <a:ext uri="{FF2B5EF4-FFF2-40B4-BE49-F238E27FC236}">
                  <a16:creationId xmlns:a16="http://schemas.microsoft.com/office/drawing/2014/main" id="{9F7F6D09-A0AA-B302-61AA-94A27FF28AF0}"/>
                </a:ext>
              </a:extLst>
            </p:cNvPr>
            <p:cNvSpPr/>
            <p:nvPr/>
          </p:nvSpPr>
          <p:spPr>
            <a:xfrm>
              <a:off x="8493773" y="555735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9" name="Oval 851">
              <a:extLst>
                <a:ext uri="{FF2B5EF4-FFF2-40B4-BE49-F238E27FC236}">
                  <a16:creationId xmlns:a16="http://schemas.microsoft.com/office/drawing/2014/main" id="{77DF199F-722C-0D0D-76AD-2DADAFF8F95A}"/>
                </a:ext>
              </a:extLst>
            </p:cNvPr>
            <p:cNvSpPr/>
            <p:nvPr/>
          </p:nvSpPr>
          <p:spPr>
            <a:xfrm>
              <a:off x="8662297" y="53463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0" name="Oval 852">
              <a:extLst>
                <a:ext uri="{FF2B5EF4-FFF2-40B4-BE49-F238E27FC236}">
                  <a16:creationId xmlns:a16="http://schemas.microsoft.com/office/drawing/2014/main" id="{8F40BED2-672F-49E9-CFAF-E6D44920E7AF}"/>
                </a:ext>
              </a:extLst>
            </p:cNvPr>
            <p:cNvSpPr/>
            <p:nvPr/>
          </p:nvSpPr>
          <p:spPr>
            <a:xfrm>
              <a:off x="8635801" y="539426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1" name="Oval 853">
              <a:extLst>
                <a:ext uri="{FF2B5EF4-FFF2-40B4-BE49-F238E27FC236}">
                  <a16:creationId xmlns:a16="http://schemas.microsoft.com/office/drawing/2014/main" id="{DCB53AA0-5C34-DFA0-17CC-2EFB4FE6E58A}"/>
                </a:ext>
              </a:extLst>
            </p:cNvPr>
            <p:cNvSpPr/>
            <p:nvPr/>
          </p:nvSpPr>
          <p:spPr>
            <a:xfrm>
              <a:off x="8609370" y="544232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2" name="Oval 854">
              <a:extLst>
                <a:ext uri="{FF2B5EF4-FFF2-40B4-BE49-F238E27FC236}">
                  <a16:creationId xmlns:a16="http://schemas.microsoft.com/office/drawing/2014/main" id="{F03DE5F8-8FB1-728D-658E-C93721298BEC}"/>
                </a:ext>
              </a:extLst>
            </p:cNvPr>
            <p:cNvSpPr/>
            <p:nvPr/>
          </p:nvSpPr>
          <p:spPr>
            <a:xfrm>
              <a:off x="8751075" y="52792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3" name="Oval 855">
              <a:extLst>
                <a:ext uri="{FF2B5EF4-FFF2-40B4-BE49-F238E27FC236}">
                  <a16:creationId xmlns:a16="http://schemas.microsoft.com/office/drawing/2014/main" id="{F67188AA-5358-8BEF-6C29-F2F938C814BF}"/>
                </a:ext>
              </a:extLst>
            </p:cNvPr>
            <p:cNvSpPr/>
            <p:nvPr/>
          </p:nvSpPr>
          <p:spPr>
            <a:xfrm>
              <a:off x="8724614" y="532746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4" name="Oval 856">
              <a:extLst>
                <a:ext uri="{FF2B5EF4-FFF2-40B4-BE49-F238E27FC236}">
                  <a16:creationId xmlns:a16="http://schemas.microsoft.com/office/drawing/2014/main" id="{884722CC-643B-3472-9FE6-B8CA4EC1F3EF}"/>
                </a:ext>
              </a:extLst>
            </p:cNvPr>
            <p:cNvSpPr/>
            <p:nvPr/>
          </p:nvSpPr>
          <p:spPr>
            <a:xfrm>
              <a:off x="8481610" y="56170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5" name="Oval 857">
              <a:extLst>
                <a:ext uri="{FF2B5EF4-FFF2-40B4-BE49-F238E27FC236}">
                  <a16:creationId xmlns:a16="http://schemas.microsoft.com/office/drawing/2014/main" id="{2FE0D497-9BA1-943F-3430-727552EFE60E}"/>
                </a:ext>
              </a:extLst>
            </p:cNvPr>
            <p:cNvSpPr/>
            <p:nvPr/>
          </p:nvSpPr>
          <p:spPr>
            <a:xfrm>
              <a:off x="8596507" y="55021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6" name="Oval 858">
              <a:extLst>
                <a:ext uri="{FF2B5EF4-FFF2-40B4-BE49-F238E27FC236}">
                  <a16:creationId xmlns:a16="http://schemas.microsoft.com/office/drawing/2014/main" id="{84C67789-66D8-3FDE-AC77-FAED4DD65D1C}"/>
                </a:ext>
              </a:extLst>
            </p:cNvPr>
            <p:cNvSpPr/>
            <p:nvPr/>
          </p:nvSpPr>
          <p:spPr>
            <a:xfrm>
              <a:off x="8455120" y="56655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7" name="Oval 859">
              <a:extLst>
                <a:ext uri="{FF2B5EF4-FFF2-40B4-BE49-F238E27FC236}">
                  <a16:creationId xmlns:a16="http://schemas.microsoft.com/office/drawing/2014/main" id="{B487C315-33BE-15C5-682C-3DE0630F7256}"/>
                </a:ext>
              </a:extLst>
            </p:cNvPr>
            <p:cNvSpPr/>
            <p:nvPr/>
          </p:nvSpPr>
          <p:spPr>
            <a:xfrm>
              <a:off x="8711282" y="53874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8" name="Oval 860">
              <a:extLst>
                <a:ext uri="{FF2B5EF4-FFF2-40B4-BE49-F238E27FC236}">
                  <a16:creationId xmlns:a16="http://schemas.microsoft.com/office/drawing/2014/main" id="{81F1E537-E11E-D5FD-0EC7-6075275C7925}"/>
                </a:ext>
              </a:extLst>
            </p:cNvPr>
            <p:cNvSpPr/>
            <p:nvPr/>
          </p:nvSpPr>
          <p:spPr>
            <a:xfrm>
              <a:off x="8569947" y="55509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9" name="Oval 861">
              <a:extLst>
                <a:ext uri="{FF2B5EF4-FFF2-40B4-BE49-F238E27FC236}">
                  <a16:creationId xmlns:a16="http://schemas.microsoft.com/office/drawing/2014/main" id="{C8166DFB-B5AC-F3DF-956C-B34C7103D063}"/>
                </a:ext>
              </a:extLst>
            </p:cNvPr>
            <p:cNvSpPr/>
            <p:nvPr/>
          </p:nvSpPr>
          <p:spPr>
            <a:xfrm>
              <a:off x="8684669" y="54363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0" name="Oval 862">
              <a:extLst>
                <a:ext uri="{FF2B5EF4-FFF2-40B4-BE49-F238E27FC236}">
                  <a16:creationId xmlns:a16="http://schemas.microsoft.com/office/drawing/2014/main" id="{D5031936-0656-ACF4-C87D-F935D8E51094}"/>
                </a:ext>
              </a:extLst>
            </p:cNvPr>
            <p:cNvSpPr/>
            <p:nvPr/>
          </p:nvSpPr>
          <p:spPr>
            <a:xfrm>
              <a:off x="8428718" y="571448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1" name="Oval 863">
              <a:extLst>
                <a:ext uri="{FF2B5EF4-FFF2-40B4-BE49-F238E27FC236}">
                  <a16:creationId xmlns:a16="http://schemas.microsoft.com/office/drawing/2014/main" id="{1083C574-2AC9-CC0A-F496-C900B1578D82}"/>
                </a:ext>
              </a:extLst>
            </p:cNvPr>
            <p:cNvSpPr/>
            <p:nvPr/>
          </p:nvSpPr>
          <p:spPr>
            <a:xfrm>
              <a:off x="8799336" y="53217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2" name="Oval 864">
              <a:extLst>
                <a:ext uri="{FF2B5EF4-FFF2-40B4-BE49-F238E27FC236}">
                  <a16:creationId xmlns:a16="http://schemas.microsoft.com/office/drawing/2014/main" id="{EFAA7E60-FA72-B882-7552-CBDBBDDE88F8}"/>
                </a:ext>
              </a:extLst>
            </p:cNvPr>
            <p:cNvSpPr/>
            <p:nvPr/>
          </p:nvSpPr>
          <p:spPr>
            <a:xfrm>
              <a:off x="8543435" y="55999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3" name="Oval 865">
              <a:extLst>
                <a:ext uri="{FF2B5EF4-FFF2-40B4-BE49-F238E27FC236}">
                  <a16:creationId xmlns:a16="http://schemas.microsoft.com/office/drawing/2014/main" id="{81C8AA22-288A-DF88-A760-F7B9C81771DA}"/>
                </a:ext>
              </a:extLst>
            </p:cNvPr>
            <p:cNvSpPr/>
            <p:nvPr/>
          </p:nvSpPr>
          <p:spPr>
            <a:xfrm>
              <a:off x="8658083" y="548547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4" name="Oval 866">
              <a:extLst>
                <a:ext uri="{FF2B5EF4-FFF2-40B4-BE49-F238E27FC236}">
                  <a16:creationId xmlns:a16="http://schemas.microsoft.com/office/drawing/2014/main" id="{4E084D64-E420-746F-B616-F4D5F7FAAAD4}"/>
                </a:ext>
              </a:extLst>
            </p:cNvPr>
            <p:cNvSpPr/>
            <p:nvPr/>
          </p:nvSpPr>
          <p:spPr>
            <a:xfrm>
              <a:off x="8772698" y="53709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5" name="Oval 867">
              <a:extLst>
                <a:ext uri="{FF2B5EF4-FFF2-40B4-BE49-F238E27FC236}">
                  <a16:creationId xmlns:a16="http://schemas.microsoft.com/office/drawing/2014/main" id="{1152820C-2365-E8DB-B686-4247BC1140D3}"/>
                </a:ext>
              </a:extLst>
            </p:cNvPr>
            <p:cNvSpPr/>
            <p:nvPr/>
          </p:nvSpPr>
          <p:spPr>
            <a:xfrm>
              <a:off x="8402422" y="576415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6" name="Oval 868">
              <a:extLst>
                <a:ext uri="{FF2B5EF4-FFF2-40B4-BE49-F238E27FC236}">
                  <a16:creationId xmlns:a16="http://schemas.microsoft.com/office/drawing/2014/main" id="{502EDA12-3ED0-7613-B5E6-610EA83132DC}"/>
                </a:ext>
              </a:extLst>
            </p:cNvPr>
            <p:cNvSpPr/>
            <p:nvPr/>
          </p:nvSpPr>
          <p:spPr>
            <a:xfrm>
              <a:off x="8757280" y="54319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7" name="Oval 869">
              <a:extLst>
                <a:ext uri="{FF2B5EF4-FFF2-40B4-BE49-F238E27FC236}">
                  <a16:creationId xmlns:a16="http://schemas.microsoft.com/office/drawing/2014/main" id="{2ACD1BFA-FA2B-C6C1-75D3-E69BA252326F}"/>
                </a:ext>
              </a:extLst>
            </p:cNvPr>
            <p:cNvSpPr/>
            <p:nvPr/>
          </p:nvSpPr>
          <p:spPr>
            <a:xfrm>
              <a:off x="8642721" y="554649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8" name="Oval 870">
              <a:extLst>
                <a:ext uri="{FF2B5EF4-FFF2-40B4-BE49-F238E27FC236}">
                  <a16:creationId xmlns:a16="http://schemas.microsoft.com/office/drawing/2014/main" id="{D1B33C74-FB84-39F6-AA89-EE5B7E39166F}"/>
                </a:ext>
              </a:extLst>
            </p:cNvPr>
            <p:cNvSpPr/>
            <p:nvPr/>
          </p:nvSpPr>
          <p:spPr>
            <a:xfrm>
              <a:off x="8528157" y="56610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9" name="Oval 871">
              <a:extLst>
                <a:ext uri="{FF2B5EF4-FFF2-40B4-BE49-F238E27FC236}">
                  <a16:creationId xmlns:a16="http://schemas.microsoft.com/office/drawing/2014/main" id="{554BB31D-D485-0BE5-534D-BB5486C8C945}"/>
                </a:ext>
              </a:extLst>
            </p:cNvPr>
            <p:cNvSpPr/>
            <p:nvPr/>
          </p:nvSpPr>
          <p:spPr>
            <a:xfrm>
              <a:off x="8844829" y="53672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0" name="Oval 872">
              <a:extLst>
                <a:ext uri="{FF2B5EF4-FFF2-40B4-BE49-F238E27FC236}">
                  <a16:creationId xmlns:a16="http://schemas.microsoft.com/office/drawing/2014/main" id="{9557EB2A-D239-C692-76F5-95CA65CEC230}"/>
                </a:ext>
              </a:extLst>
            </p:cNvPr>
            <p:cNvSpPr/>
            <p:nvPr/>
          </p:nvSpPr>
          <p:spPr>
            <a:xfrm>
              <a:off x="8730257" y="54819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1" name="Oval 873">
              <a:extLst>
                <a:ext uri="{FF2B5EF4-FFF2-40B4-BE49-F238E27FC236}">
                  <a16:creationId xmlns:a16="http://schemas.microsoft.com/office/drawing/2014/main" id="{E6172E40-A97E-67F8-B9CE-B9DE77BC7299}"/>
                </a:ext>
              </a:extLst>
            </p:cNvPr>
            <p:cNvSpPr/>
            <p:nvPr/>
          </p:nvSpPr>
          <p:spPr>
            <a:xfrm>
              <a:off x="8615675" y="55966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2" name="Oval 874">
              <a:extLst>
                <a:ext uri="{FF2B5EF4-FFF2-40B4-BE49-F238E27FC236}">
                  <a16:creationId xmlns:a16="http://schemas.microsoft.com/office/drawing/2014/main" id="{A8577FFF-D98B-5C6B-671F-7ED3592E3CAF}"/>
                </a:ext>
              </a:extLst>
            </p:cNvPr>
            <p:cNvSpPr/>
            <p:nvPr/>
          </p:nvSpPr>
          <p:spPr>
            <a:xfrm>
              <a:off x="8817770" y="54175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3" name="Oval 875">
              <a:extLst>
                <a:ext uri="{FF2B5EF4-FFF2-40B4-BE49-F238E27FC236}">
                  <a16:creationId xmlns:a16="http://schemas.microsoft.com/office/drawing/2014/main" id="{9AC490ED-2E05-3102-8A24-60360DDA4BED}"/>
                </a:ext>
              </a:extLst>
            </p:cNvPr>
            <p:cNvSpPr/>
            <p:nvPr/>
          </p:nvSpPr>
          <p:spPr>
            <a:xfrm>
              <a:off x="8501070" y="57114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4" name="Oval 876">
              <a:extLst>
                <a:ext uri="{FF2B5EF4-FFF2-40B4-BE49-F238E27FC236}">
                  <a16:creationId xmlns:a16="http://schemas.microsoft.com/office/drawing/2014/main" id="{78CC066F-3D38-D7FD-C2C5-0C7CA34DC24E}"/>
                </a:ext>
              </a:extLst>
            </p:cNvPr>
            <p:cNvSpPr/>
            <p:nvPr/>
          </p:nvSpPr>
          <p:spPr>
            <a:xfrm>
              <a:off x="8703166" y="553241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5" name="Oval 877">
              <a:extLst>
                <a:ext uri="{FF2B5EF4-FFF2-40B4-BE49-F238E27FC236}">
                  <a16:creationId xmlns:a16="http://schemas.microsoft.com/office/drawing/2014/main" id="{FEC622C1-9F0D-9BA5-9DB4-B6F2CA73297A}"/>
                </a:ext>
              </a:extLst>
            </p:cNvPr>
            <p:cNvSpPr/>
            <p:nvPr/>
          </p:nvSpPr>
          <p:spPr>
            <a:xfrm>
              <a:off x="8588529" y="564743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6" name="Oval 878">
              <a:extLst>
                <a:ext uri="{FF2B5EF4-FFF2-40B4-BE49-F238E27FC236}">
                  <a16:creationId xmlns:a16="http://schemas.microsoft.com/office/drawing/2014/main" id="{C2276B6B-492F-FB75-894E-83278C488104}"/>
                </a:ext>
              </a:extLst>
            </p:cNvPr>
            <p:cNvSpPr/>
            <p:nvPr/>
          </p:nvSpPr>
          <p:spPr>
            <a:xfrm>
              <a:off x="8800067" y="54794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7" name="Oval 879">
              <a:extLst>
                <a:ext uri="{FF2B5EF4-FFF2-40B4-BE49-F238E27FC236}">
                  <a16:creationId xmlns:a16="http://schemas.microsoft.com/office/drawing/2014/main" id="{3EE7EC8C-8DF2-BA3E-BBEF-19EFD8A49967}"/>
                </a:ext>
              </a:extLst>
            </p:cNvPr>
            <p:cNvSpPr/>
            <p:nvPr/>
          </p:nvSpPr>
          <p:spPr>
            <a:xfrm>
              <a:off x="8887376" y="54155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8" name="Oval 880">
              <a:extLst>
                <a:ext uri="{FF2B5EF4-FFF2-40B4-BE49-F238E27FC236}">
                  <a16:creationId xmlns:a16="http://schemas.microsoft.com/office/drawing/2014/main" id="{BBE926DF-F53C-1092-D0AF-198B66275426}"/>
                </a:ext>
              </a:extLst>
            </p:cNvPr>
            <p:cNvSpPr/>
            <p:nvPr/>
          </p:nvSpPr>
          <p:spPr>
            <a:xfrm>
              <a:off x="8473819" y="57627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9" name="Oval 881">
              <a:extLst>
                <a:ext uri="{FF2B5EF4-FFF2-40B4-BE49-F238E27FC236}">
                  <a16:creationId xmlns:a16="http://schemas.microsoft.com/office/drawing/2014/main" id="{26B33AC1-BFF3-392C-0D52-A9237DC8589A}"/>
                </a:ext>
              </a:extLst>
            </p:cNvPr>
            <p:cNvSpPr/>
            <p:nvPr/>
          </p:nvSpPr>
          <p:spPr>
            <a:xfrm>
              <a:off x="8685012" y="559454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0" name="Oval 882">
              <a:extLst>
                <a:ext uri="{FF2B5EF4-FFF2-40B4-BE49-F238E27FC236}">
                  <a16:creationId xmlns:a16="http://schemas.microsoft.com/office/drawing/2014/main" id="{F2F760A2-2630-5756-2FA7-4A377358D20C}"/>
                </a:ext>
              </a:extLst>
            </p:cNvPr>
            <p:cNvSpPr/>
            <p:nvPr/>
          </p:nvSpPr>
          <p:spPr>
            <a:xfrm>
              <a:off x="8772312" y="553077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Oval 883">
              <a:extLst>
                <a:ext uri="{FF2B5EF4-FFF2-40B4-BE49-F238E27FC236}">
                  <a16:creationId xmlns:a16="http://schemas.microsoft.com/office/drawing/2014/main" id="{7C836CCA-2AF7-6EB1-9293-2A763F1FA197}"/>
                </a:ext>
              </a:extLst>
            </p:cNvPr>
            <p:cNvSpPr/>
            <p:nvPr/>
          </p:nvSpPr>
          <p:spPr>
            <a:xfrm>
              <a:off x="8859628" y="546706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2" name="Oval 884">
              <a:extLst>
                <a:ext uri="{FF2B5EF4-FFF2-40B4-BE49-F238E27FC236}">
                  <a16:creationId xmlns:a16="http://schemas.microsoft.com/office/drawing/2014/main" id="{D50974C2-3ACC-1319-3E72-CF4FE52BAEE0}"/>
                </a:ext>
              </a:extLst>
            </p:cNvPr>
            <p:cNvSpPr/>
            <p:nvPr/>
          </p:nvSpPr>
          <p:spPr>
            <a:xfrm>
              <a:off x="8569664" y="570996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3" name="Oval 885">
              <a:extLst>
                <a:ext uri="{FF2B5EF4-FFF2-40B4-BE49-F238E27FC236}">
                  <a16:creationId xmlns:a16="http://schemas.microsoft.com/office/drawing/2014/main" id="{3711C7C3-7391-7BD2-E16A-E0FC5A6F12C3}"/>
                </a:ext>
              </a:extLst>
            </p:cNvPr>
            <p:cNvSpPr/>
            <p:nvPr/>
          </p:nvSpPr>
          <p:spPr>
            <a:xfrm>
              <a:off x="8656988" y="56463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4" name="Oval 886">
              <a:extLst>
                <a:ext uri="{FF2B5EF4-FFF2-40B4-BE49-F238E27FC236}">
                  <a16:creationId xmlns:a16="http://schemas.microsoft.com/office/drawing/2014/main" id="{B863DC6B-1221-2897-9142-72C8CE62AF8A}"/>
                </a:ext>
              </a:extLst>
            </p:cNvPr>
            <p:cNvSpPr/>
            <p:nvPr/>
          </p:nvSpPr>
          <p:spPr>
            <a:xfrm>
              <a:off x="8744325" y="55828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5" name="Oval 887">
              <a:extLst>
                <a:ext uri="{FF2B5EF4-FFF2-40B4-BE49-F238E27FC236}">
                  <a16:creationId xmlns:a16="http://schemas.microsoft.com/office/drawing/2014/main" id="{0FB9598B-B4CE-7798-6E93-563A91922A4D}"/>
                </a:ext>
              </a:extLst>
            </p:cNvPr>
            <p:cNvSpPr/>
            <p:nvPr/>
          </p:nvSpPr>
          <p:spPr>
            <a:xfrm>
              <a:off x="8446257" y="58154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6" name="Oval 888">
              <a:extLst>
                <a:ext uri="{FF2B5EF4-FFF2-40B4-BE49-F238E27FC236}">
                  <a16:creationId xmlns:a16="http://schemas.microsoft.com/office/drawing/2014/main" id="{5F4CC146-A589-98DE-A02A-CCA6CE96F911}"/>
                </a:ext>
              </a:extLst>
            </p:cNvPr>
            <p:cNvSpPr/>
            <p:nvPr/>
          </p:nvSpPr>
          <p:spPr>
            <a:xfrm>
              <a:off x="8839436" y="552981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7" name="Oval 889">
              <a:extLst>
                <a:ext uri="{FF2B5EF4-FFF2-40B4-BE49-F238E27FC236}">
                  <a16:creationId xmlns:a16="http://schemas.microsoft.com/office/drawing/2014/main" id="{09005B24-8426-1830-AD60-BD2A84F97670}"/>
                </a:ext>
              </a:extLst>
            </p:cNvPr>
            <p:cNvSpPr/>
            <p:nvPr/>
          </p:nvSpPr>
          <p:spPr>
            <a:xfrm>
              <a:off x="8926809" y="546633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8" name="Oval 890">
              <a:extLst>
                <a:ext uri="{FF2B5EF4-FFF2-40B4-BE49-F238E27FC236}">
                  <a16:creationId xmlns:a16="http://schemas.microsoft.com/office/drawing/2014/main" id="{BBAD9C18-C97A-204A-ABAC-FCC37870FA36}"/>
                </a:ext>
              </a:extLst>
            </p:cNvPr>
            <p:cNvSpPr/>
            <p:nvPr/>
          </p:nvSpPr>
          <p:spPr>
            <a:xfrm>
              <a:off x="8628593" y="56991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9" name="Oval 891">
              <a:extLst>
                <a:ext uri="{FF2B5EF4-FFF2-40B4-BE49-F238E27FC236}">
                  <a16:creationId xmlns:a16="http://schemas.microsoft.com/office/drawing/2014/main" id="{01796ECD-030D-2060-DCF4-EF244036F658}"/>
                </a:ext>
              </a:extLst>
            </p:cNvPr>
            <p:cNvSpPr/>
            <p:nvPr/>
          </p:nvSpPr>
          <p:spPr>
            <a:xfrm>
              <a:off x="8541146" y="576260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0" name="Oval 892">
              <a:extLst>
                <a:ext uri="{FF2B5EF4-FFF2-40B4-BE49-F238E27FC236}">
                  <a16:creationId xmlns:a16="http://schemas.microsoft.com/office/drawing/2014/main" id="{E2032153-80DC-BC04-E875-4B7F1FC2EA6A}"/>
                </a:ext>
              </a:extLst>
            </p:cNvPr>
            <p:cNvSpPr/>
            <p:nvPr/>
          </p:nvSpPr>
          <p:spPr>
            <a:xfrm>
              <a:off x="8898086" y="551926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1" name="Oval 893">
              <a:extLst>
                <a:ext uri="{FF2B5EF4-FFF2-40B4-BE49-F238E27FC236}">
                  <a16:creationId xmlns:a16="http://schemas.microsoft.com/office/drawing/2014/main" id="{3B83080C-C813-BD5F-4C65-A58FA1CF63AC}"/>
                </a:ext>
              </a:extLst>
            </p:cNvPr>
            <p:cNvSpPr/>
            <p:nvPr/>
          </p:nvSpPr>
          <p:spPr>
            <a:xfrm>
              <a:off x="8810597" y="55826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2" name="Oval 894">
              <a:extLst>
                <a:ext uri="{FF2B5EF4-FFF2-40B4-BE49-F238E27FC236}">
                  <a16:creationId xmlns:a16="http://schemas.microsoft.com/office/drawing/2014/main" id="{4F05D476-3675-B86D-6BB2-A4EDF06CB5B1}"/>
                </a:ext>
              </a:extLst>
            </p:cNvPr>
            <p:cNvSpPr/>
            <p:nvPr/>
          </p:nvSpPr>
          <p:spPr>
            <a:xfrm>
              <a:off x="8723076" y="56460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3" name="Oval 895">
              <a:extLst>
                <a:ext uri="{FF2B5EF4-FFF2-40B4-BE49-F238E27FC236}">
                  <a16:creationId xmlns:a16="http://schemas.microsoft.com/office/drawing/2014/main" id="{3CBF3BD2-54EE-0BE1-F6AB-27F4F30D494C}"/>
                </a:ext>
              </a:extLst>
            </p:cNvPr>
            <p:cNvSpPr/>
            <p:nvPr/>
          </p:nvSpPr>
          <p:spPr>
            <a:xfrm>
              <a:off x="8962972" y="551954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4" name="Oval 896">
              <a:extLst>
                <a:ext uri="{FF2B5EF4-FFF2-40B4-BE49-F238E27FC236}">
                  <a16:creationId xmlns:a16="http://schemas.microsoft.com/office/drawing/2014/main" id="{A80919FC-4F2C-08BD-6B39-82E7061FBE84}"/>
                </a:ext>
              </a:extLst>
            </p:cNvPr>
            <p:cNvSpPr/>
            <p:nvPr/>
          </p:nvSpPr>
          <p:spPr>
            <a:xfrm>
              <a:off x="8781295" y="563638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5" name="Oval 897">
              <a:extLst>
                <a:ext uri="{FF2B5EF4-FFF2-40B4-BE49-F238E27FC236}">
                  <a16:creationId xmlns:a16="http://schemas.microsoft.com/office/drawing/2014/main" id="{CAF4AD6E-653F-249C-EC7A-3F5B05B8CA11}"/>
                </a:ext>
              </a:extLst>
            </p:cNvPr>
            <p:cNvSpPr/>
            <p:nvPr/>
          </p:nvSpPr>
          <p:spPr>
            <a:xfrm>
              <a:off x="8875193" y="55828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6" name="Oval 898">
              <a:extLst>
                <a:ext uri="{FF2B5EF4-FFF2-40B4-BE49-F238E27FC236}">
                  <a16:creationId xmlns:a16="http://schemas.microsoft.com/office/drawing/2014/main" id="{DC64BE60-8593-572E-3FE0-93965747680F}"/>
                </a:ext>
              </a:extLst>
            </p:cNvPr>
            <p:cNvSpPr/>
            <p:nvPr/>
          </p:nvSpPr>
          <p:spPr>
            <a:xfrm>
              <a:off x="8693535" y="56997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7" name="Oval 899">
              <a:extLst>
                <a:ext uri="{FF2B5EF4-FFF2-40B4-BE49-F238E27FC236}">
                  <a16:creationId xmlns:a16="http://schemas.microsoft.com/office/drawing/2014/main" id="{48DFA556-7AB6-EC84-6636-7D18B30D11E8}"/>
                </a:ext>
              </a:extLst>
            </p:cNvPr>
            <p:cNvSpPr/>
            <p:nvPr/>
          </p:nvSpPr>
          <p:spPr>
            <a:xfrm>
              <a:off x="8511925" y="58167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8" name="Oval 900">
              <a:extLst>
                <a:ext uri="{FF2B5EF4-FFF2-40B4-BE49-F238E27FC236}">
                  <a16:creationId xmlns:a16="http://schemas.microsoft.com/office/drawing/2014/main" id="{8A32BC2E-0C9F-EAB0-A149-E8CC665A1F88}"/>
                </a:ext>
              </a:extLst>
            </p:cNvPr>
            <p:cNvSpPr/>
            <p:nvPr/>
          </p:nvSpPr>
          <p:spPr>
            <a:xfrm>
              <a:off x="8605644" y="57630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9" name="Oval 901">
              <a:extLst>
                <a:ext uri="{FF2B5EF4-FFF2-40B4-BE49-F238E27FC236}">
                  <a16:creationId xmlns:a16="http://schemas.microsoft.com/office/drawing/2014/main" id="{E1CA363F-3118-F435-ED47-A4853F5FF5B5}"/>
                </a:ext>
              </a:extLst>
            </p:cNvPr>
            <p:cNvSpPr/>
            <p:nvPr/>
          </p:nvSpPr>
          <p:spPr>
            <a:xfrm>
              <a:off x="8932972" y="55739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0" name="Oval 902">
              <a:extLst>
                <a:ext uri="{FF2B5EF4-FFF2-40B4-BE49-F238E27FC236}">
                  <a16:creationId xmlns:a16="http://schemas.microsoft.com/office/drawing/2014/main" id="{7E1D6D02-3F2E-E33F-ACC7-6FD40940F6BA}"/>
                </a:ext>
              </a:extLst>
            </p:cNvPr>
            <p:cNvSpPr/>
            <p:nvPr/>
          </p:nvSpPr>
          <p:spPr>
            <a:xfrm>
              <a:off x="8844898" y="563723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1" name="Oval 903">
              <a:extLst>
                <a:ext uri="{FF2B5EF4-FFF2-40B4-BE49-F238E27FC236}">
                  <a16:creationId xmlns:a16="http://schemas.microsoft.com/office/drawing/2014/main" id="{8A6C08B1-C056-0DC1-F21A-472E0D11502E}"/>
                </a:ext>
              </a:extLst>
            </p:cNvPr>
            <p:cNvSpPr/>
            <p:nvPr/>
          </p:nvSpPr>
          <p:spPr>
            <a:xfrm>
              <a:off x="8756638" y="57005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2" name="Oval 904">
              <a:extLst>
                <a:ext uri="{FF2B5EF4-FFF2-40B4-BE49-F238E27FC236}">
                  <a16:creationId xmlns:a16="http://schemas.microsoft.com/office/drawing/2014/main" id="{7A7032D1-E0DA-E605-35A8-8B498BA48ACE}"/>
                </a:ext>
              </a:extLst>
            </p:cNvPr>
            <p:cNvSpPr/>
            <p:nvPr/>
          </p:nvSpPr>
          <p:spPr>
            <a:xfrm>
              <a:off x="8663215" y="575473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3" name="Oval 905">
              <a:extLst>
                <a:ext uri="{FF2B5EF4-FFF2-40B4-BE49-F238E27FC236}">
                  <a16:creationId xmlns:a16="http://schemas.microsoft.com/office/drawing/2014/main" id="{67335D74-FAEE-C05B-9DE0-691094E1EF6B}"/>
                </a:ext>
              </a:extLst>
            </p:cNvPr>
            <p:cNvSpPr/>
            <p:nvPr/>
          </p:nvSpPr>
          <p:spPr>
            <a:xfrm>
              <a:off x="8995722" y="55749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4" name="Oval 906">
              <a:extLst>
                <a:ext uri="{FF2B5EF4-FFF2-40B4-BE49-F238E27FC236}">
                  <a16:creationId xmlns:a16="http://schemas.microsoft.com/office/drawing/2014/main" id="{43DCE541-17AE-A1AE-EBFD-5BA56EAB1C11}"/>
                </a:ext>
              </a:extLst>
            </p:cNvPr>
            <p:cNvSpPr/>
            <p:nvPr/>
          </p:nvSpPr>
          <p:spPr>
            <a:xfrm>
              <a:off x="8907166" y="56382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5" name="Oval 907">
              <a:extLst>
                <a:ext uri="{FF2B5EF4-FFF2-40B4-BE49-F238E27FC236}">
                  <a16:creationId xmlns:a16="http://schemas.microsoft.com/office/drawing/2014/main" id="{08393B62-C0C7-620A-839C-909FA346892F}"/>
                </a:ext>
              </a:extLst>
            </p:cNvPr>
            <p:cNvSpPr/>
            <p:nvPr/>
          </p:nvSpPr>
          <p:spPr>
            <a:xfrm>
              <a:off x="8574765" y="581822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6" name="Oval 908">
              <a:extLst>
                <a:ext uri="{FF2B5EF4-FFF2-40B4-BE49-F238E27FC236}">
                  <a16:creationId xmlns:a16="http://schemas.microsoft.com/office/drawing/2014/main" id="{BAE8598F-88A1-3C36-7037-B8385DE48941}"/>
                </a:ext>
              </a:extLst>
            </p:cNvPr>
            <p:cNvSpPr/>
            <p:nvPr/>
          </p:nvSpPr>
          <p:spPr>
            <a:xfrm>
              <a:off x="8813835" y="56927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7" name="Oval 909">
              <a:extLst>
                <a:ext uri="{FF2B5EF4-FFF2-40B4-BE49-F238E27FC236}">
                  <a16:creationId xmlns:a16="http://schemas.microsoft.com/office/drawing/2014/main" id="{4F157848-C584-0310-EA93-3A40AB3EA840}"/>
                </a:ext>
              </a:extLst>
            </p:cNvPr>
            <p:cNvSpPr/>
            <p:nvPr/>
          </p:nvSpPr>
          <p:spPr>
            <a:xfrm>
              <a:off x="8481524" y="58730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8" name="Oval 910">
              <a:extLst>
                <a:ext uri="{FF2B5EF4-FFF2-40B4-BE49-F238E27FC236}">
                  <a16:creationId xmlns:a16="http://schemas.microsoft.com/office/drawing/2014/main" id="{36FE1E3A-2F30-F527-3085-1D9E527A098A}"/>
                </a:ext>
              </a:extLst>
            </p:cNvPr>
            <p:cNvSpPr/>
            <p:nvPr/>
          </p:nvSpPr>
          <p:spPr>
            <a:xfrm>
              <a:off x="8964130" y="56307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9" name="Oval 911">
              <a:extLst>
                <a:ext uri="{FF2B5EF4-FFF2-40B4-BE49-F238E27FC236}">
                  <a16:creationId xmlns:a16="http://schemas.microsoft.com/office/drawing/2014/main" id="{9ED9FC1D-5821-1932-6C0D-32297D045747}"/>
                </a:ext>
              </a:extLst>
            </p:cNvPr>
            <p:cNvSpPr/>
            <p:nvPr/>
          </p:nvSpPr>
          <p:spPr>
            <a:xfrm>
              <a:off x="8725003" y="57562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0" name="Oval 912">
              <a:extLst>
                <a:ext uri="{FF2B5EF4-FFF2-40B4-BE49-F238E27FC236}">
                  <a16:creationId xmlns:a16="http://schemas.microsoft.com/office/drawing/2014/main" id="{48E4C9AC-C9C5-5402-D598-14EE37EE7B71}"/>
                </a:ext>
              </a:extLst>
            </p:cNvPr>
            <p:cNvSpPr/>
            <p:nvPr/>
          </p:nvSpPr>
          <p:spPr>
            <a:xfrm>
              <a:off x="8875024" y="56942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1" name="Oval 913">
              <a:extLst>
                <a:ext uri="{FF2B5EF4-FFF2-40B4-BE49-F238E27FC236}">
                  <a16:creationId xmlns:a16="http://schemas.microsoft.com/office/drawing/2014/main" id="{D634A574-4E50-7BDC-F4D5-4016CEC51DD4}"/>
                </a:ext>
              </a:extLst>
            </p:cNvPr>
            <p:cNvSpPr/>
            <p:nvPr/>
          </p:nvSpPr>
          <p:spPr>
            <a:xfrm>
              <a:off x="9024930" y="56322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2" name="Oval 914">
              <a:extLst>
                <a:ext uri="{FF2B5EF4-FFF2-40B4-BE49-F238E27FC236}">
                  <a16:creationId xmlns:a16="http://schemas.microsoft.com/office/drawing/2014/main" id="{9550E7D8-C7D8-0D69-AEA2-5A145A9ACD08}"/>
                </a:ext>
              </a:extLst>
            </p:cNvPr>
            <p:cNvSpPr/>
            <p:nvPr/>
          </p:nvSpPr>
          <p:spPr>
            <a:xfrm>
              <a:off x="8635676" y="581967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3" name="Oval 915">
              <a:extLst>
                <a:ext uri="{FF2B5EF4-FFF2-40B4-BE49-F238E27FC236}">
                  <a16:creationId xmlns:a16="http://schemas.microsoft.com/office/drawing/2014/main" id="{0643731C-FE4F-F2C2-19D1-032C1735BAE3}"/>
                </a:ext>
              </a:extLst>
            </p:cNvPr>
            <p:cNvSpPr/>
            <p:nvPr/>
          </p:nvSpPr>
          <p:spPr>
            <a:xfrm>
              <a:off x="8785457" y="57576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4" name="Oval 916">
              <a:extLst>
                <a:ext uri="{FF2B5EF4-FFF2-40B4-BE49-F238E27FC236}">
                  <a16:creationId xmlns:a16="http://schemas.microsoft.com/office/drawing/2014/main" id="{66047D94-1768-B72B-DA2D-1B2057B1B5D8}"/>
                </a:ext>
              </a:extLst>
            </p:cNvPr>
            <p:cNvSpPr/>
            <p:nvPr/>
          </p:nvSpPr>
          <p:spPr>
            <a:xfrm>
              <a:off x="8935197" y="56956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5" name="Oval 917">
              <a:extLst>
                <a:ext uri="{FF2B5EF4-FFF2-40B4-BE49-F238E27FC236}">
                  <a16:creationId xmlns:a16="http://schemas.microsoft.com/office/drawing/2014/main" id="{6A3C8295-D87E-0068-E151-4C969D5E0ECF}"/>
                </a:ext>
              </a:extLst>
            </p:cNvPr>
            <p:cNvSpPr/>
            <p:nvPr/>
          </p:nvSpPr>
          <p:spPr>
            <a:xfrm>
              <a:off x="8542324" y="587542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6" name="Oval 918">
              <a:extLst>
                <a:ext uri="{FF2B5EF4-FFF2-40B4-BE49-F238E27FC236}">
                  <a16:creationId xmlns:a16="http://schemas.microsoft.com/office/drawing/2014/main" id="{C3B235CE-FCCA-693E-7BA0-4AD93AE99EF3}"/>
                </a:ext>
              </a:extLst>
            </p:cNvPr>
            <p:cNvSpPr/>
            <p:nvPr/>
          </p:nvSpPr>
          <p:spPr>
            <a:xfrm>
              <a:off x="8692039" y="58134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7" name="Oval 919">
              <a:extLst>
                <a:ext uri="{FF2B5EF4-FFF2-40B4-BE49-F238E27FC236}">
                  <a16:creationId xmlns:a16="http://schemas.microsoft.com/office/drawing/2014/main" id="{8705F6A2-7DA4-9CE3-6114-663BBD6F7770}"/>
                </a:ext>
              </a:extLst>
            </p:cNvPr>
            <p:cNvSpPr/>
            <p:nvPr/>
          </p:nvSpPr>
          <p:spPr>
            <a:xfrm>
              <a:off x="8841735" y="575154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8" name="Oval 920">
              <a:extLst>
                <a:ext uri="{FF2B5EF4-FFF2-40B4-BE49-F238E27FC236}">
                  <a16:creationId xmlns:a16="http://schemas.microsoft.com/office/drawing/2014/main" id="{064A081B-AC25-19DE-3D50-0D5876B3B3D6}"/>
                </a:ext>
              </a:extLst>
            </p:cNvPr>
            <p:cNvSpPr/>
            <p:nvPr/>
          </p:nvSpPr>
          <p:spPr>
            <a:xfrm>
              <a:off x="8991420" y="56895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9" name="Oval 921">
              <a:extLst>
                <a:ext uri="{FF2B5EF4-FFF2-40B4-BE49-F238E27FC236}">
                  <a16:creationId xmlns:a16="http://schemas.microsoft.com/office/drawing/2014/main" id="{32BE64F4-15E1-93E4-B94D-E1127580D547}"/>
                </a:ext>
              </a:extLst>
            </p:cNvPr>
            <p:cNvSpPr/>
            <p:nvPr/>
          </p:nvSpPr>
          <p:spPr>
            <a:xfrm>
              <a:off x="9050482" y="56912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0" name="Oval 922">
              <a:extLst>
                <a:ext uri="{FF2B5EF4-FFF2-40B4-BE49-F238E27FC236}">
                  <a16:creationId xmlns:a16="http://schemas.microsoft.com/office/drawing/2014/main" id="{E5AD8DA0-70D7-E93E-E79E-BA783501C8A1}"/>
                </a:ext>
              </a:extLst>
            </p:cNvPr>
            <p:cNvSpPr/>
            <p:nvPr/>
          </p:nvSpPr>
          <p:spPr>
            <a:xfrm>
              <a:off x="8900805" y="57533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1" name="Oval 923">
              <a:extLst>
                <a:ext uri="{FF2B5EF4-FFF2-40B4-BE49-F238E27FC236}">
                  <a16:creationId xmlns:a16="http://schemas.microsoft.com/office/drawing/2014/main" id="{78BB8A7C-F382-24A1-281B-80125E54FF8A}"/>
                </a:ext>
              </a:extLst>
            </p:cNvPr>
            <p:cNvSpPr/>
            <p:nvPr/>
          </p:nvSpPr>
          <p:spPr>
            <a:xfrm>
              <a:off x="8751125" y="58153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2" name="Oval 924">
              <a:extLst>
                <a:ext uri="{FF2B5EF4-FFF2-40B4-BE49-F238E27FC236}">
                  <a16:creationId xmlns:a16="http://schemas.microsoft.com/office/drawing/2014/main" id="{4EF47A60-32A4-DE8C-0036-BD7C2C24E9E1}"/>
                </a:ext>
              </a:extLst>
            </p:cNvPr>
            <p:cNvSpPr/>
            <p:nvPr/>
          </p:nvSpPr>
          <p:spPr>
            <a:xfrm>
              <a:off x="8601435" y="58774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3" name="Oval 925">
              <a:extLst>
                <a:ext uri="{FF2B5EF4-FFF2-40B4-BE49-F238E27FC236}">
                  <a16:creationId xmlns:a16="http://schemas.microsoft.com/office/drawing/2014/main" id="{296ACF94-F933-43FF-43E5-E3F1A2A01760}"/>
                </a:ext>
              </a:extLst>
            </p:cNvPr>
            <p:cNvSpPr/>
            <p:nvPr/>
          </p:nvSpPr>
          <p:spPr>
            <a:xfrm>
              <a:off x="8959151" y="575496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4" name="Oval 926">
              <a:extLst>
                <a:ext uri="{FF2B5EF4-FFF2-40B4-BE49-F238E27FC236}">
                  <a16:creationId xmlns:a16="http://schemas.microsoft.com/office/drawing/2014/main" id="{9854AC98-0646-5188-FD44-BBBD9E0994E0}"/>
                </a:ext>
              </a:extLst>
            </p:cNvPr>
            <p:cNvSpPr/>
            <p:nvPr/>
          </p:nvSpPr>
          <p:spPr>
            <a:xfrm>
              <a:off x="8809324" y="58170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5" name="Oval 927">
              <a:extLst>
                <a:ext uri="{FF2B5EF4-FFF2-40B4-BE49-F238E27FC236}">
                  <a16:creationId xmlns:a16="http://schemas.microsoft.com/office/drawing/2014/main" id="{01112129-5940-FEC8-4A02-E5929B6A3846}"/>
                </a:ext>
              </a:extLst>
            </p:cNvPr>
            <p:cNvSpPr/>
            <p:nvPr/>
          </p:nvSpPr>
          <p:spPr>
            <a:xfrm>
              <a:off x="9014722" y="57500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6" name="Oval 928">
              <a:extLst>
                <a:ext uri="{FF2B5EF4-FFF2-40B4-BE49-F238E27FC236}">
                  <a16:creationId xmlns:a16="http://schemas.microsoft.com/office/drawing/2014/main" id="{380C029A-F562-9826-FD48-1D39FC7F16B4}"/>
                </a:ext>
              </a:extLst>
            </p:cNvPr>
            <p:cNvSpPr/>
            <p:nvPr/>
          </p:nvSpPr>
          <p:spPr>
            <a:xfrm>
              <a:off x="8659408" y="587923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7" name="Oval 929">
              <a:extLst>
                <a:ext uri="{FF2B5EF4-FFF2-40B4-BE49-F238E27FC236}">
                  <a16:creationId xmlns:a16="http://schemas.microsoft.com/office/drawing/2014/main" id="{A79A9317-844F-A43D-F8C0-099B4554664C}"/>
                </a:ext>
              </a:extLst>
            </p:cNvPr>
            <p:cNvSpPr/>
            <p:nvPr/>
          </p:nvSpPr>
          <p:spPr>
            <a:xfrm>
              <a:off x="8864813" y="58123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8" name="Oval 930">
              <a:extLst>
                <a:ext uri="{FF2B5EF4-FFF2-40B4-BE49-F238E27FC236}">
                  <a16:creationId xmlns:a16="http://schemas.microsoft.com/office/drawing/2014/main" id="{AB111273-C7F9-0CFA-C429-D50C3B21E43D}"/>
                </a:ext>
              </a:extLst>
            </p:cNvPr>
            <p:cNvSpPr/>
            <p:nvPr/>
          </p:nvSpPr>
          <p:spPr>
            <a:xfrm>
              <a:off x="8507353" y="59353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9" name="Oval 931">
              <a:extLst>
                <a:ext uri="{FF2B5EF4-FFF2-40B4-BE49-F238E27FC236}">
                  <a16:creationId xmlns:a16="http://schemas.microsoft.com/office/drawing/2014/main" id="{2527D464-1381-1A5A-DF50-E35D9E0D4FF7}"/>
                </a:ext>
              </a:extLst>
            </p:cNvPr>
            <p:cNvSpPr/>
            <p:nvPr/>
          </p:nvSpPr>
          <p:spPr>
            <a:xfrm>
              <a:off x="9072275" y="575183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0" name="Oval 932">
              <a:extLst>
                <a:ext uri="{FF2B5EF4-FFF2-40B4-BE49-F238E27FC236}">
                  <a16:creationId xmlns:a16="http://schemas.microsoft.com/office/drawing/2014/main" id="{D88EF6A4-D400-D089-6B29-567FD45D5649}"/>
                </a:ext>
              </a:extLst>
            </p:cNvPr>
            <p:cNvSpPr/>
            <p:nvPr/>
          </p:nvSpPr>
          <p:spPr>
            <a:xfrm>
              <a:off x="8714771" y="58748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1" name="Oval 933">
              <a:extLst>
                <a:ext uri="{FF2B5EF4-FFF2-40B4-BE49-F238E27FC236}">
                  <a16:creationId xmlns:a16="http://schemas.microsoft.com/office/drawing/2014/main" id="{A1845CFA-3F8A-9BF0-53FC-242E9665565C}"/>
                </a:ext>
              </a:extLst>
            </p:cNvPr>
            <p:cNvSpPr/>
            <p:nvPr/>
          </p:nvSpPr>
          <p:spPr>
            <a:xfrm>
              <a:off x="8922099" y="58141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2" name="Oval 934">
              <a:extLst>
                <a:ext uri="{FF2B5EF4-FFF2-40B4-BE49-F238E27FC236}">
                  <a16:creationId xmlns:a16="http://schemas.microsoft.com/office/drawing/2014/main" id="{141A0A58-61B5-C911-02DC-DFA23C31BD53}"/>
                </a:ext>
              </a:extLst>
            </p:cNvPr>
            <p:cNvSpPr/>
            <p:nvPr/>
          </p:nvSpPr>
          <p:spPr>
            <a:xfrm>
              <a:off x="8978911" y="58157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3" name="Oval 935">
              <a:extLst>
                <a:ext uri="{FF2B5EF4-FFF2-40B4-BE49-F238E27FC236}">
                  <a16:creationId xmlns:a16="http://schemas.microsoft.com/office/drawing/2014/main" id="{E8E50D34-0FEF-1A76-BF85-37D2B724CADA}"/>
                </a:ext>
              </a:extLst>
            </p:cNvPr>
            <p:cNvSpPr/>
            <p:nvPr/>
          </p:nvSpPr>
          <p:spPr>
            <a:xfrm>
              <a:off x="8771676" y="58767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4" name="Oval 936">
              <a:extLst>
                <a:ext uri="{FF2B5EF4-FFF2-40B4-BE49-F238E27FC236}">
                  <a16:creationId xmlns:a16="http://schemas.microsoft.com/office/drawing/2014/main" id="{C7E741C5-C3AF-4AF2-0443-C74F80C73EEA}"/>
                </a:ext>
              </a:extLst>
            </p:cNvPr>
            <p:cNvSpPr/>
            <p:nvPr/>
          </p:nvSpPr>
          <p:spPr>
            <a:xfrm>
              <a:off x="8564452" y="593768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5" name="Oval 937">
              <a:extLst>
                <a:ext uri="{FF2B5EF4-FFF2-40B4-BE49-F238E27FC236}">
                  <a16:creationId xmlns:a16="http://schemas.microsoft.com/office/drawing/2014/main" id="{95EAB7EC-C483-0C9E-C6A4-D1F5432AE109}"/>
                </a:ext>
              </a:extLst>
            </p:cNvPr>
            <p:cNvSpPr/>
            <p:nvPr/>
          </p:nvSpPr>
          <p:spPr>
            <a:xfrm>
              <a:off x="9033931" y="58120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6" name="Oval 938">
              <a:extLst>
                <a:ext uri="{FF2B5EF4-FFF2-40B4-BE49-F238E27FC236}">
                  <a16:creationId xmlns:a16="http://schemas.microsoft.com/office/drawing/2014/main" id="{EDF5559B-FE5B-9B90-639F-AA0DD99B3A27}"/>
                </a:ext>
              </a:extLst>
            </p:cNvPr>
            <p:cNvSpPr/>
            <p:nvPr/>
          </p:nvSpPr>
          <p:spPr>
            <a:xfrm>
              <a:off x="8828069" y="58782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7" name="Oval 939">
              <a:extLst>
                <a:ext uri="{FF2B5EF4-FFF2-40B4-BE49-F238E27FC236}">
                  <a16:creationId xmlns:a16="http://schemas.microsoft.com/office/drawing/2014/main" id="{EDA446FA-9D62-2428-D1F9-FE92F024FEF0}"/>
                </a:ext>
              </a:extLst>
            </p:cNvPr>
            <p:cNvSpPr/>
            <p:nvPr/>
          </p:nvSpPr>
          <p:spPr>
            <a:xfrm>
              <a:off x="9090225" y="58136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8" name="Oval 940">
              <a:extLst>
                <a:ext uri="{FF2B5EF4-FFF2-40B4-BE49-F238E27FC236}">
                  <a16:creationId xmlns:a16="http://schemas.microsoft.com/office/drawing/2014/main" id="{C9DA76C6-6829-A28B-389D-5BD0BF178242}"/>
                </a:ext>
              </a:extLst>
            </p:cNvPr>
            <p:cNvSpPr/>
            <p:nvPr/>
          </p:nvSpPr>
          <p:spPr>
            <a:xfrm>
              <a:off x="8620767" y="593952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9" name="Oval 941">
              <a:extLst>
                <a:ext uri="{FF2B5EF4-FFF2-40B4-BE49-F238E27FC236}">
                  <a16:creationId xmlns:a16="http://schemas.microsoft.com/office/drawing/2014/main" id="{52A9B6F9-1BF4-531A-90D2-2B5C0CB4ECED}"/>
                </a:ext>
              </a:extLst>
            </p:cNvPr>
            <p:cNvSpPr/>
            <p:nvPr/>
          </p:nvSpPr>
          <p:spPr>
            <a:xfrm>
              <a:off x="8882919" y="58749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0" name="Oval 942">
              <a:extLst>
                <a:ext uri="{FF2B5EF4-FFF2-40B4-BE49-F238E27FC236}">
                  <a16:creationId xmlns:a16="http://schemas.microsoft.com/office/drawing/2014/main" id="{48758F81-90C8-5184-EFA2-417C013A32D1}"/>
                </a:ext>
              </a:extLst>
            </p:cNvPr>
            <p:cNvSpPr/>
            <p:nvPr/>
          </p:nvSpPr>
          <p:spPr>
            <a:xfrm>
              <a:off x="8938786" y="587646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1" name="Oval 943">
              <a:extLst>
                <a:ext uri="{FF2B5EF4-FFF2-40B4-BE49-F238E27FC236}">
                  <a16:creationId xmlns:a16="http://schemas.microsoft.com/office/drawing/2014/main" id="{7127FCD3-2064-F009-44B2-EF6CBCE53041}"/>
                </a:ext>
              </a:extLst>
            </p:cNvPr>
            <p:cNvSpPr/>
            <p:nvPr/>
          </p:nvSpPr>
          <p:spPr>
            <a:xfrm>
              <a:off x="8676560" y="59410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2" name="Oval 944">
              <a:extLst>
                <a:ext uri="{FF2B5EF4-FFF2-40B4-BE49-F238E27FC236}">
                  <a16:creationId xmlns:a16="http://schemas.microsoft.com/office/drawing/2014/main" id="{C15B508C-1604-7B63-2779-55C3ECCBC220}"/>
                </a:ext>
              </a:extLst>
            </p:cNvPr>
            <p:cNvSpPr/>
            <p:nvPr/>
          </p:nvSpPr>
          <p:spPr>
            <a:xfrm>
              <a:off x="8994381" y="587783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3" name="Oval 945">
              <a:extLst>
                <a:ext uri="{FF2B5EF4-FFF2-40B4-BE49-F238E27FC236}">
                  <a16:creationId xmlns:a16="http://schemas.microsoft.com/office/drawing/2014/main" id="{7A063B6F-7E86-8EBE-3F1A-EB282985D913}"/>
                </a:ext>
              </a:extLst>
            </p:cNvPr>
            <p:cNvSpPr/>
            <p:nvPr/>
          </p:nvSpPr>
          <p:spPr>
            <a:xfrm>
              <a:off x="8731177" y="593823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4" name="Oval 946">
              <a:extLst>
                <a:ext uri="{FF2B5EF4-FFF2-40B4-BE49-F238E27FC236}">
                  <a16:creationId xmlns:a16="http://schemas.microsoft.com/office/drawing/2014/main" id="{A4A53F0C-8A15-2AFA-C36B-A36CB9DE9410}"/>
                </a:ext>
              </a:extLst>
            </p:cNvPr>
            <p:cNvSpPr/>
            <p:nvPr/>
          </p:nvSpPr>
          <p:spPr>
            <a:xfrm>
              <a:off x="9048961" y="587506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5" name="Oval 947">
              <a:extLst>
                <a:ext uri="{FF2B5EF4-FFF2-40B4-BE49-F238E27FC236}">
                  <a16:creationId xmlns:a16="http://schemas.microsoft.com/office/drawing/2014/main" id="{9BC3FB62-D6A9-FCED-2757-A326E48367B2}"/>
                </a:ext>
              </a:extLst>
            </p:cNvPr>
            <p:cNvSpPr/>
            <p:nvPr/>
          </p:nvSpPr>
          <p:spPr>
            <a:xfrm>
              <a:off x="9104260" y="58764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6" name="Oval 948">
              <a:extLst>
                <a:ext uri="{FF2B5EF4-FFF2-40B4-BE49-F238E27FC236}">
                  <a16:creationId xmlns:a16="http://schemas.microsoft.com/office/drawing/2014/main" id="{7F5E6B5C-D70D-9B30-9670-2D5902A3EC9B}"/>
                </a:ext>
              </a:extLst>
            </p:cNvPr>
            <p:cNvSpPr/>
            <p:nvPr/>
          </p:nvSpPr>
          <p:spPr>
            <a:xfrm>
              <a:off x="8786482" y="59396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7" name="Oval 949">
              <a:extLst>
                <a:ext uri="{FF2B5EF4-FFF2-40B4-BE49-F238E27FC236}">
                  <a16:creationId xmlns:a16="http://schemas.microsoft.com/office/drawing/2014/main" id="{D85DF16E-19E5-04E1-A218-8C909C6035A3}"/>
                </a:ext>
              </a:extLst>
            </p:cNvPr>
            <p:cNvSpPr/>
            <p:nvPr/>
          </p:nvSpPr>
          <p:spPr>
            <a:xfrm>
              <a:off x="8841555" y="59408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8" name="Oval 950">
              <a:extLst>
                <a:ext uri="{FF2B5EF4-FFF2-40B4-BE49-F238E27FC236}">
                  <a16:creationId xmlns:a16="http://schemas.microsoft.com/office/drawing/2014/main" id="{61D22FEF-1631-89C9-AEF0-5EE258432025}"/>
                </a:ext>
              </a:extLst>
            </p:cNvPr>
            <p:cNvSpPr/>
            <p:nvPr/>
          </p:nvSpPr>
          <p:spPr>
            <a:xfrm>
              <a:off x="8895937" y="593867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9" name="Oval 951">
              <a:extLst>
                <a:ext uri="{FF2B5EF4-FFF2-40B4-BE49-F238E27FC236}">
                  <a16:creationId xmlns:a16="http://schemas.microsoft.com/office/drawing/2014/main" id="{19FA256E-9F10-8D84-7860-32D3FCBD2594}"/>
                </a:ext>
              </a:extLst>
            </p:cNvPr>
            <p:cNvSpPr/>
            <p:nvPr/>
          </p:nvSpPr>
          <p:spPr>
            <a:xfrm>
              <a:off x="8523110" y="600101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0" name="Oval 952">
              <a:extLst>
                <a:ext uri="{FF2B5EF4-FFF2-40B4-BE49-F238E27FC236}">
                  <a16:creationId xmlns:a16="http://schemas.microsoft.com/office/drawing/2014/main" id="{7BADE9F3-0404-5F82-BCD7-DF7D46B6BB93}"/>
                </a:ext>
              </a:extLst>
            </p:cNvPr>
            <p:cNvSpPr/>
            <p:nvPr/>
          </p:nvSpPr>
          <p:spPr>
            <a:xfrm>
              <a:off x="8950772" y="59398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1" name="Oval 953">
              <a:extLst>
                <a:ext uri="{FF2B5EF4-FFF2-40B4-BE49-F238E27FC236}">
                  <a16:creationId xmlns:a16="http://schemas.microsoft.com/office/drawing/2014/main" id="{78106594-AD86-729B-DDC5-D56187F741BB}"/>
                </a:ext>
              </a:extLst>
            </p:cNvPr>
            <p:cNvSpPr/>
            <p:nvPr/>
          </p:nvSpPr>
          <p:spPr>
            <a:xfrm>
              <a:off x="9005485" y="59408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2" name="Oval 954">
              <a:extLst>
                <a:ext uri="{FF2B5EF4-FFF2-40B4-BE49-F238E27FC236}">
                  <a16:creationId xmlns:a16="http://schemas.microsoft.com/office/drawing/2014/main" id="{19D56835-1562-242E-0DBF-655538CE5F4B}"/>
                </a:ext>
              </a:extLst>
            </p:cNvPr>
            <p:cNvSpPr/>
            <p:nvPr/>
          </p:nvSpPr>
          <p:spPr>
            <a:xfrm>
              <a:off x="8577896" y="60023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3" name="Oval 955">
              <a:extLst>
                <a:ext uri="{FF2B5EF4-FFF2-40B4-BE49-F238E27FC236}">
                  <a16:creationId xmlns:a16="http://schemas.microsoft.com/office/drawing/2014/main" id="{0C5C105F-7C0B-728E-513B-3CA1FAC8C8E7}"/>
                </a:ext>
              </a:extLst>
            </p:cNvPr>
            <p:cNvSpPr/>
            <p:nvPr/>
          </p:nvSpPr>
          <p:spPr>
            <a:xfrm>
              <a:off x="9059744" y="59389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4" name="Oval 956">
              <a:extLst>
                <a:ext uri="{FF2B5EF4-FFF2-40B4-BE49-F238E27FC236}">
                  <a16:creationId xmlns:a16="http://schemas.microsoft.com/office/drawing/2014/main" id="{F5AE0A6E-E35E-4D88-994F-1D9657A134B4}"/>
                </a:ext>
              </a:extLst>
            </p:cNvPr>
            <p:cNvSpPr/>
            <p:nvPr/>
          </p:nvSpPr>
          <p:spPr>
            <a:xfrm>
              <a:off x="9114324" y="593994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5" name="Oval 957">
              <a:extLst>
                <a:ext uri="{FF2B5EF4-FFF2-40B4-BE49-F238E27FC236}">
                  <a16:creationId xmlns:a16="http://schemas.microsoft.com/office/drawing/2014/main" id="{E39B6A7E-B566-DA29-13B0-BEF6678C5B33}"/>
                </a:ext>
              </a:extLst>
            </p:cNvPr>
            <p:cNvSpPr/>
            <p:nvPr/>
          </p:nvSpPr>
          <p:spPr>
            <a:xfrm>
              <a:off x="8632481" y="600343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6" name="Oval 958">
              <a:extLst>
                <a:ext uri="{FF2B5EF4-FFF2-40B4-BE49-F238E27FC236}">
                  <a16:creationId xmlns:a16="http://schemas.microsoft.com/office/drawing/2014/main" id="{B5B93E04-968F-D8DD-202F-E3117D9DDB12}"/>
                </a:ext>
              </a:extLst>
            </p:cNvPr>
            <p:cNvSpPr/>
            <p:nvPr/>
          </p:nvSpPr>
          <p:spPr>
            <a:xfrm>
              <a:off x="8686933" y="600428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7" name="Oval 959">
              <a:extLst>
                <a:ext uri="{FF2B5EF4-FFF2-40B4-BE49-F238E27FC236}">
                  <a16:creationId xmlns:a16="http://schemas.microsoft.com/office/drawing/2014/main" id="{F983B64F-D0D0-BA3C-11C0-516F896E097A}"/>
                </a:ext>
              </a:extLst>
            </p:cNvPr>
            <p:cNvSpPr/>
            <p:nvPr/>
          </p:nvSpPr>
          <p:spPr>
            <a:xfrm>
              <a:off x="8741088" y="600293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8" name="Oval 960">
              <a:extLst>
                <a:ext uri="{FF2B5EF4-FFF2-40B4-BE49-F238E27FC236}">
                  <a16:creationId xmlns:a16="http://schemas.microsoft.com/office/drawing/2014/main" id="{C8D36FAC-6961-1F69-453B-0B91F95455A6}"/>
                </a:ext>
              </a:extLst>
            </p:cNvPr>
            <p:cNvSpPr/>
            <p:nvPr/>
          </p:nvSpPr>
          <p:spPr>
            <a:xfrm>
              <a:off x="8795416" y="60037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9" name="Oval 961">
              <a:extLst>
                <a:ext uri="{FF2B5EF4-FFF2-40B4-BE49-F238E27FC236}">
                  <a16:creationId xmlns:a16="http://schemas.microsoft.com/office/drawing/2014/main" id="{D41C2F5E-AA1B-994D-D8D5-451A0E56F1E8}"/>
                </a:ext>
              </a:extLst>
            </p:cNvPr>
            <p:cNvSpPr/>
            <p:nvPr/>
          </p:nvSpPr>
          <p:spPr>
            <a:xfrm>
              <a:off x="8849686" y="60043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0" name="Oval 962">
              <a:extLst>
                <a:ext uri="{FF2B5EF4-FFF2-40B4-BE49-F238E27FC236}">
                  <a16:creationId xmlns:a16="http://schemas.microsoft.com/office/drawing/2014/main" id="{23E51354-E7BA-2DD6-5B78-062F43F3E4D8}"/>
                </a:ext>
              </a:extLst>
            </p:cNvPr>
            <p:cNvSpPr/>
            <p:nvPr/>
          </p:nvSpPr>
          <p:spPr>
            <a:xfrm>
              <a:off x="8903781" y="60032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1" name="Oval 963">
              <a:extLst>
                <a:ext uri="{FF2B5EF4-FFF2-40B4-BE49-F238E27FC236}">
                  <a16:creationId xmlns:a16="http://schemas.microsoft.com/office/drawing/2014/main" id="{70264D02-C8CD-285D-C25E-0FA7F7624CE7}"/>
                </a:ext>
              </a:extLst>
            </p:cNvPr>
            <p:cNvSpPr/>
            <p:nvPr/>
          </p:nvSpPr>
          <p:spPr>
            <a:xfrm>
              <a:off x="8957991" y="60038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2" name="Oval 964">
              <a:extLst>
                <a:ext uri="{FF2B5EF4-FFF2-40B4-BE49-F238E27FC236}">
                  <a16:creationId xmlns:a16="http://schemas.microsoft.com/office/drawing/2014/main" id="{5B06D4FD-A267-F77D-5A3E-0122B2510362}"/>
                </a:ext>
              </a:extLst>
            </p:cNvPr>
            <p:cNvSpPr/>
            <p:nvPr/>
          </p:nvSpPr>
          <p:spPr>
            <a:xfrm>
              <a:off x="9012169" y="60043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3" name="Oval 965">
              <a:extLst>
                <a:ext uri="{FF2B5EF4-FFF2-40B4-BE49-F238E27FC236}">
                  <a16:creationId xmlns:a16="http://schemas.microsoft.com/office/drawing/2014/main" id="{80B7D662-8A53-CFE3-6923-DFFC9DCD973E}"/>
                </a:ext>
              </a:extLst>
            </p:cNvPr>
            <p:cNvSpPr/>
            <p:nvPr/>
          </p:nvSpPr>
          <p:spPr>
            <a:xfrm>
              <a:off x="9066234" y="60035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4" name="Oval 966">
              <a:extLst>
                <a:ext uri="{FF2B5EF4-FFF2-40B4-BE49-F238E27FC236}">
                  <a16:creationId xmlns:a16="http://schemas.microsoft.com/office/drawing/2014/main" id="{E4E89751-56EF-0580-AB42-BCAA2F199AAD}"/>
                </a:ext>
              </a:extLst>
            </p:cNvPr>
            <p:cNvSpPr/>
            <p:nvPr/>
          </p:nvSpPr>
          <p:spPr>
            <a:xfrm>
              <a:off x="9120379" y="60039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5" name="Oval 967">
              <a:extLst>
                <a:ext uri="{FF2B5EF4-FFF2-40B4-BE49-F238E27FC236}">
                  <a16:creationId xmlns:a16="http://schemas.microsoft.com/office/drawing/2014/main" id="{5046B6E5-2563-9BE0-B501-D1AE022A019F}"/>
                </a:ext>
              </a:extLst>
            </p:cNvPr>
            <p:cNvSpPr/>
            <p:nvPr/>
          </p:nvSpPr>
          <p:spPr>
            <a:xfrm>
              <a:off x="8528405"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6" name="Oval 968">
              <a:extLst>
                <a:ext uri="{FF2B5EF4-FFF2-40B4-BE49-F238E27FC236}">
                  <a16:creationId xmlns:a16="http://schemas.microsoft.com/office/drawing/2014/main" id="{C64DC988-6AD6-7E66-9C2F-949341A0FB58}"/>
                </a:ext>
              </a:extLst>
            </p:cNvPr>
            <p:cNvSpPr/>
            <p:nvPr/>
          </p:nvSpPr>
          <p:spPr>
            <a:xfrm>
              <a:off x="8582405"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7" name="Oval 969">
              <a:extLst>
                <a:ext uri="{FF2B5EF4-FFF2-40B4-BE49-F238E27FC236}">
                  <a16:creationId xmlns:a16="http://schemas.microsoft.com/office/drawing/2014/main" id="{3A0C9BC0-99C6-185C-3E0A-19761349E5B4}"/>
                </a:ext>
              </a:extLst>
            </p:cNvPr>
            <p:cNvSpPr/>
            <p:nvPr/>
          </p:nvSpPr>
          <p:spPr>
            <a:xfrm>
              <a:off x="8636404"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8" name="Oval 970">
              <a:extLst>
                <a:ext uri="{FF2B5EF4-FFF2-40B4-BE49-F238E27FC236}">
                  <a16:creationId xmlns:a16="http://schemas.microsoft.com/office/drawing/2014/main" id="{F1962827-9B79-A951-807D-898B957446E4}"/>
                </a:ext>
              </a:extLst>
            </p:cNvPr>
            <p:cNvSpPr/>
            <p:nvPr/>
          </p:nvSpPr>
          <p:spPr>
            <a:xfrm>
              <a:off x="8690404"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9" name="Oval 971">
              <a:extLst>
                <a:ext uri="{FF2B5EF4-FFF2-40B4-BE49-F238E27FC236}">
                  <a16:creationId xmlns:a16="http://schemas.microsoft.com/office/drawing/2014/main" id="{C21577C5-33F8-CEC4-69DF-EA8AC194DD4E}"/>
                </a:ext>
              </a:extLst>
            </p:cNvPr>
            <p:cNvSpPr/>
            <p:nvPr/>
          </p:nvSpPr>
          <p:spPr>
            <a:xfrm>
              <a:off x="8744403"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0" name="Oval 972">
              <a:extLst>
                <a:ext uri="{FF2B5EF4-FFF2-40B4-BE49-F238E27FC236}">
                  <a16:creationId xmlns:a16="http://schemas.microsoft.com/office/drawing/2014/main" id="{6550BCBC-6AD8-7855-56D6-715A60725ABE}"/>
                </a:ext>
              </a:extLst>
            </p:cNvPr>
            <p:cNvSpPr/>
            <p:nvPr/>
          </p:nvSpPr>
          <p:spPr>
            <a:xfrm>
              <a:off x="8798403"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1" name="Oval 973">
              <a:extLst>
                <a:ext uri="{FF2B5EF4-FFF2-40B4-BE49-F238E27FC236}">
                  <a16:creationId xmlns:a16="http://schemas.microsoft.com/office/drawing/2014/main" id="{6CC07A41-5E98-A09B-EAC7-F57EB3EBFCFE}"/>
                </a:ext>
              </a:extLst>
            </p:cNvPr>
            <p:cNvSpPr/>
            <p:nvPr/>
          </p:nvSpPr>
          <p:spPr>
            <a:xfrm>
              <a:off x="8852402"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2" name="Oval 974">
              <a:extLst>
                <a:ext uri="{FF2B5EF4-FFF2-40B4-BE49-F238E27FC236}">
                  <a16:creationId xmlns:a16="http://schemas.microsoft.com/office/drawing/2014/main" id="{3F31CF3A-C225-A889-874A-79EBB0463F92}"/>
                </a:ext>
              </a:extLst>
            </p:cNvPr>
            <p:cNvSpPr/>
            <p:nvPr/>
          </p:nvSpPr>
          <p:spPr>
            <a:xfrm>
              <a:off x="8906402"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3" name="Oval 975">
              <a:extLst>
                <a:ext uri="{FF2B5EF4-FFF2-40B4-BE49-F238E27FC236}">
                  <a16:creationId xmlns:a16="http://schemas.microsoft.com/office/drawing/2014/main" id="{3F02A12D-0761-34B8-7B49-9B579EBBEAFC}"/>
                </a:ext>
              </a:extLst>
            </p:cNvPr>
            <p:cNvSpPr/>
            <p:nvPr/>
          </p:nvSpPr>
          <p:spPr>
            <a:xfrm>
              <a:off x="8960401"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4" name="Oval 976">
              <a:extLst>
                <a:ext uri="{FF2B5EF4-FFF2-40B4-BE49-F238E27FC236}">
                  <a16:creationId xmlns:a16="http://schemas.microsoft.com/office/drawing/2014/main" id="{7ECE41D1-9683-EAD4-3055-4D4ACF45EFEF}"/>
                </a:ext>
              </a:extLst>
            </p:cNvPr>
            <p:cNvSpPr/>
            <p:nvPr/>
          </p:nvSpPr>
          <p:spPr>
            <a:xfrm>
              <a:off x="9014401"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5" name="Oval 977">
              <a:extLst>
                <a:ext uri="{FF2B5EF4-FFF2-40B4-BE49-F238E27FC236}">
                  <a16:creationId xmlns:a16="http://schemas.microsoft.com/office/drawing/2014/main" id="{0C91A93A-0BA1-6C37-1710-76091555A7C4}"/>
                </a:ext>
              </a:extLst>
            </p:cNvPr>
            <p:cNvSpPr/>
            <p:nvPr/>
          </p:nvSpPr>
          <p:spPr>
            <a:xfrm>
              <a:off x="9068400"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6" name="Oval 978">
              <a:extLst>
                <a:ext uri="{FF2B5EF4-FFF2-40B4-BE49-F238E27FC236}">
                  <a16:creationId xmlns:a16="http://schemas.microsoft.com/office/drawing/2014/main" id="{DB150363-8A33-C9C7-9E2A-779F4E2782C7}"/>
                </a:ext>
              </a:extLst>
            </p:cNvPr>
            <p:cNvSpPr/>
            <p:nvPr/>
          </p:nvSpPr>
          <p:spPr>
            <a:xfrm>
              <a:off x="9122400"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997" name="Senaat verdeling">
            <a:extLst>
              <a:ext uri="{FF2B5EF4-FFF2-40B4-BE49-F238E27FC236}">
                <a16:creationId xmlns:a16="http://schemas.microsoft.com/office/drawing/2014/main" id="{CBF9D84E-6E51-33BE-55BF-739FCF2E95D7}"/>
              </a:ext>
            </a:extLst>
          </p:cNvPr>
          <p:cNvGrpSpPr/>
          <p:nvPr/>
        </p:nvGrpSpPr>
        <p:grpSpPr>
          <a:xfrm>
            <a:off x="3220579" y="4267316"/>
            <a:ext cx="1823274" cy="953124"/>
            <a:chOff x="9238202" y="5179736"/>
            <a:chExt cx="1823274" cy="953124"/>
          </a:xfrm>
        </p:grpSpPr>
        <p:sp>
          <p:nvSpPr>
            <p:cNvPr id="998" name="Oval 980">
              <a:extLst>
                <a:ext uri="{FF2B5EF4-FFF2-40B4-BE49-F238E27FC236}">
                  <a16:creationId xmlns:a16="http://schemas.microsoft.com/office/drawing/2014/main" id="{C861443E-6145-117D-C448-D0469CA88274}"/>
                </a:ext>
              </a:extLst>
            </p:cNvPr>
            <p:cNvSpPr/>
            <p:nvPr/>
          </p:nvSpPr>
          <p:spPr>
            <a:xfrm>
              <a:off x="9742037"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9" name="Oval 981">
              <a:extLst>
                <a:ext uri="{FF2B5EF4-FFF2-40B4-BE49-F238E27FC236}">
                  <a16:creationId xmlns:a16="http://schemas.microsoft.com/office/drawing/2014/main" id="{D5CFAAA4-295B-7373-9618-093A4D46B5DE}"/>
                </a:ext>
              </a:extLst>
            </p:cNvPr>
            <p:cNvSpPr/>
            <p:nvPr/>
          </p:nvSpPr>
          <p:spPr>
            <a:xfrm>
              <a:off x="9616078"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0" name="Oval 982">
              <a:extLst>
                <a:ext uri="{FF2B5EF4-FFF2-40B4-BE49-F238E27FC236}">
                  <a16:creationId xmlns:a16="http://schemas.microsoft.com/office/drawing/2014/main" id="{9F519FCC-38B0-94A5-9AA4-34ACBAC72F88}"/>
                </a:ext>
              </a:extLst>
            </p:cNvPr>
            <p:cNvSpPr/>
            <p:nvPr/>
          </p:nvSpPr>
          <p:spPr>
            <a:xfrm>
              <a:off x="9490120"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1" name="Oval 983">
              <a:extLst>
                <a:ext uri="{FF2B5EF4-FFF2-40B4-BE49-F238E27FC236}">
                  <a16:creationId xmlns:a16="http://schemas.microsoft.com/office/drawing/2014/main" id="{643CC873-6664-E410-4ED3-ACAA8C4E241B}"/>
                </a:ext>
              </a:extLst>
            </p:cNvPr>
            <p:cNvSpPr/>
            <p:nvPr/>
          </p:nvSpPr>
          <p:spPr>
            <a:xfrm>
              <a:off x="9364161"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2" name="Oval 984">
              <a:extLst>
                <a:ext uri="{FF2B5EF4-FFF2-40B4-BE49-F238E27FC236}">
                  <a16:creationId xmlns:a16="http://schemas.microsoft.com/office/drawing/2014/main" id="{B35684FD-B134-2252-4F7F-AFE442E8DF8A}"/>
                </a:ext>
              </a:extLst>
            </p:cNvPr>
            <p:cNvSpPr/>
            <p:nvPr/>
          </p:nvSpPr>
          <p:spPr>
            <a:xfrm>
              <a:off x="9238202"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3" name="Oval 985">
              <a:extLst>
                <a:ext uri="{FF2B5EF4-FFF2-40B4-BE49-F238E27FC236}">
                  <a16:creationId xmlns:a16="http://schemas.microsoft.com/office/drawing/2014/main" id="{2CC56AA0-76CB-D15F-853E-E3ADF21C3CE9}"/>
                </a:ext>
              </a:extLst>
            </p:cNvPr>
            <p:cNvSpPr/>
            <p:nvPr/>
          </p:nvSpPr>
          <p:spPr>
            <a:xfrm>
              <a:off x="9244076" y="594609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4" name="Oval 986">
              <a:extLst>
                <a:ext uri="{FF2B5EF4-FFF2-40B4-BE49-F238E27FC236}">
                  <a16:creationId xmlns:a16="http://schemas.microsoft.com/office/drawing/2014/main" id="{8983E14F-524E-DE06-806E-D96723E316BC}"/>
                </a:ext>
              </a:extLst>
            </p:cNvPr>
            <p:cNvSpPr/>
            <p:nvPr/>
          </p:nvSpPr>
          <p:spPr>
            <a:xfrm>
              <a:off x="9371079" y="594581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5" name="Oval 987">
              <a:extLst>
                <a:ext uri="{FF2B5EF4-FFF2-40B4-BE49-F238E27FC236}">
                  <a16:creationId xmlns:a16="http://schemas.microsoft.com/office/drawing/2014/main" id="{A086038F-644C-F721-C13D-5B45BB43EE82}"/>
                </a:ext>
              </a:extLst>
            </p:cNvPr>
            <p:cNvSpPr/>
            <p:nvPr/>
          </p:nvSpPr>
          <p:spPr>
            <a:xfrm>
              <a:off x="9498531" y="59454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6" name="Oval 988">
              <a:extLst>
                <a:ext uri="{FF2B5EF4-FFF2-40B4-BE49-F238E27FC236}">
                  <a16:creationId xmlns:a16="http://schemas.microsoft.com/office/drawing/2014/main" id="{1A26C0E5-7B8D-BC1F-C53B-83FF5924CF61}"/>
                </a:ext>
              </a:extLst>
            </p:cNvPr>
            <p:cNvSpPr/>
            <p:nvPr/>
          </p:nvSpPr>
          <p:spPr>
            <a:xfrm>
              <a:off x="9626803" y="5944902"/>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7" name="Oval 989">
              <a:extLst>
                <a:ext uri="{FF2B5EF4-FFF2-40B4-BE49-F238E27FC236}">
                  <a16:creationId xmlns:a16="http://schemas.microsoft.com/office/drawing/2014/main" id="{2AF8888A-B059-0EFD-BC2C-67ABC86435BA}"/>
                </a:ext>
              </a:extLst>
            </p:cNvPr>
            <p:cNvSpPr/>
            <p:nvPr/>
          </p:nvSpPr>
          <p:spPr>
            <a:xfrm>
              <a:off x="9261618" y="584661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8" name="Oval 990">
              <a:extLst>
                <a:ext uri="{FF2B5EF4-FFF2-40B4-BE49-F238E27FC236}">
                  <a16:creationId xmlns:a16="http://schemas.microsoft.com/office/drawing/2014/main" id="{92EAEDEF-0912-71D8-DDD9-D34B83F56484}"/>
                </a:ext>
              </a:extLst>
            </p:cNvPr>
            <p:cNvSpPr/>
            <p:nvPr/>
          </p:nvSpPr>
          <p:spPr>
            <a:xfrm>
              <a:off x="9391703" y="584656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9" name="Oval 991">
              <a:extLst>
                <a:ext uri="{FF2B5EF4-FFF2-40B4-BE49-F238E27FC236}">
                  <a16:creationId xmlns:a16="http://schemas.microsoft.com/office/drawing/2014/main" id="{A450F590-93C5-E673-92A4-94B2AFD754A5}"/>
                </a:ext>
              </a:extLst>
            </p:cNvPr>
            <p:cNvSpPr/>
            <p:nvPr/>
          </p:nvSpPr>
          <p:spPr>
            <a:xfrm>
              <a:off x="9756816" y="594415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0" name="Oval 992">
              <a:extLst>
                <a:ext uri="{FF2B5EF4-FFF2-40B4-BE49-F238E27FC236}">
                  <a16:creationId xmlns:a16="http://schemas.microsoft.com/office/drawing/2014/main" id="{45CF8ACD-DAEC-F923-EB5C-6B8D700CC7F8}"/>
                </a:ext>
              </a:extLst>
            </p:cNvPr>
            <p:cNvSpPr/>
            <p:nvPr/>
          </p:nvSpPr>
          <p:spPr>
            <a:xfrm>
              <a:off x="9523538" y="584668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1" name="Oval 993">
              <a:extLst>
                <a:ext uri="{FF2B5EF4-FFF2-40B4-BE49-F238E27FC236}">
                  <a16:creationId xmlns:a16="http://schemas.microsoft.com/office/drawing/2014/main" id="{FBCC2D0D-98C7-605E-4E13-C09D131E1A61}"/>
                </a:ext>
              </a:extLst>
            </p:cNvPr>
            <p:cNvSpPr/>
            <p:nvPr/>
          </p:nvSpPr>
          <p:spPr>
            <a:xfrm>
              <a:off x="9290590" y="574984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2" name="Oval 994">
              <a:extLst>
                <a:ext uri="{FF2B5EF4-FFF2-40B4-BE49-F238E27FC236}">
                  <a16:creationId xmlns:a16="http://schemas.microsoft.com/office/drawing/2014/main" id="{BEE31A6E-DBC2-9133-2502-DA7332FEB9E6}"/>
                </a:ext>
              </a:extLst>
            </p:cNvPr>
            <p:cNvSpPr/>
            <p:nvPr/>
          </p:nvSpPr>
          <p:spPr>
            <a:xfrm>
              <a:off x="9425650" y="575104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3" name="Oval 995">
              <a:extLst>
                <a:ext uri="{FF2B5EF4-FFF2-40B4-BE49-F238E27FC236}">
                  <a16:creationId xmlns:a16="http://schemas.microsoft.com/office/drawing/2014/main" id="{FF938A52-46F2-56D8-D807-5B68FBC97091}"/>
                </a:ext>
              </a:extLst>
            </p:cNvPr>
            <p:cNvSpPr/>
            <p:nvPr/>
          </p:nvSpPr>
          <p:spPr>
            <a:xfrm>
              <a:off x="9658510" y="584731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4" name="Oval 996">
              <a:extLst>
                <a:ext uri="{FF2B5EF4-FFF2-40B4-BE49-F238E27FC236}">
                  <a16:creationId xmlns:a16="http://schemas.microsoft.com/office/drawing/2014/main" id="{8013BF0D-3AF3-891D-1EAC-A7B1642A32D6}"/>
                </a:ext>
              </a:extLst>
            </p:cNvPr>
            <p:cNvSpPr/>
            <p:nvPr/>
          </p:nvSpPr>
          <p:spPr>
            <a:xfrm>
              <a:off x="9330602" y="565708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5" name="Oval 997">
              <a:extLst>
                <a:ext uri="{FF2B5EF4-FFF2-40B4-BE49-F238E27FC236}">
                  <a16:creationId xmlns:a16="http://schemas.microsoft.com/office/drawing/2014/main" id="{FA73EAD9-6F8E-423D-6059-1CAC63455A30}"/>
                </a:ext>
              </a:extLst>
            </p:cNvPr>
            <p:cNvSpPr/>
            <p:nvPr/>
          </p:nvSpPr>
          <p:spPr>
            <a:xfrm>
              <a:off x="9564456" y="575340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6" name="Oval 998">
              <a:extLst>
                <a:ext uri="{FF2B5EF4-FFF2-40B4-BE49-F238E27FC236}">
                  <a16:creationId xmlns:a16="http://schemas.microsoft.com/office/drawing/2014/main" id="{825F3941-A0C2-035F-024C-0DF2F75CCEAE}"/>
                </a:ext>
              </a:extLst>
            </p:cNvPr>
            <p:cNvSpPr/>
            <p:nvPr/>
          </p:nvSpPr>
          <p:spPr>
            <a:xfrm>
              <a:off x="9472287" y="566104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7" name="Oval 999">
              <a:extLst>
                <a:ext uri="{FF2B5EF4-FFF2-40B4-BE49-F238E27FC236}">
                  <a16:creationId xmlns:a16="http://schemas.microsoft.com/office/drawing/2014/main" id="{EEB26C36-0C98-93E8-1C93-8FB7C2699ACD}"/>
                </a:ext>
              </a:extLst>
            </p:cNvPr>
            <p:cNvSpPr/>
            <p:nvPr/>
          </p:nvSpPr>
          <p:spPr>
            <a:xfrm>
              <a:off x="9799955" y="584969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8" name="Oval 1000">
              <a:extLst>
                <a:ext uri="{FF2B5EF4-FFF2-40B4-BE49-F238E27FC236}">
                  <a16:creationId xmlns:a16="http://schemas.microsoft.com/office/drawing/2014/main" id="{776B15BD-F758-E35F-B7CF-80391F45F48A}"/>
                </a:ext>
              </a:extLst>
            </p:cNvPr>
            <p:cNvSpPr/>
            <p:nvPr/>
          </p:nvSpPr>
          <p:spPr>
            <a:xfrm>
              <a:off x="9381111" y="556959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9" name="Oval 1001">
              <a:extLst>
                <a:ext uri="{FF2B5EF4-FFF2-40B4-BE49-F238E27FC236}">
                  <a16:creationId xmlns:a16="http://schemas.microsoft.com/office/drawing/2014/main" id="{64813BC4-9700-1839-51ED-AA1589386BCC}"/>
                </a:ext>
              </a:extLst>
            </p:cNvPr>
            <p:cNvSpPr/>
            <p:nvPr/>
          </p:nvSpPr>
          <p:spPr>
            <a:xfrm>
              <a:off x="9709813" y="575845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0" name="Oval 1002">
              <a:extLst>
                <a:ext uri="{FF2B5EF4-FFF2-40B4-BE49-F238E27FC236}">
                  <a16:creationId xmlns:a16="http://schemas.microsoft.com/office/drawing/2014/main" id="{4E56111E-DC05-06EE-05D0-F986839A614E}"/>
                </a:ext>
              </a:extLst>
            </p:cNvPr>
            <p:cNvSpPr/>
            <p:nvPr/>
          </p:nvSpPr>
          <p:spPr>
            <a:xfrm>
              <a:off x="9620170" y="566812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1" name="Oval 1003">
              <a:extLst>
                <a:ext uri="{FF2B5EF4-FFF2-40B4-BE49-F238E27FC236}">
                  <a16:creationId xmlns:a16="http://schemas.microsoft.com/office/drawing/2014/main" id="{383EE51A-C02D-0239-FD78-B6C43433DAE5}"/>
                </a:ext>
              </a:extLst>
            </p:cNvPr>
            <p:cNvSpPr/>
            <p:nvPr/>
          </p:nvSpPr>
          <p:spPr>
            <a:xfrm>
              <a:off x="9530745" y="557822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2" name="Oval 1004">
              <a:extLst>
                <a:ext uri="{FF2B5EF4-FFF2-40B4-BE49-F238E27FC236}">
                  <a16:creationId xmlns:a16="http://schemas.microsoft.com/office/drawing/2014/main" id="{9C573CD7-F940-963F-3487-7BDCD49104BB}"/>
                </a:ext>
              </a:extLst>
            </p:cNvPr>
            <p:cNvSpPr/>
            <p:nvPr/>
          </p:nvSpPr>
          <p:spPr>
            <a:xfrm>
              <a:off x="9441435" y="548857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3" name="Oval 1005">
              <a:extLst>
                <a:ext uri="{FF2B5EF4-FFF2-40B4-BE49-F238E27FC236}">
                  <a16:creationId xmlns:a16="http://schemas.microsoft.com/office/drawing/2014/main" id="{8256998F-A516-BF10-6AAA-2F119A38AF0F}"/>
                </a:ext>
              </a:extLst>
            </p:cNvPr>
            <p:cNvSpPr/>
            <p:nvPr/>
          </p:nvSpPr>
          <p:spPr>
            <a:xfrm>
              <a:off x="9510758" y="541509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 name="Oval 1006">
              <a:extLst>
                <a:ext uri="{FF2B5EF4-FFF2-40B4-BE49-F238E27FC236}">
                  <a16:creationId xmlns:a16="http://schemas.microsoft.com/office/drawing/2014/main" id="{64ABB9C9-5BFE-45FF-61F3-8A65CA3486CF}"/>
                </a:ext>
              </a:extLst>
            </p:cNvPr>
            <p:cNvSpPr/>
            <p:nvPr/>
          </p:nvSpPr>
          <p:spPr>
            <a:xfrm>
              <a:off x="9599936" y="550413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5" name="Oval 1007">
              <a:extLst>
                <a:ext uri="{FF2B5EF4-FFF2-40B4-BE49-F238E27FC236}">
                  <a16:creationId xmlns:a16="http://schemas.microsoft.com/office/drawing/2014/main" id="{7E51FD4A-19D3-EDCF-42FB-248FC4E7135B}"/>
                </a:ext>
              </a:extLst>
            </p:cNvPr>
            <p:cNvSpPr/>
            <p:nvPr/>
          </p:nvSpPr>
          <p:spPr>
            <a:xfrm>
              <a:off x="9689160" y="559317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6" name="Oval 1008">
              <a:extLst>
                <a:ext uri="{FF2B5EF4-FFF2-40B4-BE49-F238E27FC236}">
                  <a16:creationId xmlns:a16="http://schemas.microsoft.com/office/drawing/2014/main" id="{D30F21A5-E97D-3397-29DC-1F3AA577B4A5}"/>
                </a:ext>
              </a:extLst>
            </p:cNvPr>
            <p:cNvSpPr/>
            <p:nvPr/>
          </p:nvSpPr>
          <p:spPr>
            <a:xfrm>
              <a:off x="9778470" y="568220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7" name="Oval 1009">
              <a:extLst>
                <a:ext uri="{FF2B5EF4-FFF2-40B4-BE49-F238E27FC236}">
                  <a16:creationId xmlns:a16="http://schemas.microsoft.com/office/drawing/2014/main" id="{8ECF138B-1D1A-228C-46F1-D6841736BCE7}"/>
                </a:ext>
              </a:extLst>
            </p:cNvPr>
            <p:cNvSpPr/>
            <p:nvPr/>
          </p:nvSpPr>
          <p:spPr>
            <a:xfrm>
              <a:off x="9867959" y="577121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8" name="Oval 1010">
              <a:extLst>
                <a:ext uri="{FF2B5EF4-FFF2-40B4-BE49-F238E27FC236}">
                  <a16:creationId xmlns:a16="http://schemas.microsoft.com/office/drawing/2014/main" id="{771E3265-1DA0-5ADE-DBE6-834D9BC76A82}"/>
                </a:ext>
              </a:extLst>
            </p:cNvPr>
            <p:cNvSpPr/>
            <p:nvPr/>
          </p:nvSpPr>
          <p:spPr>
            <a:xfrm>
              <a:off x="9588143" y="535015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9" name="Oval 1011">
              <a:extLst>
                <a:ext uri="{FF2B5EF4-FFF2-40B4-BE49-F238E27FC236}">
                  <a16:creationId xmlns:a16="http://schemas.microsoft.com/office/drawing/2014/main" id="{2445C452-1FAD-3AE0-D8AF-BCEE3E5245CD}"/>
                </a:ext>
              </a:extLst>
            </p:cNvPr>
            <p:cNvSpPr/>
            <p:nvPr/>
          </p:nvSpPr>
          <p:spPr>
            <a:xfrm>
              <a:off x="9678570" y="544016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0" name="Oval 1012">
              <a:extLst>
                <a:ext uri="{FF2B5EF4-FFF2-40B4-BE49-F238E27FC236}">
                  <a16:creationId xmlns:a16="http://schemas.microsoft.com/office/drawing/2014/main" id="{FC84C9D7-DB86-D783-95C9-D505E8C8AE73}"/>
                </a:ext>
              </a:extLst>
            </p:cNvPr>
            <p:cNvSpPr/>
            <p:nvPr/>
          </p:nvSpPr>
          <p:spPr>
            <a:xfrm>
              <a:off x="9769545" y="553061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1" name="Oval 1013">
              <a:extLst>
                <a:ext uri="{FF2B5EF4-FFF2-40B4-BE49-F238E27FC236}">
                  <a16:creationId xmlns:a16="http://schemas.microsoft.com/office/drawing/2014/main" id="{B491EDDA-7BD8-7CDF-00BE-02AD7C446210}"/>
                </a:ext>
              </a:extLst>
            </p:cNvPr>
            <p:cNvSpPr/>
            <p:nvPr/>
          </p:nvSpPr>
          <p:spPr>
            <a:xfrm>
              <a:off x="9861480" y="562189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2" name="Oval 1014">
              <a:extLst>
                <a:ext uri="{FF2B5EF4-FFF2-40B4-BE49-F238E27FC236}">
                  <a16:creationId xmlns:a16="http://schemas.microsoft.com/office/drawing/2014/main" id="{D63B8649-B952-FE5C-1F5A-38E9F146D150}"/>
                </a:ext>
              </a:extLst>
            </p:cNvPr>
            <p:cNvSpPr/>
            <p:nvPr/>
          </p:nvSpPr>
          <p:spPr>
            <a:xfrm>
              <a:off x="9672542" y="5294647"/>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3" name="Oval 1015">
              <a:extLst>
                <a:ext uri="{FF2B5EF4-FFF2-40B4-BE49-F238E27FC236}">
                  <a16:creationId xmlns:a16="http://schemas.microsoft.com/office/drawing/2014/main" id="{85306FCD-596F-E5A0-2F9E-2C4522FEEE6F}"/>
                </a:ext>
              </a:extLst>
            </p:cNvPr>
            <p:cNvSpPr/>
            <p:nvPr/>
          </p:nvSpPr>
          <p:spPr>
            <a:xfrm>
              <a:off x="9765182" y="538749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4" name="Oval 1016">
              <a:extLst>
                <a:ext uri="{FF2B5EF4-FFF2-40B4-BE49-F238E27FC236}">
                  <a16:creationId xmlns:a16="http://schemas.microsoft.com/office/drawing/2014/main" id="{6A70EFB6-0A94-C6E7-1DBE-179A8593D2BA}"/>
                </a:ext>
              </a:extLst>
            </p:cNvPr>
            <p:cNvSpPr/>
            <p:nvPr/>
          </p:nvSpPr>
          <p:spPr>
            <a:xfrm>
              <a:off x="9955320" y="571507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5" name="Oval 1017">
              <a:extLst>
                <a:ext uri="{FF2B5EF4-FFF2-40B4-BE49-F238E27FC236}">
                  <a16:creationId xmlns:a16="http://schemas.microsoft.com/office/drawing/2014/main" id="{13DE4843-E26A-9275-3F73-C4ACE4595FAE}"/>
                </a:ext>
              </a:extLst>
            </p:cNvPr>
            <p:cNvSpPr/>
            <p:nvPr/>
          </p:nvSpPr>
          <p:spPr>
            <a:xfrm>
              <a:off x="9859132" y="54821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6" name="Oval 1018">
              <a:extLst>
                <a:ext uri="{FF2B5EF4-FFF2-40B4-BE49-F238E27FC236}">
                  <a16:creationId xmlns:a16="http://schemas.microsoft.com/office/drawing/2014/main" id="{F71B899F-847E-A767-14F4-FEDD9BBC2F41}"/>
                </a:ext>
              </a:extLst>
            </p:cNvPr>
            <p:cNvSpPr/>
            <p:nvPr/>
          </p:nvSpPr>
          <p:spPr>
            <a:xfrm>
              <a:off x="9762816" y="524931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7" name="Oval 1019">
              <a:extLst>
                <a:ext uri="{FF2B5EF4-FFF2-40B4-BE49-F238E27FC236}">
                  <a16:creationId xmlns:a16="http://schemas.microsoft.com/office/drawing/2014/main" id="{AFCD58FE-536B-7363-6FC4-115E0C3FDED5}"/>
                </a:ext>
              </a:extLst>
            </p:cNvPr>
            <p:cNvSpPr/>
            <p:nvPr/>
          </p:nvSpPr>
          <p:spPr>
            <a:xfrm>
              <a:off x="9858160" y="534710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8" name="Oval 1020">
              <a:extLst>
                <a:ext uri="{FF2B5EF4-FFF2-40B4-BE49-F238E27FC236}">
                  <a16:creationId xmlns:a16="http://schemas.microsoft.com/office/drawing/2014/main" id="{91866EBD-A44B-498E-FD71-43050797D343}"/>
                </a:ext>
              </a:extLst>
            </p:cNvPr>
            <p:cNvSpPr/>
            <p:nvPr/>
          </p:nvSpPr>
          <p:spPr>
            <a:xfrm>
              <a:off x="9955216" y="558016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9" name="Oval 1021">
              <a:extLst>
                <a:ext uri="{FF2B5EF4-FFF2-40B4-BE49-F238E27FC236}">
                  <a16:creationId xmlns:a16="http://schemas.microsoft.com/office/drawing/2014/main" id="{66EDD9E8-314C-DE8E-ED26-489EC01BD145}"/>
                </a:ext>
              </a:extLst>
            </p:cNvPr>
            <p:cNvSpPr/>
            <p:nvPr/>
          </p:nvSpPr>
          <p:spPr>
            <a:xfrm>
              <a:off x="9857742" y="521476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0" name="Oval 1022">
              <a:extLst>
                <a:ext uri="{FF2B5EF4-FFF2-40B4-BE49-F238E27FC236}">
                  <a16:creationId xmlns:a16="http://schemas.microsoft.com/office/drawing/2014/main" id="{34F2FF93-EB0E-4EE9-383E-3CEF97250BB7}"/>
                </a:ext>
              </a:extLst>
            </p:cNvPr>
            <p:cNvSpPr/>
            <p:nvPr/>
          </p:nvSpPr>
          <p:spPr>
            <a:xfrm>
              <a:off x="9955476" y="544905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1" name="Oval 1023">
              <a:extLst>
                <a:ext uri="{FF2B5EF4-FFF2-40B4-BE49-F238E27FC236}">
                  <a16:creationId xmlns:a16="http://schemas.microsoft.com/office/drawing/2014/main" id="{D1FCF43D-7865-926E-2AA2-493FFC51F8D5}"/>
                </a:ext>
              </a:extLst>
            </p:cNvPr>
            <p:cNvSpPr/>
            <p:nvPr/>
          </p:nvSpPr>
          <p:spPr>
            <a:xfrm>
              <a:off x="9955771" y="531976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2" name="Oval 1024">
              <a:extLst>
                <a:ext uri="{FF2B5EF4-FFF2-40B4-BE49-F238E27FC236}">
                  <a16:creationId xmlns:a16="http://schemas.microsoft.com/office/drawing/2014/main" id="{F434E174-A365-96BF-4F2B-8025884CD0CB}"/>
                </a:ext>
              </a:extLst>
            </p:cNvPr>
            <p:cNvSpPr/>
            <p:nvPr/>
          </p:nvSpPr>
          <p:spPr>
            <a:xfrm>
              <a:off x="9956038" y="519146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3" name="Oval 1025">
              <a:extLst>
                <a:ext uri="{FF2B5EF4-FFF2-40B4-BE49-F238E27FC236}">
                  <a16:creationId xmlns:a16="http://schemas.microsoft.com/office/drawing/2014/main" id="{E451F468-C4DA-7852-7671-1C1B4901B00F}"/>
                </a:ext>
              </a:extLst>
            </p:cNvPr>
            <p:cNvSpPr/>
            <p:nvPr/>
          </p:nvSpPr>
          <p:spPr>
            <a:xfrm>
              <a:off x="10054959" y="568581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4" name="Oval 1026">
              <a:extLst>
                <a:ext uri="{FF2B5EF4-FFF2-40B4-BE49-F238E27FC236}">
                  <a16:creationId xmlns:a16="http://schemas.microsoft.com/office/drawing/2014/main" id="{3742A485-F5B0-6745-C712-44AA0DB9860A}"/>
                </a:ext>
              </a:extLst>
            </p:cNvPr>
            <p:cNvSpPr/>
            <p:nvPr/>
          </p:nvSpPr>
          <p:spPr>
            <a:xfrm>
              <a:off x="10055579" y="55588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5" name="Oval 1027">
              <a:extLst>
                <a:ext uri="{FF2B5EF4-FFF2-40B4-BE49-F238E27FC236}">
                  <a16:creationId xmlns:a16="http://schemas.microsoft.com/office/drawing/2014/main" id="{1D2647EC-3F8B-BF98-5FC3-382D8E0474E7}"/>
                </a:ext>
              </a:extLst>
            </p:cNvPr>
            <p:cNvSpPr/>
            <p:nvPr/>
          </p:nvSpPr>
          <p:spPr>
            <a:xfrm>
              <a:off x="10055951" y="543229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6" name="Oval 1028">
              <a:extLst>
                <a:ext uri="{FF2B5EF4-FFF2-40B4-BE49-F238E27FC236}">
                  <a16:creationId xmlns:a16="http://schemas.microsoft.com/office/drawing/2014/main" id="{BCBED746-B29B-50BE-B9F0-95325197495D}"/>
                </a:ext>
              </a:extLst>
            </p:cNvPr>
            <p:cNvSpPr/>
            <p:nvPr/>
          </p:nvSpPr>
          <p:spPr>
            <a:xfrm>
              <a:off x="10056197" y="53059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7" name="Oval 1029">
              <a:extLst>
                <a:ext uri="{FF2B5EF4-FFF2-40B4-BE49-F238E27FC236}">
                  <a16:creationId xmlns:a16="http://schemas.microsoft.com/office/drawing/2014/main" id="{FEAE5393-F68D-8B3C-E69D-9E476297DA12}"/>
                </a:ext>
              </a:extLst>
            </p:cNvPr>
            <p:cNvSpPr/>
            <p:nvPr/>
          </p:nvSpPr>
          <p:spPr>
            <a:xfrm>
              <a:off x="10056373" y="517973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 name="Oval 1030">
              <a:extLst>
                <a:ext uri="{FF2B5EF4-FFF2-40B4-BE49-F238E27FC236}">
                  <a16:creationId xmlns:a16="http://schemas.microsoft.com/office/drawing/2014/main" id="{576EF58F-36BA-99F9-32C6-B273518F8707}"/>
                </a:ext>
              </a:extLst>
            </p:cNvPr>
            <p:cNvSpPr/>
            <p:nvPr/>
          </p:nvSpPr>
          <p:spPr>
            <a:xfrm>
              <a:off x="10157392" y="517973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9" name="Oval 1031">
              <a:extLst>
                <a:ext uri="{FF2B5EF4-FFF2-40B4-BE49-F238E27FC236}">
                  <a16:creationId xmlns:a16="http://schemas.microsoft.com/office/drawing/2014/main" id="{0CA8A8A4-3EF2-FA20-FCC9-764D08F71663}"/>
                </a:ext>
              </a:extLst>
            </p:cNvPr>
            <p:cNvSpPr/>
            <p:nvPr/>
          </p:nvSpPr>
          <p:spPr>
            <a:xfrm>
              <a:off x="10157568" y="53059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0" name="Oval 1032">
              <a:extLst>
                <a:ext uri="{FF2B5EF4-FFF2-40B4-BE49-F238E27FC236}">
                  <a16:creationId xmlns:a16="http://schemas.microsoft.com/office/drawing/2014/main" id="{FC79B4FF-1AD6-62B9-D702-66CFC79B88C6}"/>
                </a:ext>
              </a:extLst>
            </p:cNvPr>
            <p:cNvSpPr/>
            <p:nvPr/>
          </p:nvSpPr>
          <p:spPr>
            <a:xfrm>
              <a:off x="10157814" y="543229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1" name="Oval 1033">
              <a:extLst>
                <a:ext uri="{FF2B5EF4-FFF2-40B4-BE49-F238E27FC236}">
                  <a16:creationId xmlns:a16="http://schemas.microsoft.com/office/drawing/2014/main" id="{BB4E6BD5-1B06-9A63-34DB-C349DD246793}"/>
                </a:ext>
              </a:extLst>
            </p:cNvPr>
            <p:cNvSpPr/>
            <p:nvPr/>
          </p:nvSpPr>
          <p:spPr>
            <a:xfrm>
              <a:off x="10158185" y="55588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2" name="Oval 1034">
              <a:extLst>
                <a:ext uri="{FF2B5EF4-FFF2-40B4-BE49-F238E27FC236}">
                  <a16:creationId xmlns:a16="http://schemas.microsoft.com/office/drawing/2014/main" id="{8FE5CD90-EED5-A7C1-C4B2-866779A0AB37}"/>
                </a:ext>
              </a:extLst>
            </p:cNvPr>
            <p:cNvSpPr/>
            <p:nvPr/>
          </p:nvSpPr>
          <p:spPr>
            <a:xfrm>
              <a:off x="10158805" y="568581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3" name="Oval 1035">
              <a:extLst>
                <a:ext uri="{FF2B5EF4-FFF2-40B4-BE49-F238E27FC236}">
                  <a16:creationId xmlns:a16="http://schemas.microsoft.com/office/drawing/2014/main" id="{4F0A153F-6FC8-0A3C-FDD1-EA8C9C550DE3}"/>
                </a:ext>
              </a:extLst>
            </p:cNvPr>
            <p:cNvSpPr/>
            <p:nvPr/>
          </p:nvSpPr>
          <p:spPr>
            <a:xfrm>
              <a:off x="10257727" y="519146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4" name="Oval 1036">
              <a:extLst>
                <a:ext uri="{FF2B5EF4-FFF2-40B4-BE49-F238E27FC236}">
                  <a16:creationId xmlns:a16="http://schemas.microsoft.com/office/drawing/2014/main" id="{D6A7844A-2377-6C35-CADB-D469CBBC2771}"/>
                </a:ext>
              </a:extLst>
            </p:cNvPr>
            <p:cNvSpPr/>
            <p:nvPr/>
          </p:nvSpPr>
          <p:spPr>
            <a:xfrm>
              <a:off x="10257994" y="531976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5" name="Oval 1037">
              <a:extLst>
                <a:ext uri="{FF2B5EF4-FFF2-40B4-BE49-F238E27FC236}">
                  <a16:creationId xmlns:a16="http://schemas.microsoft.com/office/drawing/2014/main" id="{C979E7E1-794D-4A21-77CD-75616A8F21B2}"/>
                </a:ext>
              </a:extLst>
            </p:cNvPr>
            <p:cNvSpPr/>
            <p:nvPr/>
          </p:nvSpPr>
          <p:spPr>
            <a:xfrm>
              <a:off x="10258289" y="54490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6" name="Oval 1038">
              <a:extLst>
                <a:ext uri="{FF2B5EF4-FFF2-40B4-BE49-F238E27FC236}">
                  <a16:creationId xmlns:a16="http://schemas.microsoft.com/office/drawing/2014/main" id="{4DE69D70-DF65-4749-D8AB-D3F388C254FF}"/>
                </a:ext>
              </a:extLst>
            </p:cNvPr>
            <p:cNvSpPr/>
            <p:nvPr/>
          </p:nvSpPr>
          <p:spPr>
            <a:xfrm>
              <a:off x="10356023" y="521476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7" name="Oval 1039">
              <a:extLst>
                <a:ext uri="{FF2B5EF4-FFF2-40B4-BE49-F238E27FC236}">
                  <a16:creationId xmlns:a16="http://schemas.microsoft.com/office/drawing/2014/main" id="{1B0D5A98-B80F-196B-1326-932C8CB55E88}"/>
                </a:ext>
              </a:extLst>
            </p:cNvPr>
            <p:cNvSpPr/>
            <p:nvPr/>
          </p:nvSpPr>
          <p:spPr>
            <a:xfrm>
              <a:off x="10258549" y="558016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8" name="Oval 1040">
              <a:extLst>
                <a:ext uri="{FF2B5EF4-FFF2-40B4-BE49-F238E27FC236}">
                  <a16:creationId xmlns:a16="http://schemas.microsoft.com/office/drawing/2014/main" id="{48324C58-AD4A-8C94-EF8A-83F097EBB034}"/>
                </a:ext>
              </a:extLst>
            </p:cNvPr>
            <p:cNvSpPr/>
            <p:nvPr/>
          </p:nvSpPr>
          <p:spPr>
            <a:xfrm>
              <a:off x="10355605" y="534710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9" name="Oval 1041">
              <a:extLst>
                <a:ext uri="{FF2B5EF4-FFF2-40B4-BE49-F238E27FC236}">
                  <a16:creationId xmlns:a16="http://schemas.microsoft.com/office/drawing/2014/main" id="{2E417571-8166-9B49-21ED-0EA4CBE6B475}"/>
                </a:ext>
              </a:extLst>
            </p:cNvPr>
            <p:cNvSpPr/>
            <p:nvPr/>
          </p:nvSpPr>
          <p:spPr>
            <a:xfrm>
              <a:off x="10450949" y="524931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0" name="Oval 1042">
              <a:extLst>
                <a:ext uri="{FF2B5EF4-FFF2-40B4-BE49-F238E27FC236}">
                  <a16:creationId xmlns:a16="http://schemas.microsoft.com/office/drawing/2014/main" id="{63CE34A6-1FCF-89BC-5D91-CBA0F340EC48}"/>
                </a:ext>
              </a:extLst>
            </p:cNvPr>
            <p:cNvSpPr/>
            <p:nvPr/>
          </p:nvSpPr>
          <p:spPr>
            <a:xfrm>
              <a:off x="10354633" y="54821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1" name="Oval 1043">
              <a:extLst>
                <a:ext uri="{FF2B5EF4-FFF2-40B4-BE49-F238E27FC236}">
                  <a16:creationId xmlns:a16="http://schemas.microsoft.com/office/drawing/2014/main" id="{37FD5893-CBEB-131C-C208-61B0A05A1439}"/>
                </a:ext>
              </a:extLst>
            </p:cNvPr>
            <p:cNvSpPr/>
            <p:nvPr/>
          </p:nvSpPr>
          <p:spPr>
            <a:xfrm>
              <a:off x="10258445" y="571507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2" name="Oval 1044">
              <a:extLst>
                <a:ext uri="{FF2B5EF4-FFF2-40B4-BE49-F238E27FC236}">
                  <a16:creationId xmlns:a16="http://schemas.microsoft.com/office/drawing/2014/main" id="{CDC30970-E7C4-12AD-DF15-5D04EBF2A836}"/>
                </a:ext>
              </a:extLst>
            </p:cNvPr>
            <p:cNvSpPr/>
            <p:nvPr/>
          </p:nvSpPr>
          <p:spPr>
            <a:xfrm>
              <a:off x="10448583" y="538749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3" name="Oval 1045">
              <a:extLst>
                <a:ext uri="{FF2B5EF4-FFF2-40B4-BE49-F238E27FC236}">
                  <a16:creationId xmlns:a16="http://schemas.microsoft.com/office/drawing/2014/main" id="{44E9FE44-DDC4-5771-6F92-445F469480E6}"/>
                </a:ext>
              </a:extLst>
            </p:cNvPr>
            <p:cNvSpPr/>
            <p:nvPr/>
          </p:nvSpPr>
          <p:spPr>
            <a:xfrm>
              <a:off x="10352285" y="562189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4" name="Oval 1046">
              <a:extLst>
                <a:ext uri="{FF2B5EF4-FFF2-40B4-BE49-F238E27FC236}">
                  <a16:creationId xmlns:a16="http://schemas.microsoft.com/office/drawing/2014/main" id="{0A4C1E58-41FA-48D9-22EC-88301818B7A9}"/>
                </a:ext>
              </a:extLst>
            </p:cNvPr>
            <p:cNvSpPr/>
            <p:nvPr/>
          </p:nvSpPr>
          <p:spPr>
            <a:xfrm>
              <a:off x="10541222" y="5294647"/>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5" name="Oval 1047">
              <a:extLst>
                <a:ext uri="{FF2B5EF4-FFF2-40B4-BE49-F238E27FC236}">
                  <a16:creationId xmlns:a16="http://schemas.microsoft.com/office/drawing/2014/main" id="{A20C320F-5008-581E-9831-86F70E14FD78}"/>
                </a:ext>
              </a:extLst>
            </p:cNvPr>
            <p:cNvSpPr/>
            <p:nvPr/>
          </p:nvSpPr>
          <p:spPr>
            <a:xfrm>
              <a:off x="10444220" y="553061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6" name="Oval 1048">
              <a:extLst>
                <a:ext uri="{FF2B5EF4-FFF2-40B4-BE49-F238E27FC236}">
                  <a16:creationId xmlns:a16="http://schemas.microsoft.com/office/drawing/2014/main" id="{55E1E8B8-4009-8A78-E95A-F7EEB10B2572}"/>
                </a:ext>
              </a:extLst>
            </p:cNvPr>
            <p:cNvSpPr/>
            <p:nvPr/>
          </p:nvSpPr>
          <p:spPr>
            <a:xfrm>
              <a:off x="10535195" y="544016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7" name="Oval 1049">
              <a:extLst>
                <a:ext uri="{FF2B5EF4-FFF2-40B4-BE49-F238E27FC236}">
                  <a16:creationId xmlns:a16="http://schemas.microsoft.com/office/drawing/2014/main" id="{DDA9E48A-28D5-F974-46FD-027E5B013570}"/>
                </a:ext>
              </a:extLst>
            </p:cNvPr>
            <p:cNvSpPr/>
            <p:nvPr/>
          </p:nvSpPr>
          <p:spPr>
            <a:xfrm>
              <a:off x="10625622" y="535015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8" name="Oval 1050">
              <a:extLst>
                <a:ext uri="{FF2B5EF4-FFF2-40B4-BE49-F238E27FC236}">
                  <a16:creationId xmlns:a16="http://schemas.microsoft.com/office/drawing/2014/main" id="{719CBE71-AB08-0979-EF12-07392CAE7329}"/>
                </a:ext>
              </a:extLst>
            </p:cNvPr>
            <p:cNvSpPr/>
            <p:nvPr/>
          </p:nvSpPr>
          <p:spPr>
            <a:xfrm>
              <a:off x="10345805" y="577121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9" name="Oval 1051">
              <a:extLst>
                <a:ext uri="{FF2B5EF4-FFF2-40B4-BE49-F238E27FC236}">
                  <a16:creationId xmlns:a16="http://schemas.microsoft.com/office/drawing/2014/main" id="{BEC17EC9-475F-DC6A-F7A4-427F33D6B844}"/>
                </a:ext>
              </a:extLst>
            </p:cNvPr>
            <p:cNvSpPr/>
            <p:nvPr/>
          </p:nvSpPr>
          <p:spPr>
            <a:xfrm>
              <a:off x="10435295" y="568220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0" name="Oval 1052">
              <a:extLst>
                <a:ext uri="{FF2B5EF4-FFF2-40B4-BE49-F238E27FC236}">
                  <a16:creationId xmlns:a16="http://schemas.microsoft.com/office/drawing/2014/main" id="{44E194F5-A627-B6A6-EC5D-ECD4289C4BA4}"/>
                </a:ext>
              </a:extLst>
            </p:cNvPr>
            <p:cNvSpPr/>
            <p:nvPr/>
          </p:nvSpPr>
          <p:spPr>
            <a:xfrm>
              <a:off x="10524604" y="559317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1" name="Oval 1053">
              <a:extLst>
                <a:ext uri="{FF2B5EF4-FFF2-40B4-BE49-F238E27FC236}">
                  <a16:creationId xmlns:a16="http://schemas.microsoft.com/office/drawing/2014/main" id="{58EF7E3E-49CA-F503-556C-53F93E133632}"/>
                </a:ext>
              </a:extLst>
            </p:cNvPr>
            <p:cNvSpPr/>
            <p:nvPr/>
          </p:nvSpPr>
          <p:spPr>
            <a:xfrm>
              <a:off x="10613829" y="550413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2" name="Oval 1054">
              <a:extLst>
                <a:ext uri="{FF2B5EF4-FFF2-40B4-BE49-F238E27FC236}">
                  <a16:creationId xmlns:a16="http://schemas.microsoft.com/office/drawing/2014/main" id="{A411B2AE-1288-9FFC-5429-9B320CAD76B3}"/>
                </a:ext>
              </a:extLst>
            </p:cNvPr>
            <p:cNvSpPr/>
            <p:nvPr/>
          </p:nvSpPr>
          <p:spPr>
            <a:xfrm>
              <a:off x="10703007" y="541509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3" name="Oval 1055">
              <a:extLst>
                <a:ext uri="{FF2B5EF4-FFF2-40B4-BE49-F238E27FC236}">
                  <a16:creationId xmlns:a16="http://schemas.microsoft.com/office/drawing/2014/main" id="{CF3A95A6-315E-D606-00CF-469FB7F40BC2}"/>
                </a:ext>
              </a:extLst>
            </p:cNvPr>
            <p:cNvSpPr/>
            <p:nvPr/>
          </p:nvSpPr>
          <p:spPr>
            <a:xfrm>
              <a:off x="10772330" y="548857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4" name="Oval 1056">
              <a:extLst>
                <a:ext uri="{FF2B5EF4-FFF2-40B4-BE49-F238E27FC236}">
                  <a16:creationId xmlns:a16="http://schemas.microsoft.com/office/drawing/2014/main" id="{A37C9DEA-727C-2002-946E-520AC44D8440}"/>
                </a:ext>
              </a:extLst>
            </p:cNvPr>
            <p:cNvSpPr/>
            <p:nvPr/>
          </p:nvSpPr>
          <p:spPr>
            <a:xfrm>
              <a:off x="10683020" y="557822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5" name="Oval 1057">
              <a:extLst>
                <a:ext uri="{FF2B5EF4-FFF2-40B4-BE49-F238E27FC236}">
                  <a16:creationId xmlns:a16="http://schemas.microsoft.com/office/drawing/2014/main" id="{3AF91D38-D673-112D-5A84-CA1F9AB11EA4}"/>
                </a:ext>
              </a:extLst>
            </p:cNvPr>
            <p:cNvSpPr/>
            <p:nvPr/>
          </p:nvSpPr>
          <p:spPr>
            <a:xfrm>
              <a:off x="10593595" y="566812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6" name="Oval 1058">
              <a:extLst>
                <a:ext uri="{FF2B5EF4-FFF2-40B4-BE49-F238E27FC236}">
                  <a16:creationId xmlns:a16="http://schemas.microsoft.com/office/drawing/2014/main" id="{3E14DEFE-1203-272C-276A-FF3CAFF70C00}"/>
                </a:ext>
              </a:extLst>
            </p:cNvPr>
            <p:cNvSpPr/>
            <p:nvPr/>
          </p:nvSpPr>
          <p:spPr>
            <a:xfrm>
              <a:off x="10503951" y="575845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7" name="Oval 1059">
              <a:extLst>
                <a:ext uri="{FF2B5EF4-FFF2-40B4-BE49-F238E27FC236}">
                  <a16:creationId xmlns:a16="http://schemas.microsoft.com/office/drawing/2014/main" id="{2B4E7B80-CC54-F32B-22CD-C2306DA04618}"/>
                </a:ext>
              </a:extLst>
            </p:cNvPr>
            <p:cNvSpPr/>
            <p:nvPr/>
          </p:nvSpPr>
          <p:spPr>
            <a:xfrm>
              <a:off x="10832654" y="556959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8" name="Oval 1060">
              <a:extLst>
                <a:ext uri="{FF2B5EF4-FFF2-40B4-BE49-F238E27FC236}">
                  <a16:creationId xmlns:a16="http://schemas.microsoft.com/office/drawing/2014/main" id="{32B1DBC9-E44E-15E4-726B-F2555AD431FE}"/>
                </a:ext>
              </a:extLst>
            </p:cNvPr>
            <p:cNvSpPr/>
            <p:nvPr/>
          </p:nvSpPr>
          <p:spPr>
            <a:xfrm>
              <a:off x="10413810" y="584969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9" name="Oval 1061">
              <a:extLst>
                <a:ext uri="{FF2B5EF4-FFF2-40B4-BE49-F238E27FC236}">
                  <a16:creationId xmlns:a16="http://schemas.microsoft.com/office/drawing/2014/main" id="{9C324613-666D-788E-9A10-27C61A38D6E8}"/>
                </a:ext>
              </a:extLst>
            </p:cNvPr>
            <p:cNvSpPr/>
            <p:nvPr/>
          </p:nvSpPr>
          <p:spPr>
            <a:xfrm>
              <a:off x="10741478" y="566104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0" name="Oval 1062">
              <a:extLst>
                <a:ext uri="{FF2B5EF4-FFF2-40B4-BE49-F238E27FC236}">
                  <a16:creationId xmlns:a16="http://schemas.microsoft.com/office/drawing/2014/main" id="{0BDC73CF-C441-5AD4-F039-D4D99E5FC92E}"/>
                </a:ext>
              </a:extLst>
            </p:cNvPr>
            <p:cNvSpPr/>
            <p:nvPr/>
          </p:nvSpPr>
          <p:spPr>
            <a:xfrm>
              <a:off x="10649309" y="575340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1" name="Oval 1063">
              <a:extLst>
                <a:ext uri="{FF2B5EF4-FFF2-40B4-BE49-F238E27FC236}">
                  <a16:creationId xmlns:a16="http://schemas.microsoft.com/office/drawing/2014/main" id="{CF279DF2-7665-74BA-4E44-537250AF1169}"/>
                </a:ext>
              </a:extLst>
            </p:cNvPr>
            <p:cNvSpPr/>
            <p:nvPr/>
          </p:nvSpPr>
          <p:spPr>
            <a:xfrm>
              <a:off x="10883163" y="565708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2" name="Oval 1064">
              <a:extLst>
                <a:ext uri="{FF2B5EF4-FFF2-40B4-BE49-F238E27FC236}">
                  <a16:creationId xmlns:a16="http://schemas.microsoft.com/office/drawing/2014/main" id="{AB0B12F7-688E-D734-CFC9-DA68B7AD913C}"/>
                </a:ext>
              </a:extLst>
            </p:cNvPr>
            <p:cNvSpPr/>
            <p:nvPr/>
          </p:nvSpPr>
          <p:spPr>
            <a:xfrm>
              <a:off x="10555254" y="584731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3" name="Oval 1065">
              <a:extLst>
                <a:ext uri="{FF2B5EF4-FFF2-40B4-BE49-F238E27FC236}">
                  <a16:creationId xmlns:a16="http://schemas.microsoft.com/office/drawing/2014/main" id="{D2CC4816-4CD9-7888-15D1-E7A31C8307C3}"/>
                </a:ext>
              </a:extLst>
            </p:cNvPr>
            <p:cNvSpPr/>
            <p:nvPr/>
          </p:nvSpPr>
          <p:spPr>
            <a:xfrm>
              <a:off x="10788115" y="575104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4" name="Oval 1066">
              <a:extLst>
                <a:ext uri="{FF2B5EF4-FFF2-40B4-BE49-F238E27FC236}">
                  <a16:creationId xmlns:a16="http://schemas.microsoft.com/office/drawing/2014/main" id="{AD835437-2BD4-18AD-07AC-E5EABBF74FDE}"/>
                </a:ext>
              </a:extLst>
            </p:cNvPr>
            <p:cNvSpPr/>
            <p:nvPr/>
          </p:nvSpPr>
          <p:spPr>
            <a:xfrm>
              <a:off x="10923175" y="574984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5" name="Oval 1067">
              <a:extLst>
                <a:ext uri="{FF2B5EF4-FFF2-40B4-BE49-F238E27FC236}">
                  <a16:creationId xmlns:a16="http://schemas.microsoft.com/office/drawing/2014/main" id="{4F7F0E92-1B04-9BD5-1EFC-0651E27A5512}"/>
                </a:ext>
              </a:extLst>
            </p:cNvPr>
            <p:cNvSpPr/>
            <p:nvPr/>
          </p:nvSpPr>
          <p:spPr>
            <a:xfrm>
              <a:off x="10690227" y="584668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6" name="Oval 1068">
              <a:extLst>
                <a:ext uri="{FF2B5EF4-FFF2-40B4-BE49-F238E27FC236}">
                  <a16:creationId xmlns:a16="http://schemas.microsoft.com/office/drawing/2014/main" id="{11F02289-D7E3-6248-7599-4B0A8E50BD8A}"/>
                </a:ext>
              </a:extLst>
            </p:cNvPr>
            <p:cNvSpPr/>
            <p:nvPr/>
          </p:nvSpPr>
          <p:spPr>
            <a:xfrm>
              <a:off x="10456949" y="594415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7" name="Oval 1069">
              <a:extLst>
                <a:ext uri="{FF2B5EF4-FFF2-40B4-BE49-F238E27FC236}">
                  <a16:creationId xmlns:a16="http://schemas.microsoft.com/office/drawing/2014/main" id="{11519FDC-B6F2-A79C-56A8-E9861A1C019D}"/>
                </a:ext>
              </a:extLst>
            </p:cNvPr>
            <p:cNvSpPr/>
            <p:nvPr/>
          </p:nvSpPr>
          <p:spPr>
            <a:xfrm>
              <a:off x="10822062" y="584656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8" name="Oval 1070">
              <a:extLst>
                <a:ext uri="{FF2B5EF4-FFF2-40B4-BE49-F238E27FC236}">
                  <a16:creationId xmlns:a16="http://schemas.microsoft.com/office/drawing/2014/main" id="{A10350F8-46B1-92DF-B95E-B3FB9D3CF38C}"/>
                </a:ext>
              </a:extLst>
            </p:cNvPr>
            <p:cNvSpPr/>
            <p:nvPr/>
          </p:nvSpPr>
          <p:spPr>
            <a:xfrm>
              <a:off x="10952147" y="584661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9" name="Oval 1071">
              <a:extLst>
                <a:ext uri="{FF2B5EF4-FFF2-40B4-BE49-F238E27FC236}">
                  <a16:creationId xmlns:a16="http://schemas.microsoft.com/office/drawing/2014/main" id="{D6E09826-B1A1-C0AB-2C1D-22086B0CE17B}"/>
                </a:ext>
              </a:extLst>
            </p:cNvPr>
            <p:cNvSpPr/>
            <p:nvPr/>
          </p:nvSpPr>
          <p:spPr>
            <a:xfrm>
              <a:off x="10586961" y="5944902"/>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0" name="Oval 1072">
              <a:extLst>
                <a:ext uri="{FF2B5EF4-FFF2-40B4-BE49-F238E27FC236}">
                  <a16:creationId xmlns:a16="http://schemas.microsoft.com/office/drawing/2014/main" id="{05BE944C-C500-544E-2E3F-8320AF4DB9E7}"/>
                </a:ext>
              </a:extLst>
            </p:cNvPr>
            <p:cNvSpPr/>
            <p:nvPr/>
          </p:nvSpPr>
          <p:spPr>
            <a:xfrm>
              <a:off x="10715233" y="59454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1" name="Oval 1073">
              <a:extLst>
                <a:ext uri="{FF2B5EF4-FFF2-40B4-BE49-F238E27FC236}">
                  <a16:creationId xmlns:a16="http://schemas.microsoft.com/office/drawing/2014/main" id="{93D45CA2-ABAA-8254-8B61-D8DEF91E2324}"/>
                </a:ext>
              </a:extLst>
            </p:cNvPr>
            <p:cNvSpPr/>
            <p:nvPr/>
          </p:nvSpPr>
          <p:spPr>
            <a:xfrm>
              <a:off x="10842686" y="594581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2" name="Oval 1074">
              <a:extLst>
                <a:ext uri="{FF2B5EF4-FFF2-40B4-BE49-F238E27FC236}">
                  <a16:creationId xmlns:a16="http://schemas.microsoft.com/office/drawing/2014/main" id="{824F6C08-F5A7-87F9-937B-1E6E445F8C3C}"/>
                </a:ext>
              </a:extLst>
            </p:cNvPr>
            <p:cNvSpPr/>
            <p:nvPr/>
          </p:nvSpPr>
          <p:spPr>
            <a:xfrm>
              <a:off x="10969689" y="594609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3" name="Oval 1075">
              <a:extLst>
                <a:ext uri="{FF2B5EF4-FFF2-40B4-BE49-F238E27FC236}">
                  <a16:creationId xmlns:a16="http://schemas.microsoft.com/office/drawing/2014/main" id="{5D8FFA1C-5ED4-A2FF-A5B5-D1E7A617DD6C}"/>
                </a:ext>
              </a:extLst>
            </p:cNvPr>
            <p:cNvSpPr/>
            <p:nvPr/>
          </p:nvSpPr>
          <p:spPr>
            <a:xfrm>
              <a:off x="10471728"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4" name="Oval 1076">
              <a:extLst>
                <a:ext uri="{FF2B5EF4-FFF2-40B4-BE49-F238E27FC236}">
                  <a16:creationId xmlns:a16="http://schemas.microsoft.com/office/drawing/2014/main" id="{EEF57A3C-2B35-C5B1-87F9-47F225FB0CEA}"/>
                </a:ext>
              </a:extLst>
            </p:cNvPr>
            <p:cNvSpPr/>
            <p:nvPr/>
          </p:nvSpPr>
          <p:spPr>
            <a:xfrm>
              <a:off x="10597687"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5" name="Oval 1077">
              <a:extLst>
                <a:ext uri="{FF2B5EF4-FFF2-40B4-BE49-F238E27FC236}">
                  <a16:creationId xmlns:a16="http://schemas.microsoft.com/office/drawing/2014/main" id="{C2B2A748-D258-4D0C-1263-AB0FB1F9FBDA}"/>
                </a:ext>
              </a:extLst>
            </p:cNvPr>
            <p:cNvSpPr/>
            <p:nvPr/>
          </p:nvSpPr>
          <p:spPr>
            <a:xfrm>
              <a:off x="10723645"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6" name="Oval 1078">
              <a:extLst>
                <a:ext uri="{FF2B5EF4-FFF2-40B4-BE49-F238E27FC236}">
                  <a16:creationId xmlns:a16="http://schemas.microsoft.com/office/drawing/2014/main" id="{43B4BEBD-9197-7244-E7CA-12490D1E2834}"/>
                </a:ext>
              </a:extLst>
            </p:cNvPr>
            <p:cNvSpPr/>
            <p:nvPr/>
          </p:nvSpPr>
          <p:spPr>
            <a:xfrm>
              <a:off x="10849604"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7" name="Oval 1079">
              <a:extLst>
                <a:ext uri="{FF2B5EF4-FFF2-40B4-BE49-F238E27FC236}">
                  <a16:creationId xmlns:a16="http://schemas.microsoft.com/office/drawing/2014/main" id="{18D490D2-3DBC-67BF-4365-630C698597EA}"/>
                </a:ext>
              </a:extLst>
            </p:cNvPr>
            <p:cNvSpPr/>
            <p:nvPr/>
          </p:nvSpPr>
          <p:spPr>
            <a:xfrm>
              <a:off x="10975562"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1098" name="Legenda">
            <a:extLst>
              <a:ext uri="{FF2B5EF4-FFF2-40B4-BE49-F238E27FC236}">
                <a16:creationId xmlns:a16="http://schemas.microsoft.com/office/drawing/2014/main" id="{5EAAAEEF-D333-D8FF-059D-02400CF0B649}"/>
              </a:ext>
            </a:extLst>
          </p:cNvPr>
          <p:cNvGrpSpPr/>
          <p:nvPr/>
        </p:nvGrpSpPr>
        <p:grpSpPr>
          <a:xfrm>
            <a:off x="977537" y="5424372"/>
            <a:ext cx="4233672" cy="228600"/>
            <a:chOff x="6995160" y="6336792"/>
            <a:chExt cx="4233672" cy="228600"/>
          </a:xfrm>
        </p:grpSpPr>
        <p:sp>
          <p:nvSpPr>
            <p:cNvPr id="1099" name="Oval 1081">
              <a:extLst>
                <a:ext uri="{FF2B5EF4-FFF2-40B4-BE49-F238E27FC236}">
                  <a16:creationId xmlns:a16="http://schemas.microsoft.com/office/drawing/2014/main" id="{89EDA3B6-6577-ED4C-1ECF-4C6265E663A0}"/>
                </a:ext>
              </a:extLst>
            </p:cNvPr>
            <p:cNvSpPr/>
            <p:nvPr/>
          </p:nvSpPr>
          <p:spPr>
            <a:xfrm>
              <a:off x="6995160" y="6382512"/>
              <a:ext cx="118872" cy="118872"/>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0" name="TextBox 1082">
              <a:extLst>
                <a:ext uri="{FF2B5EF4-FFF2-40B4-BE49-F238E27FC236}">
                  <a16:creationId xmlns:a16="http://schemas.microsoft.com/office/drawing/2014/main" id="{BF208314-583B-33B4-56C3-03EFC172CC22}"/>
                </a:ext>
              </a:extLst>
            </p:cNvPr>
            <p:cNvSpPr txBox="1"/>
            <p:nvPr/>
          </p:nvSpPr>
          <p:spPr>
            <a:xfrm>
              <a:off x="7159752" y="6336792"/>
              <a:ext cx="1143000" cy="228600"/>
            </a:xfrm>
            <a:prstGeom prst="rect">
              <a:avLst/>
            </a:prstGeom>
            <a:noFill/>
          </p:spPr>
          <p:txBody>
            <a:bodyPr wrap="none" lIns="0" tIns="0" rIns="0" bIns="0">
              <a:spAutoFit/>
            </a:bodyPr>
            <a:lstStyle/>
            <a:p>
              <a:r>
                <a:rPr sz="1000">
                  <a:solidFill>
                    <a:srgbClr val="111111"/>
                  </a:solidFill>
                  <a:latin typeface="Avenir Book"/>
                </a:rPr>
                <a:t>Republikeinen</a:t>
              </a:r>
            </a:p>
          </p:txBody>
        </p:sp>
        <p:sp>
          <p:nvSpPr>
            <p:cNvPr id="1101" name="Oval 1083">
              <a:extLst>
                <a:ext uri="{FF2B5EF4-FFF2-40B4-BE49-F238E27FC236}">
                  <a16:creationId xmlns:a16="http://schemas.microsoft.com/office/drawing/2014/main" id="{302E0EAB-5D8C-8E27-A26D-885794AC074A}"/>
                </a:ext>
              </a:extLst>
            </p:cNvPr>
            <p:cNvSpPr/>
            <p:nvPr/>
          </p:nvSpPr>
          <p:spPr>
            <a:xfrm>
              <a:off x="8366760" y="6382512"/>
              <a:ext cx="118872" cy="118872"/>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2" name="TextBox 1084">
              <a:extLst>
                <a:ext uri="{FF2B5EF4-FFF2-40B4-BE49-F238E27FC236}">
                  <a16:creationId xmlns:a16="http://schemas.microsoft.com/office/drawing/2014/main" id="{8DD46C8F-AC29-08A8-285E-DC536FDAE80B}"/>
                </a:ext>
              </a:extLst>
            </p:cNvPr>
            <p:cNvSpPr txBox="1"/>
            <p:nvPr/>
          </p:nvSpPr>
          <p:spPr>
            <a:xfrm>
              <a:off x="8531352" y="6336792"/>
              <a:ext cx="1005840" cy="228600"/>
            </a:xfrm>
            <a:prstGeom prst="rect">
              <a:avLst/>
            </a:prstGeom>
            <a:noFill/>
          </p:spPr>
          <p:txBody>
            <a:bodyPr wrap="none" lIns="0" tIns="0" rIns="0" bIns="0">
              <a:spAutoFit/>
            </a:bodyPr>
            <a:lstStyle/>
            <a:p>
              <a:r>
                <a:rPr sz="1000">
                  <a:solidFill>
                    <a:srgbClr val="111111"/>
                  </a:solidFill>
                  <a:latin typeface="Avenir Book"/>
                </a:rPr>
                <a:t>Democraten</a:t>
              </a:r>
            </a:p>
          </p:txBody>
        </p:sp>
        <p:sp>
          <p:nvSpPr>
            <p:cNvPr id="1103" name="Oval 1085">
              <a:extLst>
                <a:ext uri="{FF2B5EF4-FFF2-40B4-BE49-F238E27FC236}">
                  <a16:creationId xmlns:a16="http://schemas.microsoft.com/office/drawing/2014/main" id="{90E8D3B4-A8CD-47C4-0D58-2462FC35E24C}"/>
                </a:ext>
              </a:extLst>
            </p:cNvPr>
            <p:cNvSpPr/>
            <p:nvPr/>
          </p:nvSpPr>
          <p:spPr>
            <a:xfrm>
              <a:off x="9601200" y="6382512"/>
              <a:ext cx="118872" cy="118872"/>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4" name="TextBox 1086">
              <a:extLst>
                <a:ext uri="{FF2B5EF4-FFF2-40B4-BE49-F238E27FC236}">
                  <a16:creationId xmlns:a16="http://schemas.microsoft.com/office/drawing/2014/main" id="{7458ABF8-D77E-406F-F219-369C79C0C022}"/>
                </a:ext>
              </a:extLst>
            </p:cNvPr>
            <p:cNvSpPr txBox="1"/>
            <p:nvPr/>
          </p:nvSpPr>
          <p:spPr>
            <a:xfrm>
              <a:off x="9765792" y="6336792"/>
              <a:ext cx="1463040" cy="228600"/>
            </a:xfrm>
            <a:prstGeom prst="rect">
              <a:avLst/>
            </a:prstGeom>
            <a:noFill/>
          </p:spPr>
          <p:txBody>
            <a:bodyPr wrap="none" lIns="0" tIns="0" rIns="0" bIns="0">
              <a:spAutoFit/>
            </a:bodyPr>
            <a:lstStyle/>
            <a:p>
              <a:r>
                <a:rPr sz="1000">
                  <a:solidFill>
                    <a:srgbClr val="111111"/>
                  </a:solidFill>
                  <a:latin typeface="Avenir Book"/>
                </a:rPr>
                <a:t>onafhankelijk / leeg</a:t>
              </a:r>
            </a:p>
          </p:txBody>
        </p:sp>
      </p:grpSp>
      <p:sp>
        <p:nvSpPr>
          <p:cNvPr id="1115" name="TextBox 2">
            <a:extLst>
              <a:ext uri="{FF2B5EF4-FFF2-40B4-BE49-F238E27FC236}">
                <a16:creationId xmlns:a16="http://schemas.microsoft.com/office/drawing/2014/main" id="{352822F7-4CC8-DBDA-E09F-A0C4DC9798D9}"/>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6" name="Graphic 5" descr="Pijl-rechts met effen opvulling">
            <a:extLst>
              <a:ext uri="{FF2B5EF4-FFF2-40B4-BE49-F238E27FC236}">
                <a16:creationId xmlns:a16="http://schemas.microsoft.com/office/drawing/2014/main" id="{DF8EF487-9A19-89F9-4523-9C16E0A6B4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610569" y="5800803"/>
            <a:ext cx="928496" cy="928496"/>
          </a:xfrm>
          <a:prstGeom prst="rect">
            <a:avLst/>
          </a:prstGeom>
        </p:spPr>
      </p:pic>
      <p:pic>
        <p:nvPicPr>
          <p:cNvPr id="7" name="Graphic 6" descr="Pijl-rechts met effen opvulling">
            <a:extLst>
              <a:ext uri="{FF2B5EF4-FFF2-40B4-BE49-F238E27FC236}">
                <a16:creationId xmlns:a16="http://schemas.microsoft.com/office/drawing/2014/main" id="{80B22B16-18AB-2BC1-582F-CDEF748B2B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3622249" y="5800803"/>
            <a:ext cx="928496" cy="928496"/>
          </a:xfrm>
          <a:prstGeom prst="rect">
            <a:avLst/>
          </a:prstGeom>
        </p:spPr>
      </p:pic>
    </p:spTree>
    <p:extLst>
      <p:ext uri="{BB962C8B-B14F-4D97-AF65-F5344CB8AC3E}">
        <p14:creationId xmlns:p14="http://schemas.microsoft.com/office/powerpoint/2010/main" val="98338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 calcmode="lin" valueType="num">
                                      <p:cBhvr additive="base">
                                        <p:cTn id="11"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anim calcmode="lin" valueType="num">
                                      <p:cBhvr additive="base">
                                        <p:cTn id="21"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xEl>
                                              <p:pRg st="4" end="4"/>
                                            </p:txEl>
                                          </p:spTgt>
                                        </p:tgtEl>
                                        <p:attrNameLst>
                                          <p:attrName>style.visibility</p:attrName>
                                        </p:attrNameLst>
                                      </p:cBhvr>
                                      <p:to>
                                        <p:strVal val="visible"/>
                                      </p:to>
                                    </p:set>
                                    <p:anim calcmode="lin" valueType="num">
                                      <p:cBhvr additive="base">
                                        <p:cTn id="25" dur="500" fill="hold"/>
                                        <p:tgtEl>
                                          <p:spTgt spid="1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561"/>
                                        </p:tgtEl>
                                        <p:attrNameLst>
                                          <p:attrName>style.visibility</p:attrName>
                                        </p:attrNameLst>
                                      </p:cBhvr>
                                      <p:to>
                                        <p:strVal val="visible"/>
                                      </p:to>
                                    </p:set>
                                    <p:animEffect transition="in" filter="fade">
                                      <p:cBhvr>
                                        <p:cTn id="34" dur="1000"/>
                                        <p:tgtEl>
                                          <p:spTgt spid="561"/>
                                        </p:tgtEl>
                                      </p:cBhvr>
                                    </p:animEffect>
                                  </p:childTnLst>
                                </p:cTn>
                              </p:par>
                              <p:par>
                                <p:cTn id="35" presetID="10" presetClass="entr" presetSubtype="0" fill="hold" nodeType="withEffect">
                                  <p:stCondLst>
                                    <p:cond delay="0"/>
                                  </p:stCondLst>
                                  <p:childTnLst>
                                    <p:set>
                                      <p:cBhvr>
                                        <p:cTn id="36" dur="1" fill="hold">
                                          <p:stCondLst>
                                            <p:cond delay="0"/>
                                          </p:stCondLst>
                                        </p:cTn>
                                        <p:tgtEl>
                                          <p:spTgt spid="1098"/>
                                        </p:tgtEl>
                                        <p:attrNameLst>
                                          <p:attrName>style.visibility</p:attrName>
                                        </p:attrNameLst>
                                      </p:cBhvr>
                                      <p:to>
                                        <p:strVal val="visible"/>
                                      </p:to>
                                    </p:set>
                                    <p:animEffect transition="in" filter="fade">
                                      <p:cBhvr>
                                        <p:cTn id="37" dur="1000"/>
                                        <p:tgtEl>
                                          <p:spTgt spid="1098"/>
                                        </p:tgtEl>
                                      </p:cBhvr>
                                    </p:animEffect>
                                  </p:childTnLst>
                                </p:cTn>
                              </p:par>
                              <p:par>
                                <p:cTn id="38" presetID="10" presetClass="entr" presetSubtype="0" fill="hold" nodeType="withEffect">
                                  <p:stCondLst>
                                    <p:cond delay="0"/>
                                  </p:stCondLst>
                                  <p:childTnLst>
                                    <p:set>
                                      <p:cBhvr>
                                        <p:cTn id="39" dur="1" fill="hold">
                                          <p:stCondLst>
                                            <p:cond delay="0"/>
                                          </p:stCondLst>
                                        </p:cTn>
                                        <p:tgtEl>
                                          <p:spTgt spid="997"/>
                                        </p:tgtEl>
                                        <p:attrNameLst>
                                          <p:attrName>style.visibility</p:attrName>
                                        </p:attrNameLst>
                                      </p:cBhvr>
                                      <p:to>
                                        <p:strVal val="visible"/>
                                      </p:to>
                                    </p:set>
                                    <p:animEffect transition="in" filter="fade">
                                      <p:cBhvr>
                                        <p:cTn id="40" dur="1000"/>
                                        <p:tgtEl>
                                          <p:spTgt spid="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7" name="Rounded Rectangle 2692">
            <a:extLst>
              <a:ext uri="{FF2B5EF4-FFF2-40B4-BE49-F238E27FC236}">
                <a16:creationId xmlns:a16="http://schemas.microsoft.com/office/drawing/2014/main" id="{FE347B1D-AC1E-C5B0-7654-3C88CDB545BD}"/>
              </a:ext>
            </a:extLst>
          </p:cNvPr>
          <p:cNvSpPr/>
          <p:nvPr/>
        </p:nvSpPr>
        <p:spPr>
          <a:xfrm>
            <a:off x="6402494" y="64116"/>
            <a:ext cx="5120640" cy="6729767"/>
          </a:xfrm>
          <a:prstGeom prst="roundRect">
            <a:avLst>
              <a:gd name="adj" fmla="val 8000"/>
            </a:avLst>
          </a:prstGeom>
          <a:solidFill>
            <a:srgbClr val="F1DD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29">
            <a:extLst>
              <a:ext uri="{FF2B5EF4-FFF2-40B4-BE49-F238E27FC236}">
                <a16:creationId xmlns:a16="http://schemas.microsoft.com/office/drawing/2014/main" id="{DBCD407E-0424-17CC-85B0-B2B85C14B281}"/>
              </a:ext>
            </a:extLst>
          </p:cNvPr>
          <p:cNvSpPr txBox="1"/>
          <p:nvPr/>
        </p:nvSpPr>
        <p:spPr>
          <a:xfrm>
            <a:off x="668866" y="2440622"/>
            <a:ext cx="4838784" cy="3338369"/>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Republikeinen en Democraten zijn de twee grote partijen in Amerika. </a:t>
            </a:r>
          </a:p>
          <a:p>
            <a:pPr>
              <a:lnSpc>
                <a:spcPct val="150000"/>
              </a:lnSpc>
            </a:pPr>
            <a:endParaRPr lang="nl-NL" sz="1300" b="1" dirty="0">
              <a:latin typeface="Avenir Book" panose="02000503020000020003" pitchFamily="2" charset="0"/>
            </a:endParaRPr>
          </a:p>
          <a:p>
            <a:pPr>
              <a:lnSpc>
                <a:spcPct val="150000"/>
              </a:lnSpc>
            </a:pPr>
            <a:endParaRPr lang="nl-NL" sz="1300"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sp>
        <p:nvSpPr>
          <p:cNvPr id="2" name="TextBox 2">
            <a:extLst>
              <a:ext uri="{FF2B5EF4-FFF2-40B4-BE49-F238E27FC236}">
                <a16:creationId xmlns:a16="http://schemas.microsoft.com/office/drawing/2014/main" id="{3E6585C7-0654-0471-354E-E12EBD363A9B}"/>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5" name="Afbeelding 4" descr="Bestand:Donald Trump official portrait.jpg - Wikipedia">
            <a:extLst>
              <a:ext uri="{FF2B5EF4-FFF2-40B4-BE49-F238E27FC236}">
                <a16:creationId xmlns:a16="http://schemas.microsoft.com/office/drawing/2014/main" id="{5BB97F97-9D8F-4429-8E92-E39E937BE3DF}"/>
              </a:ext>
            </a:extLst>
          </p:cNvPr>
          <p:cNvPicPr>
            <a:picLocks noChangeAspect="1"/>
          </p:cNvPicPr>
          <p:nvPr/>
        </p:nvPicPr>
        <p:blipFill>
          <a:blip r:embed="rId3"/>
          <a:stretch>
            <a:fillRect/>
          </a:stretch>
        </p:blipFill>
        <p:spPr>
          <a:xfrm>
            <a:off x="3319404" y="3117607"/>
            <a:ext cx="1797821" cy="2277241"/>
          </a:xfrm>
          <a:prstGeom prst="rect">
            <a:avLst/>
          </a:prstGeom>
        </p:spPr>
      </p:pic>
      <p:sp>
        <p:nvSpPr>
          <p:cNvPr id="1106" name="Tekstvak 1105">
            <a:extLst>
              <a:ext uri="{FF2B5EF4-FFF2-40B4-BE49-F238E27FC236}">
                <a16:creationId xmlns:a16="http://schemas.microsoft.com/office/drawing/2014/main" id="{829C36DC-A9FA-805E-5CCA-D30667879999}"/>
              </a:ext>
            </a:extLst>
          </p:cNvPr>
          <p:cNvSpPr txBox="1"/>
          <p:nvPr/>
        </p:nvSpPr>
        <p:spPr>
          <a:xfrm>
            <a:off x="949792" y="3450965"/>
            <a:ext cx="2011122" cy="1866858"/>
          </a:xfrm>
          <a:prstGeom prst="rect">
            <a:avLst/>
          </a:prstGeom>
          <a:noFill/>
        </p:spPr>
        <p:txBody>
          <a:bodyPr wrap="square">
            <a:spAutoFit/>
          </a:bodyPr>
          <a:lstStyle/>
          <a:p>
            <a:pPr>
              <a:lnSpc>
                <a:spcPct val="150000"/>
              </a:lnSpc>
            </a:pPr>
            <a:r>
              <a:rPr lang="nl-NL" sz="1300" dirty="0">
                <a:latin typeface="Avenir Book" panose="02000503020000020003" pitchFamily="2" charset="0"/>
              </a:rPr>
              <a:t>Nu heeft de partij van de president een meerderheid in het Huis én in de Senaat. In het Huis is het verschil maar klein.</a:t>
            </a:r>
          </a:p>
        </p:txBody>
      </p:sp>
      <p:pic>
        <p:nvPicPr>
          <p:cNvPr id="1649" name="Afbeelding 1648">
            <a:extLst>
              <a:ext uri="{FF2B5EF4-FFF2-40B4-BE49-F238E27FC236}">
                <a16:creationId xmlns:a16="http://schemas.microsoft.com/office/drawing/2014/main" id="{B87914E2-45BA-D3B8-B3F8-C74BD30955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8865" y="1919252"/>
            <a:ext cx="5602228" cy="421484"/>
          </a:xfrm>
          <a:prstGeom prst="rect">
            <a:avLst/>
          </a:prstGeom>
        </p:spPr>
      </p:pic>
      <p:sp>
        <p:nvSpPr>
          <p:cNvPr id="1653" name="TextBox 18">
            <a:extLst>
              <a:ext uri="{FF2B5EF4-FFF2-40B4-BE49-F238E27FC236}">
                <a16:creationId xmlns:a16="http://schemas.microsoft.com/office/drawing/2014/main" id="{D085C059-110B-75FA-FBD8-9D1338492993}"/>
              </a:ext>
            </a:extLst>
          </p:cNvPr>
          <p:cNvSpPr txBox="1"/>
          <p:nvPr/>
        </p:nvSpPr>
        <p:spPr>
          <a:xfrm>
            <a:off x="668865" y="1877641"/>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DE VERDELING</a:t>
            </a:r>
            <a:endParaRPr lang="en-NL" sz="1600">
              <a:solidFill>
                <a:schemeClr val="bg1"/>
              </a:solidFill>
              <a:latin typeface="Avenir Light" panose="020B0402020203020204" pitchFamily="34" charset="77"/>
              <a:ea typeface="Roboto Light" panose="02000000000000000000" pitchFamily="2" charset="0"/>
            </a:endParaRPr>
          </a:p>
        </p:txBody>
      </p:sp>
      <p:sp>
        <p:nvSpPr>
          <p:cNvPr id="1655" name="TextBox 2693">
            <a:extLst>
              <a:ext uri="{FF2B5EF4-FFF2-40B4-BE49-F238E27FC236}">
                <a16:creationId xmlns:a16="http://schemas.microsoft.com/office/drawing/2014/main" id="{45A9756F-D8A7-A877-A6FB-EF12DA75879A}"/>
              </a:ext>
            </a:extLst>
          </p:cNvPr>
          <p:cNvSpPr txBox="1"/>
          <p:nvPr/>
        </p:nvSpPr>
        <p:spPr>
          <a:xfrm>
            <a:off x="6505302" y="121942"/>
            <a:ext cx="5120640" cy="246221"/>
          </a:xfrm>
          <a:prstGeom prst="rect">
            <a:avLst/>
          </a:prstGeom>
          <a:noFill/>
        </p:spPr>
        <p:txBody>
          <a:bodyPr wrap="square" lIns="0" tIns="0" rIns="0" bIns="0" anchor="t">
            <a:spAutoFit/>
          </a:bodyPr>
          <a:lstStyle/>
          <a:p>
            <a:pPr algn="ctr"/>
            <a:r>
              <a:rPr sz="1600" b="1" dirty="0">
                <a:latin typeface="Urbanist"/>
              </a:rPr>
              <a:t>HUIS VAN AFGEVAARDIGDEN</a:t>
            </a:r>
          </a:p>
        </p:txBody>
      </p:sp>
      <p:sp>
        <p:nvSpPr>
          <p:cNvPr id="1656" name="Oval 2694">
            <a:extLst>
              <a:ext uri="{FF2B5EF4-FFF2-40B4-BE49-F238E27FC236}">
                <a16:creationId xmlns:a16="http://schemas.microsoft.com/office/drawing/2014/main" id="{E4950AAE-7E6A-85F9-0317-B41CF371D385}"/>
              </a:ext>
            </a:extLst>
          </p:cNvPr>
          <p:cNvSpPr/>
          <p:nvPr/>
        </p:nvSpPr>
        <p:spPr>
          <a:xfrm>
            <a:off x="8132299"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57" name="Oval 2695">
            <a:extLst>
              <a:ext uri="{FF2B5EF4-FFF2-40B4-BE49-F238E27FC236}">
                <a16:creationId xmlns:a16="http://schemas.microsoft.com/office/drawing/2014/main" id="{8473B92C-AD7D-52DA-6F9F-299A2181AC69}"/>
              </a:ext>
            </a:extLst>
          </p:cNvPr>
          <p:cNvSpPr/>
          <p:nvPr/>
        </p:nvSpPr>
        <p:spPr>
          <a:xfrm>
            <a:off x="8010318"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58" name="Oval 2696">
            <a:extLst>
              <a:ext uri="{FF2B5EF4-FFF2-40B4-BE49-F238E27FC236}">
                <a16:creationId xmlns:a16="http://schemas.microsoft.com/office/drawing/2014/main" id="{1D208E31-1837-7CD5-E6E0-BFC4E559BBD9}"/>
              </a:ext>
            </a:extLst>
          </p:cNvPr>
          <p:cNvSpPr/>
          <p:nvPr/>
        </p:nvSpPr>
        <p:spPr>
          <a:xfrm>
            <a:off x="7888337"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59" name="Oval 2697">
            <a:extLst>
              <a:ext uri="{FF2B5EF4-FFF2-40B4-BE49-F238E27FC236}">
                <a16:creationId xmlns:a16="http://schemas.microsoft.com/office/drawing/2014/main" id="{C9C80E00-CAB2-32F0-53BC-23FD4E011995}"/>
              </a:ext>
            </a:extLst>
          </p:cNvPr>
          <p:cNvSpPr/>
          <p:nvPr/>
        </p:nvSpPr>
        <p:spPr>
          <a:xfrm>
            <a:off x="7766356"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0" name="Oval 2698">
            <a:extLst>
              <a:ext uri="{FF2B5EF4-FFF2-40B4-BE49-F238E27FC236}">
                <a16:creationId xmlns:a16="http://schemas.microsoft.com/office/drawing/2014/main" id="{7DAD0297-DB5D-FFE5-9750-9837B73C0BAE}"/>
              </a:ext>
            </a:extLst>
          </p:cNvPr>
          <p:cNvSpPr/>
          <p:nvPr/>
        </p:nvSpPr>
        <p:spPr>
          <a:xfrm>
            <a:off x="7644375"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1" name="Oval 2699">
            <a:extLst>
              <a:ext uri="{FF2B5EF4-FFF2-40B4-BE49-F238E27FC236}">
                <a16:creationId xmlns:a16="http://schemas.microsoft.com/office/drawing/2014/main" id="{CEDFBA42-E21D-EADB-DA6B-3CD22D85BEDA}"/>
              </a:ext>
            </a:extLst>
          </p:cNvPr>
          <p:cNvSpPr/>
          <p:nvPr/>
        </p:nvSpPr>
        <p:spPr>
          <a:xfrm>
            <a:off x="7522394"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2" name="Oval 2700">
            <a:extLst>
              <a:ext uri="{FF2B5EF4-FFF2-40B4-BE49-F238E27FC236}">
                <a16:creationId xmlns:a16="http://schemas.microsoft.com/office/drawing/2014/main" id="{F6FE41BF-6D86-8C8B-008F-341E3CF681A4}"/>
              </a:ext>
            </a:extLst>
          </p:cNvPr>
          <p:cNvSpPr/>
          <p:nvPr/>
        </p:nvSpPr>
        <p:spPr>
          <a:xfrm>
            <a:off x="7400413"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3" name="Oval 2701">
            <a:extLst>
              <a:ext uri="{FF2B5EF4-FFF2-40B4-BE49-F238E27FC236}">
                <a16:creationId xmlns:a16="http://schemas.microsoft.com/office/drawing/2014/main" id="{5C09437F-9B2F-455A-D80C-5A141D760C98}"/>
              </a:ext>
            </a:extLst>
          </p:cNvPr>
          <p:cNvSpPr/>
          <p:nvPr/>
        </p:nvSpPr>
        <p:spPr>
          <a:xfrm>
            <a:off x="7278432"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4" name="Oval 2702">
            <a:extLst>
              <a:ext uri="{FF2B5EF4-FFF2-40B4-BE49-F238E27FC236}">
                <a16:creationId xmlns:a16="http://schemas.microsoft.com/office/drawing/2014/main" id="{7F69057B-64BE-06C4-E742-478517871F8C}"/>
              </a:ext>
            </a:extLst>
          </p:cNvPr>
          <p:cNvSpPr/>
          <p:nvPr/>
        </p:nvSpPr>
        <p:spPr>
          <a:xfrm>
            <a:off x="7156451"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5" name="Oval 2703">
            <a:extLst>
              <a:ext uri="{FF2B5EF4-FFF2-40B4-BE49-F238E27FC236}">
                <a16:creationId xmlns:a16="http://schemas.microsoft.com/office/drawing/2014/main" id="{258A3CB1-C24A-B6F9-3F37-EB0366743193}"/>
              </a:ext>
            </a:extLst>
          </p:cNvPr>
          <p:cNvSpPr/>
          <p:nvPr/>
        </p:nvSpPr>
        <p:spPr>
          <a:xfrm>
            <a:off x="7034470"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6" name="Oval 2704">
            <a:extLst>
              <a:ext uri="{FF2B5EF4-FFF2-40B4-BE49-F238E27FC236}">
                <a16:creationId xmlns:a16="http://schemas.microsoft.com/office/drawing/2014/main" id="{25C3A7BF-0ACD-F2CB-3A27-F0BD1DA39F42}"/>
              </a:ext>
            </a:extLst>
          </p:cNvPr>
          <p:cNvSpPr/>
          <p:nvPr/>
        </p:nvSpPr>
        <p:spPr>
          <a:xfrm>
            <a:off x="6912489"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7" name="Oval 2705">
            <a:extLst>
              <a:ext uri="{FF2B5EF4-FFF2-40B4-BE49-F238E27FC236}">
                <a16:creationId xmlns:a16="http://schemas.microsoft.com/office/drawing/2014/main" id="{2BCDCC6F-7363-35A5-AA33-74B1811F5FDC}"/>
              </a:ext>
            </a:extLst>
          </p:cNvPr>
          <p:cNvSpPr/>
          <p:nvPr/>
        </p:nvSpPr>
        <p:spPr>
          <a:xfrm>
            <a:off x="6915919" y="25178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8" name="Oval 2706">
            <a:extLst>
              <a:ext uri="{FF2B5EF4-FFF2-40B4-BE49-F238E27FC236}">
                <a16:creationId xmlns:a16="http://schemas.microsoft.com/office/drawing/2014/main" id="{A57F2450-0B76-5D8C-521F-184E44B02CDF}"/>
              </a:ext>
            </a:extLst>
          </p:cNvPr>
          <p:cNvSpPr/>
          <p:nvPr/>
        </p:nvSpPr>
        <p:spPr>
          <a:xfrm>
            <a:off x="7038228" y="25159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69" name="Oval 2707">
            <a:extLst>
              <a:ext uri="{FF2B5EF4-FFF2-40B4-BE49-F238E27FC236}">
                <a16:creationId xmlns:a16="http://schemas.microsoft.com/office/drawing/2014/main" id="{CBA43C5F-5E20-D402-F5E9-4F2C6ED3AAF8}"/>
              </a:ext>
            </a:extLst>
          </p:cNvPr>
          <p:cNvSpPr/>
          <p:nvPr/>
        </p:nvSpPr>
        <p:spPr>
          <a:xfrm>
            <a:off x="7160432" y="251631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0" name="Oval 2708">
            <a:extLst>
              <a:ext uri="{FF2B5EF4-FFF2-40B4-BE49-F238E27FC236}">
                <a16:creationId xmlns:a16="http://schemas.microsoft.com/office/drawing/2014/main" id="{EEA3DC30-5459-A774-193C-8D6A5DC33288}"/>
              </a:ext>
            </a:extLst>
          </p:cNvPr>
          <p:cNvSpPr/>
          <p:nvPr/>
        </p:nvSpPr>
        <p:spPr>
          <a:xfrm>
            <a:off x="7282664" y="25167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1" name="Oval 2709">
            <a:extLst>
              <a:ext uri="{FF2B5EF4-FFF2-40B4-BE49-F238E27FC236}">
                <a16:creationId xmlns:a16="http://schemas.microsoft.com/office/drawing/2014/main" id="{5061CC64-A998-1764-D0C1-3A09EA9D3958}"/>
              </a:ext>
            </a:extLst>
          </p:cNvPr>
          <p:cNvSpPr/>
          <p:nvPr/>
        </p:nvSpPr>
        <p:spPr>
          <a:xfrm>
            <a:off x="7404930" y="251720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2" name="Oval 2710">
            <a:extLst>
              <a:ext uri="{FF2B5EF4-FFF2-40B4-BE49-F238E27FC236}">
                <a16:creationId xmlns:a16="http://schemas.microsoft.com/office/drawing/2014/main" id="{54017F07-AD31-D528-FBD5-ABB7ED67EA41}"/>
              </a:ext>
            </a:extLst>
          </p:cNvPr>
          <p:cNvSpPr/>
          <p:nvPr/>
        </p:nvSpPr>
        <p:spPr>
          <a:xfrm>
            <a:off x="7527236" y="251775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3" name="Oval 2711">
            <a:extLst>
              <a:ext uri="{FF2B5EF4-FFF2-40B4-BE49-F238E27FC236}">
                <a16:creationId xmlns:a16="http://schemas.microsoft.com/office/drawing/2014/main" id="{5273BB57-0D58-0CF8-65D4-ACC41C0C8EA3}"/>
              </a:ext>
            </a:extLst>
          </p:cNvPr>
          <p:cNvSpPr/>
          <p:nvPr/>
        </p:nvSpPr>
        <p:spPr>
          <a:xfrm>
            <a:off x="7649895" y="25149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4" name="Oval 2712">
            <a:extLst>
              <a:ext uri="{FF2B5EF4-FFF2-40B4-BE49-F238E27FC236}">
                <a16:creationId xmlns:a16="http://schemas.microsoft.com/office/drawing/2014/main" id="{35526B1F-65B8-F25D-5252-A89BC840720A}"/>
              </a:ext>
            </a:extLst>
          </p:cNvPr>
          <p:cNvSpPr/>
          <p:nvPr/>
        </p:nvSpPr>
        <p:spPr>
          <a:xfrm>
            <a:off x="7772372" y="251546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5" name="Oval 2713">
            <a:extLst>
              <a:ext uri="{FF2B5EF4-FFF2-40B4-BE49-F238E27FC236}">
                <a16:creationId xmlns:a16="http://schemas.microsoft.com/office/drawing/2014/main" id="{BBB95354-5B41-D0BD-7BAB-CE2EE2B52214}"/>
              </a:ext>
            </a:extLst>
          </p:cNvPr>
          <p:cNvSpPr/>
          <p:nvPr/>
        </p:nvSpPr>
        <p:spPr>
          <a:xfrm>
            <a:off x="7894945" y="25160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6" name="Oval 2714">
            <a:extLst>
              <a:ext uri="{FF2B5EF4-FFF2-40B4-BE49-F238E27FC236}">
                <a16:creationId xmlns:a16="http://schemas.microsoft.com/office/drawing/2014/main" id="{999582DC-9E92-EC39-E4B3-771C8E892694}"/>
              </a:ext>
            </a:extLst>
          </p:cNvPr>
          <p:cNvSpPr/>
          <p:nvPr/>
        </p:nvSpPr>
        <p:spPr>
          <a:xfrm>
            <a:off x="6926198" y="23981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7" name="Oval 2715">
            <a:extLst>
              <a:ext uri="{FF2B5EF4-FFF2-40B4-BE49-F238E27FC236}">
                <a16:creationId xmlns:a16="http://schemas.microsoft.com/office/drawing/2014/main" id="{F430203F-F773-A8A1-8359-B9A7D7ABF864}"/>
              </a:ext>
            </a:extLst>
          </p:cNvPr>
          <p:cNvSpPr/>
          <p:nvPr/>
        </p:nvSpPr>
        <p:spPr>
          <a:xfrm>
            <a:off x="8017648" y="25167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8" name="Oval 2716">
            <a:extLst>
              <a:ext uri="{FF2B5EF4-FFF2-40B4-BE49-F238E27FC236}">
                <a16:creationId xmlns:a16="http://schemas.microsoft.com/office/drawing/2014/main" id="{03FDACDD-3496-A2ED-C37A-DEC5361DECBE}"/>
              </a:ext>
            </a:extLst>
          </p:cNvPr>
          <p:cNvSpPr/>
          <p:nvPr/>
        </p:nvSpPr>
        <p:spPr>
          <a:xfrm>
            <a:off x="7049486" y="23944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79" name="Oval 2717">
            <a:extLst>
              <a:ext uri="{FF2B5EF4-FFF2-40B4-BE49-F238E27FC236}">
                <a16:creationId xmlns:a16="http://schemas.microsoft.com/office/drawing/2014/main" id="{D295A312-90F1-2616-3CA1-D2A8C9B6880C}"/>
              </a:ext>
            </a:extLst>
          </p:cNvPr>
          <p:cNvSpPr/>
          <p:nvPr/>
        </p:nvSpPr>
        <p:spPr>
          <a:xfrm>
            <a:off x="7172357" y="23952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0" name="Oval 2718">
            <a:extLst>
              <a:ext uri="{FF2B5EF4-FFF2-40B4-BE49-F238E27FC236}">
                <a16:creationId xmlns:a16="http://schemas.microsoft.com/office/drawing/2014/main" id="{C1EFE6C4-8065-71AF-87C0-6D257D07BE44}"/>
              </a:ext>
            </a:extLst>
          </p:cNvPr>
          <p:cNvSpPr/>
          <p:nvPr/>
        </p:nvSpPr>
        <p:spPr>
          <a:xfrm>
            <a:off x="7295338" y="23961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1" name="Oval 2719">
            <a:extLst>
              <a:ext uri="{FF2B5EF4-FFF2-40B4-BE49-F238E27FC236}">
                <a16:creationId xmlns:a16="http://schemas.microsoft.com/office/drawing/2014/main" id="{28B39CDB-8CC2-9C90-0085-D33C5A5E7677}"/>
              </a:ext>
            </a:extLst>
          </p:cNvPr>
          <p:cNvSpPr/>
          <p:nvPr/>
        </p:nvSpPr>
        <p:spPr>
          <a:xfrm>
            <a:off x="8141290" y="251220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2" name="Oval 2720">
            <a:extLst>
              <a:ext uri="{FF2B5EF4-FFF2-40B4-BE49-F238E27FC236}">
                <a16:creationId xmlns:a16="http://schemas.microsoft.com/office/drawing/2014/main" id="{58036B95-F49B-DE9D-6A46-E54299CE2036}"/>
              </a:ext>
            </a:extLst>
          </p:cNvPr>
          <p:cNvSpPr/>
          <p:nvPr/>
        </p:nvSpPr>
        <p:spPr>
          <a:xfrm>
            <a:off x="7418454" y="23971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3" name="Oval 2721">
            <a:extLst>
              <a:ext uri="{FF2B5EF4-FFF2-40B4-BE49-F238E27FC236}">
                <a16:creationId xmlns:a16="http://schemas.microsoft.com/office/drawing/2014/main" id="{DFF3604E-5E1B-3AEF-5330-F356B3FF4238}"/>
              </a:ext>
            </a:extLst>
          </p:cNvPr>
          <p:cNvSpPr/>
          <p:nvPr/>
        </p:nvSpPr>
        <p:spPr>
          <a:xfrm>
            <a:off x="7541731" y="23983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4" name="Oval 2722">
            <a:extLst>
              <a:ext uri="{FF2B5EF4-FFF2-40B4-BE49-F238E27FC236}">
                <a16:creationId xmlns:a16="http://schemas.microsoft.com/office/drawing/2014/main" id="{6767D88D-8EEE-97BA-31DD-A194A5A9E063}"/>
              </a:ext>
            </a:extLst>
          </p:cNvPr>
          <p:cNvSpPr/>
          <p:nvPr/>
        </p:nvSpPr>
        <p:spPr>
          <a:xfrm>
            <a:off x="6943292" y="22792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5" name="Oval 2723">
            <a:extLst>
              <a:ext uri="{FF2B5EF4-FFF2-40B4-BE49-F238E27FC236}">
                <a16:creationId xmlns:a16="http://schemas.microsoft.com/office/drawing/2014/main" id="{90F1CE76-E47A-C505-613F-9196240998C1}"/>
              </a:ext>
            </a:extLst>
          </p:cNvPr>
          <p:cNvSpPr/>
          <p:nvPr/>
        </p:nvSpPr>
        <p:spPr>
          <a:xfrm>
            <a:off x="7666411" y="23930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6" name="Oval 2724">
            <a:extLst>
              <a:ext uri="{FF2B5EF4-FFF2-40B4-BE49-F238E27FC236}">
                <a16:creationId xmlns:a16="http://schemas.microsoft.com/office/drawing/2014/main" id="{5ABB1498-2AD2-69C5-6B23-73B84EF8A47F}"/>
              </a:ext>
            </a:extLst>
          </p:cNvPr>
          <p:cNvSpPr/>
          <p:nvPr/>
        </p:nvSpPr>
        <p:spPr>
          <a:xfrm>
            <a:off x="7068203" y="227387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7" name="Oval 2725">
            <a:extLst>
              <a:ext uri="{FF2B5EF4-FFF2-40B4-BE49-F238E27FC236}">
                <a16:creationId xmlns:a16="http://schemas.microsoft.com/office/drawing/2014/main" id="{667F5205-D27B-5B4B-203C-4D5B5E7C965A}"/>
              </a:ext>
            </a:extLst>
          </p:cNvPr>
          <p:cNvSpPr/>
          <p:nvPr/>
        </p:nvSpPr>
        <p:spPr>
          <a:xfrm>
            <a:off x="7790360" y="23941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8" name="Oval 2726">
            <a:extLst>
              <a:ext uri="{FF2B5EF4-FFF2-40B4-BE49-F238E27FC236}">
                <a16:creationId xmlns:a16="http://schemas.microsoft.com/office/drawing/2014/main" id="{E1D32DC8-CDF0-DDFE-CCEC-398155D44A2F}"/>
              </a:ext>
            </a:extLst>
          </p:cNvPr>
          <p:cNvSpPr/>
          <p:nvPr/>
        </p:nvSpPr>
        <p:spPr>
          <a:xfrm>
            <a:off x="7192174" y="227520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89" name="Oval 2727">
            <a:extLst>
              <a:ext uri="{FF2B5EF4-FFF2-40B4-BE49-F238E27FC236}">
                <a16:creationId xmlns:a16="http://schemas.microsoft.com/office/drawing/2014/main" id="{3FAB3008-4A40-83EA-A80C-0EF8DFBD6B8C}"/>
              </a:ext>
            </a:extLst>
          </p:cNvPr>
          <p:cNvSpPr/>
          <p:nvPr/>
        </p:nvSpPr>
        <p:spPr>
          <a:xfrm>
            <a:off x="7316394" y="22767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0" name="Oval 2728">
            <a:extLst>
              <a:ext uri="{FF2B5EF4-FFF2-40B4-BE49-F238E27FC236}">
                <a16:creationId xmlns:a16="http://schemas.microsoft.com/office/drawing/2014/main" id="{CFF81FBE-EAA1-F73E-ADDA-9FF01F6BAA25}"/>
              </a:ext>
            </a:extLst>
          </p:cNvPr>
          <p:cNvSpPr/>
          <p:nvPr/>
        </p:nvSpPr>
        <p:spPr>
          <a:xfrm>
            <a:off x="7914692" y="239557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1" name="Oval 2729">
            <a:extLst>
              <a:ext uri="{FF2B5EF4-FFF2-40B4-BE49-F238E27FC236}">
                <a16:creationId xmlns:a16="http://schemas.microsoft.com/office/drawing/2014/main" id="{4F8BC6CF-481E-DF30-3FBB-3A30727C73AE}"/>
              </a:ext>
            </a:extLst>
          </p:cNvPr>
          <p:cNvSpPr/>
          <p:nvPr/>
        </p:nvSpPr>
        <p:spPr>
          <a:xfrm>
            <a:off x="7440909" y="227849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2" name="Oval 2730">
            <a:extLst>
              <a:ext uri="{FF2B5EF4-FFF2-40B4-BE49-F238E27FC236}">
                <a16:creationId xmlns:a16="http://schemas.microsoft.com/office/drawing/2014/main" id="{A9C445E6-908D-8B70-0B1E-A4442AA292C9}"/>
              </a:ext>
            </a:extLst>
          </p:cNvPr>
          <p:cNvSpPr/>
          <p:nvPr/>
        </p:nvSpPr>
        <p:spPr>
          <a:xfrm>
            <a:off x="6967145" y="216155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3" name="Oval 2731">
            <a:extLst>
              <a:ext uri="{FF2B5EF4-FFF2-40B4-BE49-F238E27FC236}">
                <a16:creationId xmlns:a16="http://schemas.microsoft.com/office/drawing/2014/main" id="{14563F52-9926-84F2-DEA7-33965101F7CC}"/>
              </a:ext>
            </a:extLst>
          </p:cNvPr>
          <p:cNvSpPr/>
          <p:nvPr/>
        </p:nvSpPr>
        <p:spPr>
          <a:xfrm>
            <a:off x="8039530" y="23973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4" name="Oval 2732">
            <a:extLst>
              <a:ext uri="{FF2B5EF4-FFF2-40B4-BE49-F238E27FC236}">
                <a16:creationId xmlns:a16="http://schemas.microsoft.com/office/drawing/2014/main" id="{571D3137-8182-D1CF-4E08-76DFF3946D30}"/>
              </a:ext>
            </a:extLst>
          </p:cNvPr>
          <p:cNvSpPr/>
          <p:nvPr/>
        </p:nvSpPr>
        <p:spPr>
          <a:xfrm>
            <a:off x="7565784" y="22805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5" name="Oval 2733">
            <a:extLst>
              <a:ext uri="{FF2B5EF4-FFF2-40B4-BE49-F238E27FC236}">
                <a16:creationId xmlns:a16="http://schemas.microsoft.com/office/drawing/2014/main" id="{8466D566-5679-0A84-07DA-4649115F5120}"/>
              </a:ext>
            </a:extLst>
          </p:cNvPr>
          <p:cNvSpPr/>
          <p:nvPr/>
        </p:nvSpPr>
        <p:spPr>
          <a:xfrm>
            <a:off x="7094307" y="215468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6" name="Oval 2734">
            <a:extLst>
              <a:ext uri="{FF2B5EF4-FFF2-40B4-BE49-F238E27FC236}">
                <a16:creationId xmlns:a16="http://schemas.microsoft.com/office/drawing/2014/main" id="{C57171C7-4757-F0C1-B1F7-9685E7AD64C0}"/>
              </a:ext>
            </a:extLst>
          </p:cNvPr>
          <p:cNvSpPr/>
          <p:nvPr/>
        </p:nvSpPr>
        <p:spPr>
          <a:xfrm>
            <a:off x="7219801" y="2156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7" name="Oval 2735">
            <a:extLst>
              <a:ext uri="{FF2B5EF4-FFF2-40B4-BE49-F238E27FC236}">
                <a16:creationId xmlns:a16="http://schemas.microsoft.com/office/drawing/2014/main" id="{0B3CFD17-F4BF-455E-5833-CD64CE1B9435}"/>
              </a:ext>
            </a:extLst>
          </p:cNvPr>
          <p:cNvSpPr/>
          <p:nvPr/>
        </p:nvSpPr>
        <p:spPr>
          <a:xfrm>
            <a:off x="7693790" y="227311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8" name="Oval 2736">
            <a:extLst>
              <a:ext uri="{FF2B5EF4-FFF2-40B4-BE49-F238E27FC236}">
                <a16:creationId xmlns:a16="http://schemas.microsoft.com/office/drawing/2014/main" id="{07DB5080-AFD7-1B66-E146-EF6F9CCF41C4}"/>
              </a:ext>
            </a:extLst>
          </p:cNvPr>
          <p:cNvSpPr/>
          <p:nvPr/>
        </p:nvSpPr>
        <p:spPr>
          <a:xfrm>
            <a:off x="7345727" y="21590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99" name="Oval 2737">
            <a:extLst>
              <a:ext uri="{FF2B5EF4-FFF2-40B4-BE49-F238E27FC236}">
                <a16:creationId xmlns:a16="http://schemas.microsoft.com/office/drawing/2014/main" id="{548A8998-AD48-A1AE-B8DC-6B1B27DEE97E}"/>
              </a:ext>
            </a:extLst>
          </p:cNvPr>
          <p:cNvSpPr/>
          <p:nvPr/>
        </p:nvSpPr>
        <p:spPr>
          <a:xfrm>
            <a:off x="8168079" y="238905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0" name="Oval 2738">
            <a:extLst>
              <a:ext uri="{FF2B5EF4-FFF2-40B4-BE49-F238E27FC236}">
                <a16:creationId xmlns:a16="http://schemas.microsoft.com/office/drawing/2014/main" id="{52235A85-6CB8-F43F-67CF-1DC8DB1A544B}"/>
              </a:ext>
            </a:extLst>
          </p:cNvPr>
          <p:cNvSpPr/>
          <p:nvPr/>
        </p:nvSpPr>
        <p:spPr>
          <a:xfrm>
            <a:off x="6997680" y="20453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1" name="Oval 2739">
            <a:extLst>
              <a:ext uri="{FF2B5EF4-FFF2-40B4-BE49-F238E27FC236}">
                <a16:creationId xmlns:a16="http://schemas.microsoft.com/office/drawing/2014/main" id="{A67B4E72-9337-7266-3E1B-AFD41AC70DF1}"/>
              </a:ext>
            </a:extLst>
          </p:cNvPr>
          <p:cNvSpPr/>
          <p:nvPr/>
        </p:nvSpPr>
        <p:spPr>
          <a:xfrm>
            <a:off x="7820148" y="22752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2" name="Oval 2740">
            <a:extLst>
              <a:ext uri="{FF2B5EF4-FFF2-40B4-BE49-F238E27FC236}">
                <a16:creationId xmlns:a16="http://schemas.microsoft.com/office/drawing/2014/main" id="{5122029D-C150-FF60-6673-3BC22519D5A9}"/>
              </a:ext>
            </a:extLst>
          </p:cNvPr>
          <p:cNvSpPr/>
          <p:nvPr/>
        </p:nvSpPr>
        <p:spPr>
          <a:xfrm>
            <a:off x="7472172" y="21618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3" name="Oval 2741">
            <a:extLst>
              <a:ext uri="{FF2B5EF4-FFF2-40B4-BE49-F238E27FC236}">
                <a16:creationId xmlns:a16="http://schemas.microsoft.com/office/drawing/2014/main" id="{B3EF36AA-38FD-02F8-F46A-156FFD81EFBE}"/>
              </a:ext>
            </a:extLst>
          </p:cNvPr>
          <p:cNvSpPr/>
          <p:nvPr/>
        </p:nvSpPr>
        <p:spPr>
          <a:xfrm>
            <a:off x="7127699" y="20373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4" name="Oval 2742">
            <a:extLst>
              <a:ext uri="{FF2B5EF4-FFF2-40B4-BE49-F238E27FC236}">
                <a16:creationId xmlns:a16="http://schemas.microsoft.com/office/drawing/2014/main" id="{658D3C39-7C03-842E-7387-3FBFC267B3B6}"/>
              </a:ext>
            </a:extLst>
          </p:cNvPr>
          <p:cNvSpPr/>
          <p:nvPr/>
        </p:nvSpPr>
        <p:spPr>
          <a:xfrm>
            <a:off x="7599240" y="21650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5" name="Oval 2743">
            <a:extLst>
              <a:ext uri="{FF2B5EF4-FFF2-40B4-BE49-F238E27FC236}">
                <a16:creationId xmlns:a16="http://schemas.microsoft.com/office/drawing/2014/main" id="{11963FDC-214A-608B-9A09-84CE957591E8}"/>
              </a:ext>
            </a:extLst>
          </p:cNvPr>
          <p:cNvSpPr/>
          <p:nvPr/>
        </p:nvSpPr>
        <p:spPr>
          <a:xfrm>
            <a:off x="7947346" y="22779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6" name="Oval 2744">
            <a:extLst>
              <a:ext uri="{FF2B5EF4-FFF2-40B4-BE49-F238E27FC236}">
                <a16:creationId xmlns:a16="http://schemas.microsoft.com/office/drawing/2014/main" id="{878694C0-B295-8C71-79D9-1C6C687C3B8C}"/>
              </a:ext>
            </a:extLst>
          </p:cNvPr>
          <p:cNvSpPr/>
          <p:nvPr/>
        </p:nvSpPr>
        <p:spPr>
          <a:xfrm>
            <a:off x="7255117" y="204030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7" name="Oval 2745">
            <a:extLst>
              <a:ext uri="{FF2B5EF4-FFF2-40B4-BE49-F238E27FC236}">
                <a16:creationId xmlns:a16="http://schemas.microsoft.com/office/drawing/2014/main" id="{42496D47-F5C3-9921-356A-DEDADB0E733A}"/>
              </a:ext>
            </a:extLst>
          </p:cNvPr>
          <p:cNvSpPr/>
          <p:nvPr/>
        </p:nvSpPr>
        <p:spPr>
          <a:xfrm>
            <a:off x="7034798" y="19311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8" name="Oval 2746">
            <a:extLst>
              <a:ext uri="{FF2B5EF4-FFF2-40B4-BE49-F238E27FC236}">
                <a16:creationId xmlns:a16="http://schemas.microsoft.com/office/drawing/2014/main" id="{44F15131-FDFE-EBB4-8C9E-6E62ECF14DF9}"/>
              </a:ext>
            </a:extLst>
          </p:cNvPr>
          <p:cNvSpPr/>
          <p:nvPr/>
        </p:nvSpPr>
        <p:spPr>
          <a:xfrm>
            <a:off x="7383197" y="20437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09" name="Oval 2747">
            <a:extLst>
              <a:ext uri="{FF2B5EF4-FFF2-40B4-BE49-F238E27FC236}">
                <a16:creationId xmlns:a16="http://schemas.microsoft.com/office/drawing/2014/main" id="{58A2249B-3E34-8F50-9893-A26788EF9DDD}"/>
              </a:ext>
            </a:extLst>
          </p:cNvPr>
          <p:cNvSpPr/>
          <p:nvPr/>
        </p:nvSpPr>
        <p:spPr>
          <a:xfrm>
            <a:off x="7731812" y="21560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0" name="Oval 2748">
            <a:extLst>
              <a:ext uri="{FF2B5EF4-FFF2-40B4-BE49-F238E27FC236}">
                <a16:creationId xmlns:a16="http://schemas.microsoft.com/office/drawing/2014/main" id="{19272FA7-D863-4AEC-2818-13485B3CFF02}"/>
              </a:ext>
            </a:extLst>
          </p:cNvPr>
          <p:cNvSpPr/>
          <p:nvPr/>
        </p:nvSpPr>
        <p:spPr>
          <a:xfrm>
            <a:off x="8075646" y="228142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1" name="Oval 2749">
            <a:extLst>
              <a:ext uri="{FF2B5EF4-FFF2-40B4-BE49-F238E27FC236}">
                <a16:creationId xmlns:a16="http://schemas.microsoft.com/office/drawing/2014/main" id="{FD33C7E8-80F3-AB30-AA94-39341CB6E2B5}"/>
              </a:ext>
            </a:extLst>
          </p:cNvPr>
          <p:cNvSpPr/>
          <p:nvPr/>
        </p:nvSpPr>
        <p:spPr>
          <a:xfrm>
            <a:off x="7168252" y="192223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2" name="Oval 2750">
            <a:extLst>
              <a:ext uri="{FF2B5EF4-FFF2-40B4-BE49-F238E27FC236}">
                <a16:creationId xmlns:a16="http://schemas.microsoft.com/office/drawing/2014/main" id="{5CD76A01-0FE7-4F97-C5D6-F9D0E24DFA75}"/>
              </a:ext>
            </a:extLst>
          </p:cNvPr>
          <p:cNvSpPr/>
          <p:nvPr/>
        </p:nvSpPr>
        <p:spPr>
          <a:xfrm>
            <a:off x="7512066" y="204781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3" name="Oval 2751">
            <a:extLst>
              <a:ext uri="{FF2B5EF4-FFF2-40B4-BE49-F238E27FC236}">
                <a16:creationId xmlns:a16="http://schemas.microsoft.com/office/drawing/2014/main" id="{425E0886-39A8-C2BC-4576-D8C06F360139}"/>
              </a:ext>
            </a:extLst>
          </p:cNvPr>
          <p:cNvSpPr/>
          <p:nvPr/>
        </p:nvSpPr>
        <p:spPr>
          <a:xfrm>
            <a:off x="7861450" y="21598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4" name="Oval 2752">
            <a:extLst>
              <a:ext uri="{FF2B5EF4-FFF2-40B4-BE49-F238E27FC236}">
                <a16:creationId xmlns:a16="http://schemas.microsoft.com/office/drawing/2014/main" id="{786A48FD-6480-1B0E-2BE7-321A4BFA383C}"/>
              </a:ext>
            </a:extLst>
          </p:cNvPr>
          <p:cNvSpPr/>
          <p:nvPr/>
        </p:nvSpPr>
        <p:spPr>
          <a:xfrm>
            <a:off x="7297971" y="19264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5" name="Oval 2753">
            <a:extLst>
              <a:ext uri="{FF2B5EF4-FFF2-40B4-BE49-F238E27FC236}">
                <a16:creationId xmlns:a16="http://schemas.microsoft.com/office/drawing/2014/main" id="{B22A87F7-9B46-1473-D183-E4E30C77257E}"/>
              </a:ext>
            </a:extLst>
          </p:cNvPr>
          <p:cNvSpPr/>
          <p:nvPr/>
        </p:nvSpPr>
        <p:spPr>
          <a:xfrm>
            <a:off x="7078376" y="181922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6" name="Oval 2754">
            <a:extLst>
              <a:ext uri="{FF2B5EF4-FFF2-40B4-BE49-F238E27FC236}">
                <a16:creationId xmlns:a16="http://schemas.microsoft.com/office/drawing/2014/main" id="{64B03420-F520-F778-0BCF-B0293D1A3AEF}"/>
              </a:ext>
            </a:extLst>
          </p:cNvPr>
          <p:cNvSpPr/>
          <p:nvPr/>
        </p:nvSpPr>
        <p:spPr>
          <a:xfrm>
            <a:off x="7641882" y="205261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7" name="Oval 2755">
            <a:extLst>
              <a:ext uri="{FF2B5EF4-FFF2-40B4-BE49-F238E27FC236}">
                <a16:creationId xmlns:a16="http://schemas.microsoft.com/office/drawing/2014/main" id="{209B719A-4E2C-D03C-358E-E03FD9C824AD}"/>
              </a:ext>
            </a:extLst>
          </p:cNvPr>
          <p:cNvSpPr/>
          <p:nvPr/>
        </p:nvSpPr>
        <p:spPr>
          <a:xfrm>
            <a:off x="7428619" y="193133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8" name="Oval 2756">
            <a:extLst>
              <a:ext uri="{FF2B5EF4-FFF2-40B4-BE49-F238E27FC236}">
                <a16:creationId xmlns:a16="http://schemas.microsoft.com/office/drawing/2014/main" id="{0E6192D1-5641-9CDC-0A64-631C8A63B3D5}"/>
              </a:ext>
            </a:extLst>
          </p:cNvPr>
          <p:cNvSpPr/>
          <p:nvPr/>
        </p:nvSpPr>
        <p:spPr>
          <a:xfrm>
            <a:off x="8212122" y="227096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19" name="Oval 2757">
            <a:extLst>
              <a:ext uri="{FF2B5EF4-FFF2-40B4-BE49-F238E27FC236}">
                <a16:creationId xmlns:a16="http://schemas.microsoft.com/office/drawing/2014/main" id="{CEDFE13F-3171-D420-8D55-0730755B7FCA}"/>
              </a:ext>
            </a:extLst>
          </p:cNvPr>
          <p:cNvSpPr/>
          <p:nvPr/>
        </p:nvSpPr>
        <p:spPr>
          <a:xfrm>
            <a:off x="7215813" y="18098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0" name="Oval 2758">
            <a:extLst>
              <a:ext uri="{FF2B5EF4-FFF2-40B4-BE49-F238E27FC236}">
                <a16:creationId xmlns:a16="http://schemas.microsoft.com/office/drawing/2014/main" id="{CF689922-CC7F-860B-FA67-96F708804BFD}"/>
              </a:ext>
            </a:extLst>
          </p:cNvPr>
          <p:cNvSpPr/>
          <p:nvPr/>
        </p:nvSpPr>
        <p:spPr>
          <a:xfrm>
            <a:off x="7992525" y="216458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1" name="Oval 2759">
            <a:extLst>
              <a:ext uri="{FF2B5EF4-FFF2-40B4-BE49-F238E27FC236}">
                <a16:creationId xmlns:a16="http://schemas.microsoft.com/office/drawing/2014/main" id="{89EF1E90-DCE0-C157-B733-F423CA5B6AB5}"/>
              </a:ext>
            </a:extLst>
          </p:cNvPr>
          <p:cNvSpPr/>
          <p:nvPr/>
        </p:nvSpPr>
        <p:spPr>
          <a:xfrm>
            <a:off x="7780170" y="204295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2" name="Oval 2760">
            <a:extLst>
              <a:ext uri="{FF2B5EF4-FFF2-40B4-BE49-F238E27FC236}">
                <a16:creationId xmlns:a16="http://schemas.microsoft.com/office/drawing/2014/main" id="{AD55C9CA-31CF-8C31-99A3-8553641609B4}"/>
              </a:ext>
            </a:extLst>
          </p:cNvPr>
          <p:cNvSpPr/>
          <p:nvPr/>
        </p:nvSpPr>
        <p:spPr>
          <a:xfrm>
            <a:off x="7560368" y="193710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3" name="Oval 2761">
            <a:extLst>
              <a:ext uri="{FF2B5EF4-FFF2-40B4-BE49-F238E27FC236}">
                <a16:creationId xmlns:a16="http://schemas.microsoft.com/office/drawing/2014/main" id="{48FCBB12-F5D6-3C87-1CAA-509F920725F4}"/>
              </a:ext>
            </a:extLst>
          </p:cNvPr>
          <p:cNvSpPr/>
          <p:nvPr/>
        </p:nvSpPr>
        <p:spPr>
          <a:xfrm>
            <a:off x="7128273" y="17099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4" name="Oval 2762">
            <a:extLst>
              <a:ext uri="{FF2B5EF4-FFF2-40B4-BE49-F238E27FC236}">
                <a16:creationId xmlns:a16="http://schemas.microsoft.com/office/drawing/2014/main" id="{8EE8ABB0-ABD5-666B-E95E-18D792319857}"/>
              </a:ext>
            </a:extLst>
          </p:cNvPr>
          <p:cNvSpPr/>
          <p:nvPr/>
        </p:nvSpPr>
        <p:spPr>
          <a:xfrm>
            <a:off x="7348181" y="181562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5" name="Oval 2763">
            <a:extLst>
              <a:ext uri="{FF2B5EF4-FFF2-40B4-BE49-F238E27FC236}">
                <a16:creationId xmlns:a16="http://schemas.microsoft.com/office/drawing/2014/main" id="{03D48A9F-F0AF-7723-2561-E475F86C532A}"/>
              </a:ext>
            </a:extLst>
          </p:cNvPr>
          <p:cNvSpPr/>
          <p:nvPr/>
        </p:nvSpPr>
        <p:spPr>
          <a:xfrm>
            <a:off x="8125468" y="21707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6" name="Oval 2764">
            <a:extLst>
              <a:ext uri="{FF2B5EF4-FFF2-40B4-BE49-F238E27FC236}">
                <a16:creationId xmlns:a16="http://schemas.microsoft.com/office/drawing/2014/main" id="{1C280EFF-FEA4-9C7A-F5E2-F5431C2A324A}"/>
              </a:ext>
            </a:extLst>
          </p:cNvPr>
          <p:cNvSpPr/>
          <p:nvPr/>
        </p:nvSpPr>
        <p:spPr>
          <a:xfrm>
            <a:off x="7693433" y="19439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7" name="Oval 2765">
            <a:extLst>
              <a:ext uri="{FF2B5EF4-FFF2-40B4-BE49-F238E27FC236}">
                <a16:creationId xmlns:a16="http://schemas.microsoft.com/office/drawing/2014/main" id="{03981193-FCDF-AD0F-F419-25B048965DC4}"/>
              </a:ext>
            </a:extLst>
          </p:cNvPr>
          <p:cNvSpPr/>
          <p:nvPr/>
        </p:nvSpPr>
        <p:spPr>
          <a:xfrm>
            <a:off x="7481773" y="18223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8" name="Oval 2766">
            <a:extLst>
              <a:ext uri="{FF2B5EF4-FFF2-40B4-BE49-F238E27FC236}">
                <a16:creationId xmlns:a16="http://schemas.microsoft.com/office/drawing/2014/main" id="{5218D622-E7EA-3A84-0634-D90F55422BDC}"/>
              </a:ext>
            </a:extLst>
          </p:cNvPr>
          <p:cNvSpPr/>
          <p:nvPr/>
        </p:nvSpPr>
        <p:spPr>
          <a:xfrm>
            <a:off x="7913866" y="204901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29" name="Oval 2767">
            <a:extLst>
              <a:ext uri="{FF2B5EF4-FFF2-40B4-BE49-F238E27FC236}">
                <a16:creationId xmlns:a16="http://schemas.microsoft.com/office/drawing/2014/main" id="{2FF0F030-CE68-8DDB-6BA0-53487C32C545}"/>
              </a:ext>
            </a:extLst>
          </p:cNvPr>
          <p:cNvSpPr/>
          <p:nvPr/>
        </p:nvSpPr>
        <p:spPr>
          <a:xfrm>
            <a:off x="7270202" y="17006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0" name="Oval 2768">
            <a:extLst>
              <a:ext uri="{FF2B5EF4-FFF2-40B4-BE49-F238E27FC236}">
                <a16:creationId xmlns:a16="http://schemas.microsoft.com/office/drawing/2014/main" id="{30D19134-A903-DBE3-FE22-6B57EF74F2BC}"/>
              </a:ext>
            </a:extLst>
          </p:cNvPr>
          <p:cNvSpPr/>
          <p:nvPr/>
        </p:nvSpPr>
        <p:spPr>
          <a:xfrm>
            <a:off x="7184326" y="160373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1" name="Oval 2769">
            <a:extLst>
              <a:ext uri="{FF2B5EF4-FFF2-40B4-BE49-F238E27FC236}">
                <a16:creationId xmlns:a16="http://schemas.microsoft.com/office/drawing/2014/main" id="{B9C781DD-C6B1-8A33-AB2F-DE5EFE794EA3}"/>
              </a:ext>
            </a:extLst>
          </p:cNvPr>
          <p:cNvSpPr/>
          <p:nvPr/>
        </p:nvSpPr>
        <p:spPr>
          <a:xfrm>
            <a:off x="7616808" y="183031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2" name="Oval 2770">
            <a:extLst>
              <a:ext uri="{FF2B5EF4-FFF2-40B4-BE49-F238E27FC236}">
                <a16:creationId xmlns:a16="http://schemas.microsoft.com/office/drawing/2014/main" id="{5760B007-1AA3-7C48-BAA5-60D745F62705}"/>
              </a:ext>
            </a:extLst>
          </p:cNvPr>
          <p:cNvSpPr/>
          <p:nvPr/>
        </p:nvSpPr>
        <p:spPr>
          <a:xfrm>
            <a:off x="7405531" y="17083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3" name="Oval 2771">
            <a:extLst>
              <a:ext uri="{FF2B5EF4-FFF2-40B4-BE49-F238E27FC236}">
                <a16:creationId xmlns:a16="http://schemas.microsoft.com/office/drawing/2014/main" id="{2F7A3FE4-DC77-877E-73CA-1944519D5584}"/>
              </a:ext>
            </a:extLst>
          </p:cNvPr>
          <p:cNvSpPr/>
          <p:nvPr/>
        </p:nvSpPr>
        <p:spPr>
          <a:xfrm>
            <a:off x="7838475" y="193460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4" name="Oval 2772">
            <a:extLst>
              <a:ext uri="{FF2B5EF4-FFF2-40B4-BE49-F238E27FC236}">
                <a16:creationId xmlns:a16="http://schemas.microsoft.com/office/drawing/2014/main" id="{98716D77-5C51-6484-EE0C-A3B6278BE8B8}"/>
              </a:ext>
            </a:extLst>
          </p:cNvPr>
          <p:cNvSpPr/>
          <p:nvPr/>
        </p:nvSpPr>
        <p:spPr>
          <a:xfrm>
            <a:off x="8049698" y="20567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5" name="Oval 2773">
            <a:extLst>
              <a:ext uri="{FF2B5EF4-FFF2-40B4-BE49-F238E27FC236}">
                <a16:creationId xmlns:a16="http://schemas.microsoft.com/office/drawing/2014/main" id="{D4506A2E-CC30-F16E-DB74-D9D80E124416}"/>
              </a:ext>
            </a:extLst>
          </p:cNvPr>
          <p:cNvSpPr/>
          <p:nvPr/>
        </p:nvSpPr>
        <p:spPr>
          <a:xfrm>
            <a:off x="7331211" y="159497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6" name="Oval 2774">
            <a:extLst>
              <a:ext uri="{FF2B5EF4-FFF2-40B4-BE49-F238E27FC236}">
                <a16:creationId xmlns:a16="http://schemas.microsoft.com/office/drawing/2014/main" id="{05C073D4-442E-D3C6-4D48-8D96C567EEAB}"/>
              </a:ext>
            </a:extLst>
          </p:cNvPr>
          <p:cNvSpPr/>
          <p:nvPr/>
        </p:nvSpPr>
        <p:spPr>
          <a:xfrm>
            <a:off x="7542400" y="171734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7" name="Oval 2775">
            <a:extLst>
              <a:ext uri="{FF2B5EF4-FFF2-40B4-BE49-F238E27FC236}">
                <a16:creationId xmlns:a16="http://schemas.microsoft.com/office/drawing/2014/main" id="{2E85C925-4768-B4AD-CF09-E88F41A21743}"/>
              </a:ext>
            </a:extLst>
          </p:cNvPr>
          <p:cNvSpPr/>
          <p:nvPr/>
        </p:nvSpPr>
        <p:spPr>
          <a:xfrm>
            <a:off x="7753559" y="18398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8" name="Oval 2776">
            <a:extLst>
              <a:ext uri="{FF2B5EF4-FFF2-40B4-BE49-F238E27FC236}">
                <a16:creationId xmlns:a16="http://schemas.microsoft.com/office/drawing/2014/main" id="{A2EABC1C-1C3E-B8AD-C827-8EF6786A12C9}"/>
              </a:ext>
            </a:extLst>
          </p:cNvPr>
          <p:cNvSpPr/>
          <p:nvPr/>
        </p:nvSpPr>
        <p:spPr>
          <a:xfrm>
            <a:off x="8272521" y="21603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9" name="Oval 2777">
            <a:extLst>
              <a:ext uri="{FF2B5EF4-FFF2-40B4-BE49-F238E27FC236}">
                <a16:creationId xmlns:a16="http://schemas.microsoft.com/office/drawing/2014/main" id="{533CDC1E-3873-B809-4E07-0EA1301EFA7A}"/>
              </a:ext>
            </a:extLst>
          </p:cNvPr>
          <p:cNvSpPr/>
          <p:nvPr/>
        </p:nvSpPr>
        <p:spPr>
          <a:xfrm>
            <a:off x="7246352" y="15008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0" name="Oval 2778">
            <a:extLst>
              <a:ext uri="{FF2B5EF4-FFF2-40B4-BE49-F238E27FC236}">
                <a16:creationId xmlns:a16="http://schemas.microsoft.com/office/drawing/2014/main" id="{D35C1985-0877-809F-D5EC-EC1ED0600932}"/>
              </a:ext>
            </a:extLst>
          </p:cNvPr>
          <p:cNvSpPr/>
          <p:nvPr/>
        </p:nvSpPr>
        <p:spPr>
          <a:xfrm>
            <a:off x="7976893" y="194386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 name="Oval 2779">
            <a:extLst>
              <a:ext uri="{FF2B5EF4-FFF2-40B4-BE49-F238E27FC236}">
                <a16:creationId xmlns:a16="http://schemas.microsoft.com/office/drawing/2014/main" id="{B006F3A8-82BD-BE4B-4C02-7C3BFCA91969}"/>
              </a:ext>
            </a:extLst>
          </p:cNvPr>
          <p:cNvSpPr/>
          <p:nvPr/>
        </p:nvSpPr>
        <p:spPr>
          <a:xfrm>
            <a:off x="7469776" y="160501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2" name="Oval 2780">
            <a:extLst>
              <a:ext uri="{FF2B5EF4-FFF2-40B4-BE49-F238E27FC236}">
                <a16:creationId xmlns:a16="http://schemas.microsoft.com/office/drawing/2014/main" id="{F51231D5-1607-499C-F43E-B0ECB4592DB8}"/>
              </a:ext>
            </a:extLst>
          </p:cNvPr>
          <p:cNvSpPr/>
          <p:nvPr/>
        </p:nvSpPr>
        <p:spPr>
          <a:xfrm>
            <a:off x="7681072" y="17280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3" name="Oval 2781">
            <a:extLst>
              <a:ext uri="{FF2B5EF4-FFF2-40B4-BE49-F238E27FC236}">
                <a16:creationId xmlns:a16="http://schemas.microsoft.com/office/drawing/2014/main" id="{9BB83C92-B28B-DBB7-25AE-85D79DDC25DE}"/>
              </a:ext>
            </a:extLst>
          </p:cNvPr>
          <p:cNvSpPr/>
          <p:nvPr/>
        </p:nvSpPr>
        <p:spPr>
          <a:xfrm>
            <a:off x="8188271" y="206683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4" name="Oval 2782">
            <a:extLst>
              <a:ext uri="{FF2B5EF4-FFF2-40B4-BE49-F238E27FC236}">
                <a16:creationId xmlns:a16="http://schemas.microsoft.com/office/drawing/2014/main" id="{994032FC-9FDF-4448-783E-BD19294ED1C5}"/>
              </a:ext>
            </a:extLst>
          </p:cNvPr>
          <p:cNvSpPr/>
          <p:nvPr/>
        </p:nvSpPr>
        <p:spPr>
          <a:xfrm>
            <a:off x="7398610" y="149325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5" name="Oval 2783">
            <a:extLst>
              <a:ext uri="{FF2B5EF4-FFF2-40B4-BE49-F238E27FC236}">
                <a16:creationId xmlns:a16="http://schemas.microsoft.com/office/drawing/2014/main" id="{9606E230-7E88-33CC-FFC3-AFB2944C9D50}"/>
              </a:ext>
            </a:extLst>
          </p:cNvPr>
          <p:cNvSpPr/>
          <p:nvPr/>
        </p:nvSpPr>
        <p:spPr>
          <a:xfrm>
            <a:off x="7906258" y="183191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6" name="Oval 2784">
            <a:extLst>
              <a:ext uri="{FF2B5EF4-FFF2-40B4-BE49-F238E27FC236}">
                <a16:creationId xmlns:a16="http://schemas.microsoft.com/office/drawing/2014/main" id="{22587F9B-5012-3635-12ED-26DFC2193A0E}"/>
              </a:ext>
            </a:extLst>
          </p:cNvPr>
          <p:cNvSpPr/>
          <p:nvPr/>
        </p:nvSpPr>
        <p:spPr>
          <a:xfrm>
            <a:off x="7610203" y="16168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7" name="Oval 2785">
            <a:extLst>
              <a:ext uri="{FF2B5EF4-FFF2-40B4-BE49-F238E27FC236}">
                <a16:creationId xmlns:a16="http://schemas.microsoft.com/office/drawing/2014/main" id="{85D1093A-C31A-EB4E-68C4-F05E90C10EAC}"/>
              </a:ext>
            </a:extLst>
          </p:cNvPr>
          <p:cNvSpPr/>
          <p:nvPr/>
        </p:nvSpPr>
        <p:spPr>
          <a:xfrm>
            <a:off x="7314149" y="14017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8" name="Oval 2786">
            <a:extLst>
              <a:ext uri="{FF2B5EF4-FFF2-40B4-BE49-F238E27FC236}">
                <a16:creationId xmlns:a16="http://schemas.microsoft.com/office/drawing/2014/main" id="{9DD0601D-5EEC-D86B-0FCA-985C4F3FE50F}"/>
              </a:ext>
            </a:extLst>
          </p:cNvPr>
          <p:cNvSpPr/>
          <p:nvPr/>
        </p:nvSpPr>
        <p:spPr>
          <a:xfrm>
            <a:off x="7821869" y="17408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9" name="Oval 2787">
            <a:extLst>
              <a:ext uri="{FF2B5EF4-FFF2-40B4-BE49-F238E27FC236}">
                <a16:creationId xmlns:a16="http://schemas.microsoft.com/office/drawing/2014/main" id="{16488998-F347-1F26-60A1-CA0D0F32F8F9}"/>
              </a:ext>
            </a:extLst>
          </p:cNvPr>
          <p:cNvSpPr/>
          <p:nvPr/>
        </p:nvSpPr>
        <p:spPr>
          <a:xfrm>
            <a:off x="8118196" y="195571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0" name="Oval 2788">
            <a:extLst>
              <a:ext uri="{FF2B5EF4-FFF2-40B4-BE49-F238E27FC236}">
                <a16:creationId xmlns:a16="http://schemas.microsoft.com/office/drawing/2014/main" id="{67DA364A-1E0A-DE7D-9383-BF0B7871A23B}"/>
              </a:ext>
            </a:extLst>
          </p:cNvPr>
          <p:cNvSpPr/>
          <p:nvPr/>
        </p:nvSpPr>
        <p:spPr>
          <a:xfrm>
            <a:off x="7540640" y="15061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1" name="Oval 2789">
            <a:extLst>
              <a:ext uri="{FF2B5EF4-FFF2-40B4-BE49-F238E27FC236}">
                <a16:creationId xmlns:a16="http://schemas.microsoft.com/office/drawing/2014/main" id="{BD3EFB18-2BFA-3CD8-81F0-CF56018D162B}"/>
              </a:ext>
            </a:extLst>
          </p:cNvPr>
          <p:cNvSpPr/>
          <p:nvPr/>
        </p:nvSpPr>
        <p:spPr>
          <a:xfrm>
            <a:off x="7752798" y="16308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2" name="Oval 2790">
            <a:extLst>
              <a:ext uri="{FF2B5EF4-FFF2-40B4-BE49-F238E27FC236}">
                <a16:creationId xmlns:a16="http://schemas.microsoft.com/office/drawing/2014/main" id="{9616C6D2-0BF7-5E9E-C627-4BA03BE12FE5}"/>
              </a:ext>
            </a:extLst>
          </p:cNvPr>
          <p:cNvSpPr/>
          <p:nvPr/>
        </p:nvSpPr>
        <p:spPr>
          <a:xfrm>
            <a:off x="7472142" y="139588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3" name="Oval 2791">
            <a:extLst>
              <a:ext uri="{FF2B5EF4-FFF2-40B4-BE49-F238E27FC236}">
                <a16:creationId xmlns:a16="http://schemas.microsoft.com/office/drawing/2014/main" id="{48725F12-16F6-86E5-C204-66B0CF54A6E0}"/>
              </a:ext>
            </a:extLst>
          </p:cNvPr>
          <p:cNvSpPr/>
          <p:nvPr/>
        </p:nvSpPr>
        <p:spPr>
          <a:xfrm>
            <a:off x="7387497" y="130660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4" name="Oval 2792">
            <a:extLst>
              <a:ext uri="{FF2B5EF4-FFF2-40B4-BE49-F238E27FC236}">
                <a16:creationId xmlns:a16="http://schemas.microsoft.com/office/drawing/2014/main" id="{94B15113-023D-AD59-9348-78C7CEEC3441}"/>
              </a:ext>
            </a:extLst>
          </p:cNvPr>
          <p:cNvSpPr/>
          <p:nvPr/>
        </p:nvSpPr>
        <p:spPr>
          <a:xfrm>
            <a:off x="8049923" y="184539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5" name="Oval 2793">
            <a:extLst>
              <a:ext uri="{FF2B5EF4-FFF2-40B4-BE49-F238E27FC236}">
                <a16:creationId xmlns:a16="http://schemas.microsoft.com/office/drawing/2014/main" id="{5BE26A1A-F036-4098-ECE3-C3284784E267}"/>
              </a:ext>
            </a:extLst>
          </p:cNvPr>
          <p:cNvSpPr/>
          <p:nvPr/>
        </p:nvSpPr>
        <p:spPr>
          <a:xfrm>
            <a:off x="7684854" y="152127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6" name="Oval 2794">
            <a:extLst>
              <a:ext uri="{FF2B5EF4-FFF2-40B4-BE49-F238E27FC236}">
                <a16:creationId xmlns:a16="http://schemas.microsoft.com/office/drawing/2014/main" id="{D6DC2AFB-861D-E585-9C48-6CF2C4ECF7D3}"/>
              </a:ext>
            </a:extLst>
          </p:cNvPr>
          <p:cNvSpPr/>
          <p:nvPr/>
        </p:nvSpPr>
        <p:spPr>
          <a:xfrm>
            <a:off x="8348048" y="205946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7" name="Oval 2795">
            <a:extLst>
              <a:ext uri="{FF2B5EF4-FFF2-40B4-BE49-F238E27FC236}">
                <a16:creationId xmlns:a16="http://schemas.microsoft.com/office/drawing/2014/main" id="{4232379B-0E74-0E5B-6E97-CED9852F1F13}"/>
              </a:ext>
            </a:extLst>
          </p:cNvPr>
          <p:cNvSpPr/>
          <p:nvPr/>
        </p:nvSpPr>
        <p:spPr>
          <a:xfrm>
            <a:off x="7982972" y="17357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8" name="Oval 2796">
            <a:extLst>
              <a:ext uri="{FF2B5EF4-FFF2-40B4-BE49-F238E27FC236}">
                <a16:creationId xmlns:a16="http://schemas.microsoft.com/office/drawing/2014/main" id="{6D7ADCC4-647B-8676-8068-F0EFA8F302E7}"/>
              </a:ext>
            </a:extLst>
          </p:cNvPr>
          <p:cNvSpPr/>
          <p:nvPr/>
        </p:nvSpPr>
        <p:spPr>
          <a:xfrm>
            <a:off x="7617820" y="14120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9" name="Oval 2797">
            <a:extLst>
              <a:ext uri="{FF2B5EF4-FFF2-40B4-BE49-F238E27FC236}">
                <a16:creationId xmlns:a16="http://schemas.microsoft.com/office/drawing/2014/main" id="{5DDF8CBB-FEE3-1761-AE09-7AC6997D0B07}"/>
              </a:ext>
            </a:extLst>
          </p:cNvPr>
          <p:cNvSpPr/>
          <p:nvPr/>
        </p:nvSpPr>
        <p:spPr>
          <a:xfrm>
            <a:off x="8263138" y="19712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0" name="Oval 2798">
            <a:extLst>
              <a:ext uri="{FF2B5EF4-FFF2-40B4-BE49-F238E27FC236}">
                <a16:creationId xmlns:a16="http://schemas.microsoft.com/office/drawing/2014/main" id="{2808B73F-6F41-76F5-AF2B-C5474E9D2134}"/>
              </a:ext>
            </a:extLst>
          </p:cNvPr>
          <p:cNvSpPr/>
          <p:nvPr/>
        </p:nvSpPr>
        <p:spPr>
          <a:xfrm>
            <a:off x="7897922" y="1647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1" name="Oval 2799">
            <a:extLst>
              <a:ext uri="{FF2B5EF4-FFF2-40B4-BE49-F238E27FC236}">
                <a16:creationId xmlns:a16="http://schemas.microsoft.com/office/drawing/2014/main" id="{57D1FC56-D748-A0FC-66EB-D2385687688E}"/>
              </a:ext>
            </a:extLst>
          </p:cNvPr>
          <p:cNvSpPr/>
          <p:nvPr/>
        </p:nvSpPr>
        <p:spPr>
          <a:xfrm>
            <a:off x="7551530" y="130322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2" name="Oval 2800">
            <a:extLst>
              <a:ext uri="{FF2B5EF4-FFF2-40B4-BE49-F238E27FC236}">
                <a16:creationId xmlns:a16="http://schemas.microsoft.com/office/drawing/2014/main" id="{16D30CA4-04E5-755F-3680-564F8F4AC40A}"/>
              </a:ext>
            </a:extLst>
          </p:cNvPr>
          <p:cNvSpPr/>
          <p:nvPr/>
        </p:nvSpPr>
        <p:spPr>
          <a:xfrm>
            <a:off x="7466154" y="121583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3" name="Oval 2801">
            <a:extLst>
              <a:ext uri="{FF2B5EF4-FFF2-40B4-BE49-F238E27FC236}">
                <a16:creationId xmlns:a16="http://schemas.microsoft.com/office/drawing/2014/main" id="{726A2F42-9601-5336-28AB-967335DF1AFA}"/>
              </a:ext>
            </a:extLst>
          </p:cNvPr>
          <p:cNvSpPr/>
          <p:nvPr/>
        </p:nvSpPr>
        <p:spPr>
          <a:xfrm>
            <a:off x="7831587" y="153929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4" name="Oval 2802">
            <a:extLst>
              <a:ext uri="{FF2B5EF4-FFF2-40B4-BE49-F238E27FC236}">
                <a16:creationId xmlns:a16="http://schemas.microsoft.com/office/drawing/2014/main" id="{7186184A-67FE-4E03-B143-E533BB5D1502}"/>
              </a:ext>
            </a:extLst>
          </p:cNvPr>
          <p:cNvSpPr/>
          <p:nvPr/>
        </p:nvSpPr>
        <p:spPr>
          <a:xfrm>
            <a:off x="8197215" y="186268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5" name="Oval 2803">
            <a:extLst>
              <a:ext uri="{FF2B5EF4-FFF2-40B4-BE49-F238E27FC236}">
                <a16:creationId xmlns:a16="http://schemas.microsoft.com/office/drawing/2014/main" id="{12799ECE-7E34-CB6F-934B-6FD822E993B0}"/>
              </a:ext>
            </a:extLst>
          </p:cNvPr>
          <p:cNvSpPr/>
          <p:nvPr/>
        </p:nvSpPr>
        <p:spPr>
          <a:xfrm>
            <a:off x="7765989" y="143116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6" name="Oval 2804">
            <a:extLst>
              <a:ext uri="{FF2B5EF4-FFF2-40B4-BE49-F238E27FC236}">
                <a16:creationId xmlns:a16="http://schemas.microsoft.com/office/drawing/2014/main" id="{C8DF3770-0E33-00A0-DF71-7D60BAE5A355}"/>
              </a:ext>
            </a:extLst>
          </p:cNvPr>
          <p:cNvSpPr/>
          <p:nvPr/>
        </p:nvSpPr>
        <p:spPr>
          <a:xfrm>
            <a:off x="8132254" y="17545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7" name="Oval 2805">
            <a:extLst>
              <a:ext uri="{FF2B5EF4-FFF2-40B4-BE49-F238E27FC236}">
                <a16:creationId xmlns:a16="http://schemas.microsoft.com/office/drawing/2014/main" id="{B437DDD0-EBBD-DB28-6FB4-F6DBD9098484}"/>
              </a:ext>
            </a:extLst>
          </p:cNvPr>
          <p:cNvSpPr/>
          <p:nvPr/>
        </p:nvSpPr>
        <p:spPr>
          <a:xfrm>
            <a:off x="7700986" y="132328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8" name="Oval 2806">
            <a:extLst>
              <a:ext uri="{FF2B5EF4-FFF2-40B4-BE49-F238E27FC236}">
                <a16:creationId xmlns:a16="http://schemas.microsoft.com/office/drawing/2014/main" id="{958E8C26-FD7F-90A1-EA01-56A63DB73C61}"/>
              </a:ext>
            </a:extLst>
          </p:cNvPr>
          <p:cNvSpPr/>
          <p:nvPr/>
        </p:nvSpPr>
        <p:spPr>
          <a:xfrm>
            <a:off x="7549866" y="112969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69" name="Oval 2807">
            <a:extLst>
              <a:ext uri="{FF2B5EF4-FFF2-40B4-BE49-F238E27FC236}">
                <a16:creationId xmlns:a16="http://schemas.microsoft.com/office/drawing/2014/main" id="{4A2CF503-AAF2-3A29-00BE-2D370ABC5A3B}"/>
              </a:ext>
            </a:extLst>
          </p:cNvPr>
          <p:cNvSpPr/>
          <p:nvPr/>
        </p:nvSpPr>
        <p:spPr>
          <a:xfrm>
            <a:off x="7636471" y="12156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0" name="Oval 2808">
            <a:extLst>
              <a:ext uri="{FF2B5EF4-FFF2-40B4-BE49-F238E27FC236}">
                <a16:creationId xmlns:a16="http://schemas.microsoft.com/office/drawing/2014/main" id="{1E5FEF86-E2C5-38F4-3B8A-A6B6AD4F8141}"/>
              </a:ext>
            </a:extLst>
          </p:cNvPr>
          <p:cNvSpPr/>
          <p:nvPr/>
        </p:nvSpPr>
        <p:spPr>
          <a:xfrm>
            <a:off x="7981223" y="156099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1" name="Oval 2809">
            <a:extLst>
              <a:ext uri="{FF2B5EF4-FFF2-40B4-BE49-F238E27FC236}">
                <a16:creationId xmlns:a16="http://schemas.microsoft.com/office/drawing/2014/main" id="{38F252D6-E12D-551F-9783-E2A1889CCA6A}"/>
              </a:ext>
            </a:extLst>
          </p:cNvPr>
          <p:cNvSpPr/>
          <p:nvPr/>
        </p:nvSpPr>
        <p:spPr>
          <a:xfrm>
            <a:off x="8068001" y="164678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2" name="Oval 2810">
            <a:extLst>
              <a:ext uri="{FF2B5EF4-FFF2-40B4-BE49-F238E27FC236}">
                <a16:creationId xmlns:a16="http://schemas.microsoft.com/office/drawing/2014/main" id="{6724DD46-798F-0832-FEF7-A8EBE6063856}"/>
              </a:ext>
            </a:extLst>
          </p:cNvPr>
          <p:cNvSpPr/>
          <p:nvPr/>
        </p:nvSpPr>
        <p:spPr>
          <a:xfrm>
            <a:off x="7916997" y="14538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3" name="Oval 2811">
            <a:extLst>
              <a:ext uri="{FF2B5EF4-FFF2-40B4-BE49-F238E27FC236}">
                <a16:creationId xmlns:a16="http://schemas.microsoft.com/office/drawing/2014/main" id="{76720D5A-C333-9837-C873-D9032E41B3F3}"/>
              </a:ext>
            </a:extLst>
          </p:cNvPr>
          <p:cNvSpPr/>
          <p:nvPr/>
        </p:nvSpPr>
        <p:spPr>
          <a:xfrm>
            <a:off x="7853211" y="13469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4" name="Oval 2812">
            <a:extLst>
              <a:ext uri="{FF2B5EF4-FFF2-40B4-BE49-F238E27FC236}">
                <a16:creationId xmlns:a16="http://schemas.microsoft.com/office/drawing/2014/main" id="{2EC51C96-291F-6C64-803C-792A87339EE3}"/>
              </a:ext>
            </a:extLst>
          </p:cNvPr>
          <p:cNvSpPr/>
          <p:nvPr/>
        </p:nvSpPr>
        <p:spPr>
          <a:xfrm>
            <a:off x="8348978" y="188543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5" name="Oval 2813">
            <a:extLst>
              <a:ext uri="{FF2B5EF4-FFF2-40B4-BE49-F238E27FC236}">
                <a16:creationId xmlns:a16="http://schemas.microsoft.com/office/drawing/2014/main" id="{5EEFDB0A-3C6F-421C-8EBE-285E904140CF}"/>
              </a:ext>
            </a:extLst>
          </p:cNvPr>
          <p:cNvSpPr/>
          <p:nvPr/>
        </p:nvSpPr>
        <p:spPr>
          <a:xfrm>
            <a:off x="7789781" y="124012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6" name="Oval 2814">
            <a:extLst>
              <a:ext uri="{FF2B5EF4-FFF2-40B4-BE49-F238E27FC236}">
                <a16:creationId xmlns:a16="http://schemas.microsoft.com/office/drawing/2014/main" id="{7EE3DEE2-67D0-35F5-24C2-006F45844A0B}"/>
              </a:ext>
            </a:extLst>
          </p:cNvPr>
          <p:cNvSpPr/>
          <p:nvPr/>
        </p:nvSpPr>
        <p:spPr>
          <a:xfrm>
            <a:off x="8437164" y="19703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7" name="Oval 2815">
            <a:extLst>
              <a:ext uri="{FF2B5EF4-FFF2-40B4-BE49-F238E27FC236}">
                <a16:creationId xmlns:a16="http://schemas.microsoft.com/office/drawing/2014/main" id="{0483D25A-5594-F95B-4953-1E299418353A}"/>
              </a:ext>
            </a:extLst>
          </p:cNvPr>
          <p:cNvSpPr/>
          <p:nvPr/>
        </p:nvSpPr>
        <p:spPr>
          <a:xfrm>
            <a:off x="7638359" y="10484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8" name="Oval 2816">
            <a:extLst>
              <a:ext uri="{FF2B5EF4-FFF2-40B4-BE49-F238E27FC236}">
                <a16:creationId xmlns:a16="http://schemas.microsoft.com/office/drawing/2014/main" id="{F7F65F06-193E-453B-17E6-50BF796317BB}"/>
              </a:ext>
            </a:extLst>
          </p:cNvPr>
          <p:cNvSpPr/>
          <p:nvPr/>
        </p:nvSpPr>
        <p:spPr>
          <a:xfrm>
            <a:off x="7726644" y="11334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79" name="Oval 2817">
            <a:extLst>
              <a:ext uri="{FF2B5EF4-FFF2-40B4-BE49-F238E27FC236}">
                <a16:creationId xmlns:a16="http://schemas.microsoft.com/office/drawing/2014/main" id="{05C7EC0B-85B2-62C7-E306-6317ACDCB51C}"/>
              </a:ext>
            </a:extLst>
          </p:cNvPr>
          <p:cNvSpPr/>
          <p:nvPr/>
        </p:nvSpPr>
        <p:spPr>
          <a:xfrm>
            <a:off x="8285829" y="17787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0" name="Oval 2818">
            <a:extLst>
              <a:ext uri="{FF2B5EF4-FFF2-40B4-BE49-F238E27FC236}">
                <a16:creationId xmlns:a16="http://schemas.microsoft.com/office/drawing/2014/main" id="{5EBC1697-4F07-B6D6-363E-AD7EE976A7B2}"/>
              </a:ext>
            </a:extLst>
          </p:cNvPr>
          <p:cNvSpPr/>
          <p:nvPr/>
        </p:nvSpPr>
        <p:spPr>
          <a:xfrm>
            <a:off x="8223091" y="16722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1" name="Oval 2819">
            <a:extLst>
              <a:ext uri="{FF2B5EF4-FFF2-40B4-BE49-F238E27FC236}">
                <a16:creationId xmlns:a16="http://schemas.microsoft.com/office/drawing/2014/main" id="{141DD49C-0886-D582-9BC6-C7F5146C2C32}"/>
              </a:ext>
            </a:extLst>
          </p:cNvPr>
          <p:cNvSpPr/>
          <p:nvPr/>
        </p:nvSpPr>
        <p:spPr>
          <a:xfrm>
            <a:off x="8071232" y="14812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2" name="Oval 2820">
            <a:extLst>
              <a:ext uri="{FF2B5EF4-FFF2-40B4-BE49-F238E27FC236}">
                <a16:creationId xmlns:a16="http://schemas.microsoft.com/office/drawing/2014/main" id="{BC9ECE82-C1F5-1751-B094-9FBC7FA8744B}"/>
              </a:ext>
            </a:extLst>
          </p:cNvPr>
          <p:cNvSpPr/>
          <p:nvPr/>
        </p:nvSpPr>
        <p:spPr>
          <a:xfrm>
            <a:off x="8160659" y="15658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3" name="Oval 2821">
            <a:extLst>
              <a:ext uri="{FF2B5EF4-FFF2-40B4-BE49-F238E27FC236}">
                <a16:creationId xmlns:a16="http://schemas.microsoft.com/office/drawing/2014/main" id="{8F03FB64-993B-A8BB-ECED-F8E2208CAA88}"/>
              </a:ext>
            </a:extLst>
          </p:cNvPr>
          <p:cNvSpPr/>
          <p:nvPr/>
        </p:nvSpPr>
        <p:spPr>
          <a:xfrm>
            <a:off x="8008551" y="137509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4" name="Oval 2822">
            <a:extLst>
              <a:ext uri="{FF2B5EF4-FFF2-40B4-BE49-F238E27FC236}">
                <a16:creationId xmlns:a16="http://schemas.microsoft.com/office/drawing/2014/main" id="{D2887155-AF26-7376-E691-12A15CD30DF6}"/>
              </a:ext>
            </a:extLst>
          </p:cNvPr>
          <p:cNvSpPr/>
          <p:nvPr/>
        </p:nvSpPr>
        <p:spPr>
          <a:xfrm>
            <a:off x="7946096" y="126899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5" name="Oval 2823">
            <a:extLst>
              <a:ext uri="{FF2B5EF4-FFF2-40B4-BE49-F238E27FC236}">
                <a16:creationId xmlns:a16="http://schemas.microsoft.com/office/drawing/2014/main" id="{4BC41049-6466-2B83-3A09-C2D705B6347E}"/>
              </a:ext>
            </a:extLst>
          </p:cNvPr>
          <p:cNvSpPr/>
          <p:nvPr/>
        </p:nvSpPr>
        <p:spPr>
          <a:xfrm>
            <a:off x="7731344" y="97244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6" name="Oval 2824">
            <a:extLst>
              <a:ext uri="{FF2B5EF4-FFF2-40B4-BE49-F238E27FC236}">
                <a16:creationId xmlns:a16="http://schemas.microsoft.com/office/drawing/2014/main" id="{DDDDEBA3-484A-AE0F-52A7-F9BE977E7F31}"/>
              </a:ext>
            </a:extLst>
          </p:cNvPr>
          <p:cNvSpPr/>
          <p:nvPr/>
        </p:nvSpPr>
        <p:spPr>
          <a:xfrm>
            <a:off x="7883826" y="11629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7" name="Oval 2825">
            <a:extLst>
              <a:ext uri="{FF2B5EF4-FFF2-40B4-BE49-F238E27FC236}">
                <a16:creationId xmlns:a16="http://schemas.microsoft.com/office/drawing/2014/main" id="{31AB6AE4-C1E7-C95C-B73C-7E4FE643B02F}"/>
              </a:ext>
            </a:extLst>
          </p:cNvPr>
          <p:cNvSpPr/>
          <p:nvPr/>
        </p:nvSpPr>
        <p:spPr>
          <a:xfrm>
            <a:off x="7821706" y="10569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8" name="Oval 2826">
            <a:extLst>
              <a:ext uri="{FF2B5EF4-FFF2-40B4-BE49-F238E27FC236}">
                <a16:creationId xmlns:a16="http://schemas.microsoft.com/office/drawing/2014/main" id="{CD9883E8-C7E6-015F-A038-34BDFCE26EA3}"/>
              </a:ext>
            </a:extLst>
          </p:cNvPr>
          <p:cNvSpPr/>
          <p:nvPr/>
        </p:nvSpPr>
        <p:spPr>
          <a:xfrm>
            <a:off x="8444539" y="18105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89" name="Oval 2827">
            <a:extLst>
              <a:ext uri="{FF2B5EF4-FFF2-40B4-BE49-F238E27FC236}">
                <a16:creationId xmlns:a16="http://schemas.microsoft.com/office/drawing/2014/main" id="{9A4DE2C7-12C1-EC6B-C18E-918A87196AB7}"/>
              </a:ext>
            </a:extLst>
          </p:cNvPr>
          <p:cNvSpPr/>
          <p:nvPr/>
        </p:nvSpPr>
        <p:spPr>
          <a:xfrm>
            <a:off x="8167366" y="140901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0" name="Oval 2828">
            <a:extLst>
              <a:ext uri="{FF2B5EF4-FFF2-40B4-BE49-F238E27FC236}">
                <a16:creationId xmlns:a16="http://schemas.microsoft.com/office/drawing/2014/main" id="{C85C48B7-C7EA-77D4-DCE5-1F61B69D3349}"/>
              </a:ext>
            </a:extLst>
          </p:cNvPr>
          <p:cNvSpPr/>
          <p:nvPr/>
        </p:nvSpPr>
        <p:spPr>
          <a:xfrm>
            <a:off x="7828517" y="90184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1" name="Oval 2829">
            <a:extLst>
              <a:ext uri="{FF2B5EF4-FFF2-40B4-BE49-F238E27FC236}">
                <a16:creationId xmlns:a16="http://schemas.microsoft.com/office/drawing/2014/main" id="{25568ED1-6C5F-22EF-E40A-23A0B667A811}"/>
              </a:ext>
            </a:extLst>
          </p:cNvPr>
          <p:cNvSpPr/>
          <p:nvPr/>
        </p:nvSpPr>
        <p:spPr>
          <a:xfrm>
            <a:off x="8105737" y="13033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2" name="Oval 2830">
            <a:extLst>
              <a:ext uri="{FF2B5EF4-FFF2-40B4-BE49-F238E27FC236}">
                <a16:creationId xmlns:a16="http://schemas.microsoft.com/office/drawing/2014/main" id="{3425C7AC-BBAF-4B15-CDF4-133659875ED8}"/>
              </a:ext>
            </a:extLst>
          </p:cNvPr>
          <p:cNvSpPr/>
          <p:nvPr/>
        </p:nvSpPr>
        <p:spPr>
          <a:xfrm>
            <a:off x="8382999" y="17048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3" name="Oval 2831">
            <a:extLst>
              <a:ext uri="{FF2B5EF4-FFF2-40B4-BE49-F238E27FC236}">
                <a16:creationId xmlns:a16="http://schemas.microsoft.com/office/drawing/2014/main" id="{88645BED-7382-2044-40B2-F4CFA56BD471}"/>
              </a:ext>
            </a:extLst>
          </p:cNvPr>
          <p:cNvSpPr/>
          <p:nvPr/>
        </p:nvSpPr>
        <p:spPr>
          <a:xfrm>
            <a:off x="8044192" y="1197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4" name="Oval 2832">
            <a:extLst>
              <a:ext uri="{FF2B5EF4-FFF2-40B4-BE49-F238E27FC236}">
                <a16:creationId xmlns:a16="http://schemas.microsoft.com/office/drawing/2014/main" id="{7A81DEF6-82CD-29AB-C04C-00E5ECA5E4EE}"/>
              </a:ext>
            </a:extLst>
          </p:cNvPr>
          <p:cNvSpPr/>
          <p:nvPr/>
        </p:nvSpPr>
        <p:spPr>
          <a:xfrm>
            <a:off x="8321561" y="15991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5" name="Oval 2833">
            <a:extLst>
              <a:ext uri="{FF2B5EF4-FFF2-40B4-BE49-F238E27FC236}">
                <a16:creationId xmlns:a16="http://schemas.microsoft.com/office/drawing/2014/main" id="{7CEC9C9F-77DB-EBD7-26D1-4288F3EFC1AE}"/>
              </a:ext>
            </a:extLst>
          </p:cNvPr>
          <p:cNvSpPr/>
          <p:nvPr/>
        </p:nvSpPr>
        <p:spPr>
          <a:xfrm>
            <a:off x="7982716" y="109207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6" name="Oval 2834">
            <a:extLst>
              <a:ext uri="{FF2B5EF4-FFF2-40B4-BE49-F238E27FC236}">
                <a16:creationId xmlns:a16="http://schemas.microsoft.com/office/drawing/2014/main" id="{2CEEE3BC-5295-0C4C-4954-2C63E2C7EB4E}"/>
              </a:ext>
            </a:extLst>
          </p:cNvPr>
          <p:cNvSpPr/>
          <p:nvPr/>
        </p:nvSpPr>
        <p:spPr>
          <a:xfrm>
            <a:off x="7921297" y="9864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7" name="Oval 2835">
            <a:extLst>
              <a:ext uri="{FF2B5EF4-FFF2-40B4-BE49-F238E27FC236}">
                <a16:creationId xmlns:a16="http://schemas.microsoft.com/office/drawing/2014/main" id="{08C95F27-B679-D42F-B381-900CCF60B0FD}"/>
              </a:ext>
            </a:extLst>
          </p:cNvPr>
          <p:cNvSpPr/>
          <p:nvPr/>
        </p:nvSpPr>
        <p:spPr>
          <a:xfrm>
            <a:off x="8260201" y="149351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8" name="Oval 2836">
            <a:extLst>
              <a:ext uri="{FF2B5EF4-FFF2-40B4-BE49-F238E27FC236}">
                <a16:creationId xmlns:a16="http://schemas.microsoft.com/office/drawing/2014/main" id="{050D35D2-9D44-D2EB-D5B4-203BEAFDD9B4}"/>
              </a:ext>
            </a:extLst>
          </p:cNvPr>
          <p:cNvSpPr/>
          <p:nvPr/>
        </p:nvSpPr>
        <p:spPr>
          <a:xfrm>
            <a:off x="8538056" y="18948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99" name="Oval 2837">
            <a:extLst>
              <a:ext uri="{FF2B5EF4-FFF2-40B4-BE49-F238E27FC236}">
                <a16:creationId xmlns:a16="http://schemas.microsoft.com/office/drawing/2014/main" id="{2F016B0E-8F00-4C81-4871-B113F576EDCC}"/>
              </a:ext>
            </a:extLst>
          </p:cNvPr>
          <p:cNvSpPr/>
          <p:nvPr/>
        </p:nvSpPr>
        <p:spPr>
          <a:xfrm>
            <a:off x="7929563" y="83690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0" name="Oval 2838">
            <a:extLst>
              <a:ext uri="{FF2B5EF4-FFF2-40B4-BE49-F238E27FC236}">
                <a16:creationId xmlns:a16="http://schemas.microsoft.com/office/drawing/2014/main" id="{F275637A-39EB-1F8A-7345-96C94679A0AA}"/>
              </a:ext>
            </a:extLst>
          </p:cNvPr>
          <p:cNvSpPr/>
          <p:nvPr/>
        </p:nvSpPr>
        <p:spPr>
          <a:xfrm>
            <a:off x="8269002" y="134474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1" name="Oval 2839">
            <a:extLst>
              <a:ext uri="{FF2B5EF4-FFF2-40B4-BE49-F238E27FC236}">
                <a16:creationId xmlns:a16="http://schemas.microsoft.com/office/drawing/2014/main" id="{95F392D7-C30F-5ABC-E74A-36CCBBB12E4F}"/>
              </a:ext>
            </a:extLst>
          </p:cNvPr>
          <p:cNvSpPr/>
          <p:nvPr/>
        </p:nvSpPr>
        <p:spPr>
          <a:xfrm>
            <a:off x="8208011" y="123910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2" name="Oval 2840">
            <a:extLst>
              <a:ext uri="{FF2B5EF4-FFF2-40B4-BE49-F238E27FC236}">
                <a16:creationId xmlns:a16="http://schemas.microsoft.com/office/drawing/2014/main" id="{C513C55B-2E37-3CE3-6D96-9966BDE6A3D5}"/>
              </a:ext>
            </a:extLst>
          </p:cNvPr>
          <p:cNvSpPr/>
          <p:nvPr/>
        </p:nvSpPr>
        <p:spPr>
          <a:xfrm>
            <a:off x="8147021" y="11334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3" name="Oval 2841">
            <a:extLst>
              <a:ext uri="{FF2B5EF4-FFF2-40B4-BE49-F238E27FC236}">
                <a16:creationId xmlns:a16="http://schemas.microsoft.com/office/drawing/2014/main" id="{33F014E5-4963-8104-95A7-BB4E0B55D0D3}"/>
              </a:ext>
            </a:extLst>
          </p:cNvPr>
          <p:cNvSpPr/>
          <p:nvPr/>
        </p:nvSpPr>
        <p:spPr>
          <a:xfrm>
            <a:off x="8086030" y="102783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4" name="Oval 2842">
            <a:extLst>
              <a:ext uri="{FF2B5EF4-FFF2-40B4-BE49-F238E27FC236}">
                <a16:creationId xmlns:a16="http://schemas.microsoft.com/office/drawing/2014/main" id="{08D76AF5-D4D7-0407-EC6B-A53B6C837C1F}"/>
              </a:ext>
            </a:extLst>
          </p:cNvPr>
          <p:cNvSpPr/>
          <p:nvPr/>
        </p:nvSpPr>
        <p:spPr>
          <a:xfrm>
            <a:off x="8025040" y="9221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5" name="Oval 2843">
            <a:extLst>
              <a:ext uri="{FF2B5EF4-FFF2-40B4-BE49-F238E27FC236}">
                <a16:creationId xmlns:a16="http://schemas.microsoft.com/office/drawing/2014/main" id="{D827D7E5-CA12-3919-3222-EAB932BF6A6F}"/>
              </a:ext>
            </a:extLst>
          </p:cNvPr>
          <p:cNvSpPr/>
          <p:nvPr/>
        </p:nvSpPr>
        <p:spPr>
          <a:xfrm>
            <a:off x="8365824" y="143040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6" name="Oval 2844">
            <a:extLst>
              <a:ext uri="{FF2B5EF4-FFF2-40B4-BE49-F238E27FC236}">
                <a16:creationId xmlns:a16="http://schemas.microsoft.com/office/drawing/2014/main" id="{0518BB29-6C1B-8347-5D06-111DD9A21771}"/>
              </a:ext>
            </a:extLst>
          </p:cNvPr>
          <p:cNvSpPr/>
          <p:nvPr/>
        </p:nvSpPr>
        <p:spPr>
          <a:xfrm>
            <a:off x="8426715" y="15361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7" name="Oval 2845">
            <a:extLst>
              <a:ext uri="{FF2B5EF4-FFF2-40B4-BE49-F238E27FC236}">
                <a16:creationId xmlns:a16="http://schemas.microsoft.com/office/drawing/2014/main" id="{55D9C52B-FC9B-4917-0510-C1DC1E57AB74}"/>
              </a:ext>
            </a:extLst>
          </p:cNvPr>
          <p:cNvSpPr/>
          <p:nvPr/>
        </p:nvSpPr>
        <p:spPr>
          <a:xfrm>
            <a:off x="8487585" y="16419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8" name="Oval 2846">
            <a:extLst>
              <a:ext uri="{FF2B5EF4-FFF2-40B4-BE49-F238E27FC236}">
                <a16:creationId xmlns:a16="http://schemas.microsoft.com/office/drawing/2014/main" id="{DE46A55D-AA11-97D0-80BC-BD77FBE1734E}"/>
              </a:ext>
            </a:extLst>
          </p:cNvPr>
          <p:cNvSpPr/>
          <p:nvPr/>
        </p:nvSpPr>
        <p:spPr>
          <a:xfrm>
            <a:off x="8034152" y="7778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09" name="Oval 2847">
            <a:extLst>
              <a:ext uri="{FF2B5EF4-FFF2-40B4-BE49-F238E27FC236}">
                <a16:creationId xmlns:a16="http://schemas.microsoft.com/office/drawing/2014/main" id="{BFD862E7-3F23-E76A-F66E-7E21BE488987}"/>
              </a:ext>
            </a:extLst>
          </p:cNvPr>
          <p:cNvSpPr/>
          <p:nvPr/>
        </p:nvSpPr>
        <p:spPr>
          <a:xfrm>
            <a:off x="8548427" y="17477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0" name="Oval 2848">
            <a:extLst>
              <a:ext uri="{FF2B5EF4-FFF2-40B4-BE49-F238E27FC236}">
                <a16:creationId xmlns:a16="http://schemas.microsoft.com/office/drawing/2014/main" id="{278C6A79-69F5-7D95-D60B-6E5D5FC882E2}"/>
              </a:ext>
            </a:extLst>
          </p:cNvPr>
          <p:cNvSpPr/>
          <p:nvPr/>
        </p:nvSpPr>
        <p:spPr>
          <a:xfrm>
            <a:off x="8132540" y="8644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1" name="Oval 2849">
            <a:extLst>
              <a:ext uri="{FF2B5EF4-FFF2-40B4-BE49-F238E27FC236}">
                <a16:creationId xmlns:a16="http://schemas.microsoft.com/office/drawing/2014/main" id="{14A67D71-2B95-0F67-B2C3-AED7D7ED6BE2}"/>
              </a:ext>
            </a:extLst>
          </p:cNvPr>
          <p:cNvSpPr/>
          <p:nvPr/>
        </p:nvSpPr>
        <p:spPr>
          <a:xfrm>
            <a:off x="8193325" y="9704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2" name="Oval 2850">
            <a:extLst>
              <a:ext uri="{FF2B5EF4-FFF2-40B4-BE49-F238E27FC236}">
                <a16:creationId xmlns:a16="http://schemas.microsoft.com/office/drawing/2014/main" id="{AEE3B64A-B858-404C-6F21-3AC1A44EC196}"/>
              </a:ext>
            </a:extLst>
          </p:cNvPr>
          <p:cNvSpPr/>
          <p:nvPr/>
        </p:nvSpPr>
        <p:spPr>
          <a:xfrm>
            <a:off x="8254081" y="10765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3" name="Oval 2851">
            <a:extLst>
              <a:ext uri="{FF2B5EF4-FFF2-40B4-BE49-F238E27FC236}">
                <a16:creationId xmlns:a16="http://schemas.microsoft.com/office/drawing/2014/main" id="{3186EDAE-CF10-5B65-864E-5B7C9E422A74}"/>
              </a:ext>
            </a:extLst>
          </p:cNvPr>
          <p:cNvSpPr/>
          <p:nvPr/>
        </p:nvSpPr>
        <p:spPr>
          <a:xfrm>
            <a:off x="8314802" y="11826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4" name="Oval 2852">
            <a:extLst>
              <a:ext uri="{FF2B5EF4-FFF2-40B4-BE49-F238E27FC236}">
                <a16:creationId xmlns:a16="http://schemas.microsoft.com/office/drawing/2014/main" id="{0D5EA365-9DFA-624E-166F-1F6856C366E3}"/>
              </a:ext>
            </a:extLst>
          </p:cNvPr>
          <p:cNvSpPr/>
          <p:nvPr/>
        </p:nvSpPr>
        <p:spPr>
          <a:xfrm>
            <a:off x="8375479" y="128886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5" name="Oval 2853">
            <a:extLst>
              <a:ext uri="{FF2B5EF4-FFF2-40B4-BE49-F238E27FC236}">
                <a16:creationId xmlns:a16="http://schemas.microsoft.com/office/drawing/2014/main" id="{D6138600-3D18-C646-00C5-EAF783001158}"/>
              </a:ext>
            </a:extLst>
          </p:cNvPr>
          <p:cNvSpPr/>
          <p:nvPr/>
        </p:nvSpPr>
        <p:spPr>
          <a:xfrm>
            <a:off x="8648669" y="18344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6" name="Oval 2854">
            <a:extLst>
              <a:ext uri="{FF2B5EF4-FFF2-40B4-BE49-F238E27FC236}">
                <a16:creationId xmlns:a16="http://schemas.microsoft.com/office/drawing/2014/main" id="{200C81EB-645B-8553-1815-F8912881ECD6}"/>
              </a:ext>
            </a:extLst>
          </p:cNvPr>
          <p:cNvSpPr/>
          <p:nvPr/>
        </p:nvSpPr>
        <p:spPr>
          <a:xfrm>
            <a:off x="8141942" y="72484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7" name="Oval 2855">
            <a:extLst>
              <a:ext uri="{FF2B5EF4-FFF2-40B4-BE49-F238E27FC236}">
                <a16:creationId xmlns:a16="http://schemas.microsoft.com/office/drawing/2014/main" id="{90616736-2912-3C8D-51C4-EB644B545302}"/>
              </a:ext>
            </a:extLst>
          </p:cNvPr>
          <p:cNvSpPr/>
          <p:nvPr/>
        </p:nvSpPr>
        <p:spPr>
          <a:xfrm>
            <a:off x="8476680" y="13770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8" name="Oval 2856">
            <a:extLst>
              <a:ext uri="{FF2B5EF4-FFF2-40B4-BE49-F238E27FC236}">
                <a16:creationId xmlns:a16="http://schemas.microsoft.com/office/drawing/2014/main" id="{09DBB1FE-8A7D-03BA-A6E5-ACE67846D2C9}"/>
              </a:ext>
            </a:extLst>
          </p:cNvPr>
          <p:cNvSpPr/>
          <p:nvPr/>
        </p:nvSpPr>
        <p:spPr>
          <a:xfrm>
            <a:off x="8243389" y="81346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9" name="Oval 2857">
            <a:extLst>
              <a:ext uri="{FF2B5EF4-FFF2-40B4-BE49-F238E27FC236}">
                <a16:creationId xmlns:a16="http://schemas.microsoft.com/office/drawing/2014/main" id="{AABF25E4-572B-C029-5A4A-AA76283046F5}"/>
              </a:ext>
            </a:extLst>
          </p:cNvPr>
          <p:cNvSpPr/>
          <p:nvPr/>
        </p:nvSpPr>
        <p:spPr>
          <a:xfrm>
            <a:off x="8537541" y="148375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0" name="Oval 2858">
            <a:extLst>
              <a:ext uri="{FF2B5EF4-FFF2-40B4-BE49-F238E27FC236}">
                <a16:creationId xmlns:a16="http://schemas.microsoft.com/office/drawing/2014/main" id="{319BA135-6652-C3FA-EC7A-0DFF45EB3EF1}"/>
              </a:ext>
            </a:extLst>
          </p:cNvPr>
          <p:cNvSpPr/>
          <p:nvPr/>
        </p:nvSpPr>
        <p:spPr>
          <a:xfrm>
            <a:off x="8304140" y="9202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1" name="Oval 2859">
            <a:extLst>
              <a:ext uri="{FF2B5EF4-FFF2-40B4-BE49-F238E27FC236}">
                <a16:creationId xmlns:a16="http://schemas.microsoft.com/office/drawing/2014/main" id="{896CF12D-6F82-ECC0-4DA8-A0BB5494CB3C}"/>
              </a:ext>
            </a:extLst>
          </p:cNvPr>
          <p:cNvSpPr/>
          <p:nvPr/>
        </p:nvSpPr>
        <p:spPr>
          <a:xfrm>
            <a:off x="8364851" y="10272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2" name="Oval 2860">
            <a:extLst>
              <a:ext uri="{FF2B5EF4-FFF2-40B4-BE49-F238E27FC236}">
                <a16:creationId xmlns:a16="http://schemas.microsoft.com/office/drawing/2014/main" id="{CFAABE91-2141-7C2D-BE15-9C844380174B}"/>
              </a:ext>
            </a:extLst>
          </p:cNvPr>
          <p:cNvSpPr/>
          <p:nvPr/>
        </p:nvSpPr>
        <p:spPr>
          <a:xfrm>
            <a:off x="8598363" y="159070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3" name="Oval 2861">
            <a:extLst>
              <a:ext uri="{FF2B5EF4-FFF2-40B4-BE49-F238E27FC236}">
                <a16:creationId xmlns:a16="http://schemas.microsoft.com/office/drawing/2014/main" id="{31613DFC-6CD4-FA9D-927C-76CFBA93CCB2}"/>
              </a:ext>
            </a:extLst>
          </p:cNvPr>
          <p:cNvSpPr/>
          <p:nvPr/>
        </p:nvSpPr>
        <p:spPr>
          <a:xfrm>
            <a:off x="8425512" y="11343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4" name="Oval 2862">
            <a:extLst>
              <a:ext uri="{FF2B5EF4-FFF2-40B4-BE49-F238E27FC236}">
                <a16:creationId xmlns:a16="http://schemas.microsoft.com/office/drawing/2014/main" id="{0509074A-4F60-FFD6-CCD2-68CEBEE62ABB}"/>
              </a:ext>
            </a:extLst>
          </p:cNvPr>
          <p:cNvSpPr/>
          <p:nvPr/>
        </p:nvSpPr>
        <p:spPr>
          <a:xfrm>
            <a:off x="8252581" y="6780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5" name="Oval 2863">
            <a:extLst>
              <a:ext uri="{FF2B5EF4-FFF2-40B4-BE49-F238E27FC236}">
                <a16:creationId xmlns:a16="http://schemas.microsoft.com/office/drawing/2014/main" id="{7643F0BC-1D98-D5E8-A789-29EDAD323967}"/>
              </a:ext>
            </a:extLst>
          </p:cNvPr>
          <p:cNvSpPr/>
          <p:nvPr/>
        </p:nvSpPr>
        <p:spPr>
          <a:xfrm>
            <a:off x="8659128" y="169794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6" name="Oval 2864">
            <a:extLst>
              <a:ext uri="{FF2B5EF4-FFF2-40B4-BE49-F238E27FC236}">
                <a16:creationId xmlns:a16="http://schemas.microsoft.com/office/drawing/2014/main" id="{7D25E6E5-68D5-0E62-43E7-B5B8BE42E208}"/>
              </a:ext>
            </a:extLst>
          </p:cNvPr>
          <p:cNvSpPr/>
          <p:nvPr/>
        </p:nvSpPr>
        <p:spPr>
          <a:xfrm>
            <a:off x="8486108" y="124172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7" name="Oval 2865">
            <a:extLst>
              <a:ext uri="{FF2B5EF4-FFF2-40B4-BE49-F238E27FC236}">
                <a16:creationId xmlns:a16="http://schemas.microsoft.com/office/drawing/2014/main" id="{2F806417-E930-33E5-4B8B-49E877B8A19D}"/>
              </a:ext>
            </a:extLst>
          </p:cNvPr>
          <p:cNvSpPr/>
          <p:nvPr/>
        </p:nvSpPr>
        <p:spPr>
          <a:xfrm>
            <a:off x="8357168" y="76938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8" name="Oval 2866">
            <a:extLst>
              <a:ext uri="{FF2B5EF4-FFF2-40B4-BE49-F238E27FC236}">
                <a16:creationId xmlns:a16="http://schemas.microsoft.com/office/drawing/2014/main" id="{C0E1E389-407D-9C94-FEC6-EB40FF5A796B}"/>
              </a:ext>
            </a:extLst>
          </p:cNvPr>
          <p:cNvSpPr/>
          <p:nvPr/>
        </p:nvSpPr>
        <p:spPr>
          <a:xfrm>
            <a:off x="8418003" y="87741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29" name="Oval 2867">
            <a:extLst>
              <a:ext uri="{FF2B5EF4-FFF2-40B4-BE49-F238E27FC236}">
                <a16:creationId xmlns:a16="http://schemas.microsoft.com/office/drawing/2014/main" id="{51D677AC-310D-8DCA-57A1-E3C848FDB281}"/>
              </a:ext>
            </a:extLst>
          </p:cNvPr>
          <p:cNvSpPr/>
          <p:nvPr/>
        </p:nvSpPr>
        <p:spPr>
          <a:xfrm>
            <a:off x="8591875" y="133378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0" name="Oval 2868">
            <a:extLst>
              <a:ext uri="{FF2B5EF4-FFF2-40B4-BE49-F238E27FC236}">
                <a16:creationId xmlns:a16="http://schemas.microsoft.com/office/drawing/2014/main" id="{D73FADFD-F28A-5576-D136-DFAFB13D9DE5}"/>
              </a:ext>
            </a:extLst>
          </p:cNvPr>
          <p:cNvSpPr/>
          <p:nvPr/>
        </p:nvSpPr>
        <p:spPr>
          <a:xfrm>
            <a:off x="8478792" y="9857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1" name="Oval 2869">
            <a:extLst>
              <a:ext uri="{FF2B5EF4-FFF2-40B4-BE49-F238E27FC236}">
                <a16:creationId xmlns:a16="http://schemas.microsoft.com/office/drawing/2014/main" id="{E2847BBC-AC37-F366-5E8C-8D87E0F7DAEF}"/>
              </a:ext>
            </a:extLst>
          </p:cNvPr>
          <p:cNvSpPr/>
          <p:nvPr/>
        </p:nvSpPr>
        <p:spPr>
          <a:xfrm>
            <a:off x="8365709" y="6377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2" name="Oval 2870">
            <a:extLst>
              <a:ext uri="{FF2B5EF4-FFF2-40B4-BE49-F238E27FC236}">
                <a16:creationId xmlns:a16="http://schemas.microsoft.com/office/drawing/2014/main" id="{B68D9ED2-C7B7-BE1D-1C5A-96E9889B1124}"/>
              </a:ext>
            </a:extLst>
          </p:cNvPr>
          <p:cNvSpPr/>
          <p:nvPr/>
        </p:nvSpPr>
        <p:spPr>
          <a:xfrm>
            <a:off x="8539522" y="10944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3" name="Oval 2871">
            <a:extLst>
              <a:ext uri="{FF2B5EF4-FFF2-40B4-BE49-F238E27FC236}">
                <a16:creationId xmlns:a16="http://schemas.microsoft.com/office/drawing/2014/main" id="{439F3899-4CB5-C8E3-9B1F-924091BF0D9B}"/>
              </a:ext>
            </a:extLst>
          </p:cNvPr>
          <p:cNvSpPr/>
          <p:nvPr/>
        </p:nvSpPr>
        <p:spPr>
          <a:xfrm>
            <a:off x="8652970" y="14424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4" name="Oval 2872">
            <a:extLst>
              <a:ext uri="{FF2B5EF4-FFF2-40B4-BE49-F238E27FC236}">
                <a16:creationId xmlns:a16="http://schemas.microsoft.com/office/drawing/2014/main" id="{9EEEA2C1-02F6-A447-F330-6A5E7C09BC3F}"/>
              </a:ext>
            </a:extLst>
          </p:cNvPr>
          <p:cNvSpPr/>
          <p:nvPr/>
        </p:nvSpPr>
        <p:spPr>
          <a:xfrm>
            <a:off x="8766752" y="179037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5" name="Oval 2873">
            <a:extLst>
              <a:ext uri="{FF2B5EF4-FFF2-40B4-BE49-F238E27FC236}">
                <a16:creationId xmlns:a16="http://schemas.microsoft.com/office/drawing/2014/main" id="{F791C9F1-1054-E558-8E4A-13115D859FC4}"/>
              </a:ext>
            </a:extLst>
          </p:cNvPr>
          <p:cNvSpPr/>
          <p:nvPr/>
        </p:nvSpPr>
        <p:spPr>
          <a:xfrm>
            <a:off x="8600171" y="12036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6" name="Oval 2874">
            <a:extLst>
              <a:ext uri="{FF2B5EF4-FFF2-40B4-BE49-F238E27FC236}">
                <a16:creationId xmlns:a16="http://schemas.microsoft.com/office/drawing/2014/main" id="{25DA4C11-8B03-E1B0-CDED-01A0931FA4F3}"/>
              </a:ext>
            </a:extLst>
          </p:cNvPr>
          <p:cNvSpPr/>
          <p:nvPr/>
        </p:nvSpPr>
        <p:spPr>
          <a:xfrm>
            <a:off x="8473445" y="73239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7" name="Oval 2875">
            <a:extLst>
              <a:ext uri="{FF2B5EF4-FFF2-40B4-BE49-F238E27FC236}">
                <a16:creationId xmlns:a16="http://schemas.microsoft.com/office/drawing/2014/main" id="{6AD823E6-E18E-A4F4-942F-EC62F6C2B2FC}"/>
              </a:ext>
            </a:extLst>
          </p:cNvPr>
          <p:cNvSpPr/>
          <p:nvPr/>
        </p:nvSpPr>
        <p:spPr>
          <a:xfrm>
            <a:off x="8714032" y="15517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8" name="Oval 2876">
            <a:extLst>
              <a:ext uri="{FF2B5EF4-FFF2-40B4-BE49-F238E27FC236}">
                <a16:creationId xmlns:a16="http://schemas.microsoft.com/office/drawing/2014/main" id="{09A97BA3-0700-32DE-8711-A760FEAD713E}"/>
              </a:ext>
            </a:extLst>
          </p:cNvPr>
          <p:cNvSpPr/>
          <p:nvPr/>
        </p:nvSpPr>
        <p:spPr>
          <a:xfrm>
            <a:off x="8534424" y="84210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9" name="Oval 2877">
            <a:extLst>
              <a:ext uri="{FF2B5EF4-FFF2-40B4-BE49-F238E27FC236}">
                <a16:creationId xmlns:a16="http://schemas.microsoft.com/office/drawing/2014/main" id="{3628D45A-666D-7536-30A3-400AA6CD46AE}"/>
              </a:ext>
            </a:extLst>
          </p:cNvPr>
          <p:cNvSpPr/>
          <p:nvPr/>
        </p:nvSpPr>
        <p:spPr>
          <a:xfrm>
            <a:off x="8480958" y="60388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0" name="Oval 2878">
            <a:extLst>
              <a:ext uri="{FF2B5EF4-FFF2-40B4-BE49-F238E27FC236}">
                <a16:creationId xmlns:a16="http://schemas.microsoft.com/office/drawing/2014/main" id="{C5951C87-1058-385E-7B63-8E1E45659859}"/>
              </a:ext>
            </a:extLst>
          </p:cNvPr>
          <p:cNvSpPr/>
          <p:nvPr/>
        </p:nvSpPr>
        <p:spPr>
          <a:xfrm>
            <a:off x="8595348" y="95233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1" name="Oval 2879">
            <a:extLst>
              <a:ext uri="{FF2B5EF4-FFF2-40B4-BE49-F238E27FC236}">
                <a16:creationId xmlns:a16="http://schemas.microsoft.com/office/drawing/2014/main" id="{7CBCE83A-4E2D-C5B3-0533-48B96F460FD7}"/>
              </a:ext>
            </a:extLst>
          </p:cNvPr>
          <p:cNvSpPr/>
          <p:nvPr/>
        </p:nvSpPr>
        <p:spPr>
          <a:xfrm>
            <a:off x="8775027" y="16618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2" name="Oval 2880">
            <a:extLst>
              <a:ext uri="{FF2B5EF4-FFF2-40B4-BE49-F238E27FC236}">
                <a16:creationId xmlns:a16="http://schemas.microsoft.com/office/drawing/2014/main" id="{F4135742-FE29-676F-C1EF-8470D7D7B689}"/>
              </a:ext>
            </a:extLst>
          </p:cNvPr>
          <p:cNvSpPr/>
          <p:nvPr/>
        </p:nvSpPr>
        <p:spPr>
          <a:xfrm>
            <a:off x="8710481" y="130105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3" name="Oval 2881">
            <a:extLst>
              <a:ext uri="{FF2B5EF4-FFF2-40B4-BE49-F238E27FC236}">
                <a16:creationId xmlns:a16="http://schemas.microsoft.com/office/drawing/2014/main" id="{E1C1F858-1499-28E3-9AA9-D821F3CD6EEC}"/>
              </a:ext>
            </a:extLst>
          </p:cNvPr>
          <p:cNvSpPr/>
          <p:nvPr/>
        </p:nvSpPr>
        <p:spPr>
          <a:xfrm>
            <a:off x="8656194" y="10632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4" name="Oval 2882">
            <a:extLst>
              <a:ext uri="{FF2B5EF4-FFF2-40B4-BE49-F238E27FC236}">
                <a16:creationId xmlns:a16="http://schemas.microsoft.com/office/drawing/2014/main" id="{85AABB05-35F4-E5AF-571A-E02C6649F643}"/>
              </a:ext>
            </a:extLst>
          </p:cNvPr>
          <p:cNvSpPr/>
          <p:nvPr/>
        </p:nvSpPr>
        <p:spPr>
          <a:xfrm>
            <a:off x="8591778" y="7026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5" name="Oval 2883">
            <a:extLst>
              <a:ext uri="{FF2B5EF4-FFF2-40B4-BE49-F238E27FC236}">
                <a16:creationId xmlns:a16="http://schemas.microsoft.com/office/drawing/2014/main" id="{B62F9FB3-03BA-0CFA-2E30-FADE805968DC}"/>
              </a:ext>
            </a:extLst>
          </p:cNvPr>
          <p:cNvSpPr/>
          <p:nvPr/>
        </p:nvSpPr>
        <p:spPr>
          <a:xfrm>
            <a:off x="8716928" y="11748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6" name="Oval 2884">
            <a:extLst>
              <a:ext uri="{FF2B5EF4-FFF2-40B4-BE49-F238E27FC236}">
                <a16:creationId xmlns:a16="http://schemas.microsoft.com/office/drawing/2014/main" id="{09724A81-3EE4-42D6-88F5-91F21CA268AB}"/>
              </a:ext>
            </a:extLst>
          </p:cNvPr>
          <p:cNvSpPr/>
          <p:nvPr/>
        </p:nvSpPr>
        <p:spPr>
          <a:xfrm>
            <a:off x="8597950" y="5766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7" name="Oval 2885">
            <a:extLst>
              <a:ext uri="{FF2B5EF4-FFF2-40B4-BE49-F238E27FC236}">
                <a16:creationId xmlns:a16="http://schemas.microsoft.com/office/drawing/2014/main" id="{F5ECFCAB-0870-2944-5425-7F19A74F9AB7}"/>
              </a:ext>
            </a:extLst>
          </p:cNvPr>
          <p:cNvSpPr/>
          <p:nvPr/>
        </p:nvSpPr>
        <p:spPr>
          <a:xfrm>
            <a:off x="8771892" y="14126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8" name="Oval 2886">
            <a:extLst>
              <a:ext uri="{FF2B5EF4-FFF2-40B4-BE49-F238E27FC236}">
                <a16:creationId xmlns:a16="http://schemas.microsoft.com/office/drawing/2014/main" id="{6897FCDF-CD0F-17F4-F76E-F1177272E3DB}"/>
              </a:ext>
            </a:extLst>
          </p:cNvPr>
          <p:cNvSpPr/>
          <p:nvPr/>
        </p:nvSpPr>
        <p:spPr>
          <a:xfrm>
            <a:off x="8652906" y="81447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49" name="Oval 2887">
            <a:extLst>
              <a:ext uri="{FF2B5EF4-FFF2-40B4-BE49-F238E27FC236}">
                <a16:creationId xmlns:a16="http://schemas.microsoft.com/office/drawing/2014/main" id="{17F578B0-0518-50BE-5299-3433D8494DA4}"/>
              </a:ext>
            </a:extLst>
          </p:cNvPr>
          <p:cNvSpPr/>
          <p:nvPr/>
        </p:nvSpPr>
        <p:spPr>
          <a:xfrm>
            <a:off x="8713952" y="9271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0" name="Oval 2888">
            <a:extLst>
              <a:ext uri="{FF2B5EF4-FFF2-40B4-BE49-F238E27FC236}">
                <a16:creationId xmlns:a16="http://schemas.microsoft.com/office/drawing/2014/main" id="{41CC7551-FD78-8217-E994-2880720946D7}"/>
              </a:ext>
            </a:extLst>
          </p:cNvPr>
          <p:cNvSpPr/>
          <p:nvPr/>
        </p:nvSpPr>
        <p:spPr>
          <a:xfrm>
            <a:off x="8833237" y="15254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1" name="Oval 2889">
            <a:extLst>
              <a:ext uri="{FF2B5EF4-FFF2-40B4-BE49-F238E27FC236}">
                <a16:creationId xmlns:a16="http://schemas.microsoft.com/office/drawing/2014/main" id="{D1A96782-7500-3153-B656-7C4D5D83AB9A}"/>
              </a:ext>
            </a:extLst>
          </p:cNvPr>
          <p:cNvSpPr/>
          <p:nvPr/>
        </p:nvSpPr>
        <p:spPr>
          <a:xfrm>
            <a:off x="8711719" y="68021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2" name="Oval 2890">
            <a:extLst>
              <a:ext uri="{FF2B5EF4-FFF2-40B4-BE49-F238E27FC236}">
                <a16:creationId xmlns:a16="http://schemas.microsoft.com/office/drawing/2014/main" id="{9BDA409F-630E-0650-2FA7-4118C0F623CD}"/>
              </a:ext>
            </a:extLst>
          </p:cNvPr>
          <p:cNvSpPr/>
          <p:nvPr/>
        </p:nvSpPr>
        <p:spPr>
          <a:xfrm>
            <a:off x="8774877" y="10407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3" name="Oval 2891">
            <a:extLst>
              <a:ext uri="{FF2B5EF4-FFF2-40B4-BE49-F238E27FC236}">
                <a16:creationId xmlns:a16="http://schemas.microsoft.com/office/drawing/2014/main" id="{1343228D-37D9-C8DE-1A82-50EE7B25A9E4}"/>
              </a:ext>
            </a:extLst>
          </p:cNvPr>
          <p:cNvSpPr/>
          <p:nvPr/>
        </p:nvSpPr>
        <p:spPr>
          <a:xfrm>
            <a:off x="8889901" y="17635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4" name="Oval 2892">
            <a:extLst>
              <a:ext uri="{FF2B5EF4-FFF2-40B4-BE49-F238E27FC236}">
                <a16:creationId xmlns:a16="http://schemas.microsoft.com/office/drawing/2014/main" id="{DC962500-B5D4-2CAE-0BE8-E1082F78956F}"/>
              </a:ext>
            </a:extLst>
          </p:cNvPr>
          <p:cNvSpPr/>
          <p:nvPr/>
        </p:nvSpPr>
        <p:spPr>
          <a:xfrm>
            <a:off x="8716304" y="55619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5" name="Oval 2893">
            <a:extLst>
              <a:ext uri="{FF2B5EF4-FFF2-40B4-BE49-F238E27FC236}">
                <a16:creationId xmlns:a16="http://schemas.microsoft.com/office/drawing/2014/main" id="{6C3719E7-4FE0-335A-23B5-7E6E189FDCFF}"/>
              </a:ext>
            </a:extLst>
          </p:cNvPr>
          <p:cNvSpPr/>
          <p:nvPr/>
        </p:nvSpPr>
        <p:spPr>
          <a:xfrm>
            <a:off x="8831544" y="127908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6" name="Oval 2894">
            <a:extLst>
              <a:ext uri="{FF2B5EF4-FFF2-40B4-BE49-F238E27FC236}">
                <a16:creationId xmlns:a16="http://schemas.microsoft.com/office/drawing/2014/main" id="{1CBDBDF0-F157-99F4-B8BA-EEB03408A1B6}"/>
              </a:ext>
            </a:extLst>
          </p:cNvPr>
          <p:cNvSpPr/>
          <p:nvPr/>
        </p:nvSpPr>
        <p:spPr>
          <a:xfrm>
            <a:off x="8772940" y="7946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7" name="Oval 2895">
            <a:extLst>
              <a:ext uri="{FF2B5EF4-FFF2-40B4-BE49-F238E27FC236}">
                <a16:creationId xmlns:a16="http://schemas.microsoft.com/office/drawing/2014/main" id="{D5331295-6D6F-2BBB-3925-17699D058D3F}"/>
              </a:ext>
            </a:extLst>
          </p:cNvPr>
          <p:cNvSpPr/>
          <p:nvPr/>
        </p:nvSpPr>
        <p:spPr>
          <a:xfrm>
            <a:off x="8894435" y="16399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8" name="Oval 2896">
            <a:extLst>
              <a:ext uri="{FF2B5EF4-FFF2-40B4-BE49-F238E27FC236}">
                <a16:creationId xmlns:a16="http://schemas.microsoft.com/office/drawing/2014/main" id="{A6EACC49-A950-0A26-5855-AFFC2B8618FC}"/>
              </a:ext>
            </a:extLst>
          </p:cNvPr>
          <p:cNvSpPr/>
          <p:nvPr/>
        </p:nvSpPr>
        <p:spPr>
          <a:xfrm>
            <a:off x="8835622" y="11555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9" name="Oval 2897">
            <a:extLst>
              <a:ext uri="{FF2B5EF4-FFF2-40B4-BE49-F238E27FC236}">
                <a16:creationId xmlns:a16="http://schemas.microsoft.com/office/drawing/2014/main" id="{55FAF080-9612-2E53-816B-5B7E8AEF0496}"/>
              </a:ext>
            </a:extLst>
          </p:cNvPr>
          <p:cNvSpPr/>
          <p:nvPr/>
        </p:nvSpPr>
        <p:spPr>
          <a:xfrm>
            <a:off x="8834025" y="9102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0" name="Oval 2898">
            <a:extLst>
              <a:ext uri="{FF2B5EF4-FFF2-40B4-BE49-F238E27FC236}">
                <a16:creationId xmlns:a16="http://schemas.microsoft.com/office/drawing/2014/main" id="{CDB7A799-0F01-0DF9-7994-8605C93B351B}"/>
              </a:ext>
            </a:extLst>
          </p:cNvPr>
          <p:cNvSpPr/>
          <p:nvPr/>
        </p:nvSpPr>
        <p:spPr>
          <a:xfrm>
            <a:off x="8893161" y="13946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1" name="Oval 2899">
            <a:extLst>
              <a:ext uri="{FF2B5EF4-FFF2-40B4-BE49-F238E27FC236}">
                <a16:creationId xmlns:a16="http://schemas.microsoft.com/office/drawing/2014/main" id="{C71D664C-7D15-00AD-D665-D8D71D4AA2DD}"/>
              </a:ext>
            </a:extLst>
          </p:cNvPr>
          <p:cNvSpPr/>
          <p:nvPr/>
        </p:nvSpPr>
        <p:spPr>
          <a:xfrm>
            <a:off x="8832813" y="6652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2" name="Oval 2900">
            <a:extLst>
              <a:ext uri="{FF2B5EF4-FFF2-40B4-BE49-F238E27FC236}">
                <a16:creationId xmlns:a16="http://schemas.microsoft.com/office/drawing/2014/main" id="{585399F2-7A21-3F2E-BCA6-462C96508C18}"/>
              </a:ext>
            </a:extLst>
          </p:cNvPr>
          <p:cNvSpPr/>
          <p:nvPr/>
        </p:nvSpPr>
        <p:spPr>
          <a:xfrm>
            <a:off x="8835635" y="54250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3" name="Oval 2901">
            <a:extLst>
              <a:ext uri="{FF2B5EF4-FFF2-40B4-BE49-F238E27FC236}">
                <a16:creationId xmlns:a16="http://schemas.microsoft.com/office/drawing/2014/main" id="{934FFE98-7692-EF60-2799-CDCBAA62B75D}"/>
              </a:ext>
            </a:extLst>
          </p:cNvPr>
          <p:cNvSpPr/>
          <p:nvPr/>
        </p:nvSpPr>
        <p:spPr>
          <a:xfrm>
            <a:off x="8894906" y="10272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4" name="Oval 2902">
            <a:extLst>
              <a:ext uri="{FF2B5EF4-FFF2-40B4-BE49-F238E27FC236}">
                <a16:creationId xmlns:a16="http://schemas.microsoft.com/office/drawing/2014/main" id="{81F406C8-4031-B9DD-BF2B-5E100DC29ACE}"/>
              </a:ext>
            </a:extLst>
          </p:cNvPr>
          <p:cNvSpPr/>
          <p:nvPr/>
        </p:nvSpPr>
        <p:spPr>
          <a:xfrm>
            <a:off x="8894015" y="78273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5" name="Oval 2903">
            <a:extLst>
              <a:ext uri="{FF2B5EF4-FFF2-40B4-BE49-F238E27FC236}">
                <a16:creationId xmlns:a16="http://schemas.microsoft.com/office/drawing/2014/main" id="{DEEC0237-B822-CAE9-C81B-EF99D3708544}"/>
              </a:ext>
            </a:extLst>
          </p:cNvPr>
          <p:cNvSpPr/>
          <p:nvPr/>
        </p:nvSpPr>
        <p:spPr>
          <a:xfrm>
            <a:off x="8954580" y="15122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6" name="Oval 2904">
            <a:extLst>
              <a:ext uri="{FF2B5EF4-FFF2-40B4-BE49-F238E27FC236}">
                <a16:creationId xmlns:a16="http://schemas.microsoft.com/office/drawing/2014/main" id="{07806F2B-722F-2A84-5439-4D3D56400ECB}"/>
              </a:ext>
            </a:extLst>
          </p:cNvPr>
          <p:cNvSpPr/>
          <p:nvPr/>
        </p:nvSpPr>
        <p:spPr>
          <a:xfrm>
            <a:off x="8954089" y="12680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7" name="Oval 2905">
            <a:extLst>
              <a:ext uri="{FF2B5EF4-FFF2-40B4-BE49-F238E27FC236}">
                <a16:creationId xmlns:a16="http://schemas.microsoft.com/office/drawing/2014/main" id="{2FE8D7A4-9053-DC98-FA5A-9D3A35F84C86}"/>
              </a:ext>
            </a:extLst>
          </p:cNvPr>
          <p:cNvSpPr/>
          <p:nvPr/>
        </p:nvSpPr>
        <p:spPr>
          <a:xfrm>
            <a:off x="8955484" y="114590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8" name="Oval 2906">
            <a:extLst>
              <a:ext uri="{FF2B5EF4-FFF2-40B4-BE49-F238E27FC236}">
                <a16:creationId xmlns:a16="http://schemas.microsoft.com/office/drawing/2014/main" id="{2F6AEEAB-3013-CF36-9AD6-13A5E8FDC958}"/>
              </a:ext>
            </a:extLst>
          </p:cNvPr>
          <p:cNvSpPr/>
          <p:nvPr/>
        </p:nvSpPr>
        <p:spPr>
          <a:xfrm>
            <a:off x="8954983" y="9017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69" name="Oval 2907">
            <a:extLst>
              <a:ext uri="{FF2B5EF4-FFF2-40B4-BE49-F238E27FC236}">
                <a16:creationId xmlns:a16="http://schemas.microsoft.com/office/drawing/2014/main" id="{B9BAFA68-2AA4-E672-4A44-A814CB4C67E6}"/>
              </a:ext>
            </a:extLst>
          </p:cNvPr>
          <p:cNvSpPr/>
          <p:nvPr/>
        </p:nvSpPr>
        <p:spPr>
          <a:xfrm>
            <a:off x="8954600" y="65771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0" name="Oval 2908">
            <a:extLst>
              <a:ext uri="{FF2B5EF4-FFF2-40B4-BE49-F238E27FC236}">
                <a16:creationId xmlns:a16="http://schemas.microsoft.com/office/drawing/2014/main" id="{6E18DDB1-B343-5DA0-2CB3-09DF3C9552C6}"/>
              </a:ext>
            </a:extLst>
          </p:cNvPr>
          <p:cNvSpPr/>
          <p:nvPr/>
        </p:nvSpPr>
        <p:spPr>
          <a:xfrm>
            <a:off x="8955553" y="535647"/>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1" name="Oval 2909">
            <a:extLst>
              <a:ext uri="{FF2B5EF4-FFF2-40B4-BE49-F238E27FC236}">
                <a16:creationId xmlns:a16="http://schemas.microsoft.com/office/drawing/2014/main" id="{C8C9D38C-D337-96DD-56CB-555E4A65CBDD}"/>
              </a:ext>
            </a:extLst>
          </p:cNvPr>
          <p:cNvSpPr/>
          <p:nvPr/>
        </p:nvSpPr>
        <p:spPr>
          <a:xfrm>
            <a:off x="9015609" y="1754599"/>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2" name="Oval 2910">
            <a:extLst>
              <a:ext uri="{FF2B5EF4-FFF2-40B4-BE49-F238E27FC236}">
                <a16:creationId xmlns:a16="http://schemas.microsoft.com/office/drawing/2014/main" id="{BDDF92DD-CB22-6149-DF8E-760C464A404F}"/>
              </a:ext>
            </a:extLst>
          </p:cNvPr>
          <p:cNvSpPr/>
          <p:nvPr/>
        </p:nvSpPr>
        <p:spPr>
          <a:xfrm>
            <a:off x="9015609" y="1632618"/>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3" name="Oval 2911">
            <a:extLst>
              <a:ext uri="{FF2B5EF4-FFF2-40B4-BE49-F238E27FC236}">
                <a16:creationId xmlns:a16="http://schemas.microsoft.com/office/drawing/2014/main" id="{9075C0FB-C53D-5262-2251-C15116C8FE07}"/>
              </a:ext>
            </a:extLst>
          </p:cNvPr>
          <p:cNvSpPr/>
          <p:nvPr/>
        </p:nvSpPr>
        <p:spPr>
          <a:xfrm>
            <a:off x="9015609" y="13886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4" name="Oval 2912">
            <a:extLst>
              <a:ext uri="{FF2B5EF4-FFF2-40B4-BE49-F238E27FC236}">
                <a16:creationId xmlns:a16="http://schemas.microsoft.com/office/drawing/2014/main" id="{33B060EB-6A93-8D00-70C6-F162ECEFFE99}"/>
              </a:ext>
            </a:extLst>
          </p:cNvPr>
          <p:cNvSpPr/>
          <p:nvPr/>
        </p:nvSpPr>
        <p:spPr>
          <a:xfrm>
            <a:off x="9015609" y="102271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5" name="Oval 2913">
            <a:extLst>
              <a:ext uri="{FF2B5EF4-FFF2-40B4-BE49-F238E27FC236}">
                <a16:creationId xmlns:a16="http://schemas.microsoft.com/office/drawing/2014/main" id="{14E71F93-958B-4E21-D193-83162CE4A0CC}"/>
              </a:ext>
            </a:extLst>
          </p:cNvPr>
          <p:cNvSpPr/>
          <p:nvPr/>
        </p:nvSpPr>
        <p:spPr>
          <a:xfrm>
            <a:off x="9015609" y="7787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6" name="Oval 2914">
            <a:extLst>
              <a:ext uri="{FF2B5EF4-FFF2-40B4-BE49-F238E27FC236}">
                <a16:creationId xmlns:a16="http://schemas.microsoft.com/office/drawing/2014/main" id="{30F06F72-B468-A607-FB59-6C59EEE20561}"/>
              </a:ext>
            </a:extLst>
          </p:cNvPr>
          <p:cNvSpPr/>
          <p:nvPr/>
        </p:nvSpPr>
        <p:spPr>
          <a:xfrm>
            <a:off x="9075666" y="53564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7" name="Oval 2915">
            <a:extLst>
              <a:ext uri="{FF2B5EF4-FFF2-40B4-BE49-F238E27FC236}">
                <a16:creationId xmlns:a16="http://schemas.microsoft.com/office/drawing/2014/main" id="{0C9CCA97-432D-CADB-0460-0C41CE174C98}"/>
              </a:ext>
            </a:extLst>
          </p:cNvPr>
          <p:cNvSpPr/>
          <p:nvPr/>
        </p:nvSpPr>
        <p:spPr>
          <a:xfrm>
            <a:off x="9076619" y="65771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8" name="Oval 2916">
            <a:extLst>
              <a:ext uri="{FF2B5EF4-FFF2-40B4-BE49-F238E27FC236}">
                <a16:creationId xmlns:a16="http://schemas.microsoft.com/office/drawing/2014/main" id="{E2806BA1-621F-BDDE-CDF3-F410D6DB2083}"/>
              </a:ext>
            </a:extLst>
          </p:cNvPr>
          <p:cNvSpPr/>
          <p:nvPr/>
        </p:nvSpPr>
        <p:spPr>
          <a:xfrm>
            <a:off x="9076236" y="9017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79" name="Oval 2917">
            <a:extLst>
              <a:ext uri="{FF2B5EF4-FFF2-40B4-BE49-F238E27FC236}">
                <a16:creationId xmlns:a16="http://schemas.microsoft.com/office/drawing/2014/main" id="{86481DE9-347E-91FD-EF33-F8A9D6C097DC}"/>
              </a:ext>
            </a:extLst>
          </p:cNvPr>
          <p:cNvSpPr/>
          <p:nvPr/>
        </p:nvSpPr>
        <p:spPr>
          <a:xfrm>
            <a:off x="9075735" y="114590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0" name="Oval 2918">
            <a:extLst>
              <a:ext uri="{FF2B5EF4-FFF2-40B4-BE49-F238E27FC236}">
                <a16:creationId xmlns:a16="http://schemas.microsoft.com/office/drawing/2014/main" id="{FA131DA7-A7F9-E7FA-8E5A-5E15A3799282}"/>
              </a:ext>
            </a:extLst>
          </p:cNvPr>
          <p:cNvSpPr/>
          <p:nvPr/>
        </p:nvSpPr>
        <p:spPr>
          <a:xfrm>
            <a:off x="9077129" y="12680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1" name="Oval 2919">
            <a:extLst>
              <a:ext uri="{FF2B5EF4-FFF2-40B4-BE49-F238E27FC236}">
                <a16:creationId xmlns:a16="http://schemas.microsoft.com/office/drawing/2014/main" id="{A5B04B02-A6CE-7DFE-666F-9B655DE0C89D}"/>
              </a:ext>
            </a:extLst>
          </p:cNvPr>
          <p:cNvSpPr/>
          <p:nvPr/>
        </p:nvSpPr>
        <p:spPr>
          <a:xfrm>
            <a:off x="9076639" y="15122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2" name="Oval 2920">
            <a:extLst>
              <a:ext uri="{FF2B5EF4-FFF2-40B4-BE49-F238E27FC236}">
                <a16:creationId xmlns:a16="http://schemas.microsoft.com/office/drawing/2014/main" id="{2CD85B54-5297-3408-8700-648DA5C4AE26}"/>
              </a:ext>
            </a:extLst>
          </p:cNvPr>
          <p:cNvSpPr/>
          <p:nvPr/>
        </p:nvSpPr>
        <p:spPr>
          <a:xfrm>
            <a:off x="9137204" y="78273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3" name="Oval 2921">
            <a:extLst>
              <a:ext uri="{FF2B5EF4-FFF2-40B4-BE49-F238E27FC236}">
                <a16:creationId xmlns:a16="http://schemas.microsoft.com/office/drawing/2014/main" id="{04E936A1-D90E-7259-21FE-CE9C422FACBD}"/>
              </a:ext>
            </a:extLst>
          </p:cNvPr>
          <p:cNvSpPr/>
          <p:nvPr/>
        </p:nvSpPr>
        <p:spPr>
          <a:xfrm>
            <a:off x="9136313" y="10272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4" name="Oval 2922">
            <a:extLst>
              <a:ext uri="{FF2B5EF4-FFF2-40B4-BE49-F238E27FC236}">
                <a16:creationId xmlns:a16="http://schemas.microsoft.com/office/drawing/2014/main" id="{F0946B2C-0498-37B7-5990-D6626B1EB3F5}"/>
              </a:ext>
            </a:extLst>
          </p:cNvPr>
          <p:cNvSpPr/>
          <p:nvPr/>
        </p:nvSpPr>
        <p:spPr>
          <a:xfrm>
            <a:off x="9195584" y="54250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5" name="Oval 2923">
            <a:extLst>
              <a:ext uri="{FF2B5EF4-FFF2-40B4-BE49-F238E27FC236}">
                <a16:creationId xmlns:a16="http://schemas.microsoft.com/office/drawing/2014/main" id="{038DF97B-B46A-DD43-E36C-7F076A853313}"/>
              </a:ext>
            </a:extLst>
          </p:cNvPr>
          <p:cNvSpPr/>
          <p:nvPr/>
        </p:nvSpPr>
        <p:spPr>
          <a:xfrm>
            <a:off x="9198406" y="6652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6" name="Oval 2924">
            <a:extLst>
              <a:ext uri="{FF2B5EF4-FFF2-40B4-BE49-F238E27FC236}">
                <a16:creationId xmlns:a16="http://schemas.microsoft.com/office/drawing/2014/main" id="{151ECC59-9F68-F48B-522D-58E0DA999B8A}"/>
              </a:ext>
            </a:extLst>
          </p:cNvPr>
          <p:cNvSpPr/>
          <p:nvPr/>
        </p:nvSpPr>
        <p:spPr>
          <a:xfrm>
            <a:off x="9138058" y="13946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7" name="Oval 2925">
            <a:extLst>
              <a:ext uri="{FF2B5EF4-FFF2-40B4-BE49-F238E27FC236}">
                <a16:creationId xmlns:a16="http://schemas.microsoft.com/office/drawing/2014/main" id="{672F62CC-E519-C242-EC7C-91F413E89CCD}"/>
              </a:ext>
            </a:extLst>
          </p:cNvPr>
          <p:cNvSpPr/>
          <p:nvPr/>
        </p:nvSpPr>
        <p:spPr>
          <a:xfrm>
            <a:off x="9197194" y="9102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8" name="Oval 2926">
            <a:extLst>
              <a:ext uri="{FF2B5EF4-FFF2-40B4-BE49-F238E27FC236}">
                <a16:creationId xmlns:a16="http://schemas.microsoft.com/office/drawing/2014/main" id="{FA11A1B5-FAB8-081F-7680-0C380B2E9EF4}"/>
              </a:ext>
            </a:extLst>
          </p:cNvPr>
          <p:cNvSpPr/>
          <p:nvPr/>
        </p:nvSpPr>
        <p:spPr>
          <a:xfrm>
            <a:off x="9136784" y="16399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89" name="Oval 2927">
            <a:extLst>
              <a:ext uri="{FF2B5EF4-FFF2-40B4-BE49-F238E27FC236}">
                <a16:creationId xmlns:a16="http://schemas.microsoft.com/office/drawing/2014/main" id="{8889EB4A-3F09-F3D0-C531-5F4817EB2C4A}"/>
              </a:ext>
            </a:extLst>
          </p:cNvPr>
          <p:cNvSpPr/>
          <p:nvPr/>
        </p:nvSpPr>
        <p:spPr>
          <a:xfrm>
            <a:off x="9195597" y="11555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0" name="Oval 2928">
            <a:extLst>
              <a:ext uri="{FF2B5EF4-FFF2-40B4-BE49-F238E27FC236}">
                <a16:creationId xmlns:a16="http://schemas.microsoft.com/office/drawing/2014/main" id="{9F7D8C35-9E7B-D7A7-A701-18336034E01D}"/>
              </a:ext>
            </a:extLst>
          </p:cNvPr>
          <p:cNvSpPr/>
          <p:nvPr/>
        </p:nvSpPr>
        <p:spPr>
          <a:xfrm>
            <a:off x="9258278" y="7946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1" name="Oval 2929">
            <a:extLst>
              <a:ext uri="{FF2B5EF4-FFF2-40B4-BE49-F238E27FC236}">
                <a16:creationId xmlns:a16="http://schemas.microsoft.com/office/drawing/2014/main" id="{D220359D-222D-2A7C-3417-98A3D9BABA16}"/>
              </a:ext>
            </a:extLst>
          </p:cNvPr>
          <p:cNvSpPr/>
          <p:nvPr/>
        </p:nvSpPr>
        <p:spPr>
          <a:xfrm>
            <a:off x="9199675" y="127908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2" name="Oval 2930">
            <a:extLst>
              <a:ext uri="{FF2B5EF4-FFF2-40B4-BE49-F238E27FC236}">
                <a16:creationId xmlns:a16="http://schemas.microsoft.com/office/drawing/2014/main" id="{16071F04-7F57-E573-5CF8-F4C507546560}"/>
              </a:ext>
            </a:extLst>
          </p:cNvPr>
          <p:cNvSpPr/>
          <p:nvPr/>
        </p:nvSpPr>
        <p:spPr>
          <a:xfrm>
            <a:off x="9141317" y="17635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3" name="Oval 2931">
            <a:extLst>
              <a:ext uri="{FF2B5EF4-FFF2-40B4-BE49-F238E27FC236}">
                <a16:creationId xmlns:a16="http://schemas.microsoft.com/office/drawing/2014/main" id="{A7C145C6-6D4A-8AAE-D08C-6D1645D88355}"/>
              </a:ext>
            </a:extLst>
          </p:cNvPr>
          <p:cNvSpPr/>
          <p:nvPr/>
        </p:nvSpPr>
        <p:spPr>
          <a:xfrm>
            <a:off x="9314914" y="55619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4" name="Oval 2932">
            <a:extLst>
              <a:ext uri="{FF2B5EF4-FFF2-40B4-BE49-F238E27FC236}">
                <a16:creationId xmlns:a16="http://schemas.microsoft.com/office/drawing/2014/main" id="{6B1746B7-60A5-E496-2624-AB4DB1F44B23}"/>
              </a:ext>
            </a:extLst>
          </p:cNvPr>
          <p:cNvSpPr/>
          <p:nvPr/>
        </p:nvSpPr>
        <p:spPr>
          <a:xfrm>
            <a:off x="9256342" y="10407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5" name="Oval 2933">
            <a:extLst>
              <a:ext uri="{FF2B5EF4-FFF2-40B4-BE49-F238E27FC236}">
                <a16:creationId xmlns:a16="http://schemas.microsoft.com/office/drawing/2014/main" id="{131EC907-179E-8C3D-7D9F-7F4D11165B37}"/>
              </a:ext>
            </a:extLst>
          </p:cNvPr>
          <p:cNvSpPr/>
          <p:nvPr/>
        </p:nvSpPr>
        <p:spPr>
          <a:xfrm>
            <a:off x="9319500" y="68021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6" name="Oval 2934">
            <a:extLst>
              <a:ext uri="{FF2B5EF4-FFF2-40B4-BE49-F238E27FC236}">
                <a16:creationId xmlns:a16="http://schemas.microsoft.com/office/drawing/2014/main" id="{C748EA5E-93CC-F1E2-8B84-2D5F5FC8459C}"/>
              </a:ext>
            </a:extLst>
          </p:cNvPr>
          <p:cNvSpPr/>
          <p:nvPr/>
        </p:nvSpPr>
        <p:spPr>
          <a:xfrm>
            <a:off x="9197982" y="15254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7" name="Oval 2935">
            <a:extLst>
              <a:ext uri="{FF2B5EF4-FFF2-40B4-BE49-F238E27FC236}">
                <a16:creationId xmlns:a16="http://schemas.microsoft.com/office/drawing/2014/main" id="{F86A8E50-1B7B-5D3F-D266-CDD1F4BBAB26}"/>
              </a:ext>
            </a:extLst>
          </p:cNvPr>
          <p:cNvSpPr/>
          <p:nvPr/>
        </p:nvSpPr>
        <p:spPr>
          <a:xfrm>
            <a:off x="9317267" y="9271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8" name="Oval 2936">
            <a:extLst>
              <a:ext uri="{FF2B5EF4-FFF2-40B4-BE49-F238E27FC236}">
                <a16:creationId xmlns:a16="http://schemas.microsoft.com/office/drawing/2014/main" id="{6A3684AB-D7F8-6325-EFC1-27E47E5CB0D0}"/>
              </a:ext>
            </a:extLst>
          </p:cNvPr>
          <p:cNvSpPr/>
          <p:nvPr/>
        </p:nvSpPr>
        <p:spPr>
          <a:xfrm>
            <a:off x="9259327" y="14126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9" name="Oval 2937">
            <a:extLst>
              <a:ext uri="{FF2B5EF4-FFF2-40B4-BE49-F238E27FC236}">
                <a16:creationId xmlns:a16="http://schemas.microsoft.com/office/drawing/2014/main" id="{3C65F822-A4AB-C9D3-3DED-6A5830052BCC}"/>
              </a:ext>
            </a:extLst>
          </p:cNvPr>
          <p:cNvSpPr/>
          <p:nvPr/>
        </p:nvSpPr>
        <p:spPr>
          <a:xfrm>
            <a:off x="9378313" y="81447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0" name="Oval 2938">
            <a:extLst>
              <a:ext uri="{FF2B5EF4-FFF2-40B4-BE49-F238E27FC236}">
                <a16:creationId xmlns:a16="http://schemas.microsoft.com/office/drawing/2014/main" id="{A1600DD3-ADC3-D25D-7CB9-BCCAE906E3C3}"/>
              </a:ext>
            </a:extLst>
          </p:cNvPr>
          <p:cNvSpPr/>
          <p:nvPr/>
        </p:nvSpPr>
        <p:spPr>
          <a:xfrm>
            <a:off x="9433269" y="5766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1" name="Oval 2939">
            <a:extLst>
              <a:ext uri="{FF2B5EF4-FFF2-40B4-BE49-F238E27FC236}">
                <a16:creationId xmlns:a16="http://schemas.microsoft.com/office/drawing/2014/main" id="{2151BCC1-24FD-6B41-9ADB-C41977299B4A}"/>
              </a:ext>
            </a:extLst>
          </p:cNvPr>
          <p:cNvSpPr/>
          <p:nvPr/>
        </p:nvSpPr>
        <p:spPr>
          <a:xfrm>
            <a:off x="9314291" y="11748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2" name="Oval 2940">
            <a:extLst>
              <a:ext uri="{FF2B5EF4-FFF2-40B4-BE49-F238E27FC236}">
                <a16:creationId xmlns:a16="http://schemas.microsoft.com/office/drawing/2014/main" id="{88A51945-8C23-ED9A-40CE-692E15030F56}"/>
              </a:ext>
            </a:extLst>
          </p:cNvPr>
          <p:cNvSpPr/>
          <p:nvPr/>
        </p:nvSpPr>
        <p:spPr>
          <a:xfrm>
            <a:off x="9439440" y="7026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3" name="Oval 2941">
            <a:extLst>
              <a:ext uri="{FF2B5EF4-FFF2-40B4-BE49-F238E27FC236}">
                <a16:creationId xmlns:a16="http://schemas.microsoft.com/office/drawing/2014/main" id="{961E7B66-6A86-43BC-B2B8-D5AC71668547}"/>
              </a:ext>
            </a:extLst>
          </p:cNvPr>
          <p:cNvSpPr/>
          <p:nvPr/>
        </p:nvSpPr>
        <p:spPr>
          <a:xfrm>
            <a:off x="9320738" y="130105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4" name="Oval 2942">
            <a:extLst>
              <a:ext uri="{FF2B5EF4-FFF2-40B4-BE49-F238E27FC236}">
                <a16:creationId xmlns:a16="http://schemas.microsoft.com/office/drawing/2014/main" id="{D975426B-C276-3197-9D45-4065E682AD2C}"/>
              </a:ext>
            </a:extLst>
          </p:cNvPr>
          <p:cNvSpPr/>
          <p:nvPr/>
        </p:nvSpPr>
        <p:spPr>
          <a:xfrm>
            <a:off x="9375024" y="10632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5" name="Oval 2943">
            <a:extLst>
              <a:ext uri="{FF2B5EF4-FFF2-40B4-BE49-F238E27FC236}">
                <a16:creationId xmlns:a16="http://schemas.microsoft.com/office/drawing/2014/main" id="{D9D33BC5-C90B-0A61-5FCD-84C3D0BC4201}"/>
              </a:ext>
            </a:extLst>
          </p:cNvPr>
          <p:cNvSpPr/>
          <p:nvPr/>
        </p:nvSpPr>
        <p:spPr>
          <a:xfrm>
            <a:off x="9256191" y="16618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6" name="Oval 2944">
            <a:extLst>
              <a:ext uri="{FF2B5EF4-FFF2-40B4-BE49-F238E27FC236}">
                <a16:creationId xmlns:a16="http://schemas.microsoft.com/office/drawing/2014/main" id="{18219686-B48B-BB44-91D8-9BDD825DBF8E}"/>
              </a:ext>
            </a:extLst>
          </p:cNvPr>
          <p:cNvSpPr/>
          <p:nvPr/>
        </p:nvSpPr>
        <p:spPr>
          <a:xfrm>
            <a:off x="9435870" y="95233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7" name="Oval 2945">
            <a:extLst>
              <a:ext uri="{FF2B5EF4-FFF2-40B4-BE49-F238E27FC236}">
                <a16:creationId xmlns:a16="http://schemas.microsoft.com/office/drawing/2014/main" id="{379F9CEE-233D-26F9-CF56-A7E59231F0E9}"/>
              </a:ext>
            </a:extLst>
          </p:cNvPr>
          <p:cNvSpPr/>
          <p:nvPr/>
        </p:nvSpPr>
        <p:spPr>
          <a:xfrm>
            <a:off x="9550261" y="60388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8" name="Oval 2946">
            <a:extLst>
              <a:ext uri="{FF2B5EF4-FFF2-40B4-BE49-F238E27FC236}">
                <a16:creationId xmlns:a16="http://schemas.microsoft.com/office/drawing/2014/main" id="{68BC5373-6E74-FB1A-9A62-22057D745AC0}"/>
              </a:ext>
            </a:extLst>
          </p:cNvPr>
          <p:cNvSpPr/>
          <p:nvPr/>
        </p:nvSpPr>
        <p:spPr>
          <a:xfrm>
            <a:off x="9496795" y="84210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09" name="Oval 2947">
            <a:extLst>
              <a:ext uri="{FF2B5EF4-FFF2-40B4-BE49-F238E27FC236}">
                <a16:creationId xmlns:a16="http://schemas.microsoft.com/office/drawing/2014/main" id="{2EB201BE-6A74-09AB-1931-6EB9F662CD3A}"/>
              </a:ext>
            </a:extLst>
          </p:cNvPr>
          <p:cNvSpPr/>
          <p:nvPr/>
        </p:nvSpPr>
        <p:spPr>
          <a:xfrm>
            <a:off x="9317187" y="15517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0" name="Oval 2948">
            <a:extLst>
              <a:ext uri="{FF2B5EF4-FFF2-40B4-BE49-F238E27FC236}">
                <a16:creationId xmlns:a16="http://schemas.microsoft.com/office/drawing/2014/main" id="{E98FE2AE-BB03-D1CE-F31F-BBB8DD9C3A0E}"/>
              </a:ext>
            </a:extLst>
          </p:cNvPr>
          <p:cNvSpPr/>
          <p:nvPr/>
        </p:nvSpPr>
        <p:spPr>
          <a:xfrm>
            <a:off x="9557774" y="73239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1" name="Oval 2949">
            <a:extLst>
              <a:ext uri="{FF2B5EF4-FFF2-40B4-BE49-F238E27FC236}">
                <a16:creationId xmlns:a16="http://schemas.microsoft.com/office/drawing/2014/main" id="{E060118E-C305-150C-B260-25607278BAE9}"/>
              </a:ext>
            </a:extLst>
          </p:cNvPr>
          <p:cNvSpPr/>
          <p:nvPr/>
        </p:nvSpPr>
        <p:spPr>
          <a:xfrm>
            <a:off x="9431048" y="12036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2" name="Oval 2950">
            <a:extLst>
              <a:ext uri="{FF2B5EF4-FFF2-40B4-BE49-F238E27FC236}">
                <a16:creationId xmlns:a16="http://schemas.microsoft.com/office/drawing/2014/main" id="{FE78BD11-5096-C781-4E28-8458DC93BCC8}"/>
              </a:ext>
            </a:extLst>
          </p:cNvPr>
          <p:cNvSpPr/>
          <p:nvPr/>
        </p:nvSpPr>
        <p:spPr>
          <a:xfrm>
            <a:off x="9264467" y="179037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3" name="Oval 2951">
            <a:extLst>
              <a:ext uri="{FF2B5EF4-FFF2-40B4-BE49-F238E27FC236}">
                <a16:creationId xmlns:a16="http://schemas.microsoft.com/office/drawing/2014/main" id="{0DC5C8B6-A56A-6C94-4235-B81E2447F8A2}"/>
              </a:ext>
            </a:extLst>
          </p:cNvPr>
          <p:cNvSpPr/>
          <p:nvPr/>
        </p:nvSpPr>
        <p:spPr>
          <a:xfrm>
            <a:off x="9378248" y="14424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4" name="Oval 2952">
            <a:extLst>
              <a:ext uri="{FF2B5EF4-FFF2-40B4-BE49-F238E27FC236}">
                <a16:creationId xmlns:a16="http://schemas.microsoft.com/office/drawing/2014/main" id="{9FBC79D4-A776-ABB6-2939-F06EA20788CC}"/>
              </a:ext>
            </a:extLst>
          </p:cNvPr>
          <p:cNvSpPr/>
          <p:nvPr/>
        </p:nvSpPr>
        <p:spPr>
          <a:xfrm>
            <a:off x="9491697" y="10944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5" name="Oval 2953">
            <a:extLst>
              <a:ext uri="{FF2B5EF4-FFF2-40B4-BE49-F238E27FC236}">
                <a16:creationId xmlns:a16="http://schemas.microsoft.com/office/drawing/2014/main" id="{0234CE82-CF16-37F6-7D07-E93440EF7BB8}"/>
              </a:ext>
            </a:extLst>
          </p:cNvPr>
          <p:cNvSpPr/>
          <p:nvPr/>
        </p:nvSpPr>
        <p:spPr>
          <a:xfrm>
            <a:off x="9439344" y="133378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6" name="Oval 2954">
            <a:extLst>
              <a:ext uri="{FF2B5EF4-FFF2-40B4-BE49-F238E27FC236}">
                <a16:creationId xmlns:a16="http://schemas.microsoft.com/office/drawing/2014/main" id="{0FFE9453-51F6-8972-29FD-17F6B4B90EAE}"/>
              </a:ext>
            </a:extLst>
          </p:cNvPr>
          <p:cNvSpPr/>
          <p:nvPr/>
        </p:nvSpPr>
        <p:spPr>
          <a:xfrm>
            <a:off x="9552427" y="9857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7" name="Oval 2955">
            <a:extLst>
              <a:ext uri="{FF2B5EF4-FFF2-40B4-BE49-F238E27FC236}">
                <a16:creationId xmlns:a16="http://schemas.microsoft.com/office/drawing/2014/main" id="{AE7AA7D6-D126-A54B-931C-A7EEAB4987FB}"/>
              </a:ext>
            </a:extLst>
          </p:cNvPr>
          <p:cNvSpPr/>
          <p:nvPr/>
        </p:nvSpPr>
        <p:spPr>
          <a:xfrm>
            <a:off x="9665509" y="6377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8" name="Oval 2956">
            <a:extLst>
              <a:ext uri="{FF2B5EF4-FFF2-40B4-BE49-F238E27FC236}">
                <a16:creationId xmlns:a16="http://schemas.microsoft.com/office/drawing/2014/main" id="{5970ED21-C7F9-F7BE-C58C-98C69C3AC176}"/>
              </a:ext>
            </a:extLst>
          </p:cNvPr>
          <p:cNvSpPr/>
          <p:nvPr/>
        </p:nvSpPr>
        <p:spPr>
          <a:xfrm>
            <a:off x="9613216" y="87741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9" name="Oval 2957">
            <a:extLst>
              <a:ext uri="{FF2B5EF4-FFF2-40B4-BE49-F238E27FC236}">
                <a16:creationId xmlns:a16="http://schemas.microsoft.com/office/drawing/2014/main" id="{4ED86817-F27A-768C-D146-F55865A60EE1}"/>
              </a:ext>
            </a:extLst>
          </p:cNvPr>
          <p:cNvSpPr/>
          <p:nvPr/>
        </p:nvSpPr>
        <p:spPr>
          <a:xfrm>
            <a:off x="9674050" y="76938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0" name="Oval 2958">
            <a:extLst>
              <a:ext uri="{FF2B5EF4-FFF2-40B4-BE49-F238E27FC236}">
                <a16:creationId xmlns:a16="http://schemas.microsoft.com/office/drawing/2014/main" id="{1186D457-6645-811E-5D96-7916BE1F9055}"/>
              </a:ext>
            </a:extLst>
          </p:cNvPr>
          <p:cNvSpPr/>
          <p:nvPr/>
        </p:nvSpPr>
        <p:spPr>
          <a:xfrm>
            <a:off x="9372091" y="169794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1" name="Oval 2959">
            <a:extLst>
              <a:ext uri="{FF2B5EF4-FFF2-40B4-BE49-F238E27FC236}">
                <a16:creationId xmlns:a16="http://schemas.microsoft.com/office/drawing/2014/main" id="{8BBDB5EA-7060-CF8E-B5A0-3F40CAA361EB}"/>
              </a:ext>
            </a:extLst>
          </p:cNvPr>
          <p:cNvSpPr/>
          <p:nvPr/>
        </p:nvSpPr>
        <p:spPr>
          <a:xfrm>
            <a:off x="9545111" y="124172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2" name="Oval 2960">
            <a:extLst>
              <a:ext uri="{FF2B5EF4-FFF2-40B4-BE49-F238E27FC236}">
                <a16:creationId xmlns:a16="http://schemas.microsoft.com/office/drawing/2014/main" id="{3363133C-0EE5-0DA8-E1A9-0FDFAD67412F}"/>
              </a:ext>
            </a:extLst>
          </p:cNvPr>
          <p:cNvSpPr/>
          <p:nvPr/>
        </p:nvSpPr>
        <p:spPr>
          <a:xfrm>
            <a:off x="9778637" y="6780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3" name="Oval 2961">
            <a:extLst>
              <a:ext uri="{FF2B5EF4-FFF2-40B4-BE49-F238E27FC236}">
                <a16:creationId xmlns:a16="http://schemas.microsoft.com/office/drawing/2014/main" id="{6EFFA1FC-10E3-A6D1-95D4-2BC2B65165BA}"/>
              </a:ext>
            </a:extLst>
          </p:cNvPr>
          <p:cNvSpPr/>
          <p:nvPr/>
        </p:nvSpPr>
        <p:spPr>
          <a:xfrm>
            <a:off x="9605707" y="11343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4" name="Oval 2962">
            <a:extLst>
              <a:ext uri="{FF2B5EF4-FFF2-40B4-BE49-F238E27FC236}">
                <a16:creationId xmlns:a16="http://schemas.microsoft.com/office/drawing/2014/main" id="{58F31DBF-111B-73D9-17AC-9B86AADBF123}"/>
              </a:ext>
            </a:extLst>
          </p:cNvPr>
          <p:cNvSpPr/>
          <p:nvPr/>
        </p:nvSpPr>
        <p:spPr>
          <a:xfrm>
            <a:off x="9432856" y="159070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5" name="Oval 2963">
            <a:extLst>
              <a:ext uri="{FF2B5EF4-FFF2-40B4-BE49-F238E27FC236}">
                <a16:creationId xmlns:a16="http://schemas.microsoft.com/office/drawing/2014/main" id="{4B029F28-536C-50B7-CFDF-E556C1C5FC70}"/>
              </a:ext>
            </a:extLst>
          </p:cNvPr>
          <p:cNvSpPr/>
          <p:nvPr/>
        </p:nvSpPr>
        <p:spPr>
          <a:xfrm>
            <a:off x="9666367" y="10272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6" name="Oval 2964">
            <a:extLst>
              <a:ext uri="{FF2B5EF4-FFF2-40B4-BE49-F238E27FC236}">
                <a16:creationId xmlns:a16="http://schemas.microsoft.com/office/drawing/2014/main" id="{DA213777-5F93-17AC-A7AA-3D93B700CC95}"/>
              </a:ext>
            </a:extLst>
          </p:cNvPr>
          <p:cNvSpPr/>
          <p:nvPr/>
        </p:nvSpPr>
        <p:spPr>
          <a:xfrm>
            <a:off x="9493678" y="148375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7" name="Oval 2965">
            <a:extLst>
              <a:ext uri="{FF2B5EF4-FFF2-40B4-BE49-F238E27FC236}">
                <a16:creationId xmlns:a16="http://schemas.microsoft.com/office/drawing/2014/main" id="{52B069A1-ECD5-9A07-2409-D96C2BD94F71}"/>
              </a:ext>
            </a:extLst>
          </p:cNvPr>
          <p:cNvSpPr/>
          <p:nvPr/>
        </p:nvSpPr>
        <p:spPr>
          <a:xfrm>
            <a:off x="9727078" y="9202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8" name="Oval 2966">
            <a:extLst>
              <a:ext uri="{FF2B5EF4-FFF2-40B4-BE49-F238E27FC236}">
                <a16:creationId xmlns:a16="http://schemas.microsoft.com/office/drawing/2014/main" id="{460EE809-689B-33CE-3AB7-577AFB7B26BF}"/>
              </a:ext>
            </a:extLst>
          </p:cNvPr>
          <p:cNvSpPr/>
          <p:nvPr/>
        </p:nvSpPr>
        <p:spPr>
          <a:xfrm>
            <a:off x="9787829" y="81346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29" name="Oval 2967">
            <a:extLst>
              <a:ext uri="{FF2B5EF4-FFF2-40B4-BE49-F238E27FC236}">
                <a16:creationId xmlns:a16="http://schemas.microsoft.com/office/drawing/2014/main" id="{C005B286-0CCC-9A4C-25C7-DD70A6BCBF69}"/>
              </a:ext>
            </a:extLst>
          </p:cNvPr>
          <p:cNvSpPr/>
          <p:nvPr/>
        </p:nvSpPr>
        <p:spPr>
          <a:xfrm>
            <a:off x="9554539" y="13770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0" name="Oval 2968">
            <a:extLst>
              <a:ext uri="{FF2B5EF4-FFF2-40B4-BE49-F238E27FC236}">
                <a16:creationId xmlns:a16="http://schemas.microsoft.com/office/drawing/2014/main" id="{B6497E34-7232-0CC8-BF32-CDBCF6636100}"/>
              </a:ext>
            </a:extLst>
          </p:cNvPr>
          <p:cNvSpPr/>
          <p:nvPr/>
        </p:nvSpPr>
        <p:spPr>
          <a:xfrm>
            <a:off x="9382550" y="18344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1" name="Oval 2969">
            <a:extLst>
              <a:ext uri="{FF2B5EF4-FFF2-40B4-BE49-F238E27FC236}">
                <a16:creationId xmlns:a16="http://schemas.microsoft.com/office/drawing/2014/main" id="{02A5776E-D2A5-1E4F-47D7-DB12F22B2595}"/>
              </a:ext>
            </a:extLst>
          </p:cNvPr>
          <p:cNvSpPr/>
          <p:nvPr/>
        </p:nvSpPr>
        <p:spPr>
          <a:xfrm>
            <a:off x="9889277" y="72484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2" name="Oval 2970">
            <a:extLst>
              <a:ext uri="{FF2B5EF4-FFF2-40B4-BE49-F238E27FC236}">
                <a16:creationId xmlns:a16="http://schemas.microsoft.com/office/drawing/2014/main" id="{D23CCEF6-63A8-A3E2-4C84-E8BD6ABAE841}"/>
              </a:ext>
            </a:extLst>
          </p:cNvPr>
          <p:cNvSpPr/>
          <p:nvPr/>
        </p:nvSpPr>
        <p:spPr>
          <a:xfrm>
            <a:off x="9655740" y="128886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3" name="Oval 2971">
            <a:extLst>
              <a:ext uri="{FF2B5EF4-FFF2-40B4-BE49-F238E27FC236}">
                <a16:creationId xmlns:a16="http://schemas.microsoft.com/office/drawing/2014/main" id="{01091F1C-6E06-1753-DD1C-4C7B97636210}"/>
              </a:ext>
            </a:extLst>
          </p:cNvPr>
          <p:cNvSpPr/>
          <p:nvPr/>
        </p:nvSpPr>
        <p:spPr>
          <a:xfrm>
            <a:off x="9716417" y="11826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4" name="Oval 2972">
            <a:extLst>
              <a:ext uri="{FF2B5EF4-FFF2-40B4-BE49-F238E27FC236}">
                <a16:creationId xmlns:a16="http://schemas.microsoft.com/office/drawing/2014/main" id="{83F3FEA3-696E-0C58-523D-3328AE3A9821}"/>
              </a:ext>
            </a:extLst>
          </p:cNvPr>
          <p:cNvSpPr/>
          <p:nvPr/>
        </p:nvSpPr>
        <p:spPr>
          <a:xfrm>
            <a:off x="9777138" y="10765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5" name="Oval 2973">
            <a:extLst>
              <a:ext uri="{FF2B5EF4-FFF2-40B4-BE49-F238E27FC236}">
                <a16:creationId xmlns:a16="http://schemas.microsoft.com/office/drawing/2014/main" id="{5CF23EBB-348E-783C-72DE-D748AD5BE67E}"/>
              </a:ext>
            </a:extLst>
          </p:cNvPr>
          <p:cNvSpPr/>
          <p:nvPr/>
        </p:nvSpPr>
        <p:spPr>
          <a:xfrm>
            <a:off x="9837894" y="9704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6" name="Oval 2974">
            <a:extLst>
              <a:ext uri="{FF2B5EF4-FFF2-40B4-BE49-F238E27FC236}">
                <a16:creationId xmlns:a16="http://schemas.microsoft.com/office/drawing/2014/main" id="{336A49CA-8825-D22C-1A42-B27417FF3527}"/>
              </a:ext>
            </a:extLst>
          </p:cNvPr>
          <p:cNvSpPr/>
          <p:nvPr/>
        </p:nvSpPr>
        <p:spPr>
          <a:xfrm>
            <a:off x="9898679" y="8644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7" name="Oval 2975">
            <a:extLst>
              <a:ext uri="{FF2B5EF4-FFF2-40B4-BE49-F238E27FC236}">
                <a16:creationId xmlns:a16="http://schemas.microsoft.com/office/drawing/2014/main" id="{4CA49CD0-7748-79B2-2DE3-FC3B01E1CF42}"/>
              </a:ext>
            </a:extLst>
          </p:cNvPr>
          <p:cNvSpPr/>
          <p:nvPr/>
        </p:nvSpPr>
        <p:spPr>
          <a:xfrm>
            <a:off x="9482791" y="17477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8" name="Oval 2976">
            <a:extLst>
              <a:ext uri="{FF2B5EF4-FFF2-40B4-BE49-F238E27FC236}">
                <a16:creationId xmlns:a16="http://schemas.microsoft.com/office/drawing/2014/main" id="{4A365759-908B-C9A8-04D6-6D23BCEAB237}"/>
              </a:ext>
            </a:extLst>
          </p:cNvPr>
          <p:cNvSpPr/>
          <p:nvPr/>
        </p:nvSpPr>
        <p:spPr>
          <a:xfrm>
            <a:off x="9997067" y="7778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39" name="Oval 2977">
            <a:extLst>
              <a:ext uri="{FF2B5EF4-FFF2-40B4-BE49-F238E27FC236}">
                <a16:creationId xmlns:a16="http://schemas.microsoft.com/office/drawing/2014/main" id="{812EDC1E-1915-E576-5FBF-8B278726826A}"/>
              </a:ext>
            </a:extLst>
          </p:cNvPr>
          <p:cNvSpPr/>
          <p:nvPr/>
        </p:nvSpPr>
        <p:spPr>
          <a:xfrm>
            <a:off x="9543633" y="16419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0" name="Oval 2978">
            <a:extLst>
              <a:ext uri="{FF2B5EF4-FFF2-40B4-BE49-F238E27FC236}">
                <a16:creationId xmlns:a16="http://schemas.microsoft.com/office/drawing/2014/main" id="{712D5CF5-175A-2498-7033-E9EE63556E39}"/>
              </a:ext>
            </a:extLst>
          </p:cNvPr>
          <p:cNvSpPr/>
          <p:nvPr/>
        </p:nvSpPr>
        <p:spPr>
          <a:xfrm>
            <a:off x="9604503" y="15361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1" name="Oval 2979">
            <a:extLst>
              <a:ext uri="{FF2B5EF4-FFF2-40B4-BE49-F238E27FC236}">
                <a16:creationId xmlns:a16="http://schemas.microsoft.com/office/drawing/2014/main" id="{43CA644E-9F35-06FE-148F-F9F7626C9BB5}"/>
              </a:ext>
            </a:extLst>
          </p:cNvPr>
          <p:cNvSpPr/>
          <p:nvPr/>
        </p:nvSpPr>
        <p:spPr>
          <a:xfrm>
            <a:off x="9665394" y="143040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2" name="Oval 2980">
            <a:extLst>
              <a:ext uri="{FF2B5EF4-FFF2-40B4-BE49-F238E27FC236}">
                <a16:creationId xmlns:a16="http://schemas.microsoft.com/office/drawing/2014/main" id="{F141B812-8F51-386C-0EED-C5314607EC4F}"/>
              </a:ext>
            </a:extLst>
          </p:cNvPr>
          <p:cNvSpPr/>
          <p:nvPr/>
        </p:nvSpPr>
        <p:spPr>
          <a:xfrm>
            <a:off x="9762217" y="134474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3" name="Oval 2981">
            <a:extLst>
              <a:ext uri="{FF2B5EF4-FFF2-40B4-BE49-F238E27FC236}">
                <a16:creationId xmlns:a16="http://schemas.microsoft.com/office/drawing/2014/main" id="{975B4FCB-7A71-20BE-448E-457D8EF2A5AA}"/>
              </a:ext>
            </a:extLst>
          </p:cNvPr>
          <p:cNvSpPr/>
          <p:nvPr/>
        </p:nvSpPr>
        <p:spPr>
          <a:xfrm>
            <a:off x="9823207" y="123910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4" name="Oval 2982">
            <a:extLst>
              <a:ext uri="{FF2B5EF4-FFF2-40B4-BE49-F238E27FC236}">
                <a16:creationId xmlns:a16="http://schemas.microsoft.com/office/drawing/2014/main" id="{E47B3E80-60FB-D5B8-A6CA-D6925459FDDC}"/>
              </a:ext>
            </a:extLst>
          </p:cNvPr>
          <p:cNvSpPr/>
          <p:nvPr/>
        </p:nvSpPr>
        <p:spPr>
          <a:xfrm>
            <a:off x="9884198" y="11334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5" name="Oval 2983">
            <a:extLst>
              <a:ext uri="{FF2B5EF4-FFF2-40B4-BE49-F238E27FC236}">
                <a16:creationId xmlns:a16="http://schemas.microsoft.com/office/drawing/2014/main" id="{093C8045-E983-BB19-7949-4DF60DFC0A21}"/>
              </a:ext>
            </a:extLst>
          </p:cNvPr>
          <p:cNvSpPr/>
          <p:nvPr/>
        </p:nvSpPr>
        <p:spPr>
          <a:xfrm>
            <a:off x="9945188" y="102783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6" name="Oval 2984">
            <a:extLst>
              <a:ext uri="{FF2B5EF4-FFF2-40B4-BE49-F238E27FC236}">
                <a16:creationId xmlns:a16="http://schemas.microsoft.com/office/drawing/2014/main" id="{F559F766-6BEA-F791-7620-A4C9470EA32A}"/>
              </a:ext>
            </a:extLst>
          </p:cNvPr>
          <p:cNvSpPr/>
          <p:nvPr/>
        </p:nvSpPr>
        <p:spPr>
          <a:xfrm>
            <a:off x="10006179" y="9221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7" name="Oval 2985">
            <a:extLst>
              <a:ext uri="{FF2B5EF4-FFF2-40B4-BE49-F238E27FC236}">
                <a16:creationId xmlns:a16="http://schemas.microsoft.com/office/drawing/2014/main" id="{AAE5EF3F-F5C0-4790-75A8-5BB78942A37A}"/>
              </a:ext>
            </a:extLst>
          </p:cNvPr>
          <p:cNvSpPr/>
          <p:nvPr/>
        </p:nvSpPr>
        <p:spPr>
          <a:xfrm>
            <a:off x="10101655" y="83690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8" name="Oval 2986">
            <a:extLst>
              <a:ext uri="{FF2B5EF4-FFF2-40B4-BE49-F238E27FC236}">
                <a16:creationId xmlns:a16="http://schemas.microsoft.com/office/drawing/2014/main" id="{A74FEBB5-A816-FBF9-C188-2F796C0FA1CC}"/>
              </a:ext>
            </a:extLst>
          </p:cNvPr>
          <p:cNvSpPr/>
          <p:nvPr/>
        </p:nvSpPr>
        <p:spPr>
          <a:xfrm>
            <a:off x="9493163" y="18948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9" name="Oval 2987">
            <a:extLst>
              <a:ext uri="{FF2B5EF4-FFF2-40B4-BE49-F238E27FC236}">
                <a16:creationId xmlns:a16="http://schemas.microsoft.com/office/drawing/2014/main" id="{1E84D3B5-DD87-2096-5ABF-200AFC32318F}"/>
              </a:ext>
            </a:extLst>
          </p:cNvPr>
          <p:cNvSpPr/>
          <p:nvPr/>
        </p:nvSpPr>
        <p:spPr>
          <a:xfrm>
            <a:off x="9771018" y="149351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0" name="Oval 2988">
            <a:extLst>
              <a:ext uri="{FF2B5EF4-FFF2-40B4-BE49-F238E27FC236}">
                <a16:creationId xmlns:a16="http://schemas.microsoft.com/office/drawing/2014/main" id="{CEFE185F-599E-99F5-2202-7D8429C3A5DE}"/>
              </a:ext>
            </a:extLst>
          </p:cNvPr>
          <p:cNvSpPr/>
          <p:nvPr/>
        </p:nvSpPr>
        <p:spPr>
          <a:xfrm>
            <a:off x="10109921" y="9864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1" name="Oval 2989">
            <a:extLst>
              <a:ext uri="{FF2B5EF4-FFF2-40B4-BE49-F238E27FC236}">
                <a16:creationId xmlns:a16="http://schemas.microsoft.com/office/drawing/2014/main" id="{BC6E0530-CED6-0755-9D9D-933C40057CB9}"/>
              </a:ext>
            </a:extLst>
          </p:cNvPr>
          <p:cNvSpPr/>
          <p:nvPr/>
        </p:nvSpPr>
        <p:spPr>
          <a:xfrm>
            <a:off x="9709657" y="15991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2" name="Oval 2990">
            <a:extLst>
              <a:ext uri="{FF2B5EF4-FFF2-40B4-BE49-F238E27FC236}">
                <a16:creationId xmlns:a16="http://schemas.microsoft.com/office/drawing/2014/main" id="{C2B13B21-A082-A6A9-D2E1-122945CA0E69}"/>
              </a:ext>
            </a:extLst>
          </p:cNvPr>
          <p:cNvSpPr/>
          <p:nvPr/>
        </p:nvSpPr>
        <p:spPr>
          <a:xfrm>
            <a:off x="10048502" y="109207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3" name="Oval 2991">
            <a:extLst>
              <a:ext uri="{FF2B5EF4-FFF2-40B4-BE49-F238E27FC236}">
                <a16:creationId xmlns:a16="http://schemas.microsoft.com/office/drawing/2014/main" id="{22B744D0-AEB0-8809-A9A5-CC43ADE3091F}"/>
              </a:ext>
            </a:extLst>
          </p:cNvPr>
          <p:cNvSpPr/>
          <p:nvPr/>
        </p:nvSpPr>
        <p:spPr>
          <a:xfrm>
            <a:off x="9987026" y="1197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4" name="Oval 2992">
            <a:extLst>
              <a:ext uri="{FF2B5EF4-FFF2-40B4-BE49-F238E27FC236}">
                <a16:creationId xmlns:a16="http://schemas.microsoft.com/office/drawing/2014/main" id="{D90A084E-9266-6FDC-7A9D-8EE6F4196067}"/>
              </a:ext>
            </a:extLst>
          </p:cNvPr>
          <p:cNvSpPr/>
          <p:nvPr/>
        </p:nvSpPr>
        <p:spPr>
          <a:xfrm>
            <a:off x="9648220" y="17048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5" name="Oval 2993">
            <a:extLst>
              <a:ext uri="{FF2B5EF4-FFF2-40B4-BE49-F238E27FC236}">
                <a16:creationId xmlns:a16="http://schemas.microsoft.com/office/drawing/2014/main" id="{52F57794-DAB9-3E1D-BAE4-97D28745A0A0}"/>
              </a:ext>
            </a:extLst>
          </p:cNvPr>
          <p:cNvSpPr/>
          <p:nvPr/>
        </p:nvSpPr>
        <p:spPr>
          <a:xfrm>
            <a:off x="9925482" y="13033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6" name="Oval 2994">
            <a:extLst>
              <a:ext uri="{FF2B5EF4-FFF2-40B4-BE49-F238E27FC236}">
                <a16:creationId xmlns:a16="http://schemas.microsoft.com/office/drawing/2014/main" id="{D49BF9F9-5762-5B95-4ABB-DF4F30DC20C3}"/>
              </a:ext>
            </a:extLst>
          </p:cNvPr>
          <p:cNvSpPr/>
          <p:nvPr/>
        </p:nvSpPr>
        <p:spPr>
          <a:xfrm>
            <a:off x="10202701" y="90184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7" name="Oval 2995">
            <a:extLst>
              <a:ext uri="{FF2B5EF4-FFF2-40B4-BE49-F238E27FC236}">
                <a16:creationId xmlns:a16="http://schemas.microsoft.com/office/drawing/2014/main" id="{3BBAF200-FF25-20EB-9DEC-748C2E7BC25E}"/>
              </a:ext>
            </a:extLst>
          </p:cNvPr>
          <p:cNvSpPr/>
          <p:nvPr/>
        </p:nvSpPr>
        <p:spPr>
          <a:xfrm>
            <a:off x="9586680" y="18105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8" name="Oval 2996">
            <a:extLst>
              <a:ext uri="{FF2B5EF4-FFF2-40B4-BE49-F238E27FC236}">
                <a16:creationId xmlns:a16="http://schemas.microsoft.com/office/drawing/2014/main" id="{44A183D5-D4A0-3CAF-A05F-C18DAACCEBC2}"/>
              </a:ext>
            </a:extLst>
          </p:cNvPr>
          <p:cNvSpPr/>
          <p:nvPr/>
        </p:nvSpPr>
        <p:spPr>
          <a:xfrm>
            <a:off x="9863852" y="140901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59" name="Oval 2997">
            <a:extLst>
              <a:ext uri="{FF2B5EF4-FFF2-40B4-BE49-F238E27FC236}">
                <a16:creationId xmlns:a16="http://schemas.microsoft.com/office/drawing/2014/main" id="{E4498D7D-82D3-C25F-224D-627AD8A3D887}"/>
              </a:ext>
            </a:extLst>
          </p:cNvPr>
          <p:cNvSpPr/>
          <p:nvPr/>
        </p:nvSpPr>
        <p:spPr>
          <a:xfrm>
            <a:off x="10209512" y="10569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0" name="Oval 2998">
            <a:extLst>
              <a:ext uri="{FF2B5EF4-FFF2-40B4-BE49-F238E27FC236}">
                <a16:creationId xmlns:a16="http://schemas.microsoft.com/office/drawing/2014/main" id="{E4E6309A-1B24-C501-40BC-14482CF14574}"/>
              </a:ext>
            </a:extLst>
          </p:cNvPr>
          <p:cNvSpPr/>
          <p:nvPr/>
        </p:nvSpPr>
        <p:spPr>
          <a:xfrm>
            <a:off x="10147393" y="11629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1" name="Oval 2999">
            <a:extLst>
              <a:ext uri="{FF2B5EF4-FFF2-40B4-BE49-F238E27FC236}">
                <a16:creationId xmlns:a16="http://schemas.microsoft.com/office/drawing/2014/main" id="{4C62D7BB-9B44-A299-111F-CE7F38F9AB3E}"/>
              </a:ext>
            </a:extLst>
          </p:cNvPr>
          <p:cNvSpPr/>
          <p:nvPr/>
        </p:nvSpPr>
        <p:spPr>
          <a:xfrm>
            <a:off x="10299875" y="97244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2" name="Oval 3000">
            <a:extLst>
              <a:ext uri="{FF2B5EF4-FFF2-40B4-BE49-F238E27FC236}">
                <a16:creationId xmlns:a16="http://schemas.microsoft.com/office/drawing/2014/main" id="{C4946D8E-D815-316D-4A4B-C802504B1E8F}"/>
              </a:ext>
            </a:extLst>
          </p:cNvPr>
          <p:cNvSpPr/>
          <p:nvPr/>
        </p:nvSpPr>
        <p:spPr>
          <a:xfrm>
            <a:off x="10085122" y="126899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3" name="Oval 3001">
            <a:extLst>
              <a:ext uri="{FF2B5EF4-FFF2-40B4-BE49-F238E27FC236}">
                <a16:creationId xmlns:a16="http://schemas.microsoft.com/office/drawing/2014/main" id="{F7C996C4-B342-DC4E-BCB6-88D54295D2D0}"/>
              </a:ext>
            </a:extLst>
          </p:cNvPr>
          <p:cNvSpPr/>
          <p:nvPr/>
        </p:nvSpPr>
        <p:spPr>
          <a:xfrm>
            <a:off x="9870560" y="15658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4" name="Oval 3002">
            <a:extLst>
              <a:ext uri="{FF2B5EF4-FFF2-40B4-BE49-F238E27FC236}">
                <a16:creationId xmlns:a16="http://schemas.microsoft.com/office/drawing/2014/main" id="{42981C92-E5F8-DFF3-36F6-CBB452795E53}"/>
              </a:ext>
            </a:extLst>
          </p:cNvPr>
          <p:cNvSpPr/>
          <p:nvPr/>
        </p:nvSpPr>
        <p:spPr>
          <a:xfrm>
            <a:off x="10022668" y="137509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5" name="Oval 3003">
            <a:extLst>
              <a:ext uri="{FF2B5EF4-FFF2-40B4-BE49-F238E27FC236}">
                <a16:creationId xmlns:a16="http://schemas.microsoft.com/office/drawing/2014/main" id="{3D49BEDA-E6FF-FF1D-1B2A-ECBF9CD36F2D}"/>
              </a:ext>
            </a:extLst>
          </p:cNvPr>
          <p:cNvSpPr/>
          <p:nvPr/>
        </p:nvSpPr>
        <p:spPr>
          <a:xfrm>
            <a:off x="9959986" y="14812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6" name="Oval 3004">
            <a:extLst>
              <a:ext uri="{FF2B5EF4-FFF2-40B4-BE49-F238E27FC236}">
                <a16:creationId xmlns:a16="http://schemas.microsoft.com/office/drawing/2014/main" id="{52C045B2-B7DA-8E16-633C-41E089A6D3D8}"/>
              </a:ext>
            </a:extLst>
          </p:cNvPr>
          <p:cNvSpPr/>
          <p:nvPr/>
        </p:nvSpPr>
        <p:spPr>
          <a:xfrm>
            <a:off x="9808127" y="16722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7" name="Oval 3005">
            <a:extLst>
              <a:ext uri="{FF2B5EF4-FFF2-40B4-BE49-F238E27FC236}">
                <a16:creationId xmlns:a16="http://schemas.microsoft.com/office/drawing/2014/main" id="{14D46B38-7D91-30FE-AE65-FB7753ACAF19}"/>
              </a:ext>
            </a:extLst>
          </p:cNvPr>
          <p:cNvSpPr/>
          <p:nvPr/>
        </p:nvSpPr>
        <p:spPr>
          <a:xfrm>
            <a:off x="9745390" y="17787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8" name="Oval 3006">
            <a:extLst>
              <a:ext uri="{FF2B5EF4-FFF2-40B4-BE49-F238E27FC236}">
                <a16:creationId xmlns:a16="http://schemas.microsoft.com/office/drawing/2014/main" id="{B3B1FFF0-FAAD-4C8C-3C67-8DD0209524C0}"/>
              </a:ext>
            </a:extLst>
          </p:cNvPr>
          <p:cNvSpPr/>
          <p:nvPr/>
        </p:nvSpPr>
        <p:spPr>
          <a:xfrm>
            <a:off x="10304575" y="11334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69" name="Oval 3007">
            <a:extLst>
              <a:ext uri="{FF2B5EF4-FFF2-40B4-BE49-F238E27FC236}">
                <a16:creationId xmlns:a16="http://schemas.microsoft.com/office/drawing/2014/main" id="{4C9BEE1C-F54F-0EE4-8AB8-43E9B9901AA9}"/>
              </a:ext>
            </a:extLst>
          </p:cNvPr>
          <p:cNvSpPr/>
          <p:nvPr/>
        </p:nvSpPr>
        <p:spPr>
          <a:xfrm>
            <a:off x="9594055" y="19703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0" name="Oval 3008">
            <a:extLst>
              <a:ext uri="{FF2B5EF4-FFF2-40B4-BE49-F238E27FC236}">
                <a16:creationId xmlns:a16="http://schemas.microsoft.com/office/drawing/2014/main" id="{921FE428-B790-39B2-7F4C-5201B8714D79}"/>
              </a:ext>
            </a:extLst>
          </p:cNvPr>
          <p:cNvSpPr/>
          <p:nvPr/>
        </p:nvSpPr>
        <p:spPr>
          <a:xfrm>
            <a:off x="10392860" y="10484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1" name="Oval 3009">
            <a:extLst>
              <a:ext uri="{FF2B5EF4-FFF2-40B4-BE49-F238E27FC236}">
                <a16:creationId xmlns:a16="http://schemas.microsoft.com/office/drawing/2014/main" id="{7F163516-9044-41DF-E3D7-4F9CB6CE0F1D}"/>
              </a:ext>
            </a:extLst>
          </p:cNvPr>
          <p:cNvSpPr/>
          <p:nvPr/>
        </p:nvSpPr>
        <p:spPr>
          <a:xfrm>
            <a:off x="10241437" y="124012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2" name="Oval 3010">
            <a:extLst>
              <a:ext uri="{FF2B5EF4-FFF2-40B4-BE49-F238E27FC236}">
                <a16:creationId xmlns:a16="http://schemas.microsoft.com/office/drawing/2014/main" id="{4C549EEE-60CB-56E1-9E96-E5FCC071D334}"/>
              </a:ext>
            </a:extLst>
          </p:cNvPr>
          <p:cNvSpPr/>
          <p:nvPr/>
        </p:nvSpPr>
        <p:spPr>
          <a:xfrm>
            <a:off x="9682241" y="188543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3" name="Oval 3011">
            <a:extLst>
              <a:ext uri="{FF2B5EF4-FFF2-40B4-BE49-F238E27FC236}">
                <a16:creationId xmlns:a16="http://schemas.microsoft.com/office/drawing/2014/main" id="{3186DD1B-88C8-5A76-6760-F844A7886AD2}"/>
              </a:ext>
            </a:extLst>
          </p:cNvPr>
          <p:cNvSpPr/>
          <p:nvPr/>
        </p:nvSpPr>
        <p:spPr>
          <a:xfrm>
            <a:off x="10178008" y="13469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4" name="Oval 3012">
            <a:extLst>
              <a:ext uri="{FF2B5EF4-FFF2-40B4-BE49-F238E27FC236}">
                <a16:creationId xmlns:a16="http://schemas.microsoft.com/office/drawing/2014/main" id="{632A4A50-F2CC-B055-A628-6584FBD5AB04}"/>
              </a:ext>
            </a:extLst>
          </p:cNvPr>
          <p:cNvSpPr/>
          <p:nvPr/>
        </p:nvSpPr>
        <p:spPr>
          <a:xfrm>
            <a:off x="10114222" y="14538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5" name="Oval 3013">
            <a:extLst>
              <a:ext uri="{FF2B5EF4-FFF2-40B4-BE49-F238E27FC236}">
                <a16:creationId xmlns:a16="http://schemas.microsoft.com/office/drawing/2014/main" id="{5F7E20FB-A8E7-9C61-1224-123F39CA03FF}"/>
              </a:ext>
            </a:extLst>
          </p:cNvPr>
          <p:cNvSpPr/>
          <p:nvPr/>
        </p:nvSpPr>
        <p:spPr>
          <a:xfrm>
            <a:off x="9963218" y="164678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6" name="Oval 3014">
            <a:extLst>
              <a:ext uri="{FF2B5EF4-FFF2-40B4-BE49-F238E27FC236}">
                <a16:creationId xmlns:a16="http://schemas.microsoft.com/office/drawing/2014/main" id="{D3F22997-B67E-E0A5-DC9E-D7382DEE460A}"/>
              </a:ext>
            </a:extLst>
          </p:cNvPr>
          <p:cNvSpPr/>
          <p:nvPr/>
        </p:nvSpPr>
        <p:spPr>
          <a:xfrm>
            <a:off x="10049996" y="156099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7" name="Oval 3015">
            <a:extLst>
              <a:ext uri="{FF2B5EF4-FFF2-40B4-BE49-F238E27FC236}">
                <a16:creationId xmlns:a16="http://schemas.microsoft.com/office/drawing/2014/main" id="{F45674BA-EB3B-8A3C-FBB0-A7DFCFA8A929}"/>
              </a:ext>
            </a:extLst>
          </p:cNvPr>
          <p:cNvSpPr/>
          <p:nvPr/>
        </p:nvSpPr>
        <p:spPr>
          <a:xfrm>
            <a:off x="10394747" y="12156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8" name="Oval 3016">
            <a:extLst>
              <a:ext uri="{FF2B5EF4-FFF2-40B4-BE49-F238E27FC236}">
                <a16:creationId xmlns:a16="http://schemas.microsoft.com/office/drawing/2014/main" id="{C15CB2BE-C883-ED1A-1485-8C1E8DDEE7CD}"/>
              </a:ext>
            </a:extLst>
          </p:cNvPr>
          <p:cNvSpPr/>
          <p:nvPr/>
        </p:nvSpPr>
        <p:spPr>
          <a:xfrm>
            <a:off x="10481353" y="112969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9" name="Oval 3017">
            <a:extLst>
              <a:ext uri="{FF2B5EF4-FFF2-40B4-BE49-F238E27FC236}">
                <a16:creationId xmlns:a16="http://schemas.microsoft.com/office/drawing/2014/main" id="{44698AF6-BFBF-387F-EFC9-E86BCD999915}"/>
              </a:ext>
            </a:extLst>
          </p:cNvPr>
          <p:cNvSpPr/>
          <p:nvPr/>
        </p:nvSpPr>
        <p:spPr>
          <a:xfrm>
            <a:off x="9898965" y="17545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0" name="Oval 3018">
            <a:extLst>
              <a:ext uri="{FF2B5EF4-FFF2-40B4-BE49-F238E27FC236}">
                <a16:creationId xmlns:a16="http://schemas.microsoft.com/office/drawing/2014/main" id="{3D83939C-A012-D544-9368-82E432583758}"/>
              </a:ext>
            </a:extLst>
          </p:cNvPr>
          <p:cNvSpPr/>
          <p:nvPr/>
        </p:nvSpPr>
        <p:spPr>
          <a:xfrm>
            <a:off x="10330233" y="132328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1" name="Oval 3019">
            <a:extLst>
              <a:ext uri="{FF2B5EF4-FFF2-40B4-BE49-F238E27FC236}">
                <a16:creationId xmlns:a16="http://schemas.microsoft.com/office/drawing/2014/main" id="{1C7A8BC0-8BD7-8E0C-13C4-A74CF3A8E939}"/>
              </a:ext>
            </a:extLst>
          </p:cNvPr>
          <p:cNvSpPr/>
          <p:nvPr/>
        </p:nvSpPr>
        <p:spPr>
          <a:xfrm>
            <a:off x="10265230" y="143116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2" name="Oval 3020">
            <a:extLst>
              <a:ext uri="{FF2B5EF4-FFF2-40B4-BE49-F238E27FC236}">
                <a16:creationId xmlns:a16="http://schemas.microsoft.com/office/drawing/2014/main" id="{82CEC635-EF9F-C031-892D-E75A2032DB65}"/>
              </a:ext>
            </a:extLst>
          </p:cNvPr>
          <p:cNvSpPr/>
          <p:nvPr/>
        </p:nvSpPr>
        <p:spPr>
          <a:xfrm>
            <a:off x="9834004" y="186268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3" name="Oval 3021">
            <a:extLst>
              <a:ext uri="{FF2B5EF4-FFF2-40B4-BE49-F238E27FC236}">
                <a16:creationId xmlns:a16="http://schemas.microsoft.com/office/drawing/2014/main" id="{045165B8-60BE-3EC7-FDAA-0B9613FDA82C}"/>
              </a:ext>
            </a:extLst>
          </p:cNvPr>
          <p:cNvSpPr/>
          <p:nvPr/>
        </p:nvSpPr>
        <p:spPr>
          <a:xfrm>
            <a:off x="10199632" y="153929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4" name="Oval 3022">
            <a:extLst>
              <a:ext uri="{FF2B5EF4-FFF2-40B4-BE49-F238E27FC236}">
                <a16:creationId xmlns:a16="http://schemas.microsoft.com/office/drawing/2014/main" id="{E4AB89F5-08ED-2674-C517-ED6EA4103F6B}"/>
              </a:ext>
            </a:extLst>
          </p:cNvPr>
          <p:cNvSpPr/>
          <p:nvPr/>
        </p:nvSpPr>
        <p:spPr>
          <a:xfrm>
            <a:off x="10565064" y="121583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5" name="Oval 3023">
            <a:extLst>
              <a:ext uri="{FF2B5EF4-FFF2-40B4-BE49-F238E27FC236}">
                <a16:creationId xmlns:a16="http://schemas.microsoft.com/office/drawing/2014/main" id="{5A83E54D-B519-070D-368A-49A0F1C7930F}"/>
              </a:ext>
            </a:extLst>
          </p:cNvPr>
          <p:cNvSpPr/>
          <p:nvPr/>
        </p:nvSpPr>
        <p:spPr>
          <a:xfrm>
            <a:off x="10479689" y="130322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6" name="Oval 3024">
            <a:extLst>
              <a:ext uri="{FF2B5EF4-FFF2-40B4-BE49-F238E27FC236}">
                <a16:creationId xmlns:a16="http://schemas.microsoft.com/office/drawing/2014/main" id="{BE07F2AB-8ED9-BD70-9A2C-D6152AEF79CD}"/>
              </a:ext>
            </a:extLst>
          </p:cNvPr>
          <p:cNvSpPr/>
          <p:nvPr/>
        </p:nvSpPr>
        <p:spPr>
          <a:xfrm>
            <a:off x="9768081" y="19712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7" name="Oval 3025">
            <a:extLst>
              <a:ext uri="{FF2B5EF4-FFF2-40B4-BE49-F238E27FC236}">
                <a16:creationId xmlns:a16="http://schemas.microsoft.com/office/drawing/2014/main" id="{3B5926B2-FD75-5ADF-2426-3B6F22ACBDB7}"/>
              </a:ext>
            </a:extLst>
          </p:cNvPr>
          <p:cNvSpPr/>
          <p:nvPr/>
        </p:nvSpPr>
        <p:spPr>
          <a:xfrm>
            <a:off x="10133297" y="1647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8" name="Oval 3026">
            <a:extLst>
              <a:ext uri="{FF2B5EF4-FFF2-40B4-BE49-F238E27FC236}">
                <a16:creationId xmlns:a16="http://schemas.microsoft.com/office/drawing/2014/main" id="{134AD785-5B7D-1D53-4E41-937CB4256EE3}"/>
              </a:ext>
            </a:extLst>
          </p:cNvPr>
          <p:cNvSpPr/>
          <p:nvPr/>
        </p:nvSpPr>
        <p:spPr>
          <a:xfrm>
            <a:off x="10413398" y="14120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89" name="Oval 3027">
            <a:extLst>
              <a:ext uri="{FF2B5EF4-FFF2-40B4-BE49-F238E27FC236}">
                <a16:creationId xmlns:a16="http://schemas.microsoft.com/office/drawing/2014/main" id="{78E77645-B02A-0609-8945-F1F443839313}"/>
              </a:ext>
            </a:extLst>
          </p:cNvPr>
          <p:cNvSpPr/>
          <p:nvPr/>
        </p:nvSpPr>
        <p:spPr>
          <a:xfrm>
            <a:off x="10048247" y="17357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0" name="Oval 3028">
            <a:extLst>
              <a:ext uri="{FF2B5EF4-FFF2-40B4-BE49-F238E27FC236}">
                <a16:creationId xmlns:a16="http://schemas.microsoft.com/office/drawing/2014/main" id="{7ADFDC70-2BA1-4AC4-BEAE-A3D2C1CC69B1}"/>
              </a:ext>
            </a:extLst>
          </p:cNvPr>
          <p:cNvSpPr/>
          <p:nvPr/>
        </p:nvSpPr>
        <p:spPr>
          <a:xfrm>
            <a:off x="9683171" y="205946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1" name="Oval 3029">
            <a:extLst>
              <a:ext uri="{FF2B5EF4-FFF2-40B4-BE49-F238E27FC236}">
                <a16:creationId xmlns:a16="http://schemas.microsoft.com/office/drawing/2014/main" id="{85A0D5A2-DB03-85A5-4484-5A8E6B5C9395}"/>
              </a:ext>
            </a:extLst>
          </p:cNvPr>
          <p:cNvSpPr/>
          <p:nvPr/>
        </p:nvSpPr>
        <p:spPr>
          <a:xfrm>
            <a:off x="10346364" y="152127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2" name="Oval 3030">
            <a:extLst>
              <a:ext uri="{FF2B5EF4-FFF2-40B4-BE49-F238E27FC236}">
                <a16:creationId xmlns:a16="http://schemas.microsoft.com/office/drawing/2014/main" id="{B7B604DB-9A00-598A-052C-679CC30A58F6}"/>
              </a:ext>
            </a:extLst>
          </p:cNvPr>
          <p:cNvSpPr/>
          <p:nvPr/>
        </p:nvSpPr>
        <p:spPr>
          <a:xfrm>
            <a:off x="9981295" y="184539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3" name="Oval 3031">
            <a:extLst>
              <a:ext uri="{FF2B5EF4-FFF2-40B4-BE49-F238E27FC236}">
                <a16:creationId xmlns:a16="http://schemas.microsoft.com/office/drawing/2014/main" id="{45DB3EA9-69C4-854A-46E0-65523ACE1936}"/>
              </a:ext>
            </a:extLst>
          </p:cNvPr>
          <p:cNvSpPr/>
          <p:nvPr/>
        </p:nvSpPr>
        <p:spPr>
          <a:xfrm>
            <a:off x="10643722" y="130660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4" name="Oval 3032">
            <a:extLst>
              <a:ext uri="{FF2B5EF4-FFF2-40B4-BE49-F238E27FC236}">
                <a16:creationId xmlns:a16="http://schemas.microsoft.com/office/drawing/2014/main" id="{68AC56D2-E702-10A9-7C1D-5F84A798B968}"/>
              </a:ext>
            </a:extLst>
          </p:cNvPr>
          <p:cNvSpPr/>
          <p:nvPr/>
        </p:nvSpPr>
        <p:spPr>
          <a:xfrm>
            <a:off x="10559076" y="139588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5" name="Oval 3033">
            <a:extLst>
              <a:ext uri="{FF2B5EF4-FFF2-40B4-BE49-F238E27FC236}">
                <a16:creationId xmlns:a16="http://schemas.microsoft.com/office/drawing/2014/main" id="{04360E6B-9E77-6625-83F4-2B5D26E5DAA7}"/>
              </a:ext>
            </a:extLst>
          </p:cNvPr>
          <p:cNvSpPr/>
          <p:nvPr/>
        </p:nvSpPr>
        <p:spPr>
          <a:xfrm>
            <a:off x="10278421" y="16308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6" name="Oval 3034">
            <a:extLst>
              <a:ext uri="{FF2B5EF4-FFF2-40B4-BE49-F238E27FC236}">
                <a16:creationId xmlns:a16="http://schemas.microsoft.com/office/drawing/2014/main" id="{7DA5E226-33BD-9E44-D9A3-D4D240E36AA2}"/>
              </a:ext>
            </a:extLst>
          </p:cNvPr>
          <p:cNvSpPr/>
          <p:nvPr/>
        </p:nvSpPr>
        <p:spPr>
          <a:xfrm>
            <a:off x="10490579" y="15061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7" name="Oval 3035">
            <a:extLst>
              <a:ext uri="{FF2B5EF4-FFF2-40B4-BE49-F238E27FC236}">
                <a16:creationId xmlns:a16="http://schemas.microsoft.com/office/drawing/2014/main" id="{9245EFC8-219F-A962-32D6-D3DBDAAAE0D7}"/>
              </a:ext>
            </a:extLst>
          </p:cNvPr>
          <p:cNvSpPr/>
          <p:nvPr/>
        </p:nvSpPr>
        <p:spPr>
          <a:xfrm>
            <a:off x="9913023" y="195571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8" name="Oval 3036">
            <a:extLst>
              <a:ext uri="{FF2B5EF4-FFF2-40B4-BE49-F238E27FC236}">
                <a16:creationId xmlns:a16="http://schemas.microsoft.com/office/drawing/2014/main" id="{62DA153F-AC64-2591-465E-FD020F83D04C}"/>
              </a:ext>
            </a:extLst>
          </p:cNvPr>
          <p:cNvSpPr/>
          <p:nvPr/>
        </p:nvSpPr>
        <p:spPr>
          <a:xfrm>
            <a:off x="10209349" y="17408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9" name="Oval 3037">
            <a:extLst>
              <a:ext uri="{FF2B5EF4-FFF2-40B4-BE49-F238E27FC236}">
                <a16:creationId xmlns:a16="http://schemas.microsoft.com/office/drawing/2014/main" id="{38EE2031-2B74-948C-8ABE-00B9096E1966}"/>
              </a:ext>
            </a:extLst>
          </p:cNvPr>
          <p:cNvSpPr/>
          <p:nvPr/>
        </p:nvSpPr>
        <p:spPr>
          <a:xfrm>
            <a:off x="10124961" y="183191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0" name="Oval 3038">
            <a:extLst>
              <a:ext uri="{FF2B5EF4-FFF2-40B4-BE49-F238E27FC236}">
                <a16:creationId xmlns:a16="http://schemas.microsoft.com/office/drawing/2014/main" id="{63FDAE0E-7957-250F-7964-9BA7EA3DEB35}"/>
              </a:ext>
            </a:extLst>
          </p:cNvPr>
          <p:cNvSpPr/>
          <p:nvPr/>
        </p:nvSpPr>
        <p:spPr>
          <a:xfrm>
            <a:off x="10421015" y="16168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1" name="Oval 3039">
            <a:extLst>
              <a:ext uri="{FF2B5EF4-FFF2-40B4-BE49-F238E27FC236}">
                <a16:creationId xmlns:a16="http://schemas.microsoft.com/office/drawing/2014/main" id="{72F05C9E-B527-CBFD-8E6C-5FA6DE72CED8}"/>
              </a:ext>
            </a:extLst>
          </p:cNvPr>
          <p:cNvSpPr/>
          <p:nvPr/>
        </p:nvSpPr>
        <p:spPr>
          <a:xfrm>
            <a:off x="10717069" y="14017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2" name="Oval 3040">
            <a:extLst>
              <a:ext uri="{FF2B5EF4-FFF2-40B4-BE49-F238E27FC236}">
                <a16:creationId xmlns:a16="http://schemas.microsoft.com/office/drawing/2014/main" id="{08F4E159-A3E1-B171-B416-532FF6D9B308}"/>
              </a:ext>
            </a:extLst>
          </p:cNvPr>
          <p:cNvSpPr/>
          <p:nvPr/>
        </p:nvSpPr>
        <p:spPr>
          <a:xfrm>
            <a:off x="10632609" y="149325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3" name="Oval 3041">
            <a:extLst>
              <a:ext uri="{FF2B5EF4-FFF2-40B4-BE49-F238E27FC236}">
                <a16:creationId xmlns:a16="http://schemas.microsoft.com/office/drawing/2014/main" id="{5F37CB52-59F9-EF11-7EB7-AB418668C372}"/>
              </a:ext>
            </a:extLst>
          </p:cNvPr>
          <p:cNvSpPr/>
          <p:nvPr/>
        </p:nvSpPr>
        <p:spPr>
          <a:xfrm>
            <a:off x="9842948" y="206683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4" name="Oval 3042">
            <a:extLst>
              <a:ext uri="{FF2B5EF4-FFF2-40B4-BE49-F238E27FC236}">
                <a16:creationId xmlns:a16="http://schemas.microsoft.com/office/drawing/2014/main" id="{8D759EDC-6736-D089-7992-CAC05C709B98}"/>
              </a:ext>
            </a:extLst>
          </p:cNvPr>
          <p:cNvSpPr/>
          <p:nvPr/>
        </p:nvSpPr>
        <p:spPr>
          <a:xfrm>
            <a:off x="10350147" y="17280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5" name="Oval 3043">
            <a:extLst>
              <a:ext uri="{FF2B5EF4-FFF2-40B4-BE49-F238E27FC236}">
                <a16:creationId xmlns:a16="http://schemas.microsoft.com/office/drawing/2014/main" id="{0954D7B1-F0BE-FC8F-9242-44055D66449F}"/>
              </a:ext>
            </a:extLst>
          </p:cNvPr>
          <p:cNvSpPr/>
          <p:nvPr/>
        </p:nvSpPr>
        <p:spPr>
          <a:xfrm>
            <a:off x="10054325" y="194386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6" name="Oval 3044">
            <a:extLst>
              <a:ext uri="{FF2B5EF4-FFF2-40B4-BE49-F238E27FC236}">
                <a16:creationId xmlns:a16="http://schemas.microsoft.com/office/drawing/2014/main" id="{55952809-DDC2-6B77-2C1F-5E85FF6D4F78}"/>
              </a:ext>
            </a:extLst>
          </p:cNvPr>
          <p:cNvSpPr/>
          <p:nvPr/>
        </p:nvSpPr>
        <p:spPr>
          <a:xfrm>
            <a:off x="10561443" y="160501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7" name="Oval 3045">
            <a:extLst>
              <a:ext uri="{FF2B5EF4-FFF2-40B4-BE49-F238E27FC236}">
                <a16:creationId xmlns:a16="http://schemas.microsoft.com/office/drawing/2014/main" id="{964B0ADB-3723-C9B9-3704-1761BF126E30}"/>
              </a:ext>
            </a:extLst>
          </p:cNvPr>
          <p:cNvSpPr/>
          <p:nvPr/>
        </p:nvSpPr>
        <p:spPr>
          <a:xfrm>
            <a:off x="9758697" y="21603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8" name="Oval 3046">
            <a:extLst>
              <a:ext uri="{FF2B5EF4-FFF2-40B4-BE49-F238E27FC236}">
                <a16:creationId xmlns:a16="http://schemas.microsoft.com/office/drawing/2014/main" id="{F771EA02-9435-6D2A-DE4B-BCE2920814E3}"/>
              </a:ext>
            </a:extLst>
          </p:cNvPr>
          <p:cNvSpPr/>
          <p:nvPr/>
        </p:nvSpPr>
        <p:spPr>
          <a:xfrm>
            <a:off x="10784866" y="15008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09" name="Oval 3047">
            <a:extLst>
              <a:ext uri="{FF2B5EF4-FFF2-40B4-BE49-F238E27FC236}">
                <a16:creationId xmlns:a16="http://schemas.microsoft.com/office/drawing/2014/main" id="{711C7C4E-9895-2547-7B57-8911502950CF}"/>
              </a:ext>
            </a:extLst>
          </p:cNvPr>
          <p:cNvSpPr/>
          <p:nvPr/>
        </p:nvSpPr>
        <p:spPr>
          <a:xfrm>
            <a:off x="10277660" y="18398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0" name="Oval 3048">
            <a:extLst>
              <a:ext uri="{FF2B5EF4-FFF2-40B4-BE49-F238E27FC236}">
                <a16:creationId xmlns:a16="http://schemas.microsoft.com/office/drawing/2014/main" id="{BF007E21-5557-5A0F-C183-809EBA851180}"/>
              </a:ext>
            </a:extLst>
          </p:cNvPr>
          <p:cNvSpPr/>
          <p:nvPr/>
        </p:nvSpPr>
        <p:spPr>
          <a:xfrm>
            <a:off x="10488819" y="171734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1" name="Oval 3049">
            <a:extLst>
              <a:ext uri="{FF2B5EF4-FFF2-40B4-BE49-F238E27FC236}">
                <a16:creationId xmlns:a16="http://schemas.microsoft.com/office/drawing/2014/main" id="{513C0D57-C336-C957-54D1-06B10CE7C008}"/>
              </a:ext>
            </a:extLst>
          </p:cNvPr>
          <p:cNvSpPr/>
          <p:nvPr/>
        </p:nvSpPr>
        <p:spPr>
          <a:xfrm>
            <a:off x="10700008" y="159497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2" name="Oval 3050">
            <a:extLst>
              <a:ext uri="{FF2B5EF4-FFF2-40B4-BE49-F238E27FC236}">
                <a16:creationId xmlns:a16="http://schemas.microsoft.com/office/drawing/2014/main" id="{2A7389E3-3913-A0A9-225B-EBA140272609}"/>
              </a:ext>
            </a:extLst>
          </p:cNvPr>
          <p:cNvSpPr/>
          <p:nvPr/>
        </p:nvSpPr>
        <p:spPr>
          <a:xfrm>
            <a:off x="9981521" y="20567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3" name="Oval 3051">
            <a:extLst>
              <a:ext uri="{FF2B5EF4-FFF2-40B4-BE49-F238E27FC236}">
                <a16:creationId xmlns:a16="http://schemas.microsoft.com/office/drawing/2014/main" id="{FC16FCF4-3B4E-3741-33B4-EDD455671598}"/>
              </a:ext>
            </a:extLst>
          </p:cNvPr>
          <p:cNvSpPr/>
          <p:nvPr/>
        </p:nvSpPr>
        <p:spPr>
          <a:xfrm>
            <a:off x="10192744" y="193460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4" name="Oval 3052">
            <a:extLst>
              <a:ext uri="{FF2B5EF4-FFF2-40B4-BE49-F238E27FC236}">
                <a16:creationId xmlns:a16="http://schemas.microsoft.com/office/drawing/2014/main" id="{3E95630B-175F-42CA-AFA6-FE6B95FB2865}"/>
              </a:ext>
            </a:extLst>
          </p:cNvPr>
          <p:cNvSpPr/>
          <p:nvPr/>
        </p:nvSpPr>
        <p:spPr>
          <a:xfrm>
            <a:off x="10414410" y="183031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5" name="Oval 3053">
            <a:extLst>
              <a:ext uri="{FF2B5EF4-FFF2-40B4-BE49-F238E27FC236}">
                <a16:creationId xmlns:a16="http://schemas.microsoft.com/office/drawing/2014/main" id="{A6030150-BB5D-E620-A791-E6B3CB5F2553}"/>
              </a:ext>
            </a:extLst>
          </p:cNvPr>
          <p:cNvSpPr/>
          <p:nvPr/>
        </p:nvSpPr>
        <p:spPr>
          <a:xfrm>
            <a:off x="10625687" y="17083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6" name="Oval 3054">
            <a:extLst>
              <a:ext uri="{FF2B5EF4-FFF2-40B4-BE49-F238E27FC236}">
                <a16:creationId xmlns:a16="http://schemas.microsoft.com/office/drawing/2014/main" id="{B2879609-BCCD-53E3-14B8-D9D9972924C2}"/>
              </a:ext>
            </a:extLst>
          </p:cNvPr>
          <p:cNvSpPr/>
          <p:nvPr/>
        </p:nvSpPr>
        <p:spPr>
          <a:xfrm>
            <a:off x="10846893" y="160373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7" name="Oval 3055">
            <a:extLst>
              <a:ext uri="{FF2B5EF4-FFF2-40B4-BE49-F238E27FC236}">
                <a16:creationId xmlns:a16="http://schemas.microsoft.com/office/drawing/2014/main" id="{70AAD029-62E3-D736-25F4-5495EBB64C70}"/>
              </a:ext>
            </a:extLst>
          </p:cNvPr>
          <p:cNvSpPr/>
          <p:nvPr/>
        </p:nvSpPr>
        <p:spPr>
          <a:xfrm>
            <a:off x="10761017" y="17006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8" name="Oval 3056">
            <a:extLst>
              <a:ext uri="{FF2B5EF4-FFF2-40B4-BE49-F238E27FC236}">
                <a16:creationId xmlns:a16="http://schemas.microsoft.com/office/drawing/2014/main" id="{AEF8566E-AA07-67E5-7FCB-FF7E68B64019}"/>
              </a:ext>
            </a:extLst>
          </p:cNvPr>
          <p:cNvSpPr/>
          <p:nvPr/>
        </p:nvSpPr>
        <p:spPr>
          <a:xfrm>
            <a:off x="10117352" y="204901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19" name="Oval 3057">
            <a:extLst>
              <a:ext uri="{FF2B5EF4-FFF2-40B4-BE49-F238E27FC236}">
                <a16:creationId xmlns:a16="http://schemas.microsoft.com/office/drawing/2014/main" id="{86B914AD-D6B0-4165-D2A7-056F483411CB}"/>
              </a:ext>
            </a:extLst>
          </p:cNvPr>
          <p:cNvSpPr/>
          <p:nvPr/>
        </p:nvSpPr>
        <p:spPr>
          <a:xfrm>
            <a:off x="10549446" y="18223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0" name="Oval 3058">
            <a:extLst>
              <a:ext uri="{FF2B5EF4-FFF2-40B4-BE49-F238E27FC236}">
                <a16:creationId xmlns:a16="http://schemas.microsoft.com/office/drawing/2014/main" id="{966DC427-096D-C414-C791-4F8784202B5B}"/>
              </a:ext>
            </a:extLst>
          </p:cNvPr>
          <p:cNvSpPr/>
          <p:nvPr/>
        </p:nvSpPr>
        <p:spPr>
          <a:xfrm>
            <a:off x="9905751" y="21707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1" name="Oval 3059">
            <a:extLst>
              <a:ext uri="{FF2B5EF4-FFF2-40B4-BE49-F238E27FC236}">
                <a16:creationId xmlns:a16="http://schemas.microsoft.com/office/drawing/2014/main" id="{86880F6D-9B1C-D6CE-C56C-EF2A1039FC6F}"/>
              </a:ext>
            </a:extLst>
          </p:cNvPr>
          <p:cNvSpPr/>
          <p:nvPr/>
        </p:nvSpPr>
        <p:spPr>
          <a:xfrm>
            <a:off x="10337786" y="19439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2" name="Oval 3060">
            <a:extLst>
              <a:ext uri="{FF2B5EF4-FFF2-40B4-BE49-F238E27FC236}">
                <a16:creationId xmlns:a16="http://schemas.microsoft.com/office/drawing/2014/main" id="{CF5BECA4-C407-23A8-80EF-223B1309AA3E}"/>
              </a:ext>
            </a:extLst>
          </p:cNvPr>
          <p:cNvSpPr/>
          <p:nvPr/>
        </p:nvSpPr>
        <p:spPr>
          <a:xfrm>
            <a:off x="10683038" y="181562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3" name="Oval 3061">
            <a:extLst>
              <a:ext uri="{FF2B5EF4-FFF2-40B4-BE49-F238E27FC236}">
                <a16:creationId xmlns:a16="http://schemas.microsoft.com/office/drawing/2014/main" id="{0CEFDDFF-FAA2-A156-6B71-CE963AE5CA4D}"/>
              </a:ext>
            </a:extLst>
          </p:cNvPr>
          <p:cNvSpPr/>
          <p:nvPr/>
        </p:nvSpPr>
        <p:spPr>
          <a:xfrm>
            <a:off x="10902946" y="17099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4" name="Oval 3062">
            <a:extLst>
              <a:ext uri="{FF2B5EF4-FFF2-40B4-BE49-F238E27FC236}">
                <a16:creationId xmlns:a16="http://schemas.microsoft.com/office/drawing/2014/main" id="{DA7231D9-AC86-8248-CE87-8B35CF65EAAF}"/>
              </a:ext>
            </a:extLst>
          </p:cNvPr>
          <p:cNvSpPr/>
          <p:nvPr/>
        </p:nvSpPr>
        <p:spPr>
          <a:xfrm>
            <a:off x="10251049" y="204295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5" name="Oval 3063">
            <a:extLst>
              <a:ext uri="{FF2B5EF4-FFF2-40B4-BE49-F238E27FC236}">
                <a16:creationId xmlns:a16="http://schemas.microsoft.com/office/drawing/2014/main" id="{B304814C-AFD7-23D0-A8AA-46F6803FA5F8}"/>
              </a:ext>
            </a:extLst>
          </p:cNvPr>
          <p:cNvSpPr/>
          <p:nvPr/>
        </p:nvSpPr>
        <p:spPr>
          <a:xfrm>
            <a:off x="10470851" y="193710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6" name="Oval 3064">
            <a:extLst>
              <a:ext uri="{FF2B5EF4-FFF2-40B4-BE49-F238E27FC236}">
                <a16:creationId xmlns:a16="http://schemas.microsoft.com/office/drawing/2014/main" id="{A6726C85-8529-91CA-3C80-C5D4E5E2B89C}"/>
              </a:ext>
            </a:extLst>
          </p:cNvPr>
          <p:cNvSpPr/>
          <p:nvPr/>
        </p:nvSpPr>
        <p:spPr>
          <a:xfrm>
            <a:off x="10038694" y="216458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7" name="Oval 3065">
            <a:extLst>
              <a:ext uri="{FF2B5EF4-FFF2-40B4-BE49-F238E27FC236}">
                <a16:creationId xmlns:a16="http://schemas.microsoft.com/office/drawing/2014/main" id="{ABD325A6-5325-E5DB-7405-1C15423B93F7}"/>
              </a:ext>
            </a:extLst>
          </p:cNvPr>
          <p:cNvSpPr/>
          <p:nvPr/>
        </p:nvSpPr>
        <p:spPr>
          <a:xfrm>
            <a:off x="10815405" y="18098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8" name="Oval 3066">
            <a:extLst>
              <a:ext uri="{FF2B5EF4-FFF2-40B4-BE49-F238E27FC236}">
                <a16:creationId xmlns:a16="http://schemas.microsoft.com/office/drawing/2014/main" id="{9C37E4A4-172A-1418-4334-0218F0C748B0}"/>
              </a:ext>
            </a:extLst>
          </p:cNvPr>
          <p:cNvSpPr/>
          <p:nvPr/>
        </p:nvSpPr>
        <p:spPr>
          <a:xfrm>
            <a:off x="9819097" y="227096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29" name="Oval 3067">
            <a:extLst>
              <a:ext uri="{FF2B5EF4-FFF2-40B4-BE49-F238E27FC236}">
                <a16:creationId xmlns:a16="http://schemas.microsoft.com/office/drawing/2014/main" id="{1D2233A3-B669-6CEB-B7DA-CB8FFCA67A9D}"/>
              </a:ext>
            </a:extLst>
          </p:cNvPr>
          <p:cNvSpPr/>
          <p:nvPr/>
        </p:nvSpPr>
        <p:spPr>
          <a:xfrm>
            <a:off x="10602600" y="193133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0" name="Oval 3068">
            <a:extLst>
              <a:ext uri="{FF2B5EF4-FFF2-40B4-BE49-F238E27FC236}">
                <a16:creationId xmlns:a16="http://schemas.microsoft.com/office/drawing/2014/main" id="{02925E1B-BF46-26D8-2ECC-F96EB6E042F6}"/>
              </a:ext>
            </a:extLst>
          </p:cNvPr>
          <p:cNvSpPr/>
          <p:nvPr/>
        </p:nvSpPr>
        <p:spPr>
          <a:xfrm>
            <a:off x="10389337" y="205261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1" name="Oval 3069">
            <a:extLst>
              <a:ext uri="{FF2B5EF4-FFF2-40B4-BE49-F238E27FC236}">
                <a16:creationId xmlns:a16="http://schemas.microsoft.com/office/drawing/2014/main" id="{7BDE43DB-DFF1-3370-2309-C76FE474C30B}"/>
              </a:ext>
            </a:extLst>
          </p:cNvPr>
          <p:cNvSpPr/>
          <p:nvPr/>
        </p:nvSpPr>
        <p:spPr>
          <a:xfrm>
            <a:off x="10952843" y="181922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2" name="Oval 3070">
            <a:extLst>
              <a:ext uri="{FF2B5EF4-FFF2-40B4-BE49-F238E27FC236}">
                <a16:creationId xmlns:a16="http://schemas.microsoft.com/office/drawing/2014/main" id="{EAB920CD-3AD2-EC7C-708C-4ABD83DB6F45}"/>
              </a:ext>
            </a:extLst>
          </p:cNvPr>
          <p:cNvSpPr/>
          <p:nvPr/>
        </p:nvSpPr>
        <p:spPr>
          <a:xfrm>
            <a:off x="10169769" y="21598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3" name="Oval 3071">
            <a:extLst>
              <a:ext uri="{FF2B5EF4-FFF2-40B4-BE49-F238E27FC236}">
                <a16:creationId xmlns:a16="http://schemas.microsoft.com/office/drawing/2014/main" id="{EB0542E5-2D42-2781-AA28-836758BC64C3}"/>
              </a:ext>
            </a:extLst>
          </p:cNvPr>
          <p:cNvSpPr/>
          <p:nvPr/>
        </p:nvSpPr>
        <p:spPr>
          <a:xfrm>
            <a:off x="10733247" y="19264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4" name="Oval 3072">
            <a:extLst>
              <a:ext uri="{FF2B5EF4-FFF2-40B4-BE49-F238E27FC236}">
                <a16:creationId xmlns:a16="http://schemas.microsoft.com/office/drawing/2014/main" id="{16BAC70B-78D4-BF21-EA54-2BFB7641B994}"/>
              </a:ext>
            </a:extLst>
          </p:cNvPr>
          <p:cNvSpPr/>
          <p:nvPr/>
        </p:nvSpPr>
        <p:spPr>
          <a:xfrm>
            <a:off x="10519153" y="204781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5" name="Oval 3073">
            <a:extLst>
              <a:ext uri="{FF2B5EF4-FFF2-40B4-BE49-F238E27FC236}">
                <a16:creationId xmlns:a16="http://schemas.microsoft.com/office/drawing/2014/main" id="{633CBF60-1280-82A0-17A5-3A436D99B5BC}"/>
              </a:ext>
            </a:extLst>
          </p:cNvPr>
          <p:cNvSpPr/>
          <p:nvPr/>
        </p:nvSpPr>
        <p:spPr>
          <a:xfrm>
            <a:off x="10862966" y="192223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6" name="Oval 3074">
            <a:extLst>
              <a:ext uri="{FF2B5EF4-FFF2-40B4-BE49-F238E27FC236}">
                <a16:creationId xmlns:a16="http://schemas.microsoft.com/office/drawing/2014/main" id="{4EDC2264-4759-EE57-A5A6-3DEE1665BACD}"/>
              </a:ext>
            </a:extLst>
          </p:cNvPr>
          <p:cNvSpPr/>
          <p:nvPr/>
        </p:nvSpPr>
        <p:spPr>
          <a:xfrm>
            <a:off x="9955573" y="228142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7" name="Oval 3075">
            <a:extLst>
              <a:ext uri="{FF2B5EF4-FFF2-40B4-BE49-F238E27FC236}">
                <a16:creationId xmlns:a16="http://schemas.microsoft.com/office/drawing/2014/main" id="{59666463-5EA4-ACA2-BFDC-11D07BDE5494}"/>
              </a:ext>
            </a:extLst>
          </p:cNvPr>
          <p:cNvSpPr/>
          <p:nvPr/>
        </p:nvSpPr>
        <p:spPr>
          <a:xfrm>
            <a:off x="10299407" y="21560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8" name="Oval 3076">
            <a:extLst>
              <a:ext uri="{FF2B5EF4-FFF2-40B4-BE49-F238E27FC236}">
                <a16:creationId xmlns:a16="http://schemas.microsoft.com/office/drawing/2014/main" id="{F5A78FA7-F012-36E4-0CF3-DAA2D6681E72}"/>
              </a:ext>
            </a:extLst>
          </p:cNvPr>
          <p:cNvSpPr/>
          <p:nvPr/>
        </p:nvSpPr>
        <p:spPr>
          <a:xfrm>
            <a:off x="10648022" y="20437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39" name="Oval 3077">
            <a:extLst>
              <a:ext uri="{FF2B5EF4-FFF2-40B4-BE49-F238E27FC236}">
                <a16:creationId xmlns:a16="http://schemas.microsoft.com/office/drawing/2014/main" id="{9C539D66-75B3-B1D3-5EC8-56CF5D5E7BB6}"/>
              </a:ext>
            </a:extLst>
          </p:cNvPr>
          <p:cNvSpPr/>
          <p:nvPr/>
        </p:nvSpPr>
        <p:spPr>
          <a:xfrm>
            <a:off x="10996421" y="19311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0" name="Oval 3078">
            <a:extLst>
              <a:ext uri="{FF2B5EF4-FFF2-40B4-BE49-F238E27FC236}">
                <a16:creationId xmlns:a16="http://schemas.microsoft.com/office/drawing/2014/main" id="{D43EBF75-2C26-09C6-3E2E-65A4FC73719C}"/>
              </a:ext>
            </a:extLst>
          </p:cNvPr>
          <p:cNvSpPr/>
          <p:nvPr/>
        </p:nvSpPr>
        <p:spPr>
          <a:xfrm>
            <a:off x="10776102" y="204030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1" name="Oval 3079">
            <a:extLst>
              <a:ext uri="{FF2B5EF4-FFF2-40B4-BE49-F238E27FC236}">
                <a16:creationId xmlns:a16="http://schemas.microsoft.com/office/drawing/2014/main" id="{30610561-24D7-BEC8-EBA7-23D1546CBC30}"/>
              </a:ext>
            </a:extLst>
          </p:cNvPr>
          <p:cNvSpPr/>
          <p:nvPr/>
        </p:nvSpPr>
        <p:spPr>
          <a:xfrm>
            <a:off x="10083872" y="22779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2" name="Oval 3080">
            <a:extLst>
              <a:ext uri="{FF2B5EF4-FFF2-40B4-BE49-F238E27FC236}">
                <a16:creationId xmlns:a16="http://schemas.microsoft.com/office/drawing/2014/main" id="{87A287E1-C4FD-8E59-7BFC-FD622DAA29F4}"/>
              </a:ext>
            </a:extLst>
          </p:cNvPr>
          <p:cNvSpPr/>
          <p:nvPr/>
        </p:nvSpPr>
        <p:spPr>
          <a:xfrm>
            <a:off x="10431978" y="21650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3" name="Oval 3081">
            <a:extLst>
              <a:ext uri="{FF2B5EF4-FFF2-40B4-BE49-F238E27FC236}">
                <a16:creationId xmlns:a16="http://schemas.microsoft.com/office/drawing/2014/main" id="{4BA89810-DCAF-B203-410F-0FE60D41FE41}"/>
              </a:ext>
            </a:extLst>
          </p:cNvPr>
          <p:cNvSpPr/>
          <p:nvPr/>
        </p:nvSpPr>
        <p:spPr>
          <a:xfrm>
            <a:off x="10903520" y="20373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4" name="Oval 3082">
            <a:extLst>
              <a:ext uri="{FF2B5EF4-FFF2-40B4-BE49-F238E27FC236}">
                <a16:creationId xmlns:a16="http://schemas.microsoft.com/office/drawing/2014/main" id="{9B597792-D432-DFC3-F7B1-1AD3D1FB73F3}"/>
              </a:ext>
            </a:extLst>
          </p:cNvPr>
          <p:cNvSpPr/>
          <p:nvPr/>
        </p:nvSpPr>
        <p:spPr>
          <a:xfrm>
            <a:off x="10559047" y="21618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5" name="Oval 3083">
            <a:extLst>
              <a:ext uri="{FF2B5EF4-FFF2-40B4-BE49-F238E27FC236}">
                <a16:creationId xmlns:a16="http://schemas.microsoft.com/office/drawing/2014/main" id="{1CF937B0-D0DA-21B7-805F-8BDA0E0A8788}"/>
              </a:ext>
            </a:extLst>
          </p:cNvPr>
          <p:cNvSpPr/>
          <p:nvPr/>
        </p:nvSpPr>
        <p:spPr>
          <a:xfrm>
            <a:off x="10211070" y="22752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6" name="Oval 3084">
            <a:extLst>
              <a:ext uri="{FF2B5EF4-FFF2-40B4-BE49-F238E27FC236}">
                <a16:creationId xmlns:a16="http://schemas.microsoft.com/office/drawing/2014/main" id="{A020B111-5CFB-9B92-7DB2-BBB2EDD3FB0B}"/>
              </a:ext>
            </a:extLst>
          </p:cNvPr>
          <p:cNvSpPr/>
          <p:nvPr/>
        </p:nvSpPr>
        <p:spPr>
          <a:xfrm>
            <a:off x="9863139" y="238905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7" name="Oval 3085">
            <a:extLst>
              <a:ext uri="{FF2B5EF4-FFF2-40B4-BE49-F238E27FC236}">
                <a16:creationId xmlns:a16="http://schemas.microsoft.com/office/drawing/2014/main" id="{901AA766-533C-379C-9FC4-DBA888997A3E}"/>
              </a:ext>
            </a:extLst>
          </p:cNvPr>
          <p:cNvSpPr/>
          <p:nvPr/>
        </p:nvSpPr>
        <p:spPr>
          <a:xfrm>
            <a:off x="11033538" y="20453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 name="Oval 3086">
            <a:extLst>
              <a:ext uri="{FF2B5EF4-FFF2-40B4-BE49-F238E27FC236}">
                <a16:creationId xmlns:a16="http://schemas.microsoft.com/office/drawing/2014/main" id="{47BB648C-92DB-7AC9-298E-0678F8EC84D5}"/>
              </a:ext>
            </a:extLst>
          </p:cNvPr>
          <p:cNvSpPr/>
          <p:nvPr/>
        </p:nvSpPr>
        <p:spPr>
          <a:xfrm>
            <a:off x="10685491" y="21590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9" name="Oval 3087">
            <a:extLst>
              <a:ext uri="{FF2B5EF4-FFF2-40B4-BE49-F238E27FC236}">
                <a16:creationId xmlns:a16="http://schemas.microsoft.com/office/drawing/2014/main" id="{F5ED5FBA-E85F-634B-112F-A04A6322F960}"/>
              </a:ext>
            </a:extLst>
          </p:cNvPr>
          <p:cNvSpPr/>
          <p:nvPr/>
        </p:nvSpPr>
        <p:spPr>
          <a:xfrm>
            <a:off x="10337428" y="227311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0" name="Oval 3088">
            <a:extLst>
              <a:ext uri="{FF2B5EF4-FFF2-40B4-BE49-F238E27FC236}">
                <a16:creationId xmlns:a16="http://schemas.microsoft.com/office/drawing/2014/main" id="{47A9BA02-8648-914B-FF83-7CF8954B911A}"/>
              </a:ext>
            </a:extLst>
          </p:cNvPr>
          <p:cNvSpPr/>
          <p:nvPr/>
        </p:nvSpPr>
        <p:spPr>
          <a:xfrm>
            <a:off x="10811418" y="2156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1" name="Oval 3089">
            <a:extLst>
              <a:ext uri="{FF2B5EF4-FFF2-40B4-BE49-F238E27FC236}">
                <a16:creationId xmlns:a16="http://schemas.microsoft.com/office/drawing/2014/main" id="{52F58610-D951-F021-C4EA-51E38150DC6E}"/>
              </a:ext>
            </a:extLst>
          </p:cNvPr>
          <p:cNvSpPr/>
          <p:nvPr/>
        </p:nvSpPr>
        <p:spPr>
          <a:xfrm>
            <a:off x="10936912" y="215468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2" name="Oval 3090">
            <a:extLst>
              <a:ext uri="{FF2B5EF4-FFF2-40B4-BE49-F238E27FC236}">
                <a16:creationId xmlns:a16="http://schemas.microsoft.com/office/drawing/2014/main" id="{D8EB8AE5-7207-615B-444C-EBD8ADBAC49C}"/>
              </a:ext>
            </a:extLst>
          </p:cNvPr>
          <p:cNvSpPr/>
          <p:nvPr/>
        </p:nvSpPr>
        <p:spPr>
          <a:xfrm>
            <a:off x="9991689" y="23973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3" name="Oval 3091">
            <a:extLst>
              <a:ext uri="{FF2B5EF4-FFF2-40B4-BE49-F238E27FC236}">
                <a16:creationId xmlns:a16="http://schemas.microsoft.com/office/drawing/2014/main" id="{A89EC8FD-FF95-5349-646F-36C4D0262EB0}"/>
              </a:ext>
            </a:extLst>
          </p:cNvPr>
          <p:cNvSpPr/>
          <p:nvPr/>
        </p:nvSpPr>
        <p:spPr>
          <a:xfrm>
            <a:off x="10465434" y="22805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4" name="Oval 3092">
            <a:extLst>
              <a:ext uri="{FF2B5EF4-FFF2-40B4-BE49-F238E27FC236}">
                <a16:creationId xmlns:a16="http://schemas.microsoft.com/office/drawing/2014/main" id="{CD39A8AA-4510-6C86-5B3E-4AE417CC6240}"/>
              </a:ext>
            </a:extLst>
          </p:cNvPr>
          <p:cNvSpPr/>
          <p:nvPr/>
        </p:nvSpPr>
        <p:spPr>
          <a:xfrm>
            <a:off x="11064073" y="216155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5" name="Oval 3093">
            <a:extLst>
              <a:ext uri="{FF2B5EF4-FFF2-40B4-BE49-F238E27FC236}">
                <a16:creationId xmlns:a16="http://schemas.microsoft.com/office/drawing/2014/main" id="{DE57820D-5C78-1D79-A0DC-92C20AFCC9E4}"/>
              </a:ext>
            </a:extLst>
          </p:cNvPr>
          <p:cNvSpPr/>
          <p:nvPr/>
        </p:nvSpPr>
        <p:spPr>
          <a:xfrm>
            <a:off x="10590309" y="227849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6" name="Oval 3094">
            <a:extLst>
              <a:ext uri="{FF2B5EF4-FFF2-40B4-BE49-F238E27FC236}">
                <a16:creationId xmlns:a16="http://schemas.microsoft.com/office/drawing/2014/main" id="{82EEF4BA-17B0-051D-D422-35D757D8F707}"/>
              </a:ext>
            </a:extLst>
          </p:cNvPr>
          <p:cNvSpPr/>
          <p:nvPr/>
        </p:nvSpPr>
        <p:spPr>
          <a:xfrm>
            <a:off x="10116527" y="239557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7" name="Oval 3095">
            <a:extLst>
              <a:ext uri="{FF2B5EF4-FFF2-40B4-BE49-F238E27FC236}">
                <a16:creationId xmlns:a16="http://schemas.microsoft.com/office/drawing/2014/main" id="{479238A6-A906-19E4-BF59-C62E2248F6CB}"/>
              </a:ext>
            </a:extLst>
          </p:cNvPr>
          <p:cNvSpPr/>
          <p:nvPr/>
        </p:nvSpPr>
        <p:spPr>
          <a:xfrm>
            <a:off x="10714825" y="22767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8" name="Oval 3096">
            <a:extLst>
              <a:ext uri="{FF2B5EF4-FFF2-40B4-BE49-F238E27FC236}">
                <a16:creationId xmlns:a16="http://schemas.microsoft.com/office/drawing/2014/main" id="{826D4D17-F869-CB13-3550-E2CF4B7F011C}"/>
              </a:ext>
            </a:extLst>
          </p:cNvPr>
          <p:cNvSpPr/>
          <p:nvPr/>
        </p:nvSpPr>
        <p:spPr>
          <a:xfrm>
            <a:off x="10240859" y="23941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9" name="Oval 3097">
            <a:extLst>
              <a:ext uri="{FF2B5EF4-FFF2-40B4-BE49-F238E27FC236}">
                <a16:creationId xmlns:a16="http://schemas.microsoft.com/office/drawing/2014/main" id="{3F3C4155-72B6-3917-440B-B3E075510C4F}"/>
              </a:ext>
            </a:extLst>
          </p:cNvPr>
          <p:cNvSpPr/>
          <p:nvPr/>
        </p:nvSpPr>
        <p:spPr>
          <a:xfrm>
            <a:off x="10839044" y="227520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0" name="Oval 3098">
            <a:extLst>
              <a:ext uri="{FF2B5EF4-FFF2-40B4-BE49-F238E27FC236}">
                <a16:creationId xmlns:a16="http://schemas.microsoft.com/office/drawing/2014/main" id="{EBC4B768-D7A3-E009-DE86-CE46BC78A07E}"/>
              </a:ext>
            </a:extLst>
          </p:cNvPr>
          <p:cNvSpPr/>
          <p:nvPr/>
        </p:nvSpPr>
        <p:spPr>
          <a:xfrm>
            <a:off x="10963016" y="227387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1" name="Oval 3099">
            <a:extLst>
              <a:ext uri="{FF2B5EF4-FFF2-40B4-BE49-F238E27FC236}">
                <a16:creationId xmlns:a16="http://schemas.microsoft.com/office/drawing/2014/main" id="{79A48718-9A79-ED8F-B2A4-E3908844C880}"/>
              </a:ext>
            </a:extLst>
          </p:cNvPr>
          <p:cNvSpPr/>
          <p:nvPr/>
        </p:nvSpPr>
        <p:spPr>
          <a:xfrm>
            <a:off x="10364807" y="23930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2" name="Oval 3100">
            <a:extLst>
              <a:ext uri="{FF2B5EF4-FFF2-40B4-BE49-F238E27FC236}">
                <a16:creationId xmlns:a16="http://schemas.microsoft.com/office/drawing/2014/main" id="{1B9CCF33-F5DE-ED85-D279-0A4BB8CA9B14}"/>
              </a:ext>
            </a:extLst>
          </p:cNvPr>
          <p:cNvSpPr/>
          <p:nvPr/>
        </p:nvSpPr>
        <p:spPr>
          <a:xfrm>
            <a:off x="11087927" y="22792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3" name="Oval 3101">
            <a:extLst>
              <a:ext uri="{FF2B5EF4-FFF2-40B4-BE49-F238E27FC236}">
                <a16:creationId xmlns:a16="http://schemas.microsoft.com/office/drawing/2014/main" id="{D171A4F6-6CA0-1887-F8FA-F458A86BE7F1}"/>
              </a:ext>
            </a:extLst>
          </p:cNvPr>
          <p:cNvSpPr/>
          <p:nvPr/>
        </p:nvSpPr>
        <p:spPr>
          <a:xfrm>
            <a:off x="10489488" y="23983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4" name="Oval 3102">
            <a:extLst>
              <a:ext uri="{FF2B5EF4-FFF2-40B4-BE49-F238E27FC236}">
                <a16:creationId xmlns:a16="http://schemas.microsoft.com/office/drawing/2014/main" id="{8267B9DB-5FA2-84AF-4511-FD436B3E2CF2}"/>
              </a:ext>
            </a:extLst>
          </p:cNvPr>
          <p:cNvSpPr/>
          <p:nvPr/>
        </p:nvSpPr>
        <p:spPr>
          <a:xfrm>
            <a:off x="10612765" y="23971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5" name="Oval 3103">
            <a:extLst>
              <a:ext uri="{FF2B5EF4-FFF2-40B4-BE49-F238E27FC236}">
                <a16:creationId xmlns:a16="http://schemas.microsoft.com/office/drawing/2014/main" id="{5851899A-E28A-8AB8-1650-74C6C2397A24}"/>
              </a:ext>
            </a:extLst>
          </p:cNvPr>
          <p:cNvSpPr/>
          <p:nvPr/>
        </p:nvSpPr>
        <p:spPr>
          <a:xfrm>
            <a:off x="9889929" y="251220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6" name="Oval 3104">
            <a:extLst>
              <a:ext uri="{FF2B5EF4-FFF2-40B4-BE49-F238E27FC236}">
                <a16:creationId xmlns:a16="http://schemas.microsoft.com/office/drawing/2014/main" id="{AFBB658F-2275-D1B2-C90C-1321D9248CFA}"/>
              </a:ext>
            </a:extLst>
          </p:cNvPr>
          <p:cNvSpPr/>
          <p:nvPr/>
        </p:nvSpPr>
        <p:spPr>
          <a:xfrm>
            <a:off x="10735880" y="23961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7" name="Oval 3105">
            <a:extLst>
              <a:ext uri="{FF2B5EF4-FFF2-40B4-BE49-F238E27FC236}">
                <a16:creationId xmlns:a16="http://schemas.microsoft.com/office/drawing/2014/main" id="{669619BC-1E36-F86D-7805-7C872DDCDA39}"/>
              </a:ext>
            </a:extLst>
          </p:cNvPr>
          <p:cNvSpPr/>
          <p:nvPr/>
        </p:nvSpPr>
        <p:spPr>
          <a:xfrm>
            <a:off x="10858862" y="23952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8" name="Oval 3106">
            <a:extLst>
              <a:ext uri="{FF2B5EF4-FFF2-40B4-BE49-F238E27FC236}">
                <a16:creationId xmlns:a16="http://schemas.microsoft.com/office/drawing/2014/main" id="{2EBE0C02-2699-D8C3-C202-7A254F242052}"/>
              </a:ext>
            </a:extLst>
          </p:cNvPr>
          <p:cNvSpPr/>
          <p:nvPr/>
        </p:nvSpPr>
        <p:spPr>
          <a:xfrm>
            <a:off x="10981732" y="23944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9" name="Oval 3107">
            <a:extLst>
              <a:ext uri="{FF2B5EF4-FFF2-40B4-BE49-F238E27FC236}">
                <a16:creationId xmlns:a16="http://schemas.microsoft.com/office/drawing/2014/main" id="{136D3B8D-5FC4-5115-91D7-627EB12F03AB}"/>
              </a:ext>
            </a:extLst>
          </p:cNvPr>
          <p:cNvSpPr/>
          <p:nvPr/>
        </p:nvSpPr>
        <p:spPr>
          <a:xfrm>
            <a:off x="10013571" y="25167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0" name="Oval 3108">
            <a:extLst>
              <a:ext uri="{FF2B5EF4-FFF2-40B4-BE49-F238E27FC236}">
                <a16:creationId xmlns:a16="http://schemas.microsoft.com/office/drawing/2014/main" id="{5D8AC0D8-8C5B-9717-BDFD-2B816E4310EB}"/>
              </a:ext>
            </a:extLst>
          </p:cNvPr>
          <p:cNvSpPr/>
          <p:nvPr/>
        </p:nvSpPr>
        <p:spPr>
          <a:xfrm>
            <a:off x="11105021" y="23981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1" name="Oval 3109">
            <a:extLst>
              <a:ext uri="{FF2B5EF4-FFF2-40B4-BE49-F238E27FC236}">
                <a16:creationId xmlns:a16="http://schemas.microsoft.com/office/drawing/2014/main" id="{A71CA77B-5FD9-CA52-D046-71AA11B5FCB9}"/>
              </a:ext>
            </a:extLst>
          </p:cNvPr>
          <p:cNvSpPr/>
          <p:nvPr/>
        </p:nvSpPr>
        <p:spPr>
          <a:xfrm>
            <a:off x="10136274" y="25160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2" name="Oval 3110">
            <a:extLst>
              <a:ext uri="{FF2B5EF4-FFF2-40B4-BE49-F238E27FC236}">
                <a16:creationId xmlns:a16="http://schemas.microsoft.com/office/drawing/2014/main" id="{9073903A-C100-35F7-DD02-4135040C2973}"/>
              </a:ext>
            </a:extLst>
          </p:cNvPr>
          <p:cNvSpPr/>
          <p:nvPr/>
        </p:nvSpPr>
        <p:spPr>
          <a:xfrm>
            <a:off x="10258847" y="251546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3" name="Oval 3111">
            <a:extLst>
              <a:ext uri="{FF2B5EF4-FFF2-40B4-BE49-F238E27FC236}">
                <a16:creationId xmlns:a16="http://schemas.microsoft.com/office/drawing/2014/main" id="{3B5A33E9-FD52-F241-2E2E-33546DE38D6D}"/>
              </a:ext>
            </a:extLst>
          </p:cNvPr>
          <p:cNvSpPr/>
          <p:nvPr/>
        </p:nvSpPr>
        <p:spPr>
          <a:xfrm>
            <a:off x="10381323" y="25149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4" name="Oval 3112">
            <a:extLst>
              <a:ext uri="{FF2B5EF4-FFF2-40B4-BE49-F238E27FC236}">
                <a16:creationId xmlns:a16="http://schemas.microsoft.com/office/drawing/2014/main" id="{9F9AD6DE-75D8-57F5-2286-0D48CC41207E}"/>
              </a:ext>
            </a:extLst>
          </p:cNvPr>
          <p:cNvSpPr/>
          <p:nvPr/>
        </p:nvSpPr>
        <p:spPr>
          <a:xfrm>
            <a:off x="10503982" y="251775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5" name="Oval 3113">
            <a:extLst>
              <a:ext uri="{FF2B5EF4-FFF2-40B4-BE49-F238E27FC236}">
                <a16:creationId xmlns:a16="http://schemas.microsoft.com/office/drawing/2014/main" id="{FD0CE23E-BEE9-C11C-CE42-FF23171F069C}"/>
              </a:ext>
            </a:extLst>
          </p:cNvPr>
          <p:cNvSpPr/>
          <p:nvPr/>
        </p:nvSpPr>
        <p:spPr>
          <a:xfrm>
            <a:off x="10626289" y="251720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6" name="Oval 3114">
            <a:extLst>
              <a:ext uri="{FF2B5EF4-FFF2-40B4-BE49-F238E27FC236}">
                <a16:creationId xmlns:a16="http://schemas.microsoft.com/office/drawing/2014/main" id="{3680DB9A-A56E-F5B0-A67A-2E87DA23AFE6}"/>
              </a:ext>
            </a:extLst>
          </p:cNvPr>
          <p:cNvSpPr/>
          <p:nvPr/>
        </p:nvSpPr>
        <p:spPr>
          <a:xfrm>
            <a:off x="10748555" y="25167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7" name="Oval 3115">
            <a:extLst>
              <a:ext uri="{FF2B5EF4-FFF2-40B4-BE49-F238E27FC236}">
                <a16:creationId xmlns:a16="http://schemas.microsoft.com/office/drawing/2014/main" id="{70C979EE-BD9D-3617-6534-5EF41B9E2A05}"/>
              </a:ext>
            </a:extLst>
          </p:cNvPr>
          <p:cNvSpPr/>
          <p:nvPr/>
        </p:nvSpPr>
        <p:spPr>
          <a:xfrm>
            <a:off x="10870787" y="251631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8" name="Oval 3116">
            <a:extLst>
              <a:ext uri="{FF2B5EF4-FFF2-40B4-BE49-F238E27FC236}">
                <a16:creationId xmlns:a16="http://schemas.microsoft.com/office/drawing/2014/main" id="{8240B315-2ADD-2C66-518A-B4CDB84CCC9F}"/>
              </a:ext>
            </a:extLst>
          </p:cNvPr>
          <p:cNvSpPr/>
          <p:nvPr/>
        </p:nvSpPr>
        <p:spPr>
          <a:xfrm>
            <a:off x="10992991" y="25159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79" name="Oval 3117">
            <a:extLst>
              <a:ext uri="{FF2B5EF4-FFF2-40B4-BE49-F238E27FC236}">
                <a16:creationId xmlns:a16="http://schemas.microsoft.com/office/drawing/2014/main" id="{14E99320-A255-B211-17FA-0400F4FD2CE0}"/>
              </a:ext>
            </a:extLst>
          </p:cNvPr>
          <p:cNvSpPr/>
          <p:nvPr/>
        </p:nvSpPr>
        <p:spPr>
          <a:xfrm>
            <a:off x="11115299" y="25178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0" name="Oval 3118">
            <a:extLst>
              <a:ext uri="{FF2B5EF4-FFF2-40B4-BE49-F238E27FC236}">
                <a16:creationId xmlns:a16="http://schemas.microsoft.com/office/drawing/2014/main" id="{E6C8DF9E-DBEC-0675-59F8-7182E4CEC8C3}"/>
              </a:ext>
            </a:extLst>
          </p:cNvPr>
          <p:cNvSpPr/>
          <p:nvPr/>
        </p:nvSpPr>
        <p:spPr>
          <a:xfrm>
            <a:off x="9898920"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1" name="Oval 3119">
            <a:extLst>
              <a:ext uri="{FF2B5EF4-FFF2-40B4-BE49-F238E27FC236}">
                <a16:creationId xmlns:a16="http://schemas.microsoft.com/office/drawing/2014/main" id="{23690D2B-9C12-A0F2-5BEE-80062218D88A}"/>
              </a:ext>
            </a:extLst>
          </p:cNvPr>
          <p:cNvSpPr/>
          <p:nvPr/>
        </p:nvSpPr>
        <p:spPr>
          <a:xfrm>
            <a:off x="10020901"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2" name="Oval 3120">
            <a:extLst>
              <a:ext uri="{FF2B5EF4-FFF2-40B4-BE49-F238E27FC236}">
                <a16:creationId xmlns:a16="http://schemas.microsoft.com/office/drawing/2014/main" id="{49696BA7-4B64-1B4C-6D1B-D47678BEC8BA}"/>
              </a:ext>
            </a:extLst>
          </p:cNvPr>
          <p:cNvSpPr/>
          <p:nvPr/>
        </p:nvSpPr>
        <p:spPr>
          <a:xfrm>
            <a:off x="10142882"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3" name="Oval 3121">
            <a:extLst>
              <a:ext uri="{FF2B5EF4-FFF2-40B4-BE49-F238E27FC236}">
                <a16:creationId xmlns:a16="http://schemas.microsoft.com/office/drawing/2014/main" id="{B536BE99-5197-A697-D052-E6D59D535B22}"/>
              </a:ext>
            </a:extLst>
          </p:cNvPr>
          <p:cNvSpPr/>
          <p:nvPr/>
        </p:nvSpPr>
        <p:spPr>
          <a:xfrm>
            <a:off x="10264863"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4" name="Oval 3122">
            <a:extLst>
              <a:ext uri="{FF2B5EF4-FFF2-40B4-BE49-F238E27FC236}">
                <a16:creationId xmlns:a16="http://schemas.microsoft.com/office/drawing/2014/main" id="{378882CA-06B6-151C-5243-15414D6BD3C1}"/>
              </a:ext>
            </a:extLst>
          </p:cNvPr>
          <p:cNvSpPr/>
          <p:nvPr/>
        </p:nvSpPr>
        <p:spPr>
          <a:xfrm>
            <a:off x="10386844"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5" name="Oval 3123">
            <a:extLst>
              <a:ext uri="{FF2B5EF4-FFF2-40B4-BE49-F238E27FC236}">
                <a16:creationId xmlns:a16="http://schemas.microsoft.com/office/drawing/2014/main" id="{74CB6F47-F177-0080-CDBD-E8A9950D703B}"/>
              </a:ext>
            </a:extLst>
          </p:cNvPr>
          <p:cNvSpPr/>
          <p:nvPr/>
        </p:nvSpPr>
        <p:spPr>
          <a:xfrm>
            <a:off x="10508825"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6" name="Oval 3124">
            <a:extLst>
              <a:ext uri="{FF2B5EF4-FFF2-40B4-BE49-F238E27FC236}">
                <a16:creationId xmlns:a16="http://schemas.microsoft.com/office/drawing/2014/main" id="{D4CAA4C8-CE5E-85A8-8FE6-EF9B6A6D79D0}"/>
              </a:ext>
            </a:extLst>
          </p:cNvPr>
          <p:cNvSpPr/>
          <p:nvPr/>
        </p:nvSpPr>
        <p:spPr>
          <a:xfrm>
            <a:off x="10630805"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7" name="Oval 3125">
            <a:extLst>
              <a:ext uri="{FF2B5EF4-FFF2-40B4-BE49-F238E27FC236}">
                <a16:creationId xmlns:a16="http://schemas.microsoft.com/office/drawing/2014/main" id="{BAFDD959-7FDF-9B13-4EEE-619ECEE72F33}"/>
              </a:ext>
            </a:extLst>
          </p:cNvPr>
          <p:cNvSpPr/>
          <p:nvPr/>
        </p:nvSpPr>
        <p:spPr>
          <a:xfrm>
            <a:off x="10752786"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8" name="Oval 3126">
            <a:extLst>
              <a:ext uri="{FF2B5EF4-FFF2-40B4-BE49-F238E27FC236}">
                <a16:creationId xmlns:a16="http://schemas.microsoft.com/office/drawing/2014/main" id="{696A69F7-AAB2-AB46-F34E-130C62EA797D}"/>
              </a:ext>
            </a:extLst>
          </p:cNvPr>
          <p:cNvSpPr/>
          <p:nvPr/>
        </p:nvSpPr>
        <p:spPr>
          <a:xfrm>
            <a:off x="10874767"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89" name="Oval 3127">
            <a:extLst>
              <a:ext uri="{FF2B5EF4-FFF2-40B4-BE49-F238E27FC236}">
                <a16:creationId xmlns:a16="http://schemas.microsoft.com/office/drawing/2014/main" id="{32034050-F296-4428-1CDE-8A17CA3A1D69}"/>
              </a:ext>
            </a:extLst>
          </p:cNvPr>
          <p:cNvSpPr/>
          <p:nvPr/>
        </p:nvSpPr>
        <p:spPr>
          <a:xfrm>
            <a:off x="10996748"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0" name="Oval 3128">
            <a:extLst>
              <a:ext uri="{FF2B5EF4-FFF2-40B4-BE49-F238E27FC236}">
                <a16:creationId xmlns:a16="http://schemas.microsoft.com/office/drawing/2014/main" id="{8222CB48-EA18-5701-4EC6-636EFB3E465E}"/>
              </a:ext>
            </a:extLst>
          </p:cNvPr>
          <p:cNvSpPr/>
          <p:nvPr/>
        </p:nvSpPr>
        <p:spPr>
          <a:xfrm>
            <a:off x="11118729"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1" name="TextBox 3129">
            <a:extLst>
              <a:ext uri="{FF2B5EF4-FFF2-40B4-BE49-F238E27FC236}">
                <a16:creationId xmlns:a16="http://schemas.microsoft.com/office/drawing/2014/main" id="{5724DA51-D8C1-1B5A-45D5-1CA39DAB3B62}"/>
              </a:ext>
            </a:extLst>
          </p:cNvPr>
          <p:cNvSpPr txBox="1"/>
          <p:nvPr/>
        </p:nvSpPr>
        <p:spPr>
          <a:xfrm>
            <a:off x="6733902" y="2825082"/>
            <a:ext cx="2103120" cy="584775"/>
          </a:xfrm>
          <a:prstGeom prst="rect">
            <a:avLst/>
          </a:prstGeom>
          <a:noFill/>
        </p:spPr>
        <p:txBody>
          <a:bodyPr wrap="square" lIns="0" tIns="0" rIns="0" bIns="0" anchor="t">
            <a:spAutoFit/>
          </a:bodyPr>
          <a:lstStyle/>
          <a:p>
            <a:pPr algn="l"/>
            <a:r>
              <a:rPr sz="2600" b="1">
                <a:latin typeface="Avenir Book"/>
              </a:rPr>
              <a:t>214</a:t>
            </a:r>
          </a:p>
          <a:p>
            <a:pPr algn="l"/>
            <a:r>
              <a:rPr sz="1200" b="0">
                <a:latin typeface="Avenir Book"/>
              </a:rPr>
              <a:t>Democraten</a:t>
            </a:r>
          </a:p>
        </p:txBody>
      </p:sp>
      <p:sp>
        <p:nvSpPr>
          <p:cNvPr id="2092" name="TextBox 3130">
            <a:extLst>
              <a:ext uri="{FF2B5EF4-FFF2-40B4-BE49-F238E27FC236}">
                <a16:creationId xmlns:a16="http://schemas.microsoft.com/office/drawing/2014/main" id="{4D6D3DCB-F862-185E-F75E-443250AB85A1}"/>
              </a:ext>
            </a:extLst>
          </p:cNvPr>
          <p:cNvSpPr txBox="1"/>
          <p:nvPr/>
        </p:nvSpPr>
        <p:spPr>
          <a:xfrm>
            <a:off x="9294222" y="2825082"/>
            <a:ext cx="2103120" cy="584775"/>
          </a:xfrm>
          <a:prstGeom prst="rect">
            <a:avLst/>
          </a:prstGeom>
          <a:noFill/>
        </p:spPr>
        <p:txBody>
          <a:bodyPr wrap="square" lIns="0" tIns="0" rIns="0" bIns="0" anchor="t">
            <a:spAutoFit/>
          </a:bodyPr>
          <a:lstStyle/>
          <a:p>
            <a:pPr algn="r"/>
            <a:r>
              <a:rPr sz="2600" b="1">
                <a:latin typeface="Avenir Book"/>
              </a:rPr>
              <a:t>218</a:t>
            </a:r>
          </a:p>
          <a:p>
            <a:pPr algn="r"/>
            <a:r>
              <a:rPr sz="1200" b="0">
                <a:latin typeface="Avenir Book"/>
              </a:rPr>
              <a:t>Republikeinen</a:t>
            </a:r>
          </a:p>
        </p:txBody>
      </p:sp>
      <p:sp>
        <p:nvSpPr>
          <p:cNvPr id="2093" name="TextBox 3131">
            <a:extLst>
              <a:ext uri="{FF2B5EF4-FFF2-40B4-BE49-F238E27FC236}">
                <a16:creationId xmlns:a16="http://schemas.microsoft.com/office/drawing/2014/main" id="{495EC025-CB6F-AC94-29E0-32EE7CC746EF}"/>
              </a:ext>
            </a:extLst>
          </p:cNvPr>
          <p:cNvSpPr txBox="1"/>
          <p:nvPr/>
        </p:nvSpPr>
        <p:spPr>
          <a:xfrm>
            <a:off x="7876902" y="2994390"/>
            <a:ext cx="2377440" cy="169277"/>
          </a:xfrm>
          <a:prstGeom prst="rect">
            <a:avLst/>
          </a:prstGeom>
          <a:noFill/>
        </p:spPr>
        <p:txBody>
          <a:bodyPr wrap="square" lIns="0" tIns="0" rIns="0" bIns="0" anchor="t">
            <a:spAutoFit/>
          </a:bodyPr>
          <a:lstStyle/>
          <a:p>
            <a:pPr algn="ctr"/>
            <a:r>
              <a:rPr sz="1100" b="0" dirty="0">
                <a:latin typeface="Avenir Book"/>
              </a:rPr>
              <a:t>+1 </a:t>
            </a:r>
            <a:r>
              <a:rPr sz="1100" b="0" dirty="0" err="1">
                <a:latin typeface="Avenir Book"/>
              </a:rPr>
              <a:t>onafhankelijk</a:t>
            </a:r>
            <a:r>
              <a:rPr sz="1100" b="0" dirty="0">
                <a:latin typeface="Avenir Book"/>
              </a:rPr>
              <a:t> · 2 </a:t>
            </a:r>
            <a:r>
              <a:rPr sz="1100" b="0" dirty="0" err="1">
                <a:latin typeface="Avenir Book"/>
              </a:rPr>
              <a:t>leeg</a:t>
            </a:r>
            <a:endParaRPr sz="1100" b="0" dirty="0">
              <a:latin typeface="Avenir Book"/>
            </a:endParaRPr>
          </a:p>
        </p:txBody>
      </p:sp>
      <p:sp>
        <p:nvSpPr>
          <p:cNvPr id="2094" name="TextBox 3134">
            <a:extLst>
              <a:ext uri="{FF2B5EF4-FFF2-40B4-BE49-F238E27FC236}">
                <a16:creationId xmlns:a16="http://schemas.microsoft.com/office/drawing/2014/main" id="{27DFB8A9-2682-2E73-E633-C6449977B8B0}"/>
              </a:ext>
            </a:extLst>
          </p:cNvPr>
          <p:cNvSpPr txBox="1"/>
          <p:nvPr/>
        </p:nvSpPr>
        <p:spPr>
          <a:xfrm>
            <a:off x="6962501" y="3712978"/>
            <a:ext cx="4206240" cy="246221"/>
          </a:xfrm>
          <a:prstGeom prst="rect">
            <a:avLst/>
          </a:prstGeom>
          <a:noFill/>
        </p:spPr>
        <p:txBody>
          <a:bodyPr wrap="square" lIns="0" tIns="0" rIns="0" bIns="0" anchor="t">
            <a:spAutoFit/>
          </a:bodyPr>
          <a:lstStyle/>
          <a:p>
            <a:pPr algn="ctr"/>
            <a:r>
              <a:rPr sz="1600" b="1" dirty="0">
                <a:latin typeface="Urbanist"/>
              </a:rPr>
              <a:t>SENAAT</a:t>
            </a:r>
          </a:p>
        </p:txBody>
      </p:sp>
      <p:sp>
        <p:nvSpPr>
          <p:cNvPr id="2095" name="Oval 3135">
            <a:extLst>
              <a:ext uri="{FF2B5EF4-FFF2-40B4-BE49-F238E27FC236}">
                <a16:creationId xmlns:a16="http://schemas.microsoft.com/office/drawing/2014/main" id="{60A80CFD-8B9E-0E18-17B4-E6FEB12EE6A7}"/>
              </a:ext>
            </a:extLst>
          </p:cNvPr>
          <p:cNvSpPr/>
          <p:nvPr/>
        </p:nvSpPr>
        <p:spPr>
          <a:xfrm>
            <a:off x="8298405"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6" name="Oval 3136">
            <a:extLst>
              <a:ext uri="{FF2B5EF4-FFF2-40B4-BE49-F238E27FC236}">
                <a16:creationId xmlns:a16="http://schemas.microsoft.com/office/drawing/2014/main" id="{53BABF98-8D89-2F3E-B0D9-D98F20B4A840}"/>
              </a:ext>
            </a:extLst>
          </p:cNvPr>
          <p:cNvSpPr/>
          <p:nvPr/>
        </p:nvSpPr>
        <p:spPr>
          <a:xfrm>
            <a:off x="8066376"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7" name="Oval 3137">
            <a:extLst>
              <a:ext uri="{FF2B5EF4-FFF2-40B4-BE49-F238E27FC236}">
                <a16:creationId xmlns:a16="http://schemas.microsoft.com/office/drawing/2014/main" id="{1F92BE27-6799-51A4-9BA1-DC7202C89FF8}"/>
              </a:ext>
            </a:extLst>
          </p:cNvPr>
          <p:cNvSpPr/>
          <p:nvPr/>
        </p:nvSpPr>
        <p:spPr>
          <a:xfrm>
            <a:off x="7834347"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8" name="Oval 3138">
            <a:extLst>
              <a:ext uri="{FF2B5EF4-FFF2-40B4-BE49-F238E27FC236}">
                <a16:creationId xmlns:a16="http://schemas.microsoft.com/office/drawing/2014/main" id="{57A96DD4-8483-789D-7001-E3ED24E09C34}"/>
              </a:ext>
            </a:extLst>
          </p:cNvPr>
          <p:cNvSpPr/>
          <p:nvPr/>
        </p:nvSpPr>
        <p:spPr>
          <a:xfrm>
            <a:off x="7602318"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99" name="Oval 3139">
            <a:extLst>
              <a:ext uri="{FF2B5EF4-FFF2-40B4-BE49-F238E27FC236}">
                <a16:creationId xmlns:a16="http://schemas.microsoft.com/office/drawing/2014/main" id="{1ACA5578-2483-82E9-97B1-EEFDC27CBB47}"/>
              </a:ext>
            </a:extLst>
          </p:cNvPr>
          <p:cNvSpPr/>
          <p:nvPr/>
        </p:nvSpPr>
        <p:spPr>
          <a:xfrm>
            <a:off x="7370289"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0" name="Oval 3140">
            <a:extLst>
              <a:ext uri="{FF2B5EF4-FFF2-40B4-BE49-F238E27FC236}">
                <a16:creationId xmlns:a16="http://schemas.microsoft.com/office/drawing/2014/main" id="{5A0A89C3-FE71-4D92-85A4-B48452AA0867}"/>
              </a:ext>
            </a:extLst>
          </p:cNvPr>
          <p:cNvSpPr/>
          <p:nvPr/>
        </p:nvSpPr>
        <p:spPr>
          <a:xfrm>
            <a:off x="7381109" y="5547242"/>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1" name="Oval 3141">
            <a:extLst>
              <a:ext uri="{FF2B5EF4-FFF2-40B4-BE49-F238E27FC236}">
                <a16:creationId xmlns:a16="http://schemas.microsoft.com/office/drawing/2014/main" id="{2B4A5E16-73D1-4EDF-B73C-8C995E81622B}"/>
              </a:ext>
            </a:extLst>
          </p:cNvPr>
          <p:cNvSpPr/>
          <p:nvPr/>
        </p:nvSpPr>
        <p:spPr>
          <a:xfrm>
            <a:off x="7615061" y="55467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2" name="Oval 3142">
            <a:extLst>
              <a:ext uri="{FF2B5EF4-FFF2-40B4-BE49-F238E27FC236}">
                <a16:creationId xmlns:a16="http://schemas.microsoft.com/office/drawing/2014/main" id="{19CD6F60-0690-F88F-7AFC-454D1A727D2B}"/>
              </a:ext>
            </a:extLst>
          </p:cNvPr>
          <p:cNvSpPr/>
          <p:nvPr/>
        </p:nvSpPr>
        <p:spPr>
          <a:xfrm>
            <a:off x="7849842" y="554601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3" name="Oval 3143">
            <a:extLst>
              <a:ext uri="{FF2B5EF4-FFF2-40B4-BE49-F238E27FC236}">
                <a16:creationId xmlns:a16="http://schemas.microsoft.com/office/drawing/2014/main" id="{5B4D898C-C5A0-082B-F2B1-B67EB266C926}"/>
              </a:ext>
            </a:extLst>
          </p:cNvPr>
          <p:cNvSpPr/>
          <p:nvPr/>
        </p:nvSpPr>
        <p:spPr>
          <a:xfrm>
            <a:off x="8086133" y="554503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4" name="Oval 3144">
            <a:extLst>
              <a:ext uri="{FF2B5EF4-FFF2-40B4-BE49-F238E27FC236}">
                <a16:creationId xmlns:a16="http://schemas.microsoft.com/office/drawing/2014/main" id="{B2A8B4BE-EF75-571D-99DE-86CAADE54709}"/>
              </a:ext>
            </a:extLst>
          </p:cNvPr>
          <p:cNvSpPr/>
          <p:nvPr/>
        </p:nvSpPr>
        <p:spPr>
          <a:xfrm>
            <a:off x="7413422" y="5363982"/>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5" name="Oval 3145">
            <a:extLst>
              <a:ext uri="{FF2B5EF4-FFF2-40B4-BE49-F238E27FC236}">
                <a16:creationId xmlns:a16="http://schemas.microsoft.com/office/drawing/2014/main" id="{87768B73-AB69-A1A3-C67E-EC0A99C79D54}"/>
              </a:ext>
            </a:extLst>
          </p:cNvPr>
          <p:cNvSpPr/>
          <p:nvPr/>
        </p:nvSpPr>
        <p:spPr>
          <a:xfrm>
            <a:off x="7653053" y="536388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6" name="Oval 3146">
            <a:extLst>
              <a:ext uri="{FF2B5EF4-FFF2-40B4-BE49-F238E27FC236}">
                <a16:creationId xmlns:a16="http://schemas.microsoft.com/office/drawing/2014/main" id="{D7FD3799-B154-E350-45F7-667B439C25E5}"/>
              </a:ext>
            </a:extLst>
          </p:cNvPr>
          <p:cNvSpPr/>
          <p:nvPr/>
        </p:nvSpPr>
        <p:spPr>
          <a:xfrm>
            <a:off x="8325629" y="554366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7" name="Oval 3147">
            <a:extLst>
              <a:ext uri="{FF2B5EF4-FFF2-40B4-BE49-F238E27FC236}">
                <a16:creationId xmlns:a16="http://schemas.microsoft.com/office/drawing/2014/main" id="{8A2C7BFA-B90F-31FA-378F-1E010AB611F6}"/>
              </a:ext>
            </a:extLst>
          </p:cNvPr>
          <p:cNvSpPr/>
          <p:nvPr/>
        </p:nvSpPr>
        <p:spPr>
          <a:xfrm>
            <a:off x="7895906" y="536410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8" name="Oval 3148">
            <a:extLst>
              <a:ext uri="{FF2B5EF4-FFF2-40B4-BE49-F238E27FC236}">
                <a16:creationId xmlns:a16="http://schemas.microsoft.com/office/drawing/2014/main" id="{596C4084-8764-54EF-7B6E-BF08233D9929}"/>
              </a:ext>
            </a:extLst>
          </p:cNvPr>
          <p:cNvSpPr/>
          <p:nvPr/>
        </p:nvSpPr>
        <p:spPr>
          <a:xfrm>
            <a:off x="7466792" y="518571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9" name="Oval 3149">
            <a:extLst>
              <a:ext uri="{FF2B5EF4-FFF2-40B4-BE49-F238E27FC236}">
                <a16:creationId xmlns:a16="http://schemas.microsoft.com/office/drawing/2014/main" id="{9F61737B-81E9-B3FA-3304-BD89F6453C32}"/>
              </a:ext>
            </a:extLst>
          </p:cNvPr>
          <p:cNvSpPr/>
          <p:nvPr/>
        </p:nvSpPr>
        <p:spPr>
          <a:xfrm>
            <a:off x="7715587" y="518793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0" name="Oval 3150">
            <a:extLst>
              <a:ext uri="{FF2B5EF4-FFF2-40B4-BE49-F238E27FC236}">
                <a16:creationId xmlns:a16="http://schemas.microsoft.com/office/drawing/2014/main" id="{481B65DA-82F2-E0A3-E0B5-261A24B66D81}"/>
              </a:ext>
            </a:extLst>
          </p:cNvPr>
          <p:cNvSpPr/>
          <p:nvPr/>
        </p:nvSpPr>
        <p:spPr>
          <a:xfrm>
            <a:off x="8144540" y="536527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1" name="Oval 3151">
            <a:extLst>
              <a:ext uri="{FF2B5EF4-FFF2-40B4-BE49-F238E27FC236}">
                <a16:creationId xmlns:a16="http://schemas.microsoft.com/office/drawing/2014/main" id="{B56630B3-62B3-6C8C-6F63-4B6D66628317}"/>
              </a:ext>
            </a:extLst>
          </p:cNvPr>
          <p:cNvSpPr/>
          <p:nvPr/>
        </p:nvSpPr>
        <p:spPr>
          <a:xfrm>
            <a:off x="7540498" y="501484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2" name="Oval 3152">
            <a:extLst>
              <a:ext uri="{FF2B5EF4-FFF2-40B4-BE49-F238E27FC236}">
                <a16:creationId xmlns:a16="http://schemas.microsoft.com/office/drawing/2014/main" id="{1BE19293-A76E-6FDF-C71B-EDEDC4FE2E14}"/>
              </a:ext>
            </a:extLst>
          </p:cNvPr>
          <p:cNvSpPr/>
          <p:nvPr/>
        </p:nvSpPr>
        <p:spPr>
          <a:xfrm>
            <a:off x="7971282" y="51922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3" name="Oval 3153">
            <a:extLst>
              <a:ext uri="{FF2B5EF4-FFF2-40B4-BE49-F238E27FC236}">
                <a16:creationId xmlns:a16="http://schemas.microsoft.com/office/drawing/2014/main" id="{90A0DF5A-2A5F-9A34-2FFD-DC63A9B8FB91}"/>
              </a:ext>
            </a:extLst>
          </p:cNvPr>
          <p:cNvSpPr/>
          <p:nvPr/>
        </p:nvSpPr>
        <p:spPr>
          <a:xfrm>
            <a:off x="7801497" y="502213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4" name="Oval 3154">
            <a:extLst>
              <a:ext uri="{FF2B5EF4-FFF2-40B4-BE49-F238E27FC236}">
                <a16:creationId xmlns:a16="http://schemas.microsoft.com/office/drawing/2014/main" id="{69D59B0F-95EA-635A-98C4-9D4FDBEABCCA}"/>
              </a:ext>
            </a:extLst>
          </p:cNvPr>
          <p:cNvSpPr/>
          <p:nvPr/>
        </p:nvSpPr>
        <p:spPr>
          <a:xfrm>
            <a:off x="8405096" y="536965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5" name="Oval 3155">
            <a:extLst>
              <a:ext uri="{FF2B5EF4-FFF2-40B4-BE49-F238E27FC236}">
                <a16:creationId xmlns:a16="http://schemas.microsoft.com/office/drawing/2014/main" id="{75114671-FD9E-C816-D739-D32EDC1AE977}"/>
              </a:ext>
            </a:extLst>
          </p:cNvPr>
          <p:cNvSpPr/>
          <p:nvPr/>
        </p:nvSpPr>
        <p:spPr>
          <a:xfrm>
            <a:off x="7633541" y="485368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6" name="Oval 3156">
            <a:extLst>
              <a:ext uri="{FF2B5EF4-FFF2-40B4-BE49-F238E27FC236}">
                <a16:creationId xmlns:a16="http://schemas.microsoft.com/office/drawing/2014/main" id="{051FCAC4-4676-1D89-2A99-73CADE4C90C6}"/>
              </a:ext>
            </a:extLst>
          </p:cNvPr>
          <p:cNvSpPr/>
          <p:nvPr/>
        </p:nvSpPr>
        <p:spPr>
          <a:xfrm>
            <a:off x="8239046" y="520158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7" name="Oval 3157">
            <a:extLst>
              <a:ext uri="{FF2B5EF4-FFF2-40B4-BE49-F238E27FC236}">
                <a16:creationId xmlns:a16="http://schemas.microsoft.com/office/drawing/2014/main" id="{97AE4B54-91F3-7CF1-838D-99D1F3286207}"/>
              </a:ext>
            </a:extLst>
          </p:cNvPr>
          <p:cNvSpPr/>
          <p:nvPr/>
        </p:nvSpPr>
        <p:spPr>
          <a:xfrm>
            <a:off x="8073913" y="503518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8" name="Oval 3158">
            <a:extLst>
              <a:ext uri="{FF2B5EF4-FFF2-40B4-BE49-F238E27FC236}">
                <a16:creationId xmlns:a16="http://schemas.microsoft.com/office/drawing/2014/main" id="{C0DEC188-A2E8-9694-DFAD-83D045752AD1}"/>
              </a:ext>
            </a:extLst>
          </p:cNvPr>
          <p:cNvSpPr/>
          <p:nvPr/>
        </p:nvSpPr>
        <p:spPr>
          <a:xfrm>
            <a:off x="7909183" y="486957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19" name="Oval 3159">
            <a:extLst>
              <a:ext uri="{FF2B5EF4-FFF2-40B4-BE49-F238E27FC236}">
                <a16:creationId xmlns:a16="http://schemas.microsoft.com/office/drawing/2014/main" id="{D9D07A5E-8C8C-3712-422B-DF1AE27057E4}"/>
              </a:ext>
            </a:extLst>
          </p:cNvPr>
          <p:cNvSpPr/>
          <p:nvPr/>
        </p:nvSpPr>
        <p:spPr>
          <a:xfrm>
            <a:off x="7744664" y="470442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0" name="Oval 3160">
            <a:extLst>
              <a:ext uri="{FF2B5EF4-FFF2-40B4-BE49-F238E27FC236}">
                <a16:creationId xmlns:a16="http://schemas.microsoft.com/office/drawing/2014/main" id="{748A3FC0-DF76-9A7C-74B6-1D2BBA2F49FE}"/>
              </a:ext>
            </a:extLst>
          </p:cNvPr>
          <p:cNvSpPr/>
          <p:nvPr/>
        </p:nvSpPr>
        <p:spPr>
          <a:xfrm>
            <a:off x="7872365" y="45690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1" name="Oval 3161">
            <a:extLst>
              <a:ext uri="{FF2B5EF4-FFF2-40B4-BE49-F238E27FC236}">
                <a16:creationId xmlns:a16="http://schemas.microsoft.com/office/drawing/2014/main" id="{50275DDD-5E4F-9758-75EE-2EA526BC30E6}"/>
              </a:ext>
            </a:extLst>
          </p:cNvPr>
          <p:cNvSpPr/>
          <p:nvPr/>
        </p:nvSpPr>
        <p:spPr>
          <a:xfrm>
            <a:off x="8036639" y="473310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2" name="Oval 3162">
            <a:extLst>
              <a:ext uri="{FF2B5EF4-FFF2-40B4-BE49-F238E27FC236}">
                <a16:creationId xmlns:a16="http://schemas.microsoft.com/office/drawing/2014/main" id="{567047B8-C1AF-8330-C07E-A6833196CEE0}"/>
              </a:ext>
            </a:extLst>
          </p:cNvPr>
          <p:cNvSpPr/>
          <p:nvPr/>
        </p:nvSpPr>
        <p:spPr>
          <a:xfrm>
            <a:off x="8201001" y="489712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3" name="Oval 3163">
            <a:extLst>
              <a:ext uri="{FF2B5EF4-FFF2-40B4-BE49-F238E27FC236}">
                <a16:creationId xmlns:a16="http://schemas.microsoft.com/office/drawing/2014/main" id="{9E672230-EB24-1C55-1B73-34DC6D9AB49E}"/>
              </a:ext>
            </a:extLst>
          </p:cNvPr>
          <p:cNvSpPr/>
          <p:nvPr/>
        </p:nvSpPr>
        <p:spPr>
          <a:xfrm>
            <a:off x="8365519" y="506112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4" name="Oval 3164">
            <a:extLst>
              <a:ext uri="{FF2B5EF4-FFF2-40B4-BE49-F238E27FC236}">
                <a16:creationId xmlns:a16="http://schemas.microsoft.com/office/drawing/2014/main" id="{4BF8EB9F-8BD4-A6AE-7405-7683F633B9A0}"/>
              </a:ext>
            </a:extLst>
          </p:cNvPr>
          <p:cNvSpPr/>
          <p:nvPr/>
        </p:nvSpPr>
        <p:spPr>
          <a:xfrm>
            <a:off x="8530367" y="522508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5" name="Oval 3165">
            <a:extLst>
              <a:ext uri="{FF2B5EF4-FFF2-40B4-BE49-F238E27FC236}">
                <a16:creationId xmlns:a16="http://schemas.microsoft.com/office/drawing/2014/main" id="{5D31F5B1-6E8F-336A-CC00-A4BFC3ADD4A0}"/>
              </a:ext>
            </a:extLst>
          </p:cNvPr>
          <p:cNvSpPr/>
          <p:nvPr/>
        </p:nvSpPr>
        <p:spPr>
          <a:xfrm>
            <a:off x="8014915" y="444945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6" name="Oval 3166">
            <a:extLst>
              <a:ext uri="{FF2B5EF4-FFF2-40B4-BE49-F238E27FC236}">
                <a16:creationId xmlns:a16="http://schemas.microsoft.com/office/drawing/2014/main" id="{80F1377E-4A18-EE55-2F87-7E936C0FF521}"/>
              </a:ext>
            </a:extLst>
          </p:cNvPr>
          <p:cNvSpPr/>
          <p:nvPr/>
        </p:nvSpPr>
        <p:spPr>
          <a:xfrm>
            <a:off x="8181491" y="461525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7" name="Oval 3167">
            <a:extLst>
              <a:ext uri="{FF2B5EF4-FFF2-40B4-BE49-F238E27FC236}">
                <a16:creationId xmlns:a16="http://schemas.microsoft.com/office/drawing/2014/main" id="{201C8E88-0439-6CAA-B4CA-43571FC74525}"/>
              </a:ext>
            </a:extLst>
          </p:cNvPr>
          <p:cNvSpPr/>
          <p:nvPr/>
        </p:nvSpPr>
        <p:spPr>
          <a:xfrm>
            <a:off x="8349078" y="478187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8" name="Oval 3168">
            <a:extLst>
              <a:ext uri="{FF2B5EF4-FFF2-40B4-BE49-F238E27FC236}">
                <a16:creationId xmlns:a16="http://schemas.microsoft.com/office/drawing/2014/main" id="{382AF04D-5054-57DD-F2AE-5D803EDCF29A}"/>
              </a:ext>
            </a:extLst>
          </p:cNvPr>
          <p:cNvSpPr/>
          <p:nvPr/>
        </p:nvSpPr>
        <p:spPr>
          <a:xfrm>
            <a:off x="8518432" y="495002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29" name="Oval 3169">
            <a:extLst>
              <a:ext uri="{FF2B5EF4-FFF2-40B4-BE49-F238E27FC236}">
                <a16:creationId xmlns:a16="http://schemas.microsoft.com/office/drawing/2014/main" id="{2B47C2FD-42E3-EA04-FFE9-D2462D686B23}"/>
              </a:ext>
            </a:extLst>
          </p:cNvPr>
          <p:cNvSpPr/>
          <p:nvPr/>
        </p:nvSpPr>
        <p:spPr>
          <a:xfrm>
            <a:off x="8170389" y="434720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0" name="Oval 3170">
            <a:extLst>
              <a:ext uri="{FF2B5EF4-FFF2-40B4-BE49-F238E27FC236}">
                <a16:creationId xmlns:a16="http://schemas.microsoft.com/office/drawing/2014/main" id="{B856170E-BC6A-3BC3-27DB-90648FC67A47}"/>
              </a:ext>
            </a:extLst>
          </p:cNvPr>
          <p:cNvSpPr/>
          <p:nvPr/>
        </p:nvSpPr>
        <p:spPr>
          <a:xfrm>
            <a:off x="8341041" y="451823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1" name="Oval 3171">
            <a:extLst>
              <a:ext uri="{FF2B5EF4-FFF2-40B4-BE49-F238E27FC236}">
                <a16:creationId xmlns:a16="http://schemas.microsoft.com/office/drawing/2014/main" id="{5BC349E2-8D23-EBCD-0A02-4AFBA1EBBF3E}"/>
              </a:ext>
            </a:extLst>
          </p:cNvPr>
          <p:cNvSpPr/>
          <p:nvPr/>
        </p:nvSpPr>
        <p:spPr>
          <a:xfrm>
            <a:off x="8691295" y="512166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2" name="Oval 3172">
            <a:extLst>
              <a:ext uri="{FF2B5EF4-FFF2-40B4-BE49-F238E27FC236}">
                <a16:creationId xmlns:a16="http://schemas.microsoft.com/office/drawing/2014/main" id="{9B118A71-9AE7-ED8F-FAF1-34D5AFB13604}"/>
              </a:ext>
            </a:extLst>
          </p:cNvPr>
          <p:cNvSpPr/>
          <p:nvPr/>
        </p:nvSpPr>
        <p:spPr>
          <a:xfrm>
            <a:off x="8514106" y="469256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3" name="Oval 3173">
            <a:extLst>
              <a:ext uri="{FF2B5EF4-FFF2-40B4-BE49-F238E27FC236}">
                <a16:creationId xmlns:a16="http://schemas.microsoft.com/office/drawing/2014/main" id="{A5FFA2BA-DC2F-5DA3-26F9-4A1A4A098D48}"/>
              </a:ext>
            </a:extLst>
          </p:cNvPr>
          <p:cNvSpPr/>
          <p:nvPr/>
        </p:nvSpPr>
        <p:spPr>
          <a:xfrm>
            <a:off x="8336682" y="426368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4" name="Oval 3174">
            <a:extLst>
              <a:ext uri="{FF2B5EF4-FFF2-40B4-BE49-F238E27FC236}">
                <a16:creationId xmlns:a16="http://schemas.microsoft.com/office/drawing/2014/main" id="{D852A9A3-22E1-C3EA-8882-FB468E4B449C}"/>
              </a:ext>
            </a:extLst>
          </p:cNvPr>
          <p:cNvSpPr/>
          <p:nvPr/>
        </p:nvSpPr>
        <p:spPr>
          <a:xfrm>
            <a:off x="8512316" y="444384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5" name="Oval 3175">
            <a:extLst>
              <a:ext uri="{FF2B5EF4-FFF2-40B4-BE49-F238E27FC236}">
                <a16:creationId xmlns:a16="http://schemas.microsoft.com/office/drawing/2014/main" id="{63DD774C-FCA0-FD93-4AA8-028FC577447F}"/>
              </a:ext>
            </a:extLst>
          </p:cNvPr>
          <p:cNvSpPr/>
          <p:nvPr/>
        </p:nvSpPr>
        <p:spPr>
          <a:xfrm>
            <a:off x="8691102" y="487315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6" name="Oval 3176">
            <a:extLst>
              <a:ext uri="{FF2B5EF4-FFF2-40B4-BE49-F238E27FC236}">
                <a16:creationId xmlns:a16="http://schemas.microsoft.com/office/drawing/2014/main" id="{04E0393E-8D47-3BD6-F64C-A6E247D431C5}"/>
              </a:ext>
            </a:extLst>
          </p:cNvPr>
          <p:cNvSpPr/>
          <p:nvPr/>
        </p:nvSpPr>
        <p:spPr>
          <a:xfrm>
            <a:off x="8511546" y="420003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7" name="Oval 3177">
            <a:extLst>
              <a:ext uri="{FF2B5EF4-FFF2-40B4-BE49-F238E27FC236}">
                <a16:creationId xmlns:a16="http://schemas.microsoft.com/office/drawing/2014/main" id="{90E0611A-A643-EBB0-C1D5-49E00EF4425A}"/>
              </a:ext>
            </a:extLst>
          </p:cNvPr>
          <p:cNvSpPr/>
          <p:nvPr/>
        </p:nvSpPr>
        <p:spPr>
          <a:xfrm>
            <a:off x="8691582" y="463163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8" name="Oval 3178">
            <a:extLst>
              <a:ext uri="{FF2B5EF4-FFF2-40B4-BE49-F238E27FC236}">
                <a16:creationId xmlns:a16="http://schemas.microsoft.com/office/drawing/2014/main" id="{00D5E752-8B88-A2F6-EF7D-99E56CAB7FEB}"/>
              </a:ext>
            </a:extLst>
          </p:cNvPr>
          <p:cNvSpPr/>
          <p:nvPr/>
        </p:nvSpPr>
        <p:spPr>
          <a:xfrm>
            <a:off x="8692126" y="439345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9" name="Oval 3179">
            <a:extLst>
              <a:ext uri="{FF2B5EF4-FFF2-40B4-BE49-F238E27FC236}">
                <a16:creationId xmlns:a16="http://schemas.microsoft.com/office/drawing/2014/main" id="{19452EE1-2038-1333-5F92-D262DEC3E184}"/>
              </a:ext>
            </a:extLst>
          </p:cNvPr>
          <p:cNvSpPr/>
          <p:nvPr/>
        </p:nvSpPr>
        <p:spPr>
          <a:xfrm>
            <a:off x="8692617" y="415712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0" name="Oval 3180">
            <a:extLst>
              <a:ext uri="{FF2B5EF4-FFF2-40B4-BE49-F238E27FC236}">
                <a16:creationId xmlns:a16="http://schemas.microsoft.com/office/drawing/2014/main" id="{1B97C29B-46B7-9069-4C7D-79689E8C0783}"/>
              </a:ext>
            </a:extLst>
          </p:cNvPr>
          <p:cNvSpPr/>
          <p:nvPr/>
        </p:nvSpPr>
        <p:spPr>
          <a:xfrm>
            <a:off x="8874841" y="50677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1" name="Oval 3181">
            <a:extLst>
              <a:ext uri="{FF2B5EF4-FFF2-40B4-BE49-F238E27FC236}">
                <a16:creationId xmlns:a16="http://schemas.microsoft.com/office/drawing/2014/main" id="{2DA5D730-EF04-1115-1569-130EA7BCFBE5}"/>
              </a:ext>
            </a:extLst>
          </p:cNvPr>
          <p:cNvSpPr/>
          <p:nvPr/>
        </p:nvSpPr>
        <p:spPr>
          <a:xfrm>
            <a:off x="8875983" y="483385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2" name="Oval 3182">
            <a:extLst>
              <a:ext uri="{FF2B5EF4-FFF2-40B4-BE49-F238E27FC236}">
                <a16:creationId xmlns:a16="http://schemas.microsoft.com/office/drawing/2014/main" id="{6475A16A-4821-B6C8-AD28-BC172CEC0E28}"/>
              </a:ext>
            </a:extLst>
          </p:cNvPr>
          <p:cNvSpPr/>
          <p:nvPr/>
        </p:nvSpPr>
        <p:spPr>
          <a:xfrm>
            <a:off x="8876667" y="460075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3" name="Oval 3183">
            <a:extLst>
              <a:ext uri="{FF2B5EF4-FFF2-40B4-BE49-F238E27FC236}">
                <a16:creationId xmlns:a16="http://schemas.microsoft.com/office/drawing/2014/main" id="{B4B649BD-6ADB-4696-9095-1F8C49CE40AB}"/>
              </a:ext>
            </a:extLst>
          </p:cNvPr>
          <p:cNvSpPr/>
          <p:nvPr/>
        </p:nvSpPr>
        <p:spPr>
          <a:xfrm>
            <a:off x="8877121" y="436803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4" name="Oval 3184">
            <a:extLst>
              <a:ext uri="{FF2B5EF4-FFF2-40B4-BE49-F238E27FC236}">
                <a16:creationId xmlns:a16="http://schemas.microsoft.com/office/drawing/2014/main" id="{D461BD24-1A98-AC71-D8F2-CACF9CB5C37D}"/>
              </a:ext>
            </a:extLst>
          </p:cNvPr>
          <p:cNvSpPr/>
          <p:nvPr/>
        </p:nvSpPr>
        <p:spPr>
          <a:xfrm>
            <a:off x="8877445" y="413552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5" name="Oval 3185">
            <a:extLst>
              <a:ext uri="{FF2B5EF4-FFF2-40B4-BE49-F238E27FC236}">
                <a16:creationId xmlns:a16="http://schemas.microsoft.com/office/drawing/2014/main" id="{A8FCCCAA-1BB0-D102-6C2B-ED4E0B4AA2B0}"/>
              </a:ext>
            </a:extLst>
          </p:cNvPr>
          <p:cNvSpPr/>
          <p:nvPr/>
        </p:nvSpPr>
        <p:spPr>
          <a:xfrm>
            <a:off x="9063532" y="413552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6" name="Oval 3186">
            <a:extLst>
              <a:ext uri="{FF2B5EF4-FFF2-40B4-BE49-F238E27FC236}">
                <a16:creationId xmlns:a16="http://schemas.microsoft.com/office/drawing/2014/main" id="{259F206D-18A9-E81F-76AA-AD5247D680EE}"/>
              </a:ext>
            </a:extLst>
          </p:cNvPr>
          <p:cNvSpPr/>
          <p:nvPr/>
        </p:nvSpPr>
        <p:spPr>
          <a:xfrm>
            <a:off x="9063856" y="436803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7" name="Oval 3187">
            <a:extLst>
              <a:ext uri="{FF2B5EF4-FFF2-40B4-BE49-F238E27FC236}">
                <a16:creationId xmlns:a16="http://schemas.microsoft.com/office/drawing/2014/main" id="{9EB3DB8A-BB35-AD29-666B-24C895DDD2BC}"/>
              </a:ext>
            </a:extLst>
          </p:cNvPr>
          <p:cNvSpPr/>
          <p:nvPr/>
        </p:nvSpPr>
        <p:spPr>
          <a:xfrm>
            <a:off x="9064310" y="460075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8" name="Oval 3188">
            <a:extLst>
              <a:ext uri="{FF2B5EF4-FFF2-40B4-BE49-F238E27FC236}">
                <a16:creationId xmlns:a16="http://schemas.microsoft.com/office/drawing/2014/main" id="{571C55B4-2290-8F10-1C7B-0EA122099733}"/>
              </a:ext>
            </a:extLst>
          </p:cNvPr>
          <p:cNvSpPr/>
          <p:nvPr/>
        </p:nvSpPr>
        <p:spPr>
          <a:xfrm>
            <a:off x="9064994" y="483385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49" name="Oval 3189">
            <a:extLst>
              <a:ext uri="{FF2B5EF4-FFF2-40B4-BE49-F238E27FC236}">
                <a16:creationId xmlns:a16="http://schemas.microsoft.com/office/drawing/2014/main" id="{C97BE1D4-7EE7-0819-10A4-42532DF409B5}"/>
              </a:ext>
            </a:extLst>
          </p:cNvPr>
          <p:cNvSpPr/>
          <p:nvPr/>
        </p:nvSpPr>
        <p:spPr>
          <a:xfrm>
            <a:off x="9066136" y="50677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0" name="Oval 3190">
            <a:extLst>
              <a:ext uri="{FF2B5EF4-FFF2-40B4-BE49-F238E27FC236}">
                <a16:creationId xmlns:a16="http://schemas.microsoft.com/office/drawing/2014/main" id="{497C9E3D-B6D4-AE66-421E-2D7BEE9EA96E}"/>
              </a:ext>
            </a:extLst>
          </p:cNvPr>
          <p:cNvSpPr/>
          <p:nvPr/>
        </p:nvSpPr>
        <p:spPr>
          <a:xfrm>
            <a:off x="9248360" y="415712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1" name="Oval 3191">
            <a:extLst>
              <a:ext uri="{FF2B5EF4-FFF2-40B4-BE49-F238E27FC236}">
                <a16:creationId xmlns:a16="http://schemas.microsoft.com/office/drawing/2014/main" id="{BD01FF55-40DE-D3B0-6FBD-40F26D7D7ADB}"/>
              </a:ext>
            </a:extLst>
          </p:cNvPr>
          <p:cNvSpPr/>
          <p:nvPr/>
        </p:nvSpPr>
        <p:spPr>
          <a:xfrm>
            <a:off x="9248851" y="439345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2" name="Oval 3192">
            <a:extLst>
              <a:ext uri="{FF2B5EF4-FFF2-40B4-BE49-F238E27FC236}">
                <a16:creationId xmlns:a16="http://schemas.microsoft.com/office/drawing/2014/main" id="{5E2738FD-B64C-5EEF-DFD6-FD1EB78EE970}"/>
              </a:ext>
            </a:extLst>
          </p:cNvPr>
          <p:cNvSpPr/>
          <p:nvPr/>
        </p:nvSpPr>
        <p:spPr>
          <a:xfrm>
            <a:off x="9249395" y="463163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3" name="Oval 3193">
            <a:extLst>
              <a:ext uri="{FF2B5EF4-FFF2-40B4-BE49-F238E27FC236}">
                <a16:creationId xmlns:a16="http://schemas.microsoft.com/office/drawing/2014/main" id="{E326F195-1555-97F9-56B7-680D7D0970D7}"/>
              </a:ext>
            </a:extLst>
          </p:cNvPr>
          <p:cNvSpPr/>
          <p:nvPr/>
        </p:nvSpPr>
        <p:spPr>
          <a:xfrm>
            <a:off x="9429431" y="420003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4" name="Oval 3194">
            <a:extLst>
              <a:ext uri="{FF2B5EF4-FFF2-40B4-BE49-F238E27FC236}">
                <a16:creationId xmlns:a16="http://schemas.microsoft.com/office/drawing/2014/main" id="{691B7106-C4EB-CDD7-5A2E-3CED798E0435}"/>
              </a:ext>
            </a:extLst>
          </p:cNvPr>
          <p:cNvSpPr/>
          <p:nvPr/>
        </p:nvSpPr>
        <p:spPr>
          <a:xfrm>
            <a:off x="9249875" y="487315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5" name="Oval 3195">
            <a:extLst>
              <a:ext uri="{FF2B5EF4-FFF2-40B4-BE49-F238E27FC236}">
                <a16:creationId xmlns:a16="http://schemas.microsoft.com/office/drawing/2014/main" id="{8D3892C3-EA74-0F1F-9AC8-6DCB8675A10D}"/>
              </a:ext>
            </a:extLst>
          </p:cNvPr>
          <p:cNvSpPr/>
          <p:nvPr/>
        </p:nvSpPr>
        <p:spPr>
          <a:xfrm>
            <a:off x="9428661" y="444384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6" name="Oval 3196">
            <a:extLst>
              <a:ext uri="{FF2B5EF4-FFF2-40B4-BE49-F238E27FC236}">
                <a16:creationId xmlns:a16="http://schemas.microsoft.com/office/drawing/2014/main" id="{6AB59766-5845-4A13-183E-5D952A38CB17}"/>
              </a:ext>
            </a:extLst>
          </p:cNvPr>
          <p:cNvSpPr/>
          <p:nvPr/>
        </p:nvSpPr>
        <p:spPr>
          <a:xfrm>
            <a:off x="9604295" y="426368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7" name="Oval 3197">
            <a:extLst>
              <a:ext uri="{FF2B5EF4-FFF2-40B4-BE49-F238E27FC236}">
                <a16:creationId xmlns:a16="http://schemas.microsoft.com/office/drawing/2014/main" id="{6C4FD1E5-9829-03FE-AC43-E94954D08D4A}"/>
              </a:ext>
            </a:extLst>
          </p:cNvPr>
          <p:cNvSpPr/>
          <p:nvPr/>
        </p:nvSpPr>
        <p:spPr>
          <a:xfrm>
            <a:off x="9426872" y="469256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8" name="Oval 3198">
            <a:extLst>
              <a:ext uri="{FF2B5EF4-FFF2-40B4-BE49-F238E27FC236}">
                <a16:creationId xmlns:a16="http://schemas.microsoft.com/office/drawing/2014/main" id="{11047C21-B3CF-A547-B2A3-A6B3AD1F56B9}"/>
              </a:ext>
            </a:extLst>
          </p:cNvPr>
          <p:cNvSpPr/>
          <p:nvPr/>
        </p:nvSpPr>
        <p:spPr>
          <a:xfrm>
            <a:off x="9249682" y="512166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9" name="Oval 3199">
            <a:extLst>
              <a:ext uri="{FF2B5EF4-FFF2-40B4-BE49-F238E27FC236}">
                <a16:creationId xmlns:a16="http://schemas.microsoft.com/office/drawing/2014/main" id="{221A5944-1CA7-9D9B-CE74-BC750F4A24A5}"/>
              </a:ext>
            </a:extLst>
          </p:cNvPr>
          <p:cNvSpPr/>
          <p:nvPr/>
        </p:nvSpPr>
        <p:spPr>
          <a:xfrm>
            <a:off x="9599936" y="451823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0" name="Oval 3200">
            <a:extLst>
              <a:ext uri="{FF2B5EF4-FFF2-40B4-BE49-F238E27FC236}">
                <a16:creationId xmlns:a16="http://schemas.microsoft.com/office/drawing/2014/main" id="{97AE0141-2278-BE61-3C1E-45F0EDEE9692}"/>
              </a:ext>
            </a:extLst>
          </p:cNvPr>
          <p:cNvSpPr/>
          <p:nvPr/>
        </p:nvSpPr>
        <p:spPr>
          <a:xfrm>
            <a:off x="9422545" y="495002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1" name="Oval 3201">
            <a:extLst>
              <a:ext uri="{FF2B5EF4-FFF2-40B4-BE49-F238E27FC236}">
                <a16:creationId xmlns:a16="http://schemas.microsoft.com/office/drawing/2014/main" id="{C7AB9365-4CD3-6603-E5DC-48A64F12ECA7}"/>
              </a:ext>
            </a:extLst>
          </p:cNvPr>
          <p:cNvSpPr/>
          <p:nvPr/>
        </p:nvSpPr>
        <p:spPr>
          <a:xfrm>
            <a:off x="9770589" y="434720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2" name="Oval 3202">
            <a:extLst>
              <a:ext uri="{FF2B5EF4-FFF2-40B4-BE49-F238E27FC236}">
                <a16:creationId xmlns:a16="http://schemas.microsoft.com/office/drawing/2014/main" id="{0222F20A-0425-B7EA-91A9-0DCC521F1298}"/>
              </a:ext>
            </a:extLst>
          </p:cNvPr>
          <p:cNvSpPr/>
          <p:nvPr/>
        </p:nvSpPr>
        <p:spPr>
          <a:xfrm>
            <a:off x="9591899" y="478187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3" name="Oval 3203">
            <a:extLst>
              <a:ext uri="{FF2B5EF4-FFF2-40B4-BE49-F238E27FC236}">
                <a16:creationId xmlns:a16="http://schemas.microsoft.com/office/drawing/2014/main" id="{AB36CB5E-CDD5-8B78-225C-550BD786DFCC}"/>
              </a:ext>
            </a:extLst>
          </p:cNvPr>
          <p:cNvSpPr/>
          <p:nvPr/>
        </p:nvSpPr>
        <p:spPr>
          <a:xfrm>
            <a:off x="9759486" y="461525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4" name="Oval 3204">
            <a:extLst>
              <a:ext uri="{FF2B5EF4-FFF2-40B4-BE49-F238E27FC236}">
                <a16:creationId xmlns:a16="http://schemas.microsoft.com/office/drawing/2014/main" id="{ECEE640D-182B-613A-48D5-AFA8EAC91C50}"/>
              </a:ext>
            </a:extLst>
          </p:cNvPr>
          <p:cNvSpPr/>
          <p:nvPr/>
        </p:nvSpPr>
        <p:spPr>
          <a:xfrm>
            <a:off x="9926062" y="444945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5" name="Oval 3205">
            <a:extLst>
              <a:ext uri="{FF2B5EF4-FFF2-40B4-BE49-F238E27FC236}">
                <a16:creationId xmlns:a16="http://schemas.microsoft.com/office/drawing/2014/main" id="{2C361C8F-17BB-82DA-7EA9-63ABDA29E5A0}"/>
              </a:ext>
            </a:extLst>
          </p:cNvPr>
          <p:cNvSpPr/>
          <p:nvPr/>
        </p:nvSpPr>
        <p:spPr>
          <a:xfrm>
            <a:off x="9410610" y="522508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6" name="Oval 3206">
            <a:extLst>
              <a:ext uri="{FF2B5EF4-FFF2-40B4-BE49-F238E27FC236}">
                <a16:creationId xmlns:a16="http://schemas.microsoft.com/office/drawing/2014/main" id="{38C715C5-1B66-A914-EDCB-6FD865856600}"/>
              </a:ext>
            </a:extLst>
          </p:cNvPr>
          <p:cNvSpPr/>
          <p:nvPr/>
        </p:nvSpPr>
        <p:spPr>
          <a:xfrm>
            <a:off x="9575458" y="506112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7" name="Oval 3207">
            <a:extLst>
              <a:ext uri="{FF2B5EF4-FFF2-40B4-BE49-F238E27FC236}">
                <a16:creationId xmlns:a16="http://schemas.microsoft.com/office/drawing/2014/main" id="{C1FDECCA-CF38-1BB3-C116-92C26ED03D91}"/>
              </a:ext>
            </a:extLst>
          </p:cNvPr>
          <p:cNvSpPr/>
          <p:nvPr/>
        </p:nvSpPr>
        <p:spPr>
          <a:xfrm>
            <a:off x="9739977" y="489712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8" name="Oval 3208">
            <a:extLst>
              <a:ext uri="{FF2B5EF4-FFF2-40B4-BE49-F238E27FC236}">
                <a16:creationId xmlns:a16="http://schemas.microsoft.com/office/drawing/2014/main" id="{983E0666-3213-0234-5C79-645320C36162}"/>
              </a:ext>
            </a:extLst>
          </p:cNvPr>
          <p:cNvSpPr/>
          <p:nvPr/>
        </p:nvSpPr>
        <p:spPr>
          <a:xfrm>
            <a:off x="9904338" y="473310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9" name="Oval 3209">
            <a:extLst>
              <a:ext uri="{FF2B5EF4-FFF2-40B4-BE49-F238E27FC236}">
                <a16:creationId xmlns:a16="http://schemas.microsoft.com/office/drawing/2014/main" id="{9705275B-CCE8-2B2F-50C0-65C022549605}"/>
              </a:ext>
            </a:extLst>
          </p:cNvPr>
          <p:cNvSpPr/>
          <p:nvPr/>
        </p:nvSpPr>
        <p:spPr>
          <a:xfrm>
            <a:off x="10068612" y="45690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0" name="Oval 3210">
            <a:extLst>
              <a:ext uri="{FF2B5EF4-FFF2-40B4-BE49-F238E27FC236}">
                <a16:creationId xmlns:a16="http://schemas.microsoft.com/office/drawing/2014/main" id="{B55F93D3-CF65-DA58-EFC7-7F7A3367EB70}"/>
              </a:ext>
            </a:extLst>
          </p:cNvPr>
          <p:cNvSpPr/>
          <p:nvPr/>
        </p:nvSpPr>
        <p:spPr>
          <a:xfrm>
            <a:off x="10196313" y="470442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1" name="Oval 3211">
            <a:extLst>
              <a:ext uri="{FF2B5EF4-FFF2-40B4-BE49-F238E27FC236}">
                <a16:creationId xmlns:a16="http://schemas.microsoft.com/office/drawing/2014/main" id="{60C3BDD9-8099-14F1-95CA-3C992D2723D8}"/>
              </a:ext>
            </a:extLst>
          </p:cNvPr>
          <p:cNvSpPr/>
          <p:nvPr/>
        </p:nvSpPr>
        <p:spPr>
          <a:xfrm>
            <a:off x="10031794" y="486957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2" name="Oval 3212">
            <a:extLst>
              <a:ext uri="{FF2B5EF4-FFF2-40B4-BE49-F238E27FC236}">
                <a16:creationId xmlns:a16="http://schemas.microsoft.com/office/drawing/2014/main" id="{1A6A40FE-C722-10A8-8FCA-17BAF0A48C20}"/>
              </a:ext>
            </a:extLst>
          </p:cNvPr>
          <p:cNvSpPr/>
          <p:nvPr/>
        </p:nvSpPr>
        <p:spPr>
          <a:xfrm>
            <a:off x="9867064" y="503518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3" name="Oval 3213">
            <a:extLst>
              <a:ext uri="{FF2B5EF4-FFF2-40B4-BE49-F238E27FC236}">
                <a16:creationId xmlns:a16="http://schemas.microsoft.com/office/drawing/2014/main" id="{927C18D0-4DE1-2E60-468A-4521EEA490DA}"/>
              </a:ext>
            </a:extLst>
          </p:cNvPr>
          <p:cNvSpPr/>
          <p:nvPr/>
        </p:nvSpPr>
        <p:spPr>
          <a:xfrm>
            <a:off x="9701931" y="520158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4" name="Oval 3214">
            <a:extLst>
              <a:ext uri="{FF2B5EF4-FFF2-40B4-BE49-F238E27FC236}">
                <a16:creationId xmlns:a16="http://schemas.microsoft.com/office/drawing/2014/main" id="{6C40E2E2-7FB4-6291-F6D7-6E242B556C92}"/>
              </a:ext>
            </a:extLst>
          </p:cNvPr>
          <p:cNvSpPr/>
          <p:nvPr/>
        </p:nvSpPr>
        <p:spPr>
          <a:xfrm>
            <a:off x="10307436" y="485368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5" name="Oval 3215">
            <a:extLst>
              <a:ext uri="{FF2B5EF4-FFF2-40B4-BE49-F238E27FC236}">
                <a16:creationId xmlns:a16="http://schemas.microsoft.com/office/drawing/2014/main" id="{FEC662FB-7AC6-C8F3-CE62-2AE3CB7524C4}"/>
              </a:ext>
            </a:extLst>
          </p:cNvPr>
          <p:cNvSpPr/>
          <p:nvPr/>
        </p:nvSpPr>
        <p:spPr>
          <a:xfrm>
            <a:off x="9535882" y="536965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6" name="Oval 3216">
            <a:extLst>
              <a:ext uri="{FF2B5EF4-FFF2-40B4-BE49-F238E27FC236}">
                <a16:creationId xmlns:a16="http://schemas.microsoft.com/office/drawing/2014/main" id="{F038FE57-6185-9590-A385-3E121D1A0850}"/>
              </a:ext>
            </a:extLst>
          </p:cNvPr>
          <p:cNvSpPr/>
          <p:nvPr/>
        </p:nvSpPr>
        <p:spPr>
          <a:xfrm>
            <a:off x="10139480" y="502213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7" name="Oval 3217">
            <a:extLst>
              <a:ext uri="{FF2B5EF4-FFF2-40B4-BE49-F238E27FC236}">
                <a16:creationId xmlns:a16="http://schemas.microsoft.com/office/drawing/2014/main" id="{CACF6216-9E29-89D0-2AF8-91AD684E005C}"/>
              </a:ext>
            </a:extLst>
          </p:cNvPr>
          <p:cNvSpPr/>
          <p:nvPr/>
        </p:nvSpPr>
        <p:spPr>
          <a:xfrm>
            <a:off x="9969696" y="51922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8" name="Oval 3218">
            <a:extLst>
              <a:ext uri="{FF2B5EF4-FFF2-40B4-BE49-F238E27FC236}">
                <a16:creationId xmlns:a16="http://schemas.microsoft.com/office/drawing/2014/main" id="{A137E7FF-FD5C-A6A5-D238-4BCF0D7E3F9E}"/>
              </a:ext>
            </a:extLst>
          </p:cNvPr>
          <p:cNvSpPr/>
          <p:nvPr/>
        </p:nvSpPr>
        <p:spPr>
          <a:xfrm>
            <a:off x="10400480" y="501484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79" name="Oval 3219">
            <a:extLst>
              <a:ext uri="{FF2B5EF4-FFF2-40B4-BE49-F238E27FC236}">
                <a16:creationId xmlns:a16="http://schemas.microsoft.com/office/drawing/2014/main" id="{CAB027B1-DD62-3824-2EB6-3846C15AC5E5}"/>
              </a:ext>
            </a:extLst>
          </p:cNvPr>
          <p:cNvSpPr/>
          <p:nvPr/>
        </p:nvSpPr>
        <p:spPr>
          <a:xfrm>
            <a:off x="9796437" y="536527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0" name="Oval 3220">
            <a:extLst>
              <a:ext uri="{FF2B5EF4-FFF2-40B4-BE49-F238E27FC236}">
                <a16:creationId xmlns:a16="http://schemas.microsoft.com/office/drawing/2014/main" id="{9B5891B8-3CB2-09AF-38DC-44A78CFB08B1}"/>
              </a:ext>
            </a:extLst>
          </p:cNvPr>
          <p:cNvSpPr/>
          <p:nvPr/>
        </p:nvSpPr>
        <p:spPr>
          <a:xfrm>
            <a:off x="10225391" y="518793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1" name="Oval 3221">
            <a:extLst>
              <a:ext uri="{FF2B5EF4-FFF2-40B4-BE49-F238E27FC236}">
                <a16:creationId xmlns:a16="http://schemas.microsoft.com/office/drawing/2014/main" id="{2DCE349F-172B-7DE4-2079-E8DDAE29E539}"/>
              </a:ext>
            </a:extLst>
          </p:cNvPr>
          <p:cNvSpPr/>
          <p:nvPr/>
        </p:nvSpPr>
        <p:spPr>
          <a:xfrm>
            <a:off x="10474185" y="518571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2" name="Oval 3222">
            <a:extLst>
              <a:ext uri="{FF2B5EF4-FFF2-40B4-BE49-F238E27FC236}">
                <a16:creationId xmlns:a16="http://schemas.microsoft.com/office/drawing/2014/main" id="{97C7006D-1796-497A-F9FD-67490B436FD6}"/>
              </a:ext>
            </a:extLst>
          </p:cNvPr>
          <p:cNvSpPr/>
          <p:nvPr/>
        </p:nvSpPr>
        <p:spPr>
          <a:xfrm>
            <a:off x="10045071" y="536410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3" name="Oval 3223">
            <a:extLst>
              <a:ext uri="{FF2B5EF4-FFF2-40B4-BE49-F238E27FC236}">
                <a16:creationId xmlns:a16="http://schemas.microsoft.com/office/drawing/2014/main" id="{7C754F93-3F39-A166-3279-6C76DED22DBA}"/>
              </a:ext>
            </a:extLst>
          </p:cNvPr>
          <p:cNvSpPr/>
          <p:nvPr/>
        </p:nvSpPr>
        <p:spPr>
          <a:xfrm>
            <a:off x="9615348" y="554366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4" name="Oval 3224">
            <a:extLst>
              <a:ext uri="{FF2B5EF4-FFF2-40B4-BE49-F238E27FC236}">
                <a16:creationId xmlns:a16="http://schemas.microsoft.com/office/drawing/2014/main" id="{1735E847-2812-5CD6-8F7D-21E87E6235EF}"/>
              </a:ext>
            </a:extLst>
          </p:cNvPr>
          <p:cNvSpPr/>
          <p:nvPr/>
        </p:nvSpPr>
        <p:spPr>
          <a:xfrm>
            <a:off x="10287924" y="536388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5" name="Oval 3225">
            <a:extLst>
              <a:ext uri="{FF2B5EF4-FFF2-40B4-BE49-F238E27FC236}">
                <a16:creationId xmlns:a16="http://schemas.microsoft.com/office/drawing/2014/main" id="{73064164-38BC-79EF-22EE-4FBAFB15B83B}"/>
              </a:ext>
            </a:extLst>
          </p:cNvPr>
          <p:cNvSpPr/>
          <p:nvPr/>
        </p:nvSpPr>
        <p:spPr>
          <a:xfrm>
            <a:off x="10527555" y="536398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6" name="Oval 3226">
            <a:extLst>
              <a:ext uri="{FF2B5EF4-FFF2-40B4-BE49-F238E27FC236}">
                <a16:creationId xmlns:a16="http://schemas.microsoft.com/office/drawing/2014/main" id="{B5AADB0D-8DD8-7E4C-CE85-EAA8D9674AC0}"/>
              </a:ext>
            </a:extLst>
          </p:cNvPr>
          <p:cNvSpPr/>
          <p:nvPr/>
        </p:nvSpPr>
        <p:spPr>
          <a:xfrm>
            <a:off x="9854845" y="554503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7" name="Oval 3227">
            <a:extLst>
              <a:ext uri="{FF2B5EF4-FFF2-40B4-BE49-F238E27FC236}">
                <a16:creationId xmlns:a16="http://schemas.microsoft.com/office/drawing/2014/main" id="{2EF52FD1-F0AA-A6AC-2332-6DF75B11B5A2}"/>
              </a:ext>
            </a:extLst>
          </p:cNvPr>
          <p:cNvSpPr/>
          <p:nvPr/>
        </p:nvSpPr>
        <p:spPr>
          <a:xfrm>
            <a:off x="10091135" y="554601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8" name="Oval 3228">
            <a:extLst>
              <a:ext uri="{FF2B5EF4-FFF2-40B4-BE49-F238E27FC236}">
                <a16:creationId xmlns:a16="http://schemas.microsoft.com/office/drawing/2014/main" id="{EB7854BE-1021-4ED5-6909-ECC9DAA663F2}"/>
              </a:ext>
            </a:extLst>
          </p:cNvPr>
          <p:cNvSpPr/>
          <p:nvPr/>
        </p:nvSpPr>
        <p:spPr>
          <a:xfrm>
            <a:off x="10325916" y="55467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89" name="Oval 3229">
            <a:extLst>
              <a:ext uri="{FF2B5EF4-FFF2-40B4-BE49-F238E27FC236}">
                <a16:creationId xmlns:a16="http://schemas.microsoft.com/office/drawing/2014/main" id="{2AB3AC82-5FB0-2400-20B5-A9FAB12A3CA1}"/>
              </a:ext>
            </a:extLst>
          </p:cNvPr>
          <p:cNvSpPr/>
          <p:nvPr/>
        </p:nvSpPr>
        <p:spPr>
          <a:xfrm>
            <a:off x="10559869" y="554724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0" name="Oval 3230">
            <a:extLst>
              <a:ext uri="{FF2B5EF4-FFF2-40B4-BE49-F238E27FC236}">
                <a16:creationId xmlns:a16="http://schemas.microsoft.com/office/drawing/2014/main" id="{492F9B46-9508-B88E-3050-6AFC17F4EBEE}"/>
              </a:ext>
            </a:extLst>
          </p:cNvPr>
          <p:cNvSpPr/>
          <p:nvPr/>
        </p:nvSpPr>
        <p:spPr>
          <a:xfrm>
            <a:off x="9642573"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1" name="Oval 3231">
            <a:extLst>
              <a:ext uri="{FF2B5EF4-FFF2-40B4-BE49-F238E27FC236}">
                <a16:creationId xmlns:a16="http://schemas.microsoft.com/office/drawing/2014/main" id="{0C785043-D3CB-B5C2-BE8C-F15DAEF1F52A}"/>
              </a:ext>
            </a:extLst>
          </p:cNvPr>
          <p:cNvSpPr/>
          <p:nvPr/>
        </p:nvSpPr>
        <p:spPr>
          <a:xfrm>
            <a:off x="9874602"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2" name="Oval 3232">
            <a:extLst>
              <a:ext uri="{FF2B5EF4-FFF2-40B4-BE49-F238E27FC236}">
                <a16:creationId xmlns:a16="http://schemas.microsoft.com/office/drawing/2014/main" id="{B3B8967B-33F9-AA32-F6D7-8E6CB6008A2D}"/>
              </a:ext>
            </a:extLst>
          </p:cNvPr>
          <p:cNvSpPr/>
          <p:nvPr/>
        </p:nvSpPr>
        <p:spPr>
          <a:xfrm>
            <a:off x="10106631"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3" name="Oval 3233">
            <a:extLst>
              <a:ext uri="{FF2B5EF4-FFF2-40B4-BE49-F238E27FC236}">
                <a16:creationId xmlns:a16="http://schemas.microsoft.com/office/drawing/2014/main" id="{C0EFC936-7CC7-1A5A-6E33-8EA189A5C9EB}"/>
              </a:ext>
            </a:extLst>
          </p:cNvPr>
          <p:cNvSpPr/>
          <p:nvPr/>
        </p:nvSpPr>
        <p:spPr>
          <a:xfrm>
            <a:off x="10338660"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4" name="Oval 3234">
            <a:extLst>
              <a:ext uri="{FF2B5EF4-FFF2-40B4-BE49-F238E27FC236}">
                <a16:creationId xmlns:a16="http://schemas.microsoft.com/office/drawing/2014/main" id="{CE4B2227-691A-A0DD-1738-1AD96F7559CD}"/>
              </a:ext>
            </a:extLst>
          </p:cNvPr>
          <p:cNvSpPr/>
          <p:nvPr/>
        </p:nvSpPr>
        <p:spPr>
          <a:xfrm>
            <a:off x="10570689"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5" name="TextBox 3235">
            <a:extLst>
              <a:ext uri="{FF2B5EF4-FFF2-40B4-BE49-F238E27FC236}">
                <a16:creationId xmlns:a16="http://schemas.microsoft.com/office/drawing/2014/main" id="{EB15DA63-8658-CDB2-1490-0F67EA10ED93}"/>
              </a:ext>
            </a:extLst>
          </p:cNvPr>
          <p:cNvSpPr txBox="1"/>
          <p:nvPr/>
        </p:nvSpPr>
        <p:spPr>
          <a:xfrm>
            <a:off x="7145381" y="5965306"/>
            <a:ext cx="1645920" cy="538609"/>
          </a:xfrm>
          <a:prstGeom prst="rect">
            <a:avLst/>
          </a:prstGeom>
          <a:noFill/>
        </p:spPr>
        <p:txBody>
          <a:bodyPr wrap="square" lIns="0" tIns="0" rIns="0" bIns="0" anchor="t">
            <a:spAutoFit/>
          </a:bodyPr>
          <a:lstStyle/>
          <a:p>
            <a:pPr algn="l"/>
            <a:r>
              <a:rPr sz="2400" b="1" dirty="0">
                <a:latin typeface="Avenir Book"/>
              </a:rPr>
              <a:t>4</a:t>
            </a:r>
            <a:r>
              <a:rPr lang="nl-NL" sz="2400" b="1" dirty="0">
                <a:latin typeface="Avenir Book"/>
              </a:rPr>
              <a:t>5</a:t>
            </a:r>
            <a:endParaRPr sz="2400" b="1" dirty="0">
              <a:latin typeface="Avenir Book"/>
            </a:endParaRPr>
          </a:p>
          <a:p>
            <a:pPr algn="l"/>
            <a:r>
              <a:rPr sz="1100" b="0" dirty="0" err="1">
                <a:latin typeface="Avenir Book"/>
              </a:rPr>
              <a:t>Democraten</a:t>
            </a:r>
            <a:r>
              <a:rPr sz="1100" b="0" dirty="0">
                <a:latin typeface="Avenir Book"/>
              </a:rPr>
              <a:t> (+2 </a:t>
            </a:r>
            <a:r>
              <a:rPr sz="1100" b="0" dirty="0" err="1">
                <a:latin typeface="Avenir Book"/>
              </a:rPr>
              <a:t>onafh</a:t>
            </a:r>
            <a:r>
              <a:rPr sz="1100" b="0" dirty="0">
                <a:latin typeface="Avenir Book"/>
              </a:rPr>
              <a:t>.)</a:t>
            </a:r>
          </a:p>
        </p:txBody>
      </p:sp>
      <p:sp>
        <p:nvSpPr>
          <p:cNvPr id="2196" name="TextBox 3236">
            <a:extLst>
              <a:ext uri="{FF2B5EF4-FFF2-40B4-BE49-F238E27FC236}">
                <a16:creationId xmlns:a16="http://schemas.microsoft.com/office/drawing/2014/main" id="{DD8DF64F-F40A-C2CE-C66E-CF6F7F0FB5D9}"/>
              </a:ext>
            </a:extLst>
          </p:cNvPr>
          <p:cNvSpPr txBox="1"/>
          <p:nvPr/>
        </p:nvSpPr>
        <p:spPr>
          <a:xfrm>
            <a:off x="9339941" y="5965306"/>
            <a:ext cx="1645920" cy="538609"/>
          </a:xfrm>
          <a:prstGeom prst="rect">
            <a:avLst/>
          </a:prstGeom>
          <a:noFill/>
        </p:spPr>
        <p:txBody>
          <a:bodyPr wrap="square" lIns="0" tIns="0" rIns="0" bIns="0" anchor="t">
            <a:spAutoFit/>
          </a:bodyPr>
          <a:lstStyle/>
          <a:p>
            <a:pPr algn="r"/>
            <a:r>
              <a:rPr sz="2400" b="1">
                <a:latin typeface="Avenir Book"/>
              </a:rPr>
              <a:t>53</a:t>
            </a:r>
          </a:p>
          <a:p>
            <a:pPr algn="r"/>
            <a:r>
              <a:rPr sz="1100" b="0">
                <a:latin typeface="Avenir Book"/>
              </a:rPr>
              <a:t>Republikeinen</a:t>
            </a:r>
          </a:p>
        </p:txBody>
      </p:sp>
      <p:sp>
        <p:nvSpPr>
          <p:cNvPr id="3" name="Tekstvak 2">
            <a:extLst>
              <a:ext uri="{FF2B5EF4-FFF2-40B4-BE49-F238E27FC236}">
                <a16:creationId xmlns:a16="http://schemas.microsoft.com/office/drawing/2014/main" id="{DC5BD0D9-31B8-A308-2B27-6F6AA1462260}"/>
              </a:ext>
            </a:extLst>
          </p:cNvPr>
          <p:cNvSpPr txBox="1"/>
          <p:nvPr/>
        </p:nvSpPr>
        <p:spPr>
          <a:xfrm>
            <a:off x="346304" y="6512649"/>
            <a:ext cx="1795684" cy="345351"/>
          </a:xfrm>
          <a:prstGeom prst="rect">
            <a:avLst/>
          </a:prstGeom>
          <a:noFill/>
        </p:spPr>
        <p:txBody>
          <a:bodyPr wrap="none" rtlCol="0">
            <a:spAutoFit/>
          </a:bodyPr>
          <a:lstStyle/>
          <a:p>
            <a:pPr algn="l">
              <a:lnSpc>
                <a:spcPct val="150000"/>
              </a:lnSpc>
            </a:pPr>
            <a:r>
              <a:rPr lang="nl-NL" sz="1200" dirty="0">
                <a:solidFill>
                  <a:schemeClr val="accent3"/>
                </a:solidFill>
                <a:latin typeface="Avenir Book" panose="02000503020000020003" pitchFamily="2" charset="0"/>
                <a:ea typeface="Roboto Light" panose="02000000000000000000" pitchFamily="2" charset="0"/>
              </a:rPr>
              <a:t>Cijfers uit o</a:t>
            </a:r>
            <a:r>
              <a:rPr lang="nl-NL" sz="1200" b="0" i="0" dirty="0">
                <a:solidFill>
                  <a:schemeClr val="accent3"/>
                </a:solidFill>
                <a:latin typeface="Avenir Book" panose="02000503020000020003" pitchFamily="2" charset="0"/>
                <a:ea typeface="Roboto Light" panose="02000000000000000000" pitchFamily="2" charset="0"/>
              </a:rPr>
              <a:t>ktober 2026</a:t>
            </a:r>
          </a:p>
        </p:txBody>
      </p:sp>
    </p:spTree>
    <p:extLst>
      <p:ext uri="{BB962C8B-B14F-4D97-AF65-F5344CB8AC3E}">
        <p14:creationId xmlns:p14="http://schemas.microsoft.com/office/powerpoint/2010/main" val="2599209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descr="Afbeelding met ontvangst&#10;&#10;Beschrijving automatisch gegenereerd met gemiddelde betrouwbaarheid">
            <a:extLst>
              <a:ext uri="{FF2B5EF4-FFF2-40B4-BE49-F238E27FC236}">
                <a16:creationId xmlns:a16="http://schemas.microsoft.com/office/drawing/2014/main" id="{17B5EA42-6580-ACD1-CBA5-F912BDEA8B0C}"/>
              </a:ext>
            </a:extLst>
          </p:cNvPr>
          <p:cNvPicPr>
            <a:picLocks noChangeAspect="1"/>
          </p:cNvPicPr>
          <p:nvPr/>
        </p:nvPicPr>
        <p:blipFill rotWithShape="1">
          <a:blip r:embed="rId2" cstate="screen">
            <a:duotone>
              <a:schemeClr val="accent4">
                <a:shade val="45000"/>
                <a:satMod val="135000"/>
              </a:schemeClr>
              <a:prstClr val="white"/>
            </a:duotone>
            <a:extLst>
              <a:ext uri="{BEBA8EAE-BF5A-486C-A8C5-ECC9F3942E4B}">
                <a14:imgProps xmlns:a14="http://schemas.microsoft.com/office/drawing/2010/main">
                  <a14:imgLayer r:embed="rId3">
                    <a14:imgEffect>
                      <a14:brightnessContrast bright="36000"/>
                    </a14:imgEffect>
                  </a14:imgLayer>
                </a14:imgProps>
              </a:ext>
              <a:ext uri="{28A0092B-C50C-407E-A947-70E740481C1C}">
                <a14:useLocalDpi xmlns:a14="http://schemas.microsoft.com/office/drawing/2010/main"/>
              </a:ext>
            </a:extLst>
          </a:blip>
          <a:srcRect/>
          <a:stretch/>
        </p:blipFill>
        <p:spPr>
          <a:xfrm>
            <a:off x="668867" y="3959550"/>
            <a:ext cx="4838783" cy="2468141"/>
          </a:xfrm>
          <a:prstGeom prst="rect">
            <a:avLst/>
          </a:prstGeom>
          <a:effectLst>
            <a:outerShdw blurRad="50800" dist="38100" dir="2700000" algn="tl" rotWithShape="0">
              <a:prstClr val="black">
                <a:alpha val="40000"/>
              </a:prstClr>
            </a:outerShdw>
          </a:effectLst>
        </p:spPr>
      </p:pic>
      <p:sp>
        <p:nvSpPr>
          <p:cNvPr id="9" name="TextBox 29">
            <a:extLst>
              <a:ext uri="{FF2B5EF4-FFF2-40B4-BE49-F238E27FC236}">
                <a16:creationId xmlns:a16="http://schemas.microsoft.com/office/drawing/2014/main" id="{C4E1C272-42EB-E5CC-D2CB-112251CAF178}"/>
              </a:ext>
            </a:extLst>
          </p:cNvPr>
          <p:cNvSpPr txBox="1"/>
          <p:nvPr/>
        </p:nvSpPr>
        <p:spPr>
          <a:xfrm>
            <a:off x="6467584" y="4452810"/>
            <a:ext cx="4838784" cy="1537876"/>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sp>
        <p:nvSpPr>
          <p:cNvPr id="8" name="TextBox 29">
            <a:extLst>
              <a:ext uri="{FF2B5EF4-FFF2-40B4-BE49-F238E27FC236}">
                <a16:creationId xmlns:a16="http://schemas.microsoft.com/office/drawing/2014/main" id="{5499D41B-44A0-CFDB-8788-686D84BB89A0}"/>
              </a:ext>
            </a:extLst>
          </p:cNvPr>
          <p:cNvSpPr txBox="1"/>
          <p:nvPr/>
        </p:nvSpPr>
        <p:spPr>
          <a:xfrm>
            <a:off x="6467584" y="2639481"/>
            <a:ext cx="4838784" cy="1537876"/>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sp>
        <p:nvSpPr>
          <p:cNvPr id="2" name="TextBox 2">
            <a:extLst>
              <a:ext uri="{FF2B5EF4-FFF2-40B4-BE49-F238E27FC236}">
                <a16:creationId xmlns:a16="http://schemas.microsoft.com/office/drawing/2014/main" id="{435F652F-FEFE-EDAB-1C8D-DFE89918A29D}"/>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9">
            <a:extLst>
              <a:ext uri="{FF2B5EF4-FFF2-40B4-BE49-F238E27FC236}">
                <a16:creationId xmlns:a16="http://schemas.microsoft.com/office/drawing/2014/main" id="{4B171BE6-5DED-469B-7262-609F9DC993C0}"/>
              </a:ext>
            </a:extLst>
          </p:cNvPr>
          <p:cNvSpPr txBox="1"/>
          <p:nvPr/>
        </p:nvSpPr>
        <p:spPr>
          <a:xfrm>
            <a:off x="668866" y="2501583"/>
            <a:ext cx="4838784" cy="1237794"/>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Hoeveel zetels de partij van de president heeft, bepaalt hoe makkelijk de president kan regeren. </a:t>
            </a:r>
          </a:p>
          <a:p>
            <a:pPr>
              <a:lnSpc>
                <a:spcPct val="150000"/>
              </a:lnSpc>
            </a:pPr>
            <a:r>
              <a:rPr lang="nl-NL" sz="1300" dirty="0">
                <a:latin typeface="Avenir Book" panose="02000503020000020003" pitchFamily="2" charset="0"/>
              </a:rPr>
              <a:t>Dat geldt voor elke president, van welke partij ook. </a:t>
            </a:r>
            <a:endParaRPr lang="nl-NL" sz="1300" b="1" dirty="0">
              <a:latin typeface="Avenir Book" panose="02000503020000020003" pitchFamily="2" charset="0"/>
            </a:endParaRPr>
          </a:p>
        </p:txBody>
      </p:sp>
      <p:pic>
        <p:nvPicPr>
          <p:cNvPr id="4" name="Afbeelding 3" descr="Bestand:Donald Trump official portrait.jpg - Wikipedia">
            <a:extLst>
              <a:ext uri="{FF2B5EF4-FFF2-40B4-BE49-F238E27FC236}">
                <a16:creationId xmlns:a16="http://schemas.microsoft.com/office/drawing/2014/main" id="{CDDA8287-DA88-2B12-5801-92E71BEBB583}"/>
              </a:ext>
            </a:extLst>
          </p:cNvPr>
          <p:cNvPicPr>
            <a:picLocks noChangeAspect="1"/>
          </p:cNvPicPr>
          <p:nvPr/>
        </p:nvPicPr>
        <p:blipFill>
          <a:blip r:embed="rId4"/>
          <a:srcRect t="9540" b="27348"/>
          <a:stretch>
            <a:fillRect/>
          </a:stretch>
        </p:blipFill>
        <p:spPr>
          <a:xfrm>
            <a:off x="6470468" y="4458707"/>
            <a:ext cx="1976845" cy="1580338"/>
          </a:xfrm>
          <a:prstGeom prst="rect">
            <a:avLst/>
          </a:prstGeom>
        </p:spPr>
      </p:pic>
      <p:pic>
        <p:nvPicPr>
          <p:cNvPr id="5" name="Afbeelding 4" descr="Furious Trump heaped scorn on own lawyer over trial date, book says | Books  | The Guardian">
            <a:extLst>
              <a:ext uri="{FF2B5EF4-FFF2-40B4-BE49-F238E27FC236}">
                <a16:creationId xmlns:a16="http://schemas.microsoft.com/office/drawing/2014/main" id="{26752D50-ECD0-4721-F353-D6E6486CBBED}"/>
              </a:ext>
            </a:extLst>
          </p:cNvPr>
          <p:cNvPicPr>
            <a:picLocks noChangeAspect="1"/>
          </p:cNvPicPr>
          <p:nvPr/>
        </p:nvPicPr>
        <p:blipFill>
          <a:blip r:embed="rId5"/>
          <a:srcRect l="3091" r="3091"/>
          <a:stretch>
            <a:fillRect/>
          </a:stretch>
        </p:blipFill>
        <p:spPr>
          <a:xfrm>
            <a:off x="6470468" y="2639481"/>
            <a:ext cx="1976846" cy="1580338"/>
          </a:xfrm>
          <a:prstGeom prst="rect">
            <a:avLst/>
          </a:prstGeom>
        </p:spPr>
      </p:pic>
      <p:pic>
        <p:nvPicPr>
          <p:cNvPr id="6" name="Afbeelding 5">
            <a:extLst>
              <a:ext uri="{FF2B5EF4-FFF2-40B4-BE49-F238E27FC236}">
                <a16:creationId xmlns:a16="http://schemas.microsoft.com/office/drawing/2014/main" id="{A6B12470-43B7-B4F8-EF4D-6AA09B22736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68865" y="1919252"/>
            <a:ext cx="5602228" cy="421484"/>
          </a:xfrm>
          <a:prstGeom prst="rect">
            <a:avLst/>
          </a:prstGeom>
        </p:spPr>
      </p:pic>
      <p:sp>
        <p:nvSpPr>
          <p:cNvPr id="7" name="TextBox 18">
            <a:extLst>
              <a:ext uri="{FF2B5EF4-FFF2-40B4-BE49-F238E27FC236}">
                <a16:creationId xmlns:a16="http://schemas.microsoft.com/office/drawing/2014/main" id="{4974C205-5F8E-A173-5CBE-06DC0A15D211}"/>
              </a:ext>
            </a:extLst>
          </p:cNvPr>
          <p:cNvSpPr txBox="1"/>
          <p:nvPr/>
        </p:nvSpPr>
        <p:spPr>
          <a:xfrm>
            <a:off x="668865" y="1877641"/>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DE SITUATIE</a:t>
            </a:r>
            <a:endParaRPr lang="en-NL" sz="1600">
              <a:solidFill>
                <a:schemeClr val="bg1"/>
              </a:solidFill>
              <a:latin typeface="Avenir Light" panose="020B0402020203020204" pitchFamily="34" charset="77"/>
              <a:ea typeface="Roboto Light" panose="02000000000000000000" pitchFamily="2" charset="0"/>
            </a:endParaRPr>
          </a:p>
        </p:txBody>
      </p:sp>
      <p:sp>
        <p:nvSpPr>
          <p:cNvPr id="11" name="Tekstvak 10">
            <a:extLst>
              <a:ext uri="{FF2B5EF4-FFF2-40B4-BE49-F238E27FC236}">
                <a16:creationId xmlns:a16="http://schemas.microsoft.com/office/drawing/2014/main" id="{8D902441-1C29-F3BD-B210-DF737ADAC850}"/>
              </a:ext>
            </a:extLst>
          </p:cNvPr>
          <p:cNvSpPr txBox="1"/>
          <p:nvPr/>
        </p:nvSpPr>
        <p:spPr>
          <a:xfrm>
            <a:off x="8447312" y="2624085"/>
            <a:ext cx="2859055" cy="1566776"/>
          </a:xfrm>
          <a:prstGeom prst="rect">
            <a:avLst/>
          </a:prstGeom>
          <a:noFill/>
        </p:spPr>
        <p:txBody>
          <a:bodyPr wrap="square">
            <a:spAutoFit/>
          </a:bodyPr>
          <a:lstStyle/>
          <a:p>
            <a:pPr>
              <a:lnSpc>
                <a:spcPct val="150000"/>
              </a:lnSpc>
            </a:pPr>
            <a:r>
              <a:rPr lang="nl-NL" sz="1300" b="1" dirty="0">
                <a:solidFill>
                  <a:schemeClr val="bg1"/>
                </a:solidFill>
                <a:latin typeface="Avenir Book" panose="02000503020000020003" pitchFamily="2" charset="0"/>
              </a:rPr>
              <a:t>Meerderheid wisselt:</a:t>
            </a:r>
          </a:p>
          <a:p>
            <a:pPr>
              <a:lnSpc>
                <a:spcPct val="150000"/>
              </a:lnSpc>
            </a:pPr>
            <a:r>
              <a:rPr lang="nl-NL" sz="1300" dirty="0">
                <a:solidFill>
                  <a:schemeClr val="bg1"/>
                </a:solidFill>
                <a:latin typeface="Avenir Book" panose="02000503020000020003" pitchFamily="2" charset="0"/>
              </a:rPr>
              <a:t>Het Congres kan plannen tegenhouden. De president moet dan onderhandelen.</a:t>
            </a:r>
            <a:endParaRPr lang="nl-NL" sz="1300" b="1" dirty="0">
              <a:solidFill>
                <a:schemeClr val="bg1"/>
              </a:solidFill>
              <a:latin typeface="Avenir Book" panose="02000503020000020003" pitchFamily="2" charset="0"/>
            </a:endParaRPr>
          </a:p>
        </p:txBody>
      </p:sp>
      <p:sp>
        <p:nvSpPr>
          <p:cNvPr id="12" name="Tekstvak 11">
            <a:extLst>
              <a:ext uri="{FF2B5EF4-FFF2-40B4-BE49-F238E27FC236}">
                <a16:creationId xmlns:a16="http://schemas.microsoft.com/office/drawing/2014/main" id="{AEEB4DDB-DD2C-1DD6-9B4F-E01F2170AEC2}"/>
              </a:ext>
            </a:extLst>
          </p:cNvPr>
          <p:cNvSpPr txBox="1"/>
          <p:nvPr/>
        </p:nvSpPr>
        <p:spPr>
          <a:xfrm>
            <a:off x="8447312" y="4588401"/>
            <a:ext cx="2859055" cy="1266693"/>
          </a:xfrm>
          <a:prstGeom prst="rect">
            <a:avLst/>
          </a:prstGeom>
          <a:noFill/>
        </p:spPr>
        <p:txBody>
          <a:bodyPr wrap="square">
            <a:spAutoFit/>
          </a:bodyPr>
          <a:lstStyle/>
          <a:p>
            <a:pPr>
              <a:lnSpc>
                <a:spcPct val="150000"/>
              </a:lnSpc>
            </a:pPr>
            <a:r>
              <a:rPr lang="nl-NL" sz="1300" b="1" dirty="0">
                <a:solidFill>
                  <a:schemeClr val="bg1"/>
                </a:solidFill>
                <a:latin typeface="Avenir Book" panose="02000503020000020003" pitchFamily="2" charset="0"/>
              </a:rPr>
              <a:t>Meerderheid blijft:</a:t>
            </a:r>
          </a:p>
          <a:p>
            <a:pPr>
              <a:lnSpc>
                <a:spcPct val="150000"/>
              </a:lnSpc>
            </a:pPr>
            <a:r>
              <a:rPr lang="nl-NL" sz="1300" dirty="0">
                <a:solidFill>
                  <a:schemeClr val="bg1"/>
                </a:solidFill>
                <a:latin typeface="Avenir Book" panose="02000503020000020003" pitchFamily="2" charset="0"/>
              </a:rPr>
              <a:t>Het Congres stemt vaak vóór de plannen van de president. Wetten komen er makkelijker door.</a:t>
            </a:r>
          </a:p>
        </p:txBody>
      </p:sp>
      <p:sp>
        <p:nvSpPr>
          <p:cNvPr id="13" name="Ovaal 12">
            <a:extLst>
              <a:ext uri="{FF2B5EF4-FFF2-40B4-BE49-F238E27FC236}">
                <a16:creationId xmlns:a16="http://schemas.microsoft.com/office/drawing/2014/main" id="{64205DF5-D3F9-1F2E-9BE7-E26AE91F5E98}"/>
              </a:ext>
            </a:extLst>
          </p:cNvPr>
          <p:cNvSpPr/>
          <p:nvPr/>
        </p:nvSpPr>
        <p:spPr>
          <a:xfrm flipH="1">
            <a:off x="760173" y="4077481"/>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Griekse tempel met effen opvulling">
            <a:extLst>
              <a:ext uri="{FF2B5EF4-FFF2-40B4-BE49-F238E27FC236}">
                <a16:creationId xmlns:a16="http://schemas.microsoft.com/office/drawing/2014/main" id="{50866F25-0BB0-9AF5-BE17-E01B690BCD2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1425" y="4190861"/>
            <a:ext cx="666198" cy="666198"/>
          </a:xfrm>
          <a:prstGeom prst="rect">
            <a:avLst/>
          </a:prstGeom>
        </p:spPr>
      </p:pic>
      <p:sp>
        <p:nvSpPr>
          <p:cNvPr id="19" name="Tekstvak 18">
            <a:extLst>
              <a:ext uri="{FF2B5EF4-FFF2-40B4-BE49-F238E27FC236}">
                <a16:creationId xmlns:a16="http://schemas.microsoft.com/office/drawing/2014/main" id="{3B903281-1420-8FB5-8300-9AFB15648BEC}"/>
              </a:ext>
            </a:extLst>
          </p:cNvPr>
          <p:cNvSpPr txBox="1"/>
          <p:nvPr/>
        </p:nvSpPr>
        <p:spPr>
          <a:xfrm>
            <a:off x="1771425" y="4376909"/>
            <a:ext cx="3768980" cy="1866858"/>
          </a:xfrm>
          <a:prstGeom prst="rect">
            <a:avLst/>
          </a:prstGeom>
          <a:noFill/>
        </p:spPr>
        <p:txBody>
          <a:bodyPr wrap="none" rtlCol="0">
            <a:spAutoFit/>
          </a:bodyPr>
          <a:lstStyle/>
          <a:p>
            <a:pPr algn="l">
              <a:lnSpc>
                <a:spcPct val="150000"/>
              </a:lnSpc>
            </a:pPr>
            <a:r>
              <a:rPr lang="nl-NL" sz="1300" b="1" dirty="0">
                <a:solidFill>
                  <a:schemeClr val="accent3"/>
                </a:solidFill>
                <a:latin typeface="Avenir Book" panose="02000503020000020003" pitchFamily="2" charset="0"/>
                <a:ea typeface="Roboto Light" panose="02000000000000000000" pitchFamily="2" charset="0"/>
              </a:rPr>
              <a:t>Wat kan het Congres doen?</a:t>
            </a:r>
          </a:p>
          <a:p>
            <a:pPr algn="l">
              <a:lnSpc>
                <a:spcPct val="150000"/>
              </a:lnSpc>
            </a:pPr>
            <a:endParaRPr lang="nl-NL" sz="1300" b="1" i="0" dirty="0">
              <a:solidFill>
                <a:schemeClr val="accent3"/>
              </a:solidFill>
              <a:latin typeface="Avenir Book" panose="02000503020000020003" pitchFamily="2" charset="0"/>
              <a:ea typeface="Roboto Light" panose="02000000000000000000" pitchFamily="2" charset="0"/>
            </a:endParaRPr>
          </a:p>
          <a:p>
            <a:pPr marL="285750" indent="-285750" algn="l">
              <a:lnSpc>
                <a:spcPct val="150000"/>
              </a:lnSpc>
              <a:buFont typeface="Arial" panose="020B0604020202020204" pitchFamily="34" charset="0"/>
              <a:buChar char="•"/>
            </a:pPr>
            <a:r>
              <a:rPr lang="nl-NL" sz="1300" dirty="0">
                <a:solidFill>
                  <a:schemeClr val="accent3"/>
                </a:solidFill>
                <a:latin typeface="Avenir Book" panose="02000503020000020003" pitchFamily="2" charset="0"/>
                <a:ea typeface="Roboto Light" panose="02000000000000000000" pitchFamily="2" charset="0"/>
              </a:rPr>
              <a:t>Wetten aannemen of tegenhouden</a:t>
            </a:r>
          </a:p>
          <a:p>
            <a:pPr marL="285750" indent="-285750" algn="l">
              <a:lnSpc>
                <a:spcPct val="150000"/>
              </a:lnSpc>
              <a:buFont typeface="Arial" panose="020B0604020202020204" pitchFamily="34" charset="0"/>
              <a:buChar char="•"/>
            </a:pPr>
            <a:r>
              <a:rPr lang="nl-NL" sz="1300" i="0" dirty="0">
                <a:solidFill>
                  <a:schemeClr val="accent3"/>
                </a:solidFill>
                <a:latin typeface="Avenir Book" panose="02000503020000020003" pitchFamily="2" charset="0"/>
                <a:ea typeface="Roboto Light" panose="02000000000000000000" pitchFamily="2" charset="0"/>
              </a:rPr>
              <a:t>Beslissen over geld (de begroting)</a:t>
            </a:r>
          </a:p>
          <a:p>
            <a:pPr marL="285750" indent="-285750" algn="l">
              <a:lnSpc>
                <a:spcPct val="150000"/>
              </a:lnSpc>
              <a:buFont typeface="Arial" panose="020B0604020202020204" pitchFamily="34" charset="0"/>
              <a:buChar char="•"/>
            </a:pPr>
            <a:r>
              <a:rPr lang="nl-NL" sz="1300" dirty="0">
                <a:solidFill>
                  <a:schemeClr val="accent3"/>
                </a:solidFill>
                <a:latin typeface="Avenir Book" panose="02000503020000020003" pitchFamily="2" charset="0"/>
                <a:ea typeface="Roboto Light" panose="02000000000000000000" pitchFamily="2" charset="0"/>
              </a:rPr>
              <a:t>Onderzoek doen naar de regering</a:t>
            </a:r>
          </a:p>
          <a:p>
            <a:pPr marL="285750" indent="-285750" algn="l">
              <a:lnSpc>
                <a:spcPct val="150000"/>
              </a:lnSpc>
              <a:buFont typeface="Arial" panose="020B0604020202020204" pitchFamily="34" charset="0"/>
              <a:buChar char="•"/>
            </a:pPr>
            <a:r>
              <a:rPr lang="nl-NL" sz="1300" i="0" dirty="0">
                <a:solidFill>
                  <a:schemeClr val="accent3"/>
                </a:solidFill>
                <a:latin typeface="Avenir Book" panose="02000503020000020003" pitchFamily="2" charset="0"/>
                <a:ea typeface="Roboto Light" panose="02000000000000000000" pitchFamily="2" charset="0"/>
              </a:rPr>
              <a:t>Een veto omzeilen met 2/3 van de stemmen</a:t>
            </a:r>
          </a:p>
        </p:txBody>
      </p:sp>
    </p:spTree>
    <p:extLst>
      <p:ext uri="{BB962C8B-B14F-4D97-AF65-F5344CB8AC3E}">
        <p14:creationId xmlns:p14="http://schemas.microsoft.com/office/powerpoint/2010/main" val="441145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descr="Afbeelding met ontvangst&#10;&#10;Beschrijving automatisch gegenereerd met gemiddelde betrouwbaarheid">
            <a:extLst>
              <a:ext uri="{FF2B5EF4-FFF2-40B4-BE49-F238E27FC236}">
                <a16:creationId xmlns:a16="http://schemas.microsoft.com/office/drawing/2014/main" id="{17B5EA42-6580-ACD1-CBA5-F912BDEA8B0C}"/>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668867" y="4189469"/>
            <a:ext cx="4838783" cy="2468141"/>
          </a:xfrm>
          <a:prstGeom prst="rect">
            <a:avLst/>
          </a:prstGeom>
          <a:effectLst>
            <a:outerShdw blurRad="50800" dist="38100" dir="2700000" algn="tl" rotWithShape="0">
              <a:prstClr val="black">
                <a:alpha val="40000"/>
              </a:prstClr>
            </a:outerShdw>
          </a:effectLst>
        </p:spPr>
      </p:pic>
      <p:sp>
        <p:nvSpPr>
          <p:cNvPr id="9" name="TextBox 29">
            <a:extLst>
              <a:ext uri="{FF2B5EF4-FFF2-40B4-BE49-F238E27FC236}">
                <a16:creationId xmlns:a16="http://schemas.microsoft.com/office/drawing/2014/main" id="{C4E1C272-42EB-E5CC-D2CB-112251CAF178}"/>
              </a:ext>
            </a:extLst>
          </p:cNvPr>
          <p:cNvSpPr txBox="1"/>
          <p:nvPr/>
        </p:nvSpPr>
        <p:spPr>
          <a:xfrm>
            <a:off x="6467584" y="4221499"/>
            <a:ext cx="4838784" cy="1537876"/>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sp>
        <p:nvSpPr>
          <p:cNvPr id="8" name="TextBox 29">
            <a:extLst>
              <a:ext uri="{FF2B5EF4-FFF2-40B4-BE49-F238E27FC236}">
                <a16:creationId xmlns:a16="http://schemas.microsoft.com/office/drawing/2014/main" id="{5499D41B-44A0-CFDB-8788-686D84BB89A0}"/>
              </a:ext>
            </a:extLst>
          </p:cNvPr>
          <p:cNvSpPr txBox="1"/>
          <p:nvPr/>
        </p:nvSpPr>
        <p:spPr>
          <a:xfrm>
            <a:off x="6467584" y="2408170"/>
            <a:ext cx="4838784" cy="1537876"/>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sp>
        <p:nvSpPr>
          <p:cNvPr id="2" name="TextBox 2">
            <a:extLst>
              <a:ext uri="{FF2B5EF4-FFF2-40B4-BE49-F238E27FC236}">
                <a16:creationId xmlns:a16="http://schemas.microsoft.com/office/drawing/2014/main" id="{435F652F-FEFE-EDAB-1C8D-DFE89918A29D}"/>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9">
            <a:extLst>
              <a:ext uri="{FF2B5EF4-FFF2-40B4-BE49-F238E27FC236}">
                <a16:creationId xmlns:a16="http://schemas.microsoft.com/office/drawing/2014/main" id="{4B171BE6-5DED-469B-7262-609F9DC993C0}"/>
              </a:ext>
            </a:extLst>
          </p:cNvPr>
          <p:cNvSpPr txBox="1"/>
          <p:nvPr/>
        </p:nvSpPr>
        <p:spPr>
          <a:xfrm>
            <a:off x="668866" y="2181048"/>
            <a:ext cx="4838784" cy="1837958"/>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Bij de tussentijdse verkiezingen kies je geen president, maar leden van het Congres. Trump staat dus niet op het stembiljet. Toch draaien deze verkiezingen om hem.</a:t>
            </a:r>
          </a:p>
          <a:p>
            <a:pPr>
              <a:lnSpc>
                <a:spcPct val="150000"/>
              </a:lnSpc>
            </a:pPr>
            <a:r>
              <a:rPr lang="nl-NL" sz="1300" b="0" dirty="0">
                <a:latin typeface="Avenir Book" panose="02000503020000020003" pitchFamily="2" charset="0"/>
              </a:rPr>
              <a:t>Hij </a:t>
            </a:r>
            <a:r>
              <a:rPr lang="nl-NL" sz="1300" dirty="0">
                <a:latin typeface="Avenir Book" panose="02000503020000020003" pitchFamily="2" charset="0"/>
              </a:rPr>
              <a:t>steunt kandidaten openlijk. Zo zegt hij eigenlijk: stem op deze persoon. </a:t>
            </a:r>
            <a:endParaRPr lang="nl-NL" sz="1300" b="0" dirty="0">
              <a:latin typeface="Avenir Book" panose="02000503020000020003" pitchFamily="2" charset="0"/>
            </a:endParaRPr>
          </a:p>
        </p:txBody>
      </p:sp>
      <p:pic>
        <p:nvPicPr>
          <p:cNvPr id="4" name="Afbeelding 3" descr="Bestand:Donald Trump official portrait.jpg - Wikipedia">
            <a:extLst>
              <a:ext uri="{FF2B5EF4-FFF2-40B4-BE49-F238E27FC236}">
                <a16:creationId xmlns:a16="http://schemas.microsoft.com/office/drawing/2014/main" id="{CDDA8287-DA88-2B12-5801-92E71BEBB583}"/>
              </a:ext>
            </a:extLst>
          </p:cNvPr>
          <p:cNvPicPr>
            <a:picLocks noChangeAspect="1"/>
          </p:cNvPicPr>
          <p:nvPr/>
        </p:nvPicPr>
        <p:blipFill>
          <a:blip r:embed="rId5"/>
          <a:srcRect t="9540" b="27348"/>
          <a:stretch>
            <a:fillRect/>
          </a:stretch>
        </p:blipFill>
        <p:spPr>
          <a:xfrm>
            <a:off x="6470468" y="2400444"/>
            <a:ext cx="1976845" cy="1580338"/>
          </a:xfrm>
          <a:prstGeom prst="rect">
            <a:avLst/>
          </a:prstGeom>
        </p:spPr>
      </p:pic>
      <p:pic>
        <p:nvPicPr>
          <p:cNvPr id="5" name="Afbeelding 4" descr="Furious Trump heaped scorn on own lawyer over trial date, book says | Books  | The Guardian">
            <a:extLst>
              <a:ext uri="{FF2B5EF4-FFF2-40B4-BE49-F238E27FC236}">
                <a16:creationId xmlns:a16="http://schemas.microsoft.com/office/drawing/2014/main" id="{26752D50-ECD0-4721-F353-D6E6486CBBED}"/>
              </a:ext>
            </a:extLst>
          </p:cNvPr>
          <p:cNvPicPr>
            <a:picLocks noChangeAspect="1"/>
          </p:cNvPicPr>
          <p:nvPr/>
        </p:nvPicPr>
        <p:blipFill>
          <a:blip r:embed="rId6"/>
          <a:srcRect l="3091" r="3091"/>
          <a:stretch>
            <a:fillRect/>
          </a:stretch>
        </p:blipFill>
        <p:spPr>
          <a:xfrm>
            <a:off x="6470468" y="4200267"/>
            <a:ext cx="1976846" cy="1580338"/>
          </a:xfrm>
          <a:prstGeom prst="rect">
            <a:avLst/>
          </a:prstGeom>
        </p:spPr>
      </p:pic>
      <p:pic>
        <p:nvPicPr>
          <p:cNvPr id="6" name="Afbeelding 5">
            <a:extLst>
              <a:ext uri="{FF2B5EF4-FFF2-40B4-BE49-F238E27FC236}">
                <a16:creationId xmlns:a16="http://schemas.microsoft.com/office/drawing/2014/main" id="{A6B12470-43B7-B4F8-EF4D-6AA09B22736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68865" y="1598717"/>
            <a:ext cx="5602228" cy="421484"/>
          </a:xfrm>
          <a:prstGeom prst="rect">
            <a:avLst/>
          </a:prstGeom>
        </p:spPr>
      </p:pic>
      <p:sp>
        <p:nvSpPr>
          <p:cNvPr id="7" name="TextBox 18">
            <a:extLst>
              <a:ext uri="{FF2B5EF4-FFF2-40B4-BE49-F238E27FC236}">
                <a16:creationId xmlns:a16="http://schemas.microsoft.com/office/drawing/2014/main" id="{4974C205-5F8E-A173-5CBE-06DC0A15D211}"/>
              </a:ext>
            </a:extLst>
          </p:cNvPr>
          <p:cNvSpPr txBox="1"/>
          <p:nvPr/>
        </p:nvSpPr>
        <p:spPr>
          <a:xfrm>
            <a:off x="668865" y="1557106"/>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INFLUENCER DEAL</a:t>
            </a:r>
            <a:endParaRPr lang="en-NL" sz="1600">
              <a:solidFill>
                <a:schemeClr val="bg1"/>
              </a:solidFill>
              <a:latin typeface="Avenir Light" panose="020B0402020203020204" pitchFamily="34" charset="77"/>
              <a:ea typeface="Roboto Light" panose="02000000000000000000" pitchFamily="2" charset="0"/>
            </a:endParaRPr>
          </a:p>
        </p:txBody>
      </p:sp>
      <p:sp>
        <p:nvSpPr>
          <p:cNvPr id="11" name="Tekstvak 10">
            <a:extLst>
              <a:ext uri="{FF2B5EF4-FFF2-40B4-BE49-F238E27FC236}">
                <a16:creationId xmlns:a16="http://schemas.microsoft.com/office/drawing/2014/main" id="{8D902441-1C29-F3BD-B210-DF737ADAC850}"/>
              </a:ext>
            </a:extLst>
          </p:cNvPr>
          <p:cNvSpPr txBox="1"/>
          <p:nvPr/>
        </p:nvSpPr>
        <p:spPr>
          <a:xfrm>
            <a:off x="8447312" y="2392774"/>
            <a:ext cx="2859055" cy="1566776"/>
          </a:xfrm>
          <a:prstGeom prst="rect">
            <a:avLst/>
          </a:prstGeom>
          <a:noFill/>
        </p:spPr>
        <p:txBody>
          <a:bodyPr wrap="square">
            <a:spAutoFit/>
          </a:bodyPr>
          <a:lstStyle/>
          <a:p>
            <a:pPr>
              <a:lnSpc>
                <a:spcPct val="150000"/>
              </a:lnSpc>
            </a:pPr>
            <a:r>
              <a:rPr lang="nl-NL" sz="1300" b="1" dirty="0">
                <a:solidFill>
                  <a:schemeClr val="bg1"/>
                </a:solidFill>
                <a:latin typeface="Avenir Book" panose="02000503020000020003" pitchFamily="2" charset="0"/>
              </a:rPr>
              <a:t>Steun helpt:</a:t>
            </a:r>
          </a:p>
          <a:p>
            <a:pPr>
              <a:lnSpc>
                <a:spcPct val="150000"/>
              </a:lnSpc>
            </a:pPr>
            <a:r>
              <a:rPr lang="nl-NL" sz="1300" b="0" dirty="0">
                <a:solidFill>
                  <a:schemeClr val="bg1"/>
                </a:solidFill>
                <a:latin typeface="Avenir Book" panose="02000503020000020003" pitchFamily="2" charset="0"/>
              </a:rPr>
              <a:t>De meeste kandidaten met Trumps steun wonnen hun voorverkiezing.</a:t>
            </a:r>
            <a:endParaRPr lang="nl-NL" sz="1300" b="1" dirty="0">
              <a:solidFill>
                <a:schemeClr val="bg1"/>
              </a:solidFill>
              <a:latin typeface="Avenir Book" panose="02000503020000020003" pitchFamily="2" charset="0"/>
            </a:endParaRPr>
          </a:p>
        </p:txBody>
      </p:sp>
      <p:sp>
        <p:nvSpPr>
          <p:cNvPr id="12" name="Tekstvak 11">
            <a:extLst>
              <a:ext uri="{FF2B5EF4-FFF2-40B4-BE49-F238E27FC236}">
                <a16:creationId xmlns:a16="http://schemas.microsoft.com/office/drawing/2014/main" id="{AEEB4DDB-DD2C-1DD6-9B4F-E01F2170AEC2}"/>
              </a:ext>
            </a:extLst>
          </p:cNvPr>
          <p:cNvSpPr txBox="1"/>
          <p:nvPr/>
        </p:nvSpPr>
        <p:spPr>
          <a:xfrm>
            <a:off x="8447312" y="4357090"/>
            <a:ext cx="2859055" cy="1266693"/>
          </a:xfrm>
          <a:prstGeom prst="rect">
            <a:avLst/>
          </a:prstGeom>
          <a:noFill/>
        </p:spPr>
        <p:txBody>
          <a:bodyPr wrap="square">
            <a:spAutoFit/>
          </a:bodyPr>
          <a:lstStyle/>
          <a:p>
            <a:pPr>
              <a:lnSpc>
                <a:spcPct val="150000"/>
              </a:lnSpc>
            </a:pPr>
            <a:r>
              <a:rPr lang="nl-NL" sz="1300" b="1" dirty="0">
                <a:solidFill>
                  <a:schemeClr val="bg1"/>
                </a:solidFill>
                <a:latin typeface="Avenir Book" panose="02000503020000020003" pitchFamily="2" charset="0"/>
              </a:rPr>
              <a:t>Steun is geen garantie:</a:t>
            </a:r>
          </a:p>
          <a:p>
            <a:pPr>
              <a:lnSpc>
                <a:spcPct val="150000"/>
              </a:lnSpc>
            </a:pPr>
            <a:r>
              <a:rPr lang="nl-NL" sz="1300" b="0" dirty="0">
                <a:solidFill>
                  <a:schemeClr val="bg1"/>
                </a:solidFill>
                <a:latin typeface="Avenir Book" panose="02000503020000020003" pitchFamily="2" charset="0"/>
              </a:rPr>
              <a:t>In onder meer Georgia en Iowa verloren kandidaten met zijn steun toch.</a:t>
            </a:r>
          </a:p>
        </p:txBody>
      </p:sp>
      <p:sp>
        <p:nvSpPr>
          <p:cNvPr id="13" name="Ovaal 12">
            <a:extLst>
              <a:ext uri="{FF2B5EF4-FFF2-40B4-BE49-F238E27FC236}">
                <a16:creationId xmlns:a16="http://schemas.microsoft.com/office/drawing/2014/main" id="{64205DF5-D3F9-1F2E-9BE7-E26AE91F5E98}"/>
              </a:ext>
            </a:extLst>
          </p:cNvPr>
          <p:cNvSpPr/>
          <p:nvPr/>
        </p:nvSpPr>
        <p:spPr>
          <a:xfrm flipH="1">
            <a:off x="760173" y="4307400"/>
            <a:ext cx="900000" cy="900000"/>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Griekse tempel met effen opvulling">
            <a:extLst>
              <a:ext uri="{FF2B5EF4-FFF2-40B4-BE49-F238E27FC236}">
                <a16:creationId xmlns:a16="http://schemas.microsoft.com/office/drawing/2014/main" id="{50866F25-0BB0-9AF5-BE17-E01B690BCD2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1425" y="4420780"/>
            <a:ext cx="666198" cy="666198"/>
          </a:xfrm>
          <a:prstGeom prst="rect">
            <a:avLst/>
          </a:prstGeom>
        </p:spPr>
      </p:pic>
      <p:sp>
        <p:nvSpPr>
          <p:cNvPr id="19" name="Tekstvak 18">
            <a:extLst>
              <a:ext uri="{FF2B5EF4-FFF2-40B4-BE49-F238E27FC236}">
                <a16:creationId xmlns:a16="http://schemas.microsoft.com/office/drawing/2014/main" id="{3B903281-1420-8FB5-8300-9AFB15648BEC}"/>
              </a:ext>
            </a:extLst>
          </p:cNvPr>
          <p:cNvSpPr txBox="1"/>
          <p:nvPr/>
        </p:nvSpPr>
        <p:spPr>
          <a:xfrm>
            <a:off x="1771425" y="4606828"/>
            <a:ext cx="3139770" cy="1866858"/>
          </a:xfrm>
          <a:prstGeom prst="rect">
            <a:avLst/>
          </a:prstGeom>
          <a:noFill/>
        </p:spPr>
        <p:txBody>
          <a:bodyPr wrap="none" rtlCol="0">
            <a:spAutoFit/>
          </a:bodyPr>
          <a:lstStyle/>
          <a:p>
            <a:pPr algn="l">
              <a:lnSpc>
                <a:spcPct val="150000"/>
              </a:lnSpc>
            </a:pPr>
            <a:r>
              <a:rPr lang="nl-NL" sz="1300" b="1" dirty="0">
                <a:solidFill>
                  <a:schemeClr val="accent3"/>
                </a:solidFill>
                <a:latin typeface="Avenir Book" panose="02000503020000020003" pitchFamily="2" charset="0"/>
                <a:ea typeface="Roboto Light" panose="02000000000000000000" pitchFamily="2" charset="0"/>
              </a:rPr>
              <a:t>Advies van Trump = influencer-deal?</a:t>
            </a:r>
          </a:p>
          <a:p>
            <a:pPr algn="l">
              <a:lnSpc>
                <a:spcPct val="150000"/>
              </a:lnSpc>
            </a:pPr>
            <a:endParaRPr lang="nl-NL" sz="1300" b="1" i="0" dirty="0">
              <a:solidFill>
                <a:schemeClr val="accent3"/>
              </a:solidFill>
              <a:latin typeface="Avenir Book" panose="02000503020000020003" pitchFamily="2" charset="0"/>
              <a:ea typeface="Roboto Light" panose="02000000000000000000" pitchFamily="2" charset="0"/>
            </a:endParaRPr>
          </a:p>
          <a:p>
            <a:pPr marL="285750" indent="-285750" algn="l">
              <a:lnSpc>
                <a:spcPct val="150000"/>
              </a:lnSpc>
              <a:buFont typeface="Arial" panose="020B0604020202020204" pitchFamily="34" charset="0"/>
              <a:buChar char="•"/>
            </a:pPr>
            <a:r>
              <a:rPr lang="nl-NL" sz="1300" b="0" dirty="0">
                <a:solidFill>
                  <a:schemeClr val="accent3"/>
                </a:solidFill>
                <a:latin typeface="Avenir Book" panose="02000503020000020003" pitchFamily="2" charset="0"/>
                <a:ea typeface="Roboto Light" panose="02000000000000000000" pitchFamily="2" charset="0"/>
              </a:rPr>
              <a:t>Een bekend gezicht raadt iets aan</a:t>
            </a:r>
          </a:p>
          <a:p>
            <a:pPr marL="285750" indent="-285750" algn="l">
              <a:lnSpc>
                <a:spcPct val="150000"/>
              </a:lnSpc>
              <a:buFont typeface="Arial" panose="020B0604020202020204" pitchFamily="34" charset="0"/>
              <a:buChar char="•"/>
            </a:pPr>
            <a:r>
              <a:rPr lang="nl-NL" sz="1300" b="0" i="0" dirty="0">
                <a:solidFill>
                  <a:schemeClr val="accent3"/>
                </a:solidFill>
                <a:latin typeface="Avenir Book" panose="02000503020000020003" pitchFamily="2" charset="0"/>
                <a:ea typeface="Roboto Light" panose="02000000000000000000" pitchFamily="2" charset="0"/>
              </a:rPr>
              <a:t>Volgers nemen dat advies over</a:t>
            </a:r>
          </a:p>
          <a:p>
            <a:pPr marL="285750" indent="-285750" algn="l">
              <a:lnSpc>
                <a:spcPct val="150000"/>
              </a:lnSpc>
              <a:buFont typeface="Arial" panose="020B0604020202020204" pitchFamily="34" charset="0"/>
              <a:buChar char="•"/>
            </a:pPr>
            <a:r>
              <a:rPr lang="nl-NL" sz="1300" b="0" dirty="0">
                <a:solidFill>
                  <a:schemeClr val="accent3"/>
                </a:solidFill>
                <a:latin typeface="Avenir Book" panose="02000503020000020003" pitchFamily="2" charset="0"/>
                <a:ea typeface="Roboto Light" panose="02000000000000000000" pitchFamily="2" charset="0"/>
              </a:rPr>
              <a:t>Wie steun krijgt, moet loyaal blijven</a:t>
            </a:r>
          </a:p>
          <a:p>
            <a:pPr marL="285750" indent="-285750" algn="l">
              <a:lnSpc>
                <a:spcPct val="150000"/>
              </a:lnSpc>
              <a:buFont typeface="Arial" panose="020B0604020202020204" pitchFamily="34" charset="0"/>
              <a:buChar char="•"/>
            </a:pPr>
            <a:r>
              <a:rPr lang="nl-NL" sz="1300" b="0" i="0" dirty="0">
                <a:solidFill>
                  <a:schemeClr val="accent3"/>
                </a:solidFill>
                <a:latin typeface="Avenir Book" panose="02000503020000020003" pitchFamily="2" charset="0"/>
                <a:ea typeface="Roboto Light" panose="02000000000000000000" pitchFamily="2" charset="0"/>
              </a:rPr>
              <a:t>Maar: een stem is geen product</a:t>
            </a:r>
          </a:p>
        </p:txBody>
      </p:sp>
    </p:spTree>
    <p:extLst>
      <p:ext uri="{BB962C8B-B14F-4D97-AF65-F5344CB8AC3E}">
        <p14:creationId xmlns:p14="http://schemas.microsoft.com/office/powerpoint/2010/main" val="441145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descr="Afbeelding met schermopname, Rechthoek, ontwerp&#10;&#10;Automatisch gegenereerde beschrijving">
            <a:extLst>
              <a:ext uri="{FF2B5EF4-FFF2-40B4-BE49-F238E27FC236}">
                <a16:creationId xmlns:a16="http://schemas.microsoft.com/office/drawing/2014/main" id="{9AE78DA0-5937-89BA-5D20-E30C860825C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38786" y="2381438"/>
            <a:ext cx="4860267" cy="4476562"/>
          </a:xfrm>
          <a:prstGeom prst="rect">
            <a:avLst/>
          </a:prstGeom>
        </p:spPr>
      </p:pic>
      <p:sp>
        <p:nvSpPr>
          <p:cNvPr id="2" name="TextBox 29">
            <a:extLst>
              <a:ext uri="{FF2B5EF4-FFF2-40B4-BE49-F238E27FC236}">
                <a16:creationId xmlns:a16="http://schemas.microsoft.com/office/drawing/2014/main" id="{19F8D506-0336-DFD8-9DF5-41654EADD805}"/>
              </a:ext>
            </a:extLst>
          </p:cNvPr>
          <p:cNvSpPr txBox="1"/>
          <p:nvPr/>
        </p:nvSpPr>
        <p:spPr>
          <a:xfrm>
            <a:off x="668866" y="2110032"/>
            <a:ext cx="4838784" cy="1837958"/>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Ook Elon Musk, eigenaar van Tesla, Starlink en X, mengt zich in de verkiezingen. </a:t>
            </a:r>
          </a:p>
          <a:p>
            <a:pPr>
              <a:lnSpc>
                <a:spcPct val="150000"/>
              </a:lnSpc>
            </a:pPr>
            <a:r>
              <a:rPr lang="nl-NL" sz="1300" dirty="0">
                <a:latin typeface="Avenir Book" panose="02000503020000020003" pitchFamily="2" charset="0"/>
              </a:rPr>
              <a:t>Hij is een van de grootste bekende geldgevers van deze verkiezingen: hij gaf groepen die de Republikeinen steunen meer dan 360 miljoen dollar. </a:t>
            </a:r>
          </a:p>
        </p:txBody>
      </p:sp>
      <p:pic>
        <p:nvPicPr>
          <p:cNvPr id="3" name="Afbeelding 2">
            <a:extLst>
              <a:ext uri="{FF2B5EF4-FFF2-40B4-BE49-F238E27FC236}">
                <a16:creationId xmlns:a16="http://schemas.microsoft.com/office/drawing/2014/main" id="{06334960-213C-B3A6-76BA-CEAB6A79C56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8865" y="1527701"/>
            <a:ext cx="5602228" cy="421484"/>
          </a:xfrm>
          <a:prstGeom prst="rect">
            <a:avLst/>
          </a:prstGeom>
        </p:spPr>
      </p:pic>
      <p:sp>
        <p:nvSpPr>
          <p:cNvPr id="4" name="TextBox 18">
            <a:extLst>
              <a:ext uri="{FF2B5EF4-FFF2-40B4-BE49-F238E27FC236}">
                <a16:creationId xmlns:a16="http://schemas.microsoft.com/office/drawing/2014/main" id="{AFD80B61-C6F4-8825-5FF8-851729320194}"/>
              </a:ext>
            </a:extLst>
          </p:cNvPr>
          <p:cNvSpPr txBox="1"/>
          <p:nvPr/>
        </p:nvSpPr>
        <p:spPr>
          <a:xfrm>
            <a:off x="668865" y="1486090"/>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INFLUENCER DEAL</a:t>
            </a:r>
            <a:endParaRPr lang="en-NL" sz="1600">
              <a:solidFill>
                <a:schemeClr val="bg1"/>
              </a:solidFill>
              <a:latin typeface="Avenir Light" panose="020B0402020203020204" pitchFamily="34" charset="77"/>
              <a:ea typeface="Roboto Light" panose="02000000000000000000" pitchFamily="2" charset="0"/>
            </a:endParaRPr>
          </a:p>
        </p:txBody>
      </p:sp>
      <p:sp>
        <p:nvSpPr>
          <p:cNvPr id="9" name="TextBox 2">
            <a:extLst>
              <a:ext uri="{FF2B5EF4-FFF2-40B4-BE49-F238E27FC236}">
                <a16:creationId xmlns:a16="http://schemas.microsoft.com/office/drawing/2014/main" id="{067051FA-660F-CAA7-5F3B-EB6AF47714DD}"/>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10" name="Afbeelding 9" descr="Elon Musk Is the Midterms' Biggest Disinformation Risk – Mother Jones">
            <a:extLst>
              <a:ext uri="{FF2B5EF4-FFF2-40B4-BE49-F238E27FC236}">
                <a16:creationId xmlns:a16="http://schemas.microsoft.com/office/drawing/2014/main" id="{3A67137F-B3B3-8C5B-C782-E35D69A101AC}"/>
              </a:ext>
            </a:extLst>
          </p:cNvPr>
          <p:cNvPicPr>
            <a:picLocks noChangeAspect="1"/>
          </p:cNvPicPr>
          <p:nvPr/>
        </p:nvPicPr>
        <p:blipFill>
          <a:blip r:embed="rId4"/>
          <a:stretch>
            <a:fillRect/>
          </a:stretch>
        </p:blipFill>
        <p:spPr>
          <a:xfrm>
            <a:off x="7078412" y="2690413"/>
            <a:ext cx="4014650" cy="2256971"/>
          </a:xfrm>
          <a:prstGeom prst="rect">
            <a:avLst/>
          </a:prstGeom>
        </p:spPr>
      </p:pic>
      <p:pic>
        <p:nvPicPr>
          <p:cNvPr id="12" name="Afbeelding 11" descr="Afbeelding met ontvangst&#10;&#10;Beschrijving automatisch gegenereerd met gemiddelde betrouwbaarheid">
            <a:extLst>
              <a:ext uri="{FF2B5EF4-FFF2-40B4-BE49-F238E27FC236}">
                <a16:creationId xmlns:a16="http://schemas.microsoft.com/office/drawing/2014/main" id="{AF807F67-089D-04EE-B76A-781F1A7BC6ED}"/>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a:stretch/>
        </p:blipFill>
        <p:spPr>
          <a:xfrm>
            <a:off x="668867" y="4232742"/>
            <a:ext cx="4918652" cy="2508880"/>
          </a:xfrm>
          <a:prstGeom prst="rect">
            <a:avLst/>
          </a:prstGeom>
          <a:effectLst>
            <a:outerShdw blurRad="50800" dist="38100" dir="2700000" algn="tl" rotWithShape="0">
              <a:prstClr val="black">
                <a:alpha val="40000"/>
              </a:prstClr>
            </a:outerShdw>
          </a:effectLst>
        </p:spPr>
      </p:pic>
      <p:sp>
        <p:nvSpPr>
          <p:cNvPr id="13" name="Ovaal 12">
            <a:extLst>
              <a:ext uri="{FF2B5EF4-FFF2-40B4-BE49-F238E27FC236}">
                <a16:creationId xmlns:a16="http://schemas.microsoft.com/office/drawing/2014/main" id="{8738C708-844E-3B99-DBE4-334608F3C062}"/>
              </a:ext>
            </a:extLst>
          </p:cNvPr>
          <p:cNvSpPr/>
          <p:nvPr/>
        </p:nvSpPr>
        <p:spPr>
          <a:xfrm flipH="1">
            <a:off x="760173" y="4350673"/>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4" name="Graphic 13" descr="Griekse tempel met effen opvulling">
            <a:extLst>
              <a:ext uri="{FF2B5EF4-FFF2-40B4-BE49-F238E27FC236}">
                <a16:creationId xmlns:a16="http://schemas.microsoft.com/office/drawing/2014/main" id="{282849C0-5699-4354-DCEE-1C406DAC791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1425" y="4464053"/>
            <a:ext cx="666198" cy="666198"/>
          </a:xfrm>
          <a:prstGeom prst="rect">
            <a:avLst/>
          </a:prstGeom>
        </p:spPr>
      </p:pic>
      <p:sp>
        <p:nvSpPr>
          <p:cNvPr id="15" name="Tekstvak 14">
            <a:extLst>
              <a:ext uri="{FF2B5EF4-FFF2-40B4-BE49-F238E27FC236}">
                <a16:creationId xmlns:a16="http://schemas.microsoft.com/office/drawing/2014/main" id="{FBDC34DA-6198-72DC-102A-E177CB062557}"/>
              </a:ext>
            </a:extLst>
          </p:cNvPr>
          <p:cNvSpPr txBox="1"/>
          <p:nvPr/>
        </p:nvSpPr>
        <p:spPr>
          <a:xfrm>
            <a:off x="1751479" y="4618435"/>
            <a:ext cx="3914480" cy="1900841"/>
          </a:xfrm>
          <a:prstGeom prst="rect">
            <a:avLst/>
          </a:prstGeom>
          <a:noFill/>
        </p:spPr>
        <p:txBody>
          <a:bodyPr wrap="square" rtlCol="0">
            <a:spAutoFit/>
          </a:bodyPr>
          <a:lstStyle/>
          <a:p>
            <a:pPr algn="l">
              <a:lnSpc>
                <a:spcPct val="150000"/>
              </a:lnSpc>
            </a:pPr>
            <a:r>
              <a:rPr lang="nl-NL" sz="1600" b="1" dirty="0">
                <a:latin typeface="Calibri" panose="020F0502020204030204" pitchFamily="34" charset="0"/>
                <a:ea typeface="Roboto Light" panose="02000000000000000000" pitchFamily="2" charset="0"/>
                <a:cs typeface="Calibri" panose="020F0502020204030204" pitchFamily="34" charset="0"/>
              </a:rPr>
              <a:t>Geld van Musk = sponsordeal?</a:t>
            </a:r>
            <a:endParaRPr lang="nl-NL" sz="1600" b="1" i="0" dirty="0">
              <a:latin typeface="Calibri" panose="020F0502020204030204" pitchFamily="34" charset="0"/>
              <a:ea typeface="Roboto Light" panose="02000000000000000000" pitchFamily="2" charset="0"/>
              <a:cs typeface="Calibri" panose="020F0502020204030204" pitchFamily="34" charset="0"/>
            </a:endParaRP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Een bekend en rijk gezicht betaalt mee </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Kandidaten kunnen meer reclame maken</a:t>
            </a: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Wie geld krijgt, moet loyaal blijven</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Maar: een stem is niet te koop</a:t>
            </a:r>
          </a:p>
        </p:txBody>
      </p:sp>
    </p:spTree>
    <p:extLst>
      <p:ext uri="{BB962C8B-B14F-4D97-AF65-F5344CB8AC3E}">
        <p14:creationId xmlns:p14="http://schemas.microsoft.com/office/powerpoint/2010/main" val="2042568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879E6E57-3999-20FC-A3D6-C891E4C56529}"/>
              </a:ext>
            </a:extLst>
          </p:cNvPr>
          <p:cNvSpPr txBox="1"/>
          <p:nvPr/>
        </p:nvSpPr>
        <p:spPr>
          <a:xfrm>
            <a:off x="668866" y="2302448"/>
            <a:ext cx="4838784" cy="3038287"/>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latin typeface="Avenir Book" panose="02000503020000020003" pitchFamily="2" charset="0"/>
              </a:rPr>
              <a:t>Wat Amerika besluit, blijft niet in Amerika. Je merkt het soms in je portemonnee, soms in het nieuws en soms helemaal niet. </a:t>
            </a:r>
          </a:p>
          <a:p>
            <a:pPr>
              <a:lnSpc>
                <a:spcPct val="150000"/>
              </a:lnSpc>
            </a:pPr>
            <a:endParaRPr lang="nl-NL" sz="1300" b="1" dirty="0">
              <a:latin typeface="Avenir Book" panose="02000503020000020003" pitchFamily="2" charset="0"/>
            </a:endParaRPr>
          </a:p>
          <a:p>
            <a:pPr>
              <a:lnSpc>
                <a:spcPct val="150000"/>
              </a:lnSpc>
            </a:pPr>
            <a:r>
              <a:rPr lang="nl-NL" sz="1300" dirty="0">
                <a:latin typeface="Avenir Book" panose="02000503020000020003" pitchFamily="2" charset="0"/>
              </a:rPr>
              <a:t>Maak duo’s en onderzoek één nieuwskaart. Hoe dichtbij komt het? Bepaal het samen waar deze nieuwskaart hoort op de impactmeter. </a:t>
            </a:r>
          </a:p>
          <a:p>
            <a:pPr>
              <a:lnSpc>
                <a:spcPct val="150000"/>
              </a:lnSpc>
            </a:pPr>
            <a:endParaRPr lang="nl-NL" sz="1300" dirty="0">
              <a:latin typeface="Avenir Book" panose="02000503020000020003" pitchFamily="2" charset="0"/>
            </a:endParaRPr>
          </a:p>
          <a:p>
            <a:pPr>
              <a:lnSpc>
                <a:spcPct val="150000"/>
              </a:lnSpc>
            </a:pPr>
            <a:r>
              <a:rPr lang="nl-NL" sz="1300" dirty="0">
                <a:latin typeface="Avenir Book" panose="02000503020000020003" pitchFamily="2" charset="0"/>
              </a:rPr>
              <a:t>De nieuwskaart krijg je van je docent.</a:t>
            </a:r>
          </a:p>
        </p:txBody>
      </p:sp>
      <p:pic>
        <p:nvPicPr>
          <p:cNvPr id="3" name="Afbeelding 2">
            <a:extLst>
              <a:ext uri="{FF2B5EF4-FFF2-40B4-BE49-F238E27FC236}">
                <a16:creationId xmlns:a16="http://schemas.microsoft.com/office/drawing/2014/main" id="{41D64898-4047-5B4E-35EC-EE2E902D89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8865" y="1720117"/>
            <a:ext cx="5602228" cy="421484"/>
          </a:xfrm>
          <a:prstGeom prst="rect">
            <a:avLst/>
          </a:prstGeom>
        </p:spPr>
      </p:pic>
      <p:sp>
        <p:nvSpPr>
          <p:cNvPr id="4" name="TextBox 18">
            <a:extLst>
              <a:ext uri="{FF2B5EF4-FFF2-40B4-BE49-F238E27FC236}">
                <a16:creationId xmlns:a16="http://schemas.microsoft.com/office/drawing/2014/main" id="{61AD48A7-EF15-F1B3-D23F-FC86BC1BC42F}"/>
              </a:ext>
            </a:extLst>
          </p:cNvPr>
          <p:cNvSpPr txBox="1"/>
          <p:nvPr/>
        </p:nvSpPr>
        <p:spPr>
          <a:xfrm>
            <a:off x="668865" y="1678506"/>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IMPACT METEN</a:t>
            </a:r>
            <a:endParaRPr lang="en-NL" sz="1600">
              <a:solidFill>
                <a:schemeClr val="bg1"/>
              </a:solidFill>
              <a:latin typeface="Avenir Light" panose="020B0402020203020204" pitchFamily="34" charset="77"/>
              <a:ea typeface="Roboto Light" panose="02000000000000000000" pitchFamily="2" charset="0"/>
            </a:endParaRPr>
          </a:p>
        </p:txBody>
      </p:sp>
      <p:cxnSp>
        <p:nvCxnSpPr>
          <p:cNvPr id="8" name="Rechte verbindingslijn 7">
            <a:extLst>
              <a:ext uri="{FF2B5EF4-FFF2-40B4-BE49-F238E27FC236}">
                <a16:creationId xmlns:a16="http://schemas.microsoft.com/office/drawing/2014/main" id="{339B13ED-9041-82F3-811B-25C852E4AD39}"/>
              </a:ext>
            </a:extLst>
          </p:cNvPr>
          <p:cNvCxnSpPr>
            <a:cxnSpLocks/>
          </p:cNvCxnSpPr>
          <p:nvPr/>
        </p:nvCxnSpPr>
        <p:spPr>
          <a:xfrm>
            <a:off x="8797490" y="1183907"/>
            <a:ext cx="0" cy="477413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9" name="Afbeelding 8" descr="Afbeelding met schermopname, Rechthoek, fotolijst, omlijsting&#10;&#10;Automatisch gegenereerde beschrijving">
            <a:extLst>
              <a:ext uri="{FF2B5EF4-FFF2-40B4-BE49-F238E27FC236}">
                <a16:creationId xmlns:a16="http://schemas.microsoft.com/office/drawing/2014/main" id="{DEF351ED-202C-DEEC-EF0B-4669323E7B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626030">
            <a:off x="8282563" y="1830989"/>
            <a:ext cx="1029852" cy="382175"/>
          </a:xfrm>
          <a:prstGeom prst="rect">
            <a:avLst/>
          </a:prstGeom>
        </p:spPr>
      </p:pic>
      <p:pic>
        <p:nvPicPr>
          <p:cNvPr id="10" name="Afbeelding 9" descr="Afbeelding met schermopname, Rechthoek, fotolijst, omlijsting&#10;&#10;Automatisch gegenereerde beschrijving">
            <a:extLst>
              <a:ext uri="{FF2B5EF4-FFF2-40B4-BE49-F238E27FC236}">
                <a16:creationId xmlns:a16="http://schemas.microsoft.com/office/drawing/2014/main" id="{86B76369-C222-1CB8-80BE-EB16B6526B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85275">
            <a:off x="8619448" y="2511399"/>
            <a:ext cx="1029852" cy="382175"/>
          </a:xfrm>
          <a:prstGeom prst="rect">
            <a:avLst/>
          </a:prstGeom>
        </p:spPr>
      </p:pic>
      <p:pic>
        <p:nvPicPr>
          <p:cNvPr id="11" name="Afbeelding 10" descr="Afbeelding met ontvangst&#10;&#10;Beschrijving automatisch gegenereerd met gemiddelde betrouwbaarheid">
            <a:extLst>
              <a:ext uri="{FF2B5EF4-FFF2-40B4-BE49-F238E27FC236}">
                <a16:creationId xmlns:a16="http://schemas.microsoft.com/office/drawing/2014/main" id="{AD4F7020-B40C-014A-5F9B-1F100D1CC77E}"/>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a:stretch/>
        </p:blipFill>
        <p:spPr>
          <a:xfrm>
            <a:off x="8061197" y="410724"/>
            <a:ext cx="1472584" cy="1028561"/>
          </a:xfrm>
          <a:prstGeom prst="rect">
            <a:avLst/>
          </a:prstGeom>
          <a:effectLst>
            <a:outerShdw blurRad="50800" dist="38100" dir="2700000" algn="tl" rotWithShape="0">
              <a:prstClr val="black">
                <a:alpha val="40000"/>
              </a:prstClr>
            </a:outerShdw>
          </a:effectLst>
        </p:spPr>
      </p:pic>
      <p:sp>
        <p:nvSpPr>
          <p:cNvPr id="12" name="Tekstvak 11">
            <a:extLst>
              <a:ext uri="{FF2B5EF4-FFF2-40B4-BE49-F238E27FC236}">
                <a16:creationId xmlns:a16="http://schemas.microsoft.com/office/drawing/2014/main" id="{774E59AE-5929-5C0C-BEC4-BE022AFE9F23}"/>
              </a:ext>
            </a:extLst>
          </p:cNvPr>
          <p:cNvSpPr txBox="1"/>
          <p:nvPr/>
        </p:nvSpPr>
        <p:spPr>
          <a:xfrm>
            <a:off x="8087061" y="689812"/>
            <a:ext cx="1420855" cy="584775"/>
          </a:xfrm>
          <a:prstGeom prst="rect">
            <a:avLst/>
          </a:prstGeom>
          <a:noFill/>
        </p:spPr>
        <p:txBody>
          <a:bodyPr wrap="square" rtlCol="0">
            <a:spAutoFit/>
          </a:bodyPr>
          <a:lstStyle/>
          <a:p>
            <a:pPr algn="ctr"/>
            <a:r>
              <a:rPr lang="nl-NL" sz="1600" b="1" i="0" dirty="0">
                <a:solidFill>
                  <a:schemeClr val="accent3"/>
                </a:solidFill>
                <a:latin typeface="Avenir Book" panose="02000503020000020003" pitchFamily="2" charset="0"/>
                <a:ea typeface="Roboto Light" panose="02000000000000000000" pitchFamily="2" charset="0"/>
              </a:rPr>
              <a:t>MERK IK NIKS VAN</a:t>
            </a:r>
          </a:p>
        </p:txBody>
      </p:sp>
      <p:pic>
        <p:nvPicPr>
          <p:cNvPr id="13" name="Afbeelding 12" descr="Afbeelding met ontvangst&#10;&#10;Beschrijving automatisch gegenereerd met gemiddelde betrouwbaarheid">
            <a:extLst>
              <a:ext uri="{FF2B5EF4-FFF2-40B4-BE49-F238E27FC236}">
                <a16:creationId xmlns:a16="http://schemas.microsoft.com/office/drawing/2014/main" id="{4F47B2A1-9ABE-D87A-5BFB-80F611D5DB29}"/>
              </a:ext>
            </a:extLst>
          </p:cNvPr>
          <p:cNvPicPr>
            <a:picLocks noChangeAspect="1"/>
          </p:cNvPicPr>
          <p:nvPr/>
        </p:nvPicPr>
        <p:blipFill rotWithShape="1">
          <a:blip r:embed="rId5" cstate="screen">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a:stretch/>
        </p:blipFill>
        <p:spPr>
          <a:xfrm>
            <a:off x="8035332" y="5531133"/>
            <a:ext cx="1472584" cy="1028561"/>
          </a:xfrm>
          <a:prstGeom prst="rect">
            <a:avLst/>
          </a:prstGeom>
          <a:effectLst>
            <a:outerShdw blurRad="50800" dist="38100" dir="2700000" algn="tl" rotWithShape="0">
              <a:prstClr val="black">
                <a:alpha val="40000"/>
              </a:prstClr>
            </a:outerShdw>
          </a:effectLst>
        </p:spPr>
      </p:pic>
      <p:sp>
        <p:nvSpPr>
          <p:cNvPr id="14" name="Tekstvak 13">
            <a:extLst>
              <a:ext uri="{FF2B5EF4-FFF2-40B4-BE49-F238E27FC236}">
                <a16:creationId xmlns:a16="http://schemas.microsoft.com/office/drawing/2014/main" id="{A0E6532B-B304-B7E7-88D3-BE8DD740FDC8}"/>
              </a:ext>
            </a:extLst>
          </p:cNvPr>
          <p:cNvSpPr txBox="1"/>
          <p:nvPr/>
        </p:nvSpPr>
        <p:spPr>
          <a:xfrm>
            <a:off x="8061196" y="5810221"/>
            <a:ext cx="1420855" cy="584775"/>
          </a:xfrm>
          <a:prstGeom prst="rect">
            <a:avLst/>
          </a:prstGeom>
          <a:noFill/>
        </p:spPr>
        <p:txBody>
          <a:bodyPr wrap="square" rtlCol="0">
            <a:spAutoFit/>
          </a:bodyPr>
          <a:lstStyle/>
          <a:p>
            <a:pPr algn="ctr"/>
            <a:r>
              <a:rPr lang="nl-NL" sz="1600" b="1" i="0" dirty="0">
                <a:solidFill>
                  <a:schemeClr val="accent3"/>
                </a:solidFill>
                <a:latin typeface="Avenir Book" panose="02000503020000020003" pitchFamily="2" charset="0"/>
                <a:ea typeface="Roboto Light" panose="02000000000000000000" pitchFamily="2" charset="0"/>
              </a:rPr>
              <a:t>MERK IK DIRECT</a:t>
            </a:r>
          </a:p>
        </p:txBody>
      </p:sp>
      <p:pic>
        <p:nvPicPr>
          <p:cNvPr id="15" name="Afbeelding 14" descr="Afbeelding met schermopname, Rechthoek, fotolijst, omlijsting&#10;&#10;Automatisch gegenereerde beschrijving">
            <a:extLst>
              <a:ext uri="{FF2B5EF4-FFF2-40B4-BE49-F238E27FC236}">
                <a16:creationId xmlns:a16="http://schemas.microsoft.com/office/drawing/2014/main" id="{78D47EF7-D9B9-4FFA-4A9C-1F50D6E7B4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05592">
            <a:off x="8282903" y="4788390"/>
            <a:ext cx="1029852" cy="382175"/>
          </a:xfrm>
          <a:prstGeom prst="rect">
            <a:avLst/>
          </a:prstGeom>
        </p:spPr>
      </p:pic>
      <p:sp>
        <p:nvSpPr>
          <p:cNvPr id="16" name="TextBox 2">
            <a:extLst>
              <a:ext uri="{FF2B5EF4-FFF2-40B4-BE49-F238E27FC236}">
                <a16:creationId xmlns:a16="http://schemas.microsoft.com/office/drawing/2014/main" id="{52200461-CDA2-7895-2B31-F187648CAB71}"/>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22" name="Groep 21">
            <a:extLst>
              <a:ext uri="{FF2B5EF4-FFF2-40B4-BE49-F238E27FC236}">
                <a16:creationId xmlns:a16="http://schemas.microsoft.com/office/drawing/2014/main" id="{5E6A8529-7110-4D1B-0BC0-EA322428A527}"/>
              </a:ext>
            </a:extLst>
          </p:cNvPr>
          <p:cNvGrpSpPr/>
          <p:nvPr/>
        </p:nvGrpSpPr>
        <p:grpSpPr>
          <a:xfrm>
            <a:off x="626016" y="5659809"/>
            <a:ext cx="3842931" cy="914400"/>
            <a:chOff x="626016" y="5659809"/>
            <a:chExt cx="3842931" cy="914400"/>
          </a:xfrm>
        </p:grpSpPr>
        <p:sp>
          <p:nvSpPr>
            <p:cNvPr id="21" name="TextBox 29">
              <a:extLst>
                <a:ext uri="{FF2B5EF4-FFF2-40B4-BE49-F238E27FC236}">
                  <a16:creationId xmlns:a16="http://schemas.microsoft.com/office/drawing/2014/main" id="{1F491CCF-A679-0671-BEBA-53F2556C6B1F}"/>
                </a:ext>
              </a:extLst>
            </p:cNvPr>
            <p:cNvSpPr txBox="1"/>
            <p:nvPr/>
          </p:nvSpPr>
          <p:spPr>
            <a:xfrm>
              <a:off x="1324605" y="5783793"/>
              <a:ext cx="3144342" cy="637630"/>
            </a:xfrm>
            <a:prstGeom prst="rect">
              <a:avLst/>
            </a:prstGeom>
            <a:solidFill>
              <a:schemeClr val="tx1"/>
            </a:solidFill>
            <a:effectLst>
              <a:outerShdw dist="71720" dir="2520000" algn="tl" rotWithShape="0">
                <a:schemeClr val="tx2"/>
              </a:outerShdw>
            </a:effectLst>
          </p:spPr>
          <p:txBody>
            <a:bodyPr wrap="square" lIns="360000" tIns="180000" rIns="360000" bIns="180000" rtlCol="0">
              <a:spAutoFit/>
            </a:bodyPr>
            <a:lstStyle/>
            <a:p>
              <a:pPr algn="ctr">
                <a:lnSpc>
                  <a:spcPct val="150000"/>
                </a:lnSpc>
              </a:pPr>
              <a:r>
                <a:rPr lang="nl-NL" sz="1200" b="1" dirty="0">
                  <a:solidFill>
                    <a:srgbClr val="F1DDB0"/>
                  </a:solidFill>
                  <a:latin typeface="Avenir Book" panose="02000503020000020003" pitchFamily="2" charset="0"/>
                </a:rPr>
                <a:t>DOWNLOAD NIEUWSKAARTEN</a:t>
              </a:r>
              <a:endParaRPr lang="nl-NL" sz="1200" dirty="0">
                <a:solidFill>
                  <a:srgbClr val="F1DDB0"/>
                </a:solidFill>
                <a:latin typeface="Avenir Book" panose="02000503020000020003" pitchFamily="2" charset="0"/>
              </a:endParaRPr>
            </a:p>
          </p:txBody>
        </p:sp>
        <p:sp>
          <p:nvSpPr>
            <p:cNvPr id="17" name="Ovaal 16">
              <a:extLst>
                <a:ext uri="{FF2B5EF4-FFF2-40B4-BE49-F238E27FC236}">
                  <a16:creationId xmlns:a16="http://schemas.microsoft.com/office/drawing/2014/main" id="{0A4F915F-17CE-8C95-9860-0890AD0609FE}"/>
                </a:ext>
              </a:extLst>
            </p:cNvPr>
            <p:cNvSpPr/>
            <p:nvPr/>
          </p:nvSpPr>
          <p:spPr>
            <a:xfrm>
              <a:off x="626016" y="5659809"/>
              <a:ext cx="914400" cy="914400"/>
            </a:xfrm>
            <a:prstGeom prst="ellipse">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9" name="Graphic 18" descr="Downloaden uit de cloud met effen opvulling">
              <a:extLst>
                <a:ext uri="{FF2B5EF4-FFF2-40B4-BE49-F238E27FC236}">
                  <a16:creationId xmlns:a16="http://schemas.microsoft.com/office/drawing/2014/main" id="{5CDEE9A8-DBCA-9426-AFCD-8733C97337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2220" y="5736013"/>
              <a:ext cx="761991" cy="761991"/>
            </a:xfrm>
            <a:prstGeom prst="rect">
              <a:avLst/>
            </a:prstGeom>
          </p:spPr>
        </p:pic>
      </p:grpSp>
      <p:sp>
        <p:nvSpPr>
          <p:cNvPr id="23" name="Rechthoek 22">
            <a:hlinkClick r:id="rId8"/>
            <a:extLst>
              <a:ext uri="{FF2B5EF4-FFF2-40B4-BE49-F238E27FC236}">
                <a16:creationId xmlns:a16="http://schemas.microsoft.com/office/drawing/2014/main" id="{1824D503-2536-A241-8C4E-42CEF39FDC58}"/>
              </a:ext>
            </a:extLst>
          </p:cNvPr>
          <p:cNvSpPr/>
          <p:nvPr/>
        </p:nvSpPr>
        <p:spPr>
          <a:xfrm>
            <a:off x="574668" y="5645293"/>
            <a:ext cx="4045458" cy="928915"/>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Tree>
    <p:extLst>
      <p:ext uri="{BB962C8B-B14F-4D97-AF65-F5344CB8AC3E}">
        <p14:creationId xmlns:p14="http://schemas.microsoft.com/office/powerpoint/2010/main" val="1309686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6B92E695-D433-A023-F591-2BCDC097F980}"/>
              </a:ext>
            </a:extLst>
          </p:cNvPr>
          <p:cNvSpPr txBox="1"/>
          <p:nvPr/>
        </p:nvSpPr>
        <p:spPr>
          <a:xfrm>
            <a:off x="668057" y="2383179"/>
            <a:ext cx="4838784" cy="3638451"/>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marL="342900" indent="-342900">
              <a:lnSpc>
                <a:spcPct val="150000"/>
              </a:lnSpc>
              <a:buAutoNum type="arabicPeriod"/>
            </a:pPr>
            <a:r>
              <a:rPr lang="nl-NL" sz="1300" b="1" dirty="0">
                <a:solidFill>
                  <a:schemeClr val="accent3"/>
                </a:solidFill>
                <a:latin typeface="Avenir Book" panose="02000503020000020003" pitchFamily="2" charset="0"/>
                <a:ea typeface="Roboto Light" panose="02000000000000000000" pitchFamily="2" charset="0"/>
              </a:rPr>
              <a:t>Nieuwskaart lezen: </a:t>
            </a:r>
            <a:r>
              <a:rPr lang="nl-NL" sz="1300" dirty="0">
                <a:solidFill>
                  <a:schemeClr val="accent3"/>
                </a:solidFill>
                <a:latin typeface="Avenir Book" panose="02000503020000020003" pitchFamily="2" charset="0"/>
                <a:ea typeface="Roboto Light" panose="02000000000000000000" pitchFamily="2" charset="0"/>
              </a:rPr>
              <a:t>Elk duo krijgt één nieuwskaart. Bespreek en zoek uit wat dit voor Nederland betekent.</a:t>
            </a:r>
          </a:p>
          <a:p>
            <a:pPr marL="342900" indent="-342900">
              <a:lnSpc>
                <a:spcPct val="150000"/>
              </a:lnSpc>
              <a:buAutoNum type="arabicPeriod"/>
            </a:pPr>
            <a:r>
              <a:rPr lang="nl-NL" sz="1300" b="1" dirty="0">
                <a:solidFill>
                  <a:schemeClr val="accent3"/>
                </a:solidFill>
                <a:latin typeface="Avenir Book" panose="02000503020000020003" pitchFamily="2" charset="0"/>
                <a:ea typeface="Roboto Light" panose="02000000000000000000" pitchFamily="2" charset="0"/>
              </a:rPr>
              <a:t>Impactmeter: </a:t>
            </a:r>
            <a:r>
              <a:rPr lang="nl-NL" sz="1300" dirty="0">
                <a:solidFill>
                  <a:schemeClr val="accent3"/>
                </a:solidFill>
                <a:latin typeface="Avenir Book" panose="02000503020000020003" pitchFamily="2" charset="0"/>
                <a:ea typeface="Roboto Light" panose="02000000000000000000" pitchFamily="2" charset="0"/>
              </a:rPr>
              <a:t>Op de vloer ligt een lijn van “merk ik niks van” tot “merk ik direct”. Leg je kaart neer en leg kort uit waarom.</a:t>
            </a:r>
          </a:p>
          <a:p>
            <a:pPr marL="342900" indent="-342900">
              <a:lnSpc>
                <a:spcPct val="150000"/>
              </a:lnSpc>
              <a:buAutoNum type="arabicPeriod"/>
            </a:pPr>
            <a:r>
              <a:rPr lang="nl-NL" sz="1300" b="1" dirty="0">
                <a:solidFill>
                  <a:schemeClr val="accent3"/>
                </a:solidFill>
                <a:latin typeface="Avenir Book" panose="02000503020000020003" pitchFamily="2" charset="0"/>
                <a:ea typeface="Roboto Light" panose="02000000000000000000" pitchFamily="2" charset="0"/>
              </a:rPr>
              <a:t>De onthulling: </a:t>
            </a:r>
            <a:r>
              <a:rPr lang="nl-NL" sz="1300" dirty="0">
                <a:solidFill>
                  <a:schemeClr val="accent3"/>
                </a:solidFill>
                <a:latin typeface="Avenir Book" panose="02000503020000020003" pitchFamily="2" charset="0"/>
                <a:ea typeface="Roboto Light" panose="02000000000000000000" pitchFamily="2" charset="0"/>
              </a:rPr>
              <a:t>Wie beslist: de president alleen, of beslist het Congres mee?</a:t>
            </a:r>
          </a:p>
          <a:p>
            <a:pPr marL="342900" indent="-342900">
              <a:lnSpc>
                <a:spcPct val="150000"/>
              </a:lnSpc>
              <a:buAutoNum type="arabicPeriod"/>
            </a:pPr>
            <a:endParaRPr lang="nl-NL" sz="1300" dirty="0">
              <a:solidFill>
                <a:schemeClr val="accent3"/>
              </a:solidFill>
              <a:latin typeface="Avenir Book" panose="02000503020000020003" pitchFamily="2" charset="0"/>
              <a:ea typeface="Roboto Light" panose="02000000000000000000" pitchFamily="2" charset="0"/>
            </a:endParaRPr>
          </a:p>
          <a:p>
            <a:pPr>
              <a:lnSpc>
                <a:spcPct val="150000"/>
              </a:lnSpc>
            </a:pPr>
            <a:r>
              <a:rPr lang="nl-NL" sz="1300" dirty="0">
                <a:solidFill>
                  <a:schemeClr val="accent3"/>
                </a:solidFill>
                <a:latin typeface="Avenir Book" panose="02000503020000020003" pitchFamily="2" charset="0"/>
                <a:ea typeface="Roboto Light" panose="02000000000000000000" pitchFamily="2" charset="0"/>
              </a:rPr>
              <a:t>Bekijk de antwoorden bij de nieuwskaarten op de volgende dia. </a:t>
            </a:r>
          </a:p>
        </p:txBody>
      </p:sp>
      <p:pic>
        <p:nvPicPr>
          <p:cNvPr id="3" name="Afbeelding 2">
            <a:extLst>
              <a:ext uri="{FF2B5EF4-FFF2-40B4-BE49-F238E27FC236}">
                <a16:creationId xmlns:a16="http://schemas.microsoft.com/office/drawing/2014/main" id="{04E64200-F059-D7B2-7DC5-1031497A6DC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8056" y="1800848"/>
            <a:ext cx="5602228" cy="421484"/>
          </a:xfrm>
          <a:prstGeom prst="rect">
            <a:avLst/>
          </a:prstGeom>
        </p:spPr>
      </p:pic>
      <p:sp>
        <p:nvSpPr>
          <p:cNvPr id="4" name="TextBox 18">
            <a:extLst>
              <a:ext uri="{FF2B5EF4-FFF2-40B4-BE49-F238E27FC236}">
                <a16:creationId xmlns:a16="http://schemas.microsoft.com/office/drawing/2014/main" id="{C84A731C-89DC-0E49-1CC9-52CC3A3FF970}"/>
              </a:ext>
            </a:extLst>
          </p:cNvPr>
          <p:cNvSpPr txBox="1"/>
          <p:nvPr/>
        </p:nvSpPr>
        <p:spPr>
          <a:xfrm>
            <a:off x="668056" y="175923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IMPACT METEN</a:t>
            </a:r>
            <a:endParaRPr lang="en-NL" sz="1600">
              <a:solidFill>
                <a:schemeClr val="bg1"/>
              </a:solidFill>
              <a:latin typeface="Avenir Light" panose="020B0402020203020204" pitchFamily="34" charset="77"/>
              <a:ea typeface="Roboto Light" panose="02000000000000000000" pitchFamily="2" charset="0"/>
            </a:endParaRPr>
          </a:p>
        </p:txBody>
      </p:sp>
      <p:cxnSp>
        <p:nvCxnSpPr>
          <p:cNvPr id="9" name="Rechte verbindingslijn 8">
            <a:extLst>
              <a:ext uri="{FF2B5EF4-FFF2-40B4-BE49-F238E27FC236}">
                <a16:creationId xmlns:a16="http://schemas.microsoft.com/office/drawing/2014/main" id="{FC7C21FA-33E6-64BE-B9A4-15FC8D63CA23}"/>
              </a:ext>
            </a:extLst>
          </p:cNvPr>
          <p:cNvCxnSpPr>
            <a:cxnSpLocks/>
          </p:cNvCxnSpPr>
          <p:nvPr/>
        </p:nvCxnSpPr>
        <p:spPr>
          <a:xfrm>
            <a:off x="8797490" y="1183907"/>
            <a:ext cx="0" cy="477413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13" name="Afbeelding 12" descr="Afbeelding met schermopname, Rechthoek, fotolijst, omlijsting&#10;&#10;Automatisch gegenereerde beschrijving">
            <a:extLst>
              <a:ext uri="{FF2B5EF4-FFF2-40B4-BE49-F238E27FC236}">
                <a16:creationId xmlns:a16="http://schemas.microsoft.com/office/drawing/2014/main" id="{D0E14FDF-8D69-F644-09E4-80C023861E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626030">
            <a:off x="8282563" y="1830989"/>
            <a:ext cx="1029852" cy="382175"/>
          </a:xfrm>
          <a:prstGeom prst="rect">
            <a:avLst/>
          </a:prstGeom>
        </p:spPr>
      </p:pic>
      <p:pic>
        <p:nvPicPr>
          <p:cNvPr id="14" name="Afbeelding 13" descr="Afbeelding met schermopname, Rechthoek, fotolijst, omlijsting&#10;&#10;Automatisch gegenereerde beschrijving">
            <a:extLst>
              <a:ext uri="{FF2B5EF4-FFF2-40B4-BE49-F238E27FC236}">
                <a16:creationId xmlns:a16="http://schemas.microsoft.com/office/drawing/2014/main" id="{0618E05B-9B8D-BD1A-3661-7BAADE31ED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385275">
            <a:off x="8619448" y="2511399"/>
            <a:ext cx="1029852" cy="382175"/>
          </a:xfrm>
          <a:prstGeom prst="rect">
            <a:avLst/>
          </a:prstGeom>
        </p:spPr>
      </p:pic>
      <p:pic>
        <p:nvPicPr>
          <p:cNvPr id="16" name="Afbeelding 15" descr="Afbeelding met ontvangst&#10;&#10;Beschrijving automatisch gegenereerd met gemiddelde betrouwbaarheid">
            <a:extLst>
              <a:ext uri="{FF2B5EF4-FFF2-40B4-BE49-F238E27FC236}">
                <a16:creationId xmlns:a16="http://schemas.microsoft.com/office/drawing/2014/main" id="{66B35406-4148-D37E-AA48-079618C722B4}"/>
              </a:ext>
            </a:extLst>
          </p:cNvPr>
          <p:cNvPicPr>
            <a:picLocks noChangeAspect="1"/>
          </p:cNvPicPr>
          <p:nvPr/>
        </p:nvPicPr>
        <p:blipFill rotWithShape="1">
          <a:blip r:embed="rId4" cstate="screen">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36000"/>
                    </a14:imgEffect>
                  </a14:imgLayer>
                </a14:imgProps>
              </a:ext>
              <a:ext uri="{28A0092B-C50C-407E-A947-70E740481C1C}">
                <a14:useLocalDpi xmlns:a14="http://schemas.microsoft.com/office/drawing/2010/main"/>
              </a:ext>
            </a:extLst>
          </a:blip>
          <a:srcRect/>
          <a:stretch/>
        </p:blipFill>
        <p:spPr>
          <a:xfrm>
            <a:off x="8061197" y="410724"/>
            <a:ext cx="1472584" cy="1028561"/>
          </a:xfrm>
          <a:prstGeom prst="rect">
            <a:avLst/>
          </a:prstGeom>
          <a:effectLst>
            <a:outerShdw blurRad="50800" dist="38100" dir="2700000" algn="tl" rotWithShape="0">
              <a:prstClr val="black">
                <a:alpha val="40000"/>
              </a:prstClr>
            </a:outerShdw>
          </a:effectLst>
        </p:spPr>
      </p:pic>
      <p:sp>
        <p:nvSpPr>
          <p:cNvPr id="17" name="Tekstvak 16">
            <a:extLst>
              <a:ext uri="{FF2B5EF4-FFF2-40B4-BE49-F238E27FC236}">
                <a16:creationId xmlns:a16="http://schemas.microsoft.com/office/drawing/2014/main" id="{CA51037D-3810-6C8E-9396-2E6A7D8BAC3C}"/>
              </a:ext>
            </a:extLst>
          </p:cNvPr>
          <p:cNvSpPr txBox="1"/>
          <p:nvPr/>
        </p:nvSpPr>
        <p:spPr>
          <a:xfrm>
            <a:off x="8087061" y="689812"/>
            <a:ext cx="1420855" cy="584775"/>
          </a:xfrm>
          <a:prstGeom prst="rect">
            <a:avLst/>
          </a:prstGeom>
          <a:noFill/>
        </p:spPr>
        <p:txBody>
          <a:bodyPr wrap="square" rtlCol="0">
            <a:spAutoFit/>
          </a:bodyPr>
          <a:lstStyle/>
          <a:p>
            <a:pPr algn="ctr"/>
            <a:r>
              <a:rPr lang="nl-NL" sz="1600" b="1" i="0" dirty="0">
                <a:solidFill>
                  <a:schemeClr val="accent3"/>
                </a:solidFill>
                <a:latin typeface="Avenir Book" panose="02000503020000020003" pitchFamily="2" charset="0"/>
                <a:ea typeface="Roboto Light" panose="02000000000000000000" pitchFamily="2" charset="0"/>
              </a:rPr>
              <a:t>MERK IK NIKS VAN</a:t>
            </a:r>
          </a:p>
        </p:txBody>
      </p:sp>
      <p:pic>
        <p:nvPicPr>
          <p:cNvPr id="18" name="Afbeelding 17" descr="Afbeelding met ontvangst&#10;&#10;Beschrijving automatisch gegenereerd met gemiddelde betrouwbaarheid">
            <a:extLst>
              <a:ext uri="{FF2B5EF4-FFF2-40B4-BE49-F238E27FC236}">
                <a16:creationId xmlns:a16="http://schemas.microsoft.com/office/drawing/2014/main" id="{8A12D5C0-B5BC-39C7-A2B7-0947A789F5B6}"/>
              </a:ext>
            </a:extLst>
          </p:cNvPr>
          <p:cNvPicPr>
            <a:picLocks noChangeAspect="1"/>
          </p:cNvPicPr>
          <p:nvPr/>
        </p:nvPicPr>
        <p:blipFill rotWithShape="1">
          <a:blip r:embed="rId4" cstate="screen">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36000"/>
                    </a14:imgEffect>
                  </a14:imgLayer>
                </a14:imgProps>
              </a:ext>
              <a:ext uri="{28A0092B-C50C-407E-A947-70E740481C1C}">
                <a14:useLocalDpi xmlns:a14="http://schemas.microsoft.com/office/drawing/2010/main"/>
              </a:ext>
            </a:extLst>
          </a:blip>
          <a:srcRect/>
          <a:stretch/>
        </p:blipFill>
        <p:spPr>
          <a:xfrm>
            <a:off x="8035332" y="5531133"/>
            <a:ext cx="1472584" cy="1028561"/>
          </a:xfrm>
          <a:prstGeom prst="rect">
            <a:avLst/>
          </a:prstGeom>
          <a:effectLst>
            <a:outerShdw blurRad="50800" dist="38100" dir="2700000" algn="tl" rotWithShape="0">
              <a:prstClr val="black">
                <a:alpha val="40000"/>
              </a:prstClr>
            </a:outerShdw>
          </a:effectLst>
        </p:spPr>
      </p:pic>
      <p:sp>
        <p:nvSpPr>
          <p:cNvPr id="19" name="Tekstvak 18">
            <a:extLst>
              <a:ext uri="{FF2B5EF4-FFF2-40B4-BE49-F238E27FC236}">
                <a16:creationId xmlns:a16="http://schemas.microsoft.com/office/drawing/2014/main" id="{0B5AC5AD-93EF-B2B7-FD7F-E7401265DC53}"/>
              </a:ext>
            </a:extLst>
          </p:cNvPr>
          <p:cNvSpPr txBox="1"/>
          <p:nvPr/>
        </p:nvSpPr>
        <p:spPr>
          <a:xfrm>
            <a:off x="8061196" y="5810221"/>
            <a:ext cx="1420855" cy="584775"/>
          </a:xfrm>
          <a:prstGeom prst="rect">
            <a:avLst/>
          </a:prstGeom>
          <a:noFill/>
        </p:spPr>
        <p:txBody>
          <a:bodyPr wrap="square" rtlCol="0">
            <a:spAutoFit/>
          </a:bodyPr>
          <a:lstStyle/>
          <a:p>
            <a:pPr algn="ctr"/>
            <a:r>
              <a:rPr lang="nl-NL" sz="1600" b="1" i="0" dirty="0">
                <a:solidFill>
                  <a:schemeClr val="accent3"/>
                </a:solidFill>
                <a:latin typeface="Avenir Book" panose="02000503020000020003" pitchFamily="2" charset="0"/>
                <a:ea typeface="Roboto Light" panose="02000000000000000000" pitchFamily="2" charset="0"/>
              </a:rPr>
              <a:t>MERK IK DIRECT</a:t>
            </a:r>
          </a:p>
        </p:txBody>
      </p:sp>
      <p:pic>
        <p:nvPicPr>
          <p:cNvPr id="20" name="Afbeelding 19" descr="Afbeelding met schermopname, Rechthoek, fotolijst, omlijsting&#10;&#10;Automatisch gegenereerde beschrijving">
            <a:extLst>
              <a:ext uri="{FF2B5EF4-FFF2-40B4-BE49-F238E27FC236}">
                <a16:creationId xmlns:a16="http://schemas.microsoft.com/office/drawing/2014/main" id="{E2965047-B4B8-7B0E-E438-5F4E1A60DD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05592">
            <a:off x="8282903" y="4788390"/>
            <a:ext cx="1029852" cy="382175"/>
          </a:xfrm>
          <a:prstGeom prst="rect">
            <a:avLst/>
          </a:prstGeom>
        </p:spPr>
      </p:pic>
      <p:sp>
        <p:nvSpPr>
          <p:cNvPr id="22" name="TextBox 2">
            <a:extLst>
              <a:ext uri="{FF2B5EF4-FFF2-40B4-BE49-F238E27FC236}">
                <a16:creationId xmlns:a16="http://schemas.microsoft.com/office/drawing/2014/main" id="{3DF08219-6418-0B20-08B7-3E82024251C3}"/>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88524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D61C9F3C-3EB5-F0A4-406F-B2FAE7988048}"/>
              </a:ext>
            </a:extLst>
          </p:cNvPr>
          <p:cNvGrpSpPr/>
          <p:nvPr/>
        </p:nvGrpSpPr>
        <p:grpSpPr>
          <a:xfrm>
            <a:off x="6270284" y="1672450"/>
            <a:ext cx="5252217" cy="2032536"/>
            <a:chOff x="6271726" y="2663852"/>
            <a:chExt cx="5252217" cy="2032536"/>
          </a:xfrm>
        </p:grpSpPr>
        <p:pic>
          <p:nvPicPr>
            <p:cNvPr id="10" name="Afbeelding 9" descr="Afbeelding met schermopname, Rechthoek, fotolijst, omlijsting&#10;&#10;Automatisch gegenereerde beschrijving">
              <a:extLst>
                <a:ext uri="{FF2B5EF4-FFF2-40B4-BE49-F238E27FC236}">
                  <a16:creationId xmlns:a16="http://schemas.microsoft.com/office/drawing/2014/main" id="{5DF793A4-6E89-3982-3733-1BDB220B71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11" name="Tekstvak 10">
              <a:extLst>
                <a:ext uri="{FF2B5EF4-FFF2-40B4-BE49-F238E27FC236}">
                  <a16:creationId xmlns:a16="http://schemas.microsoft.com/office/drawing/2014/main" id="{C5310830-3FC6-488B-C6EB-B0C552452DA4}"/>
                </a:ext>
              </a:extLst>
            </p:cNvPr>
            <p:cNvSpPr txBox="1"/>
            <p:nvPr/>
          </p:nvSpPr>
          <p:spPr>
            <a:xfrm>
              <a:off x="6968295" y="2896732"/>
              <a:ext cx="3966003" cy="1566776"/>
            </a:xfrm>
            <a:prstGeom prst="rect">
              <a:avLst/>
            </a:prstGeom>
            <a:noFill/>
          </p:spPr>
          <p:txBody>
            <a:bodyPr wrap="square" rtlCol="0">
              <a:spAutoFit/>
            </a:bodyPr>
            <a:lstStyle/>
            <a:p>
              <a:pPr algn="l">
                <a:lnSpc>
                  <a:spcPct val="150000"/>
                </a:lnSpc>
              </a:pPr>
              <a:r>
                <a:rPr lang="nl-NL" sz="1300" dirty="0">
                  <a:solidFill>
                    <a:schemeClr val="accent3"/>
                  </a:solidFill>
                  <a:latin typeface="Avenir Book" panose="02000503020000020003" pitchFamily="2" charset="0"/>
                  <a:ea typeface="Roboto Light" panose="02000000000000000000" pitchFamily="2" charset="0"/>
                </a:rPr>
                <a:t>Je merkt het pas als heffingen producten duurder maken. </a:t>
              </a:r>
            </a:p>
            <a:p>
              <a:pPr algn="l">
                <a:lnSpc>
                  <a:spcPct val="150000"/>
                </a:lnSpc>
              </a:pPr>
              <a:r>
                <a:rPr lang="nl-NL" sz="1300" i="0" dirty="0">
                  <a:solidFill>
                    <a:schemeClr val="accent3"/>
                  </a:solidFill>
                  <a:latin typeface="Avenir Book" panose="02000503020000020003" pitchFamily="2" charset="0"/>
                  <a:ea typeface="Roboto Light" panose="02000000000000000000" pitchFamily="2" charset="0"/>
                </a:rPr>
                <a:t>Wie beslist? Trump voert het buitenlandbeleid. Maar over heffingen gaat volgens het Amerikaanse Hooggerechtshof eigenlijk het Congres.</a:t>
              </a:r>
            </a:p>
          </p:txBody>
        </p:sp>
      </p:grpSp>
      <p:sp>
        <p:nvSpPr>
          <p:cNvPr id="2" name="TextBox 29">
            <a:extLst>
              <a:ext uri="{FF2B5EF4-FFF2-40B4-BE49-F238E27FC236}">
                <a16:creationId xmlns:a16="http://schemas.microsoft.com/office/drawing/2014/main" id="{B5716421-E4CB-829F-9C98-71D9A4260C37}"/>
              </a:ext>
            </a:extLst>
          </p:cNvPr>
          <p:cNvSpPr txBox="1"/>
          <p:nvPr/>
        </p:nvSpPr>
        <p:spPr>
          <a:xfrm>
            <a:off x="668057" y="2383179"/>
            <a:ext cx="4838784" cy="937712"/>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accent3"/>
                </a:solidFill>
                <a:latin typeface="Avenir Book" panose="02000503020000020003" pitchFamily="2" charset="0"/>
                <a:ea typeface="Roboto Light" panose="02000000000000000000" pitchFamily="2" charset="0"/>
              </a:rPr>
              <a:t>Deze nieuwskaarten hebben een kleine impact op jouw leven. Klik op de kaart voor meer uitleg. </a:t>
            </a:r>
          </a:p>
        </p:txBody>
      </p:sp>
      <p:pic>
        <p:nvPicPr>
          <p:cNvPr id="3" name="Afbeelding 2">
            <a:extLst>
              <a:ext uri="{FF2B5EF4-FFF2-40B4-BE49-F238E27FC236}">
                <a16:creationId xmlns:a16="http://schemas.microsoft.com/office/drawing/2014/main" id="{5325AA89-CD55-CC7C-5CD1-F5C768ED375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8056" y="1800848"/>
            <a:ext cx="5602228" cy="421484"/>
          </a:xfrm>
          <a:prstGeom prst="rect">
            <a:avLst/>
          </a:prstGeom>
        </p:spPr>
      </p:pic>
      <p:sp>
        <p:nvSpPr>
          <p:cNvPr id="4" name="TextBox 18">
            <a:extLst>
              <a:ext uri="{FF2B5EF4-FFF2-40B4-BE49-F238E27FC236}">
                <a16:creationId xmlns:a16="http://schemas.microsoft.com/office/drawing/2014/main" id="{29DED5CD-12FC-F8A2-D5BC-86B922E7CB0F}"/>
              </a:ext>
            </a:extLst>
          </p:cNvPr>
          <p:cNvSpPr txBox="1"/>
          <p:nvPr/>
        </p:nvSpPr>
        <p:spPr>
          <a:xfrm>
            <a:off x="668056" y="175923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KLEINE IMPACT</a:t>
            </a:r>
            <a:endParaRPr lang="en-NL" sz="1600">
              <a:solidFill>
                <a:schemeClr val="bg1"/>
              </a:solidFill>
              <a:latin typeface="Avenir Light" panose="020B0402020203020204" pitchFamily="34" charset="77"/>
              <a:ea typeface="Roboto Light" panose="02000000000000000000" pitchFamily="2" charset="0"/>
            </a:endParaRPr>
          </a:p>
        </p:txBody>
      </p:sp>
      <p:grpSp>
        <p:nvGrpSpPr>
          <p:cNvPr id="7" name="Groep 6">
            <a:extLst>
              <a:ext uri="{FF2B5EF4-FFF2-40B4-BE49-F238E27FC236}">
                <a16:creationId xmlns:a16="http://schemas.microsoft.com/office/drawing/2014/main" id="{9EFF19C0-B646-9917-BB2F-C99743AAAA0F}"/>
              </a:ext>
            </a:extLst>
          </p:cNvPr>
          <p:cNvGrpSpPr/>
          <p:nvPr/>
        </p:nvGrpSpPr>
        <p:grpSpPr>
          <a:xfrm>
            <a:off x="6270284" y="1672450"/>
            <a:ext cx="5252217" cy="2032536"/>
            <a:chOff x="6271726" y="2663852"/>
            <a:chExt cx="5252217" cy="2032536"/>
          </a:xfrm>
        </p:grpSpPr>
        <p:pic>
          <p:nvPicPr>
            <p:cNvPr id="5" name="Afbeelding 4" descr="Afbeelding met schermopname, Rechthoek, fotolijst, omlijsting&#10;&#10;Automatisch gegenereerde beschrijving">
              <a:extLst>
                <a:ext uri="{FF2B5EF4-FFF2-40B4-BE49-F238E27FC236}">
                  <a16:creationId xmlns:a16="http://schemas.microsoft.com/office/drawing/2014/main" id="{653B54C0-55D8-F7B0-1475-A41502918D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6" name="Tekstvak 5">
              <a:extLst>
                <a:ext uri="{FF2B5EF4-FFF2-40B4-BE49-F238E27FC236}">
                  <a16:creationId xmlns:a16="http://schemas.microsoft.com/office/drawing/2014/main" id="{1190FBA2-3FEE-F86B-C922-662D317A9C66}"/>
                </a:ext>
              </a:extLst>
            </p:cNvPr>
            <p:cNvSpPr txBox="1"/>
            <p:nvPr/>
          </p:nvSpPr>
          <p:spPr>
            <a:xfrm>
              <a:off x="6968296" y="2896732"/>
              <a:ext cx="3859076" cy="1566776"/>
            </a:xfrm>
            <a:prstGeom prst="rect">
              <a:avLst/>
            </a:prstGeom>
            <a:noFill/>
          </p:spPr>
          <p:txBody>
            <a:bodyPr wrap="square" rtlCol="0">
              <a:spAutoFit/>
            </a:bodyPr>
            <a:lstStyle/>
            <a:p>
              <a:pPr algn="l">
                <a:lnSpc>
                  <a:spcPct val="150000"/>
                </a:lnSpc>
              </a:pPr>
              <a:r>
                <a:rPr lang="nl-NL" sz="1300" b="1" i="0" dirty="0">
                  <a:solidFill>
                    <a:schemeClr val="accent3"/>
                  </a:solidFill>
                  <a:latin typeface="Avenir Book" panose="02000503020000020003" pitchFamily="2" charset="0"/>
                  <a:ea typeface="Roboto Light" panose="02000000000000000000" pitchFamily="2" charset="0"/>
                </a:rPr>
                <a:t>Groenland</a:t>
              </a:r>
            </a:p>
            <a:p>
              <a:pPr algn="l">
                <a:lnSpc>
                  <a:spcPct val="150000"/>
                </a:lnSpc>
              </a:pPr>
              <a:r>
                <a:rPr lang="nl-NL" sz="1300" b="0" i="0" dirty="0">
                  <a:solidFill>
                    <a:schemeClr val="accent3"/>
                  </a:solidFill>
                  <a:latin typeface="Avenir Book" panose="02000503020000020003" pitchFamily="2" charset="0"/>
                  <a:ea typeface="Roboto Light" panose="02000000000000000000" pitchFamily="2" charset="0"/>
                </a:rPr>
                <a:t>Trump wil Groenland bij Amerika, voor de veiligheid. Denemarken zegt: niet te koop. Trump dreigde met extra heffingen op Europese producten.</a:t>
              </a:r>
            </a:p>
          </p:txBody>
        </p:sp>
      </p:grpSp>
      <p:grpSp>
        <p:nvGrpSpPr>
          <p:cNvPr id="18" name="Groep 17">
            <a:extLst>
              <a:ext uri="{FF2B5EF4-FFF2-40B4-BE49-F238E27FC236}">
                <a16:creationId xmlns:a16="http://schemas.microsoft.com/office/drawing/2014/main" id="{7F1AB4A7-8F50-ADA8-823B-9DBB1BBE27B8}"/>
              </a:ext>
            </a:extLst>
          </p:cNvPr>
          <p:cNvGrpSpPr/>
          <p:nvPr/>
        </p:nvGrpSpPr>
        <p:grpSpPr>
          <a:xfrm>
            <a:off x="6270284" y="3937866"/>
            <a:ext cx="5252217" cy="2032536"/>
            <a:chOff x="6271726" y="2663852"/>
            <a:chExt cx="5252217" cy="2032536"/>
          </a:xfrm>
        </p:grpSpPr>
        <p:pic>
          <p:nvPicPr>
            <p:cNvPr id="19" name="Afbeelding 18" descr="Afbeelding met schermopname, Rechthoek, fotolijst, omlijsting&#10;&#10;Automatisch gegenereerde beschrijving">
              <a:extLst>
                <a:ext uri="{FF2B5EF4-FFF2-40B4-BE49-F238E27FC236}">
                  <a16:creationId xmlns:a16="http://schemas.microsoft.com/office/drawing/2014/main" id="{B1128E73-9048-718D-A926-08B06D0051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20" name="Tekstvak 19">
              <a:extLst>
                <a:ext uri="{FF2B5EF4-FFF2-40B4-BE49-F238E27FC236}">
                  <a16:creationId xmlns:a16="http://schemas.microsoft.com/office/drawing/2014/main" id="{F31AC0E9-1D5B-A24E-BC7E-EBB36DBEA696}"/>
                </a:ext>
              </a:extLst>
            </p:cNvPr>
            <p:cNvSpPr txBox="1"/>
            <p:nvPr/>
          </p:nvSpPr>
          <p:spPr>
            <a:xfrm>
              <a:off x="6968295" y="3027153"/>
              <a:ext cx="3966003" cy="1266693"/>
            </a:xfrm>
            <a:prstGeom prst="rect">
              <a:avLst/>
            </a:prstGeom>
            <a:noFill/>
          </p:spPr>
          <p:txBody>
            <a:bodyPr wrap="square" rtlCol="0">
              <a:spAutoFit/>
            </a:bodyPr>
            <a:lstStyle/>
            <a:p>
              <a:pPr algn="l">
                <a:lnSpc>
                  <a:spcPct val="150000"/>
                </a:lnSpc>
              </a:pPr>
              <a:r>
                <a:rPr lang="nl-NL" sz="1300" dirty="0">
                  <a:solidFill>
                    <a:schemeClr val="accent3"/>
                  </a:solidFill>
                  <a:latin typeface="Avenir Book" panose="02000503020000020003" pitchFamily="2" charset="0"/>
                  <a:ea typeface="Roboto Light" panose="02000000000000000000" pitchFamily="2" charset="0"/>
                </a:rPr>
                <a:t>Klein voor jou, maar groot voor Den Haag. </a:t>
              </a:r>
            </a:p>
            <a:p>
              <a:pPr algn="l">
                <a:lnSpc>
                  <a:spcPct val="150000"/>
                </a:lnSpc>
              </a:pPr>
              <a:r>
                <a:rPr lang="nl-NL" sz="1300" i="0" dirty="0">
                  <a:solidFill>
                    <a:schemeClr val="accent3"/>
                  </a:solidFill>
                  <a:latin typeface="Avenir Book" panose="02000503020000020003" pitchFamily="2" charset="0"/>
                  <a:ea typeface="Roboto Light" panose="02000000000000000000" pitchFamily="2" charset="0"/>
                </a:rPr>
                <a:t>In je leven </a:t>
              </a:r>
              <a:r>
                <a:rPr lang="nl-NL" sz="1300" dirty="0">
                  <a:solidFill>
                    <a:schemeClr val="accent3"/>
                  </a:solidFill>
                  <a:latin typeface="Avenir Book" panose="02000503020000020003" pitchFamily="2" charset="0"/>
                  <a:ea typeface="Roboto Light" panose="02000000000000000000" pitchFamily="2" charset="0"/>
                </a:rPr>
                <a:t>merk je hier weinig van. </a:t>
              </a:r>
              <a:br>
                <a:rPr lang="nl-NL" sz="1300" dirty="0">
                  <a:solidFill>
                    <a:schemeClr val="accent3"/>
                  </a:solidFill>
                  <a:latin typeface="Avenir Book" panose="02000503020000020003" pitchFamily="2" charset="0"/>
                  <a:ea typeface="Roboto Light" panose="02000000000000000000" pitchFamily="2" charset="0"/>
                </a:rPr>
              </a:br>
              <a:r>
                <a:rPr lang="nl-NL" sz="1300" dirty="0">
                  <a:solidFill>
                    <a:schemeClr val="accent3"/>
                  </a:solidFill>
                  <a:latin typeface="Avenir Book" panose="02000503020000020003" pitchFamily="2" charset="0"/>
                  <a:ea typeface="Roboto Light" panose="02000000000000000000" pitchFamily="2" charset="0"/>
                </a:rPr>
                <a:t>Wie beslist? Trump zelf. Hij kan deze sancties invoeren zonder het Congres. </a:t>
              </a:r>
              <a:endParaRPr lang="nl-NL" sz="1300" i="0" dirty="0">
                <a:solidFill>
                  <a:schemeClr val="accent3"/>
                </a:solidFill>
                <a:latin typeface="Avenir Book" panose="02000503020000020003" pitchFamily="2" charset="0"/>
                <a:ea typeface="Roboto Light" panose="02000000000000000000" pitchFamily="2" charset="0"/>
              </a:endParaRPr>
            </a:p>
          </p:txBody>
        </p:sp>
      </p:grpSp>
      <p:grpSp>
        <p:nvGrpSpPr>
          <p:cNvPr id="25" name="Groep 24">
            <a:extLst>
              <a:ext uri="{FF2B5EF4-FFF2-40B4-BE49-F238E27FC236}">
                <a16:creationId xmlns:a16="http://schemas.microsoft.com/office/drawing/2014/main" id="{59FC9314-EA94-BAC8-B1E5-21C00228856F}"/>
              </a:ext>
            </a:extLst>
          </p:cNvPr>
          <p:cNvGrpSpPr/>
          <p:nvPr/>
        </p:nvGrpSpPr>
        <p:grpSpPr>
          <a:xfrm>
            <a:off x="6322303" y="3937866"/>
            <a:ext cx="5252217" cy="2032536"/>
            <a:chOff x="6271726" y="3937866"/>
            <a:chExt cx="5252217" cy="2032536"/>
          </a:xfrm>
        </p:grpSpPr>
        <p:pic>
          <p:nvPicPr>
            <p:cNvPr id="22" name="Afbeelding 21" descr="Afbeelding met schermopname, Rechthoek, fotolijst, omlijsting&#10;&#10;Automatisch gegenereerde beschrijving">
              <a:extLst>
                <a:ext uri="{FF2B5EF4-FFF2-40B4-BE49-F238E27FC236}">
                  <a16:creationId xmlns:a16="http://schemas.microsoft.com/office/drawing/2014/main" id="{35A9385F-FDE6-7F1A-8398-D78374C623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1726" y="3937866"/>
              <a:ext cx="5252217" cy="2032536"/>
            </a:xfrm>
            <a:prstGeom prst="rect">
              <a:avLst/>
            </a:prstGeom>
          </p:spPr>
        </p:pic>
        <p:sp>
          <p:nvSpPr>
            <p:cNvPr id="24" name="Tekstvak 23">
              <a:extLst>
                <a:ext uri="{FF2B5EF4-FFF2-40B4-BE49-F238E27FC236}">
                  <a16:creationId xmlns:a16="http://schemas.microsoft.com/office/drawing/2014/main" id="{590B7E44-50C7-765F-9827-C230E49B24EF}"/>
                </a:ext>
              </a:extLst>
            </p:cNvPr>
            <p:cNvSpPr txBox="1"/>
            <p:nvPr/>
          </p:nvSpPr>
          <p:spPr>
            <a:xfrm>
              <a:off x="6965411" y="4170746"/>
              <a:ext cx="3859076" cy="1566776"/>
            </a:xfrm>
            <a:prstGeom prst="rect">
              <a:avLst/>
            </a:prstGeom>
            <a:noFill/>
          </p:spPr>
          <p:txBody>
            <a:bodyPr wrap="square" rtlCol="0">
              <a:spAutoFit/>
            </a:bodyPr>
            <a:lstStyle/>
            <a:p>
              <a:pPr algn="l">
                <a:lnSpc>
                  <a:spcPct val="150000"/>
                </a:lnSpc>
              </a:pPr>
              <a:r>
                <a:rPr lang="nl-NL" sz="1300" b="1" i="0" dirty="0">
                  <a:solidFill>
                    <a:schemeClr val="accent3"/>
                  </a:solidFill>
                  <a:latin typeface="Avenir Book" panose="02000503020000020003" pitchFamily="2" charset="0"/>
                  <a:ea typeface="Roboto Light" panose="02000000000000000000" pitchFamily="2" charset="0"/>
                </a:rPr>
                <a:t>Strafhof in Den Haag</a:t>
              </a:r>
            </a:p>
            <a:p>
              <a:pPr algn="l">
                <a:lnSpc>
                  <a:spcPct val="150000"/>
                </a:lnSpc>
              </a:pPr>
              <a:r>
                <a:rPr lang="nl-NL" sz="1300" b="0" i="0" dirty="0">
                  <a:solidFill>
                    <a:schemeClr val="accent3"/>
                  </a:solidFill>
                  <a:latin typeface="Avenir Book" panose="02000503020000020003" pitchFamily="2" charset="0"/>
                  <a:ea typeface="Roboto Light" panose="02000000000000000000" pitchFamily="2" charset="0"/>
                </a:rPr>
                <a:t>Het Strafhof in Den Haag wil Israëlische leiders laten oppakken. Amerika erkent het hof niet en straft de rechters met sancties, bijvoorbeeld door bankrekeningen van rechters te bevriezen. </a:t>
              </a:r>
            </a:p>
          </p:txBody>
        </p:sp>
      </p:grpSp>
      <p:sp>
        <p:nvSpPr>
          <p:cNvPr id="26" name="TextBox 2">
            <a:extLst>
              <a:ext uri="{FF2B5EF4-FFF2-40B4-BE49-F238E27FC236}">
                <a16:creationId xmlns:a16="http://schemas.microsoft.com/office/drawing/2014/main" id="{76BE3507-0262-4051-9FE7-C80A626B2AF8}"/>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2895371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25"/>
                                        </p:tgtEl>
                                        <p:attrNameLst>
                                          <p:attrName>ppt_x</p:attrName>
                                        </p:attrNameLst>
                                      </p:cBhvr>
                                      <p:tavLst>
                                        <p:tav tm="0">
                                          <p:val>
                                            <p:strVal val="ppt_x"/>
                                          </p:val>
                                        </p:tav>
                                        <p:tav tm="100000">
                                          <p:val>
                                            <p:strVal val="ppt_x"/>
                                          </p:val>
                                        </p:tav>
                                      </p:tavLst>
                                    </p:anim>
                                    <p:anim calcmode="lin" valueType="num">
                                      <p:cBhvr additive="base">
                                        <p:cTn id="14" dur="500"/>
                                        <p:tgtEl>
                                          <p:spTgt spid="25"/>
                                        </p:tgtEl>
                                        <p:attrNameLst>
                                          <p:attrName>ppt_y</p:attrName>
                                        </p:attrNameLst>
                                      </p:cBhvr>
                                      <p:tavLst>
                                        <p:tav tm="0">
                                          <p:val>
                                            <p:strVal val="ppt_y"/>
                                          </p:val>
                                        </p:tav>
                                        <p:tav tm="100000">
                                          <p:val>
                                            <p:strVal val="1+ppt_h/2"/>
                                          </p:val>
                                        </p:tav>
                                      </p:tavLst>
                                    </p:anim>
                                    <p:set>
                                      <p:cBhvr>
                                        <p:cTn id="1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512B9-C4D8-BFDE-27CE-268E7E08C5AF}"/>
            </a:ext>
          </a:extLst>
        </p:cNvPr>
        <p:cNvGrpSpPr/>
        <p:nvPr/>
      </p:nvGrpSpPr>
      <p:grpSpPr>
        <a:xfrm>
          <a:off x="0" y="0"/>
          <a:ext cx="0" cy="0"/>
          <a:chOff x="0" y="0"/>
          <a:chExt cx="0" cy="0"/>
        </a:xfrm>
      </p:grpSpPr>
      <p:sp>
        <p:nvSpPr>
          <p:cNvPr id="2" name="TextBox 29">
            <a:extLst>
              <a:ext uri="{FF2B5EF4-FFF2-40B4-BE49-F238E27FC236}">
                <a16:creationId xmlns:a16="http://schemas.microsoft.com/office/drawing/2014/main" id="{714E0588-A614-783C-F7EC-11EC2FE42A19}"/>
              </a:ext>
            </a:extLst>
          </p:cNvPr>
          <p:cNvSpPr txBox="1"/>
          <p:nvPr/>
        </p:nvSpPr>
        <p:spPr>
          <a:xfrm>
            <a:off x="668057" y="2383179"/>
            <a:ext cx="4838784" cy="937712"/>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accent3"/>
                </a:solidFill>
                <a:latin typeface="Avenir Book" panose="02000503020000020003" pitchFamily="2" charset="0"/>
                <a:ea typeface="Roboto Light" panose="02000000000000000000" pitchFamily="2" charset="0"/>
              </a:rPr>
              <a:t>Deze nieuwskaarten hebben een middelmatige impact op jouw leven. Klik op de kaart voor meer uitleg. </a:t>
            </a:r>
          </a:p>
        </p:txBody>
      </p:sp>
      <p:pic>
        <p:nvPicPr>
          <p:cNvPr id="3" name="Afbeelding 2">
            <a:extLst>
              <a:ext uri="{FF2B5EF4-FFF2-40B4-BE49-F238E27FC236}">
                <a16:creationId xmlns:a16="http://schemas.microsoft.com/office/drawing/2014/main" id="{742E7694-9CB9-0CA4-0E5C-96B1E4A0CCC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8056" y="1800848"/>
            <a:ext cx="5602228" cy="421484"/>
          </a:xfrm>
          <a:prstGeom prst="rect">
            <a:avLst/>
          </a:prstGeom>
        </p:spPr>
      </p:pic>
      <p:sp>
        <p:nvSpPr>
          <p:cNvPr id="4" name="TextBox 18">
            <a:extLst>
              <a:ext uri="{FF2B5EF4-FFF2-40B4-BE49-F238E27FC236}">
                <a16:creationId xmlns:a16="http://schemas.microsoft.com/office/drawing/2014/main" id="{79354910-BF10-5729-8404-DCEADB9CA0F8}"/>
              </a:ext>
            </a:extLst>
          </p:cNvPr>
          <p:cNvSpPr txBox="1"/>
          <p:nvPr/>
        </p:nvSpPr>
        <p:spPr>
          <a:xfrm>
            <a:off x="668056" y="175923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MIDDELMATIGE IMPACT</a:t>
            </a:r>
            <a:endParaRPr lang="en-NL" sz="1600">
              <a:solidFill>
                <a:schemeClr val="bg1"/>
              </a:solidFill>
              <a:latin typeface="Avenir Light" panose="020B0402020203020204" pitchFamily="34" charset="77"/>
              <a:ea typeface="Roboto Light" panose="02000000000000000000" pitchFamily="2" charset="0"/>
            </a:endParaRPr>
          </a:p>
        </p:txBody>
      </p:sp>
      <p:grpSp>
        <p:nvGrpSpPr>
          <p:cNvPr id="5" name="Groep 4">
            <a:extLst>
              <a:ext uri="{FF2B5EF4-FFF2-40B4-BE49-F238E27FC236}">
                <a16:creationId xmlns:a16="http://schemas.microsoft.com/office/drawing/2014/main" id="{0CFA5B33-5E71-2F71-F020-DA8D68BA0831}"/>
              </a:ext>
            </a:extLst>
          </p:cNvPr>
          <p:cNvGrpSpPr/>
          <p:nvPr/>
        </p:nvGrpSpPr>
        <p:grpSpPr>
          <a:xfrm>
            <a:off x="6270284" y="1800848"/>
            <a:ext cx="5252217" cy="2032536"/>
            <a:chOff x="6271726" y="2663852"/>
            <a:chExt cx="5252217" cy="2032536"/>
          </a:xfrm>
        </p:grpSpPr>
        <p:pic>
          <p:nvPicPr>
            <p:cNvPr id="6" name="Afbeelding 5" descr="Afbeelding met schermopname, Rechthoek, fotolijst, omlijsting&#10;&#10;Automatisch gegenereerde beschrijving">
              <a:extLst>
                <a:ext uri="{FF2B5EF4-FFF2-40B4-BE49-F238E27FC236}">
                  <a16:creationId xmlns:a16="http://schemas.microsoft.com/office/drawing/2014/main" id="{E41FD845-387D-413B-8699-6F6276EABC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7" name="Tekstvak 6">
              <a:extLst>
                <a:ext uri="{FF2B5EF4-FFF2-40B4-BE49-F238E27FC236}">
                  <a16:creationId xmlns:a16="http://schemas.microsoft.com/office/drawing/2014/main" id="{CA4D8D26-70AF-9243-9781-1A0733E88D6F}"/>
                </a:ext>
              </a:extLst>
            </p:cNvPr>
            <p:cNvSpPr txBox="1"/>
            <p:nvPr/>
          </p:nvSpPr>
          <p:spPr>
            <a:xfrm>
              <a:off x="6968295" y="2896732"/>
              <a:ext cx="3966003" cy="1566776"/>
            </a:xfrm>
            <a:prstGeom prst="rect">
              <a:avLst/>
            </a:prstGeom>
            <a:noFill/>
          </p:spPr>
          <p:txBody>
            <a:bodyPr wrap="square" rtlCol="0">
              <a:spAutoFit/>
            </a:bodyPr>
            <a:lstStyle/>
            <a:p>
              <a:pPr algn="l">
                <a:lnSpc>
                  <a:spcPct val="150000"/>
                </a:lnSpc>
              </a:pPr>
              <a:r>
                <a:rPr lang="nl-NL" sz="1300" i="0" dirty="0">
                  <a:solidFill>
                    <a:schemeClr val="accent3"/>
                  </a:solidFill>
                  <a:latin typeface="Avenir Book" panose="02000503020000020003" pitchFamily="2" charset="0"/>
                  <a:ea typeface="Roboto Light" panose="02000000000000000000" pitchFamily="2" charset="0"/>
                </a:rPr>
                <a:t>De oorlog houdt energieprijzen hoog, ook die van diesel. </a:t>
              </a:r>
              <a:br>
                <a:rPr lang="nl-NL" sz="1300" dirty="0">
                  <a:solidFill>
                    <a:schemeClr val="accent3"/>
                  </a:solidFill>
                  <a:latin typeface="Avenir Book" panose="02000503020000020003" pitchFamily="2" charset="0"/>
                  <a:ea typeface="Roboto Light" panose="02000000000000000000" pitchFamily="2" charset="0"/>
                </a:rPr>
              </a:br>
              <a:r>
                <a:rPr lang="nl-NL" sz="1300" dirty="0">
                  <a:solidFill>
                    <a:schemeClr val="accent3"/>
                  </a:solidFill>
                  <a:latin typeface="Avenir Book" panose="02000503020000020003" pitchFamily="2" charset="0"/>
                  <a:ea typeface="Roboto Light" panose="02000000000000000000" pitchFamily="2" charset="0"/>
                </a:rPr>
                <a:t>Wie beslist? Trump onderhandelt. Geld voor Oekraïne en sancties tegen Rusland gaan langs het Congres. </a:t>
              </a:r>
              <a:endParaRPr lang="nl-NL" sz="1300" i="0" dirty="0">
                <a:solidFill>
                  <a:schemeClr val="accent3"/>
                </a:solidFill>
                <a:latin typeface="Avenir Book" panose="02000503020000020003" pitchFamily="2" charset="0"/>
                <a:ea typeface="Roboto Light" panose="02000000000000000000" pitchFamily="2" charset="0"/>
              </a:endParaRPr>
            </a:p>
          </p:txBody>
        </p:sp>
      </p:grpSp>
      <p:grpSp>
        <p:nvGrpSpPr>
          <p:cNvPr id="8" name="Groep 7">
            <a:extLst>
              <a:ext uri="{FF2B5EF4-FFF2-40B4-BE49-F238E27FC236}">
                <a16:creationId xmlns:a16="http://schemas.microsoft.com/office/drawing/2014/main" id="{A01F8C1C-70FC-3976-2EBC-E0C9BEE7A05F}"/>
              </a:ext>
            </a:extLst>
          </p:cNvPr>
          <p:cNvGrpSpPr/>
          <p:nvPr/>
        </p:nvGrpSpPr>
        <p:grpSpPr>
          <a:xfrm>
            <a:off x="6268841" y="1759237"/>
            <a:ext cx="5252217" cy="2032536"/>
            <a:chOff x="6271726" y="3937866"/>
            <a:chExt cx="5252217" cy="2032536"/>
          </a:xfrm>
        </p:grpSpPr>
        <p:pic>
          <p:nvPicPr>
            <p:cNvPr id="9" name="Afbeelding 8" descr="Afbeelding met schermopname, Rechthoek, fotolijst, omlijsting&#10;&#10;Automatisch gegenereerde beschrijving">
              <a:extLst>
                <a:ext uri="{FF2B5EF4-FFF2-40B4-BE49-F238E27FC236}">
                  <a16:creationId xmlns:a16="http://schemas.microsoft.com/office/drawing/2014/main" id="{9438E6A0-AB1C-7A59-E928-C3CFDD490A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1726" y="3937866"/>
              <a:ext cx="5252217" cy="2032536"/>
            </a:xfrm>
            <a:prstGeom prst="rect">
              <a:avLst/>
            </a:prstGeom>
          </p:spPr>
        </p:pic>
        <p:sp>
          <p:nvSpPr>
            <p:cNvPr id="10" name="Tekstvak 9">
              <a:extLst>
                <a:ext uri="{FF2B5EF4-FFF2-40B4-BE49-F238E27FC236}">
                  <a16:creationId xmlns:a16="http://schemas.microsoft.com/office/drawing/2014/main" id="{BFAAA866-114F-4E36-92B8-CCAA52BEFF8B}"/>
                </a:ext>
              </a:extLst>
            </p:cNvPr>
            <p:cNvSpPr txBox="1"/>
            <p:nvPr/>
          </p:nvSpPr>
          <p:spPr>
            <a:xfrm>
              <a:off x="6965411" y="4170746"/>
              <a:ext cx="3859076" cy="1566776"/>
            </a:xfrm>
            <a:prstGeom prst="rect">
              <a:avLst/>
            </a:prstGeom>
            <a:noFill/>
          </p:spPr>
          <p:txBody>
            <a:bodyPr wrap="square" rtlCol="0">
              <a:spAutoFit/>
            </a:bodyPr>
            <a:lstStyle/>
            <a:p>
              <a:pPr>
                <a:lnSpc>
                  <a:spcPct val="150000"/>
                </a:lnSpc>
              </a:pPr>
              <a:r>
                <a:rPr lang="nl-NL" sz="1300" b="1" dirty="0">
                  <a:solidFill>
                    <a:schemeClr val="accent3"/>
                  </a:solidFill>
                  <a:latin typeface="Avenir Book" panose="02000503020000020003" pitchFamily="2" charset="0"/>
                  <a:ea typeface="Roboto Light" panose="02000000000000000000" pitchFamily="2" charset="0"/>
                </a:rPr>
                <a:t>Oekraïne</a:t>
              </a:r>
            </a:p>
            <a:p>
              <a:pPr>
                <a:lnSpc>
                  <a:spcPct val="150000"/>
                </a:lnSpc>
              </a:pPr>
              <a:r>
                <a:rPr lang="nl-NL" sz="1300" dirty="0">
                  <a:solidFill>
                    <a:schemeClr val="accent3"/>
                  </a:solidFill>
                  <a:latin typeface="Avenir Book" panose="02000503020000020003" pitchFamily="2" charset="0"/>
                  <a:ea typeface="Roboto Light" panose="02000000000000000000" pitchFamily="2" charset="0"/>
                </a:rPr>
                <a:t>Trump wil snel een einde aan de oorlog met Rusland. In oktober zei hij dat Oekraïne een nieuwe president nodig heeft. Oekraïne zegt: dat kiezen wij zelf.</a:t>
              </a:r>
            </a:p>
          </p:txBody>
        </p:sp>
      </p:grpSp>
      <p:grpSp>
        <p:nvGrpSpPr>
          <p:cNvPr id="11" name="Groep 10">
            <a:extLst>
              <a:ext uri="{FF2B5EF4-FFF2-40B4-BE49-F238E27FC236}">
                <a16:creationId xmlns:a16="http://schemas.microsoft.com/office/drawing/2014/main" id="{C5275FE2-2AD8-B726-6FDE-8E129002ACD4}"/>
              </a:ext>
            </a:extLst>
          </p:cNvPr>
          <p:cNvGrpSpPr/>
          <p:nvPr/>
        </p:nvGrpSpPr>
        <p:grpSpPr>
          <a:xfrm>
            <a:off x="6270284" y="3937866"/>
            <a:ext cx="5252217" cy="2032536"/>
            <a:chOff x="6271726" y="2663852"/>
            <a:chExt cx="5252217" cy="2032536"/>
          </a:xfrm>
        </p:grpSpPr>
        <p:pic>
          <p:nvPicPr>
            <p:cNvPr id="12" name="Afbeelding 11" descr="Afbeelding met schermopname, Rechthoek, fotolijst, omlijsting&#10;&#10;Automatisch gegenereerde beschrijving">
              <a:extLst>
                <a:ext uri="{FF2B5EF4-FFF2-40B4-BE49-F238E27FC236}">
                  <a16:creationId xmlns:a16="http://schemas.microsoft.com/office/drawing/2014/main" id="{F8511918-BFD4-0BB2-1601-C23222B257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13" name="Tekstvak 12">
              <a:extLst>
                <a:ext uri="{FF2B5EF4-FFF2-40B4-BE49-F238E27FC236}">
                  <a16:creationId xmlns:a16="http://schemas.microsoft.com/office/drawing/2014/main" id="{2978F520-4DC5-43B9-E3C6-5CF1EC166781}"/>
                </a:ext>
              </a:extLst>
            </p:cNvPr>
            <p:cNvSpPr txBox="1"/>
            <p:nvPr/>
          </p:nvSpPr>
          <p:spPr>
            <a:xfrm>
              <a:off x="6968295" y="2896732"/>
              <a:ext cx="3966003" cy="1566776"/>
            </a:xfrm>
            <a:prstGeom prst="rect">
              <a:avLst/>
            </a:prstGeom>
            <a:noFill/>
          </p:spPr>
          <p:txBody>
            <a:bodyPr wrap="square" rtlCol="0">
              <a:spAutoFit/>
            </a:bodyPr>
            <a:lstStyle/>
            <a:p>
              <a:pPr algn="l">
                <a:lnSpc>
                  <a:spcPct val="150000"/>
                </a:lnSpc>
              </a:pPr>
              <a:r>
                <a:rPr lang="nl-NL" sz="1300" dirty="0">
                  <a:solidFill>
                    <a:schemeClr val="accent3"/>
                  </a:solidFill>
                  <a:latin typeface="Avenir Book" panose="02000503020000020003" pitchFamily="2" charset="0"/>
                  <a:ea typeface="Roboto Light" panose="02000000000000000000" pitchFamily="2" charset="0"/>
                </a:rPr>
                <a:t>Nederland geeft meer geld uit aan defensie. Dat geld gaat dan niet naar bijvoorbeeld onderwijs of zorg. Wie beslist? Trump bepaalt de toon. Maar uit de NAVO stappen mag alleen met toestemming van het Congres.</a:t>
              </a:r>
              <a:endParaRPr lang="nl-NL" sz="1300" i="0" dirty="0">
                <a:solidFill>
                  <a:schemeClr val="accent3"/>
                </a:solidFill>
                <a:latin typeface="Avenir Book" panose="02000503020000020003" pitchFamily="2" charset="0"/>
                <a:ea typeface="Roboto Light" panose="02000000000000000000" pitchFamily="2" charset="0"/>
              </a:endParaRPr>
            </a:p>
          </p:txBody>
        </p:sp>
      </p:grpSp>
      <p:grpSp>
        <p:nvGrpSpPr>
          <p:cNvPr id="18" name="Groep 17">
            <a:extLst>
              <a:ext uri="{FF2B5EF4-FFF2-40B4-BE49-F238E27FC236}">
                <a16:creationId xmlns:a16="http://schemas.microsoft.com/office/drawing/2014/main" id="{ED0EBC33-9A39-F829-513D-31D670FD3DAA}"/>
              </a:ext>
            </a:extLst>
          </p:cNvPr>
          <p:cNvGrpSpPr/>
          <p:nvPr/>
        </p:nvGrpSpPr>
        <p:grpSpPr>
          <a:xfrm>
            <a:off x="6265955" y="3896255"/>
            <a:ext cx="5252217" cy="2032536"/>
            <a:chOff x="1018066" y="3937866"/>
            <a:chExt cx="5252217" cy="2032536"/>
          </a:xfrm>
        </p:grpSpPr>
        <p:pic>
          <p:nvPicPr>
            <p:cNvPr id="15" name="Afbeelding 14" descr="Afbeelding met schermopname, Rechthoek, fotolijst, omlijsting&#10;&#10;Automatisch gegenereerde beschrijving">
              <a:extLst>
                <a:ext uri="{FF2B5EF4-FFF2-40B4-BE49-F238E27FC236}">
                  <a16:creationId xmlns:a16="http://schemas.microsoft.com/office/drawing/2014/main" id="{55A6BED1-0D66-E7B1-F122-A3014FF092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8066" y="3937866"/>
              <a:ext cx="5252217" cy="2032536"/>
            </a:xfrm>
            <a:prstGeom prst="rect">
              <a:avLst/>
            </a:prstGeom>
          </p:spPr>
        </p:pic>
        <p:sp>
          <p:nvSpPr>
            <p:cNvPr id="17" name="Tekstvak 16">
              <a:extLst>
                <a:ext uri="{FF2B5EF4-FFF2-40B4-BE49-F238E27FC236}">
                  <a16:creationId xmlns:a16="http://schemas.microsoft.com/office/drawing/2014/main" id="{C8EED59B-A2CE-E621-EF1C-017984E5D5BF}"/>
                </a:ext>
              </a:extLst>
            </p:cNvPr>
            <p:cNvSpPr txBox="1"/>
            <p:nvPr/>
          </p:nvSpPr>
          <p:spPr>
            <a:xfrm>
              <a:off x="1658934" y="4170746"/>
              <a:ext cx="4021705" cy="1566776"/>
            </a:xfrm>
            <a:prstGeom prst="rect">
              <a:avLst/>
            </a:prstGeom>
            <a:noFill/>
          </p:spPr>
          <p:txBody>
            <a:bodyPr wrap="square" rtlCol="0">
              <a:spAutoFit/>
            </a:bodyPr>
            <a:lstStyle/>
            <a:p>
              <a:pPr algn="l">
                <a:lnSpc>
                  <a:spcPct val="150000"/>
                </a:lnSpc>
              </a:pPr>
              <a:r>
                <a:rPr lang="nl-NL" sz="1300" b="1" dirty="0">
                  <a:solidFill>
                    <a:schemeClr val="accent3"/>
                  </a:solidFill>
                  <a:latin typeface="Avenir Book" panose="02000503020000020003" pitchFamily="2" charset="0"/>
                  <a:ea typeface="Roboto Light" panose="02000000000000000000" pitchFamily="2" charset="0"/>
                </a:rPr>
                <a:t>NAVO</a:t>
              </a:r>
            </a:p>
            <a:p>
              <a:pPr algn="l">
                <a:lnSpc>
                  <a:spcPct val="150000"/>
                </a:lnSpc>
              </a:pPr>
              <a:r>
                <a:rPr lang="nl-NL" sz="1300" b="0" i="0" dirty="0">
                  <a:solidFill>
                    <a:schemeClr val="accent3"/>
                  </a:solidFill>
                  <a:latin typeface="Avenir Book" panose="02000503020000020003" pitchFamily="2" charset="0"/>
                  <a:ea typeface="Roboto Light" panose="02000000000000000000" pitchFamily="2" charset="0"/>
                </a:rPr>
                <a:t>Amerika is de grootste NAVO-partner. De president wil dat Europa meer betaalt. In 2025 beloofden de NAVO-landen in Den Haag </a:t>
              </a:r>
              <a:r>
                <a:rPr lang="nl-NL" sz="1300" dirty="0">
                  <a:solidFill>
                    <a:schemeClr val="accent3"/>
                  </a:solidFill>
                  <a:latin typeface="Avenir Book" panose="02000503020000020003" pitchFamily="2" charset="0"/>
                  <a:ea typeface="Roboto Light" panose="02000000000000000000" pitchFamily="2" charset="0"/>
                </a:rPr>
                <a:t>uiterlijk in 2035 </a:t>
              </a:r>
              <a:r>
                <a:rPr lang="nl-NL" sz="1300" b="0" i="0" dirty="0">
                  <a:solidFill>
                    <a:schemeClr val="accent3"/>
                  </a:solidFill>
                  <a:latin typeface="Avenir Book" panose="02000503020000020003" pitchFamily="2" charset="0"/>
                  <a:ea typeface="Roboto Light" panose="02000000000000000000" pitchFamily="2" charset="0"/>
                </a:rPr>
                <a:t>tot 5% aan defensie te besteden.</a:t>
              </a:r>
            </a:p>
          </p:txBody>
        </p:sp>
      </p:grpSp>
      <p:sp>
        <p:nvSpPr>
          <p:cNvPr id="19" name="TextBox 2">
            <a:extLst>
              <a:ext uri="{FF2B5EF4-FFF2-40B4-BE49-F238E27FC236}">
                <a16:creationId xmlns:a16="http://schemas.microsoft.com/office/drawing/2014/main" id="{9E1E3826-710D-7799-1165-0B963A9B31E2}"/>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8865141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18"/>
                                        </p:tgtEl>
                                        <p:attrNameLst>
                                          <p:attrName>ppt_x</p:attrName>
                                        </p:attrNameLst>
                                      </p:cBhvr>
                                      <p:tavLst>
                                        <p:tav tm="0">
                                          <p:val>
                                            <p:strVal val="ppt_x"/>
                                          </p:val>
                                        </p:tav>
                                        <p:tav tm="100000">
                                          <p:val>
                                            <p:strVal val="ppt_x"/>
                                          </p:val>
                                        </p:tav>
                                      </p:tavLst>
                                    </p:anim>
                                    <p:anim calcmode="lin" valueType="num">
                                      <p:cBhvr additive="base">
                                        <p:cTn id="14" dur="500"/>
                                        <p:tgtEl>
                                          <p:spTgt spid="18"/>
                                        </p:tgtEl>
                                        <p:attrNameLst>
                                          <p:attrName>ppt_y</p:attrName>
                                        </p:attrNameLst>
                                      </p:cBhvr>
                                      <p:tavLst>
                                        <p:tav tm="0">
                                          <p:val>
                                            <p:strVal val="ppt_y"/>
                                          </p:val>
                                        </p:tav>
                                        <p:tav tm="100000">
                                          <p:val>
                                            <p:strVal val="1+ppt_h/2"/>
                                          </p:val>
                                        </p:tav>
                                      </p:tavLst>
                                    </p:anim>
                                    <p:set>
                                      <p:cBhvr>
                                        <p:cTn id="15"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20A3-6637-80F4-9E27-0D40B7648AA5}"/>
            </a:ext>
          </a:extLst>
        </p:cNvPr>
        <p:cNvGrpSpPr/>
        <p:nvPr/>
      </p:nvGrpSpPr>
      <p:grpSpPr>
        <a:xfrm>
          <a:off x="0" y="0"/>
          <a:ext cx="0" cy="0"/>
          <a:chOff x="0" y="0"/>
          <a:chExt cx="0" cy="0"/>
        </a:xfrm>
      </p:grpSpPr>
      <p:sp>
        <p:nvSpPr>
          <p:cNvPr id="2" name="TextBox 29">
            <a:extLst>
              <a:ext uri="{FF2B5EF4-FFF2-40B4-BE49-F238E27FC236}">
                <a16:creationId xmlns:a16="http://schemas.microsoft.com/office/drawing/2014/main" id="{23E5F19B-5E0B-110E-7CF5-E927F30F24CD}"/>
              </a:ext>
            </a:extLst>
          </p:cNvPr>
          <p:cNvSpPr txBox="1"/>
          <p:nvPr/>
        </p:nvSpPr>
        <p:spPr>
          <a:xfrm>
            <a:off x="668057" y="2383179"/>
            <a:ext cx="4838784" cy="937712"/>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dirty="0">
                <a:solidFill>
                  <a:schemeClr val="accent3"/>
                </a:solidFill>
                <a:latin typeface="Avenir Book" panose="02000503020000020003" pitchFamily="2" charset="0"/>
                <a:ea typeface="Roboto Light" panose="02000000000000000000" pitchFamily="2" charset="0"/>
              </a:rPr>
              <a:t>Deze nieuwskaarten hebben een grote impact op jouw leven. Klik op de kaart voor meer uitleg. </a:t>
            </a:r>
          </a:p>
        </p:txBody>
      </p:sp>
      <p:pic>
        <p:nvPicPr>
          <p:cNvPr id="3" name="Afbeelding 2">
            <a:extLst>
              <a:ext uri="{FF2B5EF4-FFF2-40B4-BE49-F238E27FC236}">
                <a16:creationId xmlns:a16="http://schemas.microsoft.com/office/drawing/2014/main" id="{9EE3A8A9-89D0-4857-CD86-9DDEA3099C1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8056" y="1800848"/>
            <a:ext cx="5602228" cy="421484"/>
          </a:xfrm>
          <a:prstGeom prst="rect">
            <a:avLst/>
          </a:prstGeom>
        </p:spPr>
      </p:pic>
      <p:sp>
        <p:nvSpPr>
          <p:cNvPr id="4" name="TextBox 18">
            <a:extLst>
              <a:ext uri="{FF2B5EF4-FFF2-40B4-BE49-F238E27FC236}">
                <a16:creationId xmlns:a16="http://schemas.microsoft.com/office/drawing/2014/main" id="{1B24128C-B498-F353-412E-81BEF321126D}"/>
              </a:ext>
            </a:extLst>
          </p:cNvPr>
          <p:cNvSpPr txBox="1"/>
          <p:nvPr/>
        </p:nvSpPr>
        <p:spPr>
          <a:xfrm>
            <a:off x="668056" y="1759237"/>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GROTE IMPACT</a:t>
            </a:r>
            <a:endParaRPr lang="en-NL" sz="1600">
              <a:solidFill>
                <a:schemeClr val="bg1"/>
              </a:solidFill>
              <a:latin typeface="Avenir Light" panose="020B0402020203020204" pitchFamily="34" charset="77"/>
              <a:ea typeface="Roboto Light" panose="02000000000000000000" pitchFamily="2" charset="0"/>
            </a:endParaRPr>
          </a:p>
        </p:txBody>
      </p:sp>
      <p:grpSp>
        <p:nvGrpSpPr>
          <p:cNvPr id="5" name="Groep 4">
            <a:extLst>
              <a:ext uri="{FF2B5EF4-FFF2-40B4-BE49-F238E27FC236}">
                <a16:creationId xmlns:a16="http://schemas.microsoft.com/office/drawing/2014/main" id="{6082E06B-7BC0-4E4B-5F9F-6E224BB407EA}"/>
              </a:ext>
            </a:extLst>
          </p:cNvPr>
          <p:cNvGrpSpPr/>
          <p:nvPr/>
        </p:nvGrpSpPr>
        <p:grpSpPr>
          <a:xfrm>
            <a:off x="6270284" y="1800848"/>
            <a:ext cx="5252217" cy="2032536"/>
            <a:chOff x="6271726" y="2663852"/>
            <a:chExt cx="5252217" cy="2032536"/>
          </a:xfrm>
        </p:grpSpPr>
        <p:pic>
          <p:nvPicPr>
            <p:cNvPr id="6" name="Afbeelding 5" descr="Afbeelding met schermopname, Rechthoek, fotolijst, omlijsting&#10;&#10;Automatisch gegenereerde beschrijving">
              <a:extLst>
                <a:ext uri="{FF2B5EF4-FFF2-40B4-BE49-F238E27FC236}">
                  <a16:creationId xmlns:a16="http://schemas.microsoft.com/office/drawing/2014/main" id="{F6C52246-2C08-6525-E369-9563982000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7" name="Tekstvak 6">
              <a:extLst>
                <a:ext uri="{FF2B5EF4-FFF2-40B4-BE49-F238E27FC236}">
                  <a16:creationId xmlns:a16="http://schemas.microsoft.com/office/drawing/2014/main" id="{DBC4EEC0-8258-C3D0-9B7C-F415578052B4}"/>
                </a:ext>
              </a:extLst>
            </p:cNvPr>
            <p:cNvSpPr txBox="1"/>
            <p:nvPr/>
          </p:nvSpPr>
          <p:spPr>
            <a:xfrm>
              <a:off x="6968295" y="2896732"/>
              <a:ext cx="3966003" cy="1266693"/>
            </a:xfrm>
            <a:prstGeom prst="rect">
              <a:avLst/>
            </a:prstGeom>
            <a:noFill/>
          </p:spPr>
          <p:txBody>
            <a:bodyPr wrap="square" rtlCol="0">
              <a:spAutoFit/>
            </a:bodyPr>
            <a:lstStyle/>
            <a:p>
              <a:pPr algn="l">
                <a:lnSpc>
                  <a:spcPct val="150000"/>
                </a:lnSpc>
              </a:pPr>
              <a:r>
                <a:rPr lang="nl-NL" sz="1300" i="0" dirty="0">
                  <a:solidFill>
                    <a:schemeClr val="accent3"/>
                  </a:solidFill>
                  <a:latin typeface="Avenir Book" panose="02000503020000020003" pitchFamily="2" charset="0"/>
                  <a:ea typeface="Roboto Light" panose="02000000000000000000" pitchFamily="2" charset="0"/>
                </a:rPr>
                <a:t>Olie wordt duurder, dus ook benzine en je energierekening. Wie beslist? Trump beslist over aanvallen. </a:t>
              </a:r>
              <a:r>
                <a:rPr lang="nl-NL" sz="1300" dirty="0">
                  <a:solidFill>
                    <a:schemeClr val="accent3"/>
                  </a:solidFill>
                  <a:latin typeface="Avenir Book" panose="02000503020000020003" pitchFamily="2" charset="0"/>
                  <a:ea typeface="Roboto Light" panose="02000000000000000000" pitchFamily="2" charset="0"/>
                </a:rPr>
                <a:t>Officieel mag alleen het Congres oorlog verklaren.</a:t>
              </a:r>
              <a:endParaRPr lang="nl-NL" sz="1300" i="0" dirty="0">
                <a:solidFill>
                  <a:schemeClr val="accent3"/>
                </a:solidFill>
                <a:latin typeface="Avenir Book" panose="02000503020000020003" pitchFamily="2" charset="0"/>
                <a:ea typeface="Roboto Light" panose="02000000000000000000" pitchFamily="2" charset="0"/>
              </a:endParaRPr>
            </a:p>
          </p:txBody>
        </p:sp>
      </p:grpSp>
      <p:grpSp>
        <p:nvGrpSpPr>
          <p:cNvPr id="8" name="Groep 7">
            <a:extLst>
              <a:ext uri="{FF2B5EF4-FFF2-40B4-BE49-F238E27FC236}">
                <a16:creationId xmlns:a16="http://schemas.microsoft.com/office/drawing/2014/main" id="{E39B8E66-392D-F1BE-EE7A-1FB7AFFD4F32}"/>
              </a:ext>
            </a:extLst>
          </p:cNvPr>
          <p:cNvGrpSpPr/>
          <p:nvPr/>
        </p:nvGrpSpPr>
        <p:grpSpPr>
          <a:xfrm>
            <a:off x="6268840" y="1819518"/>
            <a:ext cx="5252217" cy="2032536"/>
            <a:chOff x="6271726" y="3937866"/>
            <a:chExt cx="5252217" cy="2032536"/>
          </a:xfrm>
        </p:grpSpPr>
        <p:pic>
          <p:nvPicPr>
            <p:cNvPr id="9" name="Afbeelding 8" descr="Afbeelding met schermopname, Rechthoek, fotolijst, omlijsting&#10;&#10;Automatisch gegenereerde beschrijving">
              <a:extLst>
                <a:ext uri="{FF2B5EF4-FFF2-40B4-BE49-F238E27FC236}">
                  <a16:creationId xmlns:a16="http://schemas.microsoft.com/office/drawing/2014/main" id="{831EFAA8-1773-4787-79E6-FC33282812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1726" y="3937866"/>
              <a:ext cx="5252217" cy="2032536"/>
            </a:xfrm>
            <a:prstGeom prst="rect">
              <a:avLst/>
            </a:prstGeom>
          </p:spPr>
        </p:pic>
        <p:sp>
          <p:nvSpPr>
            <p:cNvPr id="10" name="Tekstvak 9">
              <a:extLst>
                <a:ext uri="{FF2B5EF4-FFF2-40B4-BE49-F238E27FC236}">
                  <a16:creationId xmlns:a16="http://schemas.microsoft.com/office/drawing/2014/main" id="{4A820E2A-5AA7-75DB-A7DA-2792D8BD0BCB}"/>
                </a:ext>
              </a:extLst>
            </p:cNvPr>
            <p:cNvSpPr txBox="1"/>
            <p:nvPr/>
          </p:nvSpPr>
          <p:spPr>
            <a:xfrm>
              <a:off x="6965411" y="4170746"/>
              <a:ext cx="3859076" cy="1266693"/>
            </a:xfrm>
            <a:prstGeom prst="rect">
              <a:avLst/>
            </a:prstGeom>
            <a:noFill/>
          </p:spPr>
          <p:txBody>
            <a:bodyPr wrap="square" rtlCol="0">
              <a:spAutoFit/>
            </a:bodyPr>
            <a:lstStyle/>
            <a:p>
              <a:pPr>
                <a:lnSpc>
                  <a:spcPct val="150000"/>
                </a:lnSpc>
              </a:pPr>
              <a:r>
                <a:rPr lang="nl-NL" sz="1300" b="1" dirty="0">
                  <a:solidFill>
                    <a:schemeClr val="accent3"/>
                  </a:solidFill>
                  <a:latin typeface="Avenir Book" panose="02000503020000020003" pitchFamily="2" charset="0"/>
                  <a:ea typeface="Roboto Light" panose="02000000000000000000" pitchFamily="2" charset="0"/>
                </a:rPr>
                <a:t>Oorlog met Iran</a:t>
              </a:r>
            </a:p>
            <a:p>
              <a:pPr>
                <a:lnSpc>
                  <a:spcPct val="150000"/>
                </a:lnSpc>
              </a:pPr>
              <a:r>
                <a:rPr lang="nl-NL" sz="1300" dirty="0">
                  <a:solidFill>
                    <a:schemeClr val="accent3"/>
                  </a:solidFill>
                  <a:latin typeface="Avenir Book" panose="02000503020000020003" pitchFamily="2" charset="0"/>
                  <a:ea typeface="Roboto Light" panose="02000000000000000000" pitchFamily="2" charset="0"/>
                </a:rPr>
                <a:t>In februari 2026 vielen Amerika en Israël Iran aan. Iran sloot de Straat van Hormuz, een route voor olie. </a:t>
              </a:r>
            </a:p>
          </p:txBody>
        </p:sp>
      </p:grpSp>
      <p:grpSp>
        <p:nvGrpSpPr>
          <p:cNvPr id="11" name="Groep 10">
            <a:extLst>
              <a:ext uri="{FF2B5EF4-FFF2-40B4-BE49-F238E27FC236}">
                <a16:creationId xmlns:a16="http://schemas.microsoft.com/office/drawing/2014/main" id="{DF7F68DF-FD86-CF46-49C0-054D22562F32}"/>
              </a:ext>
            </a:extLst>
          </p:cNvPr>
          <p:cNvGrpSpPr/>
          <p:nvPr/>
        </p:nvGrpSpPr>
        <p:grpSpPr>
          <a:xfrm>
            <a:off x="6270284" y="3937866"/>
            <a:ext cx="5252217" cy="2032536"/>
            <a:chOff x="6271726" y="2663852"/>
            <a:chExt cx="5252217" cy="2032536"/>
          </a:xfrm>
        </p:grpSpPr>
        <p:pic>
          <p:nvPicPr>
            <p:cNvPr id="12" name="Afbeelding 11" descr="Afbeelding met schermopname, Rechthoek, fotolijst, omlijsting&#10;&#10;Automatisch gegenereerde beschrijving">
              <a:extLst>
                <a:ext uri="{FF2B5EF4-FFF2-40B4-BE49-F238E27FC236}">
                  <a16:creationId xmlns:a16="http://schemas.microsoft.com/office/drawing/2014/main" id="{9F00CC49-F289-3289-E8A7-6435E21F88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1726" y="2663852"/>
              <a:ext cx="5252217" cy="2032536"/>
            </a:xfrm>
            <a:prstGeom prst="rect">
              <a:avLst/>
            </a:prstGeom>
          </p:spPr>
        </p:pic>
        <p:sp>
          <p:nvSpPr>
            <p:cNvPr id="13" name="Tekstvak 12">
              <a:extLst>
                <a:ext uri="{FF2B5EF4-FFF2-40B4-BE49-F238E27FC236}">
                  <a16:creationId xmlns:a16="http://schemas.microsoft.com/office/drawing/2014/main" id="{F1BA7C5D-D8D5-768B-A61A-36EC9CF8B3D2}"/>
                </a:ext>
              </a:extLst>
            </p:cNvPr>
            <p:cNvSpPr txBox="1"/>
            <p:nvPr/>
          </p:nvSpPr>
          <p:spPr>
            <a:xfrm>
              <a:off x="6968295" y="2896732"/>
              <a:ext cx="3966003" cy="1266693"/>
            </a:xfrm>
            <a:prstGeom prst="rect">
              <a:avLst/>
            </a:prstGeom>
            <a:noFill/>
          </p:spPr>
          <p:txBody>
            <a:bodyPr wrap="square" rtlCol="0">
              <a:spAutoFit/>
            </a:bodyPr>
            <a:lstStyle/>
            <a:p>
              <a:pPr algn="l">
                <a:lnSpc>
                  <a:spcPct val="150000"/>
                </a:lnSpc>
              </a:pPr>
              <a:r>
                <a:rPr lang="nl-NL" sz="1300" dirty="0">
                  <a:solidFill>
                    <a:schemeClr val="accent3"/>
                  </a:solidFill>
                  <a:latin typeface="Avenir Book" panose="02000503020000020003" pitchFamily="2" charset="0"/>
                  <a:ea typeface="Roboto Light" panose="02000000000000000000" pitchFamily="2" charset="0"/>
                </a:rPr>
                <a:t>Het gaat over je telefoon, je apps en wat je ziet in je feed. Wie beslist? Trump dreigt met heffingen, maar heffingen zijn eigenlijk aan het Congres. Europa maakt zijn eigen regels. </a:t>
              </a:r>
              <a:endParaRPr lang="nl-NL" sz="1300" i="0" dirty="0">
                <a:solidFill>
                  <a:schemeClr val="accent3"/>
                </a:solidFill>
                <a:latin typeface="Avenir Book" panose="02000503020000020003" pitchFamily="2" charset="0"/>
                <a:ea typeface="Roboto Light" panose="02000000000000000000" pitchFamily="2" charset="0"/>
              </a:endParaRPr>
            </a:p>
          </p:txBody>
        </p:sp>
      </p:grpSp>
      <p:grpSp>
        <p:nvGrpSpPr>
          <p:cNvPr id="14" name="Groep 13">
            <a:extLst>
              <a:ext uri="{FF2B5EF4-FFF2-40B4-BE49-F238E27FC236}">
                <a16:creationId xmlns:a16="http://schemas.microsoft.com/office/drawing/2014/main" id="{BBA9A089-D986-FA02-BA04-44EDE12C5DFB}"/>
              </a:ext>
            </a:extLst>
          </p:cNvPr>
          <p:cNvGrpSpPr/>
          <p:nvPr/>
        </p:nvGrpSpPr>
        <p:grpSpPr>
          <a:xfrm>
            <a:off x="6268841" y="3937866"/>
            <a:ext cx="5252217" cy="2032536"/>
            <a:chOff x="1018066" y="3937866"/>
            <a:chExt cx="5252217" cy="2032536"/>
          </a:xfrm>
        </p:grpSpPr>
        <p:pic>
          <p:nvPicPr>
            <p:cNvPr id="15" name="Afbeelding 14" descr="Afbeelding met schermopname, Rechthoek, fotolijst, omlijsting&#10;&#10;Automatisch gegenereerde beschrijving">
              <a:extLst>
                <a:ext uri="{FF2B5EF4-FFF2-40B4-BE49-F238E27FC236}">
                  <a16:creationId xmlns:a16="http://schemas.microsoft.com/office/drawing/2014/main" id="{E7AFCFB0-9402-EB49-5E70-5EBE1506B5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8066" y="3937866"/>
              <a:ext cx="5252217" cy="2032536"/>
            </a:xfrm>
            <a:prstGeom prst="rect">
              <a:avLst/>
            </a:prstGeom>
          </p:spPr>
        </p:pic>
        <p:sp>
          <p:nvSpPr>
            <p:cNvPr id="16" name="Tekstvak 15">
              <a:extLst>
                <a:ext uri="{FF2B5EF4-FFF2-40B4-BE49-F238E27FC236}">
                  <a16:creationId xmlns:a16="http://schemas.microsoft.com/office/drawing/2014/main" id="{DCE12CBF-74B4-2DBC-430B-DDAA91FDB2CE}"/>
                </a:ext>
              </a:extLst>
            </p:cNvPr>
            <p:cNvSpPr txBox="1"/>
            <p:nvPr/>
          </p:nvSpPr>
          <p:spPr>
            <a:xfrm>
              <a:off x="1658934" y="4253037"/>
              <a:ext cx="4021705" cy="1266693"/>
            </a:xfrm>
            <a:prstGeom prst="rect">
              <a:avLst/>
            </a:prstGeom>
            <a:noFill/>
          </p:spPr>
          <p:txBody>
            <a:bodyPr wrap="square" rtlCol="0">
              <a:spAutoFit/>
            </a:bodyPr>
            <a:lstStyle/>
            <a:p>
              <a:pPr>
                <a:lnSpc>
                  <a:spcPct val="150000"/>
                </a:lnSpc>
              </a:pPr>
              <a:r>
                <a:rPr lang="nl-NL" sz="1300" b="1" dirty="0">
                  <a:solidFill>
                    <a:schemeClr val="accent3"/>
                  </a:solidFill>
                  <a:latin typeface="Avenir Book" panose="02000503020000020003" pitchFamily="2" charset="0"/>
                  <a:ea typeface="Roboto Light" panose="02000000000000000000" pitchFamily="2" charset="0"/>
                </a:rPr>
                <a:t>Big Tech</a:t>
              </a:r>
            </a:p>
            <a:p>
              <a:pPr>
                <a:lnSpc>
                  <a:spcPct val="150000"/>
                </a:lnSpc>
              </a:pPr>
              <a:r>
                <a:rPr lang="nl-NL" sz="1300" dirty="0">
                  <a:solidFill>
                    <a:schemeClr val="accent3"/>
                  </a:solidFill>
                  <a:latin typeface="Avenir Book" panose="02000503020000020003" pitchFamily="2" charset="0"/>
                  <a:ea typeface="Roboto Light" panose="02000000000000000000" pitchFamily="2" charset="0"/>
                </a:rPr>
                <a:t>Europa wil Amerikaanse techbedrijven strenger controleren en extra belasten. Trump dreigt dan met hoge heffingen op Europese producten.</a:t>
              </a:r>
            </a:p>
          </p:txBody>
        </p:sp>
      </p:grpSp>
      <p:sp>
        <p:nvSpPr>
          <p:cNvPr id="17" name="TextBox 2">
            <a:extLst>
              <a:ext uri="{FF2B5EF4-FFF2-40B4-BE49-F238E27FC236}">
                <a16:creationId xmlns:a16="http://schemas.microsoft.com/office/drawing/2014/main" id="{2F9CD415-3943-41E1-AECF-4E83E989C5AB}"/>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255589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14"/>
                                        </p:tgtEl>
                                        <p:attrNameLst>
                                          <p:attrName>ppt_x</p:attrName>
                                        </p:attrNameLst>
                                      </p:cBhvr>
                                      <p:tavLst>
                                        <p:tav tm="0">
                                          <p:val>
                                            <p:strVal val="ppt_x"/>
                                          </p:val>
                                        </p:tav>
                                        <p:tav tm="100000">
                                          <p:val>
                                            <p:strVal val="ppt_x"/>
                                          </p:val>
                                        </p:tav>
                                      </p:tavLst>
                                    </p:anim>
                                    <p:anim calcmode="lin" valueType="num">
                                      <p:cBhvr additive="base">
                                        <p:cTn id="14" dur="500"/>
                                        <p:tgtEl>
                                          <p:spTgt spid="14"/>
                                        </p:tgtEl>
                                        <p:attrNameLst>
                                          <p:attrName>ppt_y</p:attrName>
                                        </p:attrNameLst>
                                      </p:cBhvr>
                                      <p:tavLst>
                                        <p:tav tm="0">
                                          <p:val>
                                            <p:strVal val="ppt_y"/>
                                          </p:val>
                                        </p:tav>
                                        <p:tav tm="100000">
                                          <p:val>
                                            <p:strVal val="1+ppt_h/2"/>
                                          </p:val>
                                        </p:tav>
                                      </p:tavLst>
                                    </p:anim>
                                    <p:set>
                                      <p:cBhvr>
                                        <p:cTn id="1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BBBF-2A03-8D4B-2EDD-25F890D55E77}"/>
            </a:ext>
          </a:extLst>
        </p:cNvPr>
        <p:cNvGrpSpPr/>
        <p:nvPr/>
      </p:nvGrpSpPr>
      <p:grpSpPr>
        <a:xfrm>
          <a:off x="0" y="0"/>
          <a:ext cx="0" cy="0"/>
          <a:chOff x="0" y="0"/>
          <a:chExt cx="0" cy="0"/>
        </a:xfrm>
      </p:grpSpPr>
      <p:sp>
        <p:nvSpPr>
          <p:cNvPr id="2" name="TextBox 29">
            <a:extLst>
              <a:ext uri="{FF2B5EF4-FFF2-40B4-BE49-F238E27FC236}">
                <a16:creationId xmlns:a16="http://schemas.microsoft.com/office/drawing/2014/main" id="{D0BC561D-E439-10F1-59EE-7C2D8BC258A3}"/>
              </a:ext>
            </a:extLst>
          </p:cNvPr>
          <p:cNvSpPr txBox="1"/>
          <p:nvPr/>
        </p:nvSpPr>
        <p:spPr>
          <a:xfrm>
            <a:off x="668057" y="2739312"/>
            <a:ext cx="4838784" cy="2738205"/>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accent3"/>
                </a:solidFill>
                <a:latin typeface="Avenir Book" panose="02000503020000020003" pitchFamily="2" charset="0"/>
                <a:ea typeface="Roboto Light" panose="02000000000000000000" pitchFamily="2" charset="0"/>
              </a:rPr>
              <a:t>Bekijk de impactmeter en bespreek klassikaal: </a:t>
            </a:r>
            <a:br>
              <a:rPr lang="nl-NL" sz="1300" b="1" dirty="0">
                <a:solidFill>
                  <a:schemeClr val="accent3"/>
                </a:solidFill>
                <a:latin typeface="Avenir Book" panose="02000503020000020003" pitchFamily="2" charset="0"/>
                <a:ea typeface="Roboto Light" panose="02000000000000000000" pitchFamily="2" charset="0"/>
              </a:rPr>
            </a:br>
            <a:endParaRPr lang="nl-NL" sz="1300" b="1" dirty="0">
              <a:solidFill>
                <a:schemeClr val="accent3"/>
              </a:solidFill>
              <a:latin typeface="Avenir Book" panose="02000503020000020003" pitchFamily="2" charset="0"/>
              <a:ea typeface="Roboto Light" panose="02000000000000000000" pitchFamily="2" charset="0"/>
            </a:endParaRPr>
          </a:p>
          <a:p>
            <a:pPr marL="285750" indent="-285750">
              <a:lnSpc>
                <a:spcPct val="150000"/>
              </a:lnSpc>
              <a:buFont typeface="Arial" panose="020B0604020202020204" pitchFamily="34" charset="0"/>
              <a:buChar char="•"/>
            </a:pPr>
            <a:r>
              <a:rPr lang="nl-NL" sz="1300" dirty="0">
                <a:solidFill>
                  <a:schemeClr val="accent3"/>
                </a:solidFill>
                <a:latin typeface="Avenir Book" panose="02000503020000020003" pitchFamily="2" charset="0"/>
                <a:ea typeface="Roboto Light" panose="02000000000000000000" pitchFamily="2" charset="0"/>
              </a:rPr>
              <a:t>Welke nieuwskaarten kunnen veranderen als het Congres van partij wisselt? </a:t>
            </a:r>
            <a:br>
              <a:rPr lang="nl-NL" sz="1300" dirty="0">
                <a:solidFill>
                  <a:schemeClr val="accent3"/>
                </a:solidFill>
                <a:latin typeface="Avenir Book" panose="02000503020000020003" pitchFamily="2" charset="0"/>
                <a:ea typeface="Roboto Light" panose="02000000000000000000" pitchFamily="2" charset="0"/>
              </a:rPr>
            </a:br>
            <a:endParaRPr lang="nl-NL" sz="1300" dirty="0">
              <a:solidFill>
                <a:schemeClr val="accent3"/>
              </a:solidFill>
              <a:latin typeface="Avenir Book" panose="02000503020000020003" pitchFamily="2" charset="0"/>
              <a:ea typeface="Roboto Light" panose="02000000000000000000" pitchFamily="2" charset="0"/>
            </a:endParaRPr>
          </a:p>
          <a:p>
            <a:pPr marL="285750" indent="-285750">
              <a:lnSpc>
                <a:spcPct val="150000"/>
              </a:lnSpc>
              <a:buFont typeface="Arial" panose="020B0604020202020204" pitchFamily="34" charset="0"/>
              <a:buChar char="•"/>
            </a:pPr>
            <a:r>
              <a:rPr lang="nl-NL" sz="1300" dirty="0">
                <a:solidFill>
                  <a:schemeClr val="accent3"/>
                </a:solidFill>
                <a:latin typeface="Avenir Book" panose="02000503020000020003" pitchFamily="2" charset="0"/>
                <a:ea typeface="Roboto Light" panose="02000000000000000000" pitchFamily="2" charset="0"/>
              </a:rPr>
              <a:t>Weet je nog de stelling uit de intro: “Amerikaanse verkiezingen gaan mij niks aan”? Zou je nu ergens anders gaan staan? </a:t>
            </a:r>
          </a:p>
        </p:txBody>
      </p:sp>
      <p:pic>
        <p:nvPicPr>
          <p:cNvPr id="3" name="Afbeelding 2">
            <a:extLst>
              <a:ext uri="{FF2B5EF4-FFF2-40B4-BE49-F238E27FC236}">
                <a16:creationId xmlns:a16="http://schemas.microsoft.com/office/drawing/2014/main" id="{3E8FC64C-41B8-7C8A-35C7-7E370338D64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8056" y="2156981"/>
            <a:ext cx="5602228" cy="421484"/>
          </a:xfrm>
          <a:prstGeom prst="rect">
            <a:avLst/>
          </a:prstGeom>
        </p:spPr>
      </p:pic>
      <p:sp>
        <p:nvSpPr>
          <p:cNvPr id="4" name="TextBox 18">
            <a:extLst>
              <a:ext uri="{FF2B5EF4-FFF2-40B4-BE49-F238E27FC236}">
                <a16:creationId xmlns:a16="http://schemas.microsoft.com/office/drawing/2014/main" id="{C5FF2D76-FE69-8B64-20D4-6EE31E672266}"/>
              </a:ext>
            </a:extLst>
          </p:cNvPr>
          <p:cNvSpPr txBox="1"/>
          <p:nvPr/>
        </p:nvSpPr>
        <p:spPr>
          <a:xfrm>
            <a:off x="668056" y="2115370"/>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sp>
        <p:nvSpPr>
          <p:cNvPr id="17" name="TextBox 2">
            <a:extLst>
              <a:ext uri="{FF2B5EF4-FFF2-40B4-BE49-F238E27FC236}">
                <a16:creationId xmlns:a16="http://schemas.microsoft.com/office/drawing/2014/main" id="{39BEA2C9-3395-CEFD-D1B6-EE49FAEC28D4}"/>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23" name="Afbeelding 22" descr="Furious Trump heaped scorn on own lawyer over trial date, book says | Books  | The Guardian">
            <a:extLst>
              <a:ext uri="{FF2B5EF4-FFF2-40B4-BE49-F238E27FC236}">
                <a16:creationId xmlns:a16="http://schemas.microsoft.com/office/drawing/2014/main" id="{C4EEA378-3C4C-545B-FB66-80196CE74A20}"/>
              </a:ext>
            </a:extLst>
          </p:cNvPr>
          <p:cNvPicPr>
            <a:picLocks noChangeAspect="1"/>
          </p:cNvPicPr>
          <p:nvPr/>
        </p:nvPicPr>
        <p:blipFill>
          <a:blip r:embed="rId3"/>
          <a:srcRect l="3091" r="3091"/>
          <a:stretch>
            <a:fillRect/>
          </a:stretch>
        </p:blipFill>
        <p:spPr>
          <a:xfrm>
            <a:off x="7474846" y="1174903"/>
            <a:ext cx="3119186" cy="2493552"/>
          </a:xfrm>
          <a:prstGeom prst="rect">
            <a:avLst/>
          </a:prstGeom>
          <a:ln w="57150" cap="sq">
            <a:solidFill>
              <a:schemeClr val="tx1"/>
            </a:solidFill>
            <a:miter lim="800000"/>
          </a:ln>
        </p:spPr>
      </p:pic>
      <p:pic>
        <p:nvPicPr>
          <p:cNvPr id="24" name="Afbeelding 23" descr="Bestand:Donald Trump official portrait.jpg - Wikipedia">
            <a:extLst>
              <a:ext uri="{FF2B5EF4-FFF2-40B4-BE49-F238E27FC236}">
                <a16:creationId xmlns:a16="http://schemas.microsoft.com/office/drawing/2014/main" id="{D60E7684-98BD-A13B-CAF2-20F1D75C49B3}"/>
              </a:ext>
            </a:extLst>
          </p:cNvPr>
          <p:cNvPicPr>
            <a:picLocks noChangeAspect="1"/>
          </p:cNvPicPr>
          <p:nvPr/>
        </p:nvPicPr>
        <p:blipFill>
          <a:blip r:embed="rId4"/>
          <a:srcRect t="9540" b="27348"/>
          <a:stretch>
            <a:fillRect/>
          </a:stretch>
        </p:blipFill>
        <p:spPr>
          <a:xfrm>
            <a:off x="7474846" y="3869819"/>
            <a:ext cx="3119185" cy="2493552"/>
          </a:xfrm>
          <a:prstGeom prst="rect">
            <a:avLst/>
          </a:prstGeom>
          <a:ln w="57150" cap="sq">
            <a:solidFill>
              <a:schemeClr val="tx1"/>
            </a:solidFill>
            <a:miter lim="800000"/>
          </a:ln>
        </p:spPr>
      </p:pic>
    </p:spTree>
    <p:extLst>
      <p:ext uri="{BB962C8B-B14F-4D97-AF65-F5344CB8AC3E}">
        <p14:creationId xmlns:p14="http://schemas.microsoft.com/office/powerpoint/2010/main" val="3557035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6CD36719-65F8-1973-3036-85008F1E877F}"/>
              </a:ext>
            </a:extLst>
          </p:cNvPr>
          <p:cNvSpPr txBox="1"/>
          <p:nvPr/>
        </p:nvSpPr>
        <p:spPr>
          <a:xfrm>
            <a:off x="668057" y="2816162"/>
            <a:ext cx="4838784" cy="1237794"/>
          </a:xfrm>
          <a:prstGeom prst="rect">
            <a:avLst/>
          </a:prstGeom>
          <a:solidFill>
            <a:srgbClr val="F1DDB0"/>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300" b="1" dirty="0">
                <a:solidFill>
                  <a:schemeClr val="accent3"/>
                </a:solidFill>
                <a:latin typeface="Avenir Book" panose="02000503020000020003" pitchFamily="2" charset="0"/>
                <a:ea typeface="Roboto Light" panose="02000000000000000000" pitchFamily="2" charset="0"/>
              </a:rPr>
              <a:t>De macht wordt verdeeld, en kiezers kunnen die verdeling veranderen. Vanaf 4 november komt de uitslag binnen.</a:t>
            </a:r>
          </a:p>
        </p:txBody>
      </p:sp>
      <p:pic>
        <p:nvPicPr>
          <p:cNvPr id="3" name="Afbeelding 2">
            <a:extLst>
              <a:ext uri="{FF2B5EF4-FFF2-40B4-BE49-F238E27FC236}">
                <a16:creationId xmlns:a16="http://schemas.microsoft.com/office/drawing/2014/main" id="{9319FBC1-B088-F342-4BEA-CD7AD500566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8056" y="2233831"/>
            <a:ext cx="5602228" cy="421484"/>
          </a:xfrm>
          <a:prstGeom prst="rect">
            <a:avLst/>
          </a:prstGeom>
        </p:spPr>
      </p:pic>
      <p:sp>
        <p:nvSpPr>
          <p:cNvPr id="4" name="TextBox 18">
            <a:extLst>
              <a:ext uri="{FF2B5EF4-FFF2-40B4-BE49-F238E27FC236}">
                <a16:creationId xmlns:a16="http://schemas.microsoft.com/office/drawing/2014/main" id="{D076538C-4D39-B35A-1CF2-303723AF7007}"/>
              </a:ext>
            </a:extLst>
          </p:cNvPr>
          <p:cNvSpPr txBox="1"/>
          <p:nvPr/>
        </p:nvSpPr>
        <p:spPr>
          <a:xfrm>
            <a:off x="668056" y="2192220"/>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ZO WERKT DEMOCRATIE</a:t>
            </a:r>
            <a:endParaRPr lang="en-NL" sz="1600">
              <a:solidFill>
                <a:schemeClr val="bg1"/>
              </a:solidFill>
              <a:latin typeface="Avenir Light" panose="020B0402020203020204" pitchFamily="34" charset="77"/>
              <a:ea typeface="Roboto Light" panose="02000000000000000000" pitchFamily="2" charset="0"/>
            </a:endParaRPr>
          </a:p>
        </p:txBody>
      </p:sp>
      <p:sp>
        <p:nvSpPr>
          <p:cNvPr id="9" name="TextBox 29">
            <a:extLst>
              <a:ext uri="{FF2B5EF4-FFF2-40B4-BE49-F238E27FC236}">
                <a16:creationId xmlns:a16="http://schemas.microsoft.com/office/drawing/2014/main" id="{DE8CE249-7C77-CC8E-4AC5-4CA6BCC394EB}"/>
              </a:ext>
            </a:extLst>
          </p:cNvPr>
          <p:cNvSpPr txBox="1"/>
          <p:nvPr/>
        </p:nvSpPr>
        <p:spPr>
          <a:xfrm>
            <a:off x="668057" y="4214803"/>
            <a:ext cx="4838784" cy="1537876"/>
          </a:xfrm>
          <a:prstGeom prst="rect">
            <a:avLst/>
          </a:prstGeom>
          <a:solidFill>
            <a:srgbClr val="C00000"/>
          </a:solidFill>
          <a:effectLst>
            <a:outerShdw dist="71720" dir="2520000" algn="tl" rotWithShape="0">
              <a:schemeClr val="tx2"/>
            </a:outerShdw>
          </a:effectLst>
        </p:spPr>
        <p:txBody>
          <a:bodyPr wrap="square" lIns="360000" tIns="180000" rIns="360000" bIns="180000" rtlCol="0">
            <a:spAutoFit/>
          </a:bodyPr>
          <a:lstStyle/>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a:p>
            <a:pPr>
              <a:lnSpc>
                <a:spcPct val="150000"/>
              </a:lnSpc>
            </a:pPr>
            <a:endParaRPr lang="nl-NL" sz="1300" b="1" dirty="0">
              <a:latin typeface="Avenir Book" panose="02000503020000020003" pitchFamily="2" charset="0"/>
            </a:endParaRPr>
          </a:p>
        </p:txBody>
      </p:sp>
      <p:pic>
        <p:nvPicPr>
          <p:cNvPr id="10" name="Afbeelding 9" descr="Furious Trump heaped scorn on own lawyer over trial date, book says | Books  | The Guardian">
            <a:extLst>
              <a:ext uri="{FF2B5EF4-FFF2-40B4-BE49-F238E27FC236}">
                <a16:creationId xmlns:a16="http://schemas.microsoft.com/office/drawing/2014/main" id="{DCC6855E-59E5-43B8-6CF9-F6EA23E526F8}"/>
              </a:ext>
            </a:extLst>
          </p:cNvPr>
          <p:cNvPicPr>
            <a:picLocks noChangeAspect="1"/>
          </p:cNvPicPr>
          <p:nvPr/>
        </p:nvPicPr>
        <p:blipFill>
          <a:blip r:embed="rId3"/>
          <a:srcRect l="3091" r="3091"/>
          <a:stretch>
            <a:fillRect/>
          </a:stretch>
        </p:blipFill>
        <p:spPr>
          <a:xfrm>
            <a:off x="668057" y="4214803"/>
            <a:ext cx="1976846" cy="1580338"/>
          </a:xfrm>
          <a:prstGeom prst="rect">
            <a:avLst/>
          </a:prstGeom>
        </p:spPr>
      </p:pic>
      <p:sp>
        <p:nvSpPr>
          <p:cNvPr id="11" name="Tekstvak 10">
            <a:extLst>
              <a:ext uri="{FF2B5EF4-FFF2-40B4-BE49-F238E27FC236}">
                <a16:creationId xmlns:a16="http://schemas.microsoft.com/office/drawing/2014/main" id="{56D3269D-2E84-F333-2284-4D8C2FEE5D8E}"/>
              </a:ext>
            </a:extLst>
          </p:cNvPr>
          <p:cNvSpPr txBox="1"/>
          <p:nvPr/>
        </p:nvSpPr>
        <p:spPr>
          <a:xfrm>
            <a:off x="2631673" y="4214803"/>
            <a:ext cx="2875168" cy="1566776"/>
          </a:xfrm>
          <a:prstGeom prst="rect">
            <a:avLst/>
          </a:prstGeom>
          <a:noFill/>
        </p:spPr>
        <p:txBody>
          <a:bodyPr wrap="square">
            <a:spAutoFit/>
          </a:bodyPr>
          <a:lstStyle/>
          <a:p>
            <a:pPr>
              <a:lnSpc>
                <a:spcPct val="150000"/>
              </a:lnSpc>
            </a:pPr>
            <a:r>
              <a:rPr lang="nl-NL" sz="1300" b="1" dirty="0">
                <a:solidFill>
                  <a:schemeClr val="bg1"/>
                </a:solidFill>
                <a:latin typeface="Avenir Book" panose="02000503020000020003" pitchFamily="2" charset="0"/>
                <a:ea typeface="Roboto Light" panose="02000000000000000000" pitchFamily="2" charset="0"/>
              </a:rPr>
              <a:t>Experts kijken naar de peilingen en voorspellen de uitslag. Bijna allemaal verwachten ze dat de Democraten het Huis winnen.  Bij de Senaat wordt het spannend. </a:t>
            </a:r>
          </a:p>
        </p:txBody>
      </p:sp>
      <p:pic>
        <p:nvPicPr>
          <p:cNvPr id="17" name="Afbeelding 16" descr="Afbeelding met tekenfilm, kunst, schets&#10;&#10;Automatisch gegenereerde beschrijving">
            <a:extLst>
              <a:ext uri="{FF2B5EF4-FFF2-40B4-BE49-F238E27FC236}">
                <a16:creationId xmlns:a16="http://schemas.microsoft.com/office/drawing/2014/main" id="{8D508DEC-6ABE-9B57-3211-93BACB94242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88399" y="2215967"/>
            <a:ext cx="3566160" cy="3831336"/>
          </a:xfrm>
          <a:prstGeom prst="rect">
            <a:avLst/>
          </a:prstGeom>
        </p:spPr>
      </p:pic>
      <p:sp>
        <p:nvSpPr>
          <p:cNvPr id="18" name="TextBox 2">
            <a:extLst>
              <a:ext uri="{FF2B5EF4-FFF2-40B4-BE49-F238E27FC236}">
                <a16:creationId xmlns:a16="http://schemas.microsoft.com/office/drawing/2014/main" id="{3AA5BDAF-96AE-74BC-2CCB-828385DDAD30}"/>
              </a:ext>
            </a:extLst>
          </p:cNvPr>
          <p:cNvSpPr txBox="1"/>
          <p:nvPr/>
        </p:nvSpPr>
        <p:spPr>
          <a:xfrm>
            <a:off x="1996088" y="592949"/>
            <a:ext cx="1442126" cy="423449"/>
          </a:xfrm>
          <a:prstGeom prst="rect">
            <a:avLst/>
          </a:prstGeom>
          <a:noFill/>
        </p:spPr>
        <p:txBody>
          <a:bodyPr wrap="none" rtlCol="0">
            <a:spAutoFit/>
          </a:bodyPr>
          <a:lstStyle/>
          <a:p>
            <a:pPr>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IMPACTMETER</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12850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B445DCB2-2107-DE0F-A95C-7D98C2F45808}"/>
              </a:ext>
            </a:extLst>
          </p:cNvPr>
          <p:cNvSpPr txBox="1"/>
          <p:nvPr/>
        </p:nvSpPr>
        <p:spPr>
          <a:xfrm>
            <a:off x="4066854" y="3032296"/>
            <a:ext cx="4058292" cy="578235"/>
          </a:xfrm>
          <a:prstGeom prst="rect">
            <a:avLst/>
          </a:prstGeom>
          <a:noFill/>
        </p:spPr>
        <p:txBody>
          <a:bodyPr wrap="square" rtlCol="0">
            <a:spAutoFit/>
          </a:bodyPr>
          <a:lstStyle/>
          <a:p>
            <a:pPr algn="ctr">
              <a:lnSpc>
                <a:spcPct val="150000"/>
              </a:lnSpc>
            </a:pPr>
            <a:r>
              <a:rPr lang="nl-NL" sz="1100" b="0" i="0" dirty="0">
                <a:solidFill>
                  <a:schemeClr val="accent3"/>
                </a:solidFill>
                <a:latin typeface="Avenir Light" panose="020B0402020203020204" pitchFamily="34" charset="77"/>
                <a:ea typeface="Roboto Light" panose="02000000000000000000" pitchFamily="2" charset="0"/>
              </a:rPr>
              <a:t>Je kunt uitleggen wat de tussentijdse verkiezingen in Amerika zijn en waarom de uitslag ook voor Nederland belangrijk is.</a:t>
            </a:r>
          </a:p>
        </p:txBody>
      </p:sp>
    </p:spTree>
    <p:extLst>
      <p:ext uri="{BB962C8B-B14F-4D97-AF65-F5344CB8AC3E}">
        <p14:creationId xmlns:p14="http://schemas.microsoft.com/office/powerpoint/2010/main" val="1220183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7_Aangepast ontwerp">
  <a:themeElements>
    <a:clrScheme name="Aangepast 65">
      <a:dk1>
        <a:srgbClr val="000000"/>
      </a:dk1>
      <a:lt1>
        <a:srgbClr val="FFFFFF"/>
      </a:lt1>
      <a:dk2>
        <a:srgbClr val="000000"/>
      </a:dk2>
      <a:lt2>
        <a:srgbClr val="FFFFFF"/>
      </a:lt2>
      <a:accent1>
        <a:srgbClr val="E7E4E5"/>
      </a:accent1>
      <a:accent2>
        <a:srgbClr val="688DC7"/>
      </a:accent2>
      <a:accent3>
        <a:srgbClr val="000000"/>
      </a:accent3>
      <a:accent4>
        <a:srgbClr val="2853A1"/>
      </a:accent4>
      <a:accent5>
        <a:srgbClr val="F0DEAF"/>
      </a:accent5>
      <a:accent6>
        <a:srgbClr val="CA2E41"/>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F8DC3"/>
        </a:solidFill>
        <a:ln w="57150">
          <a:noFill/>
        </a:ln>
      </a:spPr>
      <a:bodyPr rtlCol="0" anchor="t"/>
      <a:lstStyle>
        <a:defPPr algn="l">
          <a:lnSpc>
            <a:spcPct val="150000"/>
          </a:lnSpc>
          <a:defRPr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50000"/>
          </a:lnSpc>
          <a:defRPr sz="1600" b="0" i="0" dirty="0" smtClean="0">
            <a:solidFill>
              <a:schemeClr val="accent3"/>
            </a:solidFill>
            <a:latin typeface="Roboto Light" panose="02000000000000000000" pitchFamily="2" charset="0"/>
            <a:ea typeface="Roboto Light" panose="02000000000000000000" pitchFamily="2" charset="0"/>
          </a:defRPr>
        </a:defPPr>
      </a:lstStyle>
    </a:txDef>
  </a:objectDefaults>
  <a:extraClrSchemeLst/>
  <a:extLst>
    <a:ext uri="{05A4C25C-085E-4340-85A3-A5531E510DB2}">
      <thm15:themeFamily xmlns:thm15="http://schemas.microsoft.com/office/thememl/2012/main" name="MBO-BS-TH0" id="{84B753F3-8C72-2244-AF00-C2924442B617}" vid="{C2957EB9-C8A4-6440-8533-23EBA86367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6854</TotalTime>
  <Words>1769</Words>
  <Application>Microsoft Macintosh PowerPoint</Application>
  <PresentationFormat>Breedbeeld</PresentationFormat>
  <Paragraphs>246</Paragraphs>
  <Slides>25</Slides>
  <Notes>9</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25</vt:i4>
      </vt:variant>
    </vt:vector>
  </HeadingPairs>
  <TitlesOfParts>
    <vt:vector size="34" baseType="lpstr">
      <vt:lpstr>Arial</vt:lpstr>
      <vt:lpstr>Avenir Black</vt:lpstr>
      <vt:lpstr>Avenir Book</vt:lpstr>
      <vt:lpstr>Avenir Light</vt:lpstr>
      <vt:lpstr>Calibri</vt:lpstr>
      <vt:lpstr>Roboto Light</vt:lpstr>
      <vt:lpstr>Urbanist</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Stijn Van Oers</dc:creator>
  <cp:lastModifiedBy>Leslab | Freddy</cp:lastModifiedBy>
  <cp:revision>352</cp:revision>
  <cp:lastPrinted>2024-10-18T09:45:11Z</cp:lastPrinted>
  <dcterms:created xsi:type="dcterms:W3CDTF">2024-03-12T04:55:30Z</dcterms:created>
  <dcterms:modified xsi:type="dcterms:W3CDTF">2026-10-21T09:12:56Z</dcterms:modified>
</cp:coreProperties>
</file>