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951"/>
    <p:restoredTop sz="94710"/>
  </p:normalViewPr>
  <p:slideViewPr>
    <p:cSldViewPr snapToGrid="0">
      <p:cViewPr varScale="1">
        <p:scale>
          <a:sx n="110" d="100"/>
          <a:sy n="110" d="100"/>
        </p:scale>
        <p:origin x="208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0E9FED-3736-3522-EF8B-08ADB7531D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4B513B5E-88AD-7657-6ACF-9BCDBFDFD0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95A652E-590B-3D76-9662-2BE3C0662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4AF12-8091-3F47-A710-6414A9929C66}" type="datetimeFigureOut">
              <a:rPr lang="nl-NL" smtClean="0"/>
              <a:t>21-10-2026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CE72A20-10E4-81CE-BF88-2AE5BA24C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A0F95E8-8045-33B4-C6CE-DF98F3C90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D19AD-4EB7-5546-A909-48D40A835266}" type="slidenum">
              <a:rPr lang="nl-NL" smtClean="0"/>
              <a:t>‹nr.›</a:t>
            </a:fld>
            <a:endParaRPr lang="nl-NL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D1D4C31A-DB0D-7E88-D10C-89A263CD310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403" b="2750"/>
          <a:stretch>
            <a:fillRect/>
          </a:stretch>
        </p:blipFill>
        <p:spPr>
          <a:xfrm>
            <a:off x="1" y="-1"/>
            <a:ext cx="12210162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294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71FCB1-A10C-259B-A493-20A7F82E8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503785D-CA15-F86B-434D-775F02C8DD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B2D58A5-768D-3740-A68D-FE1D73CBD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4AF12-8091-3F47-A710-6414A9929C66}" type="datetimeFigureOut">
              <a:rPr lang="nl-NL" smtClean="0"/>
              <a:t>21-10-2026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D62E5CF-F448-6183-CBE3-4EEC55783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31AB315-7D72-DCA4-56D7-C602A2350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D19AD-4EB7-5546-A909-48D40A83526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10585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C9CC7B-E2A3-96C8-0626-6752A1E60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18ABDD0-83D7-2948-BB51-F6AEF73BC7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E7285E0-D0DA-0F95-D7DA-484479B1F1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4AF12-8091-3F47-A710-6414A9929C66}" type="datetimeFigureOut">
              <a:rPr lang="nl-NL" smtClean="0"/>
              <a:t>21-10-2026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EE243E7-C996-68FC-BBB1-1A854A8B7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8D2EE10-A513-E84E-E9FA-AC2F0DDF4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D19AD-4EB7-5546-A909-48D40A83526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10757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E33512-A62B-97AF-7F48-A69417FCA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435CB3E-9B49-7754-2A8A-EFA14462F4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487D409C-10E8-F5E1-05DE-893B82532A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63C8B63A-A5A8-3E12-D8C9-FBB8FD210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4AF12-8091-3F47-A710-6414A9929C66}" type="datetimeFigureOut">
              <a:rPr lang="nl-NL" smtClean="0"/>
              <a:t>21-10-2026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62BDB15-69D2-0618-AD06-32B9C3B3E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82E8F44B-2BDF-F3ED-BE40-BC3CE6F73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D19AD-4EB7-5546-A909-48D40A83526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95189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1ABEE4-E183-4366-AEF0-FFD69F16C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D364405-1904-D1A3-1244-042B735991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023F8464-9E00-8372-34EA-1F8FF5FAF2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A0062B88-AE97-2D9F-3B81-18D4D67101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C561F229-7DB0-C865-E50A-CD81D8F223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029528C0-4D67-D34F-9857-F1CC244C6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4AF12-8091-3F47-A710-6414A9929C66}" type="datetimeFigureOut">
              <a:rPr lang="nl-NL" smtClean="0"/>
              <a:t>21-10-2026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4ACDAEEA-D00C-CF0D-A791-D406C9466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B78BCE14-3863-7532-E0C1-C2B7057D2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D19AD-4EB7-5546-A909-48D40A83526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878822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B03E3F-0B7E-85BC-9B01-53C8BCDEB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18252DB3-2904-1157-0804-96AAE2175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4AF12-8091-3F47-A710-6414A9929C66}" type="datetimeFigureOut">
              <a:rPr lang="nl-NL" smtClean="0"/>
              <a:t>21-10-2026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F5256E10-7A01-9C98-731C-6797F90E1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B0359753-C3C0-0DD9-93FD-38F1F943D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D19AD-4EB7-5546-A909-48D40A83526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41582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1E7C4D56-7E41-4E2A-E176-6B1320D55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4AF12-8091-3F47-A710-6414A9929C66}" type="datetimeFigureOut">
              <a:rPr lang="nl-NL" smtClean="0"/>
              <a:t>21-10-2026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4E7CC44C-149C-D9C1-21F8-1B9F296D89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5A2A33A-BF6E-254E-5034-C6A32C526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D19AD-4EB7-5546-A909-48D40A83526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70721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447999-8B16-46D2-0124-1345A64C3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A6BB910-16E9-655F-AD2F-D18C5BD696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359D8655-05F7-8591-303F-8CD6F3C788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BCFE9291-D564-B7D7-D51D-C71FE04DA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4AF12-8091-3F47-A710-6414A9929C66}" type="datetimeFigureOut">
              <a:rPr lang="nl-NL" smtClean="0"/>
              <a:t>21-10-2026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0EBC2503-D8DE-1425-7BB6-EE9895536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436CA109-C74E-AD37-0D9F-5FFC989A0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D19AD-4EB7-5546-A909-48D40A83526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07283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038F77-2234-2020-3F46-23B800032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A1232CB9-12B7-C254-7D8F-1A00A2C734D0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E7F9330C-026C-82FB-A7F5-34CB6BFAA2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2C7E6753-15A9-0D62-843C-0156FF4D7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4AF12-8091-3F47-A710-6414A9929C66}" type="datetimeFigureOut">
              <a:rPr lang="nl-NL" smtClean="0"/>
              <a:t>21-10-2026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D7602113-BA62-F0FF-024F-2924E6172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AEB0D38B-11EB-75C5-8146-FA0719C84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D19AD-4EB7-5546-A909-48D40A83526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9830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80F087-BCD4-3209-2547-CBE6101FA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59B9FB0C-4EAE-C706-17EB-29863A03C5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C209B83-011C-3108-2B31-4755783F3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4AF12-8091-3F47-A710-6414A9929C66}" type="datetimeFigureOut">
              <a:rPr lang="nl-NL" smtClean="0"/>
              <a:t>21-10-2026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90FCBEF-D6CB-DCC2-3E98-7DF624918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3BB86DB-7447-E02E-9B77-706ABEB15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D19AD-4EB7-5546-A909-48D40A83526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363813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BF9821A9-516F-D1DF-CEBA-3E0F1DC073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A4D97DEF-039F-0562-5819-C616D8DBD5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8422D63-1771-3E3B-C0E0-A0DF55D209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4AF12-8091-3F47-A710-6414A9929C66}" type="datetimeFigureOut">
              <a:rPr lang="nl-NL" smtClean="0"/>
              <a:t>21-10-2026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ED73427-CCF9-693C-BD94-C12B2439D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C038860-520C-3CFF-7E11-E39ABB5A6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D19AD-4EB7-5546-A909-48D40A83526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48320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076218C8-911B-A01B-0D83-E72F065BB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C8F0855-3B9F-1F99-27BA-B3C73E1323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4DB1286-20AD-F1E1-6853-1200FD88B6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F4AF12-8091-3F47-A710-6414A9929C66}" type="datetimeFigureOut">
              <a:rPr lang="nl-NL" smtClean="0"/>
              <a:t>21-10-2026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2C58C1D-AF72-6816-1FC7-5458C757F1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EFF2983-AA87-75A4-8C7B-73A5A5021A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7ED19AD-4EB7-5546-A909-48D40A83526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73754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Afbeelding met schermopname, Rechthoek, fotolijst, omlijsting&#10;&#10;Automatisch gegenereerde beschrijving">
            <a:extLst>
              <a:ext uri="{FF2B5EF4-FFF2-40B4-BE49-F238E27FC236}">
                <a16:creationId xmlns:a16="http://schemas.microsoft.com/office/drawing/2014/main" id="{EB02CDB6-8F29-D10F-75CF-BA5E689944F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64481" y="2703958"/>
            <a:ext cx="5036566" cy="1949082"/>
          </a:xfrm>
          <a:prstGeom prst="rect">
            <a:avLst/>
          </a:prstGeom>
        </p:spPr>
      </p:pic>
      <p:pic>
        <p:nvPicPr>
          <p:cNvPr id="5" name="Afbeelding 4" descr="Afbeelding met schermopname, Rechthoek, fotolijst, omlijsting&#10;&#10;Automatisch gegenereerde beschrijving">
            <a:extLst>
              <a:ext uri="{FF2B5EF4-FFF2-40B4-BE49-F238E27FC236}">
                <a16:creationId xmlns:a16="http://schemas.microsoft.com/office/drawing/2014/main" id="{C92A9B40-66D1-3DD4-B08E-A918A82D1E2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64480" y="671422"/>
            <a:ext cx="5252217" cy="1949082"/>
          </a:xfrm>
          <a:prstGeom prst="rect">
            <a:avLst/>
          </a:prstGeom>
        </p:spPr>
      </p:pic>
      <p:pic>
        <p:nvPicPr>
          <p:cNvPr id="6" name="Afbeelding 5" descr="Afbeelding met schermopname, Rechthoek, fotolijst, omlijsting&#10;&#10;Automatisch gegenereerde beschrijving">
            <a:extLst>
              <a:ext uri="{FF2B5EF4-FFF2-40B4-BE49-F238E27FC236}">
                <a16:creationId xmlns:a16="http://schemas.microsoft.com/office/drawing/2014/main" id="{8DDC854E-4AEC-B680-44B8-F84ACB0559F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64481" y="4736494"/>
            <a:ext cx="5036566" cy="1949082"/>
          </a:xfrm>
          <a:prstGeom prst="rect">
            <a:avLst/>
          </a:prstGeom>
        </p:spPr>
      </p:pic>
      <p:pic>
        <p:nvPicPr>
          <p:cNvPr id="7" name="Afbeelding 6" descr="Afbeelding met schermopname, Rechthoek, fotolijst, omlijsting&#10;&#10;Automatisch gegenereerde beschrijving">
            <a:extLst>
              <a:ext uri="{FF2B5EF4-FFF2-40B4-BE49-F238E27FC236}">
                <a16:creationId xmlns:a16="http://schemas.microsoft.com/office/drawing/2014/main" id="{F971AC14-DDAE-5FFC-85B8-DEC9056E469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0953" y="2745685"/>
            <a:ext cx="5036566" cy="1949082"/>
          </a:xfrm>
          <a:prstGeom prst="rect">
            <a:avLst/>
          </a:prstGeom>
        </p:spPr>
      </p:pic>
      <p:pic>
        <p:nvPicPr>
          <p:cNvPr id="8" name="Afbeelding 7" descr="Afbeelding met schermopname, Rechthoek, fotolijst, omlijsting&#10;&#10;Automatisch gegenereerde beschrijving">
            <a:extLst>
              <a:ext uri="{FF2B5EF4-FFF2-40B4-BE49-F238E27FC236}">
                <a16:creationId xmlns:a16="http://schemas.microsoft.com/office/drawing/2014/main" id="{08813ABE-3947-7B77-0F72-094DE3CA290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0952" y="671422"/>
            <a:ext cx="5252217" cy="2032536"/>
          </a:xfrm>
          <a:prstGeom prst="rect">
            <a:avLst/>
          </a:prstGeom>
        </p:spPr>
      </p:pic>
      <p:pic>
        <p:nvPicPr>
          <p:cNvPr id="9" name="Afbeelding 8" descr="Afbeelding met schermopname, Rechthoek, fotolijst, omlijsting&#10;&#10;Automatisch gegenereerde beschrijving">
            <a:extLst>
              <a:ext uri="{FF2B5EF4-FFF2-40B4-BE49-F238E27FC236}">
                <a16:creationId xmlns:a16="http://schemas.microsoft.com/office/drawing/2014/main" id="{1EA0CC73-75AF-39D1-E097-6FC893FFBDC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0953" y="4736494"/>
            <a:ext cx="5036566" cy="1949082"/>
          </a:xfrm>
          <a:prstGeom prst="rect">
            <a:avLst/>
          </a:prstGeom>
        </p:spPr>
      </p:pic>
      <p:sp>
        <p:nvSpPr>
          <p:cNvPr id="10" name="Tekstvak 9">
            <a:extLst>
              <a:ext uri="{FF2B5EF4-FFF2-40B4-BE49-F238E27FC236}">
                <a16:creationId xmlns:a16="http://schemas.microsoft.com/office/drawing/2014/main" id="{33774663-6CD5-DBC3-5E2A-511E52EF3C6F}"/>
              </a:ext>
            </a:extLst>
          </p:cNvPr>
          <p:cNvSpPr txBox="1"/>
          <p:nvPr/>
        </p:nvSpPr>
        <p:spPr>
          <a:xfrm>
            <a:off x="1287522" y="904302"/>
            <a:ext cx="3859076" cy="1566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1300" b="1" i="0" dirty="0">
                <a:latin typeface="Avenir Book" panose="02000503020000020003" pitchFamily="2" charset="0"/>
                <a:ea typeface="Roboto Light" panose="02000000000000000000" pitchFamily="2" charset="0"/>
              </a:rPr>
              <a:t>Groenland</a:t>
            </a:r>
          </a:p>
          <a:p>
            <a:pPr algn="l">
              <a:lnSpc>
                <a:spcPct val="150000"/>
              </a:lnSpc>
            </a:pPr>
            <a:r>
              <a:rPr lang="nl-NL" sz="1300" b="0" i="0" dirty="0">
                <a:latin typeface="Avenir Book" panose="02000503020000020003" pitchFamily="2" charset="0"/>
                <a:ea typeface="Roboto Light" panose="02000000000000000000" pitchFamily="2" charset="0"/>
              </a:rPr>
              <a:t>Trump wil Groenland bij Amerika, voor de veiligheid. Denemarken zegt: niet te koop. Trump dreigde met extra heffingen op Europese producten.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1222AEBB-1953-5BC4-492F-8E86F8B6B412}"/>
              </a:ext>
            </a:extLst>
          </p:cNvPr>
          <p:cNvSpPr txBox="1"/>
          <p:nvPr/>
        </p:nvSpPr>
        <p:spPr>
          <a:xfrm>
            <a:off x="1179698" y="2895111"/>
            <a:ext cx="3859076" cy="1266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1300" b="1" i="0" dirty="0">
                <a:latin typeface="Avenir Book" panose="02000503020000020003" pitchFamily="2" charset="0"/>
                <a:ea typeface="Roboto Light" panose="02000000000000000000" pitchFamily="2" charset="0"/>
              </a:rPr>
              <a:t>Oorlog met Iran</a:t>
            </a:r>
          </a:p>
          <a:p>
            <a:pPr algn="l">
              <a:lnSpc>
                <a:spcPct val="150000"/>
              </a:lnSpc>
            </a:pPr>
            <a:r>
              <a:rPr lang="nl-NL" sz="1300" b="0" i="0" dirty="0">
                <a:latin typeface="Avenir Book" panose="02000503020000020003" pitchFamily="2" charset="0"/>
                <a:ea typeface="Roboto Light" panose="02000000000000000000" pitchFamily="2" charset="0"/>
              </a:rPr>
              <a:t>In februari 2026 vielen Amerika en Israël Iran aan. Iran sloot de Straat van Hormuz, een route voor olie. 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21B2560A-69DB-F6C7-6EBC-EB1ACD550205}"/>
              </a:ext>
            </a:extLst>
          </p:cNvPr>
          <p:cNvSpPr txBox="1"/>
          <p:nvPr/>
        </p:nvSpPr>
        <p:spPr>
          <a:xfrm>
            <a:off x="1179698" y="4927647"/>
            <a:ext cx="3859076" cy="1566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1300" b="1" i="0" dirty="0">
                <a:latin typeface="Avenir Book" panose="02000503020000020003" pitchFamily="2" charset="0"/>
                <a:ea typeface="Roboto Light" panose="02000000000000000000" pitchFamily="2" charset="0"/>
              </a:rPr>
              <a:t>Strafhof in Den Haag</a:t>
            </a:r>
          </a:p>
          <a:p>
            <a:pPr algn="l">
              <a:lnSpc>
                <a:spcPct val="150000"/>
              </a:lnSpc>
            </a:pPr>
            <a:r>
              <a:rPr lang="nl-NL" sz="1300" b="0" i="0" dirty="0">
                <a:latin typeface="Avenir Book" panose="02000503020000020003" pitchFamily="2" charset="0"/>
                <a:ea typeface="Roboto Light" panose="02000000000000000000" pitchFamily="2" charset="0"/>
              </a:rPr>
              <a:t>Het Strafhof in Den Haag wil Israëlische leiders laten oppakken. Amerika erkent het hof niet en straft de rechters met sancties, bijvoorbeeld door bankrekeningen van rechters te bevriezen. 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BC38BF82-DEFD-439F-EF58-D9C4694E4E65}"/>
              </a:ext>
            </a:extLst>
          </p:cNvPr>
          <p:cNvSpPr txBox="1"/>
          <p:nvPr/>
        </p:nvSpPr>
        <p:spPr>
          <a:xfrm>
            <a:off x="7179735" y="862575"/>
            <a:ext cx="4021705" cy="1566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1300" b="1" dirty="0">
                <a:latin typeface="Avenir Book" panose="02000503020000020003" pitchFamily="2" charset="0"/>
                <a:ea typeface="Roboto Light" panose="02000000000000000000" pitchFamily="2" charset="0"/>
              </a:rPr>
              <a:t>NAVO</a:t>
            </a:r>
          </a:p>
          <a:p>
            <a:pPr>
              <a:lnSpc>
                <a:spcPct val="150000"/>
              </a:lnSpc>
            </a:pPr>
            <a:r>
              <a:rPr lang="nl-NL" sz="1300" dirty="0">
                <a:latin typeface="Avenir Book" panose="02000503020000020003" pitchFamily="2" charset="0"/>
                <a:ea typeface="Roboto Light" panose="02000000000000000000" pitchFamily="2" charset="0"/>
              </a:rPr>
              <a:t>Amerika is de grootste NAVO-partner. De president wil dat Europa meer betaalt. In 2025 beloofden de NAVO-landen in Den Haag uiterlijk in 2035 tot 5% aan defensie te besteden.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676B1CB3-57FA-31F2-1A58-98B3F0581B89}"/>
              </a:ext>
            </a:extLst>
          </p:cNvPr>
          <p:cNvSpPr txBox="1"/>
          <p:nvPr/>
        </p:nvSpPr>
        <p:spPr>
          <a:xfrm>
            <a:off x="7261049" y="2895111"/>
            <a:ext cx="3751253" cy="1566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1300" b="1" i="0" dirty="0" err="1">
                <a:latin typeface="Avenir Book" panose="02000503020000020003" pitchFamily="2" charset="0"/>
                <a:ea typeface="Roboto Light" panose="02000000000000000000" pitchFamily="2" charset="0"/>
              </a:rPr>
              <a:t>Oekraïne</a:t>
            </a:r>
            <a:endParaRPr lang="nl-NL" sz="1300" b="1" i="0" dirty="0">
              <a:latin typeface="Avenir Book" panose="02000503020000020003" pitchFamily="2" charset="0"/>
              <a:ea typeface="Roboto Light" panose="02000000000000000000" pitchFamily="2" charset="0"/>
            </a:endParaRPr>
          </a:p>
          <a:p>
            <a:pPr algn="l">
              <a:lnSpc>
                <a:spcPct val="150000"/>
              </a:lnSpc>
            </a:pPr>
            <a:r>
              <a:rPr lang="nl-NL" sz="1300" b="0" i="0" dirty="0">
                <a:latin typeface="Avenir Book" panose="02000503020000020003" pitchFamily="2" charset="0"/>
                <a:ea typeface="Roboto Light" panose="02000000000000000000" pitchFamily="2" charset="0"/>
              </a:rPr>
              <a:t>Trump wil snel een einde aan de oorlog met Rusland. In oktober zei hij dat Oekraïne een nieuwe president nodig heeft. Oekraïne zegt: dat kiezen wij zelf.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D0247086-AA1D-CE77-DE90-BDB2A7693DEF}"/>
              </a:ext>
            </a:extLst>
          </p:cNvPr>
          <p:cNvSpPr txBox="1"/>
          <p:nvPr/>
        </p:nvSpPr>
        <p:spPr>
          <a:xfrm>
            <a:off x="7261049" y="4927647"/>
            <a:ext cx="3859076" cy="1266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1300" b="1" i="0" dirty="0">
                <a:latin typeface="Avenir Book" panose="02000503020000020003" pitchFamily="2" charset="0"/>
                <a:ea typeface="Roboto Light" panose="02000000000000000000" pitchFamily="2" charset="0"/>
              </a:rPr>
              <a:t>Big Tech</a:t>
            </a:r>
          </a:p>
          <a:p>
            <a:pPr algn="l">
              <a:lnSpc>
                <a:spcPct val="150000"/>
              </a:lnSpc>
            </a:pPr>
            <a:r>
              <a:rPr lang="nl-NL" sz="1300" b="0" i="0" dirty="0">
                <a:latin typeface="Avenir Book" panose="02000503020000020003" pitchFamily="2" charset="0"/>
                <a:ea typeface="Roboto Light" panose="02000000000000000000" pitchFamily="2" charset="0"/>
              </a:rPr>
              <a:t>Europa wil Amerikaanse techbedrijven strenger controleren en extra belasten. </a:t>
            </a:r>
            <a:r>
              <a:rPr lang="nl-NL" sz="1300" dirty="0">
                <a:latin typeface="Avenir Book" panose="02000503020000020003" pitchFamily="2" charset="0"/>
                <a:ea typeface="Roboto Light" panose="02000000000000000000" pitchFamily="2" charset="0"/>
              </a:rPr>
              <a:t>Trump dreigt dan met hoge heffingen op Europese producten.</a:t>
            </a:r>
            <a:endParaRPr lang="nl-NL" sz="1300" b="0" i="0" dirty="0">
              <a:latin typeface="Avenir Book" panose="02000503020000020003" pitchFamily="2" charset="0"/>
              <a:ea typeface="Roboto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789849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175</Words>
  <Application>Microsoft Macintosh PowerPoint</Application>
  <PresentationFormat>Breedbeeld</PresentationFormat>
  <Paragraphs>12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Avenir Book</vt:lpstr>
      <vt:lpstr>Kantoorthema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Leslab | Freddy</dc:creator>
  <cp:lastModifiedBy>Leslab | Freddy</cp:lastModifiedBy>
  <cp:revision>3</cp:revision>
  <dcterms:created xsi:type="dcterms:W3CDTF">2026-10-19T11:52:01Z</dcterms:created>
  <dcterms:modified xsi:type="dcterms:W3CDTF">2026-10-21T07:01:39Z</dcterms:modified>
</cp:coreProperties>
</file>