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7" r:id="rId1"/>
  </p:sldMasterIdLst>
  <p:notesMasterIdLst>
    <p:notesMasterId r:id="rId32"/>
  </p:notesMasterIdLst>
  <p:sldIdLst>
    <p:sldId id="778" r:id="rId2"/>
    <p:sldId id="779" r:id="rId3"/>
    <p:sldId id="1134" r:id="rId4"/>
    <p:sldId id="260" r:id="rId5"/>
    <p:sldId id="950" r:id="rId6"/>
    <p:sldId id="1430" r:id="rId7"/>
    <p:sldId id="952" r:id="rId8"/>
    <p:sldId id="1540" r:id="rId9"/>
    <p:sldId id="1538" r:id="rId10"/>
    <p:sldId id="1539" r:id="rId11"/>
    <p:sldId id="832" r:id="rId12"/>
    <p:sldId id="1560" r:id="rId13"/>
    <p:sldId id="865" r:id="rId14"/>
    <p:sldId id="862" r:id="rId15"/>
    <p:sldId id="864" r:id="rId16"/>
    <p:sldId id="863" r:id="rId17"/>
    <p:sldId id="816" r:id="rId18"/>
    <p:sldId id="815" r:id="rId19"/>
    <p:sldId id="813" r:id="rId20"/>
    <p:sldId id="814" r:id="rId21"/>
    <p:sldId id="820" r:id="rId22"/>
    <p:sldId id="817" r:id="rId23"/>
    <p:sldId id="818" r:id="rId24"/>
    <p:sldId id="819" r:id="rId25"/>
    <p:sldId id="821" r:id="rId26"/>
    <p:sldId id="822" r:id="rId27"/>
    <p:sldId id="823" r:id="rId28"/>
    <p:sldId id="824" r:id="rId29"/>
    <p:sldId id="825" r:id="rId30"/>
    <p:sldId id="829" r:id="rId3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S 1A" id="{78EC2D26-5C40-DA44-87FD-8C39372A880B}">
          <p14:sldIdLst>
            <p14:sldId id="778"/>
            <p14:sldId id="779"/>
            <p14:sldId id="1134"/>
            <p14:sldId id="260"/>
            <p14:sldId id="950"/>
            <p14:sldId id="1430"/>
            <p14:sldId id="952"/>
            <p14:sldId id="1540"/>
            <p14:sldId id="1538"/>
            <p14:sldId id="1539"/>
            <p14:sldId id="832"/>
            <p14:sldId id="1560"/>
            <p14:sldId id="865"/>
            <p14:sldId id="862"/>
            <p14:sldId id="864"/>
            <p14:sldId id="863"/>
            <p14:sldId id="816"/>
            <p14:sldId id="815"/>
            <p14:sldId id="813"/>
            <p14:sldId id="814"/>
            <p14:sldId id="820"/>
            <p14:sldId id="817"/>
            <p14:sldId id="818"/>
            <p14:sldId id="819"/>
            <p14:sldId id="821"/>
            <p14:sldId id="822"/>
            <p14:sldId id="823"/>
            <p14:sldId id="824"/>
            <p14:sldId id="825"/>
            <p14:sldId id="82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E25320-34F4-ED31-B1D9-BFF7FAD276A4}" name="Leslab | Stijn Van Oers" initials="SV" userId="S::stijn@leslab.nl::081bdaa7-2612-42c3-a1d5-033f52a48340" providerId="AD"/>
  <p188:author id="{B5E728EF-5B3C-4A2A-EA2D-E7E80DE5DF72}" name="Eline Katerberg" initials="EK" userId="e3d4151aa871d126" providerId="Windows Live"/>
  <p188:author id="{DAF5EAFF-A2D2-40AE-2719-C2361C771584}" name="Fam van Essen" initials="Fv" userId="36757e1f81eb228d"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gier van Essen" initials="RvE" lastIdx="1" clrIdx="0">
    <p:extLst>
      <p:ext uri="{19B8F6BF-5375-455C-9EA6-DF929625EA0E}">
        <p15:presenceInfo xmlns:p15="http://schemas.microsoft.com/office/powerpoint/2012/main" userId="S::info@leslab.nl::dc32881f-d086-45a1-8763-4c33a9560e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7879C"/>
    <a:srgbClr val="A0752C"/>
    <a:srgbClr val="96BF54"/>
    <a:srgbClr val="9CB084"/>
    <a:srgbClr val="E1E743"/>
    <a:srgbClr val="81926C"/>
    <a:srgbClr val="BBDED7"/>
    <a:srgbClr val="333616"/>
    <a:srgbClr val="5B6028"/>
    <a:srgbClr val="76BD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45"/>
    <p:restoredTop sz="95479"/>
  </p:normalViewPr>
  <p:slideViewPr>
    <p:cSldViewPr snapToGrid="0" snapToObjects="1">
      <p:cViewPr varScale="1">
        <p:scale>
          <a:sx n="110" d="100"/>
          <a:sy n="110" d="100"/>
        </p:scale>
        <p:origin x="200" y="416"/>
      </p:cViewPr>
      <p:guideLst/>
    </p:cSldViewPr>
  </p:slideViewPr>
  <p:outlineViewPr>
    <p:cViewPr>
      <p:scale>
        <a:sx n="33" d="100"/>
        <a:sy n="33" d="100"/>
      </p:scale>
      <p:origin x="0" y="0"/>
    </p:cViewPr>
  </p:outlineViewPr>
  <p:notesTextViewPr>
    <p:cViewPr>
      <p:scale>
        <a:sx n="20" d="100"/>
        <a:sy n="20" d="100"/>
      </p:scale>
      <p:origin x="0" y="0"/>
    </p:cViewPr>
  </p:notesTextViewPr>
  <p:notesViewPr>
    <p:cSldViewPr snapToGrid="0" snapToObjects="1">
      <p:cViewPr varScale="1">
        <p:scale>
          <a:sx n="93" d="100"/>
          <a:sy n="93" d="100"/>
        </p:scale>
        <p:origin x="2576"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62ABE0-5534-3A4B-8C93-A85C066866D3}" type="datetimeFigureOut">
              <a:rPr lang="en-NL" smtClean="0"/>
              <a:t>9/9/26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919304-8BBA-054D-B4E0-3345772EDEE2}" type="slidenum">
              <a:rPr lang="en-NL" smtClean="0"/>
              <a:t>‹nr.›</a:t>
            </a:fld>
            <a:endParaRPr lang="en-NL"/>
          </a:p>
        </p:txBody>
      </p:sp>
    </p:spTree>
    <p:extLst>
      <p:ext uri="{BB962C8B-B14F-4D97-AF65-F5344CB8AC3E}">
        <p14:creationId xmlns:p14="http://schemas.microsoft.com/office/powerpoint/2010/main" val="1201529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6919304-8BBA-054D-B4E0-3345772EDEE2}" type="slidenum">
              <a:rPr lang="en-NL" smtClean="0"/>
              <a:t>1</a:t>
            </a:fld>
            <a:endParaRPr lang="en-NL"/>
          </a:p>
        </p:txBody>
      </p:sp>
    </p:spTree>
    <p:extLst>
      <p:ext uri="{BB962C8B-B14F-4D97-AF65-F5344CB8AC3E}">
        <p14:creationId xmlns:p14="http://schemas.microsoft.com/office/powerpoint/2010/main" val="1791742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6919304-8BBA-054D-B4E0-3345772EDEE2}" type="slidenum">
              <a:rPr lang="en-NL" smtClean="0"/>
              <a:t>6</a:t>
            </a:fld>
            <a:endParaRPr lang="en-NL"/>
          </a:p>
        </p:txBody>
      </p:sp>
    </p:spTree>
    <p:extLst>
      <p:ext uri="{BB962C8B-B14F-4D97-AF65-F5344CB8AC3E}">
        <p14:creationId xmlns:p14="http://schemas.microsoft.com/office/powerpoint/2010/main" val="200948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6919304-8BBA-054D-B4E0-3345772EDEE2}" type="slidenum">
              <a:rPr lang="en-NL" smtClean="0"/>
              <a:t>8</a:t>
            </a:fld>
            <a:endParaRPr lang="en-NL"/>
          </a:p>
        </p:txBody>
      </p:sp>
    </p:spTree>
    <p:extLst>
      <p:ext uri="{BB962C8B-B14F-4D97-AF65-F5344CB8AC3E}">
        <p14:creationId xmlns:p14="http://schemas.microsoft.com/office/powerpoint/2010/main" val="39993687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6919304-8BBA-054D-B4E0-3345772EDEE2}" type="slidenum">
              <a:rPr lang="en-NL" smtClean="0"/>
              <a:t>10</a:t>
            </a:fld>
            <a:endParaRPr lang="en-NL"/>
          </a:p>
        </p:txBody>
      </p:sp>
    </p:spTree>
    <p:extLst>
      <p:ext uri="{BB962C8B-B14F-4D97-AF65-F5344CB8AC3E}">
        <p14:creationId xmlns:p14="http://schemas.microsoft.com/office/powerpoint/2010/main" val="2933195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6919304-8BBA-054D-B4E0-3345772EDEE2}" type="slidenum">
              <a:rPr lang="en-NL" smtClean="0"/>
              <a:t>15</a:t>
            </a:fld>
            <a:endParaRPr lang="en-NL"/>
          </a:p>
        </p:txBody>
      </p:sp>
    </p:spTree>
    <p:extLst>
      <p:ext uri="{BB962C8B-B14F-4D97-AF65-F5344CB8AC3E}">
        <p14:creationId xmlns:p14="http://schemas.microsoft.com/office/powerpoint/2010/main" val="2695170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D6919304-8BBA-054D-B4E0-3345772EDEE2}" type="slidenum">
              <a:rPr lang="en-NL" smtClean="0"/>
              <a:t>16</a:t>
            </a:fld>
            <a:endParaRPr lang="en-NL"/>
          </a:p>
        </p:txBody>
      </p:sp>
    </p:spTree>
    <p:extLst>
      <p:ext uri="{BB962C8B-B14F-4D97-AF65-F5344CB8AC3E}">
        <p14:creationId xmlns:p14="http://schemas.microsoft.com/office/powerpoint/2010/main" val="2438917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21.png"/><Relationship Id="rId4" Type="http://schemas.openxmlformats.org/officeDocument/2006/relationships/image" Target="../media/image20.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1.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21.png"/><Relationship Id="rId4" Type="http://schemas.openxmlformats.org/officeDocument/2006/relationships/image" Target="../media/image2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1.png"/><Relationship Id="rId5" Type="http://schemas.openxmlformats.org/officeDocument/2006/relationships/image" Target="../media/image24.png"/><Relationship Id="rId4" Type="http://schemas.openxmlformats.org/officeDocument/2006/relationships/image" Target="../media/image2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21.png"/><Relationship Id="rId4" Type="http://schemas.openxmlformats.org/officeDocument/2006/relationships/image" Target="../media/image2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1.xml"/><Relationship Id="rId6" Type="http://schemas.openxmlformats.org/officeDocument/2006/relationships/image" Target="../media/image22.png"/><Relationship Id="rId5" Type="http://schemas.openxmlformats.org/officeDocument/2006/relationships/image" Target="../media/image28.png"/><Relationship Id="rId4" Type="http://schemas.openxmlformats.org/officeDocument/2006/relationships/image" Target="../media/image2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30.png"/><Relationship Id="rId4" Type="http://schemas.openxmlformats.org/officeDocument/2006/relationships/image" Target="../media/image2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hema lesoverzicht, les 1">
    <p:bg>
      <p:bgPr>
        <a:solidFill>
          <a:schemeClr val="bg2"/>
        </a:solidFill>
        <a:effectLst/>
      </p:bgPr>
    </p:bg>
    <p:spTree>
      <p:nvGrpSpPr>
        <p:cNvPr id="1" name=""/>
        <p:cNvGrpSpPr/>
        <p:nvPr/>
      </p:nvGrpSpPr>
      <p:grpSpPr>
        <a:xfrm>
          <a:off x="0" y="0"/>
          <a:ext cx="0" cy="0"/>
          <a:chOff x="0" y="0"/>
          <a:chExt cx="0" cy="0"/>
        </a:xfrm>
      </p:grpSpPr>
      <p:pic>
        <p:nvPicPr>
          <p:cNvPr id="4" name="Afbeelding 3" descr="Afbeelding met schermopname&#10;&#10;Automatisch gegenereerde beschrijving">
            <a:extLst>
              <a:ext uri="{FF2B5EF4-FFF2-40B4-BE49-F238E27FC236}">
                <a16:creationId xmlns:a16="http://schemas.microsoft.com/office/drawing/2014/main" id="{F603DD13-5C60-39A6-01E0-7F450ABFDBB6}"/>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6" name="Afbeelding 5" descr="Afbeelding met Graphics, clipart, grafische vormgeving, illustratie&#10;&#10;Door AI gegenereerde inhoud is mogelijk onjuist.">
            <a:extLst>
              <a:ext uri="{FF2B5EF4-FFF2-40B4-BE49-F238E27FC236}">
                <a16:creationId xmlns:a16="http://schemas.microsoft.com/office/drawing/2014/main" id="{70DA1458-3EBB-A9EA-D8B5-AEB314137A8C}"/>
              </a:ext>
            </a:extLst>
          </p:cNvPr>
          <p:cNvPicPr>
            <a:picLocks noChangeAspect="1"/>
          </p:cNvPicPr>
          <p:nvPr userDrawn="1"/>
        </p:nvPicPr>
        <p:blipFill>
          <a:blip r:embed="rId3"/>
          <a:stretch>
            <a:fillRect/>
          </a:stretch>
        </p:blipFill>
        <p:spPr>
          <a:xfrm>
            <a:off x="5179815" y="2491556"/>
            <a:ext cx="2205019" cy="1848325"/>
          </a:xfrm>
          <a:prstGeom prst="rect">
            <a:avLst/>
          </a:prstGeom>
        </p:spPr>
      </p:pic>
      <p:pic>
        <p:nvPicPr>
          <p:cNvPr id="11" name="Afbeelding 10" descr="Afbeelding met tekening, clipart, Graphics, tekenfilm&#10;&#10;Door AI gegenereerde inhoud is mogelijk onjuist.">
            <a:extLst>
              <a:ext uri="{FF2B5EF4-FFF2-40B4-BE49-F238E27FC236}">
                <a16:creationId xmlns:a16="http://schemas.microsoft.com/office/drawing/2014/main" id="{065E02A5-8C08-93A3-7069-30555B033C03}"/>
              </a:ext>
            </a:extLst>
          </p:cNvPr>
          <p:cNvPicPr>
            <a:picLocks noChangeAspect="1"/>
          </p:cNvPicPr>
          <p:nvPr userDrawn="1"/>
        </p:nvPicPr>
        <p:blipFill>
          <a:blip r:embed="rId4"/>
          <a:stretch>
            <a:fillRect/>
          </a:stretch>
        </p:blipFill>
        <p:spPr>
          <a:xfrm>
            <a:off x="5179816" y="4546256"/>
            <a:ext cx="2205018" cy="1848324"/>
          </a:xfrm>
          <a:prstGeom prst="rect">
            <a:avLst/>
          </a:prstGeom>
        </p:spPr>
      </p:pic>
      <p:pic>
        <p:nvPicPr>
          <p:cNvPr id="15" name="Afbeelding 14" descr="Afbeelding met kunst, illustratie, ontwerp&#10;&#10;Door AI gegenereerde inhoud is mogelijk onjuist.">
            <a:extLst>
              <a:ext uri="{FF2B5EF4-FFF2-40B4-BE49-F238E27FC236}">
                <a16:creationId xmlns:a16="http://schemas.microsoft.com/office/drawing/2014/main" id="{EA12DC39-10C4-A777-8872-BDB87F337AD9}"/>
              </a:ext>
            </a:extLst>
          </p:cNvPr>
          <p:cNvPicPr>
            <a:picLocks noChangeAspect="1"/>
          </p:cNvPicPr>
          <p:nvPr userDrawn="1"/>
        </p:nvPicPr>
        <p:blipFill>
          <a:blip r:embed="rId5"/>
          <a:stretch>
            <a:fillRect/>
          </a:stretch>
        </p:blipFill>
        <p:spPr>
          <a:xfrm>
            <a:off x="9659264" y="1879722"/>
            <a:ext cx="2628988" cy="2366089"/>
          </a:xfrm>
          <a:prstGeom prst="rect">
            <a:avLst/>
          </a:prstGeom>
        </p:spPr>
      </p:pic>
      <p:pic>
        <p:nvPicPr>
          <p:cNvPr id="18" name="Afbeelding 17" descr="Afbeelding met Graphics, grafische vormgeving, schermopname, logo&#10;&#10;Door AI gegenereerde inhoud is mogelijk onjuist.">
            <a:extLst>
              <a:ext uri="{FF2B5EF4-FFF2-40B4-BE49-F238E27FC236}">
                <a16:creationId xmlns:a16="http://schemas.microsoft.com/office/drawing/2014/main" id="{76D987CA-1602-5BB0-400A-04DC8260F6B1}"/>
              </a:ext>
            </a:extLst>
          </p:cNvPr>
          <p:cNvPicPr>
            <a:picLocks noChangeAspect="1"/>
          </p:cNvPicPr>
          <p:nvPr userDrawn="1"/>
        </p:nvPicPr>
        <p:blipFill>
          <a:blip r:embed="rId6"/>
          <a:stretch>
            <a:fillRect/>
          </a:stretch>
        </p:blipFill>
        <p:spPr>
          <a:xfrm>
            <a:off x="9180902" y="3877086"/>
            <a:ext cx="2630826" cy="2366089"/>
          </a:xfrm>
          <a:prstGeom prst="rect">
            <a:avLst/>
          </a:prstGeom>
        </p:spPr>
      </p:pic>
      <p:pic>
        <p:nvPicPr>
          <p:cNvPr id="20" name="Afbeelding 19" descr="Afbeelding met tekst, poster&#10;&#10;Door AI gegenereerde inhoud is mogelijk onjuist.">
            <a:extLst>
              <a:ext uri="{FF2B5EF4-FFF2-40B4-BE49-F238E27FC236}">
                <a16:creationId xmlns:a16="http://schemas.microsoft.com/office/drawing/2014/main" id="{037FB2D4-5273-F43E-5361-60FA41331606}"/>
              </a:ext>
            </a:extLst>
          </p:cNvPr>
          <p:cNvPicPr>
            <a:picLocks noChangeAspect="1"/>
          </p:cNvPicPr>
          <p:nvPr userDrawn="1"/>
        </p:nvPicPr>
        <p:blipFill>
          <a:blip r:embed="rId7"/>
          <a:stretch>
            <a:fillRect/>
          </a:stretch>
        </p:blipFill>
        <p:spPr>
          <a:xfrm>
            <a:off x="5179814" y="431921"/>
            <a:ext cx="2205017" cy="1848323"/>
          </a:xfrm>
          <a:prstGeom prst="rect">
            <a:avLst/>
          </a:prstGeom>
        </p:spPr>
      </p:pic>
    </p:spTree>
    <p:extLst>
      <p:ext uri="{BB962C8B-B14F-4D97-AF65-F5344CB8AC3E}">
        <p14:creationId xmlns:p14="http://schemas.microsoft.com/office/powerpoint/2010/main" val="3453982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esoverzicht les 1">
    <p:bg>
      <p:bgPr>
        <a:solidFill>
          <a:schemeClr val="bg2"/>
        </a:solidFill>
        <a:effectLst/>
      </p:bgPr>
    </p:bg>
    <p:spTree>
      <p:nvGrpSpPr>
        <p:cNvPr id="1" name=""/>
        <p:cNvGrpSpPr/>
        <p:nvPr/>
      </p:nvGrpSpPr>
      <p:grpSpPr>
        <a:xfrm>
          <a:off x="0" y="0"/>
          <a:ext cx="0" cy="0"/>
          <a:chOff x="0" y="0"/>
          <a:chExt cx="0" cy="0"/>
        </a:xfrm>
      </p:grpSpPr>
      <p:pic>
        <p:nvPicPr>
          <p:cNvPr id="3" name="Afbeelding 2" descr="Afbeelding met Rechthoek, plein, schermopname&#10;&#10;Automatisch gegenereerde beschrijving">
            <a:extLst>
              <a:ext uri="{FF2B5EF4-FFF2-40B4-BE49-F238E27FC236}">
                <a16:creationId xmlns:a16="http://schemas.microsoft.com/office/drawing/2014/main" id="{BCC4A311-D2ED-3ECA-56B2-2A0A996CEA7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Afbeelding 7" descr="Afbeelding met patroon, kunst, stof, groen&#10;&#10;Door AI gegenereerde inhoud is mogelijk onjuist.">
            <a:extLst>
              <a:ext uri="{FF2B5EF4-FFF2-40B4-BE49-F238E27FC236}">
                <a16:creationId xmlns:a16="http://schemas.microsoft.com/office/drawing/2014/main" id="{657092DE-2CFC-DDFF-057D-08980B18A481}"/>
              </a:ext>
            </a:extLst>
          </p:cNvPr>
          <p:cNvPicPr>
            <a:picLocks noChangeAspect="1"/>
          </p:cNvPicPr>
          <p:nvPr userDrawn="1"/>
        </p:nvPicPr>
        <p:blipFill>
          <a:blip r:embed="rId3"/>
          <a:stretch>
            <a:fillRect/>
          </a:stretch>
        </p:blipFill>
        <p:spPr>
          <a:xfrm>
            <a:off x="-27409" y="-32309"/>
            <a:ext cx="12197911" cy="5594909"/>
          </a:xfrm>
          <a:prstGeom prst="rect">
            <a:avLst/>
          </a:prstGeom>
        </p:spPr>
      </p:pic>
      <p:pic>
        <p:nvPicPr>
          <p:cNvPr id="19" name="Afbeelding 18" descr="Afbeelding met schermopname, plein, Rechthoek, lijn&#10;&#10;Automatisch gegenereerde beschrijving">
            <a:extLst>
              <a:ext uri="{FF2B5EF4-FFF2-40B4-BE49-F238E27FC236}">
                <a16:creationId xmlns:a16="http://schemas.microsoft.com/office/drawing/2014/main" id="{F6DB5FA7-E974-AE7D-9B92-F7E3E4469DE1}"/>
              </a:ext>
            </a:extLst>
          </p:cNvPr>
          <p:cNvPicPr>
            <a:picLocks noChangeAspect="1"/>
          </p:cNvPicPr>
          <p:nvPr userDrawn="1"/>
        </p:nvPicPr>
        <p:blipFill>
          <a:blip r:embed="rId4"/>
          <a:stretch>
            <a:fillRect/>
          </a:stretch>
        </p:blipFill>
        <p:spPr>
          <a:xfrm>
            <a:off x="818149" y="-200849"/>
            <a:ext cx="10641194" cy="7211249"/>
          </a:xfrm>
          <a:prstGeom prst="rect">
            <a:avLst/>
          </a:prstGeom>
        </p:spPr>
      </p:pic>
      <p:sp>
        <p:nvSpPr>
          <p:cNvPr id="44" name="TextBox 11">
            <a:extLst>
              <a:ext uri="{FF2B5EF4-FFF2-40B4-BE49-F238E27FC236}">
                <a16:creationId xmlns:a16="http://schemas.microsoft.com/office/drawing/2014/main" id="{7FB07ECC-A83F-5B3D-24FD-5E9606AD8D76}"/>
              </a:ext>
            </a:extLst>
          </p:cNvPr>
          <p:cNvSpPr txBox="1"/>
          <p:nvPr userDrawn="1"/>
        </p:nvSpPr>
        <p:spPr>
          <a:xfrm>
            <a:off x="886370" y="2408242"/>
            <a:ext cx="1471207" cy="515526"/>
          </a:xfrm>
          <a:prstGeom prst="rect">
            <a:avLst/>
          </a:prstGeom>
          <a:noFill/>
        </p:spPr>
        <p:txBody>
          <a:bodyPr wrap="square" rtlCol="0">
            <a:spAutoFit/>
          </a:bodyPr>
          <a:lstStyle/>
          <a:p>
            <a:pPr algn="l">
              <a:lnSpc>
                <a:spcPct val="150000"/>
              </a:lnSpc>
            </a:pPr>
            <a:r>
              <a:rPr lang="en-NL" sz="2000" b="0" i="0">
                <a:solidFill>
                  <a:srgbClr val="6F8DC3"/>
                </a:solidFill>
                <a:latin typeface="Avenir Black" panose="02000503020000020003" pitchFamily="2" charset="0"/>
                <a:ea typeface="Urbanist" panose="020B0A04040200000203" pitchFamily="34" charset="77"/>
                <a:cs typeface="Urbanist" panose="020B0A04040200000203" pitchFamily="34" charset="77"/>
              </a:rPr>
              <a:t>INTRO:</a:t>
            </a:r>
          </a:p>
        </p:txBody>
      </p:sp>
      <p:sp>
        <p:nvSpPr>
          <p:cNvPr id="51" name="TextBox 11">
            <a:extLst>
              <a:ext uri="{FF2B5EF4-FFF2-40B4-BE49-F238E27FC236}">
                <a16:creationId xmlns:a16="http://schemas.microsoft.com/office/drawing/2014/main" id="{DC28F215-6B9F-AEEF-BF89-8550F20FE1DE}"/>
              </a:ext>
            </a:extLst>
          </p:cNvPr>
          <p:cNvSpPr txBox="1"/>
          <p:nvPr userDrawn="1"/>
        </p:nvSpPr>
        <p:spPr>
          <a:xfrm>
            <a:off x="877661" y="3922272"/>
            <a:ext cx="1471207" cy="515526"/>
          </a:xfrm>
          <a:prstGeom prst="rect">
            <a:avLst/>
          </a:prstGeom>
          <a:noFill/>
        </p:spPr>
        <p:txBody>
          <a:bodyPr wrap="square" rtlCol="0">
            <a:spAutoFit/>
          </a:bodyPr>
          <a:lstStyle/>
          <a:p>
            <a:pPr algn="l">
              <a:lnSpc>
                <a:spcPct val="150000"/>
              </a:lnSpc>
            </a:pPr>
            <a:r>
              <a:rPr lang="nl-NL" sz="2000" b="0" i="0">
                <a:solidFill>
                  <a:srgbClr val="6F8DC3"/>
                </a:solidFill>
                <a:latin typeface="Avenir Black" panose="02000503020000020003" pitchFamily="2" charset="0"/>
                <a:ea typeface="Urbanist" panose="020B0A04040200000203" pitchFamily="34" charset="77"/>
                <a:cs typeface="Urbanist" panose="020B0A04040200000203" pitchFamily="34" charset="77"/>
              </a:rPr>
              <a:t>KERN:</a:t>
            </a:r>
            <a:endParaRPr lang="en-NL" sz="2000" b="0" i="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2" name="TextBox 11">
            <a:extLst>
              <a:ext uri="{FF2B5EF4-FFF2-40B4-BE49-F238E27FC236}">
                <a16:creationId xmlns:a16="http://schemas.microsoft.com/office/drawing/2014/main" id="{94D22EEF-15A8-D861-BAB3-D49D47308BF2}"/>
              </a:ext>
            </a:extLst>
          </p:cNvPr>
          <p:cNvSpPr txBox="1"/>
          <p:nvPr userDrawn="1"/>
        </p:nvSpPr>
        <p:spPr>
          <a:xfrm>
            <a:off x="868951" y="5411499"/>
            <a:ext cx="1471207" cy="515526"/>
          </a:xfrm>
          <a:prstGeom prst="rect">
            <a:avLst/>
          </a:prstGeom>
          <a:noFill/>
        </p:spPr>
        <p:txBody>
          <a:bodyPr wrap="square" rtlCol="0">
            <a:spAutoFit/>
          </a:bodyPr>
          <a:lstStyle/>
          <a:p>
            <a:pPr algn="l">
              <a:lnSpc>
                <a:spcPct val="150000"/>
              </a:lnSpc>
            </a:pPr>
            <a:r>
              <a:rPr lang="nl-NL" sz="2000" b="0" i="0">
                <a:solidFill>
                  <a:srgbClr val="6F8DC3"/>
                </a:solidFill>
                <a:latin typeface="Avenir Black" panose="02000503020000020003" pitchFamily="2" charset="0"/>
                <a:ea typeface="Urbanist" panose="020B0A04040200000203" pitchFamily="34" charset="77"/>
                <a:cs typeface="Urbanist" panose="020B0A04040200000203" pitchFamily="34" charset="77"/>
              </a:rPr>
              <a:t>SLOT:</a:t>
            </a:r>
            <a:endParaRPr lang="en-NL" sz="2000" b="0" i="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3" name="TextBox 11">
            <a:extLst>
              <a:ext uri="{FF2B5EF4-FFF2-40B4-BE49-F238E27FC236}">
                <a16:creationId xmlns:a16="http://schemas.microsoft.com/office/drawing/2014/main" id="{3EB58D24-01CE-E5D8-D26F-EF70C610B646}"/>
              </a:ext>
            </a:extLst>
          </p:cNvPr>
          <p:cNvSpPr txBox="1"/>
          <p:nvPr userDrawn="1"/>
        </p:nvSpPr>
        <p:spPr>
          <a:xfrm>
            <a:off x="8982436" y="2550692"/>
            <a:ext cx="1471207" cy="515526"/>
          </a:xfrm>
          <a:prstGeom prst="rect">
            <a:avLst/>
          </a:prstGeom>
          <a:noFill/>
        </p:spPr>
        <p:txBody>
          <a:bodyPr wrap="square" rtlCol="0">
            <a:spAutoFit/>
          </a:bodyPr>
          <a:lstStyle/>
          <a:p>
            <a:pPr algn="l">
              <a:lnSpc>
                <a:spcPct val="150000"/>
              </a:lnSpc>
            </a:pPr>
            <a:r>
              <a:rPr lang="nl-NL" sz="2000" b="0" i="0">
                <a:solidFill>
                  <a:srgbClr val="6F8DC3"/>
                </a:solidFill>
                <a:latin typeface="Avenir Black" panose="02000503020000020003" pitchFamily="2" charset="0"/>
                <a:ea typeface="Urbanist" panose="020B0A04040200000203" pitchFamily="34" charset="77"/>
                <a:cs typeface="Urbanist" panose="020B0A04040200000203" pitchFamily="34" charset="77"/>
              </a:rPr>
              <a:t>DOEL:</a:t>
            </a:r>
            <a:endParaRPr lang="en-NL" sz="2000" b="0" i="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sp>
        <p:nvSpPr>
          <p:cNvPr id="55" name="TextBox 11">
            <a:extLst>
              <a:ext uri="{FF2B5EF4-FFF2-40B4-BE49-F238E27FC236}">
                <a16:creationId xmlns:a16="http://schemas.microsoft.com/office/drawing/2014/main" id="{0509E749-78F8-AE9B-46E4-AD43467B5608}"/>
              </a:ext>
            </a:extLst>
          </p:cNvPr>
          <p:cNvSpPr txBox="1"/>
          <p:nvPr userDrawn="1"/>
        </p:nvSpPr>
        <p:spPr>
          <a:xfrm>
            <a:off x="8957034" y="4828562"/>
            <a:ext cx="2627122" cy="515526"/>
          </a:xfrm>
          <a:prstGeom prst="rect">
            <a:avLst/>
          </a:prstGeom>
          <a:noFill/>
        </p:spPr>
        <p:txBody>
          <a:bodyPr wrap="square" rtlCol="0">
            <a:spAutoFit/>
          </a:bodyPr>
          <a:lstStyle/>
          <a:p>
            <a:pPr algn="l">
              <a:lnSpc>
                <a:spcPct val="150000"/>
              </a:lnSpc>
            </a:pPr>
            <a:r>
              <a:rPr lang="nl-NL" sz="2000" b="0" i="0">
                <a:solidFill>
                  <a:srgbClr val="6F8DC3"/>
                </a:solidFill>
                <a:latin typeface="Avenir Black" panose="02000503020000020003" pitchFamily="2" charset="0"/>
                <a:ea typeface="Urbanist" panose="020B0A04040200000203" pitchFamily="34" charset="77"/>
                <a:cs typeface="Urbanist" panose="020B0A04040200000203" pitchFamily="34" charset="77"/>
              </a:rPr>
              <a:t>HANDIG OMDAT:</a:t>
            </a:r>
            <a:endParaRPr lang="en-NL" sz="2000" b="0" i="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pic>
        <p:nvPicPr>
          <p:cNvPr id="2" name="Afbeelding 1" descr="Afbeelding met tekst, schermopname, Lettertype, Rechthoek&#10;&#10;Automatisch gegenereerde beschrijving">
            <a:extLst>
              <a:ext uri="{FF2B5EF4-FFF2-40B4-BE49-F238E27FC236}">
                <a16:creationId xmlns:a16="http://schemas.microsoft.com/office/drawing/2014/main" id="{AEFDE412-E714-D5CA-F4F6-C79579964A54}"/>
              </a:ext>
            </a:extLst>
          </p:cNvPr>
          <p:cNvPicPr>
            <a:picLocks noChangeAspect="1"/>
          </p:cNvPicPr>
          <p:nvPr userDrawn="1"/>
        </p:nvPicPr>
        <p:blipFill>
          <a:blip r:embed="rId5"/>
          <a:stretch>
            <a:fillRect/>
          </a:stretch>
        </p:blipFill>
        <p:spPr>
          <a:xfrm>
            <a:off x="8349189" y="4166026"/>
            <a:ext cx="3110153" cy="2441303"/>
          </a:xfrm>
          <a:prstGeom prst="rect">
            <a:avLst/>
          </a:prstGeom>
        </p:spPr>
      </p:pic>
      <p:pic>
        <p:nvPicPr>
          <p:cNvPr id="16" name="Afbeelding 15" descr="Afbeelding met schermopname, zwart, ontwerp&#10;&#10;Automatisch gegenereerde beschrijving">
            <a:extLst>
              <a:ext uri="{FF2B5EF4-FFF2-40B4-BE49-F238E27FC236}">
                <a16:creationId xmlns:a16="http://schemas.microsoft.com/office/drawing/2014/main" id="{CCAD52F9-BA62-DB7E-CC63-DEFC4149482C}"/>
              </a:ext>
            </a:extLst>
          </p:cNvPr>
          <p:cNvPicPr>
            <a:picLocks noChangeAspect="1"/>
          </p:cNvPicPr>
          <p:nvPr userDrawn="1"/>
        </p:nvPicPr>
        <p:blipFill>
          <a:blip r:embed="rId6"/>
          <a:stretch>
            <a:fillRect/>
          </a:stretch>
        </p:blipFill>
        <p:spPr>
          <a:xfrm>
            <a:off x="4715321" y="2572868"/>
            <a:ext cx="2757924" cy="4483850"/>
          </a:xfrm>
          <a:prstGeom prst="rect">
            <a:avLst/>
          </a:prstGeom>
        </p:spPr>
      </p:pic>
      <p:pic>
        <p:nvPicPr>
          <p:cNvPr id="12" name="Afbeelding 11" descr="Afbeelding met Graphics, clipart, grafische vormgeving, cirkel&#10;&#10;Door AI gegenereerde inhoud is mogelijk onjuist.">
            <a:extLst>
              <a:ext uri="{FF2B5EF4-FFF2-40B4-BE49-F238E27FC236}">
                <a16:creationId xmlns:a16="http://schemas.microsoft.com/office/drawing/2014/main" id="{F2F08D5E-3926-A2DC-552D-084D3D37AF42}"/>
              </a:ext>
            </a:extLst>
          </p:cNvPr>
          <p:cNvPicPr>
            <a:picLocks noChangeAspect="1"/>
          </p:cNvPicPr>
          <p:nvPr userDrawn="1"/>
        </p:nvPicPr>
        <p:blipFill>
          <a:blip r:embed="rId7"/>
          <a:stretch>
            <a:fillRect/>
          </a:stretch>
        </p:blipFill>
        <p:spPr>
          <a:xfrm>
            <a:off x="4966644" y="4032329"/>
            <a:ext cx="1866516" cy="1141656"/>
          </a:xfrm>
          <a:prstGeom prst="rect">
            <a:avLst/>
          </a:prstGeom>
        </p:spPr>
      </p:pic>
      <p:pic>
        <p:nvPicPr>
          <p:cNvPr id="20" name="Afbeelding 19" descr="Afbeelding met cirkel&#10;&#10;Door AI gegenereerde inhoud is mogelijk onjuist.">
            <a:extLst>
              <a:ext uri="{FF2B5EF4-FFF2-40B4-BE49-F238E27FC236}">
                <a16:creationId xmlns:a16="http://schemas.microsoft.com/office/drawing/2014/main" id="{839717B9-75CF-5373-DAC1-456711D96B5E}"/>
              </a:ext>
            </a:extLst>
          </p:cNvPr>
          <p:cNvPicPr>
            <a:picLocks noChangeAspect="1"/>
          </p:cNvPicPr>
          <p:nvPr userDrawn="1"/>
        </p:nvPicPr>
        <p:blipFill>
          <a:blip r:embed="rId8"/>
          <a:stretch>
            <a:fillRect/>
          </a:stretch>
        </p:blipFill>
        <p:spPr>
          <a:xfrm>
            <a:off x="2944383" y="608907"/>
            <a:ext cx="1370724" cy="1370724"/>
          </a:xfrm>
          <a:prstGeom prst="rect">
            <a:avLst/>
          </a:prstGeom>
        </p:spPr>
      </p:pic>
    </p:spTree>
    <p:extLst>
      <p:ext uri="{BB962C8B-B14F-4D97-AF65-F5344CB8AC3E}">
        <p14:creationId xmlns:p14="http://schemas.microsoft.com/office/powerpoint/2010/main" val="2384495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el gehaald les 1">
    <p:spTree>
      <p:nvGrpSpPr>
        <p:cNvPr id="1" name=""/>
        <p:cNvGrpSpPr/>
        <p:nvPr/>
      </p:nvGrpSpPr>
      <p:grpSpPr>
        <a:xfrm>
          <a:off x="0" y="0"/>
          <a:ext cx="0" cy="0"/>
          <a:chOff x="0" y="0"/>
          <a:chExt cx="0" cy="0"/>
        </a:xfrm>
      </p:grpSpPr>
      <p:pic>
        <p:nvPicPr>
          <p:cNvPr id="7" name="Afbeelding 6" descr="Afbeelding met Rechthoek, plein, schermopname&#10;&#10;Automatisch gegenereerde beschrijving">
            <a:extLst>
              <a:ext uri="{FF2B5EF4-FFF2-40B4-BE49-F238E27FC236}">
                <a16:creationId xmlns:a16="http://schemas.microsoft.com/office/drawing/2014/main" id="{8DA04DAF-537D-1142-171A-9AF69A53C7C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3" name="Afbeelding 2" descr="Afbeelding met stof, kleding, patroon, groen&#10;&#10;Door AI gegenereerde inhoud is mogelijk onjuist.">
            <a:extLst>
              <a:ext uri="{FF2B5EF4-FFF2-40B4-BE49-F238E27FC236}">
                <a16:creationId xmlns:a16="http://schemas.microsoft.com/office/drawing/2014/main" id="{AB743903-5A12-8CB2-CD6E-08BD2B78342A}"/>
              </a:ext>
            </a:extLst>
          </p:cNvPr>
          <p:cNvPicPr>
            <a:picLocks noChangeAspect="1"/>
          </p:cNvPicPr>
          <p:nvPr userDrawn="1"/>
        </p:nvPicPr>
        <p:blipFill>
          <a:blip r:embed="rId3"/>
          <a:stretch>
            <a:fillRect/>
          </a:stretch>
        </p:blipFill>
        <p:spPr>
          <a:xfrm>
            <a:off x="0" y="-16933"/>
            <a:ext cx="12192000" cy="6874933"/>
          </a:xfrm>
          <a:prstGeom prst="rect">
            <a:avLst/>
          </a:prstGeom>
        </p:spPr>
      </p:pic>
      <p:pic>
        <p:nvPicPr>
          <p:cNvPr id="12" name="Afbeelding 11" descr="Afbeelding met schermopname, Rechthoek, ontwerp&#10;&#10;Automatisch gegenereerde beschrijving">
            <a:extLst>
              <a:ext uri="{FF2B5EF4-FFF2-40B4-BE49-F238E27FC236}">
                <a16:creationId xmlns:a16="http://schemas.microsoft.com/office/drawing/2014/main" id="{4A4BA089-AF9F-DD85-E34C-5AD87E13C9D7}"/>
              </a:ext>
            </a:extLst>
          </p:cNvPr>
          <p:cNvPicPr>
            <a:picLocks noChangeAspect="1"/>
          </p:cNvPicPr>
          <p:nvPr userDrawn="1"/>
        </p:nvPicPr>
        <p:blipFill>
          <a:blip r:embed="rId4"/>
          <a:stretch>
            <a:fillRect/>
          </a:stretch>
        </p:blipFill>
        <p:spPr>
          <a:xfrm>
            <a:off x="3231424" y="790575"/>
            <a:ext cx="5729151" cy="5276850"/>
          </a:xfrm>
          <a:prstGeom prst="rect">
            <a:avLst/>
          </a:prstGeom>
        </p:spPr>
      </p:pic>
      <p:pic>
        <p:nvPicPr>
          <p:cNvPr id="16" name="Afbeelding 15" descr="Afbeelding met tekst, Lettertype, schermopname, Graphics&#10;&#10;Automatisch gegenereerde beschrijving">
            <a:extLst>
              <a:ext uri="{FF2B5EF4-FFF2-40B4-BE49-F238E27FC236}">
                <a16:creationId xmlns:a16="http://schemas.microsoft.com/office/drawing/2014/main" id="{31286EBB-EFD3-3501-E6D0-4BB069E1CE46}"/>
              </a:ext>
            </a:extLst>
          </p:cNvPr>
          <p:cNvPicPr>
            <a:picLocks noChangeAspect="1"/>
          </p:cNvPicPr>
          <p:nvPr userDrawn="1"/>
        </p:nvPicPr>
        <p:blipFill>
          <a:blip r:embed="rId5"/>
          <a:stretch>
            <a:fillRect/>
          </a:stretch>
        </p:blipFill>
        <p:spPr>
          <a:xfrm>
            <a:off x="5017799" y="1486818"/>
            <a:ext cx="2434739" cy="1041171"/>
          </a:xfrm>
          <a:prstGeom prst="rect">
            <a:avLst/>
          </a:prstGeom>
        </p:spPr>
      </p:pic>
      <p:sp>
        <p:nvSpPr>
          <p:cNvPr id="18" name="TextBox 11">
            <a:extLst>
              <a:ext uri="{FF2B5EF4-FFF2-40B4-BE49-F238E27FC236}">
                <a16:creationId xmlns:a16="http://schemas.microsoft.com/office/drawing/2014/main" id="{9CB0FEB8-D238-4995-B42F-B3C170FC28A9}"/>
              </a:ext>
            </a:extLst>
          </p:cNvPr>
          <p:cNvSpPr txBox="1"/>
          <p:nvPr userDrawn="1"/>
        </p:nvSpPr>
        <p:spPr>
          <a:xfrm>
            <a:off x="4804423" y="2608971"/>
            <a:ext cx="2583151" cy="515526"/>
          </a:xfrm>
          <a:prstGeom prst="rect">
            <a:avLst/>
          </a:prstGeom>
          <a:noFill/>
        </p:spPr>
        <p:txBody>
          <a:bodyPr wrap="square" rtlCol="0">
            <a:spAutoFit/>
          </a:bodyPr>
          <a:lstStyle/>
          <a:p>
            <a:pPr algn="ctr">
              <a:lnSpc>
                <a:spcPct val="150000"/>
              </a:lnSpc>
            </a:pPr>
            <a:r>
              <a:rPr lang="nl-NL" sz="2000" b="1" i="0">
                <a:solidFill>
                  <a:srgbClr val="6F8DC3"/>
                </a:solidFill>
                <a:latin typeface="Avenir Black" panose="02000503020000020003" pitchFamily="2" charset="0"/>
                <a:ea typeface="Urbanist" panose="020B0A04040200000203" pitchFamily="34" charset="77"/>
                <a:cs typeface="Urbanist" panose="020B0A04040200000203" pitchFamily="34" charset="77"/>
              </a:rPr>
              <a:t>DOEL GEHAALD?</a:t>
            </a:r>
            <a:endParaRPr lang="en-NL" sz="2000" b="1" i="0">
              <a:solidFill>
                <a:srgbClr val="6F8DC3"/>
              </a:solidFill>
              <a:latin typeface="Avenir Black" panose="02000503020000020003" pitchFamily="2" charset="0"/>
              <a:ea typeface="Urbanist" panose="020B0A04040200000203" pitchFamily="34" charset="77"/>
              <a:cs typeface="Urbanist" panose="020B0A04040200000203" pitchFamily="34" charset="77"/>
            </a:endParaRPr>
          </a:p>
        </p:txBody>
      </p:sp>
      <p:pic>
        <p:nvPicPr>
          <p:cNvPr id="6" name="Afbeelding 5" descr="Afbeelding met Graphics, cirkel, clipart, tekenfilm&#10;&#10;Door AI gegenereerde inhoud is mogelijk onjuist.">
            <a:extLst>
              <a:ext uri="{FF2B5EF4-FFF2-40B4-BE49-F238E27FC236}">
                <a16:creationId xmlns:a16="http://schemas.microsoft.com/office/drawing/2014/main" id="{6708786A-D9E2-F7ED-D5E1-8BF1729713CC}"/>
              </a:ext>
            </a:extLst>
          </p:cNvPr>
          <p:cNvPicPr>
            <a:picLocks noChangeAspect="1"/>
          </p:cNvPicPr>
          <p:nvPr userDrawn="1"/>
        </p:nvPicPr>
        <p:blipFill>
          <a:blip r:embed="rId6"/>
          <a:stretch>
            <a:fillRect/>
          </a:stretch>
        </p:blipFill>
        <p:spPr>
          <a:xfrm>
            <a:off x="4319029" y="1760338"/>
            <a:ext cx="869827" cy="869827"/>
          </a:xfrm>
          <a:prstGeom prst="rect">
            <a:avLst/>
          </a:prstGeom>
        </p:spPr>
      </p:pic>
    </p:spTree>
    <p:extLst>
      <p:ext uri="{BB962C8B-B14F-4D97-AF65-F5344CB8AC3E}">
        <p14:creationId xmlns:p14="http://schemas.microsoft.com/office/powerpoint/2010/main" val="660124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p:bg>
      <p:bgPr>
        <a:solidFill>
          <a:schemeClr val="bg2"/>
        </a:solidFill>
        <a:effectLst/>
      </p:bgPr>
    </p:bg>
    <p:spTree>
      <p:nvGrpSpPr>
        <p:cNvPr id="1" name=""/>
        <p:cNvGrpSpPr/>
        <p:nvPr/>
      </p:nvGrpSpPr>
      <p:grpSpPr>
        <a:xfrm>
          <a:off x="0" y="0"/>
          <a:ext cx="0" cy="0"/>
          <a:chOff x="0" y="0"/>
          <a:chExt cx="0" cy="0"/>
        </a:xfrm>
      </p:grpSpPr>
      <p:pic>
        <p:nvPicPr>
          <p:cNvPr id="20" name="Afbeelding 19" descr="Afbeelding met Rechthoek, schermopname&#10;&#10;Automatisch gegenereerde beschrijving">
            <a:extLst>
              <a:ext uri="{FF2B5EF4-FFF2-40B4-BE49-F238E27FC236}">
                <a16:creationId xmlns:a16="http://schemas.microsoft.com/office/drawing/2014/main" id="{51F8F92C-8A33-E71D-2663-95152B145ED5}"/>
              </a:ext>
            </a:extLst>
          </p:cNvPr>
          <p:cNvPicPr>
            <a:picLocks noChangeAspect="1"/>
          </p:cNvPicPr>
          <p:nvPr userDrawn="1"/>
        </p:nvPicPr>
        <p:blipFill rotWithShape="1">
          <a:blip r:embed="rId2"/>
          <a:srcRect t="1740" b="1163"/>
          <a:stretch/>
        </p:blipFill>
        <p:spPr>
          <a:xfrm>
            <a:off x="-76201" y="-1"/>
            <a:ext cx="12283441" cy="6858001"/>
          </a:xfrm>
          <a:prstGeom prst="rect">
            <a:avLst/>
          </a:prstGeom>
        </p:spPr>
      </p:pic>
      <p:pic>
        <p:nvPicPr>
          <p:cNvPr id="4" name="Afbeelding 3" descr="Afbeelding met patroon, kunst, stof, ontwerp&#10;&#10;Door AI gegenereerde inhoud is mogelijk onjuist.">
            <a:extLst>
              <a:ext uri="{FF2B5EF4-FFF2-40B4-BE49-F238E27FC236}">
                <a16:creationId xmlns:a16="http://schemas.microsoft.com/office/drawing/2014/main" id="{05E6AAC1-278B-83A4-1D0F-B918B0133F04}"/>
              </a:ext>
            </a:extLst>
          </p:cNvPr>
          <p:cNvPicPr>
            <a:picLocks noChangeAspect="1"/>
          </p:cNvPicPr>
          <p:nvPr userDrawn="1"/>
        </p:nvPicPr>
        <p:blipFill>
          <a:blip r:embed="rId3">
            <a:alphaModFix/>
          </a:blip>
          <a:srcRect r="51044"/>
          <a:stretch>
            <a:fillRect/>
          </a:stretch>
        </p:blipFill>
        <p:spPr>
          <a:xfrm>
            <a:off x="562262" y="-17613"/>
            <a:ext cx="5461466" cy="6893224"/>
          </a:xfrm>
          <a:prstGeom prst="rect">
            <a:avLst/>
          </a:prstGeom>
        </p:spPr>
      </p:pic>
      <p:pic>
        <p:nvPicPr>
          <p:cNvPr id="43" name="Afbeelding 42" descr="Afbeelding met schermopname, blauw, Elektrisch blauw, ontwerp&#10;&#10;Automatisch gegenereerde beschrijving">
            <a:extLst>
              <a:ext uri="{FF2B5EF4-FFF2-40B4-BE49-F238E27FC236}">
                <a16:creationId xmlns:a16="http://schemas.microsoft.com/office/drawing/2014/main" id="{F8B1BBB8-27B5-C3D6-7375-765365EFCFF1}"/>
              </a:ext>
            </a:extLst>
          </p:cNvPr>
          <p:cNvPicPr>
            <a:picLocks noChangeAspect="1"/>
          </p:cNvPicPr>
          <p:nvPr userDrawn="1"/>
        </p:nvPicPr>
        <p:blipFill>
          <a:blip r:embed="rId4"/>
          <a:stretch>
            <a:fillRect/>
          </a:stretch>
        </p:blipFill>
        <p:spPr>
          <a:xfrm>
            <a:off x="562262" y="149845"/>
            <a:ext cx="4322581" cy="883310"/>
          </a:xfrm>
          <a:prstGeom prst="rect">
            <a:avLst/>
          </a:prstGeom>
        </p:spPr>
      </p:pic>
      <p:sp>
        <p:nvSpPr>
          <p:cNvPr id="44" name="TextBox 8">
            <a:extLst>
              <a:ext uri="{FF2B5EF4-FFF2-40B4-BE49-F238E27FC236}">
                <a16:creationId xmlns:a16="http://schemas.microsoft.com/office/drawing/2014/main" id="{DC12345E-B596-6783-208F-07B4A1EF80BA}"/>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en-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INTRO:</a:t>
            </a:r>
          </a:p>
        </p:txBody>
      </p:sp>
      <p:pic>
        <p:nvPicPr>
          <p:cNvPr id="9" name="Afbeelding 8">
            <a:extLst>
              <a:ext uri="{FF2B5EF4-FFF2-40B4-BE49-F238E27FC236}">
                <a16:creationId xmlns:a16="http://schemas.microsoft.com/office/drawing/2014/main" id="{9AB99222-E693-2ABE-AB3F-C4F50D68F2DC}"/>
              </a:ext>
            </a:extLst>
          </p:cNvPr>
          <p:cNvPicPr>
            <a:picLocks noChangeAspect="1"/>
          </p:cNvPicPr>
          <p:nvPr userDrawn="1"/>
        </p:nvPicPr>
        <p:blipFill>
          <a:blip r:embed="rId5"/>
          <a:srcRect/>
          <a:stretch/>
        </p:blipFill>
        <p:spPr>
          <a:xfrm>
            <a:off x="147686" y="628996"/>
            <a:ext cx="832067" cy="832067"/>
          </a:xfrm>
          <a:prstGeom prst="rect">
            <a:avLst/>
          </a:prstGeom>
        </p:spPr>
      </p:pic>
      <p:pic>
        <p:nvPicPr>
          <p:cNvPr id="10" name="Afbeelding 9" descr="Afbeelding met patroon, kunst, stof, ontwerp&#10;&#10;Door AI gegenereerde inhoud is mogelijk onjuist.">
            <a:extLst>
              <a:ext uri="{FF2B5EF4-FFF2-40B4-BE49-F238E27FC236}">
                <a16:creationId xmlns:a16="http://schemas.microsoft.com/office/drawing/2014/main" id="{EFBCA3CF-2BC3-3636-BA6F-8DBC08C0B151}"/>
              </a:ext>
            </a:extLst>
          </p:cNvPr>
          <p:cNvPicPr>
            <a:picLocks noChangeAspect="1"/>
          </p:cNvPicPr>
          <p:nvPr userDrawn="1"/>
        </p:nvPicPr>
        <p:blipFill>
          <a:blip r:embed="rId3">
            <a:alphaModFix/>
          </a:blip>
          <a:srcRect l="49639" r="1"/>
          <a:stretch>
            <a:fillRect/>
          </a:stretch>
        </p:blipFill>
        <p:spPr>
          <a:xfrm>
            <a:off x="6096000" y="-18660"/>
            <a:ext cx="5617948" cy="6893224"/>
          </a:xfrm>
          <a:prstGeom prst="rect">
            <a:avLst/>
          </a:prstGeom>
        </p:spPr>
      </p:pic>
      <p:pic>
        <p:nvPicPr>
          <p:cNvPr id="7" name="Afbeelding 6" descr="Afbeelding met Graphics&#10;&#10;Door AI gegenereerde inhoud is mogelijk onjuist.">
            <a:extLst>
              <a:ext uri="{FF2B5EF4-FFF2-40B4-BE49-F238E27FC236}">
                <a16:creationId xmlns:a16="http://schemas.microsoft.com/office/drawing/2014/main" id="{CDAD5051-A6E0-EB6C-6BC8-97BDFCF38C33}"/>
              </a:ext>
            </a:extLst>
          </p:cNvPr>
          <p:cNvPicPr>
            <a:picLocks noChangeAspect="1"/>
          </p:cNvPicPr>
          <p:nvPr userDrawn="1"/>
        </p:nvPicPr>
        <p:blipFill>
          <a:blip r:embed="rId6"/>
          <a:stretch>
            <a:fillRect/>
          </a:stretch>
        </p:blipFill>
        <p:spPr>
          <a:xfrm>
            <a:off x="5954580" y="6464300"/>
            <a:ext cx="240270" cy="209268"/>
          </a:xfrm>
          <a:prstGeom prst="rect">
            <a:avLst/>
          </a:prstGeom>
        </p:spPr>
      </p:pic>
    </p:spTree>
    <p:extLst>
      <p:ext uri="{BB962C8B-B14F-4D97-AF65-F5344CB8AC3E}">
        <p14:creationId xmlns:p14="http://schemas.microsoft.com/office/powerpoint/2010/main" val="3070833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blanco">
    <p:bg>
      <p:bgPr>
        <a:solidFill>
          <a:schemeClr val="bg2"/>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08BE1A2-B9BB-5A2A-0EC6-14B553BB0BB0}"/>
              </a:ext>
            </a:extLst>
          </p:cNvPr>
          <p:cNvGrpSpPr/>
          <p:nvPr userDrawn="1"/>
        </p:nvGrpSpPr>
        <p:grpSpPr>
          <a:xfrm>
            <a:off x="-76201" y="-2497"/>
            <a:ext cx="12283441" cy="6860497"/>
            <a:chOff x="-76201" y="-2497"/>
            <a:chExt cx="12283441" cy="6860497"/>
          </a:xfrm>
        </p:grpSpPr>
        <p:pic>
          <p:nvPicPr>
            <p:cNvPr id="20" name="Afbeelding 19" descr="Afbeelding met Rechthoek, schermopname&#10;&#10;Automatisch gegenereerde beschrijving">
              <a:extLst>
                <a:ext uri="{FF2B5EF4-FFF2-40B4-BE49-F238E27FC236}">
                  <a16:creationId xmlns:a16="http://schemas.microsoft.com/office/drawing/2014/main" id="{51F8F92C-8A33-E71D-2663-95152B145ED5}"/>
                </a:ext>
              </a:extLst>
            </p:cNvPr>
            <p:cNvPicPr>
              <a:picLocks noChangeAspect="1"/>
            </p:cNvPicPr>
            <p:nvPr userDrawn="1"/>
          </p:nvPicPr>
          <p:blipFill rotWithShape="1">
            <a:blip r:embed="rId2"/>
            <a:srcRect t="1740" b="1163"/>
            <a:stretch/>
          </p:blipFill>
          <p:spPr>
            <a:xfrm>
              <a:off x="-76201" y="-1"/>
              <a:ext cx="12283441" cy="6858001"/>
            </a:xfrm>
            <a:prstGeom prst="rect">
              <a:avLst/>
            </a:prstGeom>
          </p:spPr>
        </p:pic>
        <p:sp>
          <p:nvSpPr>
            <p:cNvPr id="4" name="Rectangle 3">
              <a:extLst>
                <a:ext uri="{FF2B5EF4-FFF2-40B4-BE49-F238E27FC236}">
                  <a16:creationId xmlns:a16="http://schemas.microsoft.com/office/drawing/2014/main" id="{A3A119DB-9807-F2B5-3E99-4884C61685E6}"/>
                </a:ext>
              </a:extLst>
            </p:cNvPr>
            <p:cNvSpPr/>
            <p:nvPr userDrawn="1"/>
          </p:nvSpPr>
          <p:spPr>
            <a:xfrm>
              <a:off x="5938702" y="-2497"/>
              <a:ext cx="286360" cy="6530683"/>
            </a:xfrm>
            <a:prstGeom prst="rect">
              <a:avLst/>
            </a:prstGeom>
            <a:solidFill>
              <a:srgbClr val="E6E5E6"/>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pic>
        <p:nvPicPr>
          <p:cNvPr id="6" name="Afbeelding 5" descr="Afbeelding met patroon, kunst, stof, ontwerp&#10;&#10;Door AI gegenereerde inhoud is mogelijk onjuist.">
            <a:extLst>
              <a:ext uri="{FF2B5EF4-FFF2-40B4-BE49-F238E27FC236}">
                <a16:creationId xmlns:a16="http://schemas.microsoft.com/office/drawing/2014/main" id="{21CB55CD-1C14-E033-4DB3-663759D2B88A}"/>
              </a:ext>
            </a:extLst>
          </p:cNvPr>
          <p:cNvPicPr>
            <a:picLocks noChangeAspect="1"/>
          </p:cNvPicPr>
          <p:nvPr userDrawn="1"/>
        </p:nvPicPr>
        <p:blipFill>
          <a:blip r:embed="rId3">
            <a:alphaModFix/>
          </a:blip>
          <a:stretch>
            <a:fillRect/>
          </a:stretch>
        </p:blipFill>
        <p:spPr>
          <a:xfrm>
            <a:off x="562262" y="-17613"/>
            <a:ext cx="11155700" cy="6893224"/>
          </a:xfrm>
          <a:prstGeom prst="rect">
            <a:avLst/>
          </a:prstGeom>
        </p:spPr>
      </p:pic>
      <p:pic>
        <p:nvPicPr>
          <p:cNvPr id="43" name="Afbeelding 42" descr="Afbeelding met schermopname, blauw, Elektrisch blauw, ontwerp&#10;&#10;Automatisch gegenereerde beschrijving">
            <a:extLst>
              <a:ext uri="{FF2B5EF4-FFF2-40B4-BE49-F238E27FC236}">
                <a16:creationId xmlns:a16="http://schemas.microsoft.com/office/drawing/2014/main" id="{F8B1BBB8-27B5-C3D6-7375-765365EFCFF1}"/>
              </a:ext>
            </a:extLst>
          </p:cNvPr>
          <p:cNvPicPr>
            <a:picLocks noChangeAspect="1"/>
          </p:cNvPicPr>
          <p:nvPr userDrawn="1"/>
        </p:nvPicPr>
        <p:blipFill>
          <a:blip r:embed="rId4"/>
          <a:stretch>
            <a:fillRect/>
          </a:stretch>
        </p:blipFill>
        <p:spPr>
          <a:xfrm>
            <a:off x="562262" y="149845"/>
            <a:ext cx="4322581" cy="883310"/>
          </a:xfrm>
          <a:prstGeom prst="rect">
            <a:avLst/>
          </a:prstGeom>
        </p:spPr>
      </p:pic>
      <p:sp>
        <p:nvSpPr>
          <p:cNvPr id="44" name="TextBox 8">
            <a:extLst>
              <a:ext uri="{FF2B5EF4-FFF2-40B4-BE49-F238E27FC236}">
                <a16:creationId xmlns:a16="http://schemas.microsoft.com/office/drawing/2014/main" id="{DC12345E-B596-6783-208F-07B4A1EF80BA}"/>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en-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INTRO:</a:t>
            </a:r>
          </a:p>
        </p:txBody>
      </p:sp>
      <p:pic>
        <p:nvPicPr>
          <p:cNvPr id="7" name="Afbeelding 6">
            <a:extLst>
              <a:ext uri="{FF2B5EF4-FFF2-40B4-BE49-F238E27FC236}">
                <a16:creationId xmlns:a16="http://schemas.microsoft.com/office/drawing/2014/main" id="{D0FE2493-1D8B-93AD-4B08-007F64C484E5}"/>
              </a:ext>
            </a:extLst>
          </p:cNvPr>
          <p:cNvPicPr>
            <a:picLocks noChangeAspect="1"/>
          </p:cNvPicPr>
          <p:nvPr userDrawn="1"/>
        </p:nvPicPr>
        <p:blipFill>
          <a:blip r:embed="rId5"/>
          <a:srcRect/>
          <a:stretch/>
        </p:blipFill>
        <p:spPr>
          <a:xfrm>
            <a:off x="147686" y="628996"/>
            <a:ext cx="832067" cy="832067"/>
          </a:xfrm>
          <a:prstGeom prst="rect">
            <a:avLst/>
          </a:prstGeom>
        </p:spPr>
      </p:pic>
    </p:spTree>
    <p:extLst>
      <p:ext uri="{BB962C8B-B14F-4D97-AF65-F5344CB8AC3E}">
        <p14:creationId xmlns:p14="http://schemas.microsoft.com/office/powerpoint/2010/main" val="3536783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rn">
    <p:bg>
      <p:bgPr>
        <a:solidFill>
          <a:schemeClr val="bg2"/>
        </a:solidFill>
        <a:effectLst/>
      </p:bgPr>
    </p:bg>
    <p:spTree>
      <p:nvGrpSpPr>
        <p:cNvPr id="1" name=""/>
        <p:cNvGrpSpPr/>
        <p:nvPr/>
      </p:nvGrpSpPr>
      <p:grpSpPr>
        <a:xfrm>
          <a:off x="0" y="0"/>
          <a:ext cx="0" cy="0"/>
          <a:chOff x="0" y="0"/>
          <a:chExt cx="0" cy="0"/>
        </a:xfrm>
      </p:grpSpPr>
      <p:pic>
        <p:nvPicPr>
          <p:cNvPr id="3" name="Afbeelding 2" descr="Afbeelding met Rechthoek, schermopname&#10;&#10;Automatisch gegenereerde beschrijving">
            <a:extLst>
              <a:ext uri="{FF2B5EF4-FFF2-40B4-BE49-F238E27FC236}">
                <a16:creationId xmlns:a16="http://schemas.microsoft.com/office/drawing/2014/main" id="{C46B60A5-80B9-0DB2-C7D1-4E65A5DBCF63}"/>
              </a:ext>
            </a:extLst>
          </p:cNvPr>
          <p:cNvPicPr>
            <a:picLocks noChangeAspect="1"/>
          </p:cNvPicPr>
          <p:nvPr userDrawn="1"/>
        </p:nvPicPr>
        <p:blipFill rotWithShape="1">
          <a:blip r:embed="rId2"/>
          <a:srcRect t="1740" b="1163"/>
          <a:stretch/>
        </p:blipFill>
        <p:spPr>
          <a:xfrm>
            <a:off x="-76201" y="-1"/>
            <a:ext cx="12283441" cy="6858001"/>
          </a:xfrm>
          <a:prstGeom prst="rect">
            <a:avLst/>
          </a:prstGeom>
        </p:spPr>
      </p:pic>
      <p:pic>
        <p:nvPicPr>
          <p:cNvPr id="9" name="Afbeelding 8" descr="Afbeelding met patroon, kunst, stof, ontwerp&#10;&#10;Door AI gegenereerde inhoud is mogelijk onjuist.">
            <a:extLst>
              <a:ext uri="{FF2B5EF4-FFF2-40B4-BE49-F238E27FC236}">
                <a16:creationId xmlns:a16="http://schemas.microsoft.com/office/drawing/2014/main" id="{EC982FA7-7028-6E1A-B79C-C352B60B918C}"/>
              </a:ext>
            </a:extLst>
          </p:cNvPr>
          <p:cNvPicPr>
            <a:picLocks noChangeAspect="1"/>
          </p:cNvPicPr>
          <p:nvPr userDrawn="1"/>
        </p:nvPicPr>
        <p:blipFill>
          <a:blip r:embed="rId3">
            <a:alphaModFix/>
          </a:blip>
          <a:srcRect r="51044"/>
          <a:stretch>
            <a:fillRect/>
          </a:stretch>
        </p:blipFill>
        <p:spPr>
          <a:xfrm>
            <a:off x="557061" y="-17612"/>
            <a:ext cx="5461466" cy="6893224"/>
          </a:xfrm>
          <a:prstGeom prst="rect">
            <a:avLst/>
          </a:prstGeom>
        </p:spPr>
      </p:pic>
      <p:pic>
        <p:nvPicPr>
          <p:cNvPr id="10" name="Afbeelding 9" descr="Afbeelding met patroon, kunst, stof, ontwerp&#10;&#10;Door AI gegenereerde inhoud is mogelijk onjuist.">
            <a:extLst>
              <a:ext uri="{FF2B5EF4-FFF2-40B4-BE49-F238E27FC236}">
                <a16:creationId xmlns:a16="http://schemas.microsoft.com/office/drawing/2014/main" id="{8435458C-0197-DC68-65BF-078D09CAFA38}"/>
              </a:ext>
            </a:extLst>
          </p:cNvPr>
          <p:cNvPicPr>
            <a:picLocks noChangeAspect="1"/>
          </p:cNvPicPr>
          <p:nvPr userDrawn="1"/>
        </p:nvPicPr>
        <p:blipFill>
          <a:blip r:embed="rId3">
            <a:alphaModFix/>
          </a:blip>
          <a:srcRect l="49639" r="1"/>
          <a:stretch>
            <a:fillRect/>
          </a:stretch>
        </p:blipFill>
        <p:spPr>
          <a:xfrm>
            <a:off x="6090799" y="-18659"/>
            <a:ext cx="5617948" cy="6893224"/>
          </a:xfrm>
          <a:prstGeom prst="rect">
            <a:avLst/>
          </a:prstGeom>
        </p:spPr>
      </p:pic>
      <p:pic>
        <p:nvPicPr>
          <p:cNvPr id="11" name="Afbeelding 10" descr="Afbeelding met Graphics&#10;&#10;Door AI gegenereerde inhoud is mogelijk onjuist.">
            <a:extLst>
              <a:ext uri="{FF2B5EF4-FFF2-40B4-BE49-F238E27FC236}">
                <a16:creationId xmlns:a16="http://schemas.microsoft.com/office/drawing/2014/main" id="{B38E0BA5-A946-CB59-6AAF-3CB5BBE26CB7}"/>
              </a:ext>
            </a:extLst>
          </p:cNvPr>
          <p:cNvPicPr>
            <a:picLocks noChangeAspect="1"/>
          </p:cNvPicPr>
          <p:nvPr userDrawn="1"/>
        </p:nvPicPr>
        <p:blipFill>
          <a:blip r:embed="rId4"/>
          <a:stretch>
            <a:fillRect/>
          </a:stretch>
        </p:blipFill>
        <p:spPr>
          <a:xfrm>
            <a:off x="5949379" y="6464301"/>
            <a:ext cx="240270" cy="209268"/>
          </a:xfrm>
          <a:prstGeom prst="rect">
            <a:avLst/>
          </a:prstGeom>
        </p:spPr>
      </p:pic>
      <p:pic>
        <p:nvPicPr>
          <p:cNvPr id="14" name="Afbeelding 13">
            <a:extLst>
              <a:ext uri="{FF2B5EF4-FFF2-40B4-BE49-F238E27FC236}">
                <a16:creationId xmlns:a16="http://schemas.microsoft.com/office/drawing/2014/main" id="{CFC7FA70-90CC-0A09-6886-7894EC311054}"/>
              </a:ext>
            </a:extLst>
          </p:cNvPr>
          <p:cNvPicPr>
            <a:picLocks noChangeAspect="1"/>
          </p:cNvPicPr>
          <p:nvPr userDrawn="1"/>
        </p:nvPicPr>
        <p:blipFill>
          <a:blip r:embed="rId5"/>
          <a:stretch>
            <a:fillRect/>
          </a:stretch>
        </p:blipFill>
        <p:spPr>
          <a:xfrm>
            <a:off x="557061" y="129725"/>
            <a:ext cx="4322581" cy="902104"/>
          </a:xfrm>
          <a:prstGeom prst="rect">
            <a:avLst/>
          </a:prstGeom>
        </p:spPr>
      </p:pic>
      <p:sp>
        <p:nvSpPr>
          <p:cNvPr id="16" name="TextBox 8">
            <a:extLst>
              <a:ext uri="{FF2B5EF4-FFF2-40B4-BE49-F238E27FC236}">
                <a16:creationId xmlns:a16="http://schemas.microsoft.com/office/drawing/2014/main" id="{CF7D27E4-860B-ED37-5BA1-EE256EBCFD41}"/>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KERN</a:t>
            </a:r>
            <a:r>
              <a:rPr lang="en-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a:t>
            </a:r>
          </a:p>
        </p:txBody>
      </p:sp>
      <p:pic>
        <p:nvPicPr>
          <p:cNvPr id="6" name="Afbeelding 5" descr="Afbeelding met Graphics&#10;&#10;Door AI gegenereerde inhoud is mogelijk onjuist.">
            <a:extLst>
              <a:ext uri="{FF2B5EF4-FFF2-40B4-BE49-F238E27FC236}">
                <a16:creationId xmlns:a16="http://schemas.microsoft.com/office/drawing/2014/main" id="{50FF5322-0502-69F7-2C37-928A38975D88}"/>
              </a:ext>
            </a:extLst>
          </p:cNvPr>
          <p:cNvPicPr>
            <a:picLocks noChangeAspect="1"/>
          </p:cNvPicPr>
          <p:nvPr userDrawn="1"/>
        </p:nvPicPr>
        <p:blipFill>
          <a:blip r:embed="rId4"/>
          <a:stretch>
            <a:fillRect/>
          </a:stretch>
        </p:blipFill>
        <p:spPr>
          <a:xfrm>
            <a:off x="5954580" y="6464300"/>
            <a:ext cx="240270" cy="209268"/>
          </a:xfrm>
          <a:prstGeom prst="rect">
            <a:avLst/>
          </a:prstGeom>
        </p:spPr>
      </p:pic>
      <p:pic>
        <p:nvPicPr>
          <p:cNvPr id="7" name="Afbeelding 6">
            <a:extLst>
              <a:ext uri="{FF2B5EF4-FFF2-40B4-BE49-F238E27FC236}">
                <a16:creationId xmlns:a16="http://schemas.microsoft.com/office/drawing/2014/main" id="{EC6C4D6D-1B02-8835-C359-CF1739173C2F}"/>
              </a:ext>
            </a:extLst>
          </p:cNvPr>
          <p:cNvPicPr>
            <a:picLocks noChangeAspect="1"/>
          </p:cNvPicPr>
          <p:nvPr userDrawn="1"/>
        </p:nvPicPr>
        <p:blipFill>
          <a:blip r:embed="rId6"/>
          <a:srcRect/>
          <a:stretch/>
        </p:blipFill>
        <p:spPr>
          <a:xfrm>
            <a:off x="147686" y="628996"/>
            <a:ext cx="832067" cy="832067"/>
          </a:xfrm>
          <a:prstGeom prst="rect">
            <a:avLst/>
          </a:prstGeom>
        </p:spPr>
      </p:pic>
    </p:spTree>
    <p:extLst>
      <p:ext uri="{BB962C8B-B14F-4D97-AF65-F5344CB8AC3E}">
        <p14:creationId xmlns:p14="http://schemas.microsoft.com/office/powerpoint/2010/main" val="404495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ern blanco">
    <p:bg>
      <p:bgPr>
        <a:solidFill>
          <a:schemeClr val="bg2"/>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08BE1A2-B9BB-5A2A-0EC6-14B553BB0BB0}"/>
              </a:ext>
            </a:extLst>
          </p:cNvPr>
          <p:cNvGrpSpPr/>
          <p:nvPr userDrawn="1"/>
        </p:nvGrpSpPr>
        <p:grpSpPr>
          <a:xfrm>
            <a:off x="-76201" y="-2497"/>
            <a:ext cx="12283441" cy="6860497"/>
            <a:chOff x="-76201" y="-2497"/>
            <a:chExt cx="12283441" cy="6860497"/>
          </a:xfrm>
        </p:grpSpPr>
        <p:pic>
          <p:nvPicPr>
            <p:cNvPr id="20" name="Afbeelding 19" descr="Afbeelding met Rechthoek, schermopname&#10;&#10;Automatisch gegenereerde beschrijving">
              <a:extLst>
                <a:ext uri="{FF2B5EF4-FFF2-40B4-BE49-F238E27FC236}">
                  <a16:creationId xmlns:a16="http://schemas.microsoft.com/office/drawing/2014/main" id="{51F8F92C-8A33-E71D-2663-95152B145ED5}"/>
                </a:ext>
              </a:extLst>
            </p:cNvPr>
            <p:cNvPicPr>
              <a:picLocks noChangeAspect="1"/>
            </p:cNvPicPr>
            <p:nvPr userDrawn="1"/>
          </p:nvPicPr>
          <p:blipFill rotWithShape="1">
            <a:blip r:embed="rId2"/>
            <a:srcRect t="1740" b="1163"/>
            <a:stretch/>
          </p:blipFill>
          <p:spPr>
            <a:xfrm>
              <a:off x="-76201" y="-1"/>
              <a:ext cx="12283441" cy="6858001"/>
            </a:xfrm>
            <a:prstGeom prst="rect">
              <a:avLst/>
            </a:prstGeom>
          </p:spPr>
        </p:pic>
        <p:sp>
          <p:nvSpPr>
            <p:cNvPr id="4" name="Rectangle 3">
              <a:extLst>
                <a:ext uri="{FF2B5EF4-FFF2-40B4-BE49-F238E27FC236}">
                  <a16:creationId xmlns:a16="http://schemas.microsoft.com/office/drawing/2014/main" id="{A3A119DB-9807-F2B5-3E99-4884C61685E6}"/>
                </a:ext>
              </a:extLst>
            </p:cNvPr>
            <p:cNvSpPr/>
            <p:nvPr userDrawn="1"/>
          </p:nvSpPr>
          <p:spPr>
            <a:xfrm>
              <a:off x="5938702" y="-2497"/>
              <a:ext cx="286360" cy="6530683"/>
            </a:xfrm>
            <a:prstGeom prst="rect">
              <a:avLst/>
            </a:prstGeom>
            <a:solidFill>
              <a:srgbClr val="E6E5E6"/>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pic>
        <p:nvPicPr>
          <p:cNvPr id="3" name="Afbeelding 2" descr="Afbeelding met patroon, kunst, stof, ontwerp&#10;&#10;Door AI gegenereerde inhoud is mogelijk onjuist.">
            <a:extLst>
              <a:ext uri="{FF2B5EF4-FFF2-40B4-BE49-F238E27FC236}">
                <a16:creationId xmlns:a16="http://schemas.microsoft.com/office/drawing/2014/main" id="{94C747C0-AB2D-9048-18ED-1AC61173C6A8}"/>
              </a:ext>
            </a:extLst>
          </p:cNvPr>
          <p:cNvPicPr>
            <a:picLocks noChangeAspect="1"/>
          </p:cNvPicPr>
          <p:nvPr userDrawn="1"/>
        </p:nvPicPr>
        <p:blipFill>
          <a:blip r:embed="rId3">
            <a:alphaModFix/>
          </a:blip>
          <a:stretch>
            <a:fillRect/>
          </a:stretch>
        </p:blipFill>
        <p:spPr>
          <a:xfrm>
            <a:off x="562262" y="-17613"/>
            <a:ext cx="11155700" cy="6893224"/>
          </a:xfrm>
          <a:prstGeom prst="rect">
            <a:avLst/>
          </a:prstGeom>
        </p:spPr>
      </p:pic>
      <p:pic>
        <p:nvPicPr>
          <p:cNvPr id="6" name="Afbeelding 13">
            <a:extLst>
              <a:ext uri="{FF2B5EF4-FFF2-40B4-BE49-F238E27FC236}">
                <a16:creationId xmlns:a16="http://schemas.microsoft.com/office/drawing/2014/main" id="{3796E2BE-EBED-C892-AE56-EC7B3F1F6AC1}"/>
              </a:ext>
            </a:extLst>
          </p:cNvPr>
          <p:cNvPicPr>
            <a:picLocks noChangeAspect="1"/>
          </p:cNvPicPr>
          <p:nvPr userDrawn="1"/>
        </p:nvPicPr>
        <p:blipFill>
          <a:blip r:embed="rId4"/>
          <a:stretch>
            <a:fillRect/>
          </a:stretch>
        </p:blipFill>
        <p:spPr>
          <a:xfrm>
            <a:off x="557061" y="129725"/>
            <a:ext cx="4322581" cy="902104"/>
          </a:xfrm>
          <a:prstGeom prst="rect">
            <a:avLst/>
          </a:prstGeom>
        </p:spPr>
      </p:pic>
      <p:sp>
        <p:nvSpPr>
          <p:cNvPr id="7" name="TextBox 8">
            <a:extLst>
              <a:ext uri="{FF2B5EF4-FFF2-40B4-BE49-F238E27FC236}">
                <a16:creationId xmlns:a16="http://schemas.microsoft.com/office/drawing/2014/main" id="{D38E3B63-080B-A151-A834-6DDD004ACEDB}"/>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KERN</a:t>
            </a:r>
            <a:r>
              <a:rPr lang="en-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a:t>
            </a:r>
          </a:p>
        </p:txBody>
      </p:sp>
      <p:pic>
        <p:nvPicPr>
          <p:cNvPr id="9" name="Afbeelding 8">
            <a:extLst>
              <a:ext uri="{FF2B5EF4-FFF2-40B4-BE49-F238E27FC236}">
                <a16:creationId xmlns:a16="http://schemas.microsoft.com/office/drawing/2014/main" id="{64992B12-C04B-FA4D-954E-94EDC050D158}"/>
              </a:ext>
            </a:extLst>
          </p:cNvPr>
          <p:cNvPicPr>
            <a:picLocks noChangeAspect="1"/>
          </p:cNvPicPr>
          <p:nvPr userDrawn="1"/>
        </p:nvPicPr>
        <p:blipFill>
          <a:blip r:embed="rId5"/>
          <a:srcRect/>
          <a:stretch/>
        </p:blipFill>
        <p:spPr>
          <a:xfrm>
            <a:off x="147686" y="628996"/>
            <a:ext cx="832067" cy="832067"/>
          </a:xfrm>
          <a:prstGeom prst="rect">
            <a:avLst/>
          </a:prstGeom>
        </p:spPr>
      </p:pic>
    </p:spTree>
    <p:extLst>
      <p:ext uri="{BB962C8B-B14F-4D97-AF65-F5344CB8AC3E}">
        <p14:creationId xmlns:p14="http://schemas.microsoft.com/office/powerpoint/2010/main" val="1096397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ot">
    <p:bg>
      <p:bgPr>
        <a:solidFill>
          <a:schemeClr val="bg2"/>
        </a:solidFill>
        <a:effectLst/>
      </p:bgPr>
    </p:bg>
    <p:spTree>
      <p:nvGrpSpPr>
        <p:cNvPr id="1" name=""/>
        <p:cNvGrpSpPr/>
        <p:nvPr/>
      </p:nvGrpSpPr>
      <p:grpSpPr>
        <a:xfrm>
          <a:off x="0" y="0"/>
          <a:ext cx="0" cy="0"/>
          <a:chOff x="0" y="0"/>
          <a:chExt cx="0" cy="0"/>
        </a:xfrm>
      </p:grpSpPr>
      <p:pic>
        <p:nvPicPr>
          <p:cNvPr id="18" name="Afbeelding 17" descr="Afbeelding met Rechthoek, schermopname&#10;&#10;Automatisch gegenereerde beschrijving">
            <a:extLst>
              <a:ext uri="{FF2B5EF4-FFF2-40B4-BE49-F238E27FC236}">
                <a16:creationId xmlns:a16="http://schemas.microsoft.com/office/drawing/2014/main" id="{D75525E4-83E6-29FC-D740-0EFBA26AB657}"/>
              </a:ext>
            </a:extLst>
          </p:cNvPr>
          <p:cNvPicPr>
            <a:picLocks noChangeAspect="1"/>
          </p:cNvPicPr>
          <p:nvPr userDrawn="1"/>
        </p:nvPicPr>
        <p:blipFill rotWithShape="1">
          <a:blip r:embed="rId2"/>
          <a:srcRect t="1740" b="1163"/>
          <a:stretch/>
        </p:blipFill>
        <p:spPr>
          <a:xfrm>
            <a:off x="-76201" y="-1"/>
            <a:ext cx="12283441" cy="6858001"/>
          </a:xfrm>
          <a:prstGeom prst="rect">
            <a:avLst/>
          </a:prstGeom>
        </p:spPr>
      </p:pic>
      <p:pic>
        <p:nvPicPr>
          <p:cNvPr id="6" name="Afbeelding 5" descr="Afbeelding met patroon, kunst, stof, ontwerp&#10;&#10;Door AI gegenereerde inhoud is mogelijk onjuist.">
            <a:extLst>
              <a:ext uri="{FF2B5EF4-FFF2-40B4-BE49-F238E27FC236}">
                <a16:creationId xmlns:a16="http://schemas.microsoft.com/office/drawing/2014/main" id="{42CE3E03-95C6-2333-8D18-7270EC8DFAB1}"/>
              </a:ext>
            </a:extLst>
          </p:cNvPr>
          <p:cNvPicPr>
            <a:picLocks noChangeAspect="1"/>
          </p:cNvPicPr>
          <p:nvPr userDrawn="1"/>
        </p:nvPicPr>
        <p:blipFill>
          <a:blip r:embed="rId3">
            <a:alphaModFix/>
          </a:blip>
          <a:srcRect r="51044"/>
          <a:stretch>
            <a:fillRect/>
          </a:stretch>
        </p:blipFill>
        <p:spPr>
          <a:xfrm>
            <a:off x="562262" y="-17613"/>
            <a:ext cx="5461466" cy="6893224"/>
          </a:xfrm>
          <a:prstGeom prst="rect">
            <a:avLst/>
          </a:prstGeom>
        </p:spPr>
      </p:pic>
      <p:pic>
        <p:nvPicPr>
          <p:cNvPr id="7" name="Afbeelding 6" descr="Afbeelding met patroon, kunst, stof, ontwerp&#10;&#10;Door AI gegenereerde inhoud is mogelijk onjuist.">
            <a:extLst>
              <a:ext uri="{FF2B5EF4-FFF2-40B4-BE49-F238E27FC236}">
                <a16:creationId xmlns:a16="http://schemas.microsoft.com/office/drawing/2014/main" id="{ADA86C7E-6308-8F18-8F03-D062583C0BC5}"/>
              </a:ext>
            </a:extLst>
          </p:cNvPr>
          <p:cNvPicPr>
            <a:picLocks noChangeAspect="1"/>
          </p:cNvPicPr>
          <p:nvPr userDrawn="1"/>
        </p:nvPicPr>
        <p:blipFill>
          <a:blip r:embed="rId3">
            <a:alphaModFix/>
          </a:blip>
          <a:srcRect l="49639" r="1"/>
          <a:stretch>
            <a:fillRect/>
          </a:stretch>
        </p:blipFill>
        <p:spPr>
          <a:xfrm>
            <a:off x="6096000" y="-18660"/>
            <a:ext cx="5617948" cy="6893224"/>
          </a:xfrm>
          <a:prstGeom prst="rect">
            <a:avLst/>
          </a:prstGeom>
        </p:spPr>
      </p:pic>
      <p:pic>
        <p:nvPicPr>
          <p:cNvPr id="8" name="Afbeelding 7" descr="Afbeelding met Graphics&#10;&#10;Door AI gegenereerde inhoud is mogelijk onjuist.">
            <a:extLst>
              <a:ext uri="{FF2B5EF4-FFF2-40B4-BE49-F238E27FC236}">
                <a16:creationId xmlns:a16="http://schemas.microsoft.com/office/drawing/2014/main" id="{2ADD9D32-01ED-5119-3FA0-69A57E643321}"/>
              </a:ext>
            </a:extLst>
          </p:cNvPr>
          <p:cNvPicPr>
            <a:picLocks noChangeAspect="1"/>
          </p:cNvPicPr>
          <p:nvPr userDrawn="1"/>
        </p:nvPicPr>
        <p:blipFill>
          <a:blip r:embed="rId4"/>
          <a:stretch>
            <a:fillRect/>
          </a:stretch>
        </p:blipFill>
        <p:spPr>
          <a:xfrm>
            <a:off x="5954580" y="6464300"/>
            <a:ext cx="240270" cy="209268"/>
          </a:xfrm>
          <a:prstGeom prst="rect">
            <a:avLst/>
          </a:prstGeom>
        </p:spPr>
      </p:pic>
      <p:pic>
        <p:nvPicPr>
          <p:cNvPr id="23" name="Afbeelding 22">
            <a:extLst>
              <a:ext uri="{FF2B5EF4-FFF2-40B4-BE49-F238E27FC236}">
                <a16:creationId xmlns:a16="http://schemas.microsoft.com/office/drawing/2014/main" id="{06057E29-608C-50F2-E731-C03259C3A612}"/>
              </a:ext>
            </a:extLst>
          </p:cNvPr>
          <p:cNvPicPr>
            <a:picLocks noChangeAspect="1"/>
          </p:cNvPicPr>
          <p:nvPr userDrawn="1"/>
        </p:nvPicPr>
        <p:blipFill>
          <a:blip r:embed="rId5"/>
          <a:stretch>
            <a:fillRect/>
          </a:stretch>
        </p:blipFill>
        <p:spPr>
          <a:xfrm>
            <a:off x="568036" y="128175"/>
            <a:ext cx="4304450" cy="898320"/>
          </a:xfrm>
          <a:prstGeom prst="rect">
            <a:avLst/>
          </a:prstGeom>
        </p:spPr>
      </p:pic>
      <p:sp>
        <p:nvSpPr>
          <p:cNvPr id="28" name="TextBox 8">
            <a:extLst>
              <a:ext uri="{FF2B5EF4-FFF2-40B4-BE49-F238E27FC236}">
                <a16:creationId xmlns:a16="http://schemas.microsoft.com/office/drawing/2014/main" id="{6235A355-714B-B5E2-E4A7-CB13AD35FE2C}"/>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SLOT</a:t>
            </a:r>
            <a:r>
              <a:rPr lang="en-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a:t>
            </a:r>
          </a:p>
        </p:txBody>
      </p:sp>
      <p:pic>
        <p:nvPicPr>
          <p:cNvPr id="5" name="Afbeelding 4">
            <a:extLst>
              <a:ext uri="{FF2B5EF4-FFF2-40B4-BE49-F238E27FC236}">
                <a16:creationId xmlns:a16="http://schemas.microsoft.com/office/drawing/2014/main" id="{AACB98B6-D93A-0AA7-AD1B-90CF1A388DFE}"/>
              </a:ext>
            </a:extLst>
          </p:cNvPr>
          <p:cNvPicPr>
            <a:picLocks noChangeAspect="1"/>
          </p:cNvPicPr>
          <p:nvPr userDrawn="1"/>
        </p:nvPicPr>
        <p:blipFill>
          <a:blip r:embed="rId6"/>
          <a:srcRect/>
          <a:stretch/>
        </p:blipFill>
        <p:spPr>
          <a:xfrm>
            <a:off x="147686" y="628996"/>
            <a:ext cx="832067" cy="832067"/>
          </a:xfrm>
          <a:prstGeom prst="rect">
            <a:avLst/>
          </a:prstGeom>
        </p:spPr>
      </p:pic>
    </p:spTree>
    <p:extLst>
      <p:ext uri="{BB962C8B-B14F-4D97-AF65-F5344CB8AC3E}">
        <p14:creationId xmlns:p14="http://schemas.microsoft.com/office/powerpoint/2010/main" val="3034925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ot blanco">
    <p:bg>
      <p:bgPr>
        <a:solidFill>
          <a:schemeClr val="bg2"/>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08BE1A2-B9BB-5A2A-0EC6-14B553BB0BB0}"/>
              </a:ext>
            </a:extLst>
          </p:cNvPr>
          <p:cNvGrpSpPr/>
          <p:nvPr userDrawn="1"/>
        </p:nvGrpSpPr>
        <p:grpSpPr>
          <a:xfrm>
            <a:off x="-76201" y="-2497"/>
            <a:ext cx="12283441" cy="6860497"/>
            <a:chOff x="-76201" y="-2497"/>
            <a:chExt cx="12283441" cy="6860497"/>
          </a:xfrm>
        </p:grpSpPr>
        <p:pic>
          <p:nvPicPr>
            <p:cNvPr id="20" name="Afbeelding 19" descr="Afbeelding met Rechthoek, schermopname&#10;&#10;Automatisch gegenereerde beschrijving">
              <a:extLst>
                <a:ext uri="{FF2B5EF4-FFF2-40B4-BE49-F238E27FC236}">
                  <a16:creationId xmlns:a16="http://schemas.microsoft.com/office/drawing/2014/main" id="{51F8F92C-8A33-E71D-2663-95152B145ED5}"/>
                </a:ext>
              </a:extLst>
            </p:cNvPr>
            <p:cNvPicPr>
              <a:picLocks noChangeAspect="1"/>
            </p:cNvPicPr>
            <p:nvPr userDrawn="1"/>
          </p:nvPicPr>
          <p:blipFill rotWithShape="1">
            <a:blip r:embed="rId2"/>
            <a:srcRect t="1740" b="1163"/>
            <a:stretch/>
          </p:blipFill>
          <p:spPr>
            <a:xfrm>
              <a:off x="-76201" y="-1"/>
              <a:ext cx="12283441" cy="6858001"/>
            </a:xfrm>
            <a:prstGeom prst="rect">
              <a:avLst/>
            </a:prstGeom>
          </p:spPr>
        </p:pic>
        <p:sp>
          <p:nvSpPr>
            <p:cNvPr id="4" name="Rectangle 3">
              <a:extLst>
                <a:ext uri="{FF2B5EF4-FFF2-40B4-BE49-F238E27FC236}">
                  <a16:creationId xmlns:a16="http://schemas.microsoft.com/office/drawing/2014/main" id="{A3A119DB-9807-F2B5-3E99-4884C61685E6}"/>
                </a:ext>
              </a:extLst>
            </p:cNvPr>
            <p:cNvSpPr/>
            <p:nvPr userDrawn="1"/>
          </p:nvSpPr>
          <p:spPr>
            <a:xfrm>
              <a:off x="5938702" y="-2497"/>
              <a:ext cx="286360" cy="6530683"/>
            </a:xfrm>
            <a:prstGeom prst="rect">
              <a:avLst/>
            </a:prstGeom>
            <a:solidFill>
              <a:srgbClr val="E6E5E6"/>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50000"/>
                </a:lnSpc>
              </a:pPr>
              <a:endParaRPr lang="en-NL"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endParaRPr>
            </a:p>
          </p:txBody>
        </p:sp>
      </p:grpSp>
      <p:pic>
        <p:nvPicPr>
          <p:cNvPr id="6" name="Afbeelding 5" descr="Afbeelding met patroon, kunst, stof, ontwerp&#10;&#10;Door AI gegenereerde inhoud is mogelijk onjuist.">
            <a:extLst>
              <a:ext uri="{FF2B5EF4-FFF2-40B4-BE49-F238E27FC236}">
                <a16:creationId xmlns:a16="http://schemas.microsoft.com/office/drawing/2014/main" id="{9B34B236-5FB2-B9E2-5676-047BF94CC63A}"/>
              </a:ext>
            </a:extLst>
          </p:cNvPr>
          <p:cNvPicPr>
            <a:picLocks noChangeAspect="1"/>
          </p:cNvPicPr>
          <p:nvPr userDrawn="1"/>
        </p:nvPicPr>
        <p:blipFill>
          <a:blip r:embed="rId3">
            <a:alphaModFix/>
          </a:blip>
          <a:stretch>
            <a:fillRect/>
          </a:stretch>
        </p:blipFill>
        <p:spPr>
          <a:xfrm>
            <a:off x="562262" y="-17613"/>
            <a:ext cx="11155700" cy="6893224"/>
          </a:xfrm>
          <a:prstGeom prst="rect">
            <a:avLst/>
          </a:prstGeom>
        </p:spPr>
      </p:pic>
      <p:pic>
        <p:nvPicPr>
          <p:cNvPr id="3" name="Afbeelding 22">
            <a:extLst>
              <a:ext uri="{FF2B5EF4-FFF2-40B4-BE49-F238E27FC236}">
                <a16:creationId xmlns:a16="http://schemas.microsoft.com/office/drawing/2014/main" id="{C32C831A-6E32-A3F4-46C1-7C4419D0D20C}"/>
              </a:ext>
            </a:extLst>
          </p:cNvPr>
          <p:cNvPicPr>
            <a:picLocks noChangeAspect="1"/>
          </p:cNvPicPr>
          <p:nvPr userDrawn="1"/>
        </p:nvPicPr>
        <p:blipFill>
          <a:blip r:embed="rId4"/>
          <a:stretch>
            <a:fillRect/>
          </a:stretch>
        </p:blipFill>
        <p:spPr>
          <a:xfrm>
            <a:off x="568036" y="128175"/>
            <a:ext cx="4304450" cy="898320"/>
          </a:xfrm>
          <a:prstGeom prst="rect">
            <a:avLst/>
          </a:prstGeom>
        </p:spPr>
      </p:pic>
      <p:sp>
        <p:nvSpPr>
          <p:cNvPr id="9" name="TextBox 8">
            <a:extLst>
              <a:ext uri="{FF2B5EF4-FFF2-40B4-BE49-F238E27FC236}">
                <a16:creationId xmlns:a16="http://schemas.microsoft.com/office/drawing/2014/main" id="{141AAA6B-E9B2-5F64-4822-EA92147EFDCE}"/>
              </a:ext>
            </a:extLst>
          </p:cNvPr>
          <p:cNvSpPr txBox="1"/>
          <p:nvPr userDrawn="1"/>
        </p:nvSpPr>
        <p:spPr>
          <a:xfrm>
            <a:off x="1225850" y="625368"/>
            <a:ext cx="3260309" cy="388568"/>
          </a:xfrm>
          <a:prstGeom prst="rect">
            <a:avLst/>
          </a:prstGeom>
          <a:noFill/>
        </p:spPr>
        <p:txBody>
          <a:bodyPr wrap="square" rtlCol="0">
            <a:spAutoFit/>
          </a:bodyPr>
          <a:lstStyle/>
          <a:p>
            <a:pPr algn="l">
              <a:lnSpc>
                <a:spcPct val="150000"/>
              </a:lnSpc>
            </a:pPr>
            <a:r>
              <a:rPr lang="nl-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SLOT</a:t>
            </a:r>
            <a:r>
              <a:rPr lang="en-NL" sz="1400" b="0" i="0" dirty="0">
                <a:solidFill>
                  <a:schemeClr val="accent6"/>
                </a:solidFill>
                <a:latin typeface="Avenir Black" panose="02000503020000020003" pitchFamily="2" charset="0"/>
                <a:ea typeface="Urbanist" panose="020B0A04040200000203" pitchFamily="34" charset="77"/>
                <a:cs typeface="Urbanist" panose="020B0A04040200000203" pitchFamily="34" charset="77"/>
              </a:rPr>
              <a:t>:</a:t>
            </a:r>
          </a:p>
        </p:txBody>
      </p:sp>
      <p:pic>
        <p:nvPicPr>
          <p:cNvPr id="7" name="Afbeelding 6">
            <a:extLst>
              <a:ext uri="{FF2B5EF4-FFF2-40B4-BE49-F238E27FC236}">
                <a16:creationId xmlns:a16="http://schemas.microsoft.com/office/drawing/2014/main" id="{F1EA7E1F-B31B-5B81-A687-62C520B6312D}"/>
              </a:ext>
            </a:extLst>
          </p:cNvPr>
          <p:cNvPicPr>
            <a:picLocks noChangeAspect="1"/>
          </p:cNvPicPr>
          <p:nvPr userDrawn="1"/>
        </p:nvPicPr>
        <p:blipFill>
          <a:blip r:embed="rId5"/>
          <a:srcRect/>
          <a:stretch/>
        </p:blipFill>
        <p:spPr>
          <a:xfrm>
            <a:off x="147686" y="628996"/>
            <a:ext cx="832067" cy="832067"/>
          </a:xfrm>
          <a:prstGeom prst="rect">
            <a:avLst/>
          </a:prstGeom>
        </p:spPr>
      </p:pic>
    </p:spTree>
    <p:extLst>
      <p:ext uri="{BB962C8B-B14F-4D97-AF65-F5344CB8AC3E}">
        <p14:creationId xmlns:p14="http://schemas.microsoft.com/office/powerpoint/2010/main" val="2554561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hema titel">
    <p:spTree>
      <p:nvGrpSpPr>
        <p:cNvPr id="1" name=""/>
        <p:cNvGrpSpPr/>
        <p:nvPr/>
      </p:nvGrpSpPr>
      <p:grpSpPr>
        <a:xfrm>
          <a:off x="0" y="0"/>
          <a:ext cx="0" cy="0"/>
          <a:chOff x="0" y="0"/>
          <a:chExt cx="0" cy="0"/>
        </a:xfrm>
      </p:grpSpPr>
      <p:pic>
        <p:nvPicPr>
          <p:cNvPr id="3" name="Afbeelding 2" descr="Afbeelding met schets, ontwerp, zwart-wit, kunst&#10;&#10;Automatisch gegenereerde beschrijving">
            <a:extLst>
              <a:ext uri="{FF2B5EF4-FFF2-40B4-BE49-F238E27FC236}">
                <a16:creationId xmlns:a16="http://schemas.microsoft.com/office/drawing/2014/main" id="{06478555-B4AB-EDD8-4759-D402DBB20951}"/>
              </a:ext>
            </a:extLst>
          </p:cNvPr>
          <p:cNvPicPr>
            <a:picLocks noChangeAspect="1"/>
          </p:cNvPicPr>
          <p:nvPr userDrawn="1"/>
        </p:nvPicPr>
        <p:blipFill>
          <a:blip r:embed="rId2"/>
          <a:stretch>
            <a:fillRect/>
          </a:stretch>
        </p:blipFill>
        <p:spPr>
          <a:xfrm>
            <a:off x="-1" y="8467"/>
            <a:ext cx="12207089" cy="6849533"/>
          </a:xfrm>
          <a:prstGeom prst="rect">
            <a:avLst/>
          </a:prstGeom>
        </p:spPr>
      </p:pic>
      <p:pic>
        <p:nvPicPr>
          <p:cNvPr id="5" name="Afbeelding 4" descr="Afbeelding met groen, schermopname, patroon&#10;&#10;Door AI gegenereerde inhoud is mogelijk onjuist.">
            <a:extLst>
              <a:ext uri="{FF2B5EF4-FFF2-40B4-BE49-F238E27FC236}">
                <a16:creationId xmlns:a16="http://schemas.microsoft.com/office/drawing/2014/main" id="{7B4A5D95-DA29-C3E3-B3EE-B51E99B6758E}"/>
              </a:ext>
            </a:extLst>
          </p:cNvPr>
          <p:cNvPicPr>
            <a:picLocks noChangeAspect="1"/>
          </p:cNvPicPr>
          <p:nvPr userDrawn="1"/>
        </p:nvPicPr>
        <p:blipFill>
          <a:blip r:embed="rId3"/>
          <a:stretch>
            <a:fillRect/>
          </a:stretch>
        </p:blipFill>
        <p:spPr>
          <a:xfrm>
            <a:off x="2416629" y="-74021"/>
            <a:ext cx="7389844" cy="6984920"/>
          </a:xfrm>
          <a:prstGeom prst="rect">
            <a:avLst/>
          </a:prstGeom>
        </p:spPr>
      </p:pic>
      <p:sp>
        <p:nvSpPr>
          <p:cNvPr id="4" name="TextBox 18">
            <a:extLst>
              <a:ext uri="{FF2B5EF4-FFF2-40B4-BE49-F238E27FC236}">
                <a16:creationId xmlns:a16="http://schemas.microsoft.com/office/drawing/2014/main" id="{DED90DC1-03DE-E6F3-8BB0-5C8AFBC4C26C}"/>
              </a:ext>
            </a:extLst>
          </p:cNvPr>
          <p:cNvSpPr txBox="1"/>
          <p:nvPr userDrawn="1"/>
        </p:nvSpPr>
        <p:spPr>
          <a:xfrm>
            <a:off x="4013860" y="2298890"/>
            <a:ext cx="4334493" cy="2639505"/>
          </a:xfrm>
          <a:prstGeom prst="rect">
            <a:avLst/>
          </a:prstGeom>
          <a:noFill/>
        </p:spPr>
        <p:txBody>
          <a:bodyPr wrap="square" rtlCol="0">
            <a:spAutoFit/>
          </a:bodyPr>
          <a:lstStyle/>
          <a:p>
            <a:pPr algn="ctr">
              <a:lnSpc>
                <a:spcPct val="150000"/>
              </a:lnSpc>
            </a:pPr>
            <a:r>
              <a:rPr lang="nl-NL" sz="1600" b="1" dirty="0">
                <a:solidFill>
                  <a:srgbClr val="0C6F8C"/>
                </a:solidFill>
              </a:rPr>
              <a:t>Wie wil er nou niet wonen in de gelukkigste stad ter wereld? </a:t>
            </a:r>
          </a:p>
          <a:p>
            <a:pPr algn="ctr">
              <a:lnSpc>
                <a:spcPct val="150000"/>
              </a:lnSpc>
            </a:pPr>
            <a:endParaRPr lang="nl-NL" sz="1600" b="1" dirty="0">
              <a:solidFill>
                <a:srgbClr val="0C6F8C"/>
              </a:solidFill>
            </a:endParaRPr>
          </a:p>
          <a:p>
            <a:pPr algn="ctr">
              <a:lnSpc>
                <a:spcPct val="150000"/>
              </a:lnSpc>
            </a:pPr>
            <a:r>
              <a:rPr lang="nl-NL" sz="1600" b="0" dirty="0">
                <a:solidFill>
                  <a:srgbClr val="0C6F8C"/>
                </a:solidFill>
              </a:rPr>
              <a:t>Neem de touwtjes in handen en bouw je eigen stad. Maak keuzes over geld en voorzieningen en werk samen om het leven voor iedereen een stukje leuker en makkelijker te maken. </a:t>
            </a:r>
          </a:p>
        </p:txBody>
      </p:sp>
      <p:sp>
        <p:nvSpPr>
          <p:cNvPr id="6" name="TextBox 3">
            <a:extLst>
              <a:ext uri="{FF2B5EF4-FFF2-40B4-BE49-F238E27FC236}">
                <a16:creationId xmlns:a16="http://schemas.microsoft.com/office/drawing/2014/main" id="{F372B10F-2F5D-3C3E-81F1-6A57487C3B5A}"/>
              </a:ext>
            </a:extLst>
          </p:cNvPr>
          <p:cNvSpPr txBox="1"/>
          <p:nvPr userDrawn="1"/>
        </p:nvSpPr>
        <p:spPr>
          <a:xfrm>
            <a:off x="3676668" y="1630544"/>
            <a:ext cx="4862572" cy="727122"/>
          </a:xfrm>
          <a:prstGeom prst="rect">
            <a:avLst/>
          </a:prstGeom>
          <a:noFill/>
        </p:spPr>
        <p:txBody>
          <a:bodyPr wrap="square" rtlCol="0">
            <a:spAutoFit/>
          </a:bodyPr>
          <a:lstStyle/>
          <a:p>
            <a:pPr algn="ctr">
              <a:lnSpc>
                <a:spcPct val="150000"/>
              </a:lnSpc>
            </a:pPr>
            <a:r>
              <a:rPr lang="nl-NL" sz="3000" b="1" i="0" dirty="0">
                <a:solidFill>
                  <a:srgbClr val="6F8DC3"/>
                </a:solidFill>
                <a:latin typeface="Avenir Black" panose="02000503020000020003" pitchFamily="2" charset="0"/>
                <a:ea typeface="Roboto Light" panose="02000000000000000000" pitchFamily="2" charset="0"/>
                <a:cs typeface="Urbanist" panose="020B0A04040200000203" pitchFamily="34" charset="77"/>
              </a:rPr>
              <a:t>JOUW STAD</a:t>
            </a:r>
            <a:endParaRPr lang="en-NL" sz="3000" b="0" i="0">
              <a:solidFill>
                <a:srgbClr val="32549B"/>
              </a:solidFill>
              <a:latin typeface="Geckoy" pitchFamily="2" charset="77"/>
              <a:ea typeface="Roboto Light" panose="02000000000000000000" pitchFamily="2" charset="0"/>
              <a:cs typeface="Urbanist" panose="020B0A04040200000203" pitchFamily="34" charset="77"/>
            </a:endParaRPr>
          </a:p>
        </p:txBody>
      </p:sp>
      <p:pic>
        <p:nvPicPr>
          <p:cNvPr id="10" name="Afbeelding 9" descr="Afbeelding met Graphics, clipart, cirkel, grafische vormgeving&#10;&#10;Door AI gegenereerde inhoud is mogelijk onjuist.">
            <a:extLst>
              <a:ext uri="{FF2B5EF4-FFF2-40B4-BE49-F238E27FC236}">
                <a16:creationId xmlns:a16="http://schemas.microsoft.com/office/drawing/2014/main" id="{461E4A9C-FE5A-10E9-DCB4-52E3ECE27950}"/>
              </a:ext>
            </a:extLst>
          </p:cNvPr>
          <p:cNvPicPr>
            <a:picLocks noChangeAspect="1"/>
          </p:cNvPicPr>
          <p:nvPr userDrawn="1"/>
        </p:nvPicPr>
        <p:blipFill>
          <a:blip r:embed="rId4"/>
          <a:stretch>
            <a:fillRect/>
          </a:stretch>
        </p:blipFill>
        <p:spPr>
          <a:xfrm>
            <a:off x="9095874" y="4864200"/>
            <a:ext cx="1617666" cy="1617666"/>
          </a:xfrm>
          <a:prstGeom prst="rect">
            <a:avLst/>
          </a:prstGeom>
        </p:spPr>
      </p:pic>
      <p:pic>
        <p:nvPicPr>
          <p:cNvPr id="15" name="Afbeelding 14" descr="Afbeelding met cirkel, kunst&#10;&#10;Door AI gegenereerde inhoud is mogelijk onjuist.">
            <a:extLst>
              <a:ext uri="{FF2B5EF4-FFF2-40B4-BE49-F238E27FC236}">
                <a16:creationId xmlns:a16="http://schemas.microsoft.com/office/drawing/2014/main" id="{987C860C-5095-4617-ABA1-881F28253BC0}"/>
              </a:ext>
            </a:extLst>
          </p:cNvPr>
          <p:cNvPicPr>
            <a:picLocks noChangeAspect="1"/>
          </p:cNvPicPr>
          <p:nvPr userDrawn="1"/>
        </p:nvPicPr>
        <p:blipFill>
          <a:blip r:embed="rId5"/>
          <a:stretch>
            <a:fillRect/>
          </a:stretch>
        </p:blipFill>
        <p:spPr>
          <a:xfrm>
            <a:off x="500480" y="527404"/>
            <a:ext cx="2167780" cy="2167780"/>
          </a:xfrm>
          <a:prstGeom prst="rect">
            <a:avLst/>
          </a:prstGeom>
        </p:spPr>
      </p:pic>
      <p:pic>
        <p:nvPicPr>
          <p:cNvPr id="18" name="Afbeelding 17" descr="Afbeelding met Graphics&#10;&#10;Door AI gegenereerde inhoud is mogelijk onjuist.">
            <a:extLst>
              <a:ext uri="{FF2B5EF4-FFF2-40B4-BE49-F238E27FC236}">
                <a16:creationId xmlns:a16="http://schemas.microsoft.com/office/drawing/2014/main" id="{96743001-6218-ECC6-37DF-602D976E4488}"/>
              </a:ext>
            </a:extLst>
          </p:cNvPr>
          <p:cNvPicPr>
            <a:picLocks noChangeAspect="1"/>
          </p:cNvPicPr>
          <p:nvPr userDrawn="1"/>
        </p:nvPicPr>
        <p:blipFill>
          <a:blip r:embed="rId6"/>
          <a:stretch>
            <a:fillRect/>
          </a:stretch>
        </p:blipFill>
        <p:spPr>
          <a:xfrm>
            <a:off x="5951219" y="5495925"/>
            <a:ext cx="304648" cy="265339"/>
          </a:xfrm>
          <a:prstGeom prst="rect">
            <a:avLst/>
          </a:prstGeom>
        </p:spPr>
      </p:pic>
    </p:spTree>
    <p:extLst>
      <p:ext uri="{BB962C8B-B14F-4D97-AF65-F5344CB8AC3E}">
        <p14:creationId xmlns:p14="http://schemas.microsoft.com/office/powerpoint/2010/main" val="3572146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pic>
        <p:nvPicPr>
          <p:cNvPr id="3" name="Afbeelding 2" descr="Afbeelding met Rechthoek, plein, schermopname&#10;&#10;Automatisch gegenereerde beschrijving">
            <a:extLst>
              <a:ext uri="{FF2B5EF4-FFF2-40B4-BE49-F238E27FC236}">
                <a16:creationId xmlns:a16="http://schemas.microsoft.com/office/drawing/2014/main" id="{4C82F880-7FB0-64B8-EFED-35E34A18C357}"/>
              </a:ext>
            </a:extLst>
          </p:cNvPr>
          <p:cNvPicPr>
            <a:picLocks noChangeAspect="1"/>
          </p:cNvPicPr>
          <p:nvPr userDrawn="1"/>
        </p:nvPicPr>
        <p:blipFill>
          <a:blip r:embed="rId2"/>
          <a:stretch>
            <a:fillRect/>
          </a:stretch>
        </p:blipFill>
        <p:spPr>
          <a:xfrm>
            <a:off x="13252" y="-8726"/>
            <a:ext cx="12192000" cy="6858000"/>
          </a:xfrm>
          <a:prstGeom prst="rect">
            <a:avLst/>
          </a:prstGeom>
        </p:spPr>
      </p:pic>
      <p:pic>
        <p:nvPicPr>
          <p:cNvPr id="2" name="Afbeelding 1" descr="Afbeelding met patroon, kunst, stof, groen&#10;&#10;Door AI gegenereerde inhoud is mogelijk onjuist.">
            <a:extLst>
              <a:ext uri="{FF2B5EF4-FFF2-40B4-BE49-F238E27FC236}">
                <a16:creationId xmlns:a16="http://schemas.microsoft.com/office/drawing/2014/main" id="{C2B4264F-1E7A-D7A1-964D-DE1CEF3B7B95}"/>
              </a:ext>
            </a:extLst>
          </p:cNvPr>
          <p:cNvPicPr>
            <a:picLocks noChangeAspect="1"/>
          </p:cNvPicPr>
          <p:nvPr userDrawn="1"/>
        </p:nvPicPr>
        <p:blipFill>
          <a:blip r:embed="rId3"/>
          <a:stretch>
            <a:fillRect/>
          </a:stretch>
        </p:blipFill>
        <p:spPr>
          <a:xfrm>
            <a:off x="-19163" y="8726"/>
            <a:ext cx="12197911" cy="5594909"/>
          </a:xfrm>
          <a:prstGeom prst="rect">
            <a:avLst/>
          </a:prstGeom>
        </p:spPr>
      </p:pic>
      <p:pic>
        <p:nvPicPr>
          <p:cNvPr id="10" name="Afbeelding 9" descr="Afbeelding met patroon, typografie&#10;&#10;Door AI gegenereerde inhoud is mogelijk onjuist.">
            <a:extLst>
              <a:ext uri="{FF2B5EF4-FFF2-40B4-BE49-F238E27FC236}">
                <a16:creationId xmlns:a16="http://schemas.microsoft.com/office/drawing/2014/main" id="{7BB28014-DF75-27D6-3188-1214639AF6F2}"/>
              </a:ext>
            </a:extLst>
          </p:cNvPr>
          <p:cNvPicPr>
            <a:picLocks noChangeAspect="1"/>
          </p:cNvPicPr>
          <p:nvPr userDrawn="1"/>
        </p:nvPicPr>
        <p:blipFill>
          <a:blip r:embed="rId4"/>
          <a:stretch>
            <a:fillRect/>
          </a:stretch>
        </p:blipFill>
        <p:spPr>
          <a:xfrm>
            <a:off x="4241238" y="2548315"/>
            <a:ext cx="3422096" cy="1888053"/>
          </a:xfrm>
          <a:prstGeom prst="rect">
            <a:avLst/>
          </a:prstGeom>
        </p:spPr>
      </p:pic>
      <p:pic>
        <p:nvPicPr>
          <p:cNvPr id="12" name="Afbeelding 11" descr="Afbeelding met schermopname, scherm, ontwerp, kunst&#10;&#10;Automatisch gegenereerde beschrijving">
            <a:extLst>
              <a:ext uri="{FF2B5EF4-FFF2-40B4-BE49-F238E27FC236}">
                <a16:creationId xmlns:a16="http://schemas.microsoft.com/office/drawing/2014/main" id="{4AE28626-B80C-FB48-ACF1-C4F72D1FC265}"/>
              </a:ext>
            </a:extLst>
          </p:cNvPr>
          <p:cNvPicPr>
            <a:picLocks noChangeAspect="1"/>
          </p:cNvPicPr>
          <p:nvPr userDrawn="1"/>
        </p:nvPicPr>
        <p:blipFill>
          <a:blip r:embed="rId5"/>
          <a:stretch>
            <a:fillRect/>
          </a:stretch>
        </p:blipFill>
        <p:spPr>
          <a:xfrm>
            <a:off x="3824060" y="2186609"/>
            <a:ext cx="4256452" cy="3917169"/>
          </a:xfrm>
          <a:prstGeom prst="rect">
            <a:avLst/>
          </a:prstGeom>
        </p:spPr>
      </p:pic>
    </p:spTree>
    <p:extLst>
      <p:ext uri="{BB962C8B-B14F-4D97-AF65-F5344CB8AC3E}">
        <p14:creationId xmlns:p14="http://schemas.microsoft.com/office/powerpoint/2010/main" val="840875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B8520B7-7DF2-C6E0-6289-23B1A6A8FA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CCE31E4C-4E77-4AC4-C0FC-ACA308F11F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D4277106-BE73-CD74-4CE3-6F6A6F31EC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C2389-6A8A-4548-B6E2-11D412A322AE}" type="datetimeFigureOut">
              <a:rPr lang="nl-NL" smtClean="0"/>
              <a:t>09-09-2026</a:t>
            </a:fld>
            <a:endParaRPr lang="nl-NL"/>
          </a:p>
        </p:txBody>
      </p:sp>
      <p:sp>
        <p:nvSpPr>
          <p:cNvPr id="5" name="Tijdelijke aanduiding voor voettekst 4">
            <a:extLst>
              <a:ext uri="{FF2B5EF4-FFF2-40B4-BE49-F238E27FC236}">
                <a16:creationId xmlns:a16="http://schemas.microsoft.com/office/drawing/2014/main" id="{26108BC1-1C83-C7A8-6E08-E9AC1169C6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ECE67142-30AC-7F33-8728-5254C8B7E8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4A683A-4C27-7D42-AA92-6B7CF8E64EAC}" type="slidenum">
              <a:rPr lang="nl-NL" smtClean="0"/>
              <a:t>‹nr.›</a:t>
            </a:fld>
            <a:endParaRPr lang="nl-NL"/>
          </a:p>
        </p:txBody>
      </p:sp>
    </p:spTree>
    <p:extLst>
      <p:ext uri="{BB962C8B-B14F-4D97-AF65-F5344CB8AC3E}">
        <p14:creationId xmlns:p14="http://schemas.microsoft.com/office/powerpoint/2010/main" val="3770963788"/>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72" r:id="rId4"/>
    <p:sldLayoutId id="2147483777" r:id="rId5"/>
    <p:sldLayoutId id="2147483773" r:id="rId6"/>
    <p:sldLayoutId id="2147483779" r:id="rId7"/>
    <p:sldLayoutId id="2147483774" r:id="rId8"/>
    <p:sldLayoutId id="2147483781" r:id="rId9"/>
    <p:sldLayoutId id="2147483775" r:id="rId10"/>
    <p:sldLayoutId id="2147483776" r:id="rId11"/>
  </p:sldLayoutIdLst>
  <p:txStyles>
    <p:titleStyle>
      <a:lvl1pPr algn="l" defTabSz="914400" rtl="0" eaLnBrk="1" latinLnBrk="0" hangingPunct="1">
        <a:lnSpc>
          <a:spcPct val="150000"/>
        </a:lnSpc>
        <a:spcBef>
          <a:spcPct val="0"/>
        </a:spcBef>
        <a:buNone/>
        <a:defRPr sz="1600" kern="1200">
          <a:solidFill>
            <a:schemeClr val="tx1"/>
          </a:solidFill>
          <a:latin typeface="+mn-lt"/>
          <a:ea typeface="+mj-ea"/>
          <a:cs typeface="+mj-cs"/>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5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docent.leslab.nl/9789492667601/Content/Student/attachment/MBO-BS-TH9-L1-stadsblad.pdf" TargetMode="External"/><Relationship Id="rId3" Type="http://schemas.openxmlformats.org/officeDocument/2006/relationships/image" Target="../media/image33.png"/><Relationship Id="rId7" Type="http://schemas.openxmlformats.org/officeDocument/2006/relationships/hyperlink" Target="https://docent.leslab.nl/9789492667601/Content/Student/attachment/MBO-BS-TH9-L2-stadsblad.pdf" TargetMode="External"/><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hyperlink" Target="https://docent.leslab.nl/9789492667601/Content/Student/attachment/MBO-BS-TH9-L3-stadsblad.pdf" TargetMode="External"/><Relationship Id="rId5" Type="http://schemas.openxmlformats.org/officeDocument/2006/relationships/image" Target="../media/image35.svg"/><Relationship Id="rId4" Type="http://schemas.openxmlformats.org/officeDocument/2006/relationships/image" Target="../media/image34.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4.png"/><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8" Type="http://schemas.openxmlformats.org/officeDocument/2006/relationships/image" Target="../media/image40.svg"/><Relationship Id="rId13" Type="http://schemas.openxmlformats.org/officeDocument/2006/relationships/image" Target="../media/image45.svg"/><Relationship Id="rId18" Type="http://schemas.openxmlformats.org/officeDocument/2006/relationships/image" Target="../media/image50.svg"/><Relationship Id="rId3" Type="http://schemas.openxmlformats.org/officeDocument/2006/relationships/image" Target="../media/image36.png"/><Relationship Id="rId21" Type="http://schemas.openxmlformats.org/officeDocument/2006/relationships/image" Target="../media/image53.svg"/><Relationship Id="rId7" Type="http://schemas.openxmlformats.org/officeDocument/2006/relationships/image" Target="../media/image39.png"/><Relationship Id="rId12" Type="http://schemas.openxmlformats.org/officeDocument/2006/relationships/image" Target="../media/image44.svg"/><Relationship Id="rId17" Type="http://schemas.openxmlformats.org/officeDocument/2006/relationships/image" Target="../media/image49.svg"/><Relationship Id="rId2" Type="http://schemas.openxmlformats.org/officeDocument/2006/relationships/notesSlide" Target="../notesSlides/notesSlide2.xml"/><Relationship Id="rId16" Type="http://schemas.openxmlformats.org/officeDocument/2006/relationships/image" Target="../media/image48.svg"/><Relationship Id="rId20" Type="http://schemas.openxmlformats.org/officeDocument/2006/relationships/image" Target="../media/image52.svg"/><Relationship Id="rId1" Type="http://schemas.openxmlformats.org/officeDocument/2006/relationships/slideLayout" Target="../slideLayouts/slideLayout4.xml"/><Relationship Id="rId6" Type="http://schemas.openxmlformats.org/officeDocument/2006/relationships/image" Target="../media/image38.svg"/><Relationship Id="rId11" Type="http://schemas.openxmlformats.org/officeDocument/2006/relationships/image" Target="../media/image43.svg"/><Relationship Id="rId5" Type="http://schemas.microsoft.com/office/2007/relationships/hdphoto" Target="../media/hdphoto1.wdp"/><Relationship Id="rId15" Type="http://schemas.openxmlformats.org/officeDocument/2006/relationships/image" Target="../media/image47.svg"/><Relationship Id="rId23" Type="http://schemas.openxmlformats.org/officeDocument/2006/relationships/image" Target="../media/image55.png"/><Relationship Id="rId10" Type="http://schemas.openxmlformats.org/officeDocument/2006/relationships/image" Target="../media/image42.svg"/><Relationship Id="rId19" Type="http://schemas.openxmlformats.org/officeDocument/2006/relationships/image" Target="../media/image51.svg"/><Relationship Id="rId4" Type="http://schemas.openxmlformats.org/officeDocument/2006/relationships/image" Target="../media/image37.png"/><Relationship Id="rId9" Type="http://schemas.openxmlformats.org/officeDocument/2006/relationships/image" Target="../media/image41.svg"/><Relationship Id="rId14" Type="http://schemas.openxmlformats.org/officeDocument/2006/relationships/image" Target="../media/image46.svg"/><Relationship Id="rId22" Type="http://schemas.openxmlformats.org/officeDocument/2006/relationships/image" Target="../media/image54.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7.png"/><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4.png"/><Relationship Id="rId7" Type="http://schemas.openxmlformats.org/officeDocument/2006/relationships/image" Target="../media/image57.sv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56.png"/><Relationship Id="rId5" Type="http://schemas.microsoft.com/office/2007/relationships/hdphoto" Target="../media/hdphoto1.wdp"/><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47.svg"/><Relationship Id="rId18" Type="http://schemas.openxmlformats.org/officeDocument/2006/relationships/image" Target="../media/image52.svg"/><Relationship Id="rId3" Type="http://schemas.microsoft.com/office/2007/relationships/hdphoto" Target="../media/hdphoto1.wdp"/><Relationship Id="rId7" Type="http://schemas.openxmlformats.org/officeDocument/2006/relationships/image" Target="../media/image41.svg"/><Relationship Id="rId12" Type="http://schemas.openxmlformats.org/officeDocument/2006/relationships/image" Target="../media/image46.svg"/><Relationship Id="rId17" Type="http://schemas.openxmlformats.org/officeDocument/2006/relationships/image" Target="../media/image51.svg"/><Relationship Id="rId2" Type="http://schemas.openxmlformats.org/officeDocument/2006/relationships/image" Target="../media/image37.png"/><Relationship Id="rId16" Type="http://schemas.openxmlformats.org/officeDocument/2006/relationships/image" Target="../media/image50.svg"/><Relationship Id="rId20"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40.svg"/><Relationship Id="rId11" Type="http://schemas.openxmlformats.org/officeDocument/2006/relationships/image" Target="../media/image45.svg"/><Relationship Id="rId5" Type="http://schemas.openxmlformats.org/officeDocument/2006/relationships/image" Target="../media/image39.png"/><Relationship Id="rId15" Type="http://schemas.openxmlformats.org/officeDocument/2006/relationships/image" Target="../media/image49.svg"/><Relationship Id="rId10" Type="http://schemas.openxmlformats.org/officeDocument/2006/relationships/image" Target="../media/image44.svg"/><Relationship Id="rId19" Type="http://schemas.openxmlformats.org/officeDocument/2006/relationships/image" Target="../media/image53.svg"/><Relationship Id="rId4" Type="http://schemas.openxmlformats.org/officeDocument/2006/relationships/image" Target="../media/image38.svg"/><Relationship Id="rId9" Type="http://schemas.openxmlformats.org/officeDocument/2006/relationships/image" Target="../media/image43.svg"/><Relationship Id="rId14" Type="http://schemas.openxmlformats.org/officeDocument/2006/relationships/image" Target="../media/image48.svg"/></Relationships>
</file>

<file path=ppt/slides/_rels/slide10.xml.rels><?xml version="1.0" encoding="UTF-8" standalone="yes"?>
<Relationships xmlns="http://schemas.openxmlformats.org/package/2006/relationships"><Relationship Id="rId8" Type="http://schemas.openxmlformats.org/officeDocument/2006/relationships/image" Target="../media/image62.svg"/><Relationship Id="rId13" Type="http://schemas.openxmlformats.org/officeDocument/2006/relationships/image" Target="../media/image67.svg"/><Relationship Id="rId18" Type="http://schemas.openxmlformats.org/officeDocument/2006/relationships/image" Target="../media/image71.svg"/><Relationship Id="rId3" Type="http://schemas.openxmlformats.org/officeDocument/2006/relationships/image" Target="../media/image37.png"/><Relationship Id="rId21" Type="http://schemas.openxmlformats.org/officeDocument/2006/relationships/image" Target="../media/image54.png"/><Relationship Id="rId7" Type="http://schemas.openxmlformats.org/officeDocument/2006/relationships/image" Target="../media/image61.svg"/><Relationship Id="rId12" Type="http://schemas.openxmlformats.org/officeDocument/2006/relationships/image" Target="../media/image66.svg"/><Relationship Id="rId17" Type="http://schemas.openxmlformats.org/officeDocument/2006/relationships/image" Target="../media/image70.svg"/><Relationship Id="rId2" Type="http://schemas.openxmlformats.org/officeDocument/2006/relationships/notesSlide" Target="../notesSlides/notesSlide4.xml"/><Relationship Id="rId16" Type="http://schemas.openxmlformats.org/officeDocument/2006/relationships/image" Target="../media/image69.svg"/><Relationship Id="rId20" Type="http://schemas.openxmlformats.org/officeDocument/2006/relationships/image" Target="../media/image73.sv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65.svg"/><Relationship Id="rId5" Type="http://schemas.openxmlformats.org/officeDocument/2006/relationships/image" Target="../media/image60.svg"/><Relationship Id="rId15" Type="http://schemas.openxmlformats.org/officeDocument/2006/relationships/image" Target="../media/image68.svg"/><Relationship Id="rId10" Type="http://schemas.openxmlformats.org/officeDocument/2006/relationships/image" Target="../media/image64.svg"/><Relationship Id="rId19" Type="http://schemas.openxmlformats.org/officeDocument/2006/relationships/image" Target="../media/image72.svg"/><Relationship Id="rId4" Type="http://schemas.microsoft.com/office/2007/relationships/hdphoto" Target="../media/hdphoto1.wdp"/><Relationship Id="rId9" Type="http://schemas.openxmlformats.org/officeDocument/2006/relationships/image" Target="../media/image63.svg"/><Relationship Id="rId14" Type="http://schemas.openxmlformats.org/officeDocument/2006/relationships/image" Target="../media/image57.svg"/><Relationship Id="rId22" Type="http://schemas.openxmlformats.org/officeDocument/2006/relationships/image" Target="../media/image55.png"/></Relationships>
</file>

<file path=ppt/slides/_rels/slide11.xml.rels><?xml version="1.0" encoding="UTF-8" standalone="yes"?>
<Relationships xmlns="http://schemas.openxmlformats.org/package/2006/relationships"><Relationship Id="rId3" Type="http://schemas.openxmlformats.org/officeDocument/2006/relationships/image" Target="../media/image75.svg"/><Relationship Id="rId7" Type="http://schemas.openxmlformats.org/officeDocument/2006/relationships/image" Target="../media/image34.png"/><Relationship Id="rId2" Type="http://schemas.openxmlformats.org/officeDocument/2006/relationships/image" Target="../media/image74.png"/><Relationship Id="rId1" Type="http://schemas.openxmlformats.org/officeDocument/2006/relationships/slideLayout" Target="../slideLayouts/slideLayout8.xml"/><Relationship Id="rId6" Type="http://schemas.openxmlformats.org/officeDocument/2006/relationships/image" Target="../media/image78.svg"/><Relationship Id="rId5" Type="http://schemas.openxmlformats.org/officeDocument/2006/relationships/image" Target="../media/image77.svg"/><Relationship Id="rId4" Type="http://schemas.openxmlformats.org/officeDocument/2006/relationships/image" Target="../media/image76.png"/></Relationships>
</file>

<file path=ppt/slides/_rels/slide12.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4.svg"/><Relationship Id="rId3" Type="http://schemas.openxmlformats.org/officeDocument/2006/relationships/image" Target="../media/image80.svg"/><Relationship Id="rId7" Type="http://schemas.openxmlformats.org/officeDocument/2006/relationships/image" Target="../media/image80.png"/><Relationship Id="rId12" Type="http://schemas.openxmlformats.org/officeDocument/2006/relationships/image" Target="../media/image83.svg"/><Relationship Id="rId2" Type="http://schemas.openxmlformats.org/officeDocument/2006/relationships/image" Target="../media/image79.svg"/><Relationship Id="rId1" Type="http://schemas.openxmlformats.org/officeDocument/2006/relationships/slideLayout" Target="../slideLayouts/slideLayout8.xml"/><Relationship Id="rId6" Type="http://schemas.openxmlformats.org/officeDocument/2006/relationships/image" Target="NULL"/><Relationship Id="rId11" Type="http://schemas.openxmlformats.org/officeDocument/2006/relationships/image" Target="../media/image82.svg"/><Relationship Id="rId5" Type="http://schemas.openxmlformats.org/officeDocument/2006/relationships/image" Target="NULL"/><Relationship Id="rId15" Type="http://schemas.openxmlformats.org/officeDocument/2006/relationships/image" Target="../media/image76.png"/><Relationship Id="rId10" Type="http://schemas.openxmlformats.org/officeDocument/2006/relationships/image" Target="../media/image81.svg"/><Relationship Id="rId4" Type="http://schemas.openxmlformats.org/officeDocument/2006/relationships/image" Target="NULL"/><Relationship Id="rId9" Type="http://schemas.openxmlformats.org/officeDocument/2006/relationships/image" Target="NULL"/><Relationship Id="rId14" Type="http://schemas.openxmlformats.org/officeDocument/2006/relationships/image" Target="../media/image34.png"/></Relationships>
</file>

<file path=ppt/slides/_rels/slide13.xml.rels><?xml version="1.0" encoding="UTF-8" standalone="yes"?>
<Relationships xmlns="http://schemas.openxmlformats.org/package/2006/relationships"><Relationship Id="rId8" Type="http://schemas.openxmlformats.org/officeDocument/2006/relationships/image" Target="../media/image88.svg"/><Relationship Id="rId3" Type="http://schemas.openxmlformats.org/officeDocument/2006/relationships/image" Target="../media/image76.png"/><Relationship Id="rId7" Type="http://schemas.openxmlformats.org/officeDocument/2006/relationships/image" Target="NULL"/><Relationship Id="rId2" Type="http://schemas.openxmlformats.org/officeDocument/2006/relationships/image" Target="../media/image85.svg"/><Relationship Id="rId1" Type="http://schemas.openxmlformats.org/officeDocument/2006/relationships/slideLayout" Target="../slideLayouts/slideLayout8.xml"/><Relationship Id="rId11" Type="http://schemas.openxmlformats.org/officeDocument/2006/relationships/image" Target="../media/image90.svg"/><Relationship Id="rId5" Type="http://schemas.openxmlformats.org/officeDocument/2006/relationships/image" Target="../media/image87.svg"/><Relationship Id="rId10" Type="http://schemas.openxmlformats.org/officeDocument/2006/relationships/image" Target="../media/image89.svg"/><Relationship Id="rId4" Type="http://schemas.openxmlformats.org/officeDocument/2006/relationships/image" Target="../media/image86.svg"/><Relationship Id="rId9"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hdphoto" Target="../media/hdphoto1.wdp"/><Relationship Id="rId7" Type="http://schemas.openxmlformats.org/officeDocument/2006/relationships/image" Target="../media/image93.png"/><Relationship Id="rId2" Type="http://schemas.openxmlformats.org/officeDocument/2006/relationships/image" Target="../media/image37.png"/><Relationship Id="rId1" Type="http://schemas.openxmlformats.org/officeDocument/2006/relationships/slideLayout" Target="../slideLayouts/slideLayout8.xml"/><Relationship Id="rId6" Type="http://schemas.openxmlformats.org/officeDocument/2006/relationships/image" Target="../media/image92.svg"/><Relationship Id="rId5" Type="http://schemas.openxmlformats.org/officeDocument/2006/relationships/image" Target="../media/image76.png"/><Relationship Id="rId4" Type="http://schemas.openxmlformats.org/officeDocument/2006/relationships/image" Target="../media/image91.svg"/><Relationship Id="rId9" Type="http://schemas.openxmlformats.org/officeDocument/2006/relationships/image" Target="../media/image94.svg"/></Relationships>
</file>

<file path=ppt/slides/_rels/slide15.xml.rels><?xml version="1.0" encoding="UTF-8" standalone="yes"?>
<Relationships xmlns="http://schemas.openxmlformats.org/package/2006/relationships"><Relationship Id="rId8" Type="http://schemas.openxmlformats.org/officeDocument/2006/relationships/image" Target="../media/image97.svg"/><Relationship Id="rId13" Type="http://schemas.openxmlformats.org/officeDocument/2006/relationships/image" Target="../media/image42.svg"/><Relationship Id="rId18" Type="http://schemas.openxmlformats.org/officeDocument/2006/relationships/image" Target="../media/image47.svg"/><Relationship Id="rId3" Type="http://schemas.openxmlformats.org/officeDocument/2006/relationships/image" Target="../media/image95.svg"/><Relationship Id="rId21" Type="http://schemas.openxmlformats.org/officeDocument/2006/relationships/image" Target="../media/image50.svg"/><Relationship Id="rId7" Type="http://schemas.microsoft.com/office/2007/relationships/hdphoto" Target="../media/hdphoto1.wdp"/><Relationship Id="rId12" Type="http://schemas.openxmlformats.org/officeDocument/2006/relationships/image" Target="../media/image41.svg"/><Relationship Id="rId17" Type="http://schemas.openxmlformats.org/officeDocument/2006/relationships/image" Target="../media/image46.svg"/><Relationship Id="rId25" Type="http://schemas.openxmlformats.org/officeDocument/2006/relationships/image" Target="../media/image94.svg"/><Relationship Id="rId2" Type="http://schemas.openxmlformats.org/officeDocument/2006/relationships/notesSlide" Target="../notesSlides/notesSlide5.xml"/><Relationship Id="rId16" Type="http://schemas.openxmlformats.org/officeDocument/2006/relationships/image" Target="../media/image45.svg"/><Relationship Id="rId20" Type="http://schemas.openxmlformats.org/officeDocument/2006/relationships/image" Target="../media/image49.svg"/><Relationship Id="rId1" Type="http://schemas.openxmlformats.org/officeDocument/2006/relationships/slideLayout" Target="../slideLayouts/slideLayout8.xml"/><Relationship Id="rId6" Type="http://schemas.openxmlformats.org/officeDocument/2006/relationships/image" Target="../media/image37.png"/><Relationship Id="rId11" Type="http://schemas.openxmlformats.org/officeDocument/2006/relationships/image" Target="../media/image40.svg"/><Relationship Id="rId24" Type="http://schemas.openxmlformats.org/officeDocument/2006/relationships/image" Target="../media/image53.svg"/><Relationship Id="rId5" Type="http://schemas.openxmlformats.org/officeDocument/2006/relationships/image" Target="../media/image96.svg"/><Relationship Id="rId15" Type="http://schemas.openxmlformats.org/officeDocument/2006/relationships/image" Target="../media/image44.svg"/><Relationship Id="rId23" Type="http://schemas.openxmlformats.org/officeDocument/2006/relationships/image" Target="../media/image52.svg"/><Relationship Id="rId10" Type="http://schemas.openxmlformats.org/officeDocument/2006/relationships/image" Target="../media/image98.png"/><Relationship Id="rId19" Type="http://schemas.openxmlformats.org/officeDocument/2006/relationships/image" Target="../media/image48.svg"/><Relationship Id="rId4" Type="http://schemas.openxmlformats.org/officeDocument/2006/relationships/image" Target="../media/image76.png"/><Relationship Id="rId9" Type="http://schemas.openxmlformats.org/officeDocument/2006/relationships/image" Target="../media/image38.svg"/><Relationship Id="rId14" Type="http://schemas.openxmlformats.org/officeDocument/2006/relationships/image" Target="../media/image43.svg"/><Relationship Id="rId22" Type="http://schemas.openxmlformats.org/officeDocument/2006/relationships/image" Target="../media/image51.svg"/></Relationships>
</file>

<file path=ppt/slides/_rels/slide1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74.png"/></Relationships>
</file>

<file path=ppt/slides/_rels/slide1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89.png"/><Relationship Id="rId7" Type="http://schemas.openxmlformats.org/officeDocument/2006/relationships/image" Target="NULL"/><Relationship Id="rId2" Type="http://schemas.openxmlformats.org/officeDocument/2006/relationships/image" Target="../media/image88.png"/><Relationship Id="rId1" Type="http://schemas.openxmlformats.org/officeDocument/2006/relationships/slideLayout" Target="../slideLayouts/slideLayout8.xml"/><Relationship Id="rId6" Type="http://schemas.openxmlformats.org/officeDocument/2006/relationships/image" Target="NULL"/><Relationship Id="rId11" Type="http://schemas.openxmlformats.org/officeDocument/2006/relationships/image" Target="../media/image84.svg"/><Relationship Id="rId10" Type="http://schemas.openxmlformats.org/officeDocument/2006/relationships/image" Target="../media/image100.svg"/><Relationship Id="rId4" Type="http://schemas.openxmlformats.org/officeDocument/2006/relationships/image" Target="../media/image90.png"/><Relationship Id="rId9" Type="http://schemas.openxmlformats.org/officeDocument/2006/relationships/image" Target="../media/image94.svg"/></Relationships>
</file>

<file path=ppt/slides/_rels/slide1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01.sv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48.svg"/><Relationship Id="rId18" Type="http://schemas.openxmlformats.org/officeDocument/2006/relationships/image" Target="../media/image53.svg"/><Relationship Id="rId3" Type="http://schemas.openxmlformats.org/officeDocument/2006/relationships/image" Target="../media/image38.svg"/><Relationship Id="rId7" Type="http://schemas.openxmlformats.org/officeDocument/2006/relationships/image" Target="../media/image42.svg"/><Relationship Id="rId12" Type="http://schemas.openxmlformats.org/officeDocument/2006/relationships/image" Target="../media/image47.svg"/><Relationship Id="rId17" Type="http://schemas.openxmlformats.org/officeDocument/2006/relationships/image" Target="../media/image52.svg"/><Relationship Id="rId2" Type="http://schemas.openxmlformats.org/officeDocument/2006/relationships/image" Target="../media/image102.jpeg"/><Relationship Id="rId16" Type="http://schemas.openxmlformats.org/officeDocument/2006/relationships/image" Target="../media/image51.svg"/><Relationship Id="rId20" Type="http://schemas.openxmlformats.org/officeDocument/2006/relationships/image" Target="../media/image104.png"/><Relationship Id="rId1" Type="http://schemas.openxmlformats.org/officeDocument/2006/relationships/slideLayout" Target="../slideLayouts/slideLayout8.xml"/><Relationship Id="rId6" Type="http://schemas.openxmlformats.org/officeDocument/2006/relationships/image" Target="../media/image41.svg"/><Relationship Id="rId11" Type="http://schemas.openxmlformats.org/officeDocument/2006/relationships/image" Target="../media/image46.svg"/><Relationship Id="rId5" Type="http://schemas.openxmlformats.org/officeDocument/2006/relationships/image" Target="../media/image40.svg"/><Relationship Id="rId15" Type="http://schemas.openxmlformats.org/officeDocument/2006/relationships/image" Target="../media/image50.svg"/><Relationship Id="rId10" Type="http://schemas.openxmlformats.org/officeDocument/2006/relationships/image" Target="../media/image45.svg"/><Relationship Id="rId19" Type="http://schemas.openxmlformats.org/officeDocument/2006/relationships/image" Target="../media/image103.svg"/><Relationship Id="rId4" Type="http://schemas.openxmlformats.org/officeDocument/2006/relationships/image" Target="../media/image98.png"/><Relationship Id="rId9" Type="http://schemas.openxmlformats.org/officeDocument/2006/relationships/image" Target="../media/image44.svg"/><Relationship Id="rId14" Type="http://schemas.openxmlformats.org/officeDocument/2006/relationships/image" Target="../media/image49.svg"/></Relationships>
</file>

<file path=ppt/slides/_rels/slide21.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8" Type="http://schemas.openxmlformats.org/officeDocument/2006/relationships/image" Target="../media/image94.svg"/><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8.xml"/><Relationship Id="rId6" Type="http://schemas.openxmlformats.org/officeDocument/2006/relationships/image" Target="NULL"/><Relationship Id="rId5" Type="http://schemas.openxmlformats.org/officeDocument/2006/relationships/image" Target="../media/image96.png"/><Relationship Id="rId10" Type="http://schemas.openxmlformats.org/officeDocument/2006/relationships/image" Target="../media/image84.svg"/><Relationship Id="rId4" Type="http://schemas.openxmlformats.org/officeDocument/2006/relationships/image" Target="../media/image95.png"/><Relationship Id="rId9" Type="http://schemas.openxmlformats.org/officeDocument/2006/relationships/image" Target="../media/image100.svg"/></Relationships>
</file>

<file path=ppt/slides/_rels/slide2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01.sv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8" Type="http://schemas.openxmlformats.org/officeDocument/2006/relationships/image" Target="../media/image44.svg"/><Relationship Id="rId13" Type="http://schemas.openxmlformats.org/officeDocument/2006/relationships/image" Target="../media/image49.svg"/><Relationship Id="rId18" Type="http://schemas.openxmlformats.org/officeDocument/2006/relationships/image" Target="../media/image103.svg"/><Relationship Id="rId3" Type="http://schemas.openxmlformats.org/officeDocument/2006/relationships/image" Target="../media/image98.png"/><Relationship Id="rId7" Type="http://schemas.openxmlformats.org/officeDocument/2006/relationships/image" Target="../media/image43.svg"/><Relationship Id="rId12" Type="http://schemas.openxmlformats.org/officeDocument/2006/relationships/image" Target="../media/image48.svg"/><Relationship Id="rId17" Type="http://schemas.openxmlformats.org/officeDocument/2006/relationships/image" Target="../media/image53.svg"/><Relationship Id="rId2" Type="http://schemas.openxmlformats.org/officeDocument/2006/relationships/image" Target="../media/image38.svg"/><Relationship Id="rId16" Type="http://schemas.openxmlformats.org/officeDocument/2006/relationships/image" Target="../media/image52.svg"/><Relationship Id="rId1" Type="http://schemas.openxmlformats.org/officeDocument/2006/relationships/slideLayout" Target="../slideLayouts/slideLayout8.xml"/><Relationship Id="rId6" Type="http://schemas.openxmlformats.org/officeDocument/2006/relationships/image" Target="../media/image42.svg"/><Relationship Id="rId11" Type="http://schemas.openxmlformats.org/officeDocument/2006/relationships/image" Target="../media/image47.svg"/><Relationship Id="rId5" Type="http://schemas.openxmlformats.org/officeDocument/2006/relationships/image" Target="../media/image41.svg"/><Relationship Id="rId15" Type="http://schemas.openxmlformats.org/officeDocument/2006/relationships/image" Target="../media/image51.svg"/><Relationship Id="rId10" Type="http://schemas.openxmlformats.org/officeDocument/2006/relationships/image" Target="../media/image46.svg"/><Relationship Id="rId19" Type="http://schemas.openxmlformats.org/officeDocument/2006/relationships/image" Target="../media/image104.png"/><Relationship Id="rId4" Type="http://schemas.openxmlformats.org/officeDocument/2006/relationships/image" Target="../media/image40.svg"/><Relationship Id="rId9" Type="http://schemas.openxmlformats.org/officeDocument/2006/relationships/image" Target="../media/image45.svg"/><Relationship Id="rId14" Type="http://schemas.openxmlformats.org/officeDocument/2006/relationships/image" Target="../media/image50.svg"/></Relationships>
</file>

<file path=ppt/slides/_rels/slide2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8" Type="http://schemas.openxmlformats.org/officeDocument/2006/relationships/image" Target="../media/image105.svg"/><Relationship Id="rId3" Type="http://schemas.openxmlformats.org/officeDocument/2006/relationships/image" Target="../media/image980.png"/><Relationship Id="rId7" Type="http://schemas.openxmlformats.org/officeDocument/2006/relationships/image" Target="../media/image102.png"/><Relationship Id="rId2" Type="http://schemas.openxmlformats.org/officeDocument/2006/relationships/image" Target="../media/image97.png"/><Relationship Id="rId1" Type="http://schemas.openxmlformats.org/officeDocument/2006/relationships/slideLayout" Target="../slideLayouts/slideLayout8.xml"/><Relationship Id="rId6" Type="http://schemas.openxmlformats.org/officeDocument/2006/relationships/image" Target="../media/image101.png"/><Relationship Id="rId5" Type="http://schemas.openxmlformats.org/officeDocument/2006/relationships/image" Target="../media/image100.png"/><Relationship Id="rId10" Type="http://schemas.openxmlformats.org/officeDocument/2006/relationships/image" Target="../media/image84.svg"/><Relationship Id="rId4" Type="http://schemas.openxmlformats.org/officeDocument/2006/relationships/image" Target="../media/image990.png"/><Relationship Id="rId9" Type="http://schemas.openxmlformats.org/officeDocument/2006/relationships/image" Target="../media/image100.svg"/></Relationships>
</file>

<file path=ppt/slides/_rels/slide2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06.sv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48.svg"/><Relationship Id="rId18" Type="http://schemas.openxmlformats.org/officeDocument/2006/relationships/image" Target="../media/image53.svg"/><Relationship Id="rId3" Type="http://schemas.openxmlformats.org/officeDocument/2006/relationships/image" Target="../media/image38.svg"/><Relationship Id="rId7" Type="http://schemas.openxmlformats.org/officeDocument/2006/relationships/image" Target="../media/image42.svg"/><Relationship Id="rId12" Type="http://schemas.openxmlformats.org/officeDocument/2006/relationships/image" Target="../media/image47.svg"/><Relationship Id="rId17" Type="http://schemas.openxmlformats.org/officeDocument/2006/relationships/image" Target="../media/image52.svg"/><Relationship Id="rId2" Type="http://schemas.openxmlformats.org/officeDocument/2006/relationships/image" Target="../media/image102.jpeg"/><Relationship Id="rId16" Type="http://schemas.openxmlformats.org/officeDocument/2006/relationships/image" Target="../media/image51.svg"/><Relationship Id="rId20" Type="http://schemas.openxmlformats.org/officeDocument/2006/relationships/image" Target="../media/image104.png"/><Relationship Id="rId1" Type="http://schemas.openxmlformats.org/officeDocument/2006/relationships/slideLayout" Target="../slideLayouts/slideLayout8.xml"/><Relationship Id="rId6" Type="http://schemas.openxmlformats.org/officeDocument/2006/relationships/image" Target="../media/image41.svg"/><Relationship Id="rId11" Type="http://schemas.openxmlformats.org/officeDocument/2006/relationships/image" Target="../media/image46.svg"/><Relationship Id="rId5" Type="http://schemas.openxmlformats.org/officeDocument/2006/relationships/image" Target="../media/image40.svg"/><Relationship Id="rId15" Type="http://schemas.openxmlformats.org/officeDocument/2006/relationships/image" Target="../media/image50.svg"/><Relationship Id="rId10" Type="http://schemas.openxmlformats.org/officeDocument/2006/relationships/image" Target="../media/image45.svg"/><Relationship Id="rId19" Type="http://schemas.openxmlformats.org/officeDocument/2006/relationships/image" Target="../media/image103.svg"/><Relationship Id="rId4" Type="http://schemas.openxmlformats.org/officeDocument/2006/relationships/image" Target="../media/image98.png"/><Relationship Id="rId9" Type="http://schemas.openxmlformats.org/officeDocument/2006/relationships/image" Target="../media/image44.svg"/><Relationship Id="rId14" Type="http://schemas.openxmlformats.org/officeDocument/2006/relationships/image" Target="../media/image49.svg"/></Relationships>
</file>

<file path=ppt/slides/_rels/slide2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99.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093438C0-263F-A027-273E-7BBBE7479CF1}"/>
              </a:ext>
            </a:extLst>
          </p:cNvPr>
          <p:cNvPicPr>
            <a:picLocks noChangeAspect="1"/>
          </p:cNvPicPr>
          <p:nvPr/>
        </p:nvPicPr>
        <p:blipFill>
          <a:blip r:embed="rId3"/>
          <a:srcRect l="-676" t="15368" r="676" b="25974"/>
          <a:stretch>
            <a:fillRect/>
          </a:stretch>
        </p:blipFill>
        <p:spPr>
          <a:xfrm>
            <a:off x="4183382" y="2481943"/>
            <a:ext cx="3488869" cy="2046515"/>
          </a:xfrm>
          <a:prstGeom prst="rect">
            <a:avLst/>
          </a:prstGeom>
        </p:spPr>
      </p:pic>
    </p:spTree>
    <p:extLst>
      <p:ext uri="{BB962C8B-B14F-4D97-AF65-F5344CB8AC3E}">
        <p14:creationId xmlns:p14="http://schemas.microsoft.com/office/powerpoint/2010/main" val="426300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17366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C2C1D-929F-91C9-A99A-6A340A7C16D2}"/>
            </a:ext>
          </a:extLst>
        </p:cNvPr>
        <p:cNvGrpSpPr/>
        <p:nvPr/>
      </p:nvGrpSpPr>
      <p:grpSpPr>
        <a:xfrm>
          <a:off x="0" y="0"/>
          <a:ext cx="0" cy="0"/>
          <a:chOff x="0" y="0"/>
          <a:chExt cx="0" cy="0"/>
        </a:xfrm>
      </p:grpSpPr>
      <p:sp>
        <p:nvSpPr>
          <p:cNvPr id="7" name="TextBox 25">
            <a:extLst>
              <a:ext uri="{FF2B5EF4-FFF2-40B4-BE49-F238E27FC236}">
                <a16:creationId xmlns:a16="http://schemas.microsoft.com/office/drawing/2014/main" id="{07F02A4E-B9DA-28DF-4CF4-3305506D94A4}"/>
              </a:ext>
            </a:extLst>
          </p:cNvPr>
          <p:cNvSpPr txBox="1"/>
          <p:nvPr/>
        </p:nvSpPr>
        <p:spPr>
          <a:xfrm>
            <a:off x="4707723" y="1002435"/>
            <a:ext cx="1980459" cy="600164"/>
          </a:xfrm>
          <a:prstGeom prst="rect">
            <a:avLst/>
          </a:prstGeom>
          <a:noFill/>
        </p:spPr>
        <p:txBody>
          <a:bodyPr wrap="square" rtlCol="0">
            <a:spAutoFit/>
          </a:bodyPr>
          <a:lstStyle/>
          <a:p>
            <a:pPr algn="l">
              <a:lnSpc>
                <a:spcPct val="150000"/>
              </a:lnSpc>
            </a:pPr>
            <a:r>
              <a:rPr lang="nl-NL" sz="2400" b="1" i="0" dirty="0">
                <a:latin typeface="Avenir Black" panose="02000503020000020003" pitchFamily="2" charset="0"/>
                <a:ea typeface="Urbanist" panose="020B0A04040200000203" pitchFamily="34" charset="77"/>
                <a:cs typeface="Urbanist" panose="020B0A04040200000203" pitchFamily="34" charset="77"/>
              </a:rPr>
              <a:t>FLITSLES:</a:t>
            </a:r>
            <a:endParaRPr lang="en-NL" sz="2400" b="1" i="0">
              <a:latin typeface="Avenir Black" panose="02000503020000020003" pitchFamily="2" charset="0"/>
              <a:ea typeface="Urbanist" panose="020B0A04040200000203" pitchFamily="34" charset="77"/>
              <a:cs typeface="Urbanist" panose="020B0A04040200000203" pitchFamily="34" charset="77"/>
            </a:endParaRPr>
          </a:p>
        </p:txBody>
      </p:sp>
      <p:sp>
        <p:nvSpPr>
          <p:cNvPr id="9" name="TextBox 26">
            <a:extLst>
              <a:ext uri="{FF2B5EF4-FFF2-40B4-BE49-F238E27FC236}">
                <a16:creationId xmlns:a16="http://schemas.microsoft.com/office/drawing/2014/main" id="{14FDA4DE-A360-1CF9-FC8E-3A28999A7F6A}"/>
              </a:ext>
            </a:extLst>
          </p:cNvPr>
          <p:cNvSpPr txBox="1"/>
          <p:nvPr/>
        </p:nvSpPr>
        <p:spPr>
          <a:xfrm>
            <a:off x="6690868" y="1002435"/>
            <a:ext cx="3356372" cy="581698"/>
          </a:xfrm>
          <a:prstGeom prst="rect">
            <a:avLst/>
          </a:prstGeom>
          <a:noFill/>
        </p:spPr>
        <p:txBody>
          <a:bodyPr wrap="square" rtlCol="0">
            <a:spAutoFit/>
          </a:bodyPr>
          <a:lstStyle/>
          <a:p>
            <a:pPr algn="l">
              <a:lnSpc>
                <a:spcPct val="150000"/>
              </a:lnSpc>
            </a:pPr>
            <a:r>
              <a:rPr lang="nl-NL" sz="2400" b="0" i="0" dirty="0">
                <a:latin typeface="Geckoy" pitchFamily="2" charset="77"/>
                <a:ea typeface="Urbanist" panose="020B0A04040200000203" pitchFamily="34" charset="77"/>
                <a:cs typeface="Urbanist" panose="020B0A04040200000203" pitchFamily="34" charset="77"/>
              </a:rPr>
              <a:t>JOUW STAD</a:t>
            </a:r>
            <a:endParaRPr lang="en-NL" sz="2400" b="0" i="0" dirty="0">
              <a:latin typeface="Geckoy" pitchFamily="2" charset="77"/>
              <a:ea typeface="Urbanist" panose="020B0A04040200000203" pitchFamily="34" charset="77"/>
              <a:cs typeface="Urbanist" panose="020B0A04040200000203" pitchFamily="34" charset="77"/>
            </a:endParaRPr>
          </a:p>
        </p:txBody>
      </p:sp>
      <p:sp>
        <p:nvSpPr>
          <p:cNvPr id="5" name="TextBox 18">
            <a:extLst>
              <a:ext uri="{FF2B5EF4-FFF2-40B4-BE49-F238E27FC236}">
                <a16:creationId xmlns:a16="http://schemas.microsoft.com/office/drawing/2014/main" id="{2C44EBEB-9F25-2C82-B23C-D11DE9A42737}"/>
              </a:ext>
            </a:extLst>
          </p:cNvPr>
          <p:cNvSpPr txBox="1"/>
          <p:nvPr/>
        </p:nvSpPr>
        <p:spPr>
          <a:xfrm>
            <a:off x="902579" y="2783237"/>
            <a:ext cx="2920369" cy="387542"/>
          </a:xfrm>
          <a:prstGeom prst="rect">
            <a:avLst/>
          </a:prstGeom>
          <a:noFill/>
        </p:spPr>
        <p:txBody>
          <a:bodyPr wrap="square" rtlCol="0">
            <a:spAutoFit/>
          </a:bodyPr>
          <a:lstStyle/>
          <a:p>
            <a:pPr algn="l">
              <a:lnSpc>
                <a:spcPct val="150000"/>
              </a:lnSpc>
            </a:pPr>
            <a:r>
              <a:rPr lang="nl-NL" sz="1400" dirty="0">
                <a:solidFill>
                  <a:srgbClr val="000000"/>
                </a:solidFill>
                <a:latin typeface="Avenir Light" panose="020B0402020203020204" pitchFamily="34" charset="77"/>
                <a:ea typeface="Roboto Light" panose="02000000000000000000" pitchFamily="2" charset="0"/>
              </a:rPr>
              <a:t>Bouw je stad</a:t>
            </a:r>
            <a:endParaRPr lang="en-NL" sz="1400" dirty="0">
              <a:solidFill>
                <a:srgbClr val="000000"/>
              </a:solidFill>
              <a:latin typeface="Avenir Light" panose="020B0402020203020204" pitchFamily="34" charset="77"/>
              <a:ea typeface="Roboto Light" panose="02000000000000000000" pitchFamily="2" charset="0"/>
            </a:endParaRPr>
          </a:p>
        </p:txBody>
      </p:sp>
      <p:sp>
        <p:nvSpPr>
          <p:cNvPr id="6" name="TextBox 18">
            <a:extLst>
              <a:ext uri="{FF2B5EF4-FFF2-40B4-BE49-F238E27FC236}">
                <a16:creationId xmlns:a16="http://schemas.microsoft.com/office/drawing/2014/main" id="{386AFD2F-18CD-A4AA-1E15-235594B74767}"/>
              </a:ext>
            </a:extLst>
          </p:cNvPr>
          <p:cNvSpPr txBox="1"/>
          <p:nvPr/>
        </p:nvSpPr>
        <p:spPr>
          <a:xfrm>
            <a:off x="853981" y="4304859"/>
            <a:ext cx="2920369" cy="387542"/>
          </a:xfrm>
          <a:prstGeom prst="rect">
            <a:avLst/>
          </a:prstGeom>
          <a:noFill/>
        </p:spPr>
        <p:txBody>
          <a:bodyPr wrap="square" rtlCol="0">
            <a:spAutoFit/>
          </a:bodyPr>
          <a:lstStyle/>
          <a:p>
            <a:pPr algn="l">
              <a:lnSpc>
                <a:spcPct val="150000"/>
              </a:lnSpc>
            </a:pPr>
            <a:r>
              <a:rPr lang="nl-NL" sz="1400" dirty="0">
                <a:solidFill>
                  <a:srgbClr val="000000"/>
                </a:solidFill>
                <a:latin typeface="Avenir Light" panose="020B0402020203020204" pitchFamily="34" charset="77"/>
                <a:ea typeface="Roboto Light" panose="02000000000000000000" pitchFamily="2" charset="0"/>
              </a:rPr>
              <a:t>Meet de leefbaarheid</a:t>
            </a:r>
            <a:endParaRPr lang="en-NL" sz="1400" dirty="0">
              <a:solidFill>
                <a:srgbClr val="000000"/>
              </a:solidFill>
              <a:latin typeface="Avenir Light" panose="020B0402020203020204" pitchFamily="34" charset="77"/>
              <a:ea typeface="Roboto Light" panose="02000000000000000000" pitchFamily="2" charset="0"/>
            </a:endParaRPr>
          </a:p>
        </p:txBody>
      </p:sp>
      <p:sp>
        <p:nvSpPr>
          <p:cNvPr id="11" name="TextBox 18">
            <a:extLst>
              <a:ext uri="{FF2B5EF4-FFF2-40B4-BE49-F238E27FC236}">
                <a16:creationId xmlns:a16="http://schemas.microsoft.com/office/drawing/2014/main" id="{A183B3CE-9B37-6CB6-845E-7192FF97561F}"/>
              </a:ext>
            </a:extLst>
          </p:cNvPr>
          <p:cNvSpPr txBox="1"/>
          <p:nvPr/>
        </p:nvSpPr>
        <p:spPr>
          <a:xfrm>
            <a:off x="869998" y="5824426"/>
            <a:ext cx="2920369" cy="387542"/>
          </a:xfrm>
          <a:prstGeom prst="rect">
            <a:avLst/>
          </a:prstGeom>
          <a:noFill/>
        </p:spPr>
        <p:txBody>
          <a:bodyPr wrap="square" rtlCol="0">
            <a:spAutoFit/>
          </a:bodyPr>
          <a:lstStyle/>
          <a:p>
            <a:pPr algn="l">
              <a:lnSpc>
                <a:spcPct val="150000"/>
              </a:lnSpc>
            </a:pPr>
            <a:r>
              <a:rPr lang="nl-NL" sz="1400" dirty="0">
                <a:solidFill>
                  <a:srgbClr val="000000"/>
                </a:solidFill>
                <a:latin typeface="Avenir Light" panose="020B0402020203020204" pitchFamily="34" charset="77"/>
                <a:ea typeface="Roboto Light" panose="02000000000000000000" pitchFamily="2" charset="0"/>
              </a:rPr>
              <a:t>Speel het spel</a:t>
            </a:r>
            <a:endParaRPr lang="en-NL" sz="1400" dirty="0">
              <a:solidFill>
                <a:srgbClr val="000000"/>
              </a:solidFill>
              <a:latin typeface="Avenir Light" panose="020B0402020203020204" pitchFamily="34" charset="77"/>
              <a:ea typeface="Roboto Light" panose="02000000000000000000" pitchFamily="2" charset="0"/>
            </a:endParaRPr>
          </a:p>
        </p:txBody>
      </p:sp>
      <p:sp>
        <p:nvSpPr>
          <p:cNvPr id="12" name="TextBox 18">
            <a:extLst>
              <a:ext uri="{FF2B5EF4-FFF2-40B4-BE49-F238E27FC236}">
                <a16:creationId xmlns:a16="http://schemas.microsoft.com/office/drawing/2014/main" id="{E8AC140F-EE92-6B73-7804-00FA7DD91608}"/>
              </a:ext>
            </a:extLst>
          </p:cNvPr>
          <p:cNvSpPr txBox="1"/>
          <p:nvPr/>
        </p:nvSpPr>
        <p:spPr>
          <a:xfrm>
            <a:off x="8369054" y="2979325"/>
            <a:ext cx="3068863" cy="899349"/>
          </a:xfrm>
          <a:prstGeom prst="rect">
            <a:avLst/>
          </a:prstGeom>
          <a:noFill/>
        </p:spPr>
        <p:txBody>
          <a:bodyPr wrap="square" rtlCol="0">
            <a:spAutoFit/>
          </a:bodyPr>
          <a:lstStyle/>
          <a:p>
            <a:pPr algn="l">
              <a:lnSpc>
                <a:spcPct val="150000"/>
              </a:lnSpc>
            </a:pPr>
            <a:r>
              <a:rPr lang="nl-NL" sz="1200" b="0" i="0" dirty="0">
                <a:solidFill>
                  <a:srgbClr val="000000"/>
                </a:solidFill>
                <a:latin typeface="Avenir Book" panose="02000503020000020003" pitchFamily="2" charset="0"/>
                <a:ea typeface="Roboto Light" panose="02000000000000000000" pitchFamily="2" charset="0"/>
              </a:rPr>
              <a:t>Bouw je eigen stad, verdeel het budget op een slimme manier en maak keuzes voor een gelukkiger leven voo</a:t>
            </a:r>
            <a:r>
              <a:rPr lang="nl-NL" sz="1200" dirty="0">
                <a:solidFill>
                  <a:srgbClr val="000000"/>
                </a:solidFill>
                <a:latin typeface="Avenir Book" panose="02000503020000020003" pitchFamily="2" charset="0"/>
                <a:ea typeface="Roboto Light" panose="02000000000000000000" pitchFamily="2" charset="0"/>
              </a:rPr>
              <a:t>r iedereen.</a:t>
            </a:r>
            <a:endParaRPr lang="en-NL" sz="1200" b="0" i="0" dirty="0">
              <a:solidFill>
                <a:srgbClr val="000000"/>
              </a:solidFill>
              <a:latin typeface="Avenir Book" panose="02000503020000020003" pitchFamily="2" charset="0"/>
              <a:ea typeface="Roboto Light" panose="02000000000000000000" pitchFamily="2" charset="0"/>
            </a:endParaRPr>
          </a:p>
        </p:txBody>
      </p:sp>
      <p:sp>
        <p:nvSpPr>
          <p:cNvPr id="13" name="TextBox 22">
            <a:extLst>
              <a:ext uri="{FF2B5EF4-FFF2-40B4-BE49-F238E27FC236}">
                <a16:creationId xmlns:a16="http://schemas.microsoft.com/office/drawing/2014/main" id="{C9C49CF5-8EF8-60DC-E722-EE7C4687D2EC}"/>
              </a:ext>
            </a:extLst>
          </p:cNvPr>
          <p:cNvSpPr txBox="1"/>
          <p:nvPr/>
        </p:nvSpPr>
        <p:spPr>
          <a:xfrm>
            <a:off x="8537109" y="5202076"/>
            <a:ext cx="2732751" cy="622350"/>
          </a:xfrm>
          <a:prstGeom prst="rect">
            <a:avLst/>
          </a:prstGeom>
          <a:noFill/>
        </p:spPr>
        <p:txBody>
          <a:bodyPr wrap="square" rtlCol="0">
            <a:spAutoFit/>
          </a:bodyPr>
          <a:lstStyle/>
          <a:p>
            <a:pPr algn="l">
              <a:lnSpc>
                <a:spcPct val="150000"/>
              </a:lnSpc>
            </a:pPr>
            <a:r>
              <a:rPr lang="nl-NL" sz="1200" b="0" i="0" dirty="0">
                <a:solidFill>
                  <a:srgbClr val="000000"/>
                </a:solidFill>
                <a:latin typeface="Avenir Book" panose="02000503020000020003" pitchFamily="2" charset="0"/>
                <a:ea typeface="Roboto Light" panose="02000000000000000000" pitchFamily="2" charset="0"/>
              </a:rPr>
              <a:t>Je ontdekt hoe democratie werkt en je begrijpt beter hoe jouw stem telt!</a:t>
            </a:r>
            <a:endParaRPr lang="en-NL" sz="1200" b="0" i="0" dirty="0">
              <a:solidFill>
                <a:srgbClr val="000000"/>
              </a:solidFill>
              <a:latin typeface="Avenir Book" panose="02000503020000020003" pitchFamily="2" charset="0"/>
              <a:ea typeface="Roboto Light" panose="02000000000000000000" pitchFamily="2" charset="0"/>
            </a:endParaRPr>
          </a:p>
        </p:txBody>
      </p:sp>
    </p:spTree>
    <p:extLst>
      <p:ext uri="{BB962C8B-B14F-4D97-AF65-F5344CB8AC3E}">
        <p14:creationId xmlns:p14="http://schemas.microsoft.com/office/powerpoint/2010/main" val="3428114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descr="Afbeelding met Rechthoek, omlijsting&#10;&#10;Door AI gegenereerde inhoud is mogelijk onjuist.">
            <a:extLst>
              <a:ext uri="{FF2B5EF4-FFF2-40B4-BE49-F238E27FC236}">
                <a16:creationId xmlns:a16="http://schemas.microsoft.com/office/drawing/2014/main" id="{AF08FE54-D3AF-BC78-020D-5AB8AEF9D65D}"/>
              </a:ext>
            </a:extLst>
          </p:cNvPr>
          <p:cNvPicPr>
            <a:picLocks noChangeAspect="1"/>
          </p:cNvPicPr>
          <p:nvPr/>
        </p:nvPicPr>
        <p:blipFill>
          <a:blip r:embed="rId2"/>
          <a:stretch>
            <a:fillRect/>
          </a:stretch>
        </p:blipFill>
        <p:spPr>
          <a:xfrm>
            <a:off x="110755" y="1668501"/>
            <a:ext cx="6147708" cy="4949409"/>
          </a:xfrm>
          <a:prstGeom prst="rect">
            <a:avLst/>
          </a:prstGeom>
        </p:spPr>
      </p:pic>
      <p:sp>
        <p:nvSpPr>
          <p:cNvPr id="2" name="TextBox 2">
            <a:extLst>
              <a:ext uri="{FF2B5EF4-FFF2-40B4-BE49-F238E27FC236}">
                <a16:creationId xmlns:a16="http://schemas.microsoft.com/office/drawing/2014/main" id="{6490EA7B-D2D4-914E-544E-7A119BCDC46D}"/>
              </a:ext>
            </a:extLst>
          </p:cNvPr>
          <p:cNvSpPr txBox="1"/>
          <p:nvPr/>
        </p:nvSpPr>
        <p:spPr>
          <a:xfrm>
            <a:off x="1996088" y="592949"/>
            <a:ext cx="1455335"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BOUW JE STAD</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18" name="TextBox 9">
            <a:extLst>
              <a:ext uri="{FF2B5EF4-FFF2-40B4-BE49-F238E27FC236}">
                <a16:creationId xmlns:a16="http://schemas.microsoft.com/office/drawing/2014/main" id="{CC284E65-F63D-C9DC-8AD3-172AC2864782}"/>
              </a:ext>
            </a:extLst>
          </p:cNvPr>
          <p:cNvSpPr txBox="1"/>
          <p:nvPr/>
        </p:nvSpPr>
        <p:spPr>
          <a:xfrm>
            <a:off x="536917" y="2919212"/>
            <a:ext cx="1377945" cy="292388"/>
          </a:xfrm>
          <a:prstGeom prst="rect">
            <a:avLst/>
          </a:prstGeom>
          <a:solidFill>
            <a:schemeClr val="accent2"/>
          </a:solidFill>
        </p:spPr>
        <p:txBody>
          <a:bodyPr wrap="square" rtlCol="0">
            <a:spAutoFit/>
          </a:bodyPr>
          <a:lstStyle/>
          <a:p>
            <a:pPr algn="l"/>
            <a:r>
              <a:rPr lang="en-NL" sz="1300">
                <a:solidFill>
                  <a:schemeClr val="bg1"/>
                </a:solidFill>
                <a:latin typeface="Avenir Book" panose="02000503020000020003" pitchFamily="2" charset="0"/>
              </a:rPr>
              <a:t>Naam </a:t>
            </a:r>
            <a:r>
              <a:rPr lang="nl-NL" sz="1300" dirty="0">
                <a:solidFill>
                  <a:schemeClr val="bg1"/>
                </a:solidFill>
                <a:latin typeface="Avenir Book" panose="02000503020000020003" pitchFamily="2" charset="0"/>
              </a:rPr>
              <a:t>stad</a:t>
            </a:r>
            <a:r>
              <a:rPr lang="en-NL" sz="1300">
                <a:solidFill>
                  <a:schemeClr val="bg1"/>
                </a:solidFill>
                <a:latin typeface="Avenir Book" panose="02000503020000020003" pitchFamily="2" charset="0"/>
              </a:rPr>
              <a:t>: </a:t>
            </a:r>
            <a:endParaRPr lang="en-NL" sz="1300" dirty="0">
              <a:solidFill>
                <a:schemeClr val="bg1"/>
              </a:solidFill>
              <a:latin typeface="Avenir Book" panose="02000503020000020003" pitchFamily="2" charset="0"/>
            </a:endParaRPr>
          </a:p>
        </p:txBody>
      </p:sp>
      <p:sp>
        <p:nvSpPr>
          <p:cNvPr id="21" name="Rectangle 12">
            <a:extLst>
              <a:ext uri="{FF2B5EF4-FFF2-40B4-BE49-F238E27FC236}">
                <a16:creationId xmlns:a16="http://schemas.microsoft.com/office/drawing/2014/main" id="{9AD511BD-9B4F-C1D9-B626-E65F97971000}"/>
              </a:ext>
            </a:extLst>
          </p:cNvPr>
          <p:cNvSpPr/>
          <p:nvPr/>
        </p:nvSpPr>
        <p:spPr>
          <a:xfrm>
            <a:off x="1961265" y="2919212"/>
            <a:ext cx="3882512" cy="292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300" dirty="0">
              <a:solidFill>
                <a:schemeClr val="bg1"/>
              </a:solidFill>
              <a:latin typeface="Avenir Book" panose="02000503020000020003" pitchFamily="2" charset="0"/>
            </a:endParaRPr>
          </a:p>
        </p:txBody>
      </p:sp>
      <p:sp>
        <p:nvSpPr>
          <p:cNvPr id="22" name="Rectangle 13">
            <a:extLst>
              <a:ext uri="{FF2B5EF4-FFF2-40B4-BE49-F238E27FC236}">
                <a16:creationId xmlns:a16="http://schemas.microsoft.com/office/drawing/2014/main" id="{4D93FDB7-B702-CA0B-E75A-DB776DA4C8C8}"/>
              </a:ext>
            </a:extLst>
          </p:cNvPr>
          <p:cNvSpPr/>
          <p:nvPr/>
        </p:nvSpPr>
        <p:spPr>
          <a:xfrm>
            <a:off x="3915054" y="3244969"/>
            <a:ext cx="1910435" cy="292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300" dirty="0">
              <a:solidFill>
                <a:schemeClr val="bg1"/>
              </a:solidFill>
              <a:latin typeface="Avenir Book" panose="02000503020000020003" pitchFamily="2" charset="0"/>
            </a:endParaRPr>
          </a:p>
        </p:txBody>
      </p:sp>
      <p:sp>
        <p:nvSpPr>
          <p:cNvPr id="23" name="Rectangle 14">
            <a:extLst>
              <a:ext uri="{FF2B5EF4-FFF2-40B4-BE49-F238E27FC236}">
                <a16:creationId xmlns:a16="http://schemas.microsoft.com/office/drawing/2014/main" id="{08DB09B9-9525-404F-9A82-1B9A2DB2BDDD}"/>
              </a:ext>
            </a:extLst>
          </p:cNvPr>
          <p:cNvSpPr/>
          <p:nvPr/>
        </p:nvSpPr>
        <p:spPr>
          <a:xfrm>
            <a:off x="3915054" y="3574862"/>
            <a:ext cx="1910435" cy="292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300" dirty="0">
              <a:solidFill>
                <a:schemeClr val="bg1"/>
              </a:solidFill>
              <a:latin typeface="Avenir Book" panose="02000503020000020003" pitchFamily="2" charset="0"/>
            </a:endParaRPr>
          </a:p>
        </p:txBody>
      </p:sp>
      <p:sp>
        <p:nvSpPr>
          <p:cNvPr id="24" name="Rectangle 15">
            <a:extLst>
              <a:ext uri="{FF2B5EF4-FFF2-40B4-BE49-F238E27FC236}">
                <a16:creationId xmlns:a16="http://schemas.microsoft.com/office/drawing/2014/main" id="{01929519-3941-4FC4-4611-DEC810046B57}"/>
              </a:ext>
            </a:extLst>
          </p:cNvPr>
          <p:cNvSpPr/>
          <p:nvPr/>
        </p:nvSpPr>
        <p:spPr>
          <a:xfrm>
            <a:off x="1959373" y="3574862"/>
            <a:ext cx="1910435" cy="292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300" dirty="0">
              <a:solidFill>
                <a:schemeClr val="bg1"/>
              </a:solidFill>
              <a:latin typeface="Avenir Book" panose="02000503020000020003" pitchFamily="2" charset="0"/>
            </a:endParaRPr>
          </a:p>
        </p:txBody>
      </p:sp>
      <p:sp>
        <p:nvSpPr>
          <p:cNvPr id="25" name="TextBox 17">
            <a:extLst>
              <a:ext uri="{FF2B5EF4-FFF2-40B4-BE49-F238E27FC236}">
                <a16:creationId xmlns:a16="http://schemas.microsoft.com/office/drawing/2014/main" id="{4F859F8E-11AA-E7FC-0F7A-5FCA7603D5A2}"/>
              </a:ext>
            </a:extLst>
          </p:cNvPr>
          <p:cNvSpPr txBox="1"/>
          <p:nvPr/>
        </p:nvSpPr>
        <p:spPr>
          <a:xfrm>
            <a:off x="536917" y="3256123"/>
            <a:ext cx="1377945" cy="292388"/>
          </a:xfrm>
          <a:prstGeom prst="rect">
            <a:avLst/>
          </a:prstGeom>
          <a:solidFill>
            <a:schemeClr val="accent2"/>
          </a:solidFill>
        </p:spPr>
        <p:txBody>
          <a:bodyPr wrap="square" rtlCol="0">
            <a:spAutoFit/>
          </a:bodyPr>
          <a:lstStyle/>
          <a:p>
            <a:pPr algn="l"/>
            <a:r>
              <a:rPr lang="nl-NL" sz="1300" dirty="0">
                <a:solidFill>
                  <a:schemeClr val="bg1"/>
                </a:solidFill>
                <a:latin typeface="Avenir Book" panose="02000503020000020003" pitchFamily="2" charset="0"/>
              </a:rPr>
              <a:t>Stads</a:t>
            </a:r>
            <a:r>
              <a:rPr lang="en-NL" sz="1300">
                <a:solidFill>
                  <a:schemeClr val="bg1"/>
                </a:solidFill>
                <a:latin typeface="Avenir Book" panose="02000503020000020003" pitchFamily="2" charset="0"/>
              </a:rPr>
              <a:t>raad</a:t>
            </a:r>
            <a:r>
              <a:rPr lang="en-NL" sz="1300" dirty="0">
                <a:solidFill>
                  <a:schemeClr val="bg1"/>
                </a:solidFill>
                <a:latin typeface="Avenir Book" panose="02000503020000020003" pitchFamily="2" charset="0"/>
              </a:rPr>
              <a:t>:</a:t>
            </a:r>
          </a:p>
        </p:txBody>
      </p:sp>
      <p:sp>
        <p:nvSpPr>
          <p:cNvPr id="26" name="Rectangle 18">
            <a:extLst>
              <a:ext uri="{FF2B5EF4-FFF2-40B4-BE49-F238E27FC236}">
                <a16:creationId xmlns:a16="http://schemas.microsoft.com/office/drawing/2014/main" id="{36AD3A9A-A926-746D-E6FF-DF9BF9447F6C}"/>
              </a:ext>
            </a:extLst>
          </p:cNvPr>
          <p:cNvSpPr/>
          <p:nvPr/>
        </p:nvSpPr>
        <p:spPr>
          <a:xfrm>
            <a:off x="1961265" y="3244969"/>
            <a:ext cx="1910435" cy="292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300" dirty="0">
              <a:solidFill>
                <a:schemeClr val="bg1"/>
              </a:solidFill>
              <a:latin typeface="Avenir Book" panose="02000503020000020003" pitchFamily="2" charset="0"/>
            </a:endParaRPr>
          </a:p>
        </p:txBody>
      </p:sp>
      <p:sp>
        <p:nvSpPr>
          <p:cNvPr id="27" name="TextBox 19">
            <a:extLst>
              <a:ext uri="{FF2B5EF4-FFF2-40B4-BE49-F238E27FC236}">
                <a16:creationId xmlns:a16="http://schemas.microsoft.com/office/drawing/2014/main" id="{550B05F3-D580-13AD-3574-231E7D0ADA01}"/>
              </a:ext>
            </a:extLst>
          </p:cNvPr>
          <p:cNvSpPr txBox="1"/>
          <p:nvPr/>
        </p:nvSpPr>
        <p:spPr>
          <a:xfrm>
            <a:off x="1961265" y="4003955"/>
            <a:ext cx="1169101" cy="292388"/>
          </a:xfrm>
          <a:prstGeom prst="rect">
            <a:avLst/>
          </a:prstGeom>
          <a:solidFill>
            <a:schemeClr val="accent2"/>
          </a:solidFill>
        </p:spPr>
        <p:txBody>
          <a:bodyPr wrap="square" rtlCol="0">
            <a:spAutoFit/>
          </a:bodyPr>
          <a:lstStyle/>
          <a:p>
            <a:pPr algn="l"/>
            <a:r>
              <a:rPr lang="nl-NL" sz="1300" dirty="0">
                <a:solidFill>
                  <a:schemeClr val="bg1"/>
                </a:solidFill>
                <a:latin typeface="Avenir Book" panose="02000503020000020003" pitchFamily="2" charset="0"/>
              </a:rPr>
              <a:t>Kenmerk1</a:t>
            </a:r>
            <a:r>
              <a:rPr lang="en-NL" sz="1300">
                <a:solidFill>
                  <a:schemeClr val="bg1"/>
                </a:solidFill>
                <a:latin typeface="Avenir Book" panose="02000503020000020003" pitchFamily="2" charset="0"/>
              </a:rPr>
              <a:t>:</a:t>
            </a:r>
            <a:endParaRPr lang="en-NL" sz="1300" dirty="0">
              <a:solidFill>
                <a:schemeClr val="bg1"/>
              </a:solidFill>
              <a:latin typeface="Avenir Book" panose="02000503020000020003" pitchFamily="2" charset="0"/>
            </a:endParaRPr>
          </a:p>
        </p:txBody>
      </p:sp>
      <p:sp>
        <p:nvSpPr>
          <p:cNvPr id="29" name="TextBox 21">
            <a:extLst>
              <a:ext uri="{FF2B5EF4-FFF2-40B4-BE49-F238E27FC236}">
                <a16:creationId xmlns:a16="http://schemas.microsoft.com/office/drawing/2014/main" id="{6EAF50AB-6EE6-0361-C393-618DE5C2D491}"/>
              </a:ext>
            </a:extLst>
          </p:cNvPr>
          <p:cNvSpPr txBox="1"/>
          <p:nvPr/>
        </p:nvSpPr>
        <p:spPr>
          <a:xfrm>
            <a:off x="1961264" y="4333848"/>
            <a:ext cx="1169103" cy="292388"/>
          </a:xfrm>
          <a:prstGeom prst="rect">
            <a:avLst/>
          </a:prstGeom>
          <a:solidFill>
            <a:schemeClr val="accent2"/>
          </a:solidFill>
        </p:spPr>
        <p:txBody>
          <a:bodyPr wrap="square" rtlCol="0">
            <a:spAutoFit/>
          </a:bodyPr>
          <a:lstStyle/>
          <a:p>
            <a:r>
              <a:rPr lang="nl-NL" sz="1300" dirty="0">
                <a:solidFill>
                  <a:schemeClr val="bg1"/>
                </a:solidFill>
                <a:latin typeface="Avenir Book" panose="02000503020000020003" pitchFamily="2" charset="0"/>
              </a:rPr>
              <a:t>Kenmerk2</a:t>
            </a:r>
            <a:r>
              <a:rPr lang="en-NL" sz="1300">
                <a:solidFill>
                  <a:schemeClr val="bg1"/>
                </a:solidFill>
                <a:latin typeface="Avenir Book" panose="02000503020000020003" pitchFamily="2" charset="0"/>
              </a:rPr>
              <a:t>:</a:t>
            </a:r>
            <a:endParaRPr lang="en-NL" sz="1300" dirty="0">
              <a:solidFill>
                <a:schemeClr val="bg1"/>
              </a:solidFill>
              <a:latin typeface="Avenir Book" panose="02000503020000020003" pitchFamily="2" charset="0"/>
            </a:endParaRPr>
          </a:p>
        </p:txBody>
      </p:sp>
      <p:sp>
        <p:nvSpPr>
          <p:cNvPr id="30" name="TextBox 22">
            <a:extLst>
              <a:ext uri="{FF2B5EF4-FFF2-40B4-BE49-F238E27FC236}">
                <a16:creationId xmlns:a16="http://schemas.microsoft.com/office/drawing/2014/main" id="{B876F937-E5D8-04B5-996D-DA5D18F37FA6}"/>
              </a:ext>
            </a:extLst>
          </p:cNvPr>
          <p:cNvSpPr txBox="1"/>
          <p:nvPr/>
        </p:nvSpPr>
        <p:spPr>
          <a:xfrm>
            <a:off x="1961263" y="4663741"/>
            <a:ext cx="1169103" cy="292388"/>
          </a:xfrm>
          <a:prstGeom prst="rect">
            <a:avLst/>
          </a:prstGeom>
          <a:solidFill>
            <a:schemeClr val="accent2"/>
          </a:solidFill>
        </p:spPr>
        <p:txBody>
          <a:bodyPr wrap="square" rtlCol="0">
            <a:spAutoFit/>
          </a:bodyPr>
          <a:lstStyle/>
          <a:p>
            <a:r>
              <a:rPr lang="nl-NL" sz="1300" dirty="0">
                <a:solidFill>
                  <a:schemeClr val="bg1"/>
                </a:solidFill>
                <a:latin typeface="Avenir Book" panose="02000503020000020003" pitchFamily="2" charset="0"/>
              </a:rPr>
              <a:t>Kenmerk3</a:t>
            </a:r>
            <a:r>
              <a:rPr lang="en-NL" sz="1300">
                <a:solidFill>
                  <a:schemeClr val="bg1"/>
                </a:solidFill>
                <a:latin typeface="Avenir Book" panose="02000503020000020003" pitchFamily="2" charset="0"/>
              </a:rPr>
              <a:t>:</a:t>
            </a:r>
            <a:endParaRPr lang="en-NL" sz="1300" dirty="0">
              <a:solidFill>
                <a:schemeClr val="bg1"/>
              </a:solidFill>
              <a:latin typeface="Avenir Book" panose="02000503020000020003" pitchFamily="2" charset="0"/>
            </a:endParaRPr>
          </a:p>
        </p:txBody>
      </p:sp>
      <p:sp>
        <p:nvSpPr>
          <p:cNvPr id="31" name="Rectangle 23">
            <a:extLst>
              <a:ext uri="{FF2B5EF4-FFF2-40B4-BE49-F238E27FC236}">
                <a16:creationId xmlns:a16="http://schemas.microsoft.com/office/drawing/2014/main" id="{BA6959EC-A151-4169-3870-EB5BE3250133}"/>
              </a:ext>
            </a:extLst>
          </p:cNvPr>
          <p:cNvSpPr/>
          <p:nvPr/>
        </p:nvSpPr>
        <p:spPr>
          <a:xfrm>
            <a:off x="3193086" y="4007116"/>
            <a:ext cx="2635451" cy="292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300" dirty="0">
              <a:solidFill>
                <a:schemeClr val="bg1"/>
              </a:solidFill>
              <a:latin typeface="Avenir Book" panose="02000503020000020003" pitchFamily="2" charset="0"/>
            </a:endParaRPr>
          </a:p>
        </p:txBody>
      </p:sp>
      <p:sp>
        <p:nvSpPr>
          <p:cNvPr id="32" name="Rectangle 24">
            <a:extLst>
              <a:ext uri="{FF2B5EF4-FFF2-40B4-BE49-F238E27FC236}">
                <a16:creationId xmlns:a16="http://schemas.microsoft.com/office/drawing/2014/main" id="{F14CB4E5-6F7B-E457-A132-475C0CAA8961}"/>
              </a:ext>
            </a:extLst>
          </p:cNvPr>
          <p:cNvSpPr/>
          <p:nvPr/>
        </p:nvSpPr>
        <p:spPr>
          <a:xfrm>
            <a:off x="3193086" y="4340032"/>
            <a:ext cx="2635451" cy="292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300" dirty="0">
              <a:solidFill>
                <a:schemeClr val="bg1"/>
              </a:solidFill>
              <a:latin typeface="Avenir Book" panose="02000503020000020003" pitchFamily="2" charset="0"/>
            </a:endParaRPr>
          </a:p>
        </p:txBody>
      </p:sp>
      <p:sp>
        <p:nvSpPr>
          <p:cNvPr id="33" name="Rectangle 29">
            <a:extLst>
              <a:ext uri="{FF2B5EF4-FFF2-40B4-BE49-F238E27FC236}">
                <a16:creationId xmlns:a16="http://schemas.microsoft.com/office/drawing/2014/main" id="{1AC44797-50E3-29B1-03B8-F5F3066EE677}"/>
              </a:ext>
            </a:extLst>
          </p:cNvPr>
          <p:cNvSpPr/>
          <p:nvPr/>
        </p:nvSpPr>
        <p:spPr>
          <a:xfrm>
            <a:off x="3193086" y="4663740"/>
            <a:ext cx="2635451" cy="2923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300" dirty="0">
              <a:solidFill>
                <a:schemeClr val="bg1"/>
              </a:solidFill>
              <a:latin typeface="Avenir Book" panose="02000503020000020003" pitchFamily="2" charset="0"/>
            </a:endParaRPr>
          </a:p>
        </p:txBody>
      </p:sp>
      <p:sp>
        <p:nvSpPr>
          <p:cNvPr id="38" name="Tekstvak 37">
            <a:extLst>
              <a:ext uri="{FF2B5EF4-FFF2-40B4-BE49-F238E27FC236}">
                <a16:creationId xmlns:a16="http://schemas.microsoft.com/office/drawing/2014/main" id="{31C1DE7D-BA07-9B00-EE85-B68444D711CF}"/>
              </a:ext>
            </a:extLst>
          </p:cNvPr>
          <p:cNvSpPr txBox="1"/>
          <p:nvPr/>
        </p:nvSpPr>
        <p:spPr>
          <a:xfrm>
            <a:off x="1840033" y="2010567"/>
            <a:ext cx="2675665" cy="632564"/>
          </a:xfrm>
          <a:prstGeom prst="rect">
            <a:avLst/>
          </a:prstGeom>
          <a:noFill/>
          <a:effectLst/>
        </p:spPr>
        <p:txBody>
          <a:bodyPr wrap="square" lIns="360000" tIns="180000" rIns="360000" bIns="180000" rtlCol="0">
            <a:spAutoFit/>
          </a:bodyPr>
          <a:lstStyle/>
          <a:p>
            <a:pPr algn="ctr">
              <a:lnSpc>
                <a:spcPct val="150000"/>
              </a:lnSpc>
            </a:pPr>
            <a:r>
              <a:rPr lang="nl-NL" sz="1300" b="1" dirty="0">
                <a:solidFill>
                  <a:srgbClr val="5B6028"/>
                </a:solidFill>
                <a:latin typeface="Roboto" panose="02000000000000000000" pitchFamily="2" charset="0"/>
                <a:ea typeface="Roboto" panose="02000000000000000000" pitchFamily="2" charset="0"/>
                <a:cs typeface="Roboto" panose="02000000000000000000" pitchFamily="2" charset="0"/>
              </a:rPr>
              <a:t>OPSTART</a:t>
            </a:r>
            <a:endParaRPr lang="nl-NL" sz="1300" b="1" i="0" dirty="0">
              <a:solidFill>
                <a:srgbClr val="5B6028"/>
              </a:solidFill>
              <a:latin typeface="Roboto" panose="02000000000000000000" pitchFamily="2" charset="0"/>
              <a:ea typeface="Roboto" panose="02000000000000000000" pitchFamily="2" charset="0"/>
              <a:cs typeface="Roboto" panose="02000000000000000000" pitchFamily="2" charset="0"/>
            </a:endParaRPr>
          </a:p>
        </p:txBody>
      </p:sp>
      <p:sp>
        <p:nvSpPr>
          <p:cNvPr id="39" name="Tekstvak 38">
            <a:extLst>
              <a:ext uri="{FF2B5EF4-FFF2-40B4-BE49-F238E27FC236}">
                <a16:creationId xmlns:a16="http://schemas.microsoft.com/office/drawing/2014/main" id="{05F3E9D9-3454-162E-93C4-E61B66B397D0}"/>
              </a:ext>
            </a:extLst>
          </p:cNvPr>
          <p:cNvSpPr txBox="1"/>
          <p:nvPr/>
        </p:nvSpPr>
        <p:spPr>
          <a:xfrm>
            <a:off x="195029" y="2427833"/>
            <a:ext cx="1693643" cy="616534"/>
          </a:xfrm>
          <a:prstGeom prst="rect">
            <a:avLst/>
          </a:prstGeom>
          <a:noFill/>
          <a:effectLst/>
        </p:spPr>
        <p:txBody>
          <a:bodyPr wrap="none" lIns="360000" tIns="180000" rIns="360000" bIns="180000" rtlCol="0">
            <a:spAutoFit/>
          </a:bodyPr>
          <a:lstStyle/>
          <a:p>
            <a:pPr algn="l">
              <a:lnSpc>
                <a:spcPct val="150000"/>
              </a:lnSpc>
            </a:pPr>
            <a:r>
              <a:rPr lang="nl-NL" sz="1200" b="0" i="0" dirty="0">
                <a:latin typeface="Avenir Book" panose="02000503020000020003" pitchFamily="2" charset="0"/>
                <a:ea typeface="Roboto Light" panose="02000000000000000000" pitchFamily="2" charset="0"/>
              </a:rPr>
              <a:t>Eerste details:</a:t>
            </a:r>
          </a:p>
        </p:txBody>
      </p:sp>
      <p:sp>
        <p:nvSpPr>
          <p:cNvPr id="40" name="Tekstvak 39">
            <a:extLst>
              <a:ext uri="{FF2B5EF4-FFF2-40B4-BE49-F238E27FC236}">
                <a16:creationId xmlns:a16="http://schemas.microsoft.com/office/drawing/2014/main" id="{CDB60A32-C147-1413-6773-4DC4CACA5FCC}"/>
              </a:ext>
            </a:extLst>
          </p:cNvPr>
          <p:cNvSpPr txBox="1"/>
          <p:nvPr/>
        </p:nvSpPr>
        <p:spPr>
          <a:xfrm>
            <a:off x="195029" y="3759190"/>
            <a:ext cx="1847531" cy="616534"/>
          </a:xfrm>
          <a:prstGeom prst="rect">
            <a:avLst/>
          </a:prstGeom>
          <a:noFill/>
          <a:effectLst/>
        </p:spPr>
        <p:txBody>
          <a:bodyPr wrap="none" lIns="360000" tIns="180000" rIns="360000" bIns="180000" rtlCol="0">
            <a:spAutoFit/>
          </a:bodyPr>
          <a:lstStyle/>
          <a:p>
            <a:pPr algn="l">
              <a:lnSpc>
                <a:spcPct val="150000"/>
              </a:lnSpc>
            </a:pPr>
            <a:r>
              <a:rPr lang="nl-NL" sz="1200" b="0" i="0" dirty="0">
                <a:latin typeface="Avenir Book" panose="02000503020000020003" pitchFamily="2" charset="0"/>
                <a:ea typeface="Roboto Light" panose="02000000000000000000" pitchFamily="2" charset="0"/>
              </a:rPr>
              <a:t>Bijzonderheden:</a:t>
            </a:r>
          </a:p>
        </p:txBody>
      </p:sp>
      <p:pic>
        <p:nvPicPr>
          <p:cNvPr id="8" name="Afbeelding 7">
            <a:extLst>
              <a:ext uri="{FF2B5EF4-FFF2-40B4-BE49-F238E27FC236}">
                <a16:creationId xmlns:a16="http://schemas.microsoft.com/office/drawing/2014/main" id="{373F0195-514D-E8A7-88B6-25794B9E6FB0}"/>
              </a:ext>
            </a:extLst>
          </p:cNvPr>
          <p:cNvPicPr>
            <a:picLocks noChangeAspect="1"/>
          </p:cNvPicPr>
          <p:nvPr/>
        </p:nvPicPr>
        <p:blipFill>
          <a:blip r:embed="rId3"/>
          <a:srcRect t="8946" b="24718"/>
          <a:stretch>
            <a:fillRect/>
          </a:stretch>
        </p:blipFill>
        <p:spPr>
          <a:xfrm>
            <a:off x="5229036" y="2117010"/>
            <a:ext cx="551622" cy="524393"/>
          </a:xfrm>
          <a:prstGeom prst="rect">
            <a:avLst/>
          </a:prstGeom>
        </p:spPr>
      </p:pic>
      <p:pic>
        <p:nvPicPr>
          <p:cNvPr id="3" name="Afbeelding 2">
            <a:extLst>
              <a:ext uri="{FF2B5EF4-FFF2-40B4-BE49-F238E27FC236}">
                <a16:creationId xmlns:a16="http://schemas.microsoft.com/office/drawing/2014/main" id="{A681CC4F-C807-C721-A6A5-D9480E4FBF45}"/>
              </a:ext>
            </a:extLst>
          </p:cNvPr>
          <p:cNvPicPr>
            <a:picLocks noChangeAspect="1"/>
          </p:cNvPicPr>
          <p:nvPr/>
        </p:nvPicPr>
        <p:blipFill>
          <a:blip r:embed="rId4"/>
          <a:stretch>
            <a:fillRect/>
          </a:stretch>
        </p:blipFill>
        <p:spPr>
          <a:xfrm>
            <a:off x="5835816" y="1485344"/>
            <a:ext cx="5602228" cy="421484"/>
          </a:xfrm>
          <a:prstGeom prst="rect">
            <a:avLst/>
          </a:prstGeom>
        </p:spPr>
      </p:pic>
      <p:sp>
        <p:nvSpPr>
          <p:cNvPr id="4" name="TextBox 18">
            <a:extLst>
              <a:ext uri="{FF2B5EF4-FFF2-40B4-BE49-F238E27FC236}">
                <a16:creationId xmlns:a16="http://schemas.microsoft.com/office/drawing/2014/main" id="{4EE6135B-0A38-25B5-1B30-F2215AE61CE4}"/>
              </a:ext>
            </a:extLst>
          </p:cNvPr>
          <p:cNvSpPr txBox="1"/>
          <p:nvPr/>
        </p:nvSpPr>
        <p:spPr>
          <a:xfrm>
            <a:off x="7005894" y="1465468"/>
            <a:ext cx="3901196" cy="423449"/>
          </a:xfrm>
          <a:prstGeom prst="rect">
            <a:avLst/>
          </a:prstGeom>
          <a:noFill/>
        </p:spPr>
        <p:txBody>
          <a:bodyPr wrap="square" rtlCol="0">
            <a:spAutoFit/>
          </a:bodyPr>
          <a:lstStyle/>
          <a:p>
            <a:pPr algn="ctr">
              <a:lnSpc>
                <a:spcPct val="150000"/>
              </a:lnSpc>
            </a:pPr>
            <a:r>
              <a:rPr lang="nl-NL"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PLAN JE STAD </a:t>
            </a:r>
          </a:p>
        </p:txBody>
      </p:sp>
      <p:sp>
        <p:nvSpPr>
          <p:cNvPr id="6" name="TextBox 29">
            <a:extLst>
              <a:ext uri="{FF2B5EF4-FFF2-40B4-BE49-F238E27FC236}">
                <a16:creationId xmlns:a16="http://schemas.microsoft.com/office/drawing/2014/main" id="{84341275-B275-771F-AD0C-48A8A41CAEDC}"/>
              </a:ext>
            </a:extLst>
          </p:cNvPr>
          <p:cNvSpPr txBox="1"/>
          <p:nvPr/>
        </p:nvSpPr>
        <p:spPr>
          <a:xfrm>
            <a:off x="6596470" y="2021743"/>
            <a:ext cx="4841574" cy="2278527"/>
          </a:xfrm>
          <a:prstGeom prst="rect">
            <a:avLst/>
          </a:prstGeom>
          <a:solidFill>
            <a:srgbClr val="9CB08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200" b="1" dirty="0">
                <a:latin typeface="Avenir Book" panose="02000503020000020003" pitchFamily="2" charset="0"/>
              </a:rPr>
              <a:t>Begin met een brainstorm: wat is het beste eten in jullie stad? En wat is de naam van jullie stad eigenlijk?</a:t>
            </a:r>
          </a:p>
          <a:p>
            <a:pPr>
              <a:lnSpc>
                <a:spcPct val="150000"/>
              </a:lnSpc>
            </a:pPr>
            <a:endParaRPr lang="nl-NL" sz="1200" b="1" dirty="0">
              <a:latin typeface="Avenir Book" panose="02000503020000020003" pitchFamily="2" charset="0"/>
            </a:endParaRPr>
          </a:p>
          <a:p>
            <a:pPr marL="285750" indent="-285750">
              <a:lnSpc>
                <a:spcPct val="150000"/>
              </a:lnSpc>
              <a:buFont typeface="Wingdings" pitchFamily="2" charset="2"/>
              <a:buChar char="§"/>
            </a:pPr>
            <a:r>
              <a:rPr lang="nl-NL" sz="1200" dirty="0">
                <a:latin typeface="Avenir Book" panose="02000503020000020003" pitchFamily="2" charset="0"/>
              </a:rPr>
              <a:t>Maak groepen van 4 en vul de details in.</a:t>
            </a:r>
          </a:p>
          <a:p>
            <a:pPr marL="285750" indent="-285750">
              <a:lnSpc>
                <a:spcPct val="150000"/>
              </a:lnSpc>
              <a:buFont typeface="Wingdings" pitchFamily="2" charset="2"/>
              <a:buChar char="§"/>
            </a:pPr>
            <a:r>
              <a:rPr lang="nl-NL" sz="1200" dirty="0">
                <a:latin typeface="Avenir Book" panose="02000503020000020003" pitchFamily="2" charset="0"/>
              </a:rPr>
              <a:t>Noteer ze op een blaadje of op het stadsblad. </a:t>
            </a:r>
          </a:p>
          <a:p>
            <a:pPr>
              <a:lnSpc>
                <a:spcPct val="150000"/>
              </a:lnSpc>
            </a:pPr>
            <a:endParaRPr lang="nl-NL" sz="1200" dirty="0">
              <a:latin typeface="Avenir Book" panose="02000503020000020003" pitchFamily="2" charset="0"/>
            </a:endParaRPr>
          </a:p>
          <a:p>
            <a:pPr>
              <a:lnSpc>
                <a:spcPct val="150000"/>
              </a:lnSpc>
            </a:pPr>
            <a:r>
              <a:rPr lang="nl-NL" sz="1200" dirty="0">
                <a:latin typeface="Avenir Book" panose="02000503020000020003" pitchFamily="2" charset="0"/>
              </a:rPr>
              <a:t>Met dit blad gaan jullie de strijd aan voor ‘De leukste stad’.</a:t>
            </a:r>
          </a:p>
        </p:txBody>
      </p:sp>
      <p:grpSp>
        <p:nvGrpSpPr>
          <p:cNvPr id="5" name="Groep 4">
            <a:extLst>
              <a:ext uri="{FF2B5EF4-FFF2-40B4-BE49-F238E27FC236}">
                <a16:creationId xmlns:a16="http://schemas.microsoft.com/office/drawing/2014/main" id="{C989E623-8321-0850-16A0-321B97262826}"/>
              </a:ext>
            </a:extLst>
          </p:cNvPr>
          <p:cNvGrpSpPr/>
          <p:nvPr/>
        </p:nvGrpSpPr>
        <p:grpSpPr>
          <a:xfrm>
            <a:off x="9515198" y="6172496"/>
            <a:ext cx="2716108" cy="576000"/>
            <a:chOff x="8790453" y="5866228"/>
            <a:chExt cx="2716108" cy="576000"/>
          </a:xfrm>
        </p:grpSpPr>
        <p:sp>
          <p:nvSpPr>
            <p:cNvPr id="13" name="Ovaal 12">
              <a:extLst>
                <a:ext uri="{FF2B5EF4-FFF2-40B4-BE49-F238E27FC236}">
                  <a16:creationId xmlns:a16="http://schemas.microsoft.com/office/drawing/2014/main" id="{D9DFCC2C-EE93-18D7-4B68-C70E43601368}"/>
                </a:ext>
              </a:extLst>
            </p:cNvPr>
            <p:cNvSpPr/>
            <p:nvPr/>
          </p:nvSpPr>
          <p:spPr>
            <a:xfrm>
              <a:off x="8790453" y="5866228"/>
              <a:ext cx="576000" cy="576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accent3"/>
                </a:solidFill>
              </a:endParaRPr>
            </a:p>
          </p:txBody>
        </p:sp>
        <p:sp>
          <p:nvSpPr>
            <p:cNvPr id="14" name="Tekstvak 13">
              <a:extLst>
                <a:ext uri="{FF2B5EF4-FFF2-40B4-BE49-F238E27FC236}">
                  <a16:creationId xmlns:a16="http://schemas.microsoft.com/office/drawing/2014/main" id="{290A3249-B5E1-C373-D937-ED84B8643C6D}"/>
                </a:ext>
              </a:extLst>
            </p:cNvPr>
            <p:cNvSpPr txBox="1"/>
            <p:nvPr/>
          </p:nvSpPr>
          <p:spPr>
            <a:xfrm>
              <a:off x="9311729" y="5981552"/>
              <a:ext cx="2194832" cy="345351"/>
            </a:xfrm>
            <a:prstGeom prst="rect">
              <a:avLst/>
            </a:prstGeom>
            <a:solidFill>
              <a:schemeClr val="accent2"/>
            </a:solidFill>
          </p:spPr>
          <p:txBody>
            <a:bodyPr wrap="none" rtlCol="0">
              <a:spAutoFit/>
            </a:bodyPr>
            <a:lstStyle/>
            <a:p>
              <a:pPr>
                <a:lnSpc>
                  <a:spcPct val="150000"/>
                </a:lnSpc>
              </a:pPr>
              <a:r>
                <a:rPr lang="nl-NL" sz="1200" b="1" dirty="0">
                  <a:solidFill>
                    <a:schemeClr val="bg1"/>
                  </a:solidFill>
                  <a:latin typeface="Avenir Book" panose="02000503020000020003" pitchFamily="2" charset="0"/>
                </a:rPr>
                <a:t>DOWNLOAD STADSBLAD 3.</a:t>
              </a:r>
            </a:p>
          </p:txBody>
        </p:sp>
        <p:pic>
          <p:nvPicPr>
            <p:cNvPr id="15" name="Graphic 14" descr="Downloaden uit de cloud met effen opvulling">
              <a:extLst>
                <a:ext uri="{FF2B5EF4-FFF2-40B4-BE49-F238E27FC236}">
                  <a16:creationId xmlns:a16="http://schemas.microsoft.com/office/drawing/2014/main" id="{CC0BEA9B-B263-DC7F-CD96-DEE244E9E02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37089" y="5942207"/>
              <a:ext cx="482728" cy="482728"/>
            </a:xfrm>
            <a:prstGeom prst="rect">
              <a:avLst/>
            </a:prstGeom>
          </p:spPr>
        </p:pic>
      </p:grpSp>
      <p:sp>
        <p:nvSpPr>
          <p:cNvPr id="16" name="Rechthoek 15">
            <a:hlinkClick r:id="rId6"/>
            <a:extLst>
              <a:ext uri="{FF2B5EF4-FFF2-40B4-BE49-F238E27FC236}">
                <a16:creationId xmlns:a16="http://schemas.microsoft.com/office/drawing/2014/main" id="{06617CA1-8FE6-B381-01D8-35EDCEB78463}"/>
              </a:ext>
            </a:extLst>
          </p:cNvPr>
          <p:cNvSpPr/>
          <p:nvPr/>
        </p:nvSpPr>
        <p:spPr>
          <a:xfrm>
            <a:off x="9514858" y="6171034"/>
            <a:ext cx="2872557" cy="5884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accent3"/>
              </a:solidFill>
            </a:endParaRPr>
          </a:p>
        </p:txBody>
      </p:sp>
      <p:grpSp>
        <p:nvGrpSpPr>
          <p:cNvPr id="17" name="Groep 16">
            <a:extLst>
              <a:ext uri="{FF2B5EF4-FFF2-40B4-BE49-F238E27FC236}">
                <a16:creationId xmlns:a16="http://schemas.microsoft.com/office/drawing/2014/main" id="{00BA06E0-9CEC-3546-77AC-47BAE55F41CD}"/>
              </a:ext>
            </a:extLst>
          </p:cNvPr>
          <p:cNvGrpSpPr/>
          <p:nvPr/>
        </p:nvGrpSpPr>
        <p:grpSpPr>
          <a:xfrm>
            <a:off x="9514858" y="5561984"/>
            <a:ext cx="2677142" cy="576000"/>
            <a:chOff x="8790453" y="5866228"/>
            <a:chExt cx="2677142" cy="576000"/>
          </a:xfrm>
        </p:grpSpPr>
        <p:sp>
          <p:nvSpPr>
            <p:cNvPr id="19" name="Ovaal 18">
              <a:extLst>
                <a:ext uri="{FF2B5EF4-FFF2-40B4-BE49-F238E27FC236}">
                  <a16:creationId xmlns:a16="http://schemas.microsoft.com/office/drawing/2014/main" id="{D0C1F3D9-245A-ACC4-03E1-3B8C10217419}"/>
                </a:ext>
              </a:extLst>
            </p:cNvPr>
            <p:cNvSpPr/>
            <p:nvPr/>
          </p:nvSpPr>
          <p:spPr>
            <a:xfrm>
              <a:off x="8790453" y="5866228"/>
              <a:ext cx="576000" cy="576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accent3"/>
                </a:solidFill>
              </a:endParaRPr>
            </a:p>
          </p:txBody>
        </p:sp>
        <p:sp>
          <p:nvSpPr>
            <p:cNvPr id="20" name="Tekstvak 19">
              <a:extLst>
                <a:ext uri="{FF2B5EF4-FFF2-40B4-BE49-F238E27FC236}">
                  <a16:creationId xmlns:a16="http://schemas.microsoft.com/office/drawing/2014/main" id="{6906A675-CB72-8585-9909-672EB007E033}"/>
                </a:ext>
              </a:extLst>
            </p:cNvPr>
            <p:cNvSpPr txBox="1"/>
            <p:nvPr/>
          </p:nvSpPr>
          <p:spPr>
            <a:xfrm>
              <a:off x="9312069" y="5981552"/>
              <a:ext cx="2155526" cy="345351"/>
            </a:xfrm>
            <a:prstGeom prst="rect">
              <a:avLst/>
            </a:prstGeom>
            <a:solidFill>
              <a:schemeClr val="accent2"/>
            </a:solidFill>
          </p:spPr>
          <p:txBody>
            <a:bodyPr wrap="none" rtlCol="0">
              <a:spAutoFit/>
            </a:bodyPr>
            <a:lstStyle/>
            <a:p>
              <a:pPr>
                <a:lnSpc>
                  <a:spcPct val="150000"/>
                </a:lnSpc>
              </a:pPr>
              <a:r>
                <a:rPr lang="nl-NL" sz="1200" b="1" dirty="0">
                  <a:solidFill>
                    <a:schemeClr val="bg1"/>
                  </a:solidFill>
                  <a:latin typeface="Avenir Book" panose="02000503020000020003" pitchFamily="2" charset="0"/>
                </a:rPr>
                <a:t>DOWNLOAD STADSBLAD 2.</a:t>
              </a:r>
            </a:p>
          </p:txBody>
        </p:sp>
        <p:pic>
          <p:nvPicPr>
            <p:cNvPr id="28" name="Graphic 27" descr="Downloaden uit de cloud met effen opvulling">
              <a:extLst>
                <a:ext uri="{FF2B5EF4-FFF2-40B4-BE49-F238E27FC236}">
                  <a16:creationId xmlns:a16="http://schemas.microsoft.com/office/drawing/2014/main" id="{5F928E2A-1306-5948-16BB-B02B22ABE59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37089" y="5942207"/>
              <a:ext cx="482728" cy="482728"/>
            </a:xfrm>
            <a:prstGeom prst="rect">
              <a:avLst/>
            </a:prstGeom>
          </p:spPr>
        </p:pic>
      </p:grpSp>
      <p:grpSp>
        <p:nvGrpSpPr>
          <p:cNvPr id="34" name="Groep 33">
            <a:extLst>
              <a:ext uri="{FF2B5EF4-FFF2-40B4-BE49-F238E27FC236}">
                <a16:creationId xmlns:a16="http://schemas.microsoft.com/office/drawing/2014/main" id="{80B213A2-7709-0F95-78B1-48A2E76A6E17}"/>
              </a:ext>
            </a:extLst>
          </p:cNvPr>
          <p:cNvGrpSpPr/>
          <p:nvPr/>
        </p:nvGrpSpPr>
        <p:grpSpPr>
          <a:xfrm>
            <a:off x="9514858" y="4951173"/>
            <a:ext cx="2677142" cy="576000"/>
            <a:chOff x="8790453" y="5866228"/>
            <a:chExt cx="2677142" cy="576000"/>
          </a:xfrm>
        </p:grpSpPr>
        <p:sp>
          <p:nvSpPr>
            <p:cNvPr id="35" name="Ovaal 34">
              <a:extLst>
                <a:ext uri="{FF2B5EF4-FFF2-40B4-BE49-F238E27FC236}">
                  <a16:creationId xmlns:a16="http://schemas.microsoft.com/office/drawing/2014/main" id="{DEE0673C-63E6-E3DD-07C3-697413D2E29E}"/>
                </a:ext>
              </a:extLst>
            </p:cNvPr>
            <p:cNvSpPr/>
            <p:nvPr/>
          </p:nvSpPr>
          <p:spPr>
            <a:xfrm>
              <a:off x="8790453" y="5866228"/>
              <a:ext cx="576000" cy="576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accent3"/>
                </a:solidFill>
              </a:endParaRPr>
            </a:p>
          </p:txBody>
        </p:sp>
        <p:sp>
          <p:nvSpPr>
            <p:cNvPr id="36" name="Tekstvak 35">
              <a:extLst>
                <a:ext uri="{FF2B5EF4-FFF2-40B4-BE49-F238E27FC236}">
                  <a16:creationId xmlns:a16="http://schemas.microsoft.com/office/drawing/2014/main" id="{D8FD7ABF-9DAE-B6B5-5DED-695FECDDC6B9}"/>
                </a:ext>
              </a:extLst>
            </p:cNvPr>
            <p:cNvSpPr txBox="1"/>
            <p:nvPr/>
          </p:nvSpPr>
          <p:spPr>
            <a:xfrm>
              <a:off x="9312069" y="5981552"/>
              <a:ext cx="2155526" cy="345351"/>
            </a:xfrm>
            <a:prstGeom prst="rect">
              <a:avLst/>
            </a:prstGeom>
            <a:solidFill>
              <a:schemeClr val="accent2"/>
            </a:solidFill>
          </p:spPr>
          <p:txBody>
            <a:bodyPr wrap="none" rtlCol="0">
              <a:spAutoFit/>
            </a:bodyPr>
            <a:lstStyle/>
            <a:p>
              <a:pPr>
                <a:lnSpc>
                  <a:spcPct val="150000"/>
                </a:lnSpc>
              </a:pPr>
              <a:r>
                <a:rPr lang="nl-NL" sz="1200" b="1" dirty="0">
                  <a:solidFill>
                    <a:schemeClr val="bg1"/>
                  </a:solidFill>
                  <a:latin typeface="Avenir Book" panose="02000503020000020003" pitchFamily="2" charset="0"/>
                </a:rPr>
                <a:t>DOWNLOAD STADSBLAD 1.</a:t>
              </a:r>
            </a:p>
          </p:txBody>
        </p:sp>
        <p:pic>
          <p:nvPicPr>
            <p:cNvPr id="37" name="Graphic 36" descr="Downloaden uit de cloud met effen opvulling">
              <a:extLst>
                <a:ext uri="{FF2B5EF4-FFF2-40B4-BE49-F238E27FC236}">
                  <a16:creationId xmlns:a16="http://schemas.microsoft.com/office/drawing/2014/main" id="{B96EB386-6249-0223-E1EC-F12991B7D8F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37089" y="5942207"/>
              <a:ext cx="482728" cy="482728"/>
            </a:xfrm>
            <a:prstGeom prst="rect">
              <a:avLst/>
            </a:prstGeom>
          </p:spPr>
        </p:pic>
      </p:grpSp>
      <p:sp>
        <p:nvSpPr>
          <p:cNvPr id="41" name="Rechthoek 40">
            <a:hlinkClick r:id="rId7"/>
            <a:extLst>
              <a:ext uri="{FF2B5EF4-FFF2-40B4-BE49-F238E27FC236}">
                <a16:creationId xmlns:a16="http://schemas.microsoft.com/office/drawing/2014/main" id="{972F1707-6AF7-86F1-0711-33C6E1096CDA}"/>
              </a:ext>
            </a:extLst>
          </p:cNvPr>
          <p:cNvSpPr/>
          <p:nvPr/>
        </p:nvSpPr>
        <p:spPr>
          <a:xfrm>
            <a:off x="9415835" y="5543229"/>
            <a:ext cx="2872557" cy="5884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accent3"/>
              </a:solidFill>
            </a:endParaRPr>
          </a:p>
        </p:txBody>
      </p:sp>
      <p:sp>
        <p:nvSpPr>
          <p:cNvPr id="42" name="Rechthoek 41">
            <a:hlinkClick r:id="rId8"/>
            <a:extLst>
              <a:ext uri="{FF2B5EF4-FFF2-40B4-BE49-F238E27FC236}">
                <a16:creationId xmlns:a16="http://schemas.microsoft.com/office/drawing/2014/main" id="{775FCC06-F0C1-9C20-E5E6-8F08F94A0A3B}"/>
              </a:ext>
            </a:extLst>
          </p:cNvPr>
          <p:cNvSpPr/>
          <p:nvPr/>
        </p:nvSpPr>
        <p:spPr>
          <a:xfrm>
            <a:off x="9415835" y="4925455"/>
            <a:ext cx="2872557" cy="5884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accent3"/>
              </a:solidFill>
            </a:endParaRPr>
          </a:p>
        </p:txBody>
      </p:sp>
    </p:spTree>
    <p:extLst>
      <p:ext uri="{BB962C8B-B14F-4D97-AF65-F5344CB8AC3E}">
        <p14:creationId xmlns:p14="http://schemas.microsoft.com/office/powerpoint/2010/main" val="3011651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3B505-02FE-D8F4-25BD-0E54F7426213}"/>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025195B6-148B-9D00-2121-03CA4E7B1CCB}"/>
              </a:ext>
            </a:extLst>
          </p:cNvPr>
          <p:cNvPicPr>
            <a:picLocks noChangeAspect="1"/>
          </p:cNvPicPr>
          <p:nvPr/>
        </p:nvPicPr>
        <p:blipFill>
          <a:blip r:embed="rId2"/>
          <a:stretch>
            <a:fillRect/>
          </a:stretch>
        </p:blipFill>
        <p:spPr>
          <a:xfrm>
            <a:off x="5835816" y="1063166"/>
            <a:ext cx="5602228" cy="421484"/>
          </a:xfrm>
          <a:prstGeom prst="rect">
            <a:avLst/>
          </a:prstGeom>
        </p:spPr>
      </p:pic>
      <p:sp>
        <p:nvSpPr>
          <p:cNvPr id="6" name="TextBox 18">
            <a:extLst>
              <a:ext uri="{FF2B5EF4-FFF2-40B4-BE49-F238E27FC236}">
                <a16:creationId xmlns:a16="http://schemas.microsoft.com/office/drawing/2014/main" id="{C210E8EF-191F-7001-5CA1-5FC9E3EF9736}"/>
              </a:ext>
            </a:extLst>
          </p:cNvPr>
          <p:cNvSpPr txBox="1"/>
          <p:nvPr/>
        </p:nvSpPr>
        <p:spPr>
          <a:xfrm>
            <a:off x="7005894" y="1043290"/>
            <a:ext cx="3901196" cy="423449"/>
          </a:xfrm>
          <a:prstGeom prst="rect">
            <a:avLst/>
          </a:prstGeom>
          <a:noFill/>
        </p:spPr>
        <p:txBody>
          <a:bodyPr wrap="square" rtlCol="0">
            <a:spAutoFit/>
          </a:bodyPr>
          <a:lstStyle/>
          <a:p>
            <a:pPr algn="ctr">
              <a:lnSpc>
                <a:spcPct val="150000"/>
              </a:lnSpc>
            </a:pPr>
            <a:r>
              <a:rPr lang="nl-NL"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STRESS IN DE STAD</a:t>
            </a:r>
          </a:p>
        </p:txBody>
      </p:sp>
      <p:sp>
        <p:nvSpPr>
          <p:cNvPr id="7" name="TextBox 29">
            <a:extLst>
              <a:ext uri="{FF2B5EF4-FFF2-40B4-BE49-F238E27FC236}">
                <a16:creationId xmlns:a16="http://schemas.microsoft.com/office/drawing/2014/main" id="{50F518CF-2690-41B2-60BF-82C1F3299386}"/>
              </a:ext>
            </a:extLst>
          </p:cNvPr>
          <p:cNvSpPr txBox="1"/>
          <p:nvPr/>
        </p:nvSpPr>
        <p:spPr>
          <a:xfrm>
            <a:off x="6597606" y="3971176"/>
            <a:ext cx="4841574" cy="2001528"/>
          </a:xfrm>
          <a:prstGeom prst="rect">
            <a:avLst/>
          </a:prstGeom>
          <a:solidFill>
            <a:srgbClr val="B7879C"/>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200" b="1" dirty="0">
                <a:solidFill>
                  <a:schemeClr val="bg1"/>
                </a:solidFill>
                <a:latin typeface="Avenir Book" panose="02000503020000020003" pitchFamily="2" charset="0"/>
              </a:rPr>
              <a:t>De keuzes die jullie nú maken hebben effect op de leefbaarheid in jullie stad en daar wordt je stad op beoordeeld. </a:t>
            </a:r>
          </a:p>
          <a:p>
            <a:pPr marL="285750" indent="-285750">
              <a:lnSpc>
                <a:spcPct val="150000"/>
              </a:lnSpc>
              <a:buFont typeface="Arial" panose="020B0604020202020204" pitchFamily="34" charset="0"/>
              <a:buChar char="•"/>
            </a:pPr>
            <a:r>
              <a:rPr lang="nl-NL" sz="1200" dirty="0">
                <a:solidFill>
                  <a:schemeClr val="bg1"/>
                </a:solidFill>
                <a:latin typeface="Avenir Book" panose="02000503020000020003" pitchFamily="2" charset="0"/>
              </a:rPr>
              <a:t>Elk gebouw heeft effect op de gezondheid, de veiligheid en de economie. Hoe dat precies werkt, zie je verderop in deze les. </a:t>
            </a:r>
          </a:p>
        </p:txBody>
      </p:sp>
      <p:sp>
        <p:nvSpPr>
          <p:cNvPr id="3" name="TextBox 29">
            <a:extLst>
              <a:ext uri="{FF2B5EF4-FFF2-40B4-BE49-F238E27FC236}">
                <a16:creationId xmlns:a16="http://schemas.microsoft.com/office/drawing/2014/main" id="{C9FBD231-02A0-A5D4-FA7B-804DA0C35971}"/>
              </a:ext>
            </a:extLst>
          </p:cNvPr>
          <p:cNvSpPr txBox="1"/>
          <p:nvPr/>
        </p:nvSpPr>
        <p:spPr>
          <a:xfrm>
            <a:off x="6596470" y="1588408"/>
            <a:ext cx="4841574" cy="1442850"/>
          </a:xfrm>
          <a:prstGeom prst="rect">
            <a:avLst/>
          </a:prstGeom>
          <a:solidFill>
            <a:srgbClr val="81926C"/>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200" b="1" dirty="0">
                <a:latin typeface="Avenir Book" panose="02000503020000020003" pitchFamily="2" charset="0"/>
              </a:rPr>
              <a:t>Hoe gaan jullie grondstoffen verdelen en gebruiken? </a:t>
            </a:r>
          </a:p>
          <a:p>
            <a:pPr marL="285750" indent="-285750">
              <a:lnSpc>
                <a:spcPct val="150000"/>
              </a:lnSpc>
              <a:buFont typeface="Arial" panose="020B0604020202020204" pitchFamily="34" charset="0"/>
              <a:buChar char="•"/>
            </a:pPr>
            <a:r>
              <a:rPr lang="nl-NL" sz="1200" dirty="0">
                <a:latin typeface="Avenir Book" panose="02000503020000020003" pitchFamily="2" charset="0"/>
              </a:rPr>
              <a:t>Bouw de basis van je stad met 50 goudstukken. </a:t>
            </a:r>
          </a:p>
          <a:p>
            <a:pPr marL="285750" indent="-285750">
              <a:lnSpc>
                <a:spcPct val="150000"/>
              </a:lnSpc>
              <a:buFont typeface="Arial" panose="020B0604020202020204" pitchFamily="34" charset="0"/>
              <a:buChar char="•"/>
            </a:pPr>
            <a:r>
              <a:rPr lang="nl-NL" sz="1200" dirty="0">
                <a:latin typeface="Avenir Book" panose="02000503020000020003" pitchFamily="2" charset="0"/>
              </a:rPr>
              <a:t>De goudstukken staan voor je grondstoffen. Steen, hout, werkuren, etc.</a:t>
            </a:r>
          </a:p>
        </p:txBody>
      </p:sp>
      <p:sp>
        <p:nvSpPr>
          <p:cNvPr id="15" name="TextBox 2">
            <a:extLst>
              <a:ext uri="{FF2B5EF4-FFF2-40B4-BE49-F238E27FC236}">
                <a16:creationId xmlns:a16="http://schemas.microsoft.com/office/drawing/2014/main" id="{FFFF72CB-A788-415A-9C6A-FBB5698258FA}"/>
              </a:ext>
            </a:extLst>
          </p:cNvPr>
          <p:cNvSpPr txBox="1"/>
          <p:nvPr/>
        </p:nvSpPr>
        <p:spPr>
          <a:xfrm>
            <a:off x="1996088" y="592949"/>
            <a:ext cx="1455335"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BOUW JE STAD</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pic>
        <p:nvPicPr>
          <p:cNvPr id="16" name="Afbeelding 15">
            <a:extLst>
              <a:ext uri="{FF2B5EF4-FFF2-40B4-BE49-F238E27FC236}">
                <a16:creationId xmlns:a16="http://schemas.microsoft.com/office/drawing/2014/main" id="{3F8FCD4D-FB3C-36D1-90CF-650A3D07DA57}"/>
              </a:ext>
            </a:extLst>
          </p:cNvPr>
          <p:cNvPicPr>
            <a:picLocks noChangeAspect="1"/>
          </p:cNvPicPr>
          <p:nvPr/>
        </p:nvPicPr>
        <p:blipFill>
          <a:blip r:embed="rId2"/>
          <a:stretch>
            <a:fillRect/>
          </a:stretch>
        </p:blipFill>
        <p:spPr>
          <a:xfrm>
            <a:off x="5853234" y="3448876"/>
            <a:ext cx="5602228" cy="421484"/>
          </a:xfrm>
          <a:prstGeom prst="rect">
            <a:avLst/>
          </a:prstGeom>
        </p:spPr>
      </p:pic>
      <p:sp>
        <p:nvSpPr>
          <p:cNvPr id="17" name="TextBox 18">
            <a:extLst>
              <a:ext uri="{FF2B5EF4-FFF2-40B4-BE49-F238E27FC236}">
                <a16:creationId xmlns:a16="http://schemas.microsoft.com/office/drawing/2014/main" id="{C08F31D9-4670-3BDC-1350-593C4A9756B2}"/>
              </a:ext>
            </a:extLst>
          </p:cNvPr>
          <p:cNvSpPr txBox="1"/>
          <p:nvPr/>
        </p:nvSpPr>
        <p:spPr>
          <a:xfrm>
            <a:off x="7023312" y="3429000"/>
            <a:ext cx="3901196" cy="423449"/>
          </a:xfrm>
          <a:prstGeom prst="rect">
            <a:avLst/>
          </a:prstGeom>
          <a:noFill/>
        </p:spPr>
        <p:txBody>
          <a:bodyPr wrap="square" rtlCol="0">
            <a:spAutoFit/>
          </a:bodyPr>
          <a:lstStyle/>
          <a:p>
            <a:pPr algn="ctr">
              <a:lnSpc>
                <a:spcPct val="150000"/>
              </a:lnSpc>
            </a:pPr>
            <a:r>
              <a:rPr lang="nl-NL"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ANDERE KEUZES, ANDERE TOEKOMST</a:t>
            </a:r>
          </a:p>
        </p:txBody>
      </p:sp>
      <p:pic>
        <p:nvPicPr>
          <p:cNvPr id="2" name="Afbeelding 1" descr="Afbeelding met schermopname, scherm, ontwerp, kunst&#10;&#10;Automatisch gegenereerde beschrijving">
            <a:extLst>
              <a:ext uri="{FF2B5EF4-FFF2-40B4-BE49-F238E27FC236}">
                <a16:creationId xmlns:a16="http://schemas.microsoft.com/office/drawing/2014/main" id="{810553BF-FF3C-601B-8E12-D3A6D483607E}"/>
              </a:ext>
            </a:extLst>
          </p:cNvPr>
          <p:cNvPicPr>
            <a:picLocks noChangeAspect="1"/>
          </p:cNvPicPr>
          <p:nvPr/>
        </p:nvPicPr>
        <p:blipFill>
          <a:blip r:embed="rId3"/>
          <a:stretch>
            <a:fillRect/>
          </a:stretch>
        </p:blipFill>
        <p:spPr>
          <a:xfrm>
            <a:off x="1011743" y="2186609"/>
            <a:ext cx="4256452" cy="3917169"/>
          </a:xfrm>
          <a:prstGeom prst="rect">
            <a:avLst/>
          </a:prstGeom>
        </p:spPr>
      </p:pic>
      <p:pic>
        <p:nvPicPr>
          <p:cNvPr id="4" name="Afbeelding 3">
            <a:extLst>
              <a:ext uri="{FF2B5EF4-FFF2-40B4-BE49-F238E27FC236}">
                <a16:creationId xmlns:a16="http://schemas.microsoft.com/office/drawing/2014/main" id="{D4797133-2253-4DAE-C16C-F731B800F1CA}"/>
              </a:ext>
            </a:extLst>
          </p:cNvPr>
          <p:cNvPicPr>
            <a:picLocks noChangeAspect="1"/>
          </p:cNvPicPr>
          <p:nvPr/>
        </p:nvPicPr>
        <p:blipFill>
          <a:blip r:embed="rId4"/>
          <a:srcRect l="-676" t="15368" r="676" b="25974"/>
          <a:stretch>
            <a:fillRect/>
          </a:stretch>
        </p:blipFill>
        <p:spPr>
          <a:xfrm>
            <a:off x="1371065" y="2481943"/>
            <a:ext cx="3488869" cy="2046515"/>
          </a:xfrm>
          <a:prstGeom prst="rect">
            <a:avLst/>
          </a:prstGeom>
        </p:spPr>
      </p:pic>
    </p:spTree>
    <p:extLst>
      <p:ext uri="{BB962C8B-B14F-4D97-AF65-F5344CB8AC3E}">
        <p14:creationId xmlns:p14="http://schemas.microsoft.com/office/powerpoint/2010/main" val="2268566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DF04F-223C-16E6-DB11-96D25FD0A6CD}"/>
            </a:ext>
          </a:extLst>
        </p:cNvPr>
        <p:cNvGrpSpPr/>
        <p:nvPr/>
      </p:nvGrpSpPr>
      <p:grpSpPr>
        <a:xfrm>
          <a:off x="0" y="0"/>
          <a:ext cx="0" cy="0"/>
          <a:chOff x="0" y="0"/>
          <a:chExt cx="0" cy="0"/>
        </a:xfrm>
      </p:grpSpPr>
      <p:sp>
        <p:nvSpPr>
          <p:cNvPr id="10" name="TextBox 29">
            <a:extLst>
              <a:ext uri="{FF2B5EF4-FFF2-40B4-BE49-F238E27FC236}">
                <a16:creationId xmlns:a16="http://schemas.microsoft.com/office/drawing/2014/main" id="{A3E65A2D-1A05-4B75-CA08-C05726781EF1}"/>
              </a:ext>
            </a:extLst>
          </p:cNvPr>
          <p:cNvSpPr txBox="1"/>
          <p:nvPr/>
        </p:nvSpPr>
        <p:spPr>
          <a:xfrm>
            <a:off x="799449" y="1296071"/>
            <a:ext cx="4841574" cy="4217519"/>
          </a:xfrm>
          <a:prstGeom prst="rect">
            <a:avLst/>
          </a:prstGeom>
          <a:solidFill>
            <a:srgbClr val="81926C"/>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200" b="1" dirty="0">
                <a:latin typeface="Avenir Book" panose="02000503020000020003" pitchFamily="2" charset="0"/>
              </a:rPr>
              <a:t>Doel: de fijnste én meest toekomstbestendige stad om te wonen ontwerpen.</a:t>
            </a:r>
          </a:p>
          <a:p>
            <a:pPr>
              <a:lnSpc>
                <a:spcPct val="150000"/>
              </a:lnSpc>
            </a:pPr>
            <a:r>
              <a:rPr lang="nl-NL" sz="1200" b="1" dirty="0">
                <a:latin typeface="Avenir Book" panose="02000503020000020003" pitchFamily="2" charset="0"/>
              </a:rPr>
              <a:t>Verwerking: teken de gebouwen op je plattegrond en/of schrijf ze op je stadblad</a:t>
            </a:r>
          </a:p>
          <a:p>
            <a:pPr>
              <a:lnSpc>
                <a:spcPct val="150000"/>
              </a:lnSpc>
            </a:pPr>
            <a:endParaRPr lang="nl-NL" sz="1200" b="1" dirty="0">
              <a:latin typeface="Avenir Book" panose="02000503020000020003" pitchFamily="2" charset="0"/>
            </a:endParaRPr>
          </a:p>
          <a:p>
            <a:pPr>
              <a:lnSpc>
                <a:spcPct val="150000"/>
              </a:lnSpc>
            </a:pPr>
            <a:r>
              <a:rPr lang="nl-NL" sz="1200" b="1" dirty="0">
                <a:latin typeface="Avenir Book" panose="02000503020000020003" pitchFamily="2" charset="0"/>
              </a:rPr>
              <a:t>Houd rekening met: </a:t>
            </a:r>
          </a:p>
          <a:p>
            <a:pPr marL="171450" indent="-171450">
              <a:lnSpc>
                <a:spcPct val="150000"/>
              </a:lnSpc>
              <a:buFont typeface="Arial" panose="020B0604020202020204" pitchFamily="34" charset="0"/>
              <a:buChar char="•"/>
            </a:pPr>
            <a:r>
              <a:rPr lang="nl-NL" sz="1200" b="1" dirty="0">
                <a:latin typeface="Avenir Book" panose="02000503020000020003" pitchFamily="2" charset="0"/>
              </a:rPr>
              <a:t>Goud: je hebt nu 50 goudstukken om uit te geven.</a:t>
            </a:r>
          </a:p>
          <a:p>
            <a:pPr marL="171450" indent="-171450">
              <a:lnSpc>
                <a:spcPct val="150000"/>
              </a:lnSpc>
              <a:buFont typeface="Arial" panose="020B0604020202020204" pitchFamily="34" charset="0"/>
              <a:buChar char="•"/>
            </a:pPr>
            <a:r>
              <a:rPr lang="nl-NL" sz="1200" b="1" dirty="0">
                <a:latin typeface="Avenir Book" panose="02000503020000020003" pitchFamily="2" charset="0"/>
              </a:rPr>
              <a:t>Bekijk je regels en wetten uit les 1. Hoe kun je die met deze gebouwen het beste ondersteunen? </a:t>
            </a:r>
          </a:p>
          <a:p>
            <a:pPr marL="171450" indent="-171450">
              <a:lnSpc>
                <a:spcPct val="150000"/>
              </a:lnSpc>
              <a:buFont typeface="Arial" panose="020B0604020202020204" pitchFamily="34" charset="0"/>
              <a:buChar char="•"/>
            </a:pPr>
            <a:r>
              <a:rPr lang="nl-NL" sz="1200" b="1" dirty="0">
                <a:latin typeface="Avenir Book" panose="02000503020000020003" pitchFamily="2" charset="0"/>
              </a:rPr>
              <a:t>Koop de verplichte gebouwen eerst: voedselproductie, huizen en drinkwater. Daarna heb je geld over voor andere gebouwen. </a:t>
            </a:r>
          </a:p>
          <a:p>
            <a:pPr marL="171450" indent="-171450">
              <a:lnSpc>
                <a:spcPct val="150000"/>
              </a:lnSpc>
              <a:buFont typeface="Arial" panose="020B0604020202020204" pitchFamily="34" charset="0"/>
              <a:buChar char="•"/>
            </a:pPr>
            <a:r>
              <a:rPr lang="nl-NL" sz="1200" b="1" dirty="0">
                <a:latin typeface="Avenir Book" panose="02000503020000020003" pitchFamily="2" charset="0"/>
              </a:rPr>
              <a:t>Goud over? Noteer het! De volgende lesonderdeel kun je het gebruiken. </a:t>
            </a:r>
          </a:p>
        </p:txBody>
      </p:sp>
      <p:pic>
        <p:nvPicPr>
          <p:cNvPr id="2" name="Afbeelding 1">
            <a:extLst>
              <a:ext uri="{FF2B5EF4-FFF2-40B4-BE49-F238E27FC236}">
                <a16:creationId xmlns:a16="http://schemas.microsoft.com/office/drawing/2014/main" id="{1BD2C420-DCDB-46B1-5358-B5DA773F825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7853" y="544632"/>
            <a:ext cx="5602228" cy="421484"/>
          </a:xfrm>
          <a:prstGeom prst="rect">
            <a:avLst/>
          </a:prstGeom>
        </p:spPr>
      </p:pic>
      <p:sp>
        <p:nvSpPr>
          <p:cNvPr id="3" name="TextBox 18">
            <a:extLst>
              <a:ext uri="{FF2B5EF4-FFF2-40B4-BE49-F238E27FC236}">
                <a16:creationId xmlns:a16="http://schemas.microsoft.com/office/drawing/2014/main" id="{7BA6ADF7-CFFB-9FF5-0362-552F68837F33}"/>
              </a:ext>
            </a:extLst>
          </p:cNvPr>
          <p:cNvSpPr txBox="1"/>
          <p:nvPr/>
        </p:nvSpPr>
        <p:spPr>
          <a:xfrm>
            <a:off x="7005894" y="529530"/>
            <a:ext cx="3901196" cy="423449"/>
          </a:xfrm>
          <a:prstGeom prst="rect">
            <a:avLst/>
          </a:prstGeom>
          <a:noFill/>
        </p:spPr>
        <p:txBody>
          <a:bodyPr wrap="square" rtlCol="0">
            <a:spAutoFit/>
          </a:bodyPr>
          <a:lstStyle/>
          <a:p>
            <a:pPr algn="ctr">
              <a:lnSpc>
                <a:spcPct val="150000"/>
              </a:lnSpc>
            </a:pPr>
            <a:r>
              <a:rPr lang="nl-NL"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AAN DE SLAG!</a:t>
            </a:r>
          </a:p>
        </p:txBody>
      </p:sp>
      <p:pic>
        <p:nvPicPr>
          <p:cNvPr id="9" name="Afbeelding 8" descr="Afbeelding met Rechthoek, omlijsting&#10;&#10;Door AI gegenereerde inhoud is mogelijk onjuist.">
            <a:extLst>
              <a:ext uri="{FF2B5EF4-FFF2-40B4-BE49-F238E27FC236}">
                <a16:creationId xmlns:a16="http://schemas.microsoft.com/office/drawing/2014/main" id="{C906A1C9-FCE9-CAF3-E59A-8AF684417F88}"/>
              </a:ext>
            </a:extLst>
          </p:cNvPr>
          <p:cNvPicPr>
            <a:picLocks noChangeAspect="1"/>
          </p:cNvPicPr>
          <p:nvPr/>
        </p:nvPicPr>
        <p:blipFill>
          <a:blip r:embed="rId4">
            <a:alphaModFix/>
            <a:extLst>
              <a:ext uri="{BEBA8EAE-BF5A-486C-A8C5-ECC9F3942E4B}">
                <a14:imgProps xmlns:a14="http://schemas.microsoft.com/office/drawing/2010/main">
                  <a14:imgLayer r:embed="rId5">
                    <a14:imgEffect>
                      <a14:colorTemperature colorTemp="7618"/>
                    </a14:imgEffect>
                    <a14:imgEffect>
                      <a14:saturation sat="158000"/>
                    </a14:imgEffect>
                  </a14:imgLayer>
                </a14:imgProps>
              </a:ext>
            </a:extLst>
          </a:blip>
          <a:stretch>
            <a:fillRect/>
          </a:stretch>
        </p:blipFill>
        <p:spPr>
          <a:xfrm rot="5400000">
            <a:off x="5844857" y="684205"/>
            <a:ext cx="6368141" cy="6414881"/>
          </a:xfrm>
          <a:prstGeom prst="rect">
            <a:avLst/>
          </a:prstGeom>
        </p:spPr>
      </p:pic>
      <p:grpSp>
        <p:nvGrpSpPr>
          <p:cNvPr id="71" name="Group 70">
            <a:extLst>
              <a:ext uri="{FF2B5EF4-FFF2-40B4-BE49-F238E27FC236}">
                <a16:creationId xmlns:a16="http://schemas.microsoft.com/office/drawing/2014/main" id="{EFD2D202-7F73-3952-AC8B-E70E870C18C9}"/>
              </a:ext>
            </a:extLst>
          </p:cNvPr>
          <p:cNvGrpSpPr/>
          <p:nvPr/>
        </p:nvGrpSpPr>
        <p:grpSpPr>
          <a:xfrm>
            <a:off x="7509420" y="4316988"/>
            <a:ext cx="1779054" cy="1194484"/>
            <a:chOff x="6710689" y="1905758"/>
            <a:chExt cx="1779054" cy="1194484"/>
          </a:xfrm>
        </p:grpSpPr>
        <p:pic>
          <p:nvPicPr>
            <p:cNvPr id="72" name="Graphic 71" descr="Renovation (House With Sparkles) with solid fill">
              <a:extLst>
                <a:ext uri="{FF2B5EF4-FFF2-40B4-BE49-F238E27FC236}">
                  <a16:creationId xmlns:a16="http://schemas.microsoft.com/office/drawing/2014/main" id="{F8FC7293-5C8A-FF82-988B-CBA265A032E9}"/>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829171" y="2185842"/>
              <a:ext cx="914400" cy="914400"/>
            </a:xfrm>
            <a:prstGeom prst="rect">
              <a:avLst/>
            </a:prstGeom>
          </p:spPr>
        </p:pic>
        <p:sp>
          <p:nvSpPr>
            <p:cNvPr id="73" name="TextBox 72">
              <a:extLst>
                <a:ext uri="{FF2B5EF4-FFF2-40B4-BE49-F238E27FC236}">
                  <a16:creationId xmlns:a16="http://schemas.microsoft.com/office/drawing/2014/main" id="{F3EE85E3-B1C5-8711-1BAE-4ED476A9FD5A}"/>
                </a:ext>
              </a:extLst>
            </p:cNvPr>
            <p:cNvSpPr txBox="1"/>
            <p:nvPr/>
          </p:nvSpPr>
          <p:spPr>
            <a:xfrm>
              <a:off x="6710689" y="1905758"/>
              <a:ext cx="1779054" cy="387542"/>
            </a:xfrm>
            <a:prstGeom prst="rect">
              <a:avLst/>
            </a:prstGeom>
            <a:noFill/>
          </p:spPr>
          <p:txBody>
            <a:bodyPr wrap="square" rtlCol="0" anchor="ctr">
              <a:spAutoFit/>
            </a:bodyPr>
            <a:lstStyle/>
            <a:p>
              <a:pPr algn="ctr">
                <a:lnSpc>
                  <a:spcPct val="150000"/>
                </a:lnSpc>
              </a:pPr>
              <a:r>
                <a:rPr lang="en-NL" sz="1400" dirty="0">
                  <a:solidFill>
                    <a:srgbClr val="333616"/>
                  </a:solidFill>
                  <a:latin typeface="Avenir Book" panose="02000503020000020003" pitchFamily="2" charset="0"/>
                </a:rPr>
                <a:t>Verbeterde huizen</a:t>
              </a:r>
            </a:p>
          </p:txBody>
        </p:sp>
        <p:grpSp>
          <p:nvGrpSpPr>
            <p:cNvPr id="74" name="Group 73">
              <a:extLst>
                <a:ext uri="{FF2B5EF4-FFF2-40B4-BE49-F238E27FC236}">
                  <a16:creationId xmlns:a16="http://schemas.microsoft.com/office/drawing/2014/main" id="{FBB10ADD-F6C8-2EAF-ACFB-C25659425D13}"/>
                </a:ext>
              </a:extLst>
            </p:cNvPr>
            <p:cNvGrpSpPr/>
            <p:nvPr/>
          </p:nvGrpSpPr>
          <p:grpSpPr>
            <a:xfrm>
              <a:off x="7687047" y="2404069"/>
              <a:ext cx="557007" cy="557007"/>
              <a:chOff x="7612109" y="3126484"/>
              <a:chExt cx="557007" cy="557007"/>
            </a:xfrm>
          </p:grpSpPr>
          <p:pic>
            <p:nvPicPr>
              <p:cNvPr id="75" name="Picture 74">
                <a:extLst>
                  <a:ext uri="{FF2B5EF4-FFF2-40B4-BE49-F238E27FC236}">
                    <a16:creationId xmlns:a16="http://schemas.microsoft.com/office/drawing/2014/main" id="{2E55F1F1-4C92-6338-E32D-B3D03DD5A9F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76" name="TextBox 75">
                <a:extLst>
                  <a:ext uri="{FF2B5EF4-FFF2-40B4-BE49-F238E27FC236}">
                    <a16:creationId xmlns:a16="http://schemas.microsoft.com/office/drawing/2014/main" id="{F047EEB5-C85C-CB84-C4C6-26030A0CE4A3}"/>
                  </a:ext>
                </a:extLst>
              </p:cNvPr>
              <p:cNvSpPr txBox="1"/>
              <p:nvPr/>
            </p:nvSpPr>
            <p:spPr>
              <a:xfrm>
                <a:off x="7748099" y="3152074"/>
                <a:ext cx="284052" cy="387542"/>
              </a:xfrm>
              <a:prstGeom prst="rect">
                <a:avLst/>
              </a:prstGeom>
              <a:noFill/>
            </p:spPr>
            <p:txBody>
              <a:bodyPr wrap="none" rtlCol="0">
                <a:spAutoFit/>
              </a:bodyPr>
              <a:lstStyle/>
              <a:p>
                <a:pPr algn="ctr">
                  <a:lnSpc>
                    <a:spcPct val="150000"/>
                  </a:lnSpc>
                </a:pPr>
                <a:r>
                  <a:rPr lang="en-NL" sz="1400" dirty="0">
                    <a:solidFill>
                      <a:srgbClr val="333616"/>
                    </a:solidFill>
                    <a:latin typeface="Avenir Book" panose="02000503020000020003" pitchFamily="2" charset="0"/>
                  </a:rPr>
                  <a:t>5</a:t>
                </a:r>
              </a:p>
            </p:txBody>
          </p:sp>
        </p:grpSp>
      </p:grpSp>
      <p:grpSp>
        <p:nvGrpSpPr>
          <p:cNvPr id="77" name="Group 76">
            <a:extLst>
              <a:ext uri="{FF2B5EF4-FFF2-40B4-BE49-F238E27FC236}">
                <a16:creationId xmlns:a16="http://schemas.microsoft.com/office/drawing/2014/main" id="{60C537CB-4CF5-AE29-6CC9-5CFB550FA55E}"/>
              </a:ext>
            </a:extLst>
          </p:cNvPr>
          <p:cNvGrpSpPr/>
          <p:nvPr/>
        </p:nvGrpSpPr>
        <p:grpSpPr>
          <a:xfrm>
            <a:off x="10170756" y="1384683"/>
            <a:ext cx="1421661" cy="1211144"/>
            <a:chOff x="6829171" y="1889098"/>
            <a:chExt cx="1421661" cy="1211144"/>
          </a:xfrm>
        </p:grpSpPr>
        <p:pic>
          <p:nvPicPr>
            <p:cNvPr id="78" name="Graphic 77" descr="Leaky Tap with solid fill">
              <a:extLst>
                <a:ext uri="{FF2B5EF4-FFF2-40B4-BE49-F238E27FC236}">
                  <a16:creationId xmlns:a16="http://schemas.microsoft.com/office/drawing/2014/main" id="{C43E08D5-B0EB-E177-2738-E74FB715E7EC}"/>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829171" y="2185842"/>
              <a:ext cx="914400" cy="914400"/>
            </a:xfrm>
            <a:prstGeom prst="rect">
              <a:avLst/>
            </a:prstGeom>
          </p:spPr>
        </p:pic>
        <p:sp>
          <p:nvSpPr>
            <p:cNvPr id="79" name="TextBox 78">
              <a:extLst>
                <a:ext uri="{FF2B5EF4-FFF2-40B4-BE49-F238E27FC236}">
                  <a16:creationId xmlns:a16="http://schemas.microsoft.com/office/drawing/2014/main" id="{808D18E7-7FC5-AA2E-9588-D89BD4CD456A}"/>
                </a:ext>
              </a:extLst>
            </p:cNvPr>
            <p:cNvSpPr txBox="1"/>
            <p:nvPr/>
          </p:nvSpPr>
          <p:spPr>
            <a:xfrm>
              <a:off x="6829171" y="1889098"/>
              <a:ext cx="1421661" cy="387542"/>
            </a:xfrm>
            <a:prstGeom prst="rect">
              <a:avLst/>
            </a:prstGeom>
            <a:noFill/>
          </p:spPr>
          <p:txBody>
            <a:bodyPr wrap="square" rtlCol="0" anchor="ctr">
              <a:spAutoFit/>
            </a:bodyPr>
            <a:lstStyle/>
            <a:p>
              <a:pPr algn="ctr">
                <a:lnSpc>
                  <a:spcPct val="150000"/>
                </a:lnSpc>
              </a:pPr>
              <a:r>
                <a:rPr lang="en-NL" sz="1400" dirty="0">
                  <a:solidFill>
                    <a:srgbClr val="333616"/>
                  </a:solidFill>
                  <a:latin typeface="Avenir Book" panose="02000503020000020003" pitchFamily="2" charset="0"/>
                </a:rPr>
                <a:t>Drinkwater</a:t>
              </a:r>
            </a:p>
          </p:txBody>
        </p:sp>
        <p:grpSp>
          <p:nvGrpSpPr>
            <p:cNvPr id="80" name="Group 79">
              <a:extLst>
                <a:ext uri="{FF2B5EF4-FFF2-40B4-BE49-F238E27FC236}">
                  <a16:creationId xmlns:a16="http://schemas.microsoft.com/office/drawing/2014/main" id="{72933C43-D46A-E7EA-23D3-37404DC88A1A}"/>
                </a:ext>
              </a:extLst>
            </p:cNvPr>
            <p:cNvGrpSpPr/>
            <p:nvPr/>
          </p:nvGrpSpPr>
          <p:grpSpPr>
            <a:xfrm>
              <a:off x="7687047" y="2404069"/>
              <a:ext cx="557007" cy="557007"/>
              <a:chOff x="7612109" y="3126484"/>
              <a:chExt cx="557007" cy="557007"/>
            </a:xfrm>
          </p:grpSpPr>
          <p:pic>
            <p:nvPicPr>
              <p:cNvPr id="81" name="Picture 80">
                <a:extLst>
                  <a:ext uri="{FF2B5EF4-FFF2-40B4-BE49-F238E27FC236}">
                    <a16:creationId xmlns:a16="http://schemas.microsoft.com/office/drawing/2014/main" id="{A89293D9-0764-23BD-330B-FA53A4184A7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82" name="TextBox 81">
                <a:extLst>
                  <a:ext uri="{FF2B5EF4-FFF2-40B4-BE49-F238E27FC236}">
                    <a16:creationId xmlns:a16="http://schemas.microsoft.com/office/drawing/2014/main" id="{E2C428BC-3786-C435-907E-A1578204E16C}"/>
                  </a:ext>
                </a:extLst>
              </p:cNvPr>
              <p:cNvSpPr txBox="1"/>
              <p:nvPr/>
            </p:nvSpPr>
            <p:spPr>
              <a:xfrm>
                <a:off x="7748099" y="3152074"/>
                <a:ext cx="284052" cy="387542"/>
              </a:xfrm>
              <a:prstGeom prst="rect">
                <a:avLst/>
              </a:prstGeom>
              <a:noFill/>
            </p:spPr>
            <p:txBody>
              <a:bodyPr wrap="none" rtlCol="0">
                <a:spAutoFit/>
              </a:bodyPr>
              <a:lstStyle/>
              <a:p>
                <a:pPr algn="ctr">
                  <a:lnSpc>
                    <a:spcPct val="150000"/>
                  </a:lnSpc>
                </a:pPr>
                <a:r>
                  <a:rPr lang="en-NL" sz="1400" dirty="0">
                    <a:solidFill>
                      <a:srgbClr val="333616"/>
                    </a:solidFill>
                    <a:latin typeface="Avenir Book" panose="02000503020000020003" pitchFamily="2" charset="0"/>
                  </a:rPr>
                  <a:t>5</a:t>
                </a:r>
              </a:p>
            </p:txBody>
          </p:sp>
        </p:grpSp>
      </p:grpSp>
      <p:grpSp>
        <p:nvGrpSpPr>
          <p:cNvPr id="83" name="Group 82">
            <a:extLst>
              <a:ext uri="{FF2B5EF4-FFF2-40B4-BE49-F238E27FC236}">
                <a16:creationId xmlns:a16="http://schemas.microsoft.com/office/drawing/2014/main" id="{86ED9999-0B35-DA24-BA36-F8F8245600AB}"/>
              </a:ext>
            </a:extLst>
          </p:cNvPr>
          <p:cNvGrpSpPr/>
          <p:nvPr/>
        </p:nvGrpSpPr>
        <p:grpSpPr>
          <a:xfrm>
            <a:off x="6230099" y="3009728"/>
            <a:ext cx="1373631" cy="1211144"/>
            <a:chOff x="6739795" y="1889098"/>
            <a:chExt cx="1373631" cy="1211144"/>
          </a:xfrm>
        </p:grpSpPr>
        <p:pic>
          <p:nvPicPr>
            <p:cNvPr id="84" name="Graphic 83" descr="Classroom with solid fill">
              <a:extLst>
                <a:ext uri="{FF2B5EF4-FFF2-40B4-BE49-F238E27FC236}">
                  <a16:creationId xmlns:a16="http://schemas.microsoft.com/office/drawing/2014/main" id="{3F7DED21-8ED8-CDB8-EF79-627C8C354D9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739795" y="2185842"/>
              <a:ext cx="914400" cy="914400"/>
            </a:xfrm>
            <a:prstGeom prst="rect">
              <a:avLst/>
            </a:prstGeom>
          </p:spPr>
        </p:pic>
        <p:sp>
          <p:nvSpPr>
            <p:cNvPr id="85" name="TextBox 84">
              <a:extLst>
                <a:ext uri="{FF2B5EF4-FFF2-40B4-BE49-F238E27FC236}">
                  <a16:creationId xmlns:a16="http://schemas.microsoft.com/office/drawing/2014/main" id="{4E96EF8A-4337-2377-ABAB-3C22B886B47C}"/>
                </a:ext>
              </a:extLst>
            </p:cNvPr>
            <p:cNvSpPr txBox="1"/>
            <p:nvPr/>
          </p:nvSpPr>
          <p:spPr>
            <a:xfrm>
              <a:off x="7137997" y="1889098"/>
              <a:ext cx="724877" cy="387542"/>
            </a:xfrm>
            <a:prstGeom prst="rect">
              <a:avLst/>
            </a:prstGeom>
            <a:noFill/>
          </p:spPr>
          <p:txBody>
            <a:bodyPr wrap="none" rtlCol="0" anchor="ctr">
              <a:spAutoFit/>
            </a:bodyPr>
            <a:lstStyle/>
            <a:p>
              <a:pPr algn="ctr">
                <a:lnSpc>
                  <a:spcPct val="150000"/>
                </a:lnSpc>
              </a:pPr>
              <a:r>
                <a:rPr lang="en-NL" sz="1400" dirty="0">
                  <a:solidFill>
                    <a:srgbClr val="333616"/>
                  </a:solidFill>
                  <a:latin typeface="Avenir Book" panose="02000503020000020003" pitchFamily="2" charset="0"/>
                </a:rPr>
                <a:t>School</a:t>
              </a:r>
            </a:p>
          </p:txBody>
        </p:sp>
        <p:grpSp>
          <p:nvGrpSpPr>
            <p:cNvPr id="86" name="Group 85">
              <a:extLst>
                <a:ext uri="{FF2B5EF4-FFF2-40B4-BE49-F238E27FC236}">
                  <a16:creationId xmlns:a16="http://schemas.microsoft.com/office/drawing/2014/main" id="{7135C482-F821-A418-C29F-123F0DA9D561}"/>
                </a:ext>
              </a:extLst>
            </p:cNvPr>
            <p:cNvGrpSpPr/>
            <p:nvPr/>
          </p:nvGrpSpPr>
          <p:grpSpPr>
            <a:xfrm>
              <a:off x="7556419" y="2404069"/>
              <a:ext cx="557007" cy="557007"/>
              <a:chOff x="7481481" y="3126484"/>
              <a:chExt cx="557007" cy="557007"/>
            </a:xfrm>
          </p:grpSpPr>
          <p:pic>
            <p:nvPicPr>
              <p:cNvPr id="87" name="Picture 86">
                <a:extLst>
                  <a:ext uri="{FF2B5EF4-FFF2-40B4-BE49-F238E27FC236}">
                    <a16:creationId xmlns:a16="http://schemas.microsoft.com/office/drawing/2014/main" id="{4480518E-6AF5-7A85-92B8-9F092D90389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88" name="TextBox 87">
                <a:extLst>
                  <a:ext uri="{FF2B5EF4-FFF2-40B4-BE49-F238E27FC236}">
                    <a16:creationId xmlns:a16="http://schemas.microsoft.com/office/drawing/2014/main" id="{08872B64-A38A-922F-2EA6-28BB129FD0EF}"/>
                  </a:ext>
                </a:extLst>
              </p:cNvPr>
              <p:cNvSpPr txBox="1"/>
              <p:nvPr/>
            </p:nvSpPr>
            <p:spPr>
              <a:xfrm>
                <a:off x="7617471" y="3152074"/>
                <a:ext cx="284052" cy="387542"/>
              </a:xfrm>
              <a:prstGeom prst="rect">
                <a:avLst/>
              </a:prstGeom>
              <a:noFill/>
            </p:spPr>
            <p:txBody>
              <a:bodyPr wrap="none" rtlCol="0">
                <a:spAutoFit/>
              </a:bodyPr>
              <a:lstStyle/>
              <a:p>
                <a:pPr algn="ctr">
                  <a:lnSpc>
                    <a:spcPct val="150000"/>
                  </a:lnSpc>
                </a:pPr>
                <a:r>
                  <a:rPr lang="en-NL" sz="1400" dirty="0">
                    <a:solidFill>
                      <a:srgbClr val="333616"/>
                    </a:solidFill>
                    <a:latin typeface="Avenir Book" panose="02000503020000020003" pitchFamily="2" charset="0"/>
                  </a:rPr>
                  <a:t>6</a:t>
                </a:r>
              </a:p>
            </p:txBody>
          </p:sp>
        </p:grpSp>
      </p:grpSp>
      <p:grpSp>
        <p:nvGrpSpPr>
          <p:cNvPr id="104" name="Group 103">
            <a:extLst>
              <a:ext uri="{FF2B5EF4-FFF2-40B4-BE49-F238E27FC236}">
                <a16:creationId xmlns:a16="http://schemas.microsoft.com/office/drawing/2014/main" id="{D37547EA-C1B1-7A2D-B7DE-0FE2F126CB26}"/>
              </a:ext>
            </a:extLst>
          </p:cNvPr>
          <p:cNvGrpSpPr/>
          <p:nvPr/>
        </p:nvGrpSpPr>
        <p:grpSpPr>
          <a:xfrm>
            <a:off x="6181785" y="1449999"/>
            <a:ext cx="1700991" cy="1211144"/>
            <a:chOff x="6829171" y="1889098"/>
            <a:chExt cx="1700991" cy="1211144"/>
          </a:xfrm>
        </p:grpSpPr>
        <p:pic>
          <p:nvPicPr>
            <p:cNvPr id="105" name="Graphic 104" descr="Grocery bag with solid fill">
              <a:extLst>
                <a:ext uri="{FF2B5EF4-FFF2-40B4-BE49-F238E27FC236}">
                  <a16:creationId xmlns:a16="http://schemas.microsoft.com/office/drawing/2014/main" id="{51520AB6-ED6E-3343-112A-20A4931FB5FC}"/>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829171" y="2185842"/>
              <a:ext cx="914400" cy="914400"/>
            </a:xfrm>
            <a:prstGeom prst="rect">
              <a:avLst/>
            </a:prstGeom>
          </p:spPr>
        </p:pic>
        <p:sp>
          <p:nvSpPr>
            <p:cNvPr id="106" name="TextBox 105">
              <a:extLst>
                <a:ext uri="{FF2B5EF4-FFF2-40B4-BE49-F238E27FC236}">
                  <a16:creationId xmlns:a16="http://schemas.microsoft.com/office/drawing/2014/main" id="{0F2A5E99-B7C8-B965-1536-F0094F66DC3F}"/>
                </a:ext>
              </a:extLst>
            </p:cNvPr>
            <p:cNvSpPr txBox="1"/>
            <p:nvPr/>
          </p:nvSpPr>
          <p:spPr>
            <a:xfrm>
              <a:off x="6829171" y="1889098"/>
              <a:ext cx="1700991" cy="387542"/>
            </a:xfrm>
            <a:prstGeom prst="rect">
              <a:avLst/>
            </a:prstGeom>
            <a:noFill/>
          </p:spPr>
          <p:txBody>
            <a:bodyPr wrap="square" rtlCol="0" anchor="ctr">
              <a:spAutoFit/>
            </a:bodyPr>
            <a:lstStyle/>
            <a:p>
              <a:pPr algn="ctr">
                <a:lnSpc>
                  <a:spcPct val="150000"/>
                </a:lnSpc>
              </a:pPr>
              <a:r>
                <a:rPr lang="en-NL" sz="1400" dirty="0">
                  <a:solidFill>
                    <a:srgbClr val="333616"/>
                  </a:solidFill>
                  <a:latin typeface="Avenir Book" panose="02000503020000020003" pitchFamily="2" charset="0"/>
                </a:rPr>
                <a:t>Voedselproductie</a:t>
              </a:r>
            </a:p>
          </p:txBody>
        </p:sp>
        <p:grpSp>
          <p:nvGrpSpPr>
            <p:cNvPr id="107" name="Group 106">
              <a:extLst>
                <a:ext uri="{FF2B5EF4-FFF2-40B4-BE49-F238E27FC236}">
                  <a16:creationId xmlns:a16="http://schemas.microsoft.com/office/drawing/2014/main" id="{BDA3B8B5-D658-A589-01D8-78208B9808EC}"/>
                </a:ext>
              </a:extLst>
            </p:cNvPr>
            <p:cNvGrpSpPr/>
            <p:nvPr/>
          </p:nvGrpSpPr>
          <p:grpSpPr>
            <a:xfrm>
              <a:off x="7687047" y="2404069"/>
              <a:ext cx="557007" cy="557007"/>
              <a:chOff x="7612109" y="3126484"/>
              <a:chExt cx="557007" cy="557007"/>
            </a:xfrm>
          </p:grpSpPr>
          <p:pic>
            <p:nvPicPr>
              <p:cNvPr id="108" name="Picture 107">
                <a:extLst>
                  <a:ext uri="{FF2B5EF4-FFF2-40B4-BE49-F238E27FC236}">
                    <a16:creationId xmlns:a16="http://schemas.microsoft.com/office/drawing/2014/main" id="{640C2A48-FCC4-47F2-CAB8-4DD5FE12B7E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09" name="TextBox 108">
                <a:extLst>
                  <a:ext uri="{FF2B5EF4-FFF2-40B4-BE49-F238E27FC236}">
                    <a16:creationId xmlns:a16="http://schemas.microsoft.com/office/drawing/2014/main" id="{333EEC1B-231A-4D1B-479D-DBB151CD2EC1}"/>
                  </a:ext>
                </a:extLst>
              </p:cNvPr>
              <p:cNvSpPr txBox="1"/>
              <p:nvPr/>
            </p:nvSpPr>
            <p:spPr>
              <a:xfrm>
                <a:off x="7748099" y="3152074"/>
                <a:ext cx="284052" cy="387542"/>
              </a:xfrm>
              <a:prstGeom prst="rect">
                <a:avLst/>
              </a:prstGeom>
              <a:noFill/>
            </p:spPr>
            <p:txBody>
              <a:bodyPr wrap="none" rtlCol="0">
                <a:spAutoFit/>
              </a:bodyPr>
              <a:lstStyle/>
              <a:p>
                <a:pPr algn="ctr">
                  <a:lnSpc>
                    <a:spcPct val="150000"/>
                  </a:lnSpc>
                </a:pPr>
                <a:r>
                  <a:rPr lang="en-NL" sz="1400" dirty="0">
                    <a:solidFill>
                      <a:srgbClr val="333616"/>
                    </a:solidFill>
                    <a:latin typeface="Avenir Book" panose="02000503020000020003" pitchFamily="2" charset="0"/>
                  </a:rPr>
                  <a:t>5</a:t>
                </a:r>
              </a:p>
            </p:txBody>
          </p:sp>
        </p:grpSp>
      </p:grpSp>
      <p:grpSp>
        <p:nvGrpSpPr>
          <p:cNvPr id="110" name="Group 109">
            <a:extLst>
              <a:ext uri="{FF2B5EF4-FFF2-40B4-BE49-F238E27FC236}">
                <a16:creationId xmlns:a16="http://schemas.microsoft.com/office/drawing/2014/main" id="{3546DA1A-4375-CAB9-B773-B41A7F19AD38}"/>
              </a:ext>
            </a:extLst>
          </p:cNvPr>
          <p:cNvGrpSpPr/>
          <p:nvPr/>
        </p:nvGrpSpPr>
        <p:grpSpPr>
          <a:xfrm>
            <a:off x="7649120" y="3009728"/>
            <a:ext cx="1700991" cy="1211144"/>
            <a:chOff x="6829171" y="1889098"/>
            <a:chExt cx="1700991" cy="1211144"/>
          </a:xfrm>
        </p:grpSpPr>
        <p:pic>
          <p:nvPicPr>
            <p:cNvPr id="111" name="Graphic 110" descr="Medical with solid fill">
              <a:extLst>
                <a:ext uri="{FF2B5EF4-FFF2-40B4-BE49-F238E27FC236}">
                  <a16:creationId xmlns:a16="http://schemas.microsoft.com/office/drawing/2014/main" id="{BCE259F7-A37E-6042-388A-61F6BE6B6FFC}"/>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6829171" y="2185842"/>
              <a:ext cx="914400" cy="914400"/>
            </a:xfrm>
            <a:prstGeom prst="rect">
              <a:avLst/>
            </a:prstGeom>
          </p:spPr>
        </p:pic>
        <p:sp>
          <p:nvSpPr>
            <p:cNvPr id="112" name="TextBox 111">
              <a:extLst>
                <a:ext uri="{FF2B5EF4-FFF2-40B4-BE49-F238E27FC236}">
                  <a16:creationId xmlns:a16="http://schemas.microsoft.com/office/drawing/2014/main" id="{1F7CB77F-79B5-8689-3B15-D60AB1D6B5B3}"/>
                </a:ext>
              </a:extLst>
            </p:cNvPr>
            <p:cNvSpPr txBox="1"/>
            <p:nvPr/>
          </p:nvSpPr>
          <p:spPr>
            <a:xfrm>
              <a:off x="6829171" y="1889098"/>
              <a:ext cx="1700991" cy="387542"/>
            </a:xfrm>
            <a:prstGeom prst="rect">
              <a:avLst/>
            </a:prstGeom>
            <a:noFill/>
          </p:spPr>
          <p:txBody>
            <a:bodyPr wrap="square" rtlCol="0" anchor="ctr">
              <a:spAutoFit/>
            </a:bodyPr>
            <a:lstStyle/>
            <a:p>
              <a:pPr algn="ctr">
                <a:lnSpc>
                  <a:spcPct val="150000"/>
                </a:lnSpc>
              </a:pPr>
              <a:r>
                <a:rPr lang="en-NL" sz="1400" dirty="0">
                  <a:solidFill>
                    <a:srgbClr val="333616"/>
                  </a:solidFill>
                  <a:latin typeface="Avenir Book" panose="02000503020000020003" pitchFamily="2" charset="0"/>
                </a:rPr>
                <a:t>Ziekenhuis</a:t>
              </a:r>
            </a:p>
          </p:txBody>
        </p:sp>
        <p:grpSp>
          <p:nvGrpSpPr>
            <p:cNvPr id="113" name="Group 112">
              <a:extLst>
                <a:ext uri="{FF2B5EF4-FFF2-40B4-BE49-F238E27FC236}">
                  <a16:creationId xmlns:a16="http://schemas.microsoft.com/office/drawing/2014/main" id="{57E0C10C-E3C8-2DAD-2614-BE3420FE240A}"/>
                </a:ext>
              </a:extLst>
            </p:cNvPr>
            <p:cNvGrpSpPr/>
            <p:nvPr/>
          </p:nvGrpSpPr>
          <p:grpSpPr>
            <a:xfrm>
              <a:off x="7687047" y="2404069"/>
              <a:ext cx="557007" cy="557007"/>
              <a:chOff x="7612109" y="3126484"/>
              <a:chExt cx="557007" cy="557007"/>
            </a:xfrm>
          </p:grpSpPr>
          <p:pic>
            <p:nvPicPr>
              <p:cNvPr id="114" name="Picture 113">
                <a:extLst>
                  <a:ext uri="{FF2B5EF4-FFF2-40B4-BE49-F238E27FC236}">
                    <a16:creationId xmlns:a16="http://schemas.microsoft.com/office/drawing/2014/main" id="{24AE8218-A27E-EFC4-ABC0-3E3AA128541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15" name="TextBox 114">
                <a:extLst>
                  <a:ext uri="{FF2B5EF4-FFF2-40B4-BE49-F238E27FC236}">
                    <a16:creationId xmlns:a16="http://schemas.microsoft.com/office/drawing/2014/main" id="{4918B5C4-2C6D-784B-B07C-82D5A88277E5}"/>
                  </a:ext>
                </a:extLst>
              </p:cNvPr>
              <p:cNvSpPr txBox="1"/>
              <p:nvPr/>
            </p:nvSpPr>
            <p:spPr>
              <a:xfrm>
                <a:off x="7748099" y="3152074"/>
                <a:ext cx="284052" cy="387542"/>
              </a:xfrm>
              <a:prstGeom prst="rect">
                <a:avLst/>
              </a:prstGeom>
              <a:noFill/>
            </p:spPr>
            <p:txBody>
              <a:bodyPr wrap="none" rtlCol="0">
                <a:spAutoFit/>
              </a:bodyPr>
              <a:lstStyle/>
              <a:p>
                <a:pPr algn="ctr">
                  <a:lnSpc>
                    <a:spcPct val="150000"/>
                  </a:lnSpc>
                </a:pPr>
                <a:r>
                  <a:rPr lang="en-NL" sz="1400" dirty="0">
                    <a:solidFill>
                      <a:srgbClr val="333616"/>
                    </a:solidFill>
                    <a:latin typeface="Avenir Book" panose="02000503020000020003" pitchFamily="2" charset="0"/>
                  </a:rPr>
                  <a:t>8</a:t>
                </a:r>
              </a:p>
            </p:txBody>
          </p:sp>
        </p:grpSp>
      </p:grpSp>
      <p:grpSp>
        <p:nvGrpSpPr>
          <p:cNvPr id="116" name="Group 115">
            <a:extLst>
              <a:ext uri="{FF2B5EF4-FFF2-40B4-BE49-F238E27FC236}">
                <a16:creationId xmlns:a16="http://schemas.microsoft.com/office/drawing/2014/main" id="{2A81BDC8-A856-6DB9-E13B-87CE076B4436}"/>
              </a:ext>
            </a:extLst>
          </p:cNvPr>
          <p:cNvGrpSpPr/>
          <p:nvPr/>
        </p:nvGrpSpPr>
        <p:grpSpPr>
          <a:xfrm>
            <a:off x="9002324" y="3009728"/>
            <a:ext cx="1700991" cy="1211144"/>
            <a:chOff x="6829171" y="1889098"/>
            <a:chExt cx="1700991" cy="1211144"/>
          </a:xfrm>
        </p:grpSpPr>
        <p:pic>
          <p:nvPicPr>
            <p:cNvPr id="117" name="Graphic 116" descr="Police male with solid fill">
              <a:extLst>
                <a:ext uri="{FF2B5EF4-FFF2-40B4-BE49-F238E27FC236}">
                  <a16:creationId xmlns:a16="http://schemas.microsoft.com/office/drawing/2014/main" id="{16844A54-E1D8-2FBC-917F-20ABC6FF3D2F}"/>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6829171" y="2185842"/>
              <a:ext cx="914400" cy="914400"/>
            </a:xfrm>
            <a:prstGeom prst="rect">
              <a:avLst/>
            </a:prstGeom>
          </p:spPr>
        </p:pic>
        <p:sp>
          <p:nvSpPr>
            <p:cNvPr id="118" name="TextBox 117">
              <a:extLst>
                <a:ext uri="{FF2B5EF4-FFF2-40B4-BE49-F238E27FC236}">
                  <a16:creationId xmlns:a16="http://schemas.microsoft.com/office/drawing/2014/main" id="{01150005-355A-7A30-749B-9152978B2FDA}"/>
                </a:ext>
              </a:extLst>
            </p:cNvPr>
            <p:cNvSpPr txBox="1"/>
            <p:nvPr/>
          </p:nvSpPr>
          <p:spPr>
            <a:xfrm>
              <a:off x="6829171" y="1889098"/>
              <a:ext cx="1700991" cy="387542"/>
            </a:xfrm>
            <a:prstGeom prst="rect">
              <a:avLst/>
            </a:prstGeom>
            <a:noFill/>
          </p:spPr>
          <p:txBody>
            <a:bodyPr wrap="square" rtlCol="0" anchor="ctr">
              <a:spAutoFit/>
            </a:bodyPr>
            <a:lstStyle/>
            <a:p>
              <a:pPr algn="ctr">
                <a:lnSpc>
                  <a:spcPct val="150000"/>
                </a:lnSpc>
              </a:pPr>
              <a:r>
                <a:rPr lang="en-NL" sz="1400" dirty="0">
                  <a:solidFill>
                    <a:srgbClr val="333616"/>
                  </a:solidFill>
                  <a:latin typeface="Avenir Book" panose="02000503020000020003" pitchFamily="2" charset="0"/>
                </a:rPr>
                <a:t>Politiebureau</a:t>
              </a:r>
            </a:p>
          </p:txBody>
        </p:sp>
        <p:grpSp>
          <p:nvGrpSpPr>
            <p:cNvPr id="119" name="Group 118">
              <a:extLst>
                <a:ext uri="{FF2B5EF4-FFF2-40B4-BE49-F238E27FC236}">
                  <a16:creationId xmlns:a16="http://schemas.microsoft.com/office/drawing/2014/main" id="{726A660A-F72B-0D1D-817D-408A9542D60E}"/>
                </a:ext>
              </a:extLst>
            </p:cNvPr>
            <p:cNvGrpSpPr/>
            <p:nvPr/>
          </p:nvGrpSpPr>
          <p:grpSpPr>
            <a:xfrm>
              <a:off x="7687047" y="2404069"/>
              <a:ext cx="557007" cy="557007"/>
              <a:chOff x="7612109" y="3126484"/>
              <a:chExt cx="557007" cy="557007"/>
            </a:xfrm>
          </p:grpSpPr>
          <p:pic>
            <p:nvPicPr>
              <p:cNvPr id="120" name="Picture 119">
                <a:extLst>
                  <a:ext uri="{FF2B5EF4-FFF2-40B4-BE49-F238E27FC236}">
                    <a16:creationId xmlns:a16="http://schemas.microsoft.com/office/drawing/2014/main" id="{245C9FB5-247E-C721-6622-00FEAB96E13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21" name="TextBox 120">
                <a:extLst>
                  <a:ext uri="{FF2B5EF4-FFF2-40B4-BE49-F238E27FC236}">
                    <a16:creationId xmlns:a16="http://schemas.microsoft.com/office/drawing/2014/main" id="{7B441471-2164-669D-E7CE-6D6C975CB00A}"/>
                  </a:ext>
                </a:extLst>
              </p:cNvPr>
              <p:cNvSpPr txBox="1"/>
              <p:nvPr/>
            </p:nvSpPr>
            <p:spPr>
              <a:xfrm>
                <a:off x="7748099" y="3152074"/>
                <a:ext cx="284052" cy="387542"/>
              </a:xfrm>
              <a:prstGeom prst="rect">
                <a:avLst/>
              </a:prstGeom>
              <a:noFill/>
            </p:spPr>
            <p:txBody>
              <a:bodyPr wrap="none" rtlCol="0">
                <a:spAutoFit/>
              </a:bodyPr>
              <a:lstStyle/>
              <a:p>
                <a:pPr algn="ctr">
                  <a:lnSpc>
                    <a:spcPct val="150000"/>
                  </a:lnSpc>
                </a:pPr>
                <a:r>
                  <a:rPr lang="en-NL" sz="1400" dirty="0">
                    <a:solidFill>
                      <a:srgbClr val="333616"/>
                    </a:solidFill>
                    <a:latin typeface="Avenir Book" panose="02000503020000020003" pitchFamily="2" charset="0"/>
                  </a:rPr>
                  <a:t>5</a:t>
                </a:r>
              </a:p>
            </p:txBody>
          </p:sp>
        </p:grpSp>
      </p:grpSp>
      <p:grpSp>
        <p:nvGrpSpPr>
          <p:cNvPr id="122" name="Group 121">
            <a:extLst>
              <a:ext uri="{FF2B5EF4-FFF2-40B4-BE49-F238E27FC236}">
                <a16:creationId xmlns:a16="http://schemas.microsoft.com/office/drawing/2014/main" id="{5842D964-B997-90D5-2CD5-AE45185642C4}"/>
              </a:ext>
            </a:extLst>
          </p:cNvPr>
          <p:cNvGrpSpPr/>
          <p:nvPr/>
        </p:nvGrpSpPr>
        <p:grpSpPr>
          <a:xfrm>
            <a:off x="10305433" y="3009728"/>
            <a:ext cx="1700991" cy="1211144"/>
            <a:chOff x="6829171" y="1889098"/>
            <a:chExt cx="1700991" cy="1211144"/>
          </a:xfrm>
        </p:grpSpPr>
        <p:pic>
          <p:nvPicPr>
            <p:cNvPr id="123" name="Graphic 122" descr="Fire with solid fill">
              <a:extLst>
                <a:ext uri="{FF2B5EF4-FFF2-40B4-BE49-F238E27FC236}">
                  <a16:creationId xmlns:a16="http://schemas.microsoft.com/office/drawing/2014/main" id="{0D052B9C-69DB-15FC-4CB2-23B1624D3A47}"/>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6829171" y="2185842"/>
              <a:ext cx="914400" cy="914400"/>
            </a:xfrm>
            <a:prstGeom prst="rect">
              <a:avLst/>
            </a:prstGeom>
          </p:spPr>
        </p:pic>
        <p:sp>
          <p:nvSpPr>
            <p:cNvPr id="124" name="TextBox 123">
              <a:extLst>
                <a:ext uri="{FF2B5EF4-FFF2-40B4-BE49-F238E27FC236}">
                  <a16:creationId xmlns:a16="http://schemas.microsoft.com/office/drawing/2014/main" id="{07C07184-2EE9-F43B-04C7-5B18A6E8FBB6}"/>
                </a:ext>
              </a:extLst>
            </p:cNvPr>
            <p:cNvSpPr txBox="1"/>
            <p:nvPr/>
          </p:nvSpPr>
          <p:spPr>
            <a:xfrm>
              <a:off x="6829171" y="1889098"/>
              <a:ext cx="1700991" cy="387542"/>
            </a:xfrm>
            <a:prstGeom prst="rect">
              <a:avLst/>
            </a:prstGeom>
            <a:noFill/>
          </p:spPr>
          <p:txBody>
            <a:bodyPr wrap="square" rtlCol="0" anchor="ctr">
              <a:spAutoFit/>
            </a:bodyPr>
            <a:lstStyle/>
            <a:p>
              <a:pPr algn="ctr">
                <a:lnSpc>
                  <a:spcPct val="150000"/>
                </a:lnSpc>
              </a:pPr>
              <a:r>
                <a:rPr lang="en-NL" sz="1400" dirty="0">
                  <a:solidFill>
                    <a:srgbClr val="333616"/>
                  </a:solidFill>
                  <a:latin typeface="Avenir Book" panose="02000503020000020003" pitchFamily="2" charset="0"/>
                </a:rPr>
                <a:t>Brandweer</a:t>
              </a:r>
            </a:p>
          </p:txBody>
        </p:sp>
        <p:grpSp>
          <p:nvGrpSpPr>
            <p:cNvPr id="125" name="Group 124">
              <a:extLst>
                <a:ext uri="{FF2B5EF4-FFF2-40B4-BE49-F238E27FC236}">
                  <a16:creationId xmlns:a16="http://schemas.microsoft.com/office/drawing/2014/main" id="{940075C2-96E2-8ED8-1847-6D2CD0D6EEBC}"/>
                </a:ext>
              </a:extLst>
            </p:cNvPr>
            <p:cNvGrpSpPr/>
            <p:nvPr/>
          </p:nvGrpSpPr>
          <p:grpSpPr>
            <a:xfrm>
              <a:off x="7687047" y="2404069"/>
              <a:ext cx="557007" cy="557007"/>
              <a:chOff x="7612109" y="3126484"/>
              <a:chExt cx="557007" cy="557007"/>
            </a:xfrm>
          </p:grpSpPr>
          <p:pic>
            <p:nvPicPr>
              <p:cNvPr id="126" name="Picture 125">
                <a:extLst>
                  <a:ext uri="{FF2B5EF4-FFF2-40B4-BE49-F238E27FC236}">
                    <a16:creationId xmlns:a16="http://schemas.microsoft.com/office/drawing/2014/main" id="{6D076605-5CDE-276A-52B8-349F00A817AB}"/>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27" name="TextBox 126">
                <a:extLst>
                  <a:ext uri="{FF2B5EF4-FFF2-40B4-BE49-F238E27FC236}">
                    <a16:creationId xmlns:a16="http://schemas.microsoft.com/office/drawing/2014/main" id="{9E9FCDBB-541F-BC82-345F-D29D88CC0854}"/>
                  </a:ext>
                </a:extLst>
              </p:cNvPr>
              <p:cNvSpPr txBox="1"/>
              <p:nvPr/>
            </p:nvSpPr>
            <p:spPr>
              <a:xfrm>
                <a:off x="7748099" y="3152074"/>
                <a:ext cx="284052" cy="387542"/>
              </a:xfrm>
              <a:prstGeom prst="rect">
                <a:avLst/>
              </a:prstGeom>
              <a:noFill/>
            </p:spPr>
            <p:txBody>
              <a:bodyPr wrap="none" rtlCol="0">
                <a:spAutoFit/>
              </a:bodyPr>
              <a:lstStyle/>
              <a:p>
                <a:pPr algn="ctr">
                  <a:lnSpc>
                    <a:spcPct val="150000"/>
                  </a:lnSpc>
                </a:pPr>
                <a:r>
                  <a:rPr lang="en-NL" sz="1400" dirty="0">
                    <a:solidFill>
                      <a:srgbClr val="333616"/>
                    </a:solidFill>
                    <a:latin typeface="Avenir Book" panose="02000503020000020003" pitchFamily="2" charset="0"/>
                  </a:rPr>
                  <a:t>6</a:t>
                </a:r>
              </a:p>
            </p:txBody>
          </p:sp>
        </p:grpSp>
      </p:grpSp>
      <p:grpSp>
        <p:nvGrpSpPr>
          <p:cNvPr id="128" name="Group 127">
            <a:extLst>
              <a:ext uri="{FF2B5EF4-FFF2-40B4-BE49-F238E27FC236}">
                <a16:creationId xmlns:a16="http://schemas.microsoft.com/office/drawing/2014/main" id="{C9418AB2-AFD0-97DE-D544-FA1A6A35358F}"/>
              </a:ext>
            </a:extLst>
          </p:cNvPr>
          <p:cNvGrpSpPr/>
          <p:nvPr/>
        </p:nvGrpSpPr>
        <p:grpSpPr>
          <a:xfrm>
            <a:off x="6230099" y="4316988"/>
            <a:ext cx="1373631" cy="1211144"/>
            <a:chOff x="6739795" y="1889098"/>
            <a:chExt cx="1373631" cy="1211144"/>
          </a:xfrm>
        </p:grpSpPr>
        <p:pic>
          <p:nvPicPr>
            <p:cNvPr id="129" name="Graphic 128" descr="Shield with solid fill">
              <a:extLst>
                <a:ext uri="{FF2B5EF4-FFF2-40B4-BE49-F238E27FC236}">
                  <a16:creationId xmlns:a16="http://schemas.microsoft.com/office/drawing/2014/main" id="{F2CFC898-8259-2FEB-76F6-9F150B3B6C61}"/>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739795" y="2185842"/>
              <a:ext cx="914400" cy="914400"/>
            </a:xfrm>
            <a:prstGeom prst="rect">
              <a:avLst/>
            </a:prstGeom>
          </p:spPr>
        </p:pic>
        <p:sp>
          <p:nvSpPr>
            <p:cNvPr id="130" name="TextBox 129">
              <a:extLst>
                <a:ext uri="{FF2B5EF4-FFF2-40B4-BE49-F238E27FC236}">
                  <a16:creationId xmlns:a16="http://schemas.microsoft.com/office/drawing/2014/main" id="{A6E2496E-3961-CF04-C8BC-1EFBD2B2B32B}"/>
                </a:ext>
              </a:extLst>
            </p:cNvPr>
            <p:cNvSpPr txBox="1"/>
            <p:nvPr/>
          </p:nvSpPr>
          <p:spPr>
            <a:xfrm>
              <a:off x="6980102" y="1889098"/>
              <a:ext cx="1040670" cy="387542"/>
            </a:xfrm>
            <a:prstGeom prst="rect">
              <a:avLst/>
            </a:prstGeom>
            <a:noFill/>
          </p:spPr>
          <p:txBody>
            <a:bodyPr wrap="none" rtlCol="0" anchor="ctr">
              <a:spAutoFit/>
            </a:bodyPr>
            <a:lstStyle/>
            <a:p>
              <a:pPr algn="ctr">
                <a:lnSpc>
                  <a:spcPct val="150000"/>
                </a:lnSpc>
              </a:pPr>
              <a:r>
                <a:rPr lang="en-NL" sz="1400" dirty="0">
                  <a:solidFill>
                    <a:srgbClr val="333616"/>
                  </a:solidFill>
                  <a:latin typeface="Avenir Book" panose="02000503020000020003" pitchFamily="2" charset="0"/>
                </a:rPr>
                <a:t>Legerbasis</a:t>
              </a:r>
            </a:p>
          </p:txBody>
        </p:sp>
        <p:grpSp>
          <p:nvGrpSpPr>
            <p:cNvPr id="131" name="Group 130">
              <a:extLst>
                <a:ext uri="{FF2B5EF4-FFF2-40B4-BE49-F238E27FC236}">
                  <a16:creationId xmlns:a16="http://schemas.microsoft.com/office/drawing/2014/main" id="{D0BF0FC1-DEF8-EFB3-2181-3DAC94B6CD33}"/>
                </a:ext>
              </a:extLst>
            </p:cNvPr>
            <p:cNvGrpSpPr/>
            <p:nvPr/>
          </p:nvGrpSpPr>
          <p:grpSpPr>
            <a:xfrm>
              <a:off x="7556419" y="2404069"/>
              <a:ext cx="557007" cy="557007"/>
              <a:chOff x="7481481" y="3126484"/>
              <a:chExt cx="557007" cy="557007"/>
            </a:xfrm>
          </p:grpSpPr>
          <p:pic>
            <p:nvPicPr>
              <p:cNvPr id="132" name="Picture 131">
                <a:extLst>
                  <a:ext uri="{FF2B5EF4-FFF2-40B4-BE49-F238E27FC236}">
                    <a16:creationId xmlns:a16="http://schemas.microsoft.com/office/drawing/2014/main" id="{60F6827D-FE15-A871-AF63-524F873407C7}"/>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133" name="TextBox 132">
                <a:extLst>
                  <a:ext uri="{FF2B5EF4-FFF2-40B4-BE49-F238E27FC236}">
                    <a16:creationId xmlns:a16="http://schemas.microsoft.com/office/drawing/2014/main" id="{D3C99824-5493-934E-5FA7-7F4D27E86569}"/>
                  </a:ext>
                </a:extLst>
              </p:cNvPr>
              <p:cNvSpPr txBox="1"/>
              <p:nvPr/>
            </p:nvSpPr>
            <p:spPr>
              <a:xfrm>
                <a:off x="7617471" y="3152074"/>
                <a:ext cx="284052" cy="387542"/>
              </a:xfrm>
              <a:prstGeom prst="rect">
                <a:avLst/>
              </a:prstGeom>
              <a:noFill/>
            </p:spPr>
            <p:txBody>
              <a:bodyPr wrap="none" rtlCol="0">
                <a:spAutoFit/>
              </a:bodyPr>
              <a:lstStyle/>
              <a:p>
                <a:pPr algn="ctr">
                  <a:lnSpc>
                    <a:spcPct val="150000"/>
                  </a:lnSpc>
                </a:pPr>
                <a:r>
                  <a:rPr lang="en-NL" sz="1400" dirty="0">
                    <a:solidFill>
                      <a:srgbClr val="333616"/>
                    </a:solidFill>
                    <a:latin typeface="Avenir Book" panose="02000503020000020003" pitchFamily="2" charset="0"/>
                  </a:rPr>
                  <a:t>8</a:t>
                </a:r>
              </a:p>
            </p:txBody>
          </p:sp>
        </p:grpSp>
      </p:grpSp>
      <p:grpSp>
        <p:nvGrpSpPr>
          <p:cNvPr id="134" name="Group 133">
            <a:extLst>
              <a:ext uri="{FF2B5EF4-FFF2-40B4-BE49-F238E27FC236}">
                <a16:creationId xmlns:a16="http://schemas.microsoft.com/office/drawing/2014/main" id="{92CBAADB-BE43-D379-D0EA-FB95B78D018A}"/>
              </a:ext>
            </a:extLst>
          </p:cNvPr>
          <p:cNvGrpSpPr/>
          <p:nvPr/>
        </p:nvGrpSpPr>
        <p:grpSpPr>
          <a:xfrm>
            <a:off x="9007765" y="4316988"/>
            <a:ext cx="1421661" cy="1211144"/>
            <a:chOff x="6829171" y="1889098"/>
            <a:chExt cx="1421661" cy="1211144"/>
          </a:xfrm>
        </p:grpSpPr>
        <p:pic>
          <p:nvPicPr>
            <p:cNvPr id="135" name="Graphic 134" descr="Park scene with solid fill">
              <a:extLst>
                <a:ext uri="{FF2B5EF4-FFF2-40B4-BE49-F238E27FC236}">
                  <a16:creationId xmlns:a16="http://schemas.microsoft.com/office/drawing/2014/main" id="{1E8C09EF-1EEF-6AEC-0FF9-36C4BA1D85D4}"/>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6829171" y="2185842"/>
              <a:ext cx="914400" cy="914400"/>
            </a:xfrm>
            <a:prstGeom prst="rect">
              <a:avLst/>
            </a:prstGeom>
          </p:spPr>
        </p:pic>
        <p:sp>
          <p:nvSpPr>
            <p:cNvPr id="136" name="TextBox 135">
              <a:extLst>
                <a:ext uri="{FF2B5EF4-FFF2-40B4-BE49-F238E27FC236}">
                  <a16:creationId xmlns:a16="http://schemas.microsoft.com/office/drawing/2014/main" id="{2B2659CA-6A34-081D-1150-882F8A89C941}"/>
                </a:ext>
              </a:extLst>
            </p:cNvPr>
            <p:cNvSpPr txBox="1"/>
            <p:nvPr/>
          </p:nvSpPr>
          <p:spPr>
            <a:xfrm>
              <a:off x="6829171" y="1889098"/>
              <a:ext cx="1421661" cy="387542"/>
            </a:xfrm>
            <a:prstGeom prst="rect">
              <a:avLst/>
            </a:prstGeom>
            <a:noFill/>
          </p:spPr>
          <p:txBody>
            <a:bodyPr wrap="square" rtlCol="0" anchor="ctr">
              <a:spAutoFit/>
            </a:bodyPr>
            <a:lstStyle/>
            <a:p>
              <a:pPr algn="ctr">
                <a:lnSpc>
                  <a:spcPct val="150000"/>
                </a:lnSpc>
              </a:pPr>
              <a:r>
                <a:rPr lang="en-NL" sz="1400" dirty="0">
                  <a:solidFill>
                    <a:srgbClr val="333616"/>
                  </a:solidFill>
                  <a:latin typeface="Avenir Book" panose="02000503020000020003" pitchFamily="2" charset="0"/>
                </a:rPr>
                <a:t>Park</a:t>
              </a:r>
            </a:p>
          </p:txBody>
        </p:sp>
        <p:grpSp>
          <p:nvGrpSpPr>
            <p:cNvPr id="137" name="Group 136">
              <a:extLst>
                <a:ext uri="{FF2B5EF4-FFF2-40B4-BE49-F238E27FC236}">
                  <a16:creationId xmlns:a16="http://schemas.microsoft.com/office/drawing/2014/main" id="{8F8F3D68-8E3B-A03B-09DD-D7F361D4C1D3}"/>
                </a:ext>
              </a:extLst>
            </p:cNvPr>
            <p:cNvGrpSpPr/>
            <p:nvPr/>
          </p:nvGrpSpPr>
          <p:grpSpPr>
            <a:xfrm>
              <a:off x="7687047" y="2404069"/>
              <a:ext cx="557007" cy="557007"/>
              <a:chOff x="7612109" y="3126484"/>
              <a:chExt cx="557007" cy="557007"/>
            </a:xfrm>
          </p:grpSpPr>
          <p:pic>
            <p:nvPicPr>
              <p:cNvPr id="138" name="Picture 137">
                <a:extLst>
                  <a:ext uri="{FF2B5EF4-FFF2-40B4-BE49-F238E27FC236}">
                    <a16:creationId xmlns:a16="http://schemas.microsoft.com/office/drawing/2014/main" id="{4E8008F7-7D76-50DA-EC79-08CDB06FF92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39" name="TextBox 138">
                <a:extLst>
                  <a:ext uri="{FF2B5EF4-FFF2-40B4-BE49-F238E27FC236}">
                    <a16:creationId xmlns:a16="http://schemas.microsoft.com/office/drawing/2014/main" id="{948FBC21-2392-644D-218D-33474052B53C}"/>
                  </a:ext>
                </a:extLst>
              </p:cNvPr>
              <p:cNvSpPr txBox="1"/>
              <p:nvPr/>
            </p:nvSpPr>
            <p:spPr>
              <a:xfrm>
                <a:off x="7748099" y="3152074"/>
                <a:ext cx="284052" cy="387542"/>
              </a:xfrm>
              <a:prstGeom prst="rect">
                <a:avLst/>
              </a:prstGeom>
              <a:noFill/>
            </p:spPr>
            <p:txBody>
              <a:bodyPr wrap="none" rtlCol="0">
                <a:spAutoFit/>
              </a:bodyPr>
              <a:lstStyle/>
              <a:p>
                <a:pPr algn="ctr">
                  <a:lnSpc>
                    <a:spcPct val="150000"/>
                  </a:lnSpc>
                </a:pPr>
                <a:r>
                  <a:rPr lang="en-NL" sz="1400" dirty="0">
                    <a:solidFill>
                      <a:srgbClr val="333616"/>
                    </a:solidFill>
                    <a:latin typeface="Avenir Book" panose="02000503020000020003" pitchFamily="2" charset="0"/>
                  </a:rPr>
                  <a:t>3</a:t>
                </a:r>
              </a:p>
            </p:txBody>
          </p:sp>
        </p:grpSp>
      </p:grpSp>
      <p:grpSp>
        <p:nvGrpSpPr>
          <p:cNvPr id="140" name="Group 139">
            <a:extLst>
              <a:ext uri="{FF2B5EF4-FFF2-40B4-BE49-F238E27FC236}">
                <a16:creationId xmlns:a16="http://schemas.microsoft.com/office/drawing/2014/main" id="{EEA88F25-6DC1-79F4-6D49-F75FA1F13574}"/>
              </a:ext>
            </a:extLst>
          </p:cNvPr>
          <p:cNvGrpSpPr/>
          <p:nvPr/>
        </p:nvGrpSpPr>
        <p:grpSpPr>
          <a:xfrm>
            <a:off x="8315935" y="1384683"/>
            <a:ext cx="1421661" cy="1211144"/>
            <a:chOff x="6829171" y="1889098"/>
            <a:chExt cx="1421661" cy="1211144"/>
          </a:xfrm>
        </p:grpSpPr>
        <p:pic>
          <p:nvPicPr>
            <p:cNvPr id="141" name="Graphic 140" descr="Home1 with solid fill">
              <a:extLst>
                <a:ext uri="{FF2B5EF4-FFF2-40B4-BE49-F238E27FC236}">
                  <a16:creationId xmlns:a16="http://schemas.microsoft.com/office/drawing/2014/main" id="{C5305735-4141-7CC7-BF08-9BA1869E686F}"/>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6829171" y="2185842"/>
              <a:ext cx="914400" cy="914400"/>
            </a:xfrm>
            <a:prstGeom prst="rect">
              <a:avLst/>
            </a:prstGeom>
          </p:spPr>
        </p:pic>
        <p:sp>
          <p:nvSpPr>
            <p:cNvPr id="142" name="TextBox 141">
              <a:extLst>
                <a:ext uri="{FF2B5EF4-FFF2-40B4-BE49-F238E27FC236}">
                  <a16:creationId xmlns:a16="http://schemas.microsoft.com/office/drawing/2014/main" id="{1F6F2A48-5F87-5EB3-D348-38DF6BCC3298}"/>
                </a:ext>
              </a:extLst>
            </p:cNvPr>
            <p:cNvSpPr txBox="1"/>
            <p:nvPr/>
          </p:nvSpPr>
          <p:spPr>
            <a:xfrm>
              <a:off x="6829171" y="1889098"/>
              <a:ext cx="1421661" cy="387542"/>
            </a:xfrm>
            <a:prstGeom prst="rect">
              <a:avLst/>
            </a:prstGeom>
            <a:noFill/>
          </p:spPr>
          <p:txBody>
            <a:bodyPr wrap="square" rtlCol="0" anchor="ctr">
              <a:spAutoFit/>
            </a:bodyPr>
            <a:lstStyle/>
            <a:p>
              <a:pPr algn="ctr">
                <a:lnSpc>
                  <a:spcPct val="150000"/>
                </a:lnSpc>
              </a:pPr>
              <a:r>
                <a:rPr lang="en-NL" sz="1400" dirty="0">
                  <a:solidFill>
                    <a:srgbClr val="333616"/>
                  </a:solidFill>
                  <a:latin typeface="Avenir Book" panose="02000503020000020003" pitchFamily="2" charset="0"/>
                </a:rPr>
                <a:t>Huizen</a:t>
              </a:r>
            </a:p>
          </p:txBody>
        </p:sp>
        <p:grpSp>
          <p:nvGrpSpPr>
            <p:cNvPr id="143" name="Group 142">
              <a:extLst>
                <a:ext uri="{FF2B5EF4-FFF2-40B4-BE49-F238E27FC236}">
                  <a16:creationId xmlns:a16="http://schemas.microsoft.com/office/drawing/2014/main" id="{46C55788-2ABA-5DD2-BE51-0E8B6686822E}"/>
                </a:ext>
              </a:extLst>
            </p:cNvPr>
            <p:cNvGrpSpPr/>
            <p:nvPr/>
          </p:nvGrpSpPr>
          <p:grpSpPr>
            <a:xfrm>
              <a:off x="7687047" y="2404069"/>
              <a:ext cx="557007" cy="557007"/>
              <a:chOff x="7612109" y="3126484"/>
              <a:chExt cx="557007" cy="557007"/>
            </a:xfrm>
          </p:grpSpPr>
          <p:pic>
            <p:nvPicPr>
              <p:cNvPr id="144" name="Picture 143">
                <a:extLst>
                  <a:ext uri="{FF2B5EF4-FFF2-40B4-BE49-F238E27FC236}">
                    <a16:creationId xmlns:a16="http://schemas.microsoft.com/office/drawing/2014/main" id="{7D9A73F8-0583-A6E0-07A6-0933AE1349F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45" name="TextBox 144">
                <a:extLst>
                  <a:ext uri="{FF2B5EF4-FFF2-40B4-BE49-F238E27FC236}">
                    <a16:creationId xmlns:a16="http://schemas.microsoft.com/office/drawing/2014/main" id="{C47A34F5-F2E2-43DC-65C1-1AAAEA22E2B1}"/>
                  </a:ext>
                </a:extLst>
              </p:cNvPr>
              <p:cNvSpPr txBox="1"/>
              <p:nvPr/>
            </p:nvSpPr>
            <p:spPr>
              <a:xfrm>
                <a:off x="7748099" y="3152074"/>
                <a:ext cx="284052" cy="387542"/>
              </a:xfrm>
              <a:prstGeom prst="rect">
                <a:avLst/>
              </a:prstGeom>
              <a:noFill/>
            </p:spPr>
            <p:txBody>
              <a:bodyPr wrap="none" rtlCol="0">
                <a:spAutoFit/>
              </a:bodyPr>
              <a:lstStyle/>
              <a:p>
                <a:pPr algn="ctr">
                  <a:lnSpc>
                    <a:spcPct val="150000"/>
                  </a:lnSpc>
                </a:pPr>
                <a:r>
                  <a:rPr lang="en-NL" sz="1400" dirty="0">
                    <a:solidFill>
                      <a:srgbClr val="333616"/>
                    </a:solidFill>
                    <a:latin typeface="Avenir Book" panose="02000503020000020003" pitchFamily="2" charset="0"/>
                  </a:rPr>
                  <a:t>5</a:t>
                </a:r>
              </a:p>
            </p:txBody>
          </p:sp>
        </p:grpSp>
      </p:grpSp>
      <p:grpSp>
        <p:nvGrpSpPr>
          <p:cNvPr id="146" name="Group 145">
            <a:extLst>
              <a:ext uri="{FF2B5EF4-FFF2-40B4-BE49-F238E27FC236}">
                <a16:creationId xmlns:a16="http://schemas.microsoft.com/office/drawing/2014/main" id="{D64DDE1E-4E26-03E1-416C-FFDD70E9575C}"/>
              </a:ext>
            </a:extLst>
          </p:cNvPr>
          <p:cNvGrpSpPr/>
          <p:nvPr/>
        </p:nvGrpSpPr>
        <p:grpSpPr>
          <a:xfrm>
            <a:off x="10344430" y="4316988"/>
            <a:ext cx="1421661" cy="1211144"/>
            <a:chOff x="6829171" y="1889098"/>
            <a:chExt cx="1421661" cy="1211144"/>
          </a:xfrm>
        </p:grpSpPr>
        <p:pic>
          <p:nvPicPr>
            <p:cNvPr id="147" name="Graphic 146" descr="Factory with solid fill">
              <a:extLst>
                <a:ext uri="{FF2B5EF4-FFF2-40B4-BE49-F238E27FC236}">
                  <a16:creationId xmlns:a16="http://schemas.microsoft.com/office/drawing/2014/main" id="{6E97299E-5A7F-9981-CDB4-A8BA76BB03D3}"/>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6829171" y="2185842"/>
              <a:ext cx="914400" cy="914400"/>
            </a:xfrm>
            <a:prstGeom prst="rect">
              <a:avLst/>
            </a:prstGeom>
          </p:spPr>
        </p:pic>
        <p:sp>
          <p:nvSpPr>
            <p:cNvPr id="148" name="TextBox 147">
              <a:extLst>
                <a:ext uri="{FF2B5EF4-FFF2-40B4-BE49-F238E27FC236}">
                  <a16:creationId xmlns:a16="http://schemas.microsoft.com/office/drawing/2014/main" id="{DAA1945D-ED71-507C-7BC9-87C0B20BE41E}"/>
                </a:ext>
              </a:extLst>
            </p:cNvPr>
            <p:cNvSpPr txBox="1"/>
            <p:nvPr/>
          </p:nvSpPr>
          <p:spPr>
            <a:xfrm>
              <a:off x="6829171" y="1889098"/>
              <a:ext cx="1421661" cy="387542"/>
            </a:xfrm>
            <a:prstGeom prst="rect">
              <a:avLst/>
            </a:prstGeom>
            <a:noFill/>
          </p:spPr>
          <p:txBody>
            <a:bodyPr wrap="square" rtlCol="0" anchor="ctr">
              <a:spAutoFit/>
            </a:bodyPr>
            <a:lstStyle/>
            <a:p>
              <a:pPr algn="ctr">
                <a:lnSpc>
                  <a:spcPct val="150000"/>
                </a:lnSpc>
              </a:pPr>
              <a:r>
                <a:rPr lang="en-NL" sz="1400" dirty="0">
                  <a:solidFill>
                    <a:srgbClr val="333616"/>
                  </a:solidFill>
                  <a:latin typeface="Avenir Book" panose="02000503020000020003" pitchFamily="2" charset="0"/>
                </a:rPr>
                <a:t>Fabriek</a:t>
              </a:r>
            </a:p>
          </p:txBody>
        </p:sp>
        <p:grpSp>
          <p:nvGrpSpPr>
            <p:cNvPr id="149" name="Group 148">
              <a:extLst>
                <a:ext uri="{FF2B5EF4-FFF2-40B4-BE49-F238E27FC236}">
                  <a16:creationId xmlns:a16="http://schemas.microsoft.com/office/drawing/2014/main" id="{E2BDC014-74B0-9BA8-A955-78F18C6BB407}"/>
                </a:ext>
              </a:extLst>
            </p:cNvPr>
            <p:cNvGrpSpPr/>
            <p:nvPr/>
          </p:nvGrpSpPr>
          <p:grpSpPr>
            <a:xfrm>
              <a:off x="7687047" y="2404069"/>
              <a:ext cx="557007" cy="557007"/>
              <a:chOff x="7612109" y="3126484"/>
              <a:chExt cx="557007" cy="557007"/>
            </a:xfrm>
          </p:grpSpPr>
          <p:pic>
            <p:nvPicPr>
              <p:cNvPr id="150" name="Picture 149">
                <a:extLst>
                  <a:ext uri="{FF2B5EF4-FFF2-40B4-BE49-F238E27FC236}">
                    <a16:creationId xmlns:a16="http://schemas.microsoft.com/office/drawing/2014/main" id="{254B2886-944B-43F7-692F-E6F520B1A4F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51" name="TextBox 150">
                <a:extLst>
                  <a:ext uri="{FF2B5EF4-FFF2-40B4-BE49-F238E27FC236}">
                    <a16:creationId xmlns:a16="http://schemas.microsoft.com/office/drawing/2014/main" id="{B1789F16-2462-C531-C402-320E8DD697FF}"/>
                  </a:ext>
                </a:extLst>
              </p:cNvPr>
              <p:cNvSpPr txBox="1"/>
              <p:nvPr/>
            </p:nvSpPr>
            <p:spPr>
              <a:xfrm>
                <a:off x="7748098" y="3152074"/>
                <a:ext cx="284052" cy="387542"/>
              </a:xfrm>
              <a:prstGeom prst="rect">
                <a:avLst/>
              </a:prstGeom>
              <a:noFill/>
            </p:spPr>
            <p:txBody>
              <a:bodyPr wrap="none" rtlCol="0">
                <a:spAutoFit/>
              </a:bodyPr>
              <a:lstStyle/>
              <a:p>
                <a:pPr algn="ctr">
                  <a:lnSpc>
                    <a:spcPct val="150000"/>
                  </a:lnSpc>
                </a:pPr>
                <a:r>
                  <a:rPr lang="en-NL" sz="1400" dirty="0">
                    <a:solidFill>
                      <a:srgbClr val="333616"/>
                    </a:solidFill>
                    <a:latin typeface="Avenir Book" panose="02000503020000020003" pitchFamily="2" charset="0"/>
                  </a:rPr>
                  <a:t>9</a:t>
                </a:r>
              </a:p>
            </p:txBody>
          </p:sp>
        </p:grpSp>
      </p:grpSp>
      <p:grpSp>
        <p:nvGrpSpPr>
          <p:cNvPr id="152" name="Group 151">
            <a:extLst>
              <a:ext uri="{FF2B5EF4-FFF2-40B4-BE49-F238E27FC236}">
                <a16:creationId xmlns:a16="http://schemas.microsoft.com/office/drawing/2014/main" id="{83B568C8-6CED-44F1-69F1-E7C25F91DCB3}"/>
              </a:ext>
            </a:extLst>
          </p:cNvPr>
          <p:cNvGrpSpPr/>
          <p:nvPr/>
        </p:nvGrpSpPr>
        <p:grpSpPr>
          <a:xfrm>
            <a:off x="5890402" y="5619067"/>
            <a:ext cx="2053025" cy="1188417"/>
            <a:chOff x="6391901" y="1911825"/>
            <a:chExt cx="2053025" cy="1188417"/>
          </a:xfrm>
        </p:grpSpPr>
        <p:pic>
          <p:nvPicPr>
            <p:cNvPr id="153" name="Graphic 152" descr="Performance Curtains with solid fill">
              <a:extLst>
                <a:ext uri="{FF2B5EF4-FFF2-40B4-BE49-F238E27FC236}">
                  <a16:creationId xmlns:a16="http://schemas.microsoft.com/office/drawing/2014/main" id="{8B451C08-3896-A30E-B7F1-43680A7093B4}"/>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6829171" y="2185842"/>
              <a:ext cx="914400" cy="914400"/>
            </a:xfrm>
            <a:prstGeom prst="rect">
              <a:avLst/>
            </a:prstGeom>
          </p:spPr>
        </p:pic>
        <p:sp>
          <p:nvSpPr>
            <p:cNvPr id="154" name="TextBox 153">
              <a:extLst>
                <a:ext uri="{FF2B5EF4-FFF2-40B4-BE49-F238E27FC236}">
                  <a16:creationId xmlns:a16="http://schemas.microsoft.com/office/drawing/2014/main" id="{88F8DC05-8B49-A930-6D63-933889221E08}"/>
                </a:ext>
              </a:extLst>
            </p:cNvPr>
            <p:cNvSpPr txBox="1"/>
            <p:nvPr/>
          </p:nvSpPr>
          <p:spPr>
            <a:xfrm>
              <a:off x="6391901" y="1911825"/>
              <a:ext cx="2053025" cy="387542"/>
            </a:xfrm>
            <a:prstGeom prst="rect">
              <a:avLst/>
            </a:prstGeom>
            <a:noFill/>
          </p:spPr>
          <p:txBody>
            <a:bodyPr wrap="square" rtlCol="0" anchor="ctr">
              <a:spAutoFit/>
            </a:bodyPr>
            <a:lstStyle/>
            <a:p>
              <a:pPr algn="ctr">
                <a:lnSpc>
                  <a:spcPct val="150000"/>
                </a:lnSpc>
              </a:pPr>
              <a:r>
                <a:rPr lang="en-NL" sz="1400" dirty="0">
                  <a:solidFill>
                    <a:srgbClr val="333616"/>
                  </a:solidFill>
                  <a:latin typeface="Avenir Book" panose="02000503020000020003" pitchFamily="2" charset="0"/>
                </a:rPr>
                <a:t>Cultureel centrum</a:t>
              </a:r>
            </a:p>
          </p:txBody>
        </p:sp>
        <p:grpSp>
          <p:nvGrpSpPr>
            <p:cNvPr id="155" name="Group 154">
              <a:extLst>
                <a:ext uri="{FF2B5EF4-FFF2-40B4-BE49-F238E27FC236}">
                  <a16:creationId xmlns:a16="http://schemas.microsoft.com/office/drawing/2014/main" id="{F9AA284D-C596-DE87-5DB0-4B88F46570AA}"/>
                </a:ext>
              </a:extLst>
            </p:cNvPr>
            <p:cNvGrpSpPr/>
            <p:nvPr/>
          </p:nvGrpSpPr>
          <p:grpSpPr>
            <a:xfrm>
              <a:off x="7687047" y="2404069"/>
              <a:ext cx="557007" cy="557007"/>
              <a:chOff x="7612109" y="3126484"/>
              <a:chExt cx="557007" cy="557007"/>
            </a:xfrm>
          </p:grpSpPr>
          <p:pic>
            <p:nvPicPr>
              <p:cNvPr id="156" name="Picture 155">
                <a:extLst>
                  <a:ext uri="{FF2B5EF4-FFF2-40B4-BE49-F238E27FC236}">
                    <a16:creationId xmlns:a16="http://schemas.microsoft.com/office/drawing/2014/main" id="{3B67F712-62FE-C12C-A153-6BCA09F8313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57" name="TextBox 156">
                <a:extLst>
                  <a:ext uri="{FF2B5EF4-FFF2-40B4-BE49-F238E27FC236}">
                    <a16:creationId xmlns:a16="http://schemas.microsoft.com/office/drawing/2014/main" id="{DF513C2C-9F5A-C5AF-94B6-3761CB9C15ED}"/>
                  </a:ext>
                </a:extLst>
              </p:cNvPr>
              <p:cNvSpPr txBox="1"/>
              <p:nvPr/>
            </p:nvSpPr>
            <p:spPr>
              <a:xfrm>
                <a:off x="7748099" y="3152074"/>
                <a:ext cx="284052" cy="387542"/>
              </a:xfrm>
              <a:prstGeom prst="rect">
                <a:avLst/>
              </a:prstGeom>
              <a:noFill/>
            </p:spPr>
            <p:txBody>
              <a:bodyPr wrap="none" rtlCol="0">
                <a:spAutoFit/>
              </a:bodyPr>
              <a:lstStyle/>
              <a:p>
                <a:pPr algn="ctr">
                  <a:lnSpc>
                    <a:spcPct val="150000"/>
                  </a:lnSpc>
                </a:pPr>
                <a:r>
                  <a:rPr lang="en-NL" sz="1400" dirty="0">
                    <a:solidFill>
                      <a:srgbClr val="333616"/>
                    </a:solidFill>
                    <a:latin typeface="Avenir Book" panose="02000503020000020003" pitchFamily="2" charset="0"/>
                  </a:rPr>
                  <a:t>4</a:t>
                </a:r>
              </a:p>
            </p:txBody>
          </p:sp>
        </p:grpSp>
      </p:grpSp>
      <p:grpSp>
        <p:nvGrpSpPr>
          <p:cNvPr id="158" name="Group 157">
            <a:extLst>
              <a:ext uri="{FF2B5EF4-FFF2-40B4-BE49-F238E27FC236}">
                <a16:creationId xmlns:a16="http://schemas.microsoft.com/office/drawing/2014/main" id="{A410A799-9AE0-3206-DE81-C7C8B82A04C2}"/>
              </a:ext>
            </a:extLst>
          </p:cNvPr>
          <p:cNvGrpSpPr/>
          <p:nvPr/>
        </p:nvGrpSpPr>
        <p:grpSpPr>
          <a:xfrm>
            <a:off x="7688117" y="5619067"/>
            <a:ext cx="1421661" cy="1211144"/>
            <a:chOff x="6829171" y="1889098"/>
            <a:chExt cx="1421661" cy="1211144"/>
          </a:xfrm>
        </p:grpSpPr>
        <p:pic>
          <p:nvPicPr>
            <p:cNvPr id="159" name="Graphic 158" descr="Basketball with solid fill">
              <a:extLst>
                <a:ext uri="{FF2B5EF4-FFF2-40B4-BE49-F238E27FC236}">
                  <a16:creationId xmlns:a16="http://schemas.microsoft.com/office/drawing/2014/main" id="{3D950B22-EF97-3F73-A23E-DC6A1F2604D7}"/>
                </a:ext>
              </a:extLst>
            </p:cNvPr>
            <p:cNvPicPr>
              <a:picLocks noChangeAspect="1"/>
            </p:cNvPicPr>
            <p:nvPr/>
          </p:nvPicPr>
          <p:blipFill>
            <a:blip>
              <a:extLst>
                <a:ext uri="{96DAC541-7B7A-43D3-8B79-37D633B846F1}">
                  <asvg:svgBlip xmlns:asvg="http://schemas.microsoft.com/office/drawing/2016/SVG/main" r:embed="rId19"/>
                </a:ext>
              </a:extLst>
            </a:blip>
            <a:srcRect/>
            <a:stretch/>
          </p:blipFill>
          <p:spPr>
            <a:xfrm>
              <a:off x="6829171" y="2185842"/>
              <a:ext cx="914400" cy="914400"/>
            </a:xfrm>
            <a:prstGeom prst="rect">
              <a:avLst/>
            </a:prstGeom>
          </p:spPr>
        </p:pic>
        <p:sp>
          <p:nvSpPr>
            <p:cNvPr id="160" name="TextBox 159">
              <a:extLst>
                <a:ext uri="{FF2B5EF4-FFF2-40B4-BE49-F238E27FC236}">
                  <a16:creationId xmlns:a16="http://schemas.microsoft.com/office/drawing/2014/main" id="{7C273F45-1318-FCC0-2EFF-ED4EA404F690}"/>
                </a:ext>
              </a:extLst>
            </p:cNvPr>
            <p:cNvSpPr txBox="1"/>
            <p:nvPr/>
          </p:nvSpPr>
          <p:spPr>
            <a:xfrm>
              <a:off x="6829171" y="1889098"/>
              <a:ext cx="1421661" cy="387542"/>
            </a:xfrm>
            <a:prstGeom prst="rect">
              <a:avLst/>
            </a:prstGeom>
            <a:noFill/>
          </p:spPr>
          <p:txBody>
            <a:bodyPr wrap="square" rtlCol="0" anchor="ctr">
              <a:spAutoFit/>
            </a:bodyPr>
            <a:lstStyle/>
            <a:p>
              <a:pPr algn="ctr">
                <a:lnSpc>
                  <a:spcPct val="150000"/>
                </a:lnSpc>
              </a:pPr>
              <a:r>
                <a:rPr lang="en-NL" sz="1400" dirty="0">
                  <a:solidFill>
                    <a:srgbClr val="333616"/>
                  </a:solidFill>
                  <a:latin typeface="Avenir Book" panose="02000503020000020003" pitchFamily="2" charset="0"/>
                </a:rPr>
                <a:t>Sportcentrum</a:t>
              </a:r>
            </a:p>
          </p:txBody>
        </p:sp>
        <p:grpSp>
          <p:nvGrpSpPr>
            <p:cNvPr id="161" name="Group 160">
              <a:extLst>
                <a:ext uri="{FF2B5EF4-FFF2-40B4-BE49-F238E27FC236}">
                  <a16:creationId xmlns:a16="http://schemas.microsoft.com/office/drawing/2014/main" id="{B751AD12-43DA-FE72-09FA-F3BF3091CEC2}"/>
                </a:ext>
              </a:extLst>
            </p:cNvPr>
            <p:cNvGrpSpPr/>
            <p:nvPr/>
          </p:nvGrpSpPr>
          <p:grpSpPr>
            <a:xfrm>
              <a:off x="7687047" y="2404069"/>
              <a:ext cx="557007" cy="557007"/>
              <a:chOff x="7612109" y="3126484"/>
              <a:chExt cx="557007" cy="557007"/>
            </a:xfrm>
          </p:grpSpPr>
          <p:pic>
            <p:nvPicPr>
              <p:cNvPr id="162" name="Picture 161">
                <a:extLst>
                  <a:ext uri="{FF2B5EF4-FFF2-40B4-BE49-F238E27FC236}">
                    <a16:creationId xmlns:a16="http://schemas.microsoft.com/office/drawing/2014/main" id="{86F40D97-8E3C-5545-C623-BDECD7AD644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63" name="TextBox 162">
                <a:extLst>
                  <a:ext uri="{FF2B5EF4-FFF2-40B4-BE49-F238E27FC236}">
                    <a16:creationId xmlns:a16="http://schemas.microsoft.com/office/drawing/2014/main" id="{2C35C8E1-0FFF-0E46-2468-2567A6664B38}"/>
                  </a:ext>
                </a:extLst>
              </p:cNvPr>
              <p:cNvSpPr txBox="1"/>
              <p:nvPr/>
            </p:nvSpPr>
            <p:spPr>
              <a:xfrm>
                <a:off x="7748099" y="3152074"/>
                <a:ext cx="284052" cy="387542"/>
              </a:xfrm>
              <a:prstGeom prst="rect">
                <a:avLst/>
              </a:prstGeom>
              <a:noFill/>
            </p:spPr>
            <p:txBody>
              <a:bodyPr wrap="none" rtlCol="0">
                <a:spAutoFit/>
              </a:bodyPr>
              <a:lstStyle/>
              <a:p>
                <a:pPr algn="ctr">
                  <a:lnSpc>
                    <a:spcPct val="150000"/>
                  </a:lnSpc>
                </a:pPr>
                <a:r>
                  <a:rPr lang="en-NL" sz="1400" dirty="0">
                    <a:solidFill>
                      <a:srgbClr val="333616"/>
                    </a:solidFill>
                    <a:latin typeface="Avenir Book" panose="02000503020000020003" pitchFamily="2" charset="0"/>
                  </a:rPr>
                  <a:t>5</a:t>
                </a:r>
              </a:p>
            </p:txBody>
          </p:sp>
        </p:grpSp>
      </p:grpSp>
      <p:grpSp>
        <p:nvGrpSpPr>
          <p:cNvPr id="164" name="Group 163">
            <a:extLst>
              <a:ext uri="{FF2B5EF4-FFF2-40B4-BE49-F238E27FC236}">
                <a16:creationId xmlns:a16="http://schemas.microsoft.com/office/drawing/2014/main" id="{B5F4F26B-7B67-664C-1B70-265AFCCC6A15}"/>
              </a:ext>
            </a:extLst>
          </p:cNvPr>
          <p:cNvGrpSpPr/>
          <p:nvPr/>
        </p:nvGrpSpPr>
        <p:grpSpPr>
          <a:xfrm>
            <a:off x="9007765" y="5619067"/>
            <a:ext cx="1421661" cy="1211144"/>
            <a:chOff x="6829171" y="1889098"/>
            <a:chExt cx="1421661" cy="1211144"/>
          </a:xfrm>
        </p:grpSpPr>
        <p:pic>
          <p:nvPicPr>
            <p:cNvPr id="165" name="Graphic 164" descr="Recycle with solid fill">
              <a:extLst>
                <a:ext uri="{FF2B5EF4-FFF2-40B4-BE49-F238E27FC236}">
                  <a16:creationId xmlns:a16="http://schemas.microsoft.com/office/drawing/2014/main" id="{29922961-293D-42AD-0E7D-2107DDB09271}"/>
                </a:ext>
              </a:extLst>
            </p:cNvPr>
            <p:cNvPicPr>
              <a:picLocks noChangeAspect="1"/>
            </p:cNvPicPr>
            <p:nvPr/>
          </p:nvPicPr>
          <p:blipFill>
            <a:blip>
              <a:extLst>
                <a:ext uri="{96DAC541-7B7A-43D3-8B79-37D633B846F1}">
                  <asvg:svgBlip xmlns:asvg="http://schemas.microsoft.com/office/drawing/2016/SVG/main" r:embed="rId20"/>
                </a:ext>
              </a:extLst>
            </a:blip>
            <a:srcRect/>
            <a:stretch/>
          </p:blipFill>
          <p:spPr>
            <a:xfrm>
              <a:off x="6829171" y="2185842"/>
              <a:ext cx="914400" cy="914400"/>
            </a:xfrm>
            <a:prstGeom prst="rect">
              <a:avLst/>
            </a:prstGeom>
          </p:spPr>
        </p:pic>
        <p:sp>
          <p:nvSpPr>
            <p:cNvPr id="166" name="TextBox 165">
              <a:extLst>
                <a:ext uri="{FF2B5EF4-FFF2-40B4-BE49-F238E27FC236}">
                  <a16:creationId xmlns:a16="http://schemas.microsoft.com/office/drawing/2014/main" id="{A0A58733-518C-46DA-6726-64C00971E44D}"/>
                </a:ext>
              </a:extLst>
            </p:cNvPr>
            <p:cNvSpPr txBox="1"/>
            <p:nvPr/>
          </p:nvSpPr>
          <p:spPr>
            <a:xfrm>
              <a:off x="6829171" y="1889098"/>
              <a:ext cx="1421661" cy="387542"/>
            </a:xfrm>
            <a:prstGeom prst="rect">
              <a:avLst/>
            </a:prstGeom>
            <a:noFill/>
          </p:spPr>
          <p:txBody>
            <a:bodyPr wrap="square" rtlCol="0" anchor="ctr">
              <a:spAutoFit/>
            </a:bodyPr>
            <a:lstStyle/>
            <a:p>
              <a:pPr algn="ctr">
                <a:lnSpc>
                  <a:spcPct val="150000"/>
                </a:lnSpc>
              </a:pPr>
              <a:r>
                <a:rPr lang="en-NL" sz="1400" dirty="0">
                  <a:solidFill>
                    <a:srgbClr val="333616"/>
                  </a:solidFill>
                  <a:latin typeface="Avenir Book" panose="02000503020000020003" pitchFamily="2" charset="0"/>
                </a:rPr>
                <a:t>Milieustraat</a:t>
              </a:r>
            </a:p>
          </p:txBody>
        </p:sp>
        <p:grpSp>
          <p:nvGrpSpPr>
            <p:cNvPr id="167" name="Group 166">
              <a:extLst>
                <a:ext uri="{FF2B5EF4-FFF2-40B4-BE49-F238E27FC236}">
                  <a16:creationId xmlns:a16="http://schemas.microsoft.com/office/drawing/2014/main" id="{425C6800-F061-AF60-2808-3923AEC07856}"/>
                </a:ext>
              </a:extLst>
            </p:cNvPr>
            <p:cNvGrpSpPr/>
            <p:nvPr/>
          </p:nvGrpSpPr>
          <p:grpSpPr>
            <a:xfrm>
              <a:off x="7687047" y="2404069"/>
              <a:ext cx="557007" cy="557007"/>
              <a:chOff x="7612109" y="3126484"/>
              <a:chExt cx="557007" cy="557007"/>
            </a:xfrm>
          </p:grpSpPr>
          <p:pic>
            <p:nvPicPr>
              <p:cNvPr id="168" name="Picture 167">
                <a:extLst>
                  <a:ext uri="{FF2B5EF4-FFF2-40B4-BE49-F238E27FC236}">
                    <a16:creationId xmlns:a16="http://schemas.microsoft.com/office/drawing/2014/main" id="{29115824-4BE3-C567-7620-2BC12E223A37}"/>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69" name="TextBox 168">
                <a:extLst>
                  <a:ext uri="{FF2B5EF4-FFF2-40B4-BE49-F238E27FC236}">
                    <a16:creationId xmlns:a16="http://schemas.microsoft.com/office/drawing/2014/main" id="{3C36D890-DD73-A8C9-DED1-3AFE300915F8}"/>
                  </a:ext>
                </a:extLst>
              </p:cNvPr>
              <p:cNvSpPr txBox="1"/>
              <p:nvPr/>
            </p:nvSpPr>
            <p:spPr>
              <a:xfrm>
                <a:off x="7748099" y="3152074"/>
                <a:ext cx="284052" cy="387542"/>
              </a:xfrm>
              <a:prstGeom prst="rect">
                <a:avLst/>
              </a:prstGeom>
              <a:noFill/>
            </p:spPr>
            <p:txBody>
              <a:bodyPr wrap="none" rtlCol="0">
                <a:spAutoFit/>
              </a:bodyPr>
              <a:lstStyle/>
              <a:p>
                <a:pPr algn="ctr">
                  <a:lnSpc>
                    <a:spcPct val="150000"/>
                  </a:lnSpc>
                </a:pPr>
                <a:r>
                  <a:rPr lang="en-NL" sz="1400" dirty="0">
                    <a:solidFill>
                      <a:srgbClr val="333616"/>
                    </a:solidFill>
                    <a:latin typeface="Avenir Book" panose="02000503020000020003" pitchFamily="2" charset="0"/>
                  </a:rPr>
                  <a:t>4</a:t>
                </a:r>
              </a:p>
            </p:txBody>
          </p:sp>
        </p:grpSp>
      </p:grpSp>
      <p:grpSp>
        <p:nvGrpSpPr>
          <p:cNvPr id="170" name="Group 169">
            <a:extLst>
              <a:ext uri="{FF2B5EF4-FFF2-40B4-BE49-F238E27FC236}">
                <a16:creationId xmlns:a16="http://schemas.microsoft.com/office/drawing/2014/main" id="{847DBD62-50B4-1E8D-C1BB-E683009B50A1}"/>
              </a:ext>
            </a:extLst>
          </p:cNvPr>
          <p:cNvGrpSpPr/>
          <p:nvPr/>
        </p:nvGrpSpPr>
        <p:grpSpPr>
          <a:xfrm>
            <a:off x="10344430" y="5619067"/>
            <a:ext cx="1421661" cy="1211144"/>
            <a:chOff x="6829171" y="1889098"/>
            <a:chExt cx="1421661" cy="1211144"/>
          </a:xfrm>
        </p:grpSpPr>
        <p:pic>
          <p:nvPicPr>
            <p:cNvPr id="171" name="Graphic 170" descr="Schoolhouse with solid fill">
              <a:extLst>
                <a:ext uri="{FF2B5EF4-FFF2-40B4-BE49-F238E27FC236}">
                  <a16:creationId xmlns:a16="http://schemas.microsoft.com/office/drawing/2014/main" id="{36DBDEAA-DCFC-FBD1-6127-174B18985711}"/>
                </a:ext>
              </a:extLst>
            </p:cNvPr>
            <p:cNvPicPr>
              <a:picLocks noChangeAspect="1"/>
            </p:cNvPicPr>
            <p:nvPr/>
          </p:nvPicPr>
          <p:blipFill>
            <a:blip>
              <a:extLst>
                <a:ext uri="{96DAC541-7B7A-43D3-8B79-37D633B846F1}">
                  <asvg:svgBlip xmlns:asvg="http://schemas.microsoft.com/office/drawing/2016/SVG/main" r:embed="rId21"/>
                </a:ext>
              </a:extLst>
            </a:blip>
            <a:srcRect/>
            <a:stretch/>
          </p:blipFill>
          <p:spPr>
            <a:xfrm>
              <a:off x="6829171" y="2185842"/>
              <a:ext cx="914400" cy="914400"/>
            </a:xfrm>
            <a:prstGeom prst="rect">
              <a:avLst/>
            </a:prstGeom>
          </p:spPr>
        </p:pic>
        <p:sp>
          <p:nvSpPr>
            <p:cNvPr id="172" name="TextBox 171">
              <a:extLst>
                <a:ext uri="{FF2B5EF4-FFF2-40B4-BE49-F238E27FC236}">
                  <a16:creationId xmlns:a16="http://schemas.microsoft.com/office/drawing/2014/main" id="{09FB9377-E13E-36A6-FF1B-EE5F31FA897C}"/>
                </a:ext>
              </a:extLst>
            </p:cNvPr>
            <p:cNvSpPr txBox="1"/>
            <p:nvPr/>
          </p:nvSpPr>
          <p:spPr>
            <a:xfrm>
              <a:off x="6829171" y="1889098"/>
              <a:ext cx="1421661" cy="387542"/>
            </a:xfrm>
            <a:prstGeom prst="rect">
              <a:avLst/>
            </a:prstGeom>
            <a:noFill/>
          </p:spPr>
          <p:txBody>
            <a:bodyPr wrap="square" rtlCol="0" anchor="ctr">
              <a:spAutoFit/>
            </a:bodyPr>
            <a:lstStyle/>
            <a:p>
              <a:pPr algn="ctr">
                <a:lnSpc>
                  <a:spcPct val="150000"/>
                </a:lnSpc>
              </a:pPr>
              <a:r>
                <a:rPr lang="en-NL" sz="1400" dirty="0">
                  <a:solidFill>
                    <a:srgbClr val="333616"/>
                  </a:solidFill>
                  <a:latin typeface="Avenir Book" panose="02000503020000020003" pitchFamily="2" charset="0"/>
                </a:rPr>
                <a:t>Gemeentehuis</a:t>
              </a:r>
            </a:p>
          </p:txBody>
        </p:sp>
        <p:grpSp>
          <p:nvGrpSpPr>
            <p:cNvPr id="173" name="Group 172">
              <a:extLst>
                <a:ext uri="{FF2B5EF4-FFF2-40B4-BE49-F238E27FC236}">
                  <a16:creationId xmlns:a16="http://schemas.microsoft.com/office/drawing/2014/main" id="{2A5EA97D-C8B1-1024-EFE0-7D2019527A8C}"/>
                </a:ext>
              </a:extLst>
            </p:cNvPr>
            <p:cNvGrpSpPr/>
            <p:nvPr/>
          </p:nvGrpSpPr>
          <p:grpSpPr>
            <a:xfrm>
              <a:off x="7687047" y="2404069"/>
              <a:ext cx="557007" cy="557007"/>
              <a:chOff x="7612109" y="3126484"/>
              <a:chExt cx="557007" cy="557007"/>
            </a:xfrm>
          </p:grpSpPr>
          <p:pic>
            <p:nvPicPr>
              <p:cNvPr id="174" name="Picture 173">
                <a:extLst>
                  <a:ext uri="{FF2B5EF4-FFF2-40B4-BE49-F238E27FC236}">
                    <a16:creationId xmlns:a16="http://schemas.microsoft.com/office/drawing/2014/main" id="{8A35627A-439D-8D34-609C-34757CC189E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75" name="TextBox 174">
                <a:extLst>
                  <a:ext uri="{FF2B5EF4-FFF2-40B4-BE49-F238E27FC236}">
                    <a16:creationId xmlns:a16="http://schemas.microsoft.com/office/drawing/2014/main" id="{1F96242D-7380-FE11-0327-50FD28F25EA9}"/>
                  </a:ext>
                </a:extLst>
              </p:cNvPr>
              <p:cNvSpPr txBox="1"/>
              <p:nvPr/>
            </p:nvSpPr>
            <p:spPr>
              <a:xfrm>
                <a:off x="7748099" y="3152074"/>
                <a:ext cx="284052" cy="387542"/>
              </a:xfrm>
              <a:prstGeom prst="rect">
                <a:avLst/>
              </a:prstGeom>
              <a:noFill/>
            </p:spPr>
            <p:txBody>
              <a:bodyPr wrap="none" rtlCol="0">
                <a:spAutoFit/>
              </a:bodyPr>
              <a:lstStyle/>
              <a:p>
                <a:pPr algn="ctr">
                  <a:lnSpc>
                    <a:spcPct val="150000"/>
                  </a:lnSpc>
                </a:pPr>
                <a:r>
                  <a:rPr lang="en-NL" sz="1400" dirty="0">
                    <a:solidFill>
                      <a:srgbClr val="333616"/>
                    </a:solidFill>
                    <a:latin typeface="Avenir Book" panose="02000503020000020003" pitchFamily="2" charset="0"/>
                  </a:rPr>
                  <a:t>4</a:t>
                </a:r>
              </a:p>
            </p:txBody>
          </p:sp>
        </p:grpSp>
      </p:grpSp>
      <p:sp>
        <p:nvSpPr>
          <p:cNvPr id="7" name="TextBox 18">
            <a:extLst>
              <a:ext uri="{FF2B5EF4-FFF2-40B4-BE49-F238E27FC236}">
                <a16:creationId xmlns:a16="http://schemas.microsoft.com/office/drawing/2014/main" id="{4F008A30-6BFF-3C02-CF75-302CC82F2B31}"/>
              </a:ext>
            </a:extLst>
          </p:cNvPr>
          <p:cNvSpPr txBox="1"/>
          <p:nvPr/>
        </p:nvSpPr>
        <p:spPr>
          <a:xfrm>
            <a:off x="7505006" y="2622253"/>
            <a:ext cx="2816055" cy="382092"/>
          </a:xfrm>
          <a:prstGeom prst="rect">
            <a:avLst/>
          </a:prstGeom>
          <a:solidFill>
            <a:srgbClr val="333616"/>
          </a:solidFill>
        </p:spPr>
        <p:txBody>
          <a:bodyPr wrap="square" rtlCol="0">
            <a:spAutoFit/>
          </a:bodyPr>
          <a:lstStyle/>
          <a:p>
            <a:pPr algn="ctr">
              <a:lnSpc>
                <a:spcPct val="150000"/>
              </a:lnSpc>
            </a:pPr>
            <a:r>
              <a:rPr lang="nl-NL" sz="14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KEUZE-OPTIES</a:t>
            </a:r>
          </a:p>
        </p:txBody>
      </p:sp>
      <p:sp>
        <p:nvSpPr>
          <p:cNvPr id="8" name="TextBox 18">
            <a:extLst>
              <a:ext uri="{FF2B5EF4-FFF2-40B4-BE49-F238E27FC236}">
                <a16:creationId xmlns:a16="http://schemas.microsoft.com/office/drawing/2014/main" id="{6CCEC6EE-44B0-9556-BBA1-7ECDBB94B0F5}"/>
              </a:ext>
            </a:extLst>
          </p:cNvPr>
          <p:cNvSpPr txBox="1"/>
          <p:nvPr/>
        </p:nvSpPr>
        <p:spPr>
          <a:xfrm>
            <a:off x="7489064" y="1030075"/>
            <a:ext cx="2816055" cy="426912"/>
          </a:xfrm>
          <a:prstGeom prst="rect">
            <a:avLst/>
          </a:prstGeom>
          <a:solidFill>
            <a:srgbClr val="333616"/>
          </a:solidFill>
        </p:spPr>
        <p:txBody>
          <a:bodyPr wrap="square" rtlCol="0">
            <a:spAutoFit/>
          </a:bodyPr>
          <a:lstStyle/>
          <a:p>
            <a:pPr algn="ctr">
              <a:lnSpc>
                <a:spcPct val="150000"/>
              </a:lnSpc>
            </a:pPr>
            <a:r>
              <a:rPr lang="nl-NL"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BASISBEHOEFTEN</a:t>
            </a:r>
          </a:p>
        </p:txBody>
      </p:sp>
      <p:grpSp>
        <p:nvGrpSpPr>
          <p:cNvPr id="4" name="Group 17">
            <a:extLst>
              <a:ext uri="{FF2B5EF4-FFF2-40B4-BE49-F238E27FC236}">
                <a16:creationId xmlns:a16="http://schemas.microsoft.com/office/drawing/2014/main" id="{AC5BCCB7-5804-8454-1E6D-8560D1598873}"/>
              </a:ext>
            </a:extLst>
          </p:cNvPr>
          <p:cNvGrpSpPr/>
          <p:nvPr/>
        </p:nvGrpSpPr>
        <p:grpSpPr>
          <a:xfrm>
            <a:off x="1906317" y="4887251"/>
            <a:ext cx="2346473" cy="2317490"/>
            <a:chOff x="1956991" y="4665681"/>
            <a:chExt cx="2445293" cy="2445293"/>
          </a:xfrm>
        </p:grpSpPr>
        <p:pic>
          <p:nvPicPr>
            <p:cNvPr id="5" name="Picture 14">
              <a:extLst>
                <a:ext uri="{FF2B5EF4-FFF2-40B4-BE49-F238E27FC236}">
                  <a16:creationId xmlns:a16="http://schemas.microsoft.com/office/drawing/2014/main" id="{BBF10814-D384-E77A-C55E-2A6AA7C4C534}"/>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1956991" y="4665681"/>
              <a:ext cx="2445293" cy="2445293"/>
            </a:xfrm>
            <a:prstGeom prst="rect">
              <a:avLst/>
            </a:prstGeom>
          </p:spPr>
        </p:pic>
        <p:pic>
          <p:nvPicPr>
            <p:cNvPr id="6" name="Picture 15">
              <a:extLst>
                <a:ext uri="{FF2B5EF4-FFF2-40B4-BE49-F238E27FC236}">
                  <a16:creationId xmlns:a16="http://schemas.microsoft.com/office/drawing/2014/main" id="{85840DDA-C566-9DAF-50F8-76237697337A}"/>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2872420" y="5497512"/>
              <a:ext cx="924280" cy="924280"/>
            </a:xfrm>
            <a:prstGeom prst="rect">
              <a:avLst/>
            </a:prstGeom>
          </p:spPr>
        </p:pic>
        <p:sp>
          <p:nvSpPr>
            <p:cNvPr id="11" name="TextBox 16">
              <a:extLst>
                <a:ext uri="{FF2B5EF4-FFF2-40B4-BE49-F238E27FC236}">
                  <a16:creationId xmlns:a16="http://schemas.microsoft.com/office/drawing/2014/main" id="{DA253B3A-DAC0-EDAC-6626-9B77D6BF457C}"/>
                </a:ext>
              </a:extLst>
            </p:cNvPr>
            <p:cNvSpPr txBox="1"/>
            <p:nvPr/>
          </p:nvSpPr>
          <p:spPr>
            <a:xfrm>
              <a:off x="3101209" y="5585593"/>
              <a:ext cx="434827" cy="523249"/>
            </a:xfrm>
            <a:prstGeom prst="rect">
              <a:avLst/>
            </a:prstGeom>
            <a:noFill/>
          </p:spPr>
          <p:txBody>
            <a:bodyPr wrap="none" rtlCol="0">
              <a:spAutoFit/>
            </a:bodyPr>
            <a:lstStyle/>
            <a:p>
              <a:pPr algn="l">
                <a:lnSpc>
                  <a:spcPct val="150000"/>
                </a:lnSpc>
              </a:pPr>
              <a:r>
                <a:rPr lang="en-NL" sz="2400" dirty="0"/>
                <a:t>50</a:t>
              </a:r>
            </a:p>
          </p:txBody>
        </p:sp>
      </p:grpSp>
      <p:sp>
        <p:nvSpPr>
          <p:cNvPr id="14" name="TextBox 2">
            <a:extLst>
              <a:ext uri="{FF2B5EF4-FFF2-40B4-BE49-F238E27FC236}">
                <a16:creationId xmlns:a16="http://schemas.microsoft.com/office/drawing/2014/main" id="{A7C40156-176A-96A2-963E-288EF64009ED}"/>
              </a:ext>
            </a:extLst>
          </p:cNvPr>
          <p:cNvSpPr txBox="1"/>
          <p:nvPr/>
        </p:nvSpPr>
        <p:spPr>
          <a:xfrm>
            <a:off x="1996088" y="592949"/>
            <a:ext cx="1455335"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BOUW JE STAD</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297217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5B830-F052-5183-2746-7F2FDC20544D}"/>
            </a:ext>
          </a:extLst>
        </p:cNvPr>
        <p:cNvGrpSpPr/>
        <p:nvPr/>
      </p:nvGrpSpPr>
      <p:grpSpPr>
        <a:xfrm>
          <a:off x="0" y="0"/>
          <a:ext cx="0" cy="0"/>
          <a:chOff x="0" y="0"/>
          <a:chExt cx="0" cy="0"/>
        </a:xfrm>
      </p:grpSpPr>
      <p:pic>
        <p:nvPicPr>
          <p:cNvPr id="2" name="Afbeelding 1" descr="Afbeelding met Rechthoek, omlijsting&#10;&#10;Door AI gegenereerde inhoud is mogelijk onjuist.">
            <a:extLst>
              <a:ext uri="{FF2B5EF4-FFF2-40B4-BE49-F238E27FC236}">
                <a16:creationId xmlns:a16="http://schemas.microsoft.com/office/drawing/2014/main" id="{AE3CDD22-C3B5-2258-1BC3-8D0E89E80DB6}"/>
              </a:ext>
            </a:extLst>
          </p:cNvPr>
          <p:cNvPicPr>
            <a:picLocks noChangeAspect="1"/>
          </p:cNvPicPr>
          <p:nvPr/>
        </p:nvPicPr>
        <p:blipFill>
          <a:blip r:embed="rId2">
            <a:alphaModFix/>
            <a:extLst>
              <a:ext uri="{BEBA8EAE-BF5A-486C-A8C5-ECC9F3942E4B}">
                <a14:imgProps xmlns:a14="http://schemas.microsoft.com/office/drawing/2010/main">
                  <a14:imgLayer r:embed="rId3">
                    <a14:imgEffect>
                      <a14:colorTemperature colorTemp="7618"/>
                    </a14:imgEffect>
                    <a14:imgEffect>
                      <a14:saturation sat="158000"/>
                    </a14:imgEffect>
                  </a14:imgLayer>
                </a14:imgProps>
              </a:ext>
            </a:extLst>
          </a:blip>
          <a:stretch>
            <a:fillRect/>
          </a:stretch>
        </p:blipFill>
        <p:spPr>
          <a:xfrm rot="5400000">
            <a:off x="5953006" y="750814"/>
            <a:ext cx="6178378" cy="6332555"/>
          </a:xfrm>
          <a:prstGeom prst="rect">
            <a:avLst/>
          </a:prstGeom>
        </p:spPr>
      </p:pic>
      <p:grpSp>
        <p:nvGrpSpPr>
          <p:cNvPr id="6" name="Group 5">
            <a:extLst>
              <a:ext uri="{FF2B5EF4-FFF2-40B4-BE49-F238E27FC236}">
                <a16:creationId xmlns:a16="http://schemas.microsoft.com/office/drawing/2014/main" id="{FCBE2818-4928-78E0-6177-596ECEA8477E}"/>
              </a:ext>
            </a:extLst>
          </p:cNvPr>
          <p:cNvGrpSpPr/>
          <p:nvPr/>
        </p:nvGrpSpPr>
        <p:grpSpPr>
          <a:xfrm>
            <a:off x="7128712" y="1942803"/>
            <a:ext cx="4123709" cy="252736"/>
            <a:chOff x="6405272" y="771619"/>
            <a:chExt cx="4123709" cy="172303"/>
          </a:xfrm>
        </p:grpSpPr>
        <p:sp>
          <p:nvSpPr>
            <p:cNvPr id="7" name="Rectangle 6">
              <a:extLst>
                <a:ext uri="{FF2B5EF4-FFF2-40B4-BE49-F238E27FC236}">
                  <a16:creationId xmlns:a16="http://schemas.microsoft.com/office/drawing/2014/main" id="{A87A9C32-6802-0F2C-5FD1-FB68A8298499}"/>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8" name="Rectangle 7">
              <a:extLst>
                <a:ext uri="{FF2B5EF4-FFF2-40B4-BE49-F238E27FC236}">
                  <a16:creationId xmlns:a16="http://schemas.microsoft.com/office/drawing/2014/main" id="{9BCD095B-E86A-A9DA-6439-66F54A910F53}"/>
                </a:ext>
              </a:extLst>
            </p:cNvPr>
            <p:cNvSpPr/>
            <p:nvPr/>
          </p:nvSpPr>
          <p:spPr>
            <a:xfrm>
              <a:off x="6405272" y="771619"/>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1</a:t>
              </a:r>
            </a:p>
          </p:txBody>
        </p:sp>
      </p:grpSp>
      <p:grpSp>
        <p:nvGrpSpPr>
          <p:cNvPr id="9" name="Group 8">
            <a:extLst>
              <a:ext uri="{FF2B5EF4-FFF2-40B4-BE49-F238E27FC236}">
                <a16:creationId xmlns:a16="http://schemas.microsoft.com/office/drawing/2014/main" id="{9C42171A-285B-1254-4A1D-89BEFC506EA8}"/>
              </a:ext>
            </a:extLst>
          </p:cNvPr>
          <p:cNvGrpSpPr/>
          <p:nvPr/>
        </p:nvGrpSpPr>
        <p:grpSpPr>
          <a:xfrm>
            <a:off x="7128712" y="2140296"/>
            <a:ext cx="4123709" cy="252569"/>
            <a:chOff x="6405272" y="772148"/>
            <a:chExt cx="4123709" cy="172189"/>
          </a:xfrm>
        </p:grpSpPr>
        <p:sp>
          <p:nvSpPr>
            <p:cNvPr id="10" name="Rectangle 9">
              <a:extLst>
                <a:ext uri="{FF2B5EF4-FFF2-40B4-BE49-F238E27FC236}">
                  <a16:creationId xmlns:a16="http://schemas.microsoft.com/office/drawing/2014/main" id="{1F6D731D-DC63-420E-9787-0AEF295F9CAA}"/>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1" name="Rectangle 10">
              <a:extLst>
                <a:ext uri="{FF2B5EF4-FFF2-40B4-BE49-F238E27FC236}">
                  <a16:creationId xmlns:a16="http://schemas.microsoft.com/office/drawing/2014/main" id="{EB674B97-42AA-49F3-E6AE-080DB866AA2D}"/>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2</a:t>
              </a:r>
            </a:p>
          </p:txBody>
        </p:sp>
      </p:grpSp>
      <p:grpSp>
        <p:nvGrpSpPr>
          <p:cNvPr id="12" name="Group 11">
            <a:extLst>
              <a:ext uri="{FF2B5EF4-FFF2-40B4-BE49-F238E27FC236}">
                <a16:creationId xmlns:a16="http://schemas.microsoft.com/office/drawing/2014/main" id="{A629C0E2-65C1-A280-B43B-55EE430346D0}"/>
              </a:ext>
            </a:extLst>
          </p:cNvPr>
          <p:cNvGrpSpPr/>
          <p:nvPr/>
        </p:nvGrpSpPr>
        <p:grpSpPr>
          <a:xfrm>
            <a:off x="7128712" y="2337260"/>
            <a:ext cx="4123709" cy="252569"/>
            <a:chOff x="6405272" y="772148"/>
            <a:chExt cx="4123709" cy="172189"/>
          </a:xfrm>
        </p:grpSpPr>
        <p:sp>
          <p:nvSpPr>
            <p:cNvPr id="13" name="Rectangle 12">
              <a:extLst>
                <a:ext uri="{FF2B5EF4-FFF2-40B4-BE49-F238E27FC236}">
                  <a16:creationId xmlns:a16="http://schemas.microsoft.com/office/drawing/2014/main" id="{4E10CF87-AAE5-8B77-FB2F-A57122FF91D8}"/>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4" name="Rectangle 13">
              <a:extLst>
                <a:ext uri="{FF2B5EF4-FFF2-40B4-BE49-F238E27FC236}">
                  <a16:creationId xmlns:a16="http://schemas.microsoft.com/office/drawing/2014/main" id="{04B92512-86AB-9DC3-FFEE-AE38E6D3F6BF}"/>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3</a:t>
              </a:r>
            </a:p>
          </p:txBody>
        </p:sp>
      </p:grpSp>
      <p:grpSp>
        <p:nvGrpSpPr>
          <p:cNvPr id="15" name="Group 14">
            <a:extLst>
              <a:ext uri="{FF2B5EF4-FFF2-40B4-BE49-F238E27FC236}">
                <a16:creationId xmlns:a16="http://schemas.microsoft.com/office/drawing/2014/main" id="{E156E856-11B6-838D-508C-CBD30807A2CC}"/>
              </a:ext>
            </a:extLst>
          </p:cNvPr>
          <p:cNvGrpSpPr/>
          <p:nvPr/>
        </p:nvGrpSpPr>
        <p:grpSpPr>
          <a:xfrm>
            <a:off x="7128712" y="2534224"/>
            <a:ext cx="4123709" cy="252569"/>
            <a:chOff x="6405272" y="772148"/>
            <a:chExt cx="4123709" cy="172189"/>
          </a:xfrm>
        </p:grpSpPr>
        <p:sp>
          <p:nvSpPr>
            <p:cNvPr id="16" name="Rectangle 15">
              <a:extLst>
                <a:ext uri="{FF2B5EF4-FFF2-40B4-BE49-F238E27FC236}">
                  <a16:creationId xmlns:a16="http://schemas.microsoft.com/office/drawing/2014/main" id="{823E1FDB-8F33-C89A-52CB-32A5803BD893}"/>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7" name="Rectangle 16">
              <a:extLst>
                <a:ext uri="{FF2B5EF4-FFF2-40B4-BE49-F238E27FC236}">
                  <a16:creationId xmlns:a16="http://schemas.microsoft.com/office/drawing/2014/main" id="{617A8A26-898A-771C-BD21-D0F16CB323ED}"/>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4</a:t>
              </a:r>
            </a:p>
          </p:txBody>
        </p:sp>
      </p:grpSp>
      <p:grpSp>
        <p:nvGrpSpPr>
          <p:cNvPr id="18" name="Group 17">
            <a:extLst>
              <a:ext uri="{FF2B5EF4-FFF2-40B4-BE49-F238E27FC236}">
                <a16:creationId xmlns:a16="http://schemas.microsoft.com/office/drawing/2014/main" id="{66A6D540-4EBB-FE4B-B52D-C92685D549F7}"/>
              </a:ext>
            </a:extLst>
          </p:cNvPr>
          <p:cNvGrpSpPr/>
          <p:nvPr/>
        </p:nvGrpSpPr>
        <p:grpSpPr>
          <a:xfrm>
            <a:off x="7128712" y="2731188"/>
            <a:ext cx="4123709" cy="252569"/>
            <a:chOff x="6405272" y="772148"/>
            <a:chExt cx="4123709" cy="172189"/>
          </a:xfrm>
        </p:grpSpPr>
        <p:sp>
          <p:nvSpPr>
            <p:cNvPr id="19" name="Rectangle 18">
              <a:extLst>
                <a:ext uri="{FF2B5EF4-FFF2-40B4-BE49-F238E27FC236}">
                  <a16:creationId xmlns:a16="http://schemas.microsoft.com/office/drawing/2014/main" id="{60B2303B-F029-A1B0-12F9-43D7A3435DD8}"/>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20" name="Rectangle 19">
              <a:extLst>
                <a:ext uri="{FF2B5EF4-FFF2-40B4-BE49-F238E27FC236}">
                  <a16:creationId xmlns:a16="http://schemas.microsoft.com/office/drawing/2014/main" id="{0B24A059-246E-AD5F-3E2E-745F39D51FDF}"/>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5</a:t>
              </a:r>
            </a:p>
          </p:txBody>
        </p:sp>
      </p:grpSp>
      <p:grpSp>
        <p:nvGrpSpPr>
          <p:cNvPr id="21" name="Group 20">
            <a:extLst>
              <a:ext uri="{FF2B5EF4-FFF2-40B4-BE49-F238E27FC236}">
                <a16:creationId xmlns:a16="http://schemas.microsoft.com/office/drawing/2014/main" id="{30726177-D310-B41C-C981-8558F196E679}"/>
              </a:ext>
            </a:extLst>
          </p:cNvPr>
          <p:cNvGrpSpPr/>
          <p:nvPr/>
        </p:nvGrpSpPr>
        <p:grpSpPr>
          <a:xfrm>
            <a:off x="7128712" y="2928152"/>
            <a:ext cx="4123709" cy="252569"/>
            <a:chOff x="6405272" y="772148"/>
            <a:chExt cx="4123709" cy="172189"/>
          </a:xfrm>
        </p:grpSpPr>
        <p:sp>
          <p:nvSpPr>
            <p:cNvPr id="33" name="Rectangle 32">
              <a:extLst>
                <a:ext uri="{FF2B5EF4-FFF2-40B4-BE49-F238E27FC236}">
                  <a16:creationId xmlns:a16="http://schemas.microsoft.com/office/drawing/2014/main" id="{165A5C43-E2B6-36D5-D729-46575E990233}"/>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34" name="Rectangle 33">
              <a:extLst>
                <a:ext uri="{FF2B5EF4-FFF2-40B4-BE49-F238E27FC236}">
                  <a16:creationId xmlns:a16="http://schemas.microsoft.com/office/drawing/2014/main" id="{25103287-0383-16F3-9A43-C53480E36F5A}"/>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6</a:t>
              </a:r>
            </a:p>
          </p:txBody>
        </p:sp>
      </p:grpSp>
      <p:grpSp>
        <p:nvGrpSpPr>
          <p:cNvPr id="35" name="Group 34">
            <a:extLst>
              <a:ext uri="{FF2B5EF4-FFF2-40B4-BE49-F238E27FC236}">
                <a16:creationId xmlns:a16="http://schemas.microsoft.com/office/drawing/2014/main" id="{EDBC78FB-BEBD-F923-051D-A99079D498FD}"/>
              </a:ext>
            </a:extLst>
          </p:cNvPr>
          <p:cNvGrpSpPr/>
          <p:nvPr/>
        </p:nvGrpSpPr>
        <p:grpSpPr>
          <a:xfrm>
            <a:off x="7128712" y="3125116"/>
            <a:ext cx="4123709" cy="252569"/>
            <a:chOff x="6405272" y="772148"/>
            <a:chExt cx="4123709" cy="172189"/>
          </a:xfrm>
        </p:grpSpPr>
        <p:sp>
          <p:nvSpPr>
            <p:cNvPr id="36" name="Rectangle 35">
              <a:extLst>
                <a:ext uri="{FF2B5EF4-FFF2-40B4-BE49-F238E27FC236}">
                  <a16:creationId xmlns:a16="http://schemas.microsoft.com/office/drawing/2014/main" id="{B6C2D1BC-EFA6-7943-04DF-6A7C03694674}"/>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37" name="Rectangle 36">
              <a:extLst>
                <a:ext uri="{FF2B5EF4-FFF2-40B4-BE49-F238E27FC236}">
                  <a16:creationId xmlns:a16="http://schemas.microsoft.com/office/drawing/2014/main" id="{C1CC7DB5-B91F-4DCA-80EA-3E6F00C0F14C}"/>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7</a:t>
              </a:r>
            </a:p>
          </p:txBody>
        </p:sp>
      </p:grpSp>
      <p:grpSp>
        <p:nvGrpSpPr>
          <p:cNvPr id="38" name="Group 37">
            <a:extLst>
              <a:ext uri="{FF2B5EF4-FFF2-40B4-BE49-F238E27FC236}">
                <a16:creationId xmlns:a16="http://schemas.microsoft.com/office/drawing/2014/main" id="{7F3CCFF1-CB0C-E792-C422-7242C6F72D07}"/>
              </a:ext>
            </a:extLst>
          </p:cNvPr>
          <p:cNvGrpSpPr/>
          <p:nvPr/>
        </p:nvGrpSpPr>
        <p:grpSpPr>
          <a:xfrm>
            <a:off x="7128712" y="3322080"/>
            <a:ext cx="4123709" cy="252569"/>
            <a:chOff x="6405272" y="772148"/>
            <a:chExt cx="4123709" cy="172189"/>
          </a:xfrm>
        </p:grpSpPr>
        <p:sp>
          <p:nvSpPr>
            <p:cNvPr id="39" name="Rectangle 38">
              <a:extLst>
                <a:ext uri="{FF2B5EF4-FFF2-40B4-BE49-F238E27FC236}">
                  <a16:creationId xmlns:a16="http://schemas.microsoft.com/office/drawing/2014/main" id="{9175DD80-6F7B-114B-3648-B3BD19E819B6}"/>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41" name="Rectangle 40">
              <a:extLst>
                <a:ext uri="{FF2B5EF4-FFF2-40B4-BE49-F238E27FC236}">
                  <a16:creationId xmlns:a16="http://schemas.microsoft.com/office/drawing/2014/main" id="{801A8F73-E59E-F464-BD11-E6BA252D707F}"/>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8</a:t>
              </a:r>
            </a:p>
          </p:txBody>
        </p:sp>
      </p:grpSp>
      <p:grpSp>
        <p:nvGrpSpPr>
          <p:cNvPr id="42" name="Group 41">
            <a:extLst>
              <a:ext uri="{FF2B5EF4-FFF2-40B4-BE49-F238E27FC236}">
                <a16:creationId xmlns:a16="http://schemas.microsoft.com/office/drawing/2014/main" id="{2551A52D-3555-F124-8E8D-9290F548A012}"/>
              </a:ext>
            </a:extLst>
          </p:cNvPr>
          <p:cNvGrpSpPr/>
          <p:nvPr/>
        </p:nvGrpSpPr>
        <p:grpSpPr>
          <a:xfrm>
            <a:off x="7128712" y="3519044"/>
            <a:ext cx="4123709" cy="252569"/>
            <a:chOff x="6405272" y="772148"/>
            <a:chExt cx="4123709" cy="172189"/>
          </a:xfrm>
        </p:grpSpPr>
        <p:sp>
          <p:nvSpPr>
            <p:cNvPr id="44" name="Rectangle 43">
              <a:extLst>
                <a:ext uri="{FF2B5EF4-FFF2-40B4-BE49-F238E27FC236}">
                  <a16:creationId xmlns:a16="http://schemas.microsoft.com/office/drawing/2014/main" id="{5FB7FC5B-7061-F643-A3CD-4DF28F226932}"/>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45" name="Rectangle 44">
              <a:extLst>
                <a:ext uri="{FF2B5EF4-FFF2-40B4-BE49-F238E27FC236}">
                  <a16:creationId xmlns:a16="http://schemas.microsoft.com/office/drawing/2014/main" id="{290510DA-778D-5297-4300-6246D068201A}"/>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9</a:t>
              </a:r>
            </a:p>
          </p:txBody>
        </p:sp>
      </p:grpSp>
      <p:grpSp>
        <p:nvGrpSpPr>
          <p:cNvPr id="46" name="Group 45">
            <a:extLst>
              <a:ext uri="{FF2B5EF4-FFF2-40B4-BE49-F238E27FC236}">
                <a16:creationId xmlns:a16="http://schemas.microsoft.com/office/drawing/2014/main" id="{B26A193D-B3FE-BBA2-D12A-9BEF1A095B4F}"/>
              </a:ext>
            </a:extLst>
          </p:cNvPr>
          <p:cNvGrpSpPr/>
          <p:nvPr/>
        </p:nvGrpSpPr>
        <p:grpSpPr>
          <a:xfrm>
            <a:off x="7128712" y="3716008"/>
            <a:ext cx="4123709" cy="252569"/>
            <a:chOff x="6405272" y="772148"/>
            <a:chExt cx="4123709" cy="172189"/>
          </a:xfrm>
        </p:grpSpPr>
        <p:sp>
          <p:nvSpPr>
            <p:cNvPr id="47" name="Rectangle 46">
              <a:extLst>
                <a:ext uri="{FF2B5EF4-FFF2-40B4-BE49-F238E27FC236}">
                  <a16:creationId xmlns:a16="http://schemas.microsoft.com/office/drawing/2014/main" id="{B251454F-253D-1479-ACD2-3EC27D5C7346}"/>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48" name="Rectangle 47">
              <a:extLst>
                <a:ext uri="{FF2B5EF4-FFF2-40B4-BE49-F238E27FC236}">
                  <a16:creationId xmlns:a16="http://schemas.microsoft.com/office/drawing/2014/main" id="{EB8380A8-4D43-AF5D-C051-7B4B2F175C62}"/>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49" name="Group 48">
            <a:extLst>
              <a:ext uri="{FF2B5EF4-FFF2-40B4-BE49-F238E27FC236}">
                <a16:creationId xmlns:a16="http://schemas.microsoft.com/office/drawing/2014/main" id="{0F4E5009-FF9E-BF44-05B8-D113D1676828}"/>
              </a:ext>
            </a:extLst>
          </p:cNvPr>
          <p:cNvGrpSpPr/>
          <p:nvPr/>
        </p:nvGrpSpPr>
        <p:grpSpPr>
          <a:xfrm>
            <a:off x="7128712" y="3912972"/>
            <a:ext cx="4123709" cy="252569"/>
            <a:chOff x="6405272" y="772148"/>
            <a:chExt cx="4123709" cy="172189"/>
          </a:xfrm>
        </p:grpSpPr>
        <p:sp>
          <p:nvSpPr>
            <p:cNvPr id="50" name="Rectangle 49">
              <a:extLst>
                <a:ext uri="{FF2B5EF4-FFF2-40B4-BE49-F238E27FC236}">
                  <a16:creationId xmlns:a16="http://schemas.microsoft.com/office/drawing/2014/main" id="{8E1FFEF0-E7A1-83F4-7C9E-43B5C514F95C}"/>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51" name="Rectangle 50">
              <a:extLst>
                <a:ext uri="{FF2B5EF4-FFF2-40B4-BE49-F238E27FC236}">
                  <a16:creationId xmlns:a16="http://schemas.microsoft.com/office/drawing/2014/main" id="{2E1B4F64-C431-59AE-A3BB-23F65B0257AA}"/>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52" name="Group 51">
            <a:extLst>
              <a:ext uri="{FF2B5EF4-FFF2-40B4-BE49-F238E27FC236}">
                <a16:creationId xmlns:a16="http://schemas.microsoft.com/office/drawing/2014/main" id="{9425C635-95F1-8636-A0A2-89B15516291D}"/>
              </a:ext>
            </a:extLst>
          </p:cNvPr>
          <p:cNvGrpSpPr/>
          <p:nvPr/>
        </p:nvGrpSpPr>
        <p:grpSpPr>
          <a:xfrm>
            <a:off x="7128712" y="4109936"/>
            <a:ext cx="4123709" cy="252569"/>
            <a:chOff x="6405272" y="772148"/>
            <a:chExt cx="4123709" cy="172189"/>
          </a:xfrm>
        </p:grpSpPr>
        <p:sp>
          <p:nvSpPr>
            <p:cNvPr id="53" name="Rectangle 52">
              <a:extLst>
                <a:ext uri="{FF2B5EF4-FFF2-40B4-BE49-F238E27FC236}">
                  <a16:creationId xmlns:a16="http://schemas.microsoft.com/office/drawing/2014/main" id="{28D0DD61-327B-2EBF-8376-AF0B8C070EAF}"/>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54" name="Rectangle 53">
              <a:extLst>
                <a:ext uri="{FF2B5EF4-FFF2-40B4-BE49-F238E27FC236}">
                  <a16:creationId xmlns:a16="http://schemas.microsoft.com/office/drawing/2014/main" id="{ADDCB04F-F199-6D59-D5B6-BE7C9AFA8E33}"/>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55" name="Group 54">
            <a:extLst>
              <a:ext uri="{FF2B5EF4-FFF2-40B4-BE49-F238E27FC236}">
                <a16:creationId xmlns:a16="http://schemas.microsoft.com/office/drawing/2014/main" id="{81D1D829-57D8-4893-6AED-9D274DB41E94}"/>
              </a:ext>
            </a:extLst>
          </p:cNvPr>
          <p:cNvGrpSpPr/>
          <p:nvPr/>
        </p:nvGrpSpPr>
        <p:grpSpPr>
          <a:xfrm>
            <a:off x="7128712" y="4306900"/>
            <a:ext cx="4123709" cy="252569"/>
            <a:chOff x="6405272" y="772148"/>
            <a:chExt cx="4123709" cy="172189"/>
          </a:xfrm>
        </p:grpSpPr>
        <p:sp>
          <p:nvSpPr>
            <p:cNvPr id="56" name="Rectangle 55">
              <a:extLst>
                <a:ext uri="{FF2B5EF4-FFF2-40B4-BE49-F238E27FC236}">
                  <a16:creationId xmlns:a16="http://schemas.microsoft.com/office/drawing/2014/main" id="{19F84501-A62C-398F-EA07-65D5A3B89F96}"/>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57" name="Rectangle 56">
              <a:extLst>
                <a:ext uri="{FF2B5EF4-FFF2-40B4-BE49-F238E27FC236}">
                  <a16:creationId xmlns:a16="http://schemas.microsoft.com/office/drawing/2014/main" id="{CBD10CC5-F2DD-6C05-A401-C79387F8F23C}"/>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58" name="Group 57">
            <a:extLst>
              <a:ext uri="{FF2B5EF4-FFF2-40B4-BE49-F238E27FC236}">
                <a16:creationId xmlns:a16="http://schemas.microsoft.com/office/drawing/2014/main" id="{D2E89E4C-E7C9-23A7-3F51-FDCB75E1A3C5}"/>
              </a:ext>
            </a:extLst>
          </p:cNvPr>
          <p:cNvGrpSpPr/>
          <p:nvPr/>
        </p:nvGrpSpPr>
        <p:grpSpPr>
          <a:xfrm>
            <a:off x="7128712" y="4503864"/>
            <a:ext cx="4123709" cy="252569"/>
            <a:chOff x="6405272" y="772148"/>
            <a:chExt cx="4123709" cy="172189"/>
          </a:xfrm>
        </p:grpSpPr>
        <p:sp>
          <p:nvSpPr>
            <p:cNvPr id="59" name="Rectangle 58">
              <a:extLst>
                <a:ext uri="{FF2B5EF4-FFF2-40B4-BE49-F238E27FC236}">
                  <a16:creationId xmlns:a16="http://schemas.microsoft.com/office/drawing/2014/main" id="{C98A8315-18A8-39C4-3E49-74E87140DDE6}"/>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60" name="Rectangle 59">
              <a:extLst>
                <a:ext uri="{FF2B5EF4-FFF2-40B4-BE49-F238E27FC236}">
                  <a16:creationId xmlns:a16="http://schemas.microsoft.com/office/drawing/2014/main" id="{88C3D84A-1215-3DE2-33CB-72178373B404}"/>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61" name="Group 60">
            <a:extLst>
              <a:ext uri="{FF2B5EF4-FFF2-40B4-BE49-F238E27FC236}">
                <a16:creationId xmlns:a16="http://schemas.microsoft.com/office/drawing/2014/main" id="{C22F8F24-2626-4763-D895-EDAD7D2CFEF1}"/>
              </a:ext>
            </a:extLst>
          </p:cNvPr>
          <p:cNvGrpSpPr/>
          <p:nvPr/>
        </p:nvGrpSpPr>
        <p:grpSpPr>
          <a:xfrm>
            <a:off x="7128712" y="4700828"/>
            <a:ext cx="4123709" cy="252569"/>
            <a:chOff x="6405272" y="772148"/>
            <a:chExt cx="4123709" cy="172189"/>
          </a:xfrm>
        </p:grpSpPr>
        <p:sp>
          <p:nvSpPr>
            <p:cNvPr id="62" name="Rectangle 61">
              <a:extLst>
                <a:ext uri="{FF2B5EF4-FFF2-40B4-BE49-F238E27FC236}">
                  <a16:creationId xmlns:a16="http://schemas.microsoft.com/office/drawing/2014/main" id="{4ED36F9A-7E28-9F8F-E8A9-63FBFC0C53F7}"/>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63" name="Rectangle 62">
              <a:extLst>
                <a:ext uri="{FF2B5EF4-FFF2-40B4-BE49-F238E27FC236}">
                  <a16:creationId xmlns:a16="http://schemas.microsoft.com/office/drawing/2014/main" id="{DDC229D3-C54C-BF54-859D-8DB365557D50}"/>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64" name="Group 63">
            <a:extLst>
              <a:ext uri="{FF2B5EF4-FFF2-40B4-BE49-F238E27FC236}">
                <a16:creationId xmlns:a16="http://schemas.microsoft.com/office/drawing/2014/main" id="{675BD21E-365D-5C44-7113-75A47A1BF0D0}"/>
              </a:ext>
            </a:extLst>
          </p:cNvPr>
          <p:cNvGrpSpPr/>
          <p:nvPr/>
        </p:nvGrpSpPr>
        <p:grpSpPr>
          <a:xfrm>
            <a:off x="7128712" y="4897792"/>
            <a:ext cx="4123709" cy="252569"/>
            <a:chOff x="6405272" y="772148"/>
            <a:chExt cx="4123709" cy="172189"/>
          </a:xfrm>
        </p:grpSpPr>
        <p:sp>
          <p:nvSpPr>
            <p:cNvPr id="65" name="Rectangle 64">
              <a:extLst>
                <a:ext uri="{FF2B5EF4-FFF2-40B4-BE49-F238E27FC236}">
                  <a16:creationId xmlns:a16="http://schemas.microsoft.com/office/drawing/2014/main" id="{486E8A8C-7D03-856D-BDAA-C8A95CB37BDE}"/>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66" name="Rectangle 65">
              <a:extLst>
                <a:ext uri="{FF2B5EF4-FFF2-40B4-BE49-F238E27FC236}">
                  <a16:creationId xmlns:a16="http://schemas.microsoft.com/office/drawing/2014/main" id="{BA5BB54A-73D5-315F-0E12-D8F4E240257A}"/>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67" name="Group 66">
            <a:extLst>
              <a:ext uri="{FF2B5EF4-FFF2-40B4-BE49-F238E27FC236}">
                <a16:creationId xmlns:a16="http://schemas.microsoft.com/office/drawing/2014/main" id="{D9AC9071-230D-0568-B44C-93B43F755522}"/>
              </a:ext>
            </a:extLst>
          </p:cNvPr>
          <p:cNvGrpSpPr/>
          <p:nvPr/>
        </p:nvGrpSpPr>
        <p:grpSpPr>
          <a:xfrm>
            <a:off x="7128712" y="5094756"/>
            <a:ext cx="4123709" cy="252569"/>
            <a:chOff x="6405272" y="772148"/>
            <a:chExt cx="4123709" cy="172189"/>
          </a:xfrm>
        </p:grpSpPr>
        <p:sp>
          <p:nvSpPr>
            <p:cNvPr id="68" name="Rectangle 67">
              <a:extLst>
                <a:ext uri="{FF2B5EF4-FFF2-40B4-BE49-F238E27FC236}">
                  <a16:creationId xmlns:a16="http://schemas.microsoft.com/office/drawing/2014/main" id="{EF744DAE-739D-C9F3-BB79-D21CF85E8E83}"/>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69" name="Rectangle 68">
              <a:extLst>
                <a:ext uri="{FF2B5EF4-FFF2-40B4-BE49-F238E27FC236}">
                  <a16:creationId xmlns:a16="http://schemas.microsoft.com/office/drawing/2014/main" id="{4F115FB5-13FE-52A1-DF1B-16156C893FD9}"/>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70" name="Group 69">
            <a:extLst>
              <a:ext uri="{FF2B5EF4-FFF2-40B4-BE49-F238E27FC236}">
                <a16:creationId xmlns:a16="http://schemas.microsoft.com/office/drawing/2014/main" id="{7CE81971-9F6A-091E-FEAC-87017DBC0F5E}"/>
              </a:ext>
            </a:extLst>
          </p:cNvPr>
          <p:cNvGrpSpPr/>
          <p:nvPr/>
        </p:nvGrpSpPr>
        <p:grpSpPr>
          <a:xfrm>
            <a:off x="7128712" y="5291720"/>
            <a:ext cx="4123709" cy="252569"/>
            <a:chOff x="6405272" y="772148"/>
            <a:chExt cx="4123709" cy="172189"/>
          </a:xfrm>
        </p:grpSpPr>
        <p:sp>
          <p:nvSpPr>
            <p:cNvPr id="89" name="Rectangle 88">
              <a:extLst>
                <a:ext uri="{FF2B5EF4-FFF2-40B4-BE49-F238E27FC236}">
                  <a16:creationId xmlns:a16="http://schemas.microsoft.com/office/drawing/2014/main" id="{2FCCE0ED-D89B-9D68-EA40-75489F67396F}"/>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90" name="Rectangle 89">
              <a:extLst>
                <a:ext uri="{FF2B5EF4-FFF2-40B4-BE49-F238E27FC236}">
                  <a16:creationId xmlns:a16="http://schemas.microsoft.com/office/drawing/2014/main" id="{6075C6F0-5D4C-2EE8-47DD-58B81A5FA3FD}"/>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grpSp>
        <p:nvGrpSpPr>
          <p:cNvPr id="91" name="Group 90">
            <a:extLst>
              <a:ext uri="{FF2B5EF4-FFF2-40B4-BE49-F238E27FC236}">
                <a16:creationId xmlns:a16="http://schemas.microsoft.com/office/drawing/2014/main" id="{DC481AF7-C944-256F-DA9E-26FFF405E7AC}"/>
              </a:ext>
            </a:extLst>
          </p:cNvPr>
          <p:cNvGrpSpPr/>
          <p:nvPr/>
        </p:nvGrpSpPr>
        <p:grpSpPr>
          <a:xfrm>
            <a:off x="7128712" y="5488684"/>
            <a:ext cx="4123709" cy="252569"/>
            <a:chOff x="6405272" y="772148"/>
            <a:chExt cx="4123709" cy="172189"/>
          </a:xfrm>
        </p:grpSpPr>
        <p:sp>
          <p:nvSpPr>
            <p:cNvPr id="92" name="Rectangle 91">
              <a:extLst>
                <a:ext uri="{FF2B5EF4-FFF2-40B4-BE49-F238E27FC236}">
                  <a16:creationId xmlns:a16="http://schemas.microsoft.com/office/drawing/2014/main" id="{DEA01CE3-F22E-F552-43CD-6FC0868A067A}"/>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93" name="Rectangle 92">
              <a:extLst>
                <a:ext uri="{FF2B5EF4-FFF2-40B4-BE49-F238E27FC236}">
                  <a16:creationId xmlns:a16="http://schemas.microsoft.com/office/drawing/2014/main" id="{F32E86BB-F7D7-8039-152D-DA809546EB0E}"/>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sp>
        <p:nvSpPr>
          <p:cNvPr id="94" name="Rectangle 93">
            <a:extLst>
              <a:ext uri="{FF2B5EF4-FFF2-40B4-BE49-F238E27FC236}">
                <a16:creationId xmlns:a16="http://schemas.microsoft.com/office/drawing/2014/main" id="{C39A4B80-6A6E-A432-1271-4158AD14AA7E}"/>
              </a:ext>
            </a:extLst>
          </p:cNvPr>
          <p:cNvSpPr/>
          <p:nvPr/>
        </p:nvSpPr>
        <p:spPr>
          <a:xfrm>
            <a:off x="7060349" y="3729646"/>
            <a:ext cx="374297" cy="2519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10</a:t>
            </a:r>
          </a:p>
        </p:txBody>
      </p:sp>
      <p:sp>
        <p:nvSpPr>
          <p:cNvPr id="95" name="Rectangle 94">
            <a:extLst>
              <a:ext uri="{FF2B5EF4-FFF2-40B4-BE49-F238E27FC236}">
                <a16:creationId xmlns:a16="http://schemas.microsoft.com/office/drawing/2014/main" id="{DEE60E07-0E0A-2103-1A87-1F114131636A}"/>
              </a:ext>
            </a:extLst>
          </p:cNvPr>
          <p:cNvSpPr/>
          <p:nvPr/>
        </p:nvSpPr>
        <p:spPr>
          <a:xfrm>
            <a:off x="7057460" y="3925548"/>
            <a:ext cx="374297" cy="2519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11</a:t>
            </a:r>
          </a:p>
        </p:txBody>
      </p:sp>
      <p:sp>
        <p:nvSpPr>
          <p:cNvPr id="96" name="Rectangle 95">
            <a:extLst>
              <a:ext uri="{FF2B5EF4-FFF2-40B4-BE49-F238E27FC236}">
                <a16:creationId xmlns:a16="http://schemas.microsoft.com/office/drawing/2014/main" id="{D394AB18-26FC-BC77-4006-B8888A52EA67}"/>
              </a:ext>
            </a:extLst>
          </p:cNvPr>
          <p:cNvSpPr/>
          <p:nvPr/>
        </p:nvSpPr>
        <p:spPr>
          <a:xfrm>
            <a:off x="7061408" y="4116981"/>
            <a:ext cx="374297" cy="2519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12</a:t>
            </a:r>
          </a:p>
        </p:txBody>
      </p:sp>
      <p:sp>
        <p:nvSpPr>
          <p:cNvPr id="97" name="Rectangle 96">
            <a:extLst>
              <a:ext uri="{FF2B5EF4-FFF2-40B4-BE49-F238E27FC236}">
                <a16:creationId xmlns:a16="http://schemas.microsoft.com/office/drawing/2014/main" id="{B3C83DDD-18EE-F46A-8685-794FD9F8582C}"/>
              </a:ext>
            </a:extLst>
          </p:cNvPr>
          <p:cNvSpPr/>
          <p:nvPr/>
        </p:nvSpPr>
        <p:spPr>
          <a:xfrm>
            <a:off x="7058519" y="4312883"/>
            <a:ext cx="374297" cy="2519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13</a:t>
            </a:r>
          </a:p>
        </p:txBody>
      </p:sp>
      <p:sp>
        <p:nvSpPr>
          <p:cNvPr id="98" name="Rectangle 97">
            <a:extLst>
              <a:ext uri="{FF2B5EF4-FFF2-40B4-BE49-F238E27FC236}">
                <a16:creationId xmlns:a16="http://schemas.microsoft.com/office/drawing/2014/main" id="{4BBBAE0F-49C6-E3FD-D26B-3815A554AD56}"/>
              </a:ext>
            </a:extLst>
          </p:cNvPr>
          <p:cNvSpPr/>
          <p:nvPr/>
        </p:nvSpPr>
        <p:spPr>
          <a:xfrm>
            <a:off x="7066527" y="4507092"/>
            <a:ext cx="374297" cy="2519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14</a:t>
            </a:r>
          </a:p>
        </p:txBody>
      </p:sp>
      <p:sp>
        <p:nvSpPr>
          <p:cNvPr id="99" name="Rectangle 98">
            <a:extLst>
              <a:ext uri="{FF2B5EF4-FFF2-40B4-BE49-F238E27FC236}">
                <a16:creationId xmlns:a16="http://schemas.microsoft.com/office/drawing/2014/main" id="{DEC95927-7EEA-8274-C9B6-4578BF25A8D6}"/>
              </a:ext>
            </a:extLst>
          </p:cNvPr>
          <p:cNvSpPr/>
          <p:nvPr/>
        </p:nvSpPr>
        <p:spPr>
          <a:xfrm>
            <a:off x="7063638" y="4702994"/>
            <a:ext cx="374297" cy="2519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15</a:t>
            </a:r>
          </a:p>
        </p:txBody>
      </p:sp>
      <p:grpSp>
        <p:nvGrpSpPr>
          <p:cNvPr id="257" name="Group 256">
            <a:extLst>
              <a:ext uri="{FF2B5EF4-FFF2-40B4-BE49-F238E27FC236}">
                <a16:creationId xmlns:a16="http://schemas.microsoft.com/office/drawing/2014/main" id="{5051C6C0-1F7E-C593-C759-5186D0A145ED}"/>
              </a:ext>
            </a:extLst>
          </p:cNvPr>
          <p:cNvGrpSpPr/>
          <p:nvPr/>
        </p:nvGrpSpPr>
        <p:grpSpPr>
          <a:xfrm>
            <a:off x="7128712" y="5685652"/>
            <a:ext cx="4123709" cy="252569"/>
            <a:chOff x="6405272" y="772148"/>
            <a:chExt cx="4123709" cy="172189"/>
          </a:xfrm>
        </p:grpSpPr>
        <p:sp>
          <p:nvSpPr>
            <p:cNvPr id="258" name="Rectangle 257">
              <a:extLst>
                <a:ext uri="{FF2B5EF4-FFF2-40B4-BE49-F238E27FC236}">
                  <a16:creationId xmlns:a16="http://schemas.microsoft.com/office/drawing/2014/main" id="{C576A7F4-439D-0C2E-93B4-C0629F1B499F}"/>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259" name="Rectangle 258">
              <a:extLst>
                <a:ext uri="{FF2B5EF4-FFF2-40B4-BE49-F238E27FC236}">
                  <a16:creationId xmlns:a16="http://schemas.microsoft.com/office/drawing/2014/main" id="{044FCC4A-DAA6-5617-3E41-1D013DFD8CE3}"/>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pic>
        <p:nvPicPr>
          <p:cNvPr id="3" name="Afbeelding 2">
            <a:extLst>
              <a:ext uri="{FF2B5EF4-FFF2-40B4-BE49-F238E27FC236}">
                <a16:creationId xmlns:a16="http://schemas.microsoft.com/office/drawing/2014/main" id="{D6E7117A-8997-4F83-D75E-5857212172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47853" y="544632"/>
            <a:ext cx="5602228" cy="421484"/>
          </a:xfrm>
          <a:prstGeom prst="rect">
            <a:avLst/>
          </a:prstGeom>
        </p:spPr>
      </p:pic>
      <p:sp>
        <p:nvSpPr>
          <p:cNvPr id="4" name="TextBox 18">
            <a:extLst>
              <a:ext uri="{FF2B5EF4-FFF2-40B4-BE49-F238E27FC236}">
                <a16:creationId xmlns:a16="http://schemas.microsoft.com/office/drawing/2014/main" id="{E9F4A20D-E2C5-6ED1-A1D8-EC20E4A1C01B}"/>
              </a:ext>
            </a:extLst>
          </p:cNvPr>
          <p:cNvSpPr txBox="1"/>
          <p:nvPr/>
        </p:nvSpPr>
        <p:spPr>
          <a:xfrm>
            <a:off x="7005894" y="529530"/>
            <a:ext cx="3901196" cy="423449"/>
          </a:xfrm>
          <a:prstGeom prst="rect">
            <a:avLst/>
          </a:prstGeom>
          <a:noFill/>
        </p:spPr>
        <p:txBody>
          <a:bodyPr wrap="square" rtlCol="0">
            <a:spAutoFit/>
          </a:bodyPr>
          <a:lstStyle/>
          <a:p>
            <a:pPr algn="ctr">
              <a:lnSpc>
                <a:spcPct val="150000"/>
              </a:lnSpc>
            </a:pPr>
            <a:r>
              <a:rPr lang="nl-NL"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AAN DE SLAG!</a:t>
            </a:r>
          </a:p>
        </p:txBody>
      </p:sp>
      <p:sp>
        <p:nvSpPr>
          <p:cNvPr id="5" name="TextBox 29">
            <a:extLst>
              <a:ext uri="{FF2B5EF4-FFF2-40B4-BE49-F238E27FC236}">
                <a16:creationId xmlns:a16="http://schemas.microsoft.com/office/drawing/2014/main" id="{3897BEE1-20D4-0EB1-8B40-4CBCE40CFD8D}"/>
              </a:ext>
            </a:extLst>
          </p:cNvPr>
          <p:cNvSpPr txBox="1"/>
          <p:nvPr/>
        </p:nvSpPr>
        <p:spPr>
          <a:xfrm>
            <a:off x="799449" y="2896264"/>
            <a:ext cx="4841574" cy="2001528"/>
          </a:xfrm>
          <a:prstGeom prst="rect">
            <a:avLst/>
          </a:prstGeom>
          <a:solidFill>
            <a:srgbClr val="81926C"/>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200" b="1" dirty="0">
                <a:latin typeface="Avenir Book" panose="02000503020000020003" pitchFamily="2" charset="0"/>
              </a:rPr>
              <a:t>Bespreek:</a:t>
            </a:r>
          </a:p>
          <a:p>
            <a:pPr marL="171450" indent="-171450">
              <a:lnSpc>
                <a:spcPct val="150000"/>
              </a:lnSpc>
              <a:buFont typeface="Arial" panose="020B0604020202020204" pitchFamily="34" charset="0"/>
              <a:buChar char="•"/>
            </a:pPr>
            <a:r>
              <a:rPr lang="nl-NL" sz="1200" b="1" dirty="0">
                <a:latin typeface="Avenir Book" panose="02000503020000020003" pitchFamily="2" charset="0"/>
              </a:rPr>
              <a:t>Waarom kozen jullie juist voor deze  gebouwen en voorzieningen?</a:t>
            </a:r>
          </a:p>
          <a:p>
            <a:pPr marL="171450" indent="-171450">
              <a:lnSpc>
                <a:spcPct val="150000"/>
              </a:lnSpc>
              <a:buFont typeface="Arial" panose="020B0604020202020204" pitchFamily="34" charset="0"/>
              <a:buChar char="•"/>
            </a:pPr>
            <a:r>
              <a:rPr lang="nl-NL" sz="1200" b="1" dirty="0">
                <a:latin typeface="Avenir Book" panose="02000503020000020003" pitchFamily="2" charset="0"/>
              </a:rPr>
              <a:t>Welke lastige keuzes moesten jullie maken?</a:t>
            </a:r>
          </a:p>
          <a:p>
            <a:pPr marL="171450" indent="-171450">
              <a:lnSpc>
                <a:spcPct val="150000"/>
              </a:lnSpc>
              <a:buFont typeface="Arial" panose="020B0604020202020204" pitchFamily="34" charset="0"/>
              <a:buChar char="•"/>
            </a:pPr>
            <a:r>
              <a:rPr lang="nl-NL" sz="1200" b="1" dirty="0">
                <a:latin typeface="Avenir Book" panose="02000503020000020003" pitchFamily="2" charset="0"/>
              </a:rPr>
              <a:t>Hoe denken jullie dat jullie keuzes het dagelijks leven in jullie stad beïnvloeden?</a:t>
            </a:r>
          </a:p>
        </p:txBody>
      </p:sp>
      <p:sp>
        <p:nvSpPr>
          <p:cNvPr id="43" name="TextBox 18">
            <a:extLst>
              <a:ext uri="{FF2B5EF4-FFF2-40B4-BE49-F238E27FC236}">
                <a16:creationId xmlns:a16="http://schemas.microsoft.com/office/drawing/2014/main" id="{238332F6-F130-1F61-2CA4-2ACBC9E73202}"/>
              </a:ext>
            </a:extLst>
          </p:cNvPr>
          <p:cNvSpPr txBox="1"/>
          <p:nvPr/>
        </p:nvSpPr>
        <p:spPr>
          <a:xfrm>
            <a:off x="7698037" y="1397305"/>
            <a:ext cx="3000176" cy="423449"/>
          </a:xfrm>
          <a:prstGeom prst="rect">
            <a:avLst/>
          </a:prstGeom>
          <a:solidFill>
            <a:srgbClr val="333616"/>
          </a:solidFill>
        </p:spPr>
        <p:txBody>
          <a:bodyPr wrap="square" rtlCol="0">
            <a:spAutoFit/>
          </a:bodyPr>
          <a:lstStyle/>
          <a:p>
            <a:pPr algn="ctr">
              <a:lnSpc>
                <a:spcPct val="150000"/>
              </a:lnSpc>
            </a:pPr>
            <a:r>
              <a:rPr lang="nl-NL"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GEBOUWEN &amp; VOORZIENINGEN</a:t>
            </a:r>
          </a:p>
        </p:txBody>
      </p:sp>
      <p:sp>
        <p:nvSpPr>
          <p:cNvPr id="24" name="TextBox 2">
            <a:extLst>
              <a:ext uri="{FF2B5EF4-FFF2-40B4-BE49-F238E27FC236}">
                <a16:creationId xmlns:a16="http://schemas.microsoft.com/office/drawing/2014/main" id="{D22B544E-051F-96F9-D38A-33711483CAFC}"/>
              </a:ext>
            </a:extLst>
          </p:cNvPr>
          <p:cNvSpPr txBox="1"/>
          <p:nvPr/>
        </p:nvSpPr>
        <p:spPr>
          <a:xfrm>
            <a:off x="1996088" y="592949"/>
            <a:ext cx="1455335"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BOUW JE STAD</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198554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D5BD7B18-C650-4094-58C6-90A925A1396B}"/>
              </a:ext>
            </a:extLst>
          </p:cNvPr>
          <p:cNvPicPr>
            <a:picLocks noChangeAspect="1"/>
          </p:cNvPicPr>
          <p:nvPr/>
        </p:nvPicPr>
        <p:blipFill>
          <a:blip r:embed="rId3"/>
          <a:stretch>
            <a:fillRect/>
          </a:stretch>
        </p:blipFill>
        <p:spPr>
          <a:xfrm>
            <a:off x="5835816" y="592949"/>
            <a:ext cx="5602228" cy="421484"/>
          </a:xfrm>
          <a:prstGeom prst="rect">
            <a:avLst/>
          </a:prstGeom>
        </p:spPr>
      </p:pic>
      <p:pic>
        <p:nvPicPr>
          <p:cNvPr id="25" name="Afbeelding 24" descr="Afbeelding met Rechthoek, omlijsting&#10;&#10;Door AI gegenereerde inhoud is mogelijk onjuist.">
            <a:extLst>
              <a:ext uri="{FF2B5EF4-FFF2-40B4-BE49-F238E27FC236}">
                <a16:creationId xmlns:a16="http://schemas.microsoft.com/office/drawing/2014/main" id="{483867F3-59F0-F3C5-95DC-AAE7E6BC7C7D}"/>
              </a:ext>
            </a:extLst>
          </p:cNvPr>
          <p:cNvPicPr>
            <a:picLocks noChangeAspect="1"/>
          </p:cNvPicPr>
          <p:nvPr/>
        </p:nvPicPr>
        <p:blipFill>
          <a:blip r:embed="rId4">
            <a:alphaModFix/>
            <a:extLst>
              <a:ext uri="{BEBA8EAE-BF5A-486C-A8C5-ECC9F3942E4B}">
                <a14:imgProps xmlns:a14="http://schemas.microsoft.com/office/drawing/2010/main">
                  <a14:imgLayer r:embed="rId5">
                    <a14:imgEffect>
                      <a14:colorTemperature colorTemp="7618"/>
                    </a14:imgEffect>
                    <a14:imgEffect>
                      <a14:saturation sat="158000"/>
                    </a14:imgEffect>
                  </a14:imgLayer>
                </a14:imgProps>
              </a:ext>
            </a:extLst>
          </a:blip>
          <a:stretch>
            <a:fillRect/>
          </a:stretch>
        </p:blipFill>
        <p:spPr>
          <a:xfrm rot="5400000">
            <a:off x="441045" y="1175518"/>
            <a:ext cx="5767311" cy="5960692"/>
          </a:xfrm>
          <a:prstGeom prst="rect">
            <a:avLst/>
          </a:prstGeom>
        </p:spPr>
      </p:pic>
      <p:sp>
        <p:nvSpPr>
          <p:cNvPr id="3" name="TextBox 18">
            <a:extLst>
              <a:ext uri="{FF2B5EF4-FFF2-40B4-BE49-F238E27FC236}">
                <a16:creationId xmlns:a16="http://schemas.microsoft.com/office/drawing/2014/main" id="{F7E14460-7978-111D-A093-D9683CEF361E}"/>
              </a:ext>
            </a:extLst>
          </p:cNvPr>
          <p:cNvSpPr txBox="1"/>
          <p:nvPr/>
        </p:nvSpPr>
        <p:spPr>
          <a:xfrm>
            <a:off x="7005894" y="573073"/>
            <a:ext cx="3901196" cy="423449"/>
          </a:xfrm>
          <a:prstGeom prst="rect">
            <a:avLst/>
          </a:prstGeom>
          <a:noFill/>
        </p:spPr>
        <p:txBody>
          <a:bodyPr wrap="square" rtlCol="0">
            <a:spAutoFit/>
          </a:bodyPr>
          <a:lstStyle/>
          <a:p>
            <a:pPr algn="ctr">
              <a:lnSpc>
                <a:spcPct val="150000"/>
              </a:lnSpc>
            </a:pPr>
            <a:r>
              <a:rPr lang="nl-NL"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JOUW STAD, JOUW KEUZES</a:t>
            </a:r>
          </a:p>
        </p:txBody>
      </p:sp>
      <p:pic>
        <p:nvPicPr>
          <p:cNvPr id="23" name="Afbeelding 22" descr="Afbeelding met Rechthoek, tekst, Papierprodcut, Post-it-briefje&#10;&#10;Automatisch gegenereerde beschrijving">
            <a:extLst>
              <a:ext uri="{FF2B5EF4-FFF2-40B4-BE49-F238E27FC236}">
                <a16:creationId xmlns:a16="http://schemas.microsoft.com/office/drawing/2014/main" id="{5AC86DED-431F-6372-31E0-DC82889C33C1}"/>
              </a:ext>
            </a:extLst>
          </p:cNvPr>
          <p:cNvPicPr>
            <a:picLocks noChangeAspect="1"/>
          </p:cNvPicPr>
          <p:nvPr/>
        </p:nvPicPr>
        <p:blipFill>
          <a:blip r:embed="rId6"/>
          <a:srcRect t="15344" b="17903"/>
          <a:stretch>
            <a:fillRect/>
          </a:stretch>
        </p:blipFill>
        <p:spPr>
          <a:xfrm rot="21357528">
            <a:off x="830319" y="1560341"/>
            <a:ext cx="1971531" cy="1867288"/>
          </a:xfrm>
          <a:prstGeom prst="rect">
            <a:avLst/>
          </a:prstGeom>
        </p:spPr>
      </p:pic>
      <p:sp>
        <p:nvSpPr>
          <p:cNvPr id="4" name="TextBox 29">
            <a:extLst>
              <a:ext uri="{FF2B5EF4-FFF2-40B4-BE49-F238E27FC236}">
                <a16:creationId xmlns:a16="http://schemas.microsoft.com/office/drawing/2014/main" id="{DB634A43-7CA1-CFE2-CF3E-AF344CE40DB7}"/>
              </a:ext>
            </a:extLst>
          </p:cNvPr>
          <p:cNvSpPr txBox="1"/>
          <p:nvPr/>
        </p:nvSpPr>
        <p:spPr>
          <a:xfrm>
            <a:off x="6596470" y="2988860"/>
            <a:ext cx="4841574" cy="2555526"/>
          </a:xfrm>
          <a:prstGeom prst="rect">
            <a:avLst/>
          </a:prstGeom>
          <a:solidFill>
            <a:srgbClr val="B7879C"/>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200" b="1" dirty="0">
                <a:solidFill>
                  <a:schemeClr val="bg1"/>
                </a:solidFill>
                <a:latin typeface="Avenir Book" panose="02000503020000020003" pitchFamily="2" charset="0"/>
              </a:rPr>
              <a:t>Het park geeft je bijvoorbeeld:</a:t>
            </a:r>
          </a:p>
          <a:p>
            <a:pPr>
              <a:lnSpc>
                <a:spcPct val="150000"/>
              </a:lnSpc>
            </a:pPr>
            <a:r>
              <a:rPr lang="nl-NL" sz="1200" b="1" dirty="0">
                <a:solidFill>
                  <a:schemeClr val="bg1"/>
                </a:solidFill>
                <a:latin typeface="Avenir Book" panose="02000503020000020003" pitchFamily="2" charset="0"/>
              </a:rPr>
              <a:t>	3 </a:t>
            </a:r>
            <a:r>
              <a:rPr lang="nl-NL" sz="1200" b="1" dirty="0" err="1">
                <a:solidFill>
                  <a:schemeClr val="bg1"/>
                </a:solidFill>
                <a:latin typeface="Avenir Book" panose="02000503020000020003" pitchFamily="2" charset="0"/>
              </a:rPr>
              <a:t>gelukspunten</a:t>
            </a:r>
            <a:r>
              <a:rPr lang="nl-NL" sz="1200" b="1" dirty="0">
                <a:solidFill>
                  <a:schemeClr val="bg1"/>
                </a:solidFill>
                <a:latin typeface="Avenir Book" panose="02000503020000020003" pitchFamily="2" charset="0"/>
              </a:rPr>
              <a:t>. </a:t>
            </a:r>
          </a:p>
          <a:p>
            <a:pPr>
              <a:lnSpc>
                <a:spcPct val="150000"/>
              </a:lnSpc>
            </a:pPr>
            <a:r>
              <a:rPr lang="nl-NL" sz="1200" b="1" dirty="0">
                <a:solidFill>
                  <a:schemeClr val="bg1"/>
                </a:solidFill>
                <a:latin typeface="Avenir Book" panose="02000503020000020003" pitchFamily="2" charset="0"/>
              </a:rPr>
              <a:t>	2 gezondheidspunten. </a:t>
            </a:r>
          </a:p>
          <a:p>
            <a:pPr>
              <a:lnSpc>
                <a:spcPct val="150000"/>
              </a:lnSpc>
            </a:pPr>
            <a:r>
              <a:rPr lang="nl-NL" sz="1200" b="1" dirty="0">
                <a:solidFill>
                  <a:schemeClr val="bg1"/>
                </a:solidFill>
                <a:latin typeface="Avenir Book" panose="02000503020000020003" pitchFamily="2" charset="0"/>
              </a:rPr>
              <a:t>	1 veiligheidspunt. </a:t>
            </a:r>
          </a:p>
          <a:p>
            <a:pPr>
              <a:lnSpc>
                <a:spcPct val="150000"/>
              </a:lnSpc>
            </a:pPr>
            <a:endParaRPr lang="nl-NL" sz="1200" b="1" dirty="0">
              <a:solidFill>
                <a:schemeClr val="bg1"/>
              </a:solidFill>
              <a:latin typeface="Avenir Book" panose="02000503020000020003" pitchFamily="2" charset="0"/>
            </a:endParaRPr>
          </a:p>
          <a:p>
            <a:pPr>
              <a:lnSpc>
                <a:spcPct val="150000"/>
              </a:lnSpc>
            </a:pPr>
            <a:r>
              <a:rPr lang="nl-NL" sz="1200" b="1" dirty="0">
                <a:solidFill>
                  <a:schemeClr val="bg1"/>
                </a:solidFill>
                <a:latin typeface="Avenir Book" panose="02000503020000020003" pitchFamily="2" charset="0"/>
              </a:rPr>
              <a:t>Ook zie je wat het park kost. Handig, omdat je tijdens het slot van deze les gebouwen kunt bijbouwen van de belastinginkomsten. </a:t>
            </a:r>
          </a:p>
        </p:txBody>
      </p:sp>
      <p:sp>
        <p:nvSpPr>
          <p:cNvPr id="6" name="TextBox 29">
            <a:extLst>
              <a:ext uri="{FF2B5EF4-FFF2-40B4-BE49-F238E27FC236}">
                <a16:creationId xmlns:a16="http://schemas.microsoft.com/office/drawing/2014/main" id="{3A0BF478-3100-8532-F915-91B32B06281E}"/>
              </a:ext>
            </a:extLst>
          </p:cNvPr>
          <p:cNvSpPr txBox="1"/>
          <p:nvPr/>
        </p:nvSpPr>
        <p:spPr>
          <a:xfrm>
            <a:off x="6596470" y="1129348"/>
            <a:ext cx="4841574" cy="1724529"/>
          </a:xfrm>
          <a:prstGeom prst="rect">
            <a:avLst/>
          </a:prstGeom>
          <a:solidFill>
            <a:srgbClr val="9CB08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200" b="1" dirty="0">
                <a:latin typeface="Avenir Book" panose="02000503020000020003" pitchFamily="2" charset="0"/>
              </a:rPr>
              <a:t>Hoera! Jullie stad is gebouwd. Nu is het tijd om te berekenen wat de leefbaarheid is. </a:t>
            </a:r>
          </a:p>
          <a:p>
            <a:pPr marL="171450" indent="-171450">
              <a:lnSpc>
                <a:spcPct val="150000"/>
              </a:lnSpc>
              <a:buFont typeface="Arial" panose="020B0604020202020204" pitchFamily="34" charset="0"/>
              <a:buChar char="•"/>
            </a:pPr>
            <a:r>
              <a:rPr lang="nl-NL" sz="1200" b="1" dirty="0">
                <a:latin typeface="Avenir Book" panose="02000503020000020003" pitchFamily="2" charset="0"/>
              </a:rPr>
              <a:t>Elk gebouw krijgt punten op het gebied van geluk, gezondheid, veiligheid en economie. Hoe beter deze score is verdeeld, hoe leefbaarder je stad. </a:t>
            </a:r>
          </a:p>
        </p:txBody>
      </p:sp>
      <p:grpSp>
        <p:nvGrpSpPr>
          <p:cNvPr id="7" name="Group 14">
            <a:extLst>
              <a:ext uri="{FF2B5EF4-FFF2-40B4-BE49-F238E27FC236}">
                <a16:creationId xmlns:a16="http://schemas.microsoft.com/office/drawing/2014/main" id="{F9C7BF95-03B5-E9FC-B2BC-1E99E92C5BA6}"/>
              </a:ext>
            </a:extLst>
          </p:cNvPr>
          <p:cNvGrpSpPr/>
          <p:nvPr/>
        </p:nvGrpSpPr>
        <p:grpSpPr>
          <a:xfrm>
            <a:off x="826568" y="2283123"/>
            <a:ext cx="4602906" cy="2957131"/>
            <a:chOff x="6829171" y="2185842"/>
            <a:chExt cx="1414883" cy="914400"/>
          </a:xfrm>
        </p:grpSpPr>
        <p:pic>
          <p:nvPicPr>
            <p:cNvPr id="8" name="Graphic 7" descr="Park scene with solid fill">
              <a:extLst>
                <a:ext uri="{FF2B5EF4-FFF2-40B4-BE49-F238E27FC236}">
                  <a16:creationId xmlns:a16="http://schemas.microsoft.com/office/drawing/2014/main" id="{F47D8CFA-273E-30D0-D0CB-9FC2CFB1216C}"/>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6829171" y="2185842"/>
              <a:ext cx="914400" cy="914400"/>
            </a:xfrm>
            <a:prstGeom prst="rect">
              <a:avLst/>
            </a:prstGeom>
          </p:spPr>
        </p:pic>
        <p:grpSp>
          <p:nvGrpSpPr>
            <p:cNvPr id="10" name="Group 17">
              <a:extLst>
                <a:ext uri="{FF2B5EF4-FFF2-40B4-BE49-F238E27FC236}">
                  <a16:creationId xmlns:a16="http://schemas.microsoft.com/office/drawing/2014/main" id="{FB4C1909-9543-81EA-1849-784EAAB4689C}"/>
                </a:ext>
              </a:extLst>
            </p:cNvPr>
            <p:cNvGrpSpPr/>
            <p:nvPr/>
          </p:nvGrpSpPr>
          <p:grpSpPr>
            <a:xfrm>
              <a:off x="7687047" y="2404069"/>
              <a:ext cx="557007" cy="557007"/>
              <a:chOff x="7612109" y="3126484"/>
              <a:chExt cx="557007" cy="557007"/>
            </a:xfrm>
          </p:grpSpPr>
          <p:pic>
            <p:nvPicPr>
              <p:cNvPr id="11" name="Picture 18">
                <a:extLst>
                  <a:ext uri="{FF2B5EF4-FFF2-40B4-BE49-F238E27FC236}">
                    <a16:creationId xmlns:a16="http://schemas.microsoft.com/office/drawing/2014/main" id="{51410DDD-FB5B-CD94-87A0-A9F8A7605A3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2" name="TextBox 19">
                <a:extLst>
                  <a:ext uri="{FF2B5EF4-FFF2-40B4-BE49-F238E27FC236}">
                    <a16:creationId xmlns:a16="http://schemas.microsoft.com/office/drawing/2014/main" id="{7362D79A-3F51-EBE3-F4DF-F538288E99A9}"/>
                  </a:ext>
                </a:extLst>
              </p:cNvPr>
              <p:cNvSpPr txBox="1"/>
              <p:nvPr/>
            </p:nvSpPr>
            <p:spPr>
              <a:xfrm>
                <a:off x="7826579" y="3225843"/>
                <a:ext cx="144473" cy="289377"/>
              </a:xfrm>
              <a:prstGeom prst="rect">
                <a:avLst/>
              </a:prstGeom>
              <a:noFill/>
            </p:spPr>
            <p:txBody>
              <a:bodyPr wrap="none" rtlCol="0">
                <a:spAutoFit/>
              </a:bodyPr>
              <a:lstStyle/>
              <a:p>
                <a:pPr algn="ctr">
                  <a:lnSpc>
                    <a:spcPct val="150000"/>
                  </a:lnSpc>
                </a:pPr>
                <a:r>
                  <a:rPr lang="en-NL" sz="4000" dirty="0">
                    <a:latin typeface="Avenir Book" panose="02000503020000020003" pitchFamily="2" charset="0"/>
                  </a:rPr>
                  <a:t>3</a:t>
                </a:r>
              </a:p>
            </p:txBody>
          </p:sp>
        </p:grpSp>
      </p:grpSp>
      <p:grpSp>
        <p:nvGrpSpPr>
          <p:cNvPr id="13" name="Group 20">
            <a:extLst>
              <a:ext uri="{FF2B5EF4-FFF2-40B4-BE49-F238E27FC236}">
                <a16:creationId xmlns:a16="http://schemas.microsoft.com/office/drawing/2014/main" id="{1096A287-78BD-2044-530F-319CE32EE1D4}"/>
              </a:ext>
            </a:extLst>
          </p:cNvPr>
          <p:cNvGrpSpPr/>
          <p:nvPr/>
        </p:nvGrpSpPr>
        <p:grpSpPr>
          <a:xfrm>
            <a:off x="927014" y="5364807"/>
            <a:ext cx="4254601" cy="901035"/>
            <a:chOff x="8140723" y="3031544"/>
            <a:chExt cx="1004987" cy="252994"/>
          </a:xfrm>
        </p:grpSpPr>
        <p:sp>
          <p:nvSpPr>
            <p:cNvPr id="14" name="Rectangle 21">
              <a:extLst>
                <a:ext uri="{FF2B5EF4-FFF2-40B4-BE49-F238E27FC236}">
                  <a16:creationId xmlns:a16="http://schemas.microsoft.com/office/drawing/2014/main" id="{F0F54646-C8AA-0AFB-A227-E341623D894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4000" dirty="0">
                  <a:solidFill>
                    <a:schemeClr val="tx1"/>
                  </a:solidFill>
                  <a:latin typeface="Avenir Book" panose="02000503020000020003" pitchFamily="2" charset="0"/>
                </a:rPr>
                <a:t>3</a:t>
              </a:r>
            </a:p>
          </p:txBody>
        </p:sp>
        <p:sp>
          <p:nvSpPr>
            <p:cNvPr id="15" name="Rectangle 22">
              <a:extLst>
                <a:ext uri="{FF2B5EF4-FFF2-40B4-BE49-F238E27FC236}">
                  <a16:creationId xmlns:a16="http://schemas.microsoft.com/office/drawing/2014/main" id="{79971A30-3A35-C899-3062-F9FB5B1C7126}"/>
                </a:ext>
              </a:extLst>
            </p:cNvPr>
            <p:cNvSpPr/>
            <p:nvPr/>
          </p:nvSpPr>
          <p:spPr>
            <a:xfrm>
              <a:off x="8646137" y="3031876"/>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4000" dirty="0">
                  <a:solidFill>
                    <a:schemeClr val="bg1"/>
                  </a:solidFill>
                  <a:latin typeface="Avenir Book" panose="02000503020000020003" pitchFamily="2" charset="0"/>
                </a:rPr>
                <a:t>1</a:t>
              </a:r>
            </a:p>
          </p:txBody>
        </p:sp>
        <p:sp>
          <p:nvSpPr>
            <p:cNvPr id="16" name="Rectangle 23">
              <a:extLst>
                <a:ext uri="{FF2B5EF4-FFF2-40B4-BE49-F238E27FC236}">
                  <a16:creationId xmlns:a16="http://schemas.microsoft.com/office/drawing/2014/main" id="{6D319618-ABE2-59C7-FD43-110EFA7FAEC8}"/>
                </a:ext>
              </a:extLst>
            </p:cNvPr>
            <p:cNvSpPr/>
            <p:nvPr/>
          </p:nvSpPr>
          <p:spPr>
            <a:xfrm>
              <a:off x="8391216" y="3031876"/>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4000" dirty="0">
                  <a:solidFill>
                    <a:schemeClr val="bg1"/>
                  </a:solidFill>
                  <a:latin typeface="Avenir Book" panose="02000503020000020003" pitchFamily="2" charset="0"/>
                </a:rPr>
                <a:t>2</a:t>
              </a:r>
            </a:p>
          </p:txBody>
        </p:sp>
        <p:sp>
          <p:nvSpPr>
            <p:cNvPr id="17" name="Rectangle 24">
              <a:extLst>
                <a:ext uri="{FF2B5EF4-FFF2-40B4-BE49-F238E27FC236}">
                  <a16:creationId xmlns:a16="http://schemas.microsoft.com/office/drawing/2014/main" id="{5A0F624F-9668-AAD5-B87A-51BC1FB3D616}"/>
                </a:ext>
              </a:extLst>
            </p:cNvPr>
            <p:cNvSpPr/>
            <p:nvPr/>
          </p:nvSpPr>
          <p:spPr>
            <a:xfrm>
              <a:off x="8893709" y="3031544"/>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4000" dirty="0">
                  <a:solidFill>
                    <a:schemeClr val="tx1"/>
                  </a:solidFill>
                  <a:latin typeface="Avenir Book" panose="02000503020000020003" pitchFamily="2" charset="0"/>
                </a:rPr>
                <a:t>0</a:t>
              </a:r>
            </a:p>
          </p:txBody>
        </p:sp>
      </p:grpSp>
      <p:grpSp>
        <p:nvGrpSpPr>
          <p:cNvPr id="18" name="Group 25">
            <a:extLst>
              <a:ext uri="{FF2B5EF4-FFF2-40B4-BE49-F238E27FC236}">
                <a16:creationId xmlns:a16="http://schemas.microsoft.com/office/drawing/2014/main" id="{263A767E-840F-8C48-0750-43CC9A30A892}"/>
              </a:ext>
            </a:extLst>
          </p:cNvPr>
          <p:cNvGrpSpPr/>
          <p:nvPr/>
        </p:nvGrpSpPr>
        <p:grpSpPr>
          <a:xfrm>
            <a:off x="926891" y="5150069"/>
            <a:ext cx="4254148" cy="216764"/>
            <a:chOff x="415915" y="6044585"/>
            <a:chExt cx="4237532" cy="216764"/>
          </a:xfrm>
        </p:grpSpPr>
        <p:sp>
          <p:nvSpPr>
            <p:cNvPr id="19" name="Rectangle 26">
              <a:extLst>
                <a:ext uri="{FF2B5EF4-FFF2-40B4-BE49-F238E27FC236}">
                  <a16:creationId xmlns:a16="http://schemas.microsoft.com/office/drawing/2014/main" id="{D4760EB9-D913-123F-4556-1D1905997875}"/>
                </a:ext>
              </a:extLst>
            </p:cNvPr>
            <p:cNvSpPr/>
            <p:nvPr/>
          </p:nvSpPr>
          <p:spPr>
            <a:xfrm>
              <a:off x="415915" y="6044585"/>
              <a:ext cx="1060628" cy="21474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200" dirty="0">
                  <a:solidFill>
                    <a:schemeClr val="tx1"/>
                  </a:solidFill>
                  <a:latin typeface="Avenir Book" panose="02000503020000020003" pitchFamily="2" charset="0"/>
                </a:rPr>
                <a:t>Geluk</a:t>
              </a:r>
            </a:p>
          </p:txBody>
        </p:sp>
        <p:sp>
          <p:nvSpPr>
            <p:cNvPr id="20" name="Rectangle 27">
              <a:extLst>
                <a:ext uri="{FF2B5EF4-FFF2-40B4-BE49-F238E27FC236}">
                  <a16:creationId xmlns:a16="http://schemas.microsoft.com/office/drawing/2014/main" id="{786F1045-FE49-5B4C-C947-97217BF18D0E}"/>
                </a:ext>
              </a:extLst>
            </p:cNvPr>
            <p:cNvSpPr/>
            <p:nvPr/>
          </p:nvSpPr>
          <p:spPr>
            <a:xfrm>
              <a:off x="1481552" y="6044585"/>
              <a:ext cx="1058480" cy="214740"/>
            </a:xfrm>
            <a:prstGeom prst="rect">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200" dirty="0">
                  <a:solidFill>
                    <a:schemeClr val="bg1"/>
                  </a:solidFill>
                  <a:latin typeface="Avenir Book" panose="02000503020000020003" pitchFamily="2" charset="0"/>
                </a:rPr>
                <a:t>Gezondheid</a:t>
              </a:r>
            </a:p>
          </p:txBody>
        </p:sp>
        <p:sp>
          <p:nvSpPr>
            <p:cNvPr id="21" name="Rectangle 28">
              <a:extLst>
                <a:ext uri="{FF2B5EF4-FFF2-40B4-BE49-F238E27FC236}">
                  <a16:creationId xmlns:a16="http://schemas.microsoft.com/office/drawing/2014/main" id="{ADBC89EA-7166-3672-D6E5-A806FAC2CCD8}"/>
                </a:ext>
              </a:extLst>
            </p:cNvPr>
            <p:cNvSpPr/>
            <p:nvPr/>
          </p:nvSpPr>
          <p:spPr>
            <a:xfrm>
              <a:off x="3595169" y="6046609"/>
              <a:ext cx="1058278" cy="21474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200" dirty="0">
                  <a:solidFill>
                    <a:schemeClr val="tx1"/>
                  </a:solidFill>
                  <a:latin typeface="Avenir Book" panose="02000503020000020003" pitchFamily="2" charset="0"/>
                </a:rPr>
                <a:t>Economie</a:t>
              </a:r>
            </a:p>
          </p:txBody>
        </p:sp>
        <p:sp>
          <p:nvSpPr>
            <p:cNvPr id="22" name="Rectangle 29">
              <a:extLst>
                <a:ext uri="{FF2B5EF4-FFF2-40B4-BE49-F238E27FC236}">
                  <a16:creationId xmlns:a16="http://schemas.microsoft.com/office/drawing/2014/main" id="{6457C618-C228-37E5-8155-C01C0F0EF6B3}"/>
                </a:ext>
              </a:extLst>
            </p:cNvPr>
            <p:cNvSpPr/>
            <p:nvPr/>
          </p:nvSpPr>
          <p:spPr>
            <a:xfrm>
              <a:off x="2547992" y="6044585"/>
              <a:ext cx="1050302" cy="21474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200" dirty="0">
                  <a:solidFill>
                    <a:schemeClr val="bg1"/>
                  </a:solidFill>
                  <a:latin typeface="Avenir Book" panose="02000503020000020003" pitchFamily="2" charset="0"/>
                </a:rPr>
                <a:t>Veiligheid</a:t>
              </a:r>
            </a:p>
          </p:txBody>
        </p:sp>
      </p:grpSp>
      <p:sp>
        <p:nvSpPr>
          <p:cNvPr id="24" name="TextBox 16">
            <a:extLst>
              <a:ext uri="{FF2B5EF4-FFF2-40B4-BE49-F238E27FC236}">
                <a16:creationId xmlns:a16="http://schemas.microsoft.com/office/drawing/2014/main" id="{9EA34340-681F-3F0C-E150-41BB806D5F3D}"/>
              </a:ext>
            </a:extLst>
          </p:cNvPr>
          <p:cNvSpPr txBox="1"/>
          <p:nvPr/>
        </p:nvSpPr>
        <p:spPr>
          <a:xfrm rot="21357528">
            <a:off x="1257557" y="2098473"/>
            <a:ext cx="1124582" cy="767134"/>
          </a:xfrm>
          <a:prstGeom prst="rect">
            <a:avLst/>
          </a:prstGeom>
          <a:noFill/>
        </p:spPr>
        <p:txBody>
          <a:bodyPr wrap="square" rtlCol="0" anchor="ctr">
            <a:spAutoFit/>
          </a:bodyPr>
          <a:lstStyle/>
          <a:p>
            <a:pPr algn="ctr">
              <a:lnSpc>
                <a:spcPct val="150000"/>
              </a:lnSpc>
            </a:pPr>
            <a:r>
              <a:rPr lang="nl-NL" sz="3200" dirty="0">
                <a:latin typeface="Dreaming Outloud Pro" panose="03050502040302030504" pitchFamily="66" charset="77"/>
                <a:cs typeface="Dreaming Outloud Pro" panose="03050502040302030504" pitchFamily="66" charset="77"/>
              </a:rPr>
              <a:t>PARK</a:t>
            </a:r>
          </a:p>
        </p:txBody>
      </p:sp>
      <p:sp>
        <p:nvSpPr>
          <p:cNvPr id="26" name="TextBox 2">
            <a:extLst>
              <a:ext uri="{FF2B5EF4-FFF2-40B4-BE49-F238E27FC236}">
                <a16:creationId xmlns:a16="http://schemas.microsoft.com/office/drawing/2014/main" id="{8AE7759A-A2FA-F0C2-B4E8-7C7BF0478888}"/>
              </a:ext>
            </a:extLst>
          </p:cNvPr>
          <p:cNvSpPr txBox="1"/>
          <p:nvPr/>
        </p:nvSpPr>
        <p:spPr>
          <a:xfrm>
            <a:off x="1996088" y="592949"/>
            <a:ext cx="2258567"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MEET DE LEEFBAARHEID</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21308503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C99E0-904A-C775-5E4D-722415B2EDD6}"/>
            </a:ext>
          </a:extLst>
        </p:cNvPr>
        <p:cNvGrpSpPr/>
        <p:nvPr/>
      </p:nvGrpSpPr>
      <p:grpSpPr>
        <a:xfrm>
          <a:off x="0" y="0"/>
          <a:ext cx="0" cy="0"/>
          <a:chOff x="0" y="0"/>
          <a:chExt cx="0" cy="0"/>
        </a:xfrm>
      </p:grpSpPr>
      <p:pic>
        <p:nvPicPr>
          <p:cNvPr id="97" name="Afbeelding 96" descr="Afbeelding met Rechthoek, omlijsting&#10;&#10;Door AI gegenereerde inhoud is mogelijk onjuist.">
            <a:extLst>
              <a:ext uri="{FF2B5EF4-FFF2-40B4-BE49-F238E27FC236}">
                <a16:creationId xmlns:a16="http://schemas.microsoft.com/office/drawing/2014/main" id="{B2593CAC-2366-DBE0-1017-33F3F1D03792}"/>
              </a:ext>
            </a:extLst>
          </p:cNvPr>
          <p:cNvPicPr>
            <a:picLocks noChangeAspect="1"/>
          </p:cNvPicPr>
          <p:nvPr/>
        </p:nvPicPr>
        <p:blipFill>
          <a:blip r:embed="rId2">
            <a:alphaModFix/>
            <a:extLst>
              <a:ext uri="{BEBA8EAE-BF5A-486C-A8C5-ECC9F3942E4B}">
                <a14:imgProps xmlns:a14="http://schemas.microsoft.com/office/drawing/2010/main">
                  <a14:imgLayer r:embed="rId3">
                    <a14:imgEffect>
                      <a14:colorTemperature colorTemp="7618"/>
                    </a14:imgEffect>
                    <a14:imgEffect>
                      <a14:saturation sat="158000"/>
                    </a14:imgEffect>
                  </a14:imgLayer>
                </a14:imgProps>
              </a:ext>
            </a:extLst>
          </a:blip>
          <a:stretch>
            <a:fillRect/>
          </a:stretch>
        </p:blipFill>
        <p:spPr>
          <a:xfrm rot="5400000">
            <a:off x="5148416" y="-327285"/>
            <a:ext cx="7196054" cy="7657820"/>
          </a:xfrm>
          <a:prstGeom prst="rect">
            <a:avLst/>
          </a:prstGeom>
        </p:spPr>
      </p:pic>
      <p:grpSp>
        <p:nvGrpSpPr>
          <p:cNvPr id="71" name="Group 70">
            <a:extLst>
              <a:ext uri="{FF2B5EF4-FFF2-40B4-BE49-F238E27FC236}">
                <a16:creationId xmlns:a16="http://schemas.microsoft.com/office/drawing/2014/main" id="{EEE526AB-BFE4-A828-C229-778DAAB58531}"/>
              </a:ext>
            </a:extLst>
          </p:cNvPr>
          <p:cNvGrpSpPr/>
          <p:nvPr/>
        </p:nvGrpSpPr>
        <p:grpSpPr>
          <a:xfrm>
            <a:off x="7162593" y="3656689"/>
            <a:ext cx="1779054" cy="1212470"/>
            <a:chOff x="6710689" y="1887772"/>
            <a:chExt cx="1779054" cy="1212470"/>
          </a:xfrm>
        </p:grpSpPr>
        <p:pic>
          <p:nvPicPr>
            <p:cNvPr id="72" name="Graphic 71" descr="Renovation (House With Sparkles) with solid fill">
              <a:extLst>
                <a:ext uri="{FF2B5EF4-FFF2-40B4-BE49-F238E27FC236}">
                  <a16:creationId xmlns:a16="http://schemas.microsoft.com/office/drawing/2014/main" id="{D451C290-226E-A2A5-0F12-D37D92662F7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829171" y="2185842"/>
              <a:ext cx="914400" cy="914400"/>
            </a:xfrm>
            <a:prstGeom prst="rect">
              <a:avLst/>
            </a:prstGeom>
          </p:spPr>
        </p:pic>
        <p:sp>
          <p:nvSpPr>
            <p:cNvPr id="73" name="TextBox 72">
              <a:extLst>
                <a:ext uri="{FF2B5EF4-FFF2-40B4-BE49-F238E27FC236}">
                  <a16:creationId xmlns:a16="http://schemas.microsoft.com/office/drawing/2014/main" id="{A6E8873D-91DD-E6E0-11F9-BC86879E27A1}"/>
                </a:ext>
              </a:extLst>
            </p:cNvPr>
            <p:cNvSpPr txBox="1"/>
            <p:nvPr/>
          </p:nvSpPr>
          <p:spPr>
            <a:xfrm>
              <a:off x="6710689" y="1887772"/>
              <a:ext cx="1779054" cy="423514"/>
            </a:xfrm>
            <a:prstGeom prst="rect">
              <a:avLst/>
            </a:prstGeom>
            <a:noFill/>
          </p:spPr>
          <p:txBody>
            <a:bodyPr wrap="square" rtlCol="0" anchor="ctr">
              <a:spAutoFit/>
            </a:bodyPr>
            <a:lstStyle/>
            <a:p>
              <a:pPr algn="ctr">
                <a:lnSpc>
                  <a:spcPct val="150000"/>
                </a:lnSpc>
              </a:pPr>
              <a:r>
                <a:rPr lang="en-NL" sz="1600" dirty="0">
                  <a:solidFill>
                    <a:srgbClr val="0B647F"/>
                  </a:solidFill>
                </a:rPr>
                <a:t>Verbeterde huizen</a:t>
              </a:r>
            </a:p>
          </p:txBody>
        </p:sp>
        <p:grpSp>
          <p:nvGrpSpPr>
            <p:cNvPr id="74" name="Group 73">
              <a:extLst>
                <a:ext uri="{FF2B5EF4-FFF2-40B4-BE49-F238E27FC236}">
                  <a16:creationId xmlns:a16="http://schemas.microsoft.com/office/drawing/2014/main" id="{D114577F-84BE-E964-E250-74B1EEA7FCA0}"/>
                </a:ext>
              </a:extLst>
            </p:cNvPr>
            <p:cNvGrpSpPr/>
            <p:nvPr/>
          </p:nvGrpSpPr>
          <p:grpSpPr>
            <a:xfrm>
              <a:off x="7687047" y="2404069"/>
              <a:ext cx="557007" cy="557007"/>
              <a:chOff x="7612109" y="3126484"/>
              <a:chExt cx="557007" cy="557007"/>
            </a:xfrm>
          </p:grpSpPr>
          <p:pic>
            <p:nvPicPr>
              <p:cNvPr id="75" name="Picture 74">
                <a:extLst>
                  <a:ext uri="{FF2B5EF4-FFF2-40B4-BE49-F238E27FC236}">
                    <a16:creationId xmlns:a16="http://schemas.microsoft.com/office/drawing/2014/main" id="{80996214-0182-9B70-5CE5-9D7A46DA6F1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76" name="TextBox 75">
                <a:extLst>
                  <a:ext uri="{FF2B5EF4-FFF2-40B4-BE49-F238E27FC236}">
                    <a16:creationId xmlns:a16="http://schemas.microsoft.com/office/drawing/2014/main" id="{B177892B-556B-ED9E-BCD0-9340444A5998}"/>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77" name="Group 76">
            <a:extLst>
              <a:ext uri="{FF2B5EF4-FFF2-40B4-BE49-F238E27FC236}">
                <a16:creationId xmlns:a16="http://schemas.microsoft.com/office/drawing/2014/main" id="{AD7AD2EA-4D97-78FD-5E75-35E14A811B0F}"/>
              </a:ext>
            </a:extLst>
          </p:cNvPr>
          <p:cNvGrpSpPr/>
          <p:nvPr/>
        </p:nvGrpSpPr>
        <p:grpSpPr>
          <a:xfrm>
            <a:off x="10250007" y="712476"/>
            <a:ext cx="1421661" cy="1229130"/>
            <a:chOff x="6829171" y="1871112"/>
            <a:chExt cx="1421661" cy="1229130"/>
          </a:xfrm>
        </p:grpSpPr>
        <p:pic>
          <p:nvPicPr>
            <p:cNvPr id="78" name="Graphic 77" descr="Leaky Tap with solid fill">
              <a:extLst>
                <a:ext uri="{FF2B5EF4-FFF2-40B4-BE49-F238E27FC236}">
                  <a16:creationId xmlns:a16="http://schemas.microsoft.com/office/drawing/2014/main" id="{9B6B156D-3549-4A49-4E89-C208DA3CFC2C}"/>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829171" y="2185842"/>
              <a:ext cx="914400" cy="914400"/>
            </a:xfrm>
            <a:prstGeom prst="rect">
              <a:avLst/>
            </a:prstGeom>
          </p:spPr>
        </p:pic>
        <p:sp>
          <p:nvSpPr>
            <p:cNvPr id="79" name="TextBox 78">
              <a:extLst>
                <a:ext uri="{FF2B5EF4-FFF2-40B4-BE49-F238E27FC236}">
                  <a16:creationId xmlns:a16="http://schemas.microsoft.com/office/drawing/2014/main" id="{9A9181E9-D6D7-4048-8BA8-E136CBF4D2CE}"/>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Drinkwater</a:t>
              </a:r>
            </a:p>
          </p:txBody>
        </p:sp>
        <p:grpSp>
          <p:nvGrpSpPr>
            <p:cNvPr id="80" name="Group 79">
              <a:extLst>
                <a:ext uri="{FF2B5EF4-FFF2-40B4-BE49-F238E27FC236}">
                  <a16:creationId xmlns:a16="http://schemas.microsoft.com/office/drawing/2014/main" id="{D9249FD2-61F6-4813-E090-74D240F8CC27}"/>
                </a:ext>
              </a:extLst>
            </p:cNvPr>
            <p:cNvGrpSpPr/>
            <p:nvPr/>
          </p:nvGrpSpPr>
          <p:grpSpPr>
            <a:xfrm>
              <a:off x="7687047" y="2404069"/>
              <a:ext cx="557007" cy="557007"/>
              <a:chOff x="7612109" y="3126484"/>
              <a:chExt cx="557007" cy="557007"/>
            </a:xfrm>
          </p:grpSpPr>
          <p:pic>
            <p:nvPicPr>
              <p:cNvPr id="81" name="Picture 80">
                <a:extLst>
                  <a:ext uri="{FF2B5EF4-FFF2-40B4-BE49-F238E27FC236}">
                    <a16:creationId xmlns:a16="http://schemas.microsoft.com/office/drawing/2014/main" id="{9CD91910-7F0D-55C9-AF69-E54F71A4019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82" name="TextBox 81">
                <a:extLst>
                  <a:ext uri="{FF2B5EF4-FFF2-40B4-BE49-F238E27FC236}">
                    <a16:creationId xmlns:a16="http://schemas.microsoft.com/office/drawing/2014/main" id="{9F3DF5CD-5856-3DAD-B1B2-6486B3FCFB21}"/>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83" name="Group 82">
            <a:extLst>
              <a:ext uri="{FF2B5EF4-FFF2-40B4-BE49-F238E27FC236}">
                <a16:creationId xmlns:a16="http://schemas.microsoft.com/office/drawing/2014/main" id="{1EB78A63-1CDA-109F-BCAD-F12203C02ABC}"/>
              </a:ext>
            </a:extLst>
          </p:cNvPr>
          <p:cNvGrpSpPr/>
          <p:nvPr/>
        </p:nvGrpSpPr>
        <p:grpSpPr>
          <a:xfrm>
            <a:off x="5676008" y="2223594"/>
            <a:ext cx="1373631" cy="1229130"/>
            <a:chOff x="6739795" y="1871112"/>
            <a:chExt cx="1373631" cy="1229130"/>
          </a:xfrm>
        </p:grpSpPr>
        <p:pic>
          <p:nvPicPr>
            <p:cNvPr id="84" name="Graphic 83" descr="Classroom with solid fill">
              <a:extLst>
                <a:ext uri="{FF2B5EF4-FFF2-40B4-BE49-F238E27FC236}">
                  <a16:creationId xmlns:a16="http://schemas.microsoft.com/office/drawing/2014/main" id="{492696D7-38C0-C325-EAFB-4AC0B9199BBC}"/>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6739795" y="2185842"/>
              <a:ext cx="914400" cy="914400"/>
            </a:xfrm>
            <a:prstGeom prst="rect">
              <a:avLst/>
            </a:prstGeom>
          </p:spPr>
        </p:pic>
        <p:sp>
          <p:nvSpPr>
            <p:cNvPr id="85" name="TextBox 84">
              <a:extLst>
                <a:ext uri="{FF2B5EF4-FFF2-40B4-BE49-F238E27FC236}">
                  <a16:creationId xmlns:a16="http://schemas.microsoft.com/office/drawing/2014/main" id="{EC9EB0C0-E351-5BEC-09EF-60160E245103}"/>
                </a:ext>
              </a:extLst>
            </p:cNvPr>
            <p:cNvSpPr txBox="1"/>
            <p:nvPr/>
          </p:nvSpPr>
          <p:spPr>
            <a:xfrm>
              <a:off x="7131584" y="1871112"/>
              <a:ext cx="737702" cy="423514"/>
            </a:xfrm>
            <a:prstGeom prst="rect">
              <a:avLst/>
            </a:prstGeom>
            <a:noFill/>
          </p:spPr>
          <p:txBody>
            <a:bodyPr wrap="none" rtlCol="0" anchor="ctr">
              <a:spAutoFit/>
            </a:bodyPr>
            <a:lstStyle/>
            <a:p>
              <a:pPr algn="ctr">
                <a:lnSpc>
                  <a:spcPct val="150000"/>
                </a:lnSpc>
              </a:pPr>
              <a:r>
                <a:rPr lang="en-NL" sz="1600" dirty="0">
                  <a:solidFill>
                    <a:srgbClr val="0B647F"/>
                  </a:solidFill>
                </a:rPr>
                <a:t>School</a:t>
              </a:r>
            </a:p>
          </p:txBody>
        </p:sp>
        <p:grpSp>
          <p:nvGrpSpPr>
            <p:cNvPr id="86" name="Group 85">
              <a:extLst>
                <a:ext uri="{FF2B5EF4-FFF2-40B4-BE49-F238E27FC236}">
                  <a16:creationId xmlns:a16="http://schemas.microsoft.com/office/drawing/2014/main" id="{6BA9B8CA-3B20-BA56-F2B4-2CDCC147DB34}"/>
                </a:ext>
              </a:extLst>
            </p:cNvPr>
            <p:cNvGrpSpPr/>
            <p:nvPr/>
          </p:nvGrpSpPr>
          <p:grpSpPr>
            <a:xfrm>
              <a:off x="7556419" y="2404069"/>
              <a:ext cx="557007" cy="557007"/>
              <a:chOff x="7481481" y="3126484"/>
              <a:chExt cx="557007" cy="557007"/>
            </a:xfrm>
          </p:grpSpPr>
          <p:pic>
            <p:nvPicPr>
              <p:cNvPr id="87" name="Picture 86">
                <a:extLst>
                  <a:ext uri="{FF2B5EF4-FFF2-40B4-BE49-F238E27FC236}">
                    <a16:creationId xmlns:a16="http://schemas.microsoft.com/office/drawing/2014/main" id="{6043DA75-C936-E65A-A063-31C6F5347D5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88" name="TextBox 87">
                <a:extLst>
                  <a:ext uri="{FF2B5EF4-FFF2-40B4-BE49-F238E27FC236}">
                    <a16:creationId xmlns:a16="http://schemas.microsoft.com/office/drawing/2014/main" id="{38AE8842-EFBE-9E74-252F-831DA5BF1349}"/>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6</a:t>
                </a:r>
              </a:p>
            </p:txBody>
          </p:sp>
        </p:grpSp>
      </p:grpSp>
      <p:grpSp>
        <p:nvGrpSpPr>
          <p:cNvPr id="104" name="Group 103">
            <a:extLst>
              <a:ext uri="{FF2B5EF4-FFF2-40B4-BE49-F238E27FC236}">
                <a16:creationId xmlns:a16="http://schemas.microsoft.com/office/drawing/2014/main" id="{6DAF336C-BF62-86B6-F205-0B5C1ECC2D39}"/>
              </a:ext>
            </a:extLst>
          </p:cNvPr>
          <p:cNvGrpSpPr/>
          <p:nvPr/>
        </p:nvGrpSpPr>
        <p:grpSpPr>
          <a:xfrm>
            <a:off x="6261036" y="712476"/>
            <a:ext cx="1700991" cy="1229130"/>
            <a:chOff x="6829171" y="1871112"/>
            <a:chExt cx="1700991" cy="1229130"/>
          </a:xfrm>
        </p:grpSpPr>
        <p:pic>
          <p:nvPicPr>
            <p:cNvPr id="105" name="Graphic 104" descr="Grocery bag with solid fill">
              <a:extLst>
                <a:ext uri="{FF2B5EF4-FFF2-40B4-BE49-F238E27FC236}">
                  <a16:creationId xmlns:a16="http://schemas.microsoft.com/office/drawing/2014/main" id="{0D6718E4-C128-3405-3501-FBD250BA7B85}"/>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829171" y="2185842"/>
              <a:ext cx="914400" cy="914400"/>
            </a:xfrm>
            <a:prstGeom prst="rect">
              <a:avLst/>
            </a:prstGeom>
          </p:spPr>
        </p:pic>
        <p:sp>
          <p:nvSpPr>
            <p:cNvPr id="106" name="TextBox 105">
              <a:extLst>
                <a:ext uri="{FF2B5EF4-FFF2-40B4-BE49-F238E27FC236}">
                  <a16:creationId xmlns:a16="http://schemas.microsoft.com/office/drawing/2014/main" id="{AD3E266D-6C16-4BE4-7D10-859FCDDF4394}"/>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B647F"/>
                  </a:solidFill>
                </a:rPr>
                <a:t>Voedselproductie</a:t>
              </a:r>
            </a:p>
          </p:txBody>
        </p:sp>
        <p:grpSp>
          <p:nvGrpSpPr>
            <p:cNvPr id="107" name="Group 106">
              <a:extLst>
                <a:ext uri="{FF2B5EF4-FFF2-40B4-BE49-F238E27FC236}">
                  <a16:creationId xmlns:a16="http://schemas.microsoft.com/office/drawing/2014/main" id="{8708C5ED-C219-B4B9-FC29-216E45140883}"/>
                </a:ext>
              </a:extLst>
            </p:cNvPr>
            <p:cNvGrpSpPr/>
            <p:nvPr/>
          </p:nvGrpSpPr>
          <p:grpSpPr>
            <a:xfrm>
              <a:off x="7687047" y="2404069"/>
              <a:ext cx="557007" cy="557007"/>
              <a:chOff x="7612109" y="3126484"/>
              <a:chExt cx="557007" cy="557007"/>
            </a:xfrm>
          </p:grpSpPr>
          <p:pic>
            <p:nvPicPr>
              <p:cNvPr id="108" name="Picture 107">
                <a:extLst>
                  <a:ext uri="{FF2B5EF4-FFF2-40B4-BE49-F238E27FC236}">
                    <a16:creationId xmlns:a16="http://schemas.microsoft.com/office/drawing/2014/main" id="{D9E70793-D4BF-C252-7DE0-2FEF2AC489B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09" name="TextBox 108">
                <a:extLst>
                  <a:ext uri="{FF2B5EF4-FFF2-40B4-BE49-F238E27FC236}">
                    <a16:creationId xmlns:a16="http://schemas.microsoft.com/office/drawing/2014/main" id="{560FABFE-AF86-2028-4CE0-3242126850DB}"/>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110" name="Group 109">
            <a:extLst>
              <a:ext uri="{FF2B5EF4-FFF2-40B4-BE49-F238E27FC236}">
                <a16:creationId xmlns:a16="http://schemas.microsoft.com/office/drawing/2014/main" id="{8F3D7DBB-659A-60C6-B572-F4D60277880E}"/>
              </a:ext>
            </a:extLst>
          </p:cNvPr>
          <p:cNvGrpSpPr/>
          <p:nvPr/>
        </p:nvGrpSpPr>
        <p:grpSpPr>
          <a:xfrm>
            <a:off x="7302293" y="2223594"/>
            <a:ext cx="1700991" cy="1229130"/>
            <a:chOff x="6829171" y="1871112"/>
            <a:chExt cx="1700991" cy="1229130"/>
          </a:xfrm>
        </p:grpSpPr>
        <p:pic>
          <p:nvPicPr>
            <p:cNvPr id="111" name="Graphic 110" descr="Medical with solid fill">
              <a:extLst>
                <a:ext uri="{FF2B5EF4-FFF2-40B4-BE49-F238E27FC236}">
                  <a16:creationId xmlns:a16="http://schemas.microsoft.com/office/drawing/2014/main" id="{55743CDE-1563-23F5-C340-0A3F2517FA02}"/>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829171" y="2185842"/>
              <a:ext cx="914400" cy="914400"/>
            </a:xfrm>
            <a:prstGeom prst="rect">
              <a:avLst/>
            </a:prstGeom>
          </p:spPr>
        </p:pic>
        <p:sp>
          <p:nvSpPr>
            <p:cNvPr id="112" name="TextBox 111">
              <a:extLst>
                <a:ext uri="{FF2B5EF4-FFF2-40B4-BE49-F238E27FC236}">
                  <a16:creationId xmlns:a16="http://schemas.microsoft.com/office/drawing/2014/main" id="{22C1D605-FEBD-34A8-CE95-6026DB86B96A}"/>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B647F"/>
                  </a:solidFill>
                </a:rPr>
                <a:t>Ziekenhuis</a:t>
              </a:r>
            </a:p>
          </p:txBody>
        </p:sp>
        <p:grpSp>
          <p:nvGrpSpPr>
            <p:cNvPr id="113" name="Group 112">
              <a:extLst>
                <a:ext uri="{FF2B5EF4-FFF2-40B4-BE49-F238E27FC236}">
                  <a16:creationId xmlns:a16="http://schemas.microsoft.com/office/drawing/2014/main" id="{879273F3-16D3-1940-42F2-17CCD5788EE0}"/>
                </a:ext>
              </a:extLst>
            </p:cNvPr>
            <p:cNvGrpSpPr/>
            <p:nvPr/>
          </p:nvGrpSpPr>
          <p:grpSpPr>
            <a:xfrm>
              <a:off x="7687047" y="2404069"/>
              <a:ext cx="557007" cy="557007"/>
              <a:chOff x="7612109" y="3126484"/>
              <a:chExt cx="557007" cy="557007"/>
            </a:xfrm>
          </p:grpSpPr>
          <p:pic>
            <p:nvPicPr>
              <p:cNvPr id="114" name="Picture 113">
                <a:extLst>
                  <a:ext uri="{FF2B5EF4-FFF2-40B4-BE49-F238E27FC236}">
                    <a16:creationId xmlns:a16="http://schemas.microsoft.com/office/drawing/2014/main" id="{09B3555D-5CA2-F022-2275-A0011796F45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15" name="TextBox 114">
                <a:extLst>
                  <a:ext uri="{FF2B5EF4-FFF2-40B4-BE49-F238E27FC236}">
                    <a16:creationId xmlns:a16="http://schemas.microsoft.com/office/drawing/2014/main" id="{DAAEDE13-E9FE-EE41-D1ED-43DE6EE01EA9}"/>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8</a:t>
                </a:r>
              </a:p>
            </p:txBody>
          </p:sp>
        </p:grpSp>
      </p:grpSp>
      <p:grpSp>
        <p:nvGrpSpPr>
          <p:cNvPr id="116" name="Group 115">
            <a:extLst>
              <a:ext uri="{FF2B5EF4-FFF2-40B4-BE49-F238E27FC236}">
                <a16:creationId xmlns:a16="http://schemas.microsoft.com/office/drawing/2014/main" id="{8D30CCE5-BC7A-B8A1-5F89-AE193F6CA91F}"/>
              </a:ext>
            </a:extLst>
          </p:cNvPr>
          <p:cNvGrpSpPr/>
          <p:nvPr/>
        </p:nvGrpSpPr>
        <p:grpSpPr>
          <a:xfrm>
            <a:off x="8911529" y="2223594"/>
            <a:ext cx="1700991" cy="1229130"/>
            <a:chOff x="6829171" y="1871112"/>
            <a:chExt cx="1700991" cy="1229130"/>
          </a:xfrm>
        </p:grpSpPr>
        <p:pic>
          <p:nvPicPr>
            <p:cNvPr id="117" name="Graphic 116" descr="Police male with solid fill">
              <a:extLst>
                <a:ext uri="{FF2B5EF4-FFF2-40B4-BE49-F238E27FC236}">
                  <a16:creationId xmlns:a16="http://schemas.microsoft.com/office/drawing/2014/main" id="{7124E0B6-B219-5CFE-9C18-87D26B7F3681}"/>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829171" y="2185842"/>
              <a:ext cx="914400" cy="914400"/>
            </a:xfrm>
            <a:prstGeom prst="rect">
              <a:avLst/>
            </a:prstGeom>
          </p:spPr>
        </p:pic>
        <p:sp>
          <p:nvSpPr>
            <p:cNvPr id="118" name="TextBox 117">
              <a:extLst>
                <a:ext uri="{FF2B5EF4-FFF2-40B4-BE49-F238E27FC236}">
                  <a16:creationId xmlns:a16="http://schemas.microsoft.com/office/drawing/2014/main" id="{CB93296D-2B69-4BC5-5E7E-D643A83CEB4C}"/>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B647F"/>
                  </a:solidFill>
                </a:rPr>
                <a:t>Politiebureau</a:t>
              </a:r>
            </a:p>
          </p:txBody>
        </p:sp>
        <p:grpSp>
          <p:nvGrpSpPr>
            <p:cNvPr id="119" name="Group 118">
              <a:extLst>
                <a:ext uri="{FF2B5EF4-FFF2-40B4-BE49-F238E27FC236}">
                  <a16:creationId xmlns:a16="http://schemas.microsoft.com/office/drawing/2014/main" id="{42C8FF86-C5C3-E87C-82B6-6003A99E75DD}"/>
                </a:ext>
              </a:extLst>
            </p:cNvPr>
            <p:cNvGrpSpPr/>
            <p:nvPr/>
          </p:nvGrpSpPr>
          <p:grpSpPr>
            <a:xfrm>
              <a:off x="7687047" y="2404069"/>
              <a:ext cx="557007" cy="557007"/>
              <a:chOff x="7612109" y="3126484"/>
              <a:chExt cx="557007" cy="557007"/>
            </a:xfrm>
          </p:grpSpPr>
          <p:pic>
            <p:nvPicPr>
              <p:cNvPr id="120" name="Picture 119">
                <a:extLst>
                  <a:ext uri="{FF2B5EF4-FFF2-40B4-BE49-F238E27FC236}">
                    <a16:creationId xmlns:a16="http://schemas.microsoft.com/office/drawing/2014/main" id="{CF21E501-86E8-991C-A00F-CD70EF900C6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21" name="TextBox 120">
                <a:extLst>
                  <a:ext uri="{FF2B5EF4-FFF2-40B4-BE49-F238E27FC236}">
                    <a16:creationId xmlns:a16="http://schemas.microsoft.com/office/drawing/2014/main" id="{EF0DA2AA-E36F-60F0-38CC-39124AF9AA57}"/>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122" name="Group 121">
            <a:extLst>
              <a:ext uri="{FF2B5EF4-FFF2-40B4-BE49-F238E27FC236}">
                <a16:creationId xmlns:a16="http://schemas.microsoft.com/office/drawing/2014/main" id="{C5A3BC9C-E302-01FF-8F8F-8996A698F2AD}"/>
              </a:ext>
            </a:extLst>
          </p:cNvPr>
          <p:cNvGrpSpPr/>
          <p:nvPr/>
        </p:nvGrpSpPr>
        <p:grpSpPr>
          <a:xfrm>
            <a:off x="10523794" y="2223594"/>
            <a:ext cx="1700991" cy="1229130"/>
            <a:chOff x="6829171" y="1871112"/>
            <a:chExt cx="1700991" cy="1229130"/>
          </a:xfrm>
        </p:grpSpPr>
        <p:pic>
          <p:nvPicPr>
            <p:cNvPr id="123" name="Graphic 122" descr="Fire with solid fill">
              <a:extLst>
                <a:ext uri="{FF2B5EF4-FFF2-40B4-BE49-F238E27FC236}">
                  <a16:creationId xmlns:a16="http://schemas.microsoft.com/office/drawing/2014/main" id="{1B3CF6CD-651A-B3EC-BFFD-7F9704E334F3}"/>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6829171" y="2185842"/>
              <a:ext cx="914400" cy="914400"/>
            </a:xfrm>
            <a:prstGeom prst="rect">
              <a:avLst/>
            </a:prstGeom>
          </p:spPr>
        </p:pic>
        <p:sp>
          <p:nvSpPr>
            <p:cNvPr id="124" name="TextBox 123">
              <a:extLst>
                <a:ext uri="{FF2B5EF4-FFF2-40B4-BE49-F238E27FC236}">
                  <a16:creationId xmlns:a16="http://schemas.microsoft.com/office/drawing/2014/main" id="{9F49A39F-8844-C772-2C38-85A70241C71A}"/>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B647F"/>
                  </a:solidFill>
                </a:rPr>
                <a:t>Brandweer</a:t>
              </a:r>
            </a:p>
          </p:txBody>
        </p:sp>
        <p:grpSp>
          <p:nvGrpSpPr>
            <p:cNvPr id="125" name="Group 124">
              <a:extLst>
                <a:ext uri="{FF2B5EF4-FFF2-40B4-BE49-F238E27FC236}">
                  <a16:creationId xmlns:a16="http://schemas.microsoft.com/office/drawing/2014/main" id="{CA968CB9-F891-C313-C0D6-29BB39AE1430}"/>
                </a:ext>
              </a:extLst>
            </p:cNvPr>
            <p:cNvGrpSpPr/>
            <p:nvPr/>
          </p:nvGrpSpPr>
          <p:grpSpPr>
            <a:xfrm>
              <a:off x="7687047" y="2404069"/>
              <a:ext cx="557007" cy="557007"/>
              <a:chOff x="7612109" y="3126484"/>
              <a:chExt cx="557007" cy="557007"/>
            </a:xfrm>
          </p:grpSpPr>
          <p:pic>
            <p:nvPicPr>
              <p:cNvPr id="126" name="Picture 125">
                <a:extLst>
                  <a:ext uri="{FF2B5EF4-FFF2-40B4-BE49-F238E27FC236}">
                    <a16:creationId xmlns:a16="http://schemas.microsoft.com/office/drawing/2014/main" id="{09D2C290-3E7B-F865-8069-64D6057B261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27" name="TextBox 126">
                <a:extLst>
                  <a:ext uri="{FF2B5EF4-FFF2-40B4-BE49-F238E27FC236}">
                    <a16:creationId xmlns:a16="http://schemas.microsoft.com/office/drawing/2014/main" id="{04BC0C1E-348C-9FDB-D520-843EA4590BDD}"/>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6</a:t>
                </a:r>
              </a:p>
            </p:txBody>
          </p:sp>
        </p:grpSp>
      </p:grpSp>
      <p:grpSp>
        <p:nvGrpSpPr>
          <p:cNvPr id="128" name="Group 127">
            <a:extLst>
              <a:ext uri="{FF2B5EF4-FFF2-40B4-BE49-F238E27FC236}">
                <a16:creationId xmlns:a16="http://schemas.microsoft.com/office/drawing/2014/main" id="{3C9B8909-4A08-3E26-C845-08B0D3B1D6D6}"/>
              </a:ext>
            </a:extLst>
          </p:cNvPr>
          <p:cNvGrpSpPr/>
          <p:nvPr/>
        </p:nvGrpSpPr>
        <p:grpSpPr>
          <a:xfrm>
            <a:off x="5676008" y="3656689"/>
            <a:ext cx="1373631" cy="1229130"/>
            <a:chOff x="6739795" y="1871112"/>
            <a:chExt cx="1373631" cy="1229130"/>
          </a:xfrm>
        </p:grpSpPr>
        <p:pic>
          <p:nvPicPr>
            <p:cNvPr id="129" name="Graphic 128" descr="Shield with solid fill">
              <a:extLst>
                <a:ext uri="{FF2B5EF4-FFF2-40B4-BE49-F238E27FC236}">
                  <a16:creationId xmlns:a16="http://schemas.microsoft.com/office/drawing/2014/main" id="{B36AD82B-8CEC-E272-C448-DDB4907D8496}"/>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6739795" y="2185842"/>
              <a:ext cx="914400" cy="914400"/>
            </a:xfrm>
            <a:prstGeom prst="rect">
              <a:avLst/>
            </a:prstGeom>
          </p:spPr>
        </p:pic>
        <p:sp>
          <p:nvSpPr>
            <p:cNvPr id="130" name="TextBox 129">
              <a:extLst>
                <a:ext uri="{FF2B5EF4-FFF2-40B4-BE49-F238E27FC236}">
                  <a16:creationId xmlns:a16="http://schemas.microsoft.com/office/drawing/2014/main" id="{5B1061A5-546A-54A4-5F82-77C01395EBEB}"/>
                </a:ext>
              </a:extLst>
            </p:cNvPr>
            <p:cNvSpPr txBox="1"/>
            <p:nvPr/>
          </p:nvSpPr>
          <p:spPr>
            <a:xfrm>
              <a:off x="6972953" y="1871112"/>
              <a:ext cx="1054969" cy="423514"/>
            </a:xfrm>
            <a:prstGeom prst="rect">
              <a:avLst/>
            </a:prstGeom>
            <a:noFill/>
          </p:spPr>
          <p:txBody>
            <a:bodyPr wrap="none" rtlCol="0" anchor="ctr">
              <a:spAutoFit/>
            </a:bodyPr>
            <a:lstStyle/>
            <a:p>
              <a:pPr algn="ctr">
                <a:lnSpc>
                  <a:spcPct val="150000"/>
                </a:lnSpc>
              </a:pPr>
              <a:r>
                <a:rPr lang="en-NL" sz="1600" dirty="0">
                  <a:solidFill>
                    <a:srgbClr val="0B647F"/>
                  </a:solidFill>
                </a:rPr>
                <a:t>Legerbasis</a:t>
              </a:r>
            </a:p>
          </p:txBody>
        </p:sp>
        <p:grpSp>
          <p:nvGrpSpPr>
            <p:cNvPr id="131" name="Group 130">
              <a:extLst>
                <a:ext uri="{FF2B5EF4-FFF2-40B4-BE49-F238E27FC236}">
                  <a16:creationId xmlns:a16="http://schemas.microsoft.com/office/drawing/2014/main" id="{9E1B9A1A-507F-4AE6-3C16-ED6FE322C22D}"/>
                </a:ext>
              </a:extLst>
            </p:cNvPr>
            <p:cNvGrpSpPr/>
            <p:nvPr/>
          </p:nvGrpSpPr>
          <p:grpSpPr>
            <a:xfrm>
              <a:off x="7556419" y="2404069"/>
              <a:ext cx="557007" cy="557007"/>
              <a:chOff x="7481481" y="3126484"/>
              <a:chExt cx="557007" cy="557007"/>
            </a:xfrm>
          </p:grpSpPr>
          <p:pic>
            <p:nvPicPr>
              <p:cNvPr id="132" name="Picture 131">
                <a:extLst>
                  <a:ext uri="{FF2B5EF4-FFF2-40B4-BE49-F238E27FC236}">
                    <a16:creationId xmlns:a16="http://schemas.microsoft.com/office/drawing/2014/main" id="{724EEE55-64F6-5D83-3282-77AAEC66193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133" name="TextBox 132">
                <a:extLst>
                  <a:ext uri="{FF2B5EF4-FFF2-40B4-BE49-F238E27FC236}">
                    <a16:creationId xmlns:a16="http://schemas.microsoft.com/office/drawing/2014/main" id="{08CBB88A-6128-09BA-2215-25A147C37857}"/>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8</a:t>
                </a:r>
              </a:p>
            </p:txBody>
          </p:sp>
        </p:grpSp>
      </p:grpSp>
      <p:grpSp>
        <p:nvGrpSpPr>
          <p:cNvPr id="134" name="Group 133">
            <a:extLst>
              <a:ext uri="{FF2B5EF4-FFF2-40B4-BE49-F238E27FC236}">
                <a16:creationId xmlns:a16="http://schemas.microsoft.com/office/drawing/2014/main" id="{241CA270-EA55-C433-FC6A-3EA0C91E3375}"/>
              </a:ext>
            </a:extLst>
          </p:cNvPr>
          <p:cNvGrpSpPr/>
          <p:nvPr/>
        </p:nvGrpSpPr>
        <p:grpSpPr>
          <a:xfrm>
            <a:off x="8916970" y="3656689"/>
            <a:ext cx="1421661" cy="1229130"/>
            <a:chOff x="6829171" y="1871112"/>
            <a:chExt cx="1421661" cy="1229130"/>
          </a:xfrm>
        </p:grpSpPr>
        <p:pic>
          <p:nvPicPr>
            <p:cNvPr id="135" name="Graphic 134" descr="Park scene with solid fill">
              <a:extLst>
                <a:ext uri="{FF2B5EF4-FFF2-40B4-BE49-F238E27FC236}">
                  <a16:creationId xmlns:a16="http://schemas.microsoft.com/office/drawing/2014/main" id="{530C1C36-EAF8-590A-1D47-0D49B2E241AE}"/>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6829171" y="2185842"/>
              <a:ext cx="914400" cy="914400"/>
            </a:xfrm>
            <a:prstGeom prst="rect">
              <a:avLst/>
            </a:prstGeom>
          </p:spPr>
        </p:pic>
        <p:sp>
          <p:nvSpPr>
            <p:cNvPr id="136" name="TextBox 135">
              <a:extLst>
                <a:ext uri="{FF2B5EF4-FFF2-40B4-BE49-F238E27FC236}">
                  <a16:creationId xmlns:a16="http://schemas.microsoft.com/office/drawing/2014/main" id="{3E64E203-0A2E-7381-0F89-1F6B12D0DB88}"/>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Park</a:t>
              </a:r>
            </a:p>
          </p:txBody>
        </p:sp>
        <p:grpSp>
          <p:nvGrpSpPr>
            <p:cNvPr id="137" name="Group 136">
              <a:extLst>
                <a:ext uri="{FF2B5EF4-FFF2-40B4-BE49-F238E27FC236}">
                  <a16:creationId xmlns:a16="http://schemas.microsoft.com/office/drawing/2014/main" id="{3AAAE2C4-827A-CDD7-B70A-403409C71A12}"/>
                </a:ext>
              </a:extLst>
            </p:cNvPr>
            <p:cNvGrpSpPr/>
            <p:nvPr/>
          </p:nvGrpSpPr>
          <p:grpSpPr>
            <a:xfrm>
              <a:off x="7687047" y="2404069"/>
              <a:ext cx="557007" cy="557007"/>
              <a:chOff x="7612109" y="3126484"/>
              <a:chExt cx="557007" cy="557007"/>
            </a:xfrm>
          </p:grpSpPr>
          <p:pic>
            <p:nvPicPr>
              <p:cNvPr id="138" name="Picture 137">
                <a:extLst>
                  <a:ext uri="{FF2B5EF4-FFF2-40B4-BE49-F238E27FC236}">
                    <a16:creationId xmlns:a16="http://schemas.microsoft.com/office/drawing/2014/main" id="{A2F9D2E4-701D-8908-A04B-981F676074C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39" name="TextBox 138">
                <a:extLst>
                  <a:ext uri="{FF2B5EF4-FFF2-40B4-BE49-F238E27FC236}">
                    <a16:creationId xmlns:a16="http://schemas.microsoft.com/office/drawing/2014/main" id="{0D0117A4-3D1A-9FFE-4D23-367AEBC9D84A}"/>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3</a:t>
                </a:r>
              </a:p>
            </p:txBody>
          </p:sp>
        </p:grpSp>
      </p:grpSp>
      <p:grpSp>
        <p:nvGrpSpPr>
          <p:cNvPr id="140" name="Group 139">
            <a:extLst>
              <a:ext uri="{FF2B5EF4-FFF2-40B4-BE49-F238E27FC236}">
                <a16:creationId xmlns:a16="http://schemas.microsoft.com/office/drawing/2014/main" id="{D65F54C4-5713-80FC-B307-650B75078125}"/>
              </a:ext>
            </a:extLst>
          </p:cNvPr>
          <p:cNvGrpSpPr/>
          <p:nvPr/>
        </p:nvGrpSpPr>
        <p:grpSpPr>
          <a:xfrm>
            <a:off x="8395186" y="712476"/>
            <a:ext cx="1421661" cy="1229130"/>
            <a:chOff x="6829171" y="1871112"/>
            <a:chExt cx="1421661" cy="1229130"/>
          </a:xfrm>
        </p:grpSpPr>
        <p:pic>
          <p:nvPicPr>
            <p:cNvPr id="141" name="Graphic 140" descr="Home1 with solid fill">
              <a:extLst>
                <a:ext uri="{FF2B5EF4-FFF2-40B4-BE49-F238E27FC236}">
                  <a16:creationId xmlns:a16="http://schemas.microsoft.com/office/drawing/2014/main" id="{D5D5CBD8-8866-2F82-870F-97EB87697381}"/>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829171" y="2185842"/>
              <a:ext cx="914400" cy="914400"/>
            </a:xfrm>
            <a:prstGeom prst="rect">
              <a:avLst/>
            </a:prstGeom>
          </p:spPr>
        </p:pic>
        <p:sp>
          <p:nvSpPr>
            <p:cNvPr id="142" name="TextBox 141">
              <a:extLst>
                <a:ext uri="{FF2B5EF4-FFF2-40B4-BE49-F238E27FC236}">
                  <a16:creationId xmlns:a16="http://schemas.microsoft.com/office/drawing/2014/main" id="{175DD89B-5856-8760-DE2C-7FA9FD848522}"/>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Huizen</a:t>
              </a:r>
            </a:p>
          </p:txBody>
        </p:sp>
        <p:grpSp>
          <p:nvGrpSpPr>
            <p:cNvPr id="143" name="Group 142">
              <a:extLst>
                <a:ext uri="{FF2B5EF4-FFF2-40B4-BE49-F238E27FC236}">
                  <a16:creationId xmlns:a16="http://schemas.microsoft.com/office/drawing/2014/main" id="{6CF02970-626C-CF08-F5FA-A88C9F43D18A}"/>
                </a:ext>
              </a:extLst>
            </p:cNvPr>
            <p:cNvGrpSpPr/>
            <p:nvPr/>
          </p:nvGrpSpPr>
          <p:grpSpPr>
            <a:xfrm>
              <a:off x="7687047" y="2404069"/>
              <a:ext cx="557007" cy="557007"/>
              <a:chOff x="7612109" y="3126484"/>
              <a:chExt cx="557007" cy="557007"/>
            </a:xfrm>
          </p:grpSpPr>
          <p:pic>
            <p:nvPicPr>
              <p:cNvPr id="144" name="Picture 143">
                <a:extLst>
                  <a:ext uri="{FF2B5EF4-FFF2-40B4-BE49-F238E27FC236}">
                    <a16:creationId xmlns:a16="http://schemas.microsoft.com/office/drawing/2014/main" id="{F52335EF-EDBF-D7B0-6C50-C052FFDCABC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45" name="TextBox 144">
                <a:extLst>
                  <a:ext uri="{FF2B5EF4-FFF2-40B4-BE49-F238E27FC236}">
                    <a16:creationId xmlns:a16="http://schemas.microsoft.com/office/drawing/2014/main" id="{EDF7AE8B-FD00-B4D2-3C6B-D38897877B05}"/>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146" name="Group 145">
            <a:extLst>
              <a:ext uri="{FF2B5EF4-FFF2-40B4-BE49-F238E27FC236}">
                <a16:creationId xmlns:a16="http://schemas.microsoft.com/office/drawing/2014/main" id="{AFDA36A4-A43C-5EA8-C908-A9DCFCDF9470}"/>
              </a:ext>
            </a:extLst>
          </p:cNvPr>
          <p:cNvGrpSpPr/>
          <p:nvPr/>
        </p:nvGrpSpPr>
        <p:grpSpPr>
          <a:xfrm>
            <a:off x="10562791" y="3656689"/>
            <a:ext cx="1421661" cy="1229130"/>
            <a:chOff x="6829171" y="1871112"/>
            <a:chExt cx="1421661" cy="1229130"/>
          </a:xfrm>
        </p:grpSpPr>
        <p:pic>
          <p:nvPicPr>
            <p:cNvPr id="147" name="Graphic 146" descr="Factory with solid fill">
              <a:extLst>
                <a:ext uri="{FF2B5EF4-FFF2-40B4-BE49-F238E27FC236}">
                  <a16:creationId xmlns:a16="http://schemas.microsoft.com/office/drawing/2014/main" id="{8A2295FF-8B8F-CE25-F450-8D62544556FF}"/>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6829171" y="2185842"/>
              <a:ext cx="914400" cy="914400"/>
            </a:xfrm>
            <a:prstGeom prst="rect">
              <a:avLst/>
            </a:prstGeom>
          </p:spPr>
        </p:pic>
        <p:sp>
          <p:nvSpPr>
            <p:cNvPr id="148" name="TextBox 147">
              <a:extLst>
                <a:ext uri="{FF2B5EF4-FFF2-40B4-BE49-F238E27FC236}">
                  <a16:creationId xmlns:a16="http://schemas.microsoft.com/office/drawing/2014/main" id="{D6A9D677-D6D7-AED4-D0D3-A3CEEA425BD5}"/>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Fabriek</a:t>
              </a:r>
            </a:p>
          </p:txBody>
        </p:sp>
        <p:grpSp>
          <p:nvGrpSpPr>
            <p:cNvPr id="149" name="Group 148">
              <a:extLst>
                <a:ext uri="{FF2B5EF4-FFF2-40B4-BE49-F238E27FC236}">
                  <a16:creationId xmlns:a16="http://schemas.microsoft.com/office/drawing/2014/main" id="{896CD614-4460-DE45-FF4A-085223343644}"/>
                </a:ext>
              </a:extLst>
            </p:cNvPr>
            <p:cNvGrpSpPr/>
            <p:nvPr/>
          </p:nvGrpSpPr>
          <p:grpSpPr>
            <a:xfrm>
              <a:off x="7687047" y="2404069"/>
              <a:ext cx="557007" cy="557007"/>
              <a:chOff x="7612109" y="3126484"/>
              <a:chExt cx="557007" cy="557007"/>
            </a:xfrm>
          </p:grpSpPr>
          <p:pic>
            <p:nvPicPr>
              <p:cNvPr id="150" name="Picture 149">
                <a:extLst>
                  <a:ext uri="{FF2B5EF4-FFF2-40B4-BE49-F238E27FC236}">
                    <a16:creationId xmlns:a16="http://schemas.microsoft.com/office/drawing/2014/main" id="{56F1D94A-B680-D5C8-74F9-F2F3DCB55F7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51" name="TextBox 150">
                <a:extLst>
                  <a:ext uri="{FF2B5EF4-FFF2-40B4-BE49-F238E27FC236}">
                    <a16:creationId xmlns:a16="http://schemas.microsoft.com/office/drawing/2014/main" id="{635C4B63-54BE-5416-30EC-1D8A291BA8C2}"/>
                  </a:ext>
                </a:extLst>
              </p:cNvPr>
              <p:cNvSpPr txBox="1"/>
              <p:nvPr/>
            </p:nvSpPr>
            <p:spPr>
              <a:xfrm>
                <a:off x="7745693"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9</a:t>
                </a:r>
              </a:p>
            </p:txBody>
          </p:sp>
        </p:grpSp>
      </p:grpSp>
      <p:grpSp>
        <p:nvGrpSpPr>
          <p:cNvPr id="152" name="Group 151">
            <a:extLst>
              <a:ext uri="{FF2B5EF4-FFF2-40B4-BE49-F238E27FC236}">
                <a16:creationId xmlns:a16="http://schemas.microsoft.com/office/drawing/2014/main" id="{156B4051-6772-7137-6E66-9EBA4E0B1209}"/>
              </a:ext>
            </a:extLst>
          </p:cNvPr>
          <p:cNvGrpSpPr/>
          <p:nvPr/>
        </p:nvGrpSpPr>
        <p:grpSpPr>
          <a:xfrm>
            <a:off x="5336311" y="5183475"/>
            <a:ext cx="2053025" cy="1206403"/>
            <a:chOff x="6391901" y="1893839"/>
            <a:chExt cx="2053025" cy="1206403"/>
          </a:xfrm>
        </p:grpSpPr>
        <p:pic>
          <p:nvPicPr>
            <p:cNvPr id="153" name="Graphic 152" descr="Performance Curtains with solid fill">
              <a:extLst>
                <a:ext uri="{FF2B5EF4-FFF2-40B4-BE49-F238E27FC236}">
                  <a16:creationId xmlns:a16="http://schemas.microsoft.com/office/drawing/2014/main" id="{7FD1B598-DF42-AB77-DEB8-67F2B7CDD746}"/>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6829171" y="2185842"/>
              <a:ext cx="914400" cy="914400"/>
            </a:xfrm>
            <a:prstGeom prst="rect">
              <a:avLst/>
            </a:prstGeom>
          </p:spPr>
        </p:pic>
        <p:sp>
          <p:nvSpPr>
            <p:cNvPr id="154" name="TextBox 153">
              <a:extLst>
                <a:ext uri="{FF2B5EF4-FFF2-40B4-BE49-F238E27FC236}">
                  <a16:creationId xmlns:a16="http://schemas.microsoft.com/office/drawing/2014/main" id="{9130F039-2042-762A-FB8B-4017B0C7C07F}"/>
                </a:ext>
              </a:extLst>
            </p:cNvPr>
            <p:cNvSpPr txBox="1"/>
            <p:nvPr/>
          </p:nvSpPr>
          <p:spPr>
            <a:xfrm>
              <a:off x="6391901" y="1893839"/>
              <a:ext cx="2053025" cy="423514"/>
            </a:xfrm>
            <a:prstGeom prst="rect">
              <a:avLst/>
            </a:prstGeom>
            <a:noFill/>
          </p:spPr>
          <p:txBody>
            <a:bodyPr wrap="square" rtlCol="0" anchor="ctr">
              <a:spAutoFit/>
            </a:bodyPr>
            <a:lstStyle/>
            <a:p>
              <a:pPr algn="ctr">
                <a:lnSpc>
                  <a:spcPct val="150000"/>
                </a:lnSpc>
              </a:pPr>
              <a:r>
                <a:rPr lang="en-NL" sz="1600" dirty="0">
                  <a:solidFill>
                    <a:srgbClr val="0B647F"/>
                  </a:solidFill>
                </a:rPr>
                <a:t>Cultureel centrum</a:t>
              </a:r>
            </a:p>
          </p:txBody>
        </p:sp>
        <p:grpSp>
          <p:nvGrpSpPr>
            <p:cNvPr id="155" name="Group 154">
              <a:extLst>
                <a:ext uri="{FF2B5EF4-FFF2-40B4-BE49-F238E27FC236}">
                  <a16:creationId xmlns:a16="http://schemas.microsoft.com/office/drawing/2014/main" id="{C9EC0032-E18C-C74A-AE6E-FA6D28362900}"/>
                </a:ext>
              </a:extLst>
            </p:cNvPr>
            <p:cNvGrpSpPr/>
            <p:nvPr/>
          </p:nvGrpSpPr>
          <p:grpSpPr>
            <a:xfrm>
              <a:off x="7687047" y="2404069"/>
              <a:ext cx="557007" cy="557007"/>
              <a:chOff x="7612109" y="3126484"/>
              <a:chExt cx="557007" cy="557007"/>
            </a:xfrm>
          </p:grpSpPr>
          <p:pic>
            <p:nvPicPr>
              <p:cNvPr id="156" name="Picture 155">
                <a:extLst>
                  <a:ext uri="{FF2B5EF4-FFF2-40B4-BE49-F238E27FC236}">
                    <a16:creationId xmlns:a16="http://schemas.microsoft.com/office/drawing/2014/main" id="{A1838281-ECBF-2332-3A81-3D4FD6DA02C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57" name="TextBox 156">
                <a:extLst>
                  <a:ext uri="{FF2B5EF4-FFF2-40B4-BE49-F238E27FC236}">
                    <a16:creationId xmlns:a16="http://schemas.microsoft.com/office/drawing/2014/main" id="{11FFA1A7-9ED0-8C9F-6D39-74C8FAA0C1F2}"/>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4</a:t>
                </a:r>
              </a:p>
            </p:txBody>
          </p:sp>
        </p:grpSp>
      </p:grpSp>
      <p:grpSp>
        <p:nvGrpSpPr>
          <p:cNvPr id="158" name="Group 157">
            <a:extLst>
              <a:ext uri="{FF2B5EF4-FFF2-40B4-BE49-F238E27FC236}">
                <a16:creationId xmlns:a16="http://schemas.microsoft.com/office/drawing/2014/main" id="{92CC46CA-21C6-E4A0-8C17-26AF5FD03533}"/>
              </a:ext>
            </a:extLst>
          </p:cNvPr>
          <p:cNvGrpSpPr/>
          <p:nvPr/>
        </p:nvGrpSpPr>
        <p:grpSpPr>
          <a:xfrm>
            <a:off x="7341290" y="5183475"/>
            <a:ext cx="1421661" cy="1229130"/>
            <a:chOff x="6829171" y="1871112"/>
            <a:chExt cx="1421661" cy="1229130"/>
          </a:xfrm>
        </p:grpSpPr>
        <p:pic>
          <p:nvPicPr>
            <p:cNvPr id="159" name="Graphic 158" descr="Basketball with solid fill">
              <a:extLst>
                <a:ext uri="{FF2B5EF4-FFF2-40B4-BE49-F238E27FC236}">
                  <a16:creationId xmlns:a16="http://schemas.microsoft.com/office/drawing/2014/main" id="{3B3D4399-2AFA-2FCE-D1A6-7049EDFFE4BE}"/>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6829171" y="2185842"/>
              <a:ext cx="914400" cy="914400"/>
            </a:xfrm>
            <a:prstGeom prst="rect">
              <a:avLst/>
            </a:prstGeom>
          </p:spPr>
        </p:pic>
        <p:sp>
          <p:nvSpPr>
            <p:cNvPr id="160" name="TextBox 159">
              <a:extLst>
                <a:ext uri="{FF2B5EF4-FFF2-40B4-BE49-F238E27FC236}">
                  <a16:creationId xmlns:a16="http://schemas.microsoft.com/office/drawing/2014/main" id="{B1FF16A2-D048-BF26-19B9-C5157708CFA5}"/>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Sportcentrum</a:t>
              </a:r>
            </a:p>
          </p:txBody>
        </p:sp>
        <p:grpSp>
          <p:nvGrpSpPr>
            <p:cNvPr id="161" name="Group 160">
              <a:extLst>
                <a:ext uri="{FF2B5EF4-FFF2-40B4-BE49-F238E27FC236}">
                  <a16:creationId xmlns:a16="http://schemas.microsoft.com/office/drawing/2014/main" id="{218F9020-7D2B-E0B5-ADF6-FFEBC6A8B35F}"/>
                </a:ext>
              </a:extLst>
            </p:cNvPr>
            <p:cNvGrpSpPr/>
            <p:nvPr/>
          </p:nvGrpSpPr>
          <p:grpSpPr>
            <a:xfrm>
              <a:off x="7687047" y="2404069"/>
              <a:ext cx="557007" cy="557007"/>
              <a:chOff x="7612109" y="3126484"/>
              <a:chExt cx="557007" cy="557007"/>
            </a:xfrm>
          </p:grpSpPr>
          <p:pic>
            <p:nvPicPr>
              <p:cNvPr id="162" name="Picture 161">
                <a:extLst>
                  <a:ext uri="{FF2B5EF4-FFF2-40B4-BE49-F238E27FC236}">
                    <a16:creationId xmlns:a16="http://schemas.microsoft.com/office/drawing/2014/main" id="{96F3CF01-AFB5-9791-99EE-69435D864B6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63" name="TextBox 162">
                <a:extLst>
                  <a:ext uri="{FF2B5EF4-FFF2-40B4-BE49-F238E27FC236}">
                    <a16:creationId xmlns:a16="http://schemas.microsoft.com/office/drawing/2014/main" id="{C60DBB70-686C-1B50-BB61-4E8C56E86DEB}"/>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164" name="Group 163">
            <a:extLst>
              <a:ext uri="{FF2B5EF4-FFF2-40B4-BE49-F238E27FC236}">
                <a16:creationId xmlns:a16="http://schemas.microsoft.com/office/drawing/2014/main" id="{1D3501F2-51C2-7299-00C5-AE75B18C7704}"/>
              </a:ext>
            </a:extLst>
          </p:cNvPr>
          <p:cNvGrpSpPr/>
          <p:nvPr/>
        </p:nvGrpSpPr>
        <p:grpSpPr>
          <a:xfrm>
            <a:off x="8916970" y="5183475"/>
            <a:ext cx="1421661" cy="1229130"/>
            <a:chOff x="6829171" y="1871112"/>
            <a:chExt cx="1421661" cy="1229130"/>
          </a:xfrm>
        </p:grpSpPr>
        <p:pic>
          <p:nvPicPr>
            <p:cNvPr id="165" name="Graphic 164" descr="Recycle with solid fill">
              <a:extLst>
                <a:ext uri="{FF2B5EF4-FFF2-40B4-BE49-F238E27FC236}">
                  <a16:creationId xmlns:a16="http://schemas.microsoft.com/office/drawing/2014/main" id="{04953995-5936-40A6-6674-AEBCF3D907DB}"/>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6829171" y="2185842"/>
              <a:ext cx="914400" cy="914400"/>
            </a:xfrm>
            <a:prstGeom prst="rect">
              <a:avLst/>
            </a:prstGeom>
          </p:spPr>
        </p:pic>
        <p:sp>
          <p:nvSpPr>
            <p:cNvPr id="166" name="TextBox 165">
              <a:extLst>
                <a:ext uri="{FF2B5EF4-FFF2-40B4-BE49-F238E27FC236}">
                  <a16:creationId xmlns:a16="http://schemas.microsoft.com/office/drawing/2014/main" id="{1E5C5BA4-08FA-BDE8-B635-E62FFE64BDBD}"/>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Milieustraat</a:t>
              </a:r>
            </a:p>
          </p:txBody>
        </p:sp>
        <p:grpSp>
          <p:nvGrpSpPr>
            <p:cNvPr id="167" name="Group 166">
              <a:extLst>
                <a:ext uri="{FF2B5EF4-FFF2-40B4-BE49-F238E27FC236}">
                  <a16:creationId xmlns:a16="http://schemas.microsoft.com/office/drawing/2014/main" id="{E8B46637-98D3-EC77-715F-2F4CB6AC9E6C}"/>
                </a:ext>
              </a:extLst>
            </p:cNvPr>
            <p:cNvGrpSpPr/>
            <p:nvPr/>
          </p:nvGrpSpPr>
          <p:grpSpPr>
            <a:xfrm>
              <a:off x="7687047" y="2404069"/>
              <a:ext cx="557007" cy="557007"/>
              <a:chOff x="7612109" y="3126484"/>
              <a:chExt cx="557007" cy="557007"/>
            </a:xfrm>
          </p:grpSpPr>
          <p:pic>
            <p:nvPicPr>
              <p:cNvPr id="168" name="Picture 167">
                <a:extLst>
                  <a:ext uri="{FF2B5EF4-FFF2-40B4-BE49-F238E27FC236}">
                    <a16:creationId xmlns:a16="http://schemas.microsoft.com/office/drawing/2014/main" id="{0E50960A-E614-7E5B-E9E8-45D1460F9B5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69" name="TextBox 168">
                <a:extLst>
                  <a:ext uri="{FF2B5EF4-FFF2-40B4-BE49-F238E27FC236}">
                    <a16:creationId xmlns:a16="http://schemas.microsoft.com/office/drawing/2014/main" id="{6DBD787E-6A24-4A25-C8C8-9EFAC3EAF5CE}"/>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4</a:t>
                </a:r>
              </a:p>
            </p:txBody>
          </p:sp>
        </p:grpSp>
      </p:grpSp>
      <p:grpSp>
        <p:nvGrpSpPr>
          <p:cNvPr id="170" name="Group 169">
            <a:extLst>
              <a:ext uri="{FF2B5EF4-FFF2-40B4-BE49-F238E27FC236}">
                <a16:creationId xmlns:a16="http://schemas.microsoft.com/office/drawing/2014/main" id="{F60F4889-514E-4B02-515A-3C2EDFC9D0A9}"/>
              </a:ext>
            </a:extLst>
          </p:cNvPr>
          <p:cNvGrpSpPr/>
          <p:nvPr/>
        </p:nvGrpSpPr>
        <p:grpSpPr>
          <a:xfrm>
            <a:off x="10562791" y="5183475"/>
            <a:ext cx="1421661" cy="1229130"/>
            <a:chOff x="6829171" y="1871112"/>
            <a:chExt cx="1421661" cy="1229130"/>
          </a:xfrm>
        </p:grpSpPr>
        <p:pic>
          <p:nvPicPr>
            <p:cNvPr id="171" name="Graphic 170" descr="Schoolhouse with solid fill">
              <a:extLst>
                <a:ext uri="{FF2B5EF4-FFF2-40B4-BE49-F238E27FC236}">
                  <a16:creationId xmlns:a16="http://schemas.microsoft.com/office/drawing/2014/main" id="{0976B5DC-EFF8-F093-2E5D-2096D0346F4B}"/>
                </a:ext>
              </a:extLst>
            </p:cNvPr>
            <p:cNvPicPr>
              <a:picLocks noChangeAspect="1"/>
            </p:cNvPicPr>
            <p:nvPr/>
          </p:nvPicPr>
          <p:blipFill>
            <a:blip>
              <a:extLst>
                <a:ext uri="{96DAC541-7B7A-43D3-8B79-37D633B846F1}">
                  <asvg:svgBlip xmlns:asvg="http://schemas.microsoft.com/office/drawing/2016/SVG/main" r:embed="rId19"/>
                </a:ext>
              </a:extLst>
            </a:blip>
            <a:srcRect/>
            <a:stretch/>
          </p:blipFill>
          <p:spPr>
            <a:xfrm>
              <a:off x="6829171" y="2185842"/>
              <a:ext cx="914400" cy="914400"/>
            </a:xfrm>
            <a:prstGeom prst="rect">
              <a:avLst/>
            </a:prstGeom>
          </p:spPr>
        </p:pic>
        <p:sp>
          <p:nvSpPr>
            <p:cNvPr id="172" name="TextBox 171">
              <a:extLst>
                <a:ext uri="{FF2B5EF4-FFF2-40B4-BE49-F238E27FC236}">
                  <a16:creationId xmlns:a16="http://schemas.microsoft.com/office/drawing/2014/main" id="{505849B4-BB9B-C3F9-17DD-BFF59EF087A5}"/>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Gemeentehuis</a:t>
              </a:r>
            </a:p>
          </p:txBody>
        </p:sp>
        <p:grpSp>
          <p:nvGrpSpPr>
            <p:cNvPr id="173" name="Group 172">
              <a:extLst>
                <a:ext uri="{FF2B5EF4-FFF2-40B4-BE49-F238E27FC236}">
                  <a16:creationId xmlns:a16="http://schemas.microsoft.com/office/drawing/2014/main" id="{9E9FD72D-DA30-83AA-9A85-01C8223B722E}"/>
                </a:ext>
              </a:extLst>
            </p:cNvPr>
            <p:cNvGrpSpPr/>
            <p:nvPr/>
          </p:nvGrpSpPr>
          <p:grpSpPr>
            <a:xfrm>
              <a:off x="7687047" y="2404069"/>
              <a:ext cx="557007" cy="557007"/>
              <a:chOff x="7612109" y="3126484"/>
              <a:chExt cx="557007" cy="557007"/>
            </a:xfrm>
          </p:grpSpPr>
          <p:pic>
            <p:nvPicPr>
              <p:cNvPr id="174" name="Picture 173">
                <a:extLst>
                  <a:ext uri="{FF2B5EF4-FFF2-40B4-BE49-F238E27FC236}">
                    <a16:creationId xmlns:a16="http://schemas.microsoft.com/office/drawing/2014/main" id="{2F4D4433-9497-8671-21BF-5EC2BD6347E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75" name="TextBox 174">
                <a:extLst>
                  <a:ext uri="{FF2B5EF4-FFF2-40B4-BE49-F238E27FC236}">
                    <a16:creationId xmlns:a16="http://schemas.microsoft.com/office/drawing/2014/main" id="{79AEF8FB-173B-2462-023F-0C7C30A7105B}"/>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4</a:t>
                </a:r>
              </a:p>
            </p:txBody>
          </p:sp>
        </p:grpSp>
      </p:grpSp>
      <p:grpSp>
        <p:nvGrpSpPr>
          <p:cNvPr id="20" name="Group 19">
            <a:extLst>
              <a:ext uri="{FF2B5EF4-FFF2-40B4-BE49-F238E27FC236}">
                <a16:creationId xmlns:a16="http://schemas.microsoft.com/office/drawing/2014/main" id="{6A8A3118-EEF9-73C1-512E-A55B8F6BAD8F}"/>
              </a:ext>
            </a:extLst>
          </p:cNvPr>
          <p:cNvGrpSpPr/>
          <p:nvPr/>
        </p:nvGrpSpPr>
        <p:grpSpPr>
          <a:xfrm>
            <a:off x="6288385" y="1963356"/>
            <a:ext cx="851331" cy="195546"/>
            <a:chOff x="8140723" y="3032538"/>
            <a:chExt cx="1039972" cy="253409"/>
          </a:xfrm>
        </p:grpSpPr>
        <p:sp>
          <p:nvSpPr>
            <p:cNvPr id="21" name="Rectangle 20">
              <a:extLst>
                <a:ext uri="{FF2B5EF4-FFF2-40B4-BE49-F238E27FC236}">
                  <a16:creationId xmlns:a16="http://schemas.microsoft.com/office/drawing/2014/main" id="{59F46F0F-641F-9AAA-473E-DDD31AB6458D}"/>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3" name="Rectangle 32">
              <a:extLst>
                <a:ext uri="{FF2B5EF4-FFF2-40B4-BE49-F238E27FC236}">
                  <a16:creationId xmlns:a16="http://schemas.microsoft.com/office/drawing/2014/main" id="{7007A0B8-FF16-A01B-FE6F-3096D0616E87}"/>
                </a:ext>
              </a:extLst>
            </p:cNvPr>
            <p:cNvSpPr/>
            <p:nvPr/>
          </p:nvSpPr>
          <p:spPr>
            <a:xfrm>
              <a:off x="8658697"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4" name="Rectangle 33">
              <a:extLst>
                <a:ext uri="{FF2B5EF4-FFF2-40B4-BE49-F238E27FC236}">
                  <a16:creationId xmlns:a16="http://schemas.microsoft.com/office/drawing/2014/main" id="{3ECBB166-18B3-48B5-747F-2B894CA20AD8}"/>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35" name="Rectangle 34">
              <a:extLst>
                <a:ext uri="{FF2B5EF4-FFF2-40B4-BE49-F238E27FC236}">
                  <a16:creationId xmlns:a16="http://schemas.microsoft.com/office/drawing/2014/main" id="{7518BBB9-12A4-55FB-A702-4D1C6C79F4FE}"/>
                </a:ext>
              </a:extLst>
            </p:cNvPr>
            <p:cNvSpPr/>
            <p:nvPr/>
          </p:nvSpPr>
          <p:spPr>
            <a:xfrm>
              <a:off x="892869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36" name="Group 35">
            <a:extLst>
              <a:ext uri="{FF2B5EF4-FFF2-40B4-BE49-F238E27FC236}">
                <a16:creationId xmlns:a16="http://schemas.microsoft.com/office/drawing/2014/main" id="{624EDF02-03B8-CCA3-F9B8-F6D8A22EC15F}"/>
              </a:ext>
            </a:extLst>
          </p:cNvPr>
          <p:cNvGrpSpPr/>
          <p:nvPr/>
        </p:nvGrpSpPr>
        <p:grpSpPr>
          <a:xfrm>
            <a:off x="8440172" y="1963356"/>
            <a:ext cx="848157" cy="195546"/>
            <a:chOff x="8140723" y="3032538"/>
            <a:chExt cx="1036093" cy="253409"/>
          </a:xfrm>
        </p:grpSpPr>
        <p:sp>
          <p:nvSpPr>
            <p:cNvPr id="37" name="Rectangle 36">
              <a:extLst>
                <a:ext uri="{FF2B5EF4-FFF2-40B4-BE49-F238E27FC236}">
                  <a16:creationId xmlns:a16="http://schemas.microsoft.com/office/drawing/2014/main" id="{3B58D8EE-4842-61A7-9BA3-25D72A33C4A0}"/>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38" name="Rectangle 37">
              <a:extLst>
                <a:ext uri="{FF2B5EF4-FFF2-40B4-BE49-F238E27FC236}">
                  <a16:creationId xmlns:a16="http://schemas.microsoft.com/office/drawing/2014/main" id="{0EB43A22-8EDD-9502-30B5-283F8F8D2A4F}"/>
                </a:ext>
              </a:extLst>
            </p:cNvPr>
            <p:cNvSpPr/>
            <p:nvPr/>
          </p:nvSpPr>
          <p:spPr>
            <a:xfrm>
              <a:off x="865868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9" name="Rectangle 38">
              <a:extLst>
                <a:ext uri="{FF2B5EF4-FFF2-40B4-BE49-F238E27FC236}">
                  <a16:creationId xmlns:a16="http://schemas.microsoft.com/office/drawing/2014/main" id="{81CE0CFA-13BF-70DD-760A-84BD33BB9501}"/>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41" name="Rectangle 40">
              <a:extLst>
                <a:ext uri="{FF2B5EF4-FFF2-40B4-BE49-F238E27FC236}">
                  <a16:creationId xmlns:a16="http://schemas.microsoft.com/office/drawing/2014/main" id="{408D31F1-2835-AE79-F2C7-42433EDE7B72}"/>
                </a:ext>
              </a:extLst>
            </p:cNvPr>
            <p:cNvSpPr/>
            <p:nvPr/>
          </p:nvSpPr>
          <p:spPr>
            <a:xfrm>
              <a:off x="8924816"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42" name="Group 41">
            <a:extLst>
              <a:ext uri="{FF2B5EF4-FFF2-40B4-BE49-F238E27FC236}">
                <a16:creationId xmlns:a16="http://schemas.microsoft.com/office/drawing/2014/main" id="{C401E620-C2C6-197C-C6C5-F02B1B2EC722}"/>
              </a:ext>
            </a:extLst>
          </p:cNvPr>
          <p:cNvGrpSpPr/>
          <p:nvPr/>
        </p:nvGrpSpPr>
        <p:grpSpPr>
          <a:xfrm>
            <a:off x="10283419" y="1963356"/>
            <a:ext cx="851330" cy="195546"/>
            <a:chOff x="8140723" y="3032538"/>
            <a:chExt cx="1039973" cy="253409"/>
          </a:xfrm>
        </p:grpSpPr>
        <p:sp>
          <p:nvSpPr>
            <p:cNvPr id="44" name="Rectangle 43">
              <a:extLst>
                <a:ext uri="{FF2B5EF4-FFF2-40B4-BE49-F238E27FC236}">
                  <a16:creationId xmlns:a16="http://schemas.microsoft.com/office/drawing/2014/main" id="{FD78424F-A0E4-61DD-2C76-2FF006FF821E}"/>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45" name="Rectangle 44">
              <a:extLst>
                <a:ext uri="{FF2B5EF4-FFF2-40B4-BE49-F238E27FC236}">
                  <a16:creationId xmlns:a16="http://schemas.microsoft.com/office/drawing/2014/main" id="{929D390C-FCCB-6671-5B3B-3A34C9B142EA}"/>
                </a:ext>
              </a:extLst>
            </p:cNvPr>
            <p:cNvSpPr/>
            <p:nvPr/>
          </p:nvSpPr>
          <p:spPr>
            <a:xfrm>
              <a:off x="865870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46" name="Rectangle 45">
              <a:extLst>
                <a:ext uri="{FF2B5EF4-FFF2-40B4-BE49-F238E27FC236}">
                  <a16:creationId xmlns:a16="http://schemas.microsoft.com/office/drawing/2014/main" id="{75541CF6-B1C0-B8F6-EE1E-8D03C087B453}"/>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47" name="Rectangle 46">
              <a:extLst>
                <a:ext uri="{FF2B5EF4-FFF2-40B4-BE49-F238E27FC236}">
                  <a16:creationId xmlns:a16="http://schemas.microsoft.com/office/drawing/2014/main" id="{70CAAD0D-A556-E918-596C-D07E13F14B1F}"/>
                </a:ext>
              </a:extLst>
            </p:cNvPr>
            <p:cNvSpPr/>
            <p:nvPr/>
          </p:nvSpPr>
          <p:spPr>
            <a:xfrm>
              <a:off x="892869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48" name="Group 47">
            <a:extLst>
              <a:ext uri="{FF2B5EF4-FFF2-40B4-BE49-F238E27FC236}">
                <a16:creationId xmlns:a16="http://schemas.microsoft.com/office/drawing/2014/main" id="{379557EC-51A5-ACDF-640A-CA072E97240F}"/>
              </a:ext>
            </a:extLst>
          </p:cNvPr>
          <p:cNvGrpSpPr/>
          <p:nvPr/>
        </p:nvGrpSpPr>
        <p:grpSpPr>
          <a:xfrm>
            <a:off x="5754352" y="3432812"/>
            <a:ext cx="848155" cy="196547"/>
            <a:chOff x="8140723" y="3029832"/>
            <a:chExt cx="1036095" cy="254706"/>
          </a:xfrm>
        </p:grpSpPr>
        <p:sp>
          <p:nvSpPr>
            <p:cNvPr id="49" name="Rectangle 48">
              <a:extLst>
                <a:ext uri="{FF2B5EF4-FFF2-40B4-BE49-F238E27FC236}">
                  <a16:creationId xmlns:a16="http://schemas.microsoft.com/office/drawing/2014/main" id="{9EA3AFFF-87B9-B3B8-53BB-190C53805FD8}"/>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50" name="Rectangle 49">
              <a:extLst>
                <a:ext uri="{FF2B5EF4-FFF2-40B4-BE49-F238E27FC236}">
                  <a16:creationId xmlns:a16="http://schemas.microsoft.com/office/drawing/2014/main" id="{93C1D4F3-9E21-C5CD-5D7B-31DB944D56CD}"/>
                </a:ext>
              </a:extLst>
            </p:cNvPr>
            <p:cNvSpPr/>
            <p:nvPr/>
          </p:nvSpPr>
          <p:spPr>
            <a:xfrm>
              <a:off x="8658708"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51" name="Rectangle 50">
              <a:extLst>
                <a:ext uri="{FF2B5EF4-FFF2-40B4-BE49-F238E27FC236}">
                  <a16:creationId xmlns:a16="http://schemas.microsoft.com/office/drawing/2014/main" id="{B3CBB376-473B-3E2E-60AF-468564A4BE4E}"/>
                </a:ext>
              </a:extLst>
            </p:cNvPr>
            <p:cNvSpPr/>
            <p:nvPr/>
          </p:nvSpPr>
          <p:spPr>
            <a:xfrm>
              <a:off x="8391215"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52" name="Rectangle 51">
              <a:extLst>
                <a:ext uri="{FF2B5EF4-FFF2-40B4-BE49-F238E27FC236}">
                  <a16:creationId xmlns:a16="http://schemas.microsoft.com/office/drawing/2014/main" id="{94855731-9C8F-78A1-29AE-9BAAAB3ACFF8}"/>
                </a:ext>
              </a:extLst>
            </p:cNvPr>
            <p:cNvSpPr/>
            <p:nvPr/>
          </p:nvSpPr>
          <p:spPr>
            <a:xfrm>
              <a:off x="8924817"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grpSp>
      <p:grpSp>
        <p:nvGrpSpPr>
          <p:cNvPr id="53" name="Group 52">
            <a:extLst>
              <a:ext uri="{FF2B5EF4-FFF2-40B4-BE49-F238E27FC236}">
                <a16:creationId xmlns:a16="http://schemas.microsoft.com/office/drawing/2014/main" id="{3980976A-DCE0-E9B1-A884-D02F774C3107}"/>
              </a:ext>
            </a:extLst>
          </p:cNvPr>
          <p:cNvGrpSpPr/>
          <p:nvPr/>
        </p:nvGrpSpPr>
        <p:grpSpPr>
          <a:xfrm>
            <a:off x="7357608" y="3432811"/>
            <a:ext cx="838885" cy="196546"/>
            <a:chOff x="8140723" y="3029833"/>
            <a:chExt cx="1024768" cy="254705"/>
          </a:xfrm>
        </p:grpSpPr>
        <p:sp>
          <p:nvSpPr>
            <p:cNvPr id="54" name="Rectangle 53">
              <a:extLst>
                <a:ext uri="{FF2B5EF4-FFF2-40B4-BE49-F238E27FC236}">
                  <a16:creationId xmlns:a16="http://schemas.microsoft.com/office/drawing/2014/main" id="{48BA7D46-CBC7-1DA5-3B62-4B340EBAC62D}"/>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55" name="Rectangle 54">
              <a:extLst>
                <a:ext uri="{FF2B5EF4-FFF2-40B4-BE49-F238E27FC236}">
                  <a16:creationId xmlns:a16="http://schemas.microsoft.com/office/drawing/2014/main" id="{88A16155-8669-DA47-5C84-84B7A9E56D39}"/>
                </a:ext>
              </a:extLst>
            </p:cNvPr>
            <p:cNvSpPr/>
            <p:nvPr/>
          </p:nvSpPr>
          <p:spPr>
            <a:xfrm>
              <a:off x="8651039" y="3033059"/>
              <a:ext cx="251999" cy="248774"/>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56" name="Rectangle 55">
              <a:extLst>
                <a:ext uri="{FF2B5EF4-FFF2-40B4-BE49-F238E27FC236}">
                  <a16:creationId xmlns:a16="http://schemas.microsoft.com/office/drawing/2014/main" id="{97F16324-72B5-3B93-ED81-F98E8DD0560F}"/>
                </a:ext>
              </a:extLst>
            </p:cNvPr>
            <p:cNvSpPr/>
            <p:nvPr/>
          </p:nvSpPr>
          <p:spPr>
            <a:xfrm>
              <a:off x="8391216" y="3029833"/>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57" name="Rectangle 56">
              <a:extLst>
                <a:ext uri="{FF2B5EF4-FFF2-40B4-BE49-F238E27FC236}">
                  <a16:creationId xmlns:a16="http://schemas.microsoft.com/office/drawing/2014/main" id="{657CE376-9135-B215-2236-FC6D3DFCC09E}"/>
                </a:ext>
              </a:extLst>
            </p:cNvPr>
            <p:cNvSpPr/>
            <p:nvPr/>
          </p:nvSpPr>
          <p:spPr>
            <a:xfrm>
              <a:off x="8913491" y="3031633"/>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58" name="Group 57">
            <a:extLst>
              <a:ext uri="{FF2B5EF4-FFF2-40B4-BE49-F238E27FC236}">
                <a16:creationId xmlns:a16="http://schemas.microsoft.com/office/drawing/2014/main" id="{93F4AB17-A027-2B8E-365F-915AE6852A58}"/>
              </a:ext>
            </a:extLst>
          </p:cNvPr>
          <p:cNvGrpSpPr/>
          <p:nvPr/>
        </p:nvGrpSpPr>
        <p:grpSpPr>
          <a:xfrm>
            <a:off x="8963557" y="3432812"/>
            <a:ext cx="845067" cy="196547"/>
            <a:chOff x="8140723" y="3029832"/>
            <a:chExt cx="1032321" cy="254706"/>
          </a:xfrm>
        </p:grpSpPr>
        <p:sp>
          <p:nvSpPr>
            <p:cNvPr id="59" name="Rectangle 58">
              <a:extLst>
                <a:ext uri="{FF2B5EF4-FFF2-40B4-BE49-F238E27FC236}">
                  <a16:creationId xmlns:a16="http://schemas.microsoft.com/office/drawing/2014/main" id="{50D7A09F-A9AF-15AB-18ED-5F790F1AC32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60" name="Rectangle 59">
              <a:extLst>
                <a:ext uri="{FF2B5EF4-FFF2-40B4-BE49-F238E27FC236}">
                  <a16:creationId xmlns:a16="http://schemas.microsoft.com/office/drawing/2014/main" id="{E7C46533-5DF4-447B-E8F2-4BE940464AEF}"/>
                </a:ext>
              </a:extLst>
            </p:cNvPr>
            <p:cNvSpPr/>
            <p:nvPr/>
          </p:nvSpPr>
          <p:spPr>
            <a:xfrm>
              <a:off x="8658694" y="3033059"/>
              <a:ext cx="252000" cy="25147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61" name="Rectangle 60">
              <a:extLst>
                <a:ext uri="{FF2B5EF4-FFF2-40B4-BE49-F238E27FC236}">
                  <a16:creationId xmlns:a16="http://schemas.microsoft.com/office/drawing/2014/main" id="{4FB185BB-4020-F53C-F7D6-384BBE16475E}"/>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62" name="Rectangle 61">
              <a:extLst>
                <a:ext uri="{FF2B5EF4-FFF2-40B4-BE49-F238E27FC236}">
                  <a16:creationId xmlns:a16="http://schemas.microsoft.com/office/drawing/2014/main" id="{B5A60309-0ECC-8A56-6748-913DBB999E35}"/>
                </a:ext>
              </a:extLst>
            </p:cNvPr>
            <p:cNvSpPr/>
            <p:nvPr/>
          </p:nvSpPr>
          <p:spPr>
            <a:xfrm>
              <a:off x="892104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63" name="Group 62">
            <a:extLst>
              <a:ext uri="{FF2B5EF4-FFF2-40B4-BE49-F238E27FC236}">
                <a16:creationId xmlns:a16="http://schemas.microsoft.com/office/drawing/2014/main" id="{3E8B0688-5261-0744-1B7A-5CCB33FE46AC}"/>
              </a:ext>
            </a:extLst>
          </p:cNvPr>
          <p:cNvGrpSpPr/>
          <p:nvPr/>
        </p:nvGrpSpPr>
        <p:grpSpPr>
          <a:xfrm>
            <a:off x="10572800" y="3432812"/>
            <a:ext cx="845068" cy="196547"/>
            <a:chOff x="8140723" y="3029832"/>
            <a:chExt cx="1032321" cy="254706"/>
          </a:xfrm>
        </p:grpSpPr>
        <p:sp>
          <p:nvSpPr>
            <p:cNvPr id="64" name="Rectangle 63">
              <a:extLst>
                <a:ext uri="{FF2B5EF4-FFF2-40B4-BE49-F238E27FC236}">
                  <a16:creationId xmlns:a16="http://schemas.microsoft.com/office/drawing/2014/main" id="{63F1BA17-0221-09D3-6324-1054B50CFE31}"/>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65" name="Rectangle 64">
              <a:extLst>
                <a:ext uri="{FF2B5EF4-FFF2-40B4-BE49-F238E27FC236}">
                  <a16:creationId xmlns:a16="http://schemas.microsoft.com/office/drawing/2014/main" id="{65BF3C33-BBC2-F0C6-5D38-C7FF0F3E6450}"/>
                </a:ext>
              </a:extLst>
            </p:cNvPr>
            <p:cNvSpPr/>
            <p:nvPr/>
          </p:nvSpPr>
          <p:spPr>
            <a:xfrm>
              <a:off x="8658693"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66" name="Rectangle 65">
              <a:extLst>
                <a:ext uri="{FF2B5EF4-FFF2-40B4-BE49-F238E27FC236}">
                  <a16:creationId xmlns:a16="http://schemas.microsoft.com/office/drawing/2014/main" id="{23FD572A-AE58-3A68-6EAF-B25ABDA68A59}"/>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67" name="Rectangle 66">
              <a:extLst>
                <a:ext uri="{FF2B5EF4-FFF2-40B4-BE49-F238E27FC236}">
                  <a16:creationId xmlns:a16="http://schemas.microsoft.com/office/drawing/2014/main" id="{06048798-3EC1-1C20-A2F6-F232A93DCFF6}"/>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68" name="Group 67">
            <a:extLst>
              <a:ext uri="{FF2B5EF4-FFF2-40B4-BE49-F238E27FC236}">
                <a16:creationId xmlns:a16="http://schemas.microsoft.com/office/drawing/2014/main" id="{8B1B87D2-594B-70D1-3D94-DD5515902850}"/>
              </a:ext>
            </a:extLst>
          </p:cNvPr>
          <p:cNvGrpSpPr/>
          <p:nvPr/>
        </p:nvGrpSpPr>
        <p:grpSpPr>
          <a:xfrm>
            <a:off x="5754350" y="4902928"/>
            <a:ext cx="845067" cy="196547"/>
            <a:chOff x="8140723" y="3029831"/>
            <a:chExt cx="1032323" cy="254707"/>
          </a:xfrm>
        </p:grpSpPr>
        <p:sp>
          <p:nvSpPr>
            <p:cNvPr id="69" name="Rectangle 68">
              <a:extLst>
                <a:ext uri="{FF2B5EF4-FFF2-40B4-BE49-F238E27FC236}">
                  <a16:creationId xmlns:a16="http://schemas.microsoft.com/office/drawing/2014/main" id="{B75DBF7D-8249-509E-F540-4D04C9AF3C06}"/>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sp>
          <p:nvSpPr>
            <p:cNvPr id="70" name="Rectangle 69">
              <a:extLst>
                <a:ext uri="{FF2B5EF4-FFF2-40B4-BE49-F238E27FC236}">
                  <a16:creationId xmlns:a16="http://schemas.microsoft.com/office/drawing/2014/main" id="{AEE8B957-C989-60C5-855D-D866FCE07FE7}"/>
                </a:ext>
              </a:extLst>
            </p:cNvPr>
            <p:cNvSpPr/>
            <p:nvPr/>
          </p:nvSpPr>
          <p:spPr>
            <a:xfrm>
              <a:off x="8658702" y="3033059"/>
              <a:ext cx="251999" cy="2479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89" name="Rectangle 88">
              <a:extLst>
                <a:ext uri="{FF2B5EF4-FFF2-40B4-BE49-F238E27FC236}">
                  <a16:creationId xmlns:a16="http://schemas.microsoft.com/office/drawing/2014/main" id="{8A5EB43E-3E54-4B36-B23D-D63C817F4848}"/>
                </a:ext>
              </a:extLst>
            </p:cNvPr>
            <p:cNvSpPr/>
            <p:nvPr/>
          </p:nvSpPr>
          <p:spPr>
            <a:xfrm>
              <a:off x="8391216" y="3029831"/>
              <a:ext cx="252000" cy="251169"/>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90" name="Rectangle 89">
              <a:extLst>
                <a:ext uri="{FF2B5EF4-FFF2-40B4-BE49-F238E27FC236}">
                  <a16:creationId xmlns:a16="http://schemas.microsoft.com/office/drawing/2014/main" id="{A21EB8B1-9AE7-8391-81F5-8DF9B725D3C6}"/>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91" name="Group 90">
            <a:extLst>
              <a:ext uri="{FF2B5EF4-FFF2-40B4-BE49-F238E27FC236}">
                <a16:creationId xmlns:a16="http://schemas.microsoft.com/office/drawing/2014/main" id="{F0D663B2-F211-C0A6-AF16-50AFC71C2B34}"/>
              </a:ext>
            </a:extLst>
          </p:cNvPr>
          <p:cNvGrpSpPr/>
          <p:nvPr/>
        </p:nvGrpSpPr>
        <p:grpSpPr>
          <a:xfrm>
            <a:off x="7357611" y="4902929"/>
            <a:ext cx="848157" cy="196547"/>
            <a:chOff x="8140723" y="3029831"/>
            <a:chExt cx="1036094" cy="254707"/>
          </a:xfrm>
        </p:grpSpPr>
        <p:sp>
          <p:nvSpPr>
            <p:cNvPr id="92" name="Rectangle 91">
              <a:extLst>
                <a:ext uri="{FF2B5EF4-FFF2-40B4-BE49-F238E27FC236}">
                  <a16:creationId xmlns:a16="http://schemas.microsoft.com/office/drawing/2014/main" id="{13658CDA-5BF1-8F0D-8282-0539D2C61389}"/>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93" name="Rectangle 92">
              <a:extLst>
                <a:ext uri="{FF2B5EF4-FFF2-40B4-BE49-F238E27FC236}">
                  <a16:creationId xmlns:a16="http://schemas.microsoft.com/office/drawing/2014/main" id="{ACEC7D6A-81E1-99CE-EED2-02670E72C857}"/>
                </a:ext>
              </a:extLst>
            </p:cNvPr>
            <p:cNvSpPr/>
            <p:nvPr/>
          </p:nvSpPr>
          <p:spPr>
            <a:xfrm>
              <a:off x="8658692" y="3033060"/>
              <a:ext cx="251999" cy="247933"/>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94" name="Rectangle 93">
              <a:extLst>
                <a:ext uri="{FF2B5EF4-FFF2-40B4-BE49-F238E27FC236}">
                  <a16:creationId xmlns:a16="http://schemas.microsoft.com/office/drawing/2014/main" id="{97E462EC-CF15-739E-0326-0F355E9A7A0D}"/>
                </a:ext>
              </a:extLst>
            </p:cNvPr>
            <p:cNvSpPr/>
            <p:nvPr/>
          </p:nvSpPr>
          <p:spPr>
            <a:xfrm>
              <a:off x="8391216" y="3029831"/>
              <a:ext cx="252000" cy="251156"/>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95" name="Rectangle 94">
              <a:extLst>
                <a:ext uri="{FF2B5EF4-FFF2-40B4-BE49-F238E27FC236}">
                  <a16:creationId xmlns:a16="http://schemas.microsoft.com/office/drawing/2014/main" id="{D11AE618-198A-944A-AB33-BC6F1E05CE3E}"/>
                </a:ext>
              </a:extLst>
            </p:cNvPr>
            <p:cNvSpPr/>
            <p:nvPr/>
          </p:nvSpPr>
          <p:spPr>
            <a:xfrm>
              <a:off x="8924817"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101" name="Group 100">
            <a:extLst>
              <a:ext uri="{FF2B5EF4-FFF2-40B4-BE49-F238E27FC236}">
                <a16:creationId xmlns:a16="http://schemas.microsoft.com/office/drawing/2014/main" id="{E3EEC0CA-5AF1-480B-8AE7-E632BB469097}"/>
              </a:ext>
            </a:extLst>
          </p:cNvPr>
          <p:cNvGrpSpPr/>
          <p:nvPr/>
        </p:nvGrpSpPr>
        <p:grpSpPr>
          <a:xfrm>
            <a:off x="10572806" y="4902939"/>
            <a:ext cx="845069" cy="196547"/>
            <a:chOff x="8140723" y="3029832"/>
            <a:chExt cx="1032321" cy="254706"/>
          </a:xfrm>
        </p:grpSpPr>
        <p:sp>
          <p:nvSpPr>
            <p:cNvPr id="102" name="Rectangle 101">
              <a:extLst>
                <a:ext uri="{FF2B5EF4-FFF2-40B4-BE49-F238E27FC236}">
                  <a16:creationId xmlns:a16="http://schemas.microsoft.com/office/drawing/2014/main" id="{74D387E0-DE91-1398-232D-38D72EC76C15}"/>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103" name="Rectangle 102">
              <a:extLst>
                <a:ext uri="{FF2B5EF4-FFF2-40B4-BE49-F238E27FC236}">
                  <a16:creationId xmlns:a16="http://schemas.microsoft.com/office/drawing/2014/main" id="{79B9D499-05B8-3836-36FD-229F68A36211}"/>
                </a:ext>
              </a:extLst>
            </p:cNvPr>
            <p:cNvSpPr/>
            <p:nvPr/>
          </p:nvSpPr>
          <p:spPr>
            <a:xfrm>
              <a:off x="8658685" y="3033060"/>
              <a:ext cx="251999" cy="25058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176" name="Rectangle 175">
              <a:extLst>
                <a:ext uri="{FF2B5EF4-FFF2-40B4-BE49-F238E27FC236}">
                  <a16:creationId xmlns:a16="http://schemas.microsoft.com/office/drawing/2014/main" id="{EBAF564C-062D-C724-741B-438C6B8B3636}"/>
                </a:ext>
              </a:extLst>
            </p:cNvPr>
            <p:cNvSpPr/>
            <p:nvPr/>
          </p:nvSpPr>
          <p:spPr>
            <a:xfrm>
              <a:off x="8391216" y="3029832"/>
              <a:ext cx="252000" cy="25381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177" name="Rectangle 176">
              <a:extLst>
                <a:ext uri="{FF2B5EF4-FFF2-40B4-BE49-F238E27FC236}">
                  <a16:creationId xmlns:a16="http://schemas.microsoft.com/office/drawing/2014/main" id="{EB1F3EF7-A912-BCCB-64ED-5F0B7C423773}"/>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4</a:t>
              </a:r>
            </a:p>
          </p:txBody>
        </p:sp>
      </p:grpSp>
      <p:grpSp>
        <p:nvGrpSpPr>
          <p:cNvPr id="178" name="Group 177">
            <a:extLst>
              <a:ext uri="{FF2B5EF4-FFF2-40B4-BE49-F238E27FC236}">
                <a16:creationId xmlns:a16="http://schemas.microsoft.com/office/drawing/2014/main" id="{180D264A-75BE-0AB3-7D6F-05FFDD2193BB}"/>
              </a:ext>
            </a:extLst>
          </p:cNvPr>
          <p:cNvGrpSpPr/>
          <p:nvPr/>
        </p:nvGrpSpPr>
        <p:grpSpPr>
          <a:xfrm>
            <a:off x="5765946" y="6373606"/>
            <a:ext cx="848155" cy="195546"/>
            <a:chOff x="8140723" y="3032538"/>
            <a:chExt cx="1036094" cy="253409"/>
          </a:xfrm>
        </p:grpSpPr>
        <p:sp>
          <p:nvSpPr>
            <p:cNvPr id="179" name="Rectangle 178">
              <a:extLst>
                <a:ext uri="{FF2B5EF4-FFF2-40B4-BE49-F238E27FC236}">
                  <a16:creationId xmlns:a16="http://schemas.microsoft.com/office/drawing/2014/main" id="{CC54322B-4491-AA89-CE60-74CA629A0748}"/>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180" name="Rectangle 179">
              <a:extLst>
                <a:ext uri="{FF2B5EF4-FFF2-40B4-BE49-F238E27FC236}">
                  <a16:creationId xmlns:a16="http://schemas.microsoft.com/office/drawing/2014/main" id="{DEA16240-E59F-D6DE-8F4B-09B0CE7DA546}"/>
                </a:ext>
              </a:extLst>
            </p:cNvPr>
            <p:cNvSpPr/>
            <p:nvPr/>
          </p:nvSpPr>
          <p:spPr>
            <a:xfrm>
              <a:off x="8658681" y="3033059"/>
              <a:ext cx="251998"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181" name="Rectangle 180">
              <a:extLst>
                <a:ext uri="{FF2B5EF4-FFF2-40B4-BE49-F238E27FC236}">
                  <a16:creationId xmlns:a16="http://schemas.microsoft.com/office/drawing/2014/main" id="{F2648881-9D5E-1BB1-FAAE-24F2A161D163}"/>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182" name="Rectangle 181">
              <a:extLst>
                <a:ext uri="{FF2B5EF4-FFF2-40B4-BE49-F238E27FC236}">
                  <a16:creationId xmlns:a16="http://schemas.microsoft.com/office/drawing/2014/main" id="{29DFD3BA-51E9-C4BE-22B8-5A95A862AA38}"/>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183" name="Group 182">
            <a:extLst>
              <a:ext uri="{FF2B5EF4-FFF2-40B4-BE49-F238E27FC236}">
                <a16:creationId xmlns:a16="http://schemas.microsoft.com/office/drawing/2014/main" id="{B952CC13-D622-C332-5753-9D0CF979D95B}"/>
              </a:ext>
            </a:extLst>
          </p:cNvPr>
          <p:cNvGrpSpPr/>
          <p:nvPr/>
        </p:nvGrpSpPr>
        <p:grpSpPr>
          <a:xfrm>
            <a:off x="7369188" y="6373606"/>
            <a:ext cx="848155" cy="195546"/>
            <a:chOff x="8140723" y="3032538"/>
            <a:chExt cx="1036094" cy="253409"/>
          </a:xfrm>
        </p:grpSpPr>
        <p:sp>
          <p:nvSpPr>
            <p:cNvPr id="184" name="Rectangle 183">
              <a:extLst>
                <a:ext uri="{FF2B5EF4-FFF2-40B4-BE49-F238E27FC236}">
                  <a16:creationId xmlns:a16="http://schemas.microsoft.com/office/drawing/2014/main" id="{CA78307F-634F-E817-F09A-5CAEB6C5CA80}"/>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185" name="Rectangle 184">
              <a:extLst>
                <a:ext uri="{FF2B5EF4-FFF2-40B4-BE49-F238E27FC236}">
                  <a16:creationId xmlns:a16="http://schemas.microsoft.com/office/drawing/2014/main" id="{EAC1862D-5EA8-1B52-9E5A-6D372E6C40FB}"/>
                </a:ext>
              </a:extLst>
            </p:cNvPr>
            <p:cNvSpPr/>
            <p:nvPr/>
          </p:nvSpPr>
          <p:spPr>
            <a:xfrm>
              <a:off x="8658701"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186" name="Rectangle 185">
              <a:extLst>
                <a:ext uri="{FF2B5EF4-FFF2-40B4-BE49-F238E27FC236}">
                  <a16:creationId xmlns:a16="http://schemas.microsoft.com/office/drawing/2014/main" id="{56C6C600-3C1B-A5F4-B992-D8653F91863F}"/>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188" name="Rectangle 187">
              <a:extLst>
                <a:ext uri="{FF2B5EF4-FFF2-40B4-BE49-F238E27FC236}">
                  <a16:creationId xmlns:a16="http://schemas.microsoft.com/office/drawing/2014/main" id="{C8C7C70C-82EB-1890-FEAA-A7C13D650DDE}"/>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189" name="Group 188">
            <a:extLst>
              <a:ext uri="{FF2B5EF4-FFF2-40B4-BE49-F238E27FC236}">
                <a16:creationId xmlns:a16="http://schemas.microsoft.com/office/drawing/2014/main" id="{D39784C2-DE29-6F76-98C9-8F538BBC12C5}"/>
              </a:ext>
            </a:extLst>
          </p:cNvPr>
          <p:cNvGrpSpPr/>
          <p:nvPr/>
        </p:nvGrpSpPr>
        <p:grpSpPr>
          <a:xfrm>
            <a:off x="8975142" y="6373606"/>
            <a:ext cx="845067" cy="195546"/>
            <a:chOff x="8140723" y="3032538"/>
            <a:chExt cx="1032322" cy="253409"/>
          </a:xfrm>
        </p:grpSpPr>
        <p:sp>
          <p:nvSpPr>
            <p:cNvPr id="190" name="Rectangle 189">
              <a:extLst>
                <a:ext uri="{FF2B5EF4-FFF2-40B4-BE49-F238E27FC236}">
                  <a16:creationId xmlns:a16="http://schemas.microsoft.com/office/drawing/2014/main" id="{00648512-0520-AE7D-21E8-1B8F2199DDB8}"/>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191" name="Rectangle 190">
              <a:extLst>
                <a:ext uri="{FF2B5EF4-FFF2-40B4-BE49-F238E27FC236}">
                  <a16:creationId xmlns:a16="http://schemas.microsoft.com/office/drawing/2014/main" id="{E1907DA7-5810-EF9C-4027-AE375B6F891D}"/>
                </a:ext>
              </a:extLst>
            </p:cNvPr>
            <p:cNvSpPr/>
            <p:nvPr/>
          </p:nvSpPr>
          <p:spPr>
            <a:xfrm>
              <a:off x="865104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192" name="Rectangle 191">
              <a:extLst>
                <a:ext uri="{FF2B5EF4-FFF2-40B4-BE49-F238E27FC236}">
                  <a16:creationId xmlns:a16="http://schemas.microsoft.com/office/drawing/2014/main" id="{4D1E867D-E83B-73E2-9E0E-ECBA51A78084}"/>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193" name="Rectangle 192">
              <a:extLst>
                <a:ext uri="{FF2B5EF4-FFF2-40B4-BE49-F238E27FC236}">
                  <a16:creationId xmlns:a16="http://schemas.microsoft.com/office/drawing/2014/main" id="{37CEE1DF-0C69-F4C5-1475-BE79B4EB8CA3}"/>
                </a:ext>
              </a:extLst>
            </p:cNvPr>
            <p:cNvSpPr/>
            <p:nvPr/>
          </p:nvSpPr>
          <p:spPr>
            <a:xfrm>
              <a:off x="892104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194" name="Group 193">
            <a:extLst>
              <a:ext uri="{FF2B5EF4-FFF2-40B4-BE49-F238E27FC236}">
                <a16:creationId xmlns:a16="http://schemas.microsoft.com/office/drawing/2014/main" id="{D4A8C635-EB80-1441-CBD7-03637B3DD502}"/>
              </a:ext>
            </a:extLst>
          </p:cNvPr>
          <p:cNvGrpSpPr/>
          <p:nvPr/>
        </p:nvGrpSpPr>
        <p:grpSpPr>
          <a:xfrm>
            <a:off x="10584376" y="6373606"/>
            <a:ext cx="851328" cy="195546"/>
            <a:chOff x="8140723" y="3032538"/>
            <a:chExt cx="1039971" cy="253409"/>
          </a:xfrm>
        </p:grpSpPr>
        <p:sp>
          <p:nvSpPr>
            <p:cNvPr id="195" name="Rectangle 194">
              <a:extLst>
                <a:ext uri="{FF2B5EF4-FFF2-40B4-BE49-F238E27FC236}">
                  <a16:creationId xmlns:a16="http://schemas.microsoft.com/office/drawing/2014/main" id="{7BB11942-7D4B-47E7-9CAE-587E3B3A4622}"/>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196" name="Rectangle 195">
              <a:extLst>
                <a:ext uri="{FF2B5EF4-FFF2-40B4-BE49-F238E27FC236}">
                  <a16:creationId xmlns:a16="http://schemas.microsoft.com/office/drawing/2014/main" id="{A90D319B-15D1-8AA6-3676-16648E5CBE79}"/>
                </a:ext>
              </a:extLst>
            </p:cNvPr>
            <p:cNvSpPr/>
            <p:nvPr/>
          </p:nvSpPr>
          <p:spPr>
            <a:xfrm>
              <a:off x="865869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197" name="Rectangle 196">
              <a:extLst>
                <a:ext uri="{FF2B5EF4-FFF2-40B4-BE49-F238E27FC236}">
                  <a16:creationId xmlns:a16="http://schemas.microsoft.com/office/drawing/2014/main" id="{37B79613-0886-F660-80BF-452E13AAD063}"/>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198" name="Rectangle 197">
              <a:extLst>
                <a:ext uri="{FF2B5EF4-FFF2-40B4-BE49-F238E27FC236}">
                  <a16:creationId xmlns:a16="http://schemas.microsoft.com/office/drawing/2014/main" id="{8F9EBCDA-0AFE-E783-62BF-592C475C352D}"/>
                </a:ext>
              </a:extLst>
            </p:cNvPr>
            <p:cNvSpPr/>
            <p:nvPr/>
          </p:nvSpPr>
          <p:spPr>
            <a:xfrm>
              <a:off x="892869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218" name="Group 217">
            <a:extLst>
              <a:ext uri="{FF2B5EF4-FFF2-40B4-BE49-F238E27FC236}">
                <a16:creationId xmlns:a16="http://schemas.microsoft.com/office/drawing/2014/main" id="{B759CD71-222B-AAEF-84D3-8FC7D3AF9B41}"/>
              </a:ext>
            </a:extLst>
          </p:cNvPr>
          <p:cNvGrpSpPr/>
          <p:nvPr/>
        </p:nvGrpSpPr>
        <p:grpSpPr>
          <a:xfrm>
            <a:off x="6802438" y="448202"/>
            <a:ext cx="4220261" cy="215121"/>
            <a:chOff x="430430" y="6044585"/>
            <a:chExt cx="4220261" cy="215121"/>
          </a:xfrm>
        </p:grpSpPr>
        <p:sp>
          <p:nvSpPr>
            <p:cNvPr id="214" name="Rectangle 213">
              <a:extLst>
                <a:ext uri="{FF2B5EF4-FFF2-40B4-BE49-F238E27FC236}">
                  <a16:creationId xmlns:a16="http://schemas.microsoft.com/office/drawing/2014/main" id="{ADB4F13F-4732-6C12-E066-8AA4B41CD222}"/>
                </a:ext>
              </a:extLst>
            </p:cNvPr>
            <p:cNvSpPr/>
            <p:nvPr/>
          </p:nvSpPr>
          <p:spPr>
            <a:xfrm>
              <a:off x="430430" y="6044585"/>
              <a:ext cx="1050302" cy="21474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tx1"/>
                  </a:solidFill>
                </a:rPr>
                <a:t>Geluk</a:t>
              </a:r>
            </a:p>
          </p:txBody>
        </p:sp>
        <p:sp>
          <p:nvSpPr>
            <p:cNvPr id="215" name="Rectangle 214">
              <a:extLst>
                <a:ext uri="{FF2B5EF4-FFF2-40B4-BE49-F238E27FC236}">
                  <a16:creationId xmlns:a16="http://schemas.microsoft.com/office/drawing/2014/main" id="{5DDA72B1-B12E-7B07-9A00-90923C1735A3}"/>
                </a:ext>
              </a:extLst>
            </p:cNvPr>
            <p:cNvSpPr/>
            <p:nvPr/>
          </p:nvSpPr>
          <p:spPr>
            <a:xfrm>
              <a:off x="1488809" y="6044585"/>
              <a:ext cx="1050302" cy="214740"/>
            </a:xfrm>
            <a:prstGeom prst="rect">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Gezondheid</a:t>
              </a:r>
            </a:p>
          </p:txBody>
        </p:sp>
        <p:sp>
          <p:nvSpPr>
            <p:cNvPr id="216" name="Rectangle 215">
              <a:extLst>
                <a:ext uri="{FF2B5EF4-FFF2-40B4-BE49-F238E27FC236}">
                  <a16:creationId xmlns:a16="http://schemas.microsoft.com/office/drawing/2014/main" id="{5F76C08B-B209-5DE8-1DD6-FC2F7E249425}"/>
                </a:ext>
              </a:extLst>
            </p:cNvPr>
            <p:cNvSpPr/>
            <p:nvPr/>
          </p:nvSpPr>
          <p:spPr>
            <a:xfrm>
              <a:off x="3600389" y="6044966"/>
              <a:ext cx="1050302" cy="21474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tx1"/>
                  </a:solidFill>
                </a:rPr>
                <a:t>Economie</a:t>
              </a:r>
            </a:p>
          </p:txBody>
        </p:sp>
        <p:sp>
          <p:nvSpPr>
            <p:cNvPr id="217" name="Rectangle 216">
              <a:extLst>
                <a:ext uri="{FF2B5EF4-FFF2-40B4-BE49-F238E27FC236}">
                  <a16:creationId xmlns:a16="http://schemas.microsoft.com/office/drawing/2014/main" id="{8CE241CE-1C53-63D2-EE1B-67E50D5B7FA3}"/>
                </a:ext>
              </a:extLst>
            </p:cNvPr>
            <p:cNvSpPr/>
            <p:nvPr/>
          </p:nvSpPr>
          <p:spPr>
            <a:xfrm>
              <a:off x="2547188" y="6044585"/>
              <a:ext cx="1050302" cy="21474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bg1"/>
                  </a:solidFill>
                </a:rPr>
                <a:t>Veiligheid</a:t>
              </a:r>
            </a:p>
          </p:txBody>
        </p:sp>
      </p:grpSp>
      <p:grpSp>
        <p:nvGrpSpPr>
          <p:cNvPr id="6" name="Group 5">
            <a:extLst>
              <a:ext uri="{FF2B5EF4-FFF2-40B4-BE49-F238E27FC236}">
                <a16:creationId xmlns:a16="http://schemas.microsoft.com/office/drawing/2014/main" id="{08ED1EEB-9ADC-370B-78B0-6965D9760821}"/>
              </a:ext>
            </a:extLst>
          </p:cNvPr>
          <p:cNvGrpSpPr/>
          <p:nvPr/>
        </p:nvGrpSpPr>
        <p:grpSpPr>
          <a:xfrm>
            <a:off x="617050" y="4247986"/>
            <a:ext cx="3145130" cy="172303"/>
            <a:chOff x="6405272" y="771619"/>
            <a:chExt cx="3145130" cy="172303"/>
          </a:xfrm>
        </p:grpSpPr>
        <p:sp>
          <p:nvSpPr>
            <p:cNvPr id="7" name="Rectangle 6">
              <a:extLst>
                <a:ext uri="{FF2B5EF4-FFF2-40B4-BE49-F238E27FC236}">
                  <a16:creationId xmlns:a16="http://schemas.microsoft.com/office/drawing/2014/main" id="{0B4D9731-FCFE-BEB5-D829-27F0D5E44E0F}"/>
                </a:ext>
              </a:extLst>
            </p:cNvPr>
            <p:cNvSpPr/>
            <p:nvPr/>
          </p:nvSpPr>
          <p:spPr>
            <a:xfrm>
              <a:off x="6637066"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rgbClr val="0B647F"/>
                  </a:solidFill>
                </a:rPr>
                <a:t>Voedselproductie</a:t>
              </a:r>
            </a:p>
          </p:txBody>
        </p:sp>
        <p:sp>
          <p:nvSpPr>
            <p:cNvPr id="8" name="Rectangle 7">
              <a:extLst>
                <a:ext uri="{FF2B5EF4-FFF2-40B4-BE49-F238E27FC236}">
                  <a16:creationId xmlns:a16="http://schemas.microsoft.com/office/drawing/2014/main" id="{9E4666B7-27E8-D11B-8848-F0984219DC91}"/>
                </a:ext>
              </a:extLst>
            </p:cNvPr>
            <p:cNvSpPr/>
            <p:nvPr/>
          </p:nvSpPr>
          <p:spPr>
            <a:xfrm>
              <a:off x="6405272" y="771619"/>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1</a:t>
              </a:r>
            </a:p>
          </p:txBody>
        </p:sp>
      </p:grpSp>
      <p:grpSp>
        <p:nvGrpSpPr>
          <p:cNvPr id="9" name="Group 8">
            <a:extLst>
              <a:ext uri="{FF2B5EF4-FFF2-40B4-BE49-F238E27FC236}">
                <a16:creationId xmlns:a16="http://schemas.microsoft.com/office/drawing/2014/main" id="{3EC95751-9C90-3581-1460-F512600A4FE3}"/>
              </a:ext>
            </a:extLst>
          </p:cNvPr>
          <p:cNvGrpSpPr/>
          <p:nvPr/>
        </p:nvGrpSpPr>
        <p:grpSpPr>
          <a:xfrm>
            <a:off x="617050" y="4445479"/>
            <a:ext cx="3145129" cy="172189"/>
            <a:chOff x="6405272" y="772148"/>
            <a:chExt cx="3145129" cy="172189"/>
          </a:xfrm>
        </p:grpSpPr>
        <p:sp>
          <p:nvSpPr>
            <p:cNvPr id="10" name="Rectangle 9">
              <a:extLst>
                <a:ext uri="{FF2B5EF4-FFF2-40B4-BE49-F238E27FC236}">
                  <a16:creationId xmlns:a16="http://schemas.microsoft.com/office/drawing/2014/main" id="{1DD286FD-805D-3DBC-CA91-2B47E213F8EE}"/>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rgbClr val="0B647F"/>
                  </a:solidFill>
                </a:rPr>
                <a:t>Huizen</a:t>
              </a:r>
            </a:p>
          </p:txBody>
        </p:sp>
        <p:sp>
          <p:nvSpPr>
            <p:cNvPr id="11" name="Rectangle 10">
              <a:extLst>
                <a:ext uri="{FF2B5EF4-FFF2-40B4-BE49-F238E27FC236}">
                  <a16:creationId xmlns:a16="http://schemas.microsoft.com/office/drawing/2014/main" id="{6FA0DA44-2112-E6F8-643A-C457CE641013}"/>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2</a:t>
              </a:r>
            </a:p>
          </p:txBody>
        </p:sp>
      </p:grpSp>
      <p:grpSp>
        <p:nvGrpSpPr>
          <p:cNvPr id="12" name="Group 11">
            <a:extLst>
              <a:ext uri="{FF2B5EF4-FFF2-40B4-BE49-F238E27FC236}">
                <a16:creationId xmlns:a16="http://schemas.microsoft.com/office/drawing/2014/main" id="{8A0C34C4-1F4B-2951-51EF-A637513ECDCD}"/>
              </a:ext>
            </a:extLst>
          </p:cNvPr>
          <p:cNvGrpSpPr/>
          <p:nvPr/>
        </p:nvGrpSpPr>
        <p:grpSpPr>
          <a:xfrm>
            <a:off x="617050" y="4642443"/>
            <a:ext cx="3145129" cy="172189"/>
            <a:chOff x="6405272" y="772148"/>
            <a:chExt cx="3145129" cy="172189"/>
          </a:xfrm>
        </p:grpSpPr>
        <p:sp>
          <p:nvSpPr>
            <p:cNvPr id="13" name="Rectangle 12">
              <a:extLst>
                <a:ext uri="{FF2B5EF4-FFF2-40B4-BE49-F238E27FC236}">
                  <a16:creationId xmlns:a16="http://schemas.microsoft.com/office/drawing/2014/main" id="{F8CBE78E-536E-89A9-459A-D8DF7840861C}"/>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rgbClr val="0B647F"/>
                  </a:solidFill>
                </a:rPr>
                <a:t>Drinkwater</a:t>
              </a:r>
            </a:p>
          </p:txBody>
        </p:sp>
        <p:sp>
          <p:nvSpPr>
            <p:cNvPr id="14" name="Rectangle 13">
              <a:extLst>
                <a:ext uri="{FF2B5EF4-FFF2-40B4-BE49-F238E27FC236}">
                  <a16:creationId xmlns:a16="http://schemas.microsoft.com/office/drawing/2014/main" id="{F379B469-6723-2F4C-2C38-F455AE798E06}"/>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3</a:t>
              </a:r>
            </a:p>
          </p:txBody>
        </p:sp>
      </p:grpSp>
      <p:grpSp>
        <p:nvGrpSpPr>
          <p:cNvPr id="15" name="Group 14">
            <a:extLst>
              <a:ext uri="{FF2B5EF4-FFF2-40B4-BE49-F238E27FC236}">
                <a16:creationId xmlns:a16="http://schemas.microsoft.com/office/drawing/2014/main" id="{84C281B0-694F-181D-7A7F-2BDDBA67A08B}"/>
              </a:ext>
            </a:extLst>
          </p:cNvPr>
          <p:cNvGrpSpPr/>
          <p:nvPr/>
        </p:nvGrpSpPr>
        <p:grpSpPr>
          <a:xfrm>
            <a:off x="617050" y="4839407"/>
            <a:ext cx="3145129" cy="172189"/>
            <a:chOff x="6405272" y="772148"/>
            <a:chExt cx="3145129" cy="172189"/>
          </a:xfrm>
        </p:grpSpPr>
        <p:sp>
          <p:nvSpPr>
            <p:cNvPr id="16" name="Rectangle 15">
              <a:extLst>
                <a:ext uri="{FF2B5EF4-FFF2-40B4-BE49-F238E27FC236}">
                  <a16:creationId xmlns:a16="http://schemas.microsoft.com/office/drawing/2014/main" id="{2214CFD9-9A69-4E26-440C-6AF434F4F5D1}"/>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7" name="Rectangle 16">
              <a:extLst>
                <a:ext uri="{FF2B5EF4-FFF2-40B4-BE49-F238E27FC236}">
                  <a16:creationId xmlns:a16="http://schemas.microsoft.com/office/drawing/2014/main" id="{73BB8CE5-6D10-FCA7-329F-F803324E031D}"/>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4</a:t>
              </a:r>
            </a:p>
          </p:txBody>
        </p:sp>
      </p:grpSp>
      <p:grpSp>
        <p:nvGrpSpPr>
          <p:cNvPr id="18" name="Group 17">
            <a:extLst>
              <a:ext uri="{FF2B5EF4-FFF2-40B4-BE49-F238E27FC236}">
                <a16:creationId xmlns:a16="http://schemas.microsoft.com/office/drawing/2014/main" id="{35CAE31D-DB1F-BB7C-E412-753F8C000F50}"/>
              </a:ext>
            </a:extLst>
          </p:cNvPr>
          <p:cNvGrpSpPr/>
          <p:nvPr/>
        </p:nvGrpSpPr>
        <p:grpSpPr>
          <a:xfrm>
            <a:off x="617050" y="5036371"/>
            <a:ext cx="3145129" cy="172189"/>
            <a:chOff x="6405272" y="772148"/>
            <a:chExt cx="3145129" cy="172189"/>
          </a:xfrm>
        </p:grpSpPr>
        <p:sp>
          <p:nvSpPr>
            <p:cNvPr id="19" name="Rectangle 18">
              <a:extLst>
                <a:ext uri="{FF2B5EF4-FFF2-40B4-BE49-F238E27FC236}">
                  <a16:creationId xmlns:a16="http://schemas.microsoft.com/office/drawing/2014/main" id="{CC385650-47A5-AB96-E9F5-C22CFCD9ABF5}"/>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22" name="Rectangle 21">
              <a:extLst>
                <a:ext uri="{FF2B5EF4-FFF2-40B4-BE49-F238E27FC236}">
                  <a16:creationId xmlns:a16="http://schemas.microsoft.com/office/drawing/2014/main" id="{A4FBDF2A-CDCB-0DD4-9712-2CE68DD606D4}"/>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5</a:t>
              </a:r>
            </a:p>
          </p:txBody>
        </p:sp>
      </p:grpSp>
      <p:grpSp>
        <p:nvGrpSpPr>
          <p:cNvPr id="23" name="Group 22">
            <a:extLst>
              <a:ext uri="{FF2B5EF4-FFF2-40B4-BE49-F238E27FC236}">
                <a16:creationId xmlns:a16="http://schemas.microsoft.com/office/drawing/2014/main" id="{12FF61E2-EBB8-5DF3-EEF8-E154DA33D04A}"/>
              </a:ext>
            </a:extLst>
          </p:cNvPr>
          <p:cNvGrpSpPr/>
          <p:nvPr/>
        </p:nvGrpSpPr>
        <p:grpSpPr>
          <a:xfrm>
            <a:off x="617050" y="5233335"/>
            <a:ext cx="3145129" cy="172189"/>
            <a:chOff x="6405272" y="772148"/>
            <a:chExt cx="3145129" cy="172189"/>
          </a:xfrm>
        </p:grpSpPr>
        <p:sp>
          <p:nvSpPr>
            <p:cNvPr id="24" name="Rectangle 23">
              <a:extLst>
                <a:ext uri="{FF2B5EF4-FFF2-40B4-BE49-F238E27FC236}">
                  <a16:creationId xmlns:a16="http://schemas.microsoft.com/office/drawing/2014/main" id="{C0184C26-3158-08CE-69A6-087185272D37}"/>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25" name="Rectangle 24">
              <a:extLst>
                <a:ext uri="{FF2B5EF4-FFF2-40B4-BE49-F238E27FC236}">
                  <a16:creationId xmlns:a16="http://schemas.microsoft.com/office/drawing/2014/main" id="{1F5DA983-D07F-FF11-5224-34E2F942C94C}"/>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6</a:t>
              </a:r>
            </a:p>
          </p:txBody>
        </p:sp>
      </p:grpSp>
      <p:grpSp>
        <p:nvGrpSpPr>
          <p:cNvPr id="26" name="Group 25">
            <a:extLst>
              <a:ext uri="{FF2B5EF4-FFF2-40B4-BE49-F238E27FC236}">
                <a16:creationId xmlns:a16="http://schemas.microsoft.com/office/drawing/2014/main" id="{E97445E2-47CA-CAAA-C910-C4D4875F6913}"/>
              </a:ext>
            </a:extLst>
          </p:cNvPr>
          <p:cNvGrpSpPr/>
          <p:nvPr/>
        </p:nvGrpSpPr>
        <p:grpSpPr>
          <a:xfrm>
            <a:off x="617050" y="5430299"/>
            <a:ext cx="3145129" cy="172189"/>
            <a:chOff x="6405272" y="772148"/>
            <a:chExt cx="3145129" cy="172189"/>
          </a:xfrm>
        </p:grpSpPr>
        <p:sp>
          <p:nvSpPr>
            <p:cNvPr id="27" name="Rectangle 26">
              <a:extLst>
                <a:ext uri="{FF2B5EF4-FFF2-40B4-BE49-F238E27FC236}">
                  <a16:creationId xmlns:a16="http://schemas.microsoft.com/office/drawing/2014/main" id="{6F90935E-719E-DE1C-36E9-ED1BDED7B958}"/>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40" name="Rectangle 39">
              <a:extLst>
                <a:ext uri="{FF2B5EF4-FFF2-40B4-BE49-F238E27FC236}">
                  <a16:creationId xmlns:a16="http://schemas.microsoft.com/office/drawing/2014/main" id="{27D6A83D-12C5-2F80-0962-9A7B7C0ABAAA}"/>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7</a:t>
              </a:r>
            </a:p>
          </p:txBody>
        </p:sp>
      </p:grpSp>
      <p:grpSp>
        <p:nvGrpSpPr>
          <p:cNvPr id="43" name="Group 42">
            <a:extLst>
              <a:ext uri="{FF2B5EF4-FFF2-40B4-BE49-F238E27FC236}">
                <a16:creationId xmlns:a16="http://schemas.microsoft.com/office/drawing/2014/main" id="{F1A64323-D024-8652-C5DE-7660102E4C20}"/>
              </a:ext>
            </a:extLst>
          </p:cNvPr>
          <p:cNvGrpSpPr/>
          <p:nvPr/>
        </p:nvGrpSpPr>
        <p:grpSpPr>
          <a:xfrm>
            <a:off x="617050" y="5627263"/>
            <a:ext cx="3145129" cy="172189"/>
            <a:chOff x="6405272" y="772148"/>
            <a:chExt cx="3145129" cy="172189"/>
          </a:xfrm>
        </p:grpSpPr>
        <p:sp>
          <p:nvSpPr>
            <p:cNvPr id="187" name="Rectangle 186">
              <a:extLst>
                <a:ext uri="{FF2B5EF4-FFF2-40B4-BE49-F238E27FC236}">
                  <a16:creationId xmlns:a16="http://schemas.microsoft.com/office/drawing/2014/main" id="{8497C5F9-5EDD-2AF2-5FFA-E0505096829D}"/>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199" name="Rectangle 198">
              <a:extLst>
                <a:ext uri="{FF2B5EF4-FFF2-40B4-BE49-F238E27FC236}">
                  <a16:creationId xmlns:a16="http://schemas.microsoft.com/office/drawing/2014/main" id="{41FEF605-ACE1-9CEC-720E-A7102EBDFF7D}"/>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8</a:t>
              </a:r>
            </a:p>
          </p:txBody>
        </p:sp>
      </p:grpSp>
      <p:grpSp>
        <p:nvGrpSpPr>
          <p:cNvPr id="201" name="Group 200">
            <a:extLst>
              <a:ext uri="{FF2B5EF4-FFF2-40B4-BE49-F238E27FC236}">
                <a16:creationId xmlns:a16="http://schemas.microsoft.com/office/drawing/2014/main" id="{CE6C1B03-4E71-8567-34F9-F804ACD88EB8}"/>
              </a:ext>
            </a:extLst>
          </p:cNvPr>
          <p:cNvGrpSpPr/>
          <p:nvPr/>
        </p:nvGrpSpPr>
        <p:grpSpPr>
          <a:xfrm>
            <a:off x="617050" y="5824227"/>
            <a:ext cx="3145129" cy="172189"/>
            <a:chOff x="6405272" y="772148"/>
            <a:chExt cx="3145129" cy="172189"/>
          </a:xfrm>
        </p:grpSpPr>
        <p:sp>
          <p:nvSpPr>
            <p:cNvPr id="204" name="Rectangle 203">
              <a:extLst>
                <a:ext uri="{FF2B5EF4-FFF2-40B4-BE49-F238E27FC236}">
                  <a16:creationId xmlns:a16="http://schemas.microsoft.com/office/drawing/2014/main" id="{C31BC8D2-A2D5-3461-FF70-F51766D7D685}"/>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205" name="Rectangle 204">
              <a:extLst>
                <a:ext uri="{FF2B5EF4-FFF2-40B4-BE49-F238E27FC236}">
                  <a16:creationId xmlns:a16="http://schemas.microsoft.com/office/drawing/2014/main" id="{7191059A-C798-C293-404C-23D49542FC3D}"/>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rPr>
                <a:t>9</a:t>
              </a:r>
            </a:p>
          </p:txBody>
        </p:sp>
      </p:grpSp>
      <p:grpSp>
        <p:nvGrpSpPr>
          <p:cNvPr id="206" name="Group 205">
            <a:extLst>
              <a:ext uri="{FF2B5EF4-FFF2-40B4-BE49-F238E27FC236}">
                <a16:creationId xmlns:a16="http://schemas.microsoft.com/office/drawing/2014/main" id="{5BCE4985-0F1C-A5F9-2CE6-58B5CF592001}"/>
              </a:ext>
            </a:extLst>
          </p:cNvPr>
          <p:cNvGrpSpPr/>
          <p:nvPr/>
        </p:nvGrpSpPr>
        <p:grpSpPr>
          <a:xfrm>
            <a:off x="617050" y="6021191"/>
            <a:ext cx="3145129" cy="172189"/>
            <a:chOff x="6405272" y="772148"/>
            <a:chExt cx="3145129" cy="172189"/>
          </a:xfrm>
        </p:grpSpPr>
        <p:sp>
          <p:nvSpPr>
            <p:cNvPr id="207" name="Rectangle 206">
              <a:extLst>
                <a:ext uri="{FF2B5EF4-FFF2-40B4-BE49-F238E27FC236}">
                  <a16:creationId xmlns:a16="http://schemas.microsoft.com/office/drawing/2014/main" id="{A2AA6D5C-12FE-1B2F-5C17-A175605769AD}"/>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endParaRPr>
            </a:p>
          </p:txBody>
        </p:sp>
        <p:sp>
          <p:nvSpPr>
            <p:cNvPr id="220" name="Rectangle 219">
              <a:extLst>
                <a:ext uri="{FF2B5EF4-FFF2-40B4-BE49-F238E27FC236}">
                  <a16:creationId xmlns:a16="http://schemas.microsoft.com/office/drawing/2014/main" id="{F36BEB57-35E4-7DB6-543B-C7FD12A3F9DF}"/>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endParaRPr>
            </a:p>
          </p:txBody>
        </p:sp>
      </p:grpSp>
      <p:sp>
        <p:nvSpPr>
          <p:cNvPr id="221" name="Rectangle 220">
            <a:extLst>
              <a:ext uri="{FF2B5EF4-FFF2-40B4-BE49-F238E27FC236}">
                <a16:creationId xmlns:a16="http://schemas.microsoft.com/office/drawing/2014/main" id="{BD45D382-B50A-3424-CCC0-7CCF9CBFBCD2}"/>
              </a:ext>
            </a:extLst>
          </p:cNvPr>
          <p:cNvSpPr/>
          <p:nvPr/>
        </p:nvSpPr>
        <p:spPr>
          <a:xfrm>
            <a:off x="548687" y="6034829"/>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rPr>
              <a:t>10</a:t>
            </a:r>
          </a:p>
        </p:txBody>
      </p:sp>
      <p:sp>
        <p:nvSpPr>
          <p:cNvPr id="222" name="Rectangle 221">
            <a:extLst>
              <a:ext uri="{FF2B5EF4-FFF2-40B4-BE49-F238E27FC236}">
                <a16:creationId xmlns:a16="http://schemas.microsoft.com/office/drawing/2014/main" id="{27FE2AC5-3CE3-B945-3F06-3545DCD34C2F}"/>
              </a:ext>
            </a:extLst>
          </p:cNvPr>
          <p:cNvSpPr/>
          <p:nvPr/>
        </p:nvSpPr>
        <p:spPr>
          <a:xfrm>
            <a:off x="3898131" y="4246020"/>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23" name="Rectangle 222">
            <a:extLst>
              <a:ext uri="{FF2B5EF4-FFF2-40B4-BE49-F238E27FC236}">
                <a16:creationId xmlns:a16="http://schemas.microsoft.com/office/drawing/2014/main" id="{0EDEAFBC-D5ED-9D7F-F9DA-23F06165DCC0}"/>
              </a:ext>
            </a:extLst>
          </p:cNvPr>
          <p:cNvSpPr/>
          <p:nvPr/>
        </p:nvSpPr>
        <p:spPr>
          <a:xfrm>
            <a:off x="3898131" y="4442960"/>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224" name="Rectangle 223">
            <a:extLst>
              <a:ext uri="{FF2B5EF4-FFF2-40B4-BE49-F238E27FC236}">
                <a16:creationId xmlns:a16="http://schemas.microsoft.com/office/drawing/2014/main" id="{193911E4-EEB4-65C3-E774-6DB92FDAF609}"/>
              </a:ext>
            </a:extLst>
          </p:cNvPr>
          <p:cNvSpPr/>
          <p:nvPr/>
        </p:nvSpPr>
        <p:spPr>
          <a:xfrm>
            <a:off x="3898131" y="4639900"/>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25" name="Rectangle 224">
            <a:extLst>
              <a:ext uri="{FF2B5EF4-FFF2-40B4-BE49-F238E27FC236}">
                <a16:creationId xmlns:a16="http://schemas.microsoft.com/office/drawing/2014/main" id="{F99E55BB-0E50-F784-2306-36BAB4558041}"/>
              </a:ext>
            </a:extLst>
          </p:cNvPr>
          <p:cNvSpPr/>
          <p:nvPr/>
        </p:nvSpPr>
        <p:spPr>
          <a:xfrm>
            <a:off x="3898131" y="4836840"/>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26" name="Rectangle 225">
            <a:extLst>
              <a:ext uri="{FF2B5EF4-FFF2-40B4-BE49-F238E27FC236}">
                <a16:creationId xmlns:a16="http://schemas.microsoft.com/office/drawing/2014/main" id="{86471A36-78F3-ADF7-2772-8C1CD662E7A7}"/>
              </a:ext>
            </a:extLst>
          </p:cNvPr>
          <p:cNvSpPr/>
          <p:nvPr/>
        </p:nvSpPr>
        <p:spPr>
          <a:xfrm>
            <a:off x="3898131" y="5033780"/>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27" name="Rectangle 226">
            <a:extLst>
              <a:ext uri="{FF2B5EF4-FFF2-40B4-BE49-F238E27FC236}">
                <a16:creationId xmlns:a16="http://schemas.microsoft.com/office/drawing/2014/main" id="{BDF8B220-42A9-10FA-D72E-A68320987865}"/>
              </a:ext>
            </a:extLst>
          </p:cNvPr>
          <p:cNvSpPr/>
          <p:nvPr/>
        </p:nvSpPr>
        <p:spPr>
          <a:xfrm>
            <a:off x="3898131" y="5230720"/>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28" name="Rectangle 227">
            <a:extLst>
              <a:ext uri="{FF2B5EF4-FFF2-40B4-BE49-F238E27FC236}">
                <a16:creationId xmlns:a16="http://schemas.microsoft.com/office/drawing/2014/main" id="{44B1ED4A-7752-F6A2-0231-738044E7600D}"/>
              </a:ext>
            </a:extLst>
          </p:cNvPr>
          <p:cNvSpPr/>
          <p:nvPr/>
        </p:nvSpPr>
        <p:spPr>
          <a:xfrm>
            <a:off x="3898131" y="5427660"/>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29" name="Rectangle 228">
            <a:extLst>
              <a:ext uri="{FF2B5EF4-FFF2-40B4-BE49-F238E27FC236}">
                <a16:creationId xmlns:a16="http://schemas.microsoft.com/office/drawing/2014/main" id="{43BE0575-A487-F924-F9A5-589BE723A61A}"/>
              </a:ext>
            </a:extLst>
          </p:cNvPr>
          <p:cNvSpPr/>
          <p:nvPr/>
        </p:nvSpPr>
        <p:spPr>
          <a:xfrm>
            <a:off x="3898131" y="5624600"/>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30" name="Rectangle 229">
            <a:extLst>
              <a:ext uri="{FF2B5EF4-FFF2-40B4-BE49-F238E27FC236}">
                <a16:creationId xmlns:a16="http://schemas.microsoft.com/office/drawing/2014/main" id="{05167EA9-77F2-DCA3-035B-A12227C9E6A6}"/>
              </a:ext>
            </a:extLst>
          </p:cNvPr>
          <p:cNvSpPr/>
          <p:nvPr/>
        </p:nvSpPr>
        <p:spPr>
          <a:xfrm>
            <a:off x="3898131" y="5821540"/>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31" name="Rectangle 230">
            <a:extLst>
              <a:ext uri="{FF2B5EF4-FFF2-40B4-BE49-F238E27FC236}">
                <a16:creationId xmlns:a16="http://schemas.microsoft.com/office/drawing/2014/main" id="{28F76B05-BB34-1F9A-9E6E-66ECB66F07C6}"/>
              </a:ext>
            </a:extLst>
          </p:cNvPr>
          <p:cNvSpPr/>
          <p:nvPr/>
        </p:nvSpPr>
        <p:spPr>
          <a:xfrm>
            <a:off x="3898131" y="6018480"/>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32" name="Rectangle 231">
            <a:extLst>
              <a:ext uri="{FF2B5EF4-FFF2-40B4-BE49-F238E27FC236}">
                <a16:creationId xmlns:a16="http://schemas.microsoft.com/office/drawing/2014/main" id="{8E23AF8C-39B2-2592-8EA8-C1171C649E0A}"/>
              </a:ext>
            </a:extLst>
          </p:cNvPr>
          <p:cNvSpPr/>
          <p:nvPr/>
        </p:nvSpPr>
        <p:spPr>
          <a:xfrm>
            <a:off x="4276741" y="4243249"/>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3</a:t>
            </a:r>
          </a:p>
        </p:txBody>
      </p:sp>
      <p:sp>
        <p:nvSpPr>
          <p:cNvPr id="233" name="Rectangle 232">
            <a:extLst>
              <a:ext uri="{FF2B5EF4-FFF2-40B4-BE49-F238E27FC236}">
                <a16:creationId xmlns:a16="http://schemas.microsoft.com/office/drawing/2014/main" id="{E0E23FA9-B221-F1A8-0FE8-827EFD23CC7F}"/>
              </a:ext>
            </a:extLst>
          </p:cNvPr>
          <p:cNvSpPr/>
          <p:nvPr/>
        </p:nvSpPr>
        <p:spPr>
          <a:xfrm>
            <a:off x="4276741" y="4440189"/>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1</a:t>
            </a:r>
          </a:p>
        </p:txBody>
      </p:sp>
      <p:sp>
        <p:nvSpPr>
          <p:cNvPr id="234" name="Rectangle 233">
            <a:extLst>
              <a:ext uri="{FF2B5EF4-FFF2-40B4-BE49-F238E27FC236}">
                <a16:creationId xmlns:a16="http://schemas.microsoft.com/office/drawing/2014/main" id="{1A439C9E-B25A-9B2B-783C-8DD04E502BA6}"/>
              </a:ext>
            </a:extLst>
          </p:cNvPr>
          <p:cNvSpPr/>
          <p:nvPr/>
        </p:nvSpPr>
        <p:spPr>
          <a:xfrm>
            <a:off x="4276741" y="4637129"/>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3</a:t>
            </a:r>
          </a:p>
        </p:txBody>
      </p:sp>
      <p:sp>
        <p:nvSpPr>
          <p:cNvPr id="235" name="Rectangle 234">
            <a:extLst>
              <a:ext uri="{FF2B5EF4-FFF2-40B4-BE49-F238E27FC236}">
                <a16:creationId xmlns:a16="http://schemas.microsoft.com/office/drawing/2014/main" id="{A629C5AC-B292-C09D-E12A-22A6C7BC573A}"/>
              </a:ext>
            </a:extLst>
          </p:cNvPr>
          <p:cNvSpPr/>
          <p:nvPr/>
        </p:nvSpPr>
        <p:spPr>
          <a:xfrm>
            <a:off x="4276741" y="4834069"/>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36" name="Rectangle 235">
            <a:extLst>
              <a:ext uri="{FF2B5EF4-FFF2-40B4-BE49-F238E27FC236}">
                <a16:creationId xmlns:a16="http://schemas.microsoft.com/office/drawing/2014/main" id="{90115854-035E-40C7-E893-0146F323F0CD}"/>
              </a:ext>
            </a:extLst>
          </p:cNvPr>
          <p:cNvSpPr/>
          <p:nvPr/>
        </p:nvSpPr>
        <p:spPr>
          <a:xfrm>
            <a:off x="4276741" y="5031009"/>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37" name="Rectangle 236">
            <a:extLst>
              <a:ext uri="{FF2B5EF4-FFF2-40B4-BE49-F238E27FC236}">
                <a16:creationId xmlns:a16="http://schemas.microsoft.com/office/drawing/2014/main" id="{67BFD615-ECFB-0139-B730-5484746719EB}"/>
              </a:ext>
            </a:extLst>
          </p:cNvPr>
          <p:cNvSpPr/>
          <p:nvPr/>
        </p:nvSpPr>
        <p:spPr>
          <a:xfrm>
            <a:off x="4276741" y="5227949"/>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38" name="Rectangle 237">
            <a:extLst>
              <a:ext uri="{FF2B5EF4-FFF2-40B4-BE49-F238E27FC236}">
                <a16:creationId xmlns:a16="http://schemas.microsoft.com/office/drawing/2014/main" id="{C7526BF5-DF67-D88E-53A8-652B870249CB}"/>
              </a:ext>
            </a:extLst>
          </p:cNvPr>
          <p:cNvSpPr/>
          <p:nvPr/>
        </p:nvSpPr>
        <p:spPr>
          <a:xfrm>
            <a:off x="4276741" y="5424889"/>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39" name="Rectangle 238">
            <a:extLst>
              <a:ext uri="{FF2B5EF4-FFF2-40B4-BE49-F238E27FC236}">
                <a16:creationId xmlns:a16="http://schemas.microsoft.com/office/drawing/2014/main" id="{075F6E85-B065-076B-E8E3-3F6FDED60903}"/>
              </a:ext>
            </a:extLst>
          </p:cNvPr>
          <p:cNvSpPr/>
          <p:nvPr/>
        </p:nvSpPr>
        <p:spPr>
          <a:xfrm>
            <a:off x="4276741" y="5621829"/>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40" name="Rectangle 239">
            <a:extLst>
              <a:ext uri="{FF2B5EF4-FFF2-40B4-BE49-F238E27FC236}">
                <a16:creationId xmlns:a16="http://schemas.microsoft.com/office/drawing/2014/main" id="{836384BF-6904-8F0B-08D6-5DA679E0C0B9}"/>
              </a:ext>
            </a:extLst>
          </p:cNvPr>
          <p:cNvSpPr/>
          <p:nvPr/>
        </p:nvSpPr>
        <p:spPr>
          <a:xfrm>
            <a:off x="4276741" y="5818769"/>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41" name="Rectangle 240">
            <a:extLst>
              <a:ext uri="{FF2B5EF4-FFF2-40B4-BE49-F238E27FC236}">
                <a16:creationId xmlns:a16="http://schemas.microsoft.com/office/drawing/2014/main" id="{27157485-CD50-6508-8AC8-3C7844434ECE}"/>
              </a:ext>
            </a:extLst>
          </p:cNvPr>
          <p:cNvSpPr/>
          <p:nvPr/>
        </p:nvSpPr>
        <p:spPr>
          <a:xfrm>
            <a:off x="4276741" y="6015709"/>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42" name="Rectangle 241">
            <a:extLst>
              <a:ext uri="{FF2B5EF4-FFF2-40B4-BE49-F238E27FC236}">
                <a16:creationId xmlns:a16="http://schemas.microsoft.com/office/drawing/2014/main" id="{D3ADC63C-64BB-FE2C-466B-F97EDD7D9A7C}"/>
              </a:ext>
            </a:extLst>
          </p:cNvPr>
          <p:cNvSpPr/>
          <p:nvPr/>
        </p:nvSpPr>
        <p:spPr>
          <a:xfrm>
            <a:off x="4667877" y="4246020"/>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0</a:t>
            </a:r>
          </a:p>
        </p:txBody>
      </p:sp>
      <p:sp>
        <p:nvSpPr>
          <p:cNvPr id="243" name="Rectangle 242">
            <a:extLst>
              <a:ext uri="{FF2B5EF4-FFF2-40B4-BE49-F238E27FC236}">
                <a16:creationId xmlns:a16="http://schemas.microsoft.com/office/drawing/2014/main" id="{DD0B2554-13D2-52B8-8E69-CACDA1577590}"/>
              </a:ext>
            </a:extLst>
          </p:cNvPr>
          <p:cNvSpPr/>
          <p:nvPr/>
        </p:nvSpPr>
        <p:spPr>
          <a:xfrm>
            <a:off x="4667877" y="4442960"/>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1</a:t>
            </a:r>
          </a:p>
        </p:txBody>
      </p:sp>
      <p:sp>
        <p:nvSpPr>
          <p:cNvPr id="244" name="Rectangle 243">
            <a:extLst>
              <a:ext uri="{FF2B5EF4-FFF2-40B4-BE49-F238E27FC236}">
                <a16:creationId xmlns:a16="http://schemas.microsoft.com/office/drawing/2014/main" id="{38691BCB-A3F8-B854-CA20-E68B4605F875}"/>
              </a:ext>
            </a:extLst>
          </p:cNvPr>
          <p:cNvSpPr/>
          <p:nvPr/>
        </p:nvSpPr>
        <p:spPr>
          <a:xfrm>
            <a:off x="4667877" y="4639900"/>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rPr>
              <a:t>1</a:t>
            </a:r>
          </a:p>
        </p:txBody>
      </p:sp>
      <p:sp>
        <p:nvSpPr>
          <p:cNvPr id="245" name="Rectangle 244">
            <a:extLst>
              <a:ext uri="{FF2B5EF4-FFF2-40B4-BE49-F238E27FC236}">
                <a16:creationId xmlns:a16="http://schemas.microsoft.com/office/drawing/2014/main" id="{BA7AA835-B410-2D14-572D-013B4057E63B}"/>
              </a:ext>
            </a:extLst>
          </p:cNvPr>
          <p:cNvSpPr/>
          <p:nvPr/>
        </p:nvSpPr>
        <p:spPr>
          <a:xfrm>
            <a:off x="4667877" y="4836840"/>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46" name="Rectangle 245">
            <a:extLst>
              <a:ext uri="{FF2B5EF4-FFF2-40B4-BE49-F238E27FC236}">
                <a16:creationId xmlns:a16="http://schemas.microsoft.com/office/drawing/2014/main" id="{55E61DA0-62BE-D3D6-DD64-E5D2B715044C}"/>
              </a:ext>
            </a:extLst>
          </p:cNvPr>
          <p:cNvSpPr/>
          <p:nvPr/>
        </p:nvSpPr>
        <p:spPr>
          <a:xfrm>
            <a:off x="4667877" y="5033780"/>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47" name="Rectangle 246">
            <a:extLst>
              <a:ext uri="{FF2B5EF4-FFF2-40B4-BE49-F238E27FC236}">
                <a16:creationId xmlns:a16="http://schemas.microsoft.com/office/drawing/2014/main" id="{76B2DFEA-3C9C-D011-EA02-5E53474AD077}"/>
              </a:ext>
            </a:extLst>
          </p:cNvPr>
          <p:cNvSpPr/>
          <p:nvPr/>
        </p:nvSpPr>
        <p:spPr>
          <a:xfrm>
            <a:off x="4667877" y="5230720"/>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48" name="Rectangle 247">
            <a:extLst>
              <a:ext uri="{FF2B5EF4-FFF2-40B4-BE49-F238E27FC236}">
                <a16:creationId xmlns:a16="http://schemas.microsoft.com/office/drawing/2014/main" id="{6436CC63-897D-F228-AB84-C06F7EE2DAAF}"/>
              </a:ext>
            </a:extLst>
          </p:cNvPr>
          <p:cNvSpPr/>
          <p:nvPr/>
        </p:nvSpPr>
        <p:spPr>
          <a:xfrm>
            <a:off x="4667877" y="5427660"/>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49" name="Rectangle 248">
            <a:extLst>
              <a:ext uri="{FF2B5EF4-FFF2-40B4-BE49-F238E27FC236}">
                <a16:creationId xmlns:a16="http://schemas.microsoft.com/office/drawing/2014/main" id="{59B04E9A-AE4E-C98F-2C4E-EB1ED4201F88}"/>
              </a:ext>
            </a:extLst>
          </p:cNvPr>
          <p:cNvSpPr/>
          <p:nvPr/>
        </p:nvSpPr>
        <p:spPr>
          <a:xfrm>
            <a:off x="4667877" y="5624600"/>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50" name="Rectangle 249">
            <a:extLst>
              <a:ext uri="{FF2B5EF4-FFF2-40B4-BE49-F238E27FC236}">
                <a16:creationId xmlns:a16="http://schemas.microsoft.com/office/drawing/2014/main" id="{4AE8D867-D2DD-65A5-7172-ED6EA2F50017}"/>
              </a:ext>
            </a:extLst>
          </p:cNvPr>
          <p:cNvSpPr/>
          <p:nvPr/>
        </p:nvSpPr>
        <p:spPr>
          <a:xfrm>
            <a:off x="4667877" y="5821540"/>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51" name="Rectangle 250">
            <a:extLst>
              <a:ext uri="{FF2B5EF4-FFF2-40B4-BE49-F238E27FC236}">
                <a16:creationId xmlns:a16="http://schemas.microsoft.com/office/drawing/2014/main" id="{914EF3C9-F2AA-7FE7-50E2-61A1469B8F45}"/>
              </a:ext>
            </a:extLst>
          </p:cNvPr>
          <p:cNvSpPr/>
          <p:nvPr/>
        </p:nvSpPr>
        <p:spPr>
          <a:xfrm>
            <a:off x="4667877" y="6018480"/>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endParaRPr>
          </a:p>
        </p:txBody>
      </p:sp>
      <p:sp>
        <p:nvSpPr>
          <p:cNvPr id="252" name="Rectangle 251">
            <a:extLst>
              <a:ext uri="{FF2B5EF4-FFF2-40B4-BE49-F238E27FC236}">
                <a16:creationId xmlns:a16="http://schemas.microsoft.com/office/drawing/2014/main" id="{E7F94DB4-7447-AE23-E90E-889388749275}"/>
              </a:ext>
            </a:extLst>
          </p:cNvPr>
          <p:cNvSpPr/>
          <p:nvPr/>
        </p:nvSpPr>
        <p:spPr>
          <a:xfrm>
            <a:off x="5023885" y="4243236"/>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253" name="Rectangle 252">
            <a:extLst>
              <a:ext uri="{FF2B5EF4-FFF2-40B4-BE49-F238E27FC236}">
                <a16:creationId xmlns:a16="http://schemas.microsoft.com/office/drawing/2014/main" id="{CDFD7685-42C7-D2E5-DD0C-E79986C0ADCD}"/>
              </a:ext>
            </a:extLst>
          </p:cNvPr>
          <p:cNvSpPr/>
          <p:nvPr/>
        </p:nvSpPr>
        <p:spPr>
          <a:xfrm>
            <a:off x="5023885" y="4440176"/>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54" name="Rectangle 253">
            <a:extLst>
              <a:ext uri="{FF2B5EF4-FFF2-40B4-BE49-F238E27FC236}">
                <a16:creationId xmlns:a16="http://schemas.microsoft.com/office/drawing/2014/main" id="{E6C56C0C-4C9F-37C3-DC7C-37CD2CA042FA}"/>
              </a:ext>
            </a:extLst>
          </p:cNvPr>
          <p:cNvSpPr/>
          <p:nvPr/>
        </p:nvSpPr>
        <p:spPr>
          <a:xfrm>
            <a:off x="5023885" y="4637116"/>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55" name="Rectangle 254">
            <a:extLst>
              <a:ext uri="{FF2B5EF4-FFF2-40B4-BE49-F238E27FC236}">
                <a16:creationId xmlns:a16="http://schemas.microsoft.com/office/drawing/2014/main" id="{60AD3F3B-B5F7-B6DA-0D46-A3D5B3B1C04B}"/>
              </a:ext>
            </a:extLst>
          </p:cNvPr>
          <p:cNvSpPr/>
          <p:nvPr/>
        </p:nvSpPr>
        <p:spPr>
          <a:xfrm>
            <a:off x="5023885" y="4834056"/>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56" name="Rectangle 255">
            <a:extLst>
              <a:ext uri="{FF2B5EF4-FFF2-40B4-BE49-F238E27FC236}">
                <a16:creationId xmlns:a16="http://schemas.microsoft.com/office/drawing/2014/main" id="{C1230D45-EE51-6661-774E-6E454F6B9D74}"/>
              </a:ext>
            </a:extLst>
          </p:cNvPr>
          <p:cNvSpPr/>
          <p:nvPr/>
        </p:nvSpPr>
        <p:spPr>
          <a:xfrm>
            <a:off x="5023885" y="5030996"/>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57" name="Rectangle 256">
            <a:extLst>
              <a:ext uri="{FF2B5EF4-FFF2-40B4-BE49-F238E27FC236}">
                <a16:creationId xmlns:a16="http://schemas.microsoft.com/office/drawing/2014/main" id="{0254153F-9288-4203-7913-71AB4DC76B65}"/>
              </a:ext>
            </a:extLst>
          </p:cNvPr>
          <p:cNvSpPr/>
          <p:nvPr/>
        </p:nvSpPr>
        <p:spPr>
          <a:xfrm>
            <a:off x="5023885" y="5227936"/>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58" name="Rectangle 257">
            <a:extLst>
              <a:ext uri="{FF2B5EF4-FFF2-40B4-BE49-F238E27FC236}">
                <a16:creationId xmlns:a16="http://schemas.microsoft.com/office/drawing/2014/main" id="{A459323A-CB64-1F8B-2C10-0E331494451D}"/>
              </a:ext>
            </a:extLst>
          </p:cNvPr>
          <p:cNvSpPr/>
          <p:nvPr/>
        </p:nvSpPr>
        <p:spPr>
          <a:xfrm>
            <a:off x="5023885" y="5424876"/>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59" name="Rectangle 258">
            <a:extLst>
              <a:ext uri="{FF2B5EF4-FFF2-40B4-BE49-F238E27FC236}">
                <a16:creationId xmlns:a16="http://schemas.microsoft.com/office/drawing/2014/main" id="{103B94E6-90C5-04FB-A9FD-A0BCE426FC9B}"/>
              </a:ext>
            </a:extLst>
          </p:cNvPr>
          <p:cNvSpPr/>
          <p:nvPr/>
        </p:nvSpPr>
        <p:spPr>
          <a:xfrm>
            <a:off x="5023885" y="5621816"/>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99" name="TextBox 29">
            <a:extLst>
              <a:ext uri="{FF2B5EF4-FFF2-40B4-BE49-F238E27FC236}">
                <a16:creationId xmlns:a16="http://schemas.microsoft.com/office/drawing/2014/main" id="{937733CF-E96D-5057-D4F5-5B392AEF7A9D}"/>
              </a:ext>
            </a:extLst>
          </p:cNvPr>
          <p:cNvSpPr txBox="1"/>
          <p:nvPr/>
        </p:nvSpPr>
        <p:spPr>
          <a:xfrm>
            <a:off x="650303" y="2179288"/>
            <a:ext cx="4373582" cy="1170531"/>
          </a:xfrm>
          <a:prstGeom prst="rect">
            <a:avLst/>
          </a:prstGeom>
          <a:solidFill>
            <a:srgbClr val="9CB08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200" b="1" dirty="0">
                <a:latin typeface="Avenir Book" panose="02000503020000020003" pitchFamily="2" charset="0"/>
              </a:rPr>
              <a:t>Bereid je voor:</a:t>
            </a:r>
          </a:p>
          <a:p>
            <a:pPr>
              <a:lnSpc>
                <a:spcPct val="150000"/>
              </a:lnSpc>
            </a:pPr>
            <a:r>
              <a:rPr lang="nl-NL" sz="1200" b="1" dirty="0">
                <a:latin typeface="Avenir Book" panose="02000503020000020003" pitchFamily="2" charset="0"/>
              </a:rPr>
              <a:t>Pak je plattegrond of gebouwenlijst erbij.</a:t>
            </a:r>
          </a:p>
          <a:p>
            <a:pPr>
              <a:lnSpc>
                <a:spcPct val="150000"/>
              </a:lnSpc>
            </a:pPr>
            <a:r>
              <a:rPr lang="nl-NL" sz="1200" b="1" dirty="0">
                <a:latin typeface="Avenir Book" panose="02000503020000020003" pitchFamily="2" charset="0"/>
              </a:rPr>
              <a:t>Noteer de scores van elk gebouw.</a:t>
            </a:r>
          </a:p>
        </p:txBody>
      </p:sp>
      <p:sp>
        <p:nvSpPr>
          <p:cNvPr id="260" name="Rectangle 259">
            <a:extLst>
              <a:ext uri="{FF2B5EF4-FFF2-40B4-BE49-F238E27FC236}">
                <a16:creationId xmlns:a16="http://schemas.microsoft.com/office/drawing/2014/main" id="{0CEBB351-4745-E1A6-18E9-2218677AA1F2}"/>
              </a:ext>
            </a:extLst>
          </p:cNvPr>
          <p:cNvSpPr/>
          <p:nvPr/>
        </p:nvSpPr>
        <p:spPr>
          <a:xfrm>
            <a:off x="5023885" y="5818756"/>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sp>
        <p:nvSpPr>
          <p:cNvPr id="261" name="Rectangle 260">
            <a:extLst>
              <a:ext uri="{FF2B5EF4-FFF2-40B4-BE49-F238E27FC236}">
                <a16:creationId xmlns:a16="http://schemas.microsoft.com/office/drawing/2014/main" id="{B5FAC4E3-553A-D240-0F7B-7B33217891AD}"/>
              </a:ext>
            </a:extLst>
          </p:cNvPr>
          <p:cNvSpPr/>
          <p:nvPr/>
        </p:nvSpPr>
        <p:spPr>
          <a:xfrm>
            <a:off x="5023885" y="6015696"/>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endParaRPr>
          </a:p>
        </p:txBody>
      </p:sp>
      <p:pic>
        <p:nvPicPr>
          <p:cNvPr id="262" name="Picture 261" descr="A screenshot of a computer game&#10;&#10;Description automatically generated">
            <a:extLst>
              <a:ext uri="{FF2B5EF4-FFF2-40B4-BE49-F238E27FC236}">
                <a16:creationId xmlns:a16="http://schemas.microsoft.com/office/drawing/2014/main" id="{3118523D-B133-6163-6D5F-1C2DB2E492D1}"/>
              </a:ext>
            </a:extLst>
          </p:cNvPr>
          <p:cNvPicPr>
            <a:picLocks noChangeAspect="1"/>
          </p:cNvPicPr>
          <p:nvPr/>
        </p:nvPicPr>
        <p:blipFill>
          <a:blip r:embed="rId20" cstate="print">
            <a:extLst>
              <a:ext uri="{28A0092B-C50C-407E-A947-70E740481C1C}">
                <a14:useLocalDpi xmlns:a14="http://schemas.microsoft.com/office/drawing/2010/main"/>
              </a:ext>
            </a:extLst>
          </a:blip>
          <a:srcRect/>
          <a:stretch/>
        </p:blipFill>
        <p:spPr>
          <a:xfrm rot="20922871">
            <a:off x="368357" y="3900918"/>
            <a:ext cx="1170666" cy="325682"/>
          </a:xfrm>
          <a:prstGeom prst="rect">
            <a:avLst/>
          </a:prstGeom>
        </p:spPr>
      </p:pic>
      <p:grpSp>
        <p:nvGrpSpPr>
          <p:cNvPr id="263" name="Group 262">
            <a:extLst>
              <a:ext uri="{FF2B5EF4-FFF2-40B4-BE49-F238E27FC236}">
                <a16:creationId xmlns:a16="http://schemas.microsoft.com/office/drawing/2014/main" id="{933B3836-9F53-F356-3DA6-F244EEA0D84D}"/>
              </a:ext>
            </a:extLst>
          </p:cNvPr>
          <p:cNvGrpSpPr/>
          <p:nvPr/>
        </p:nvGrpSpPr>
        <p:grpSpPr>
          <a:xfrm rot="1638523">
            <a:off x="3575548" y="3881099"/>
            <a:ext cx="482824" cy="299313"/>
            <a:chOff x="10561181" y="31648"/>
            <a:chExt cx="482824" cy="299313"/>
          </a:xfrm>
        </p:grpSpPr>
        <p:sp>
          <p:nvSpPr>
            <p:cNvPr id="264" name="Rectangle 263">
              <a:extLst>
                <a:ext uri="{FF2B5EF4-FFF2-40B4-BE49-F238E27FC236}">
                  <a16:creationId xmlns:a16="http://schemas.microsoft.com/office/drawing/2014/main" id="{5FDCD0EF-BCB3-C160-FB72-2881F16B2F5C}"/>
                </a:ext>
              </a:extLst>
            </p:cNvPr>
            <p:cNvSpPr/>
            <p:nvPr/>
          </p:nvSpPr>
          <p:spPr>
            <a:xfrm>
              <a:off x="10561182" y="126823"/>
              <a:ext cx="469474" cy="15501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265" name="TextBox 264">
              <a:extLst>
                <a:ext uri="{FF2B5EF4-FFF2-40B4-BE49-F238E27FC236}">
                  <a16:creationId xmlns:a16="http://schemas.microsoft.com/office/drawing/2014/main" id="{27D07FBF-EFE1-AF22-1CCB-E3CCF74ADA25}"/>
                </a:ext>
              </a:extLst>
            </p:cNvPr>
            <p:cNvSpPr txBox="1"/>
            <p:nvPr/>
          </p:nvSpPr>
          <p:spPr>
            <a:xfrm>
              <a:off x="10561181" y="31648"/>
              <a:ext cx="482824" cy="299313"/>
            </a:xfrm>
            <a:prstGeom prst="rect">
              <a:avLst/>
            </a:prstGeom>
            <a:noFill/>
          </p:spPr>
          <p:txBody>
            <a:bodyPr wrap="none" rtlCol="0">
              <a:spAutoFit/>
            </a:bodyPr>
            <a:lstStyle/>
            <a:p>
              <a:pPr algn="l">
                <a:lnSpc>
                  <a:spcPct val="150000"/>
                </a:lnSpc>
              </a:pPr>
              <a:r>
                <a:rPr lang="en-NL" sz="1000" dirty="0"/>
                <a:t>Geluk</a:t>
              </a:r>
            </a:p>
          </p:txBody>
        </p:sp>
      </p:grpSp>
      <p:grpSp>
        <p:nvGrpSpPr>
          <p:cNvPr id="266" name="Group 265">
            <a:extLst>
              <a:ext uri="{FF2B5EF4-FFF2-40B4-BE49-F238E27FC236}">
                <a16:creationId xmlns:a16="http://schemas.microsoft.com/office/drawing/2014/main" id="{48567D83-641F-7456-BB57-2C1295A9C70C}"/>
              </a:ext>
            </a:extLst>
          </p:cNvPr>
          <p:cNvGrpSpPr/>
          <p:nvPr/>
        </p:nvGrpSpPr>
        <p:grpSpPr>
          <a:xfrm rot="1771341">
            <a:off x="4199299" y="3835248"/>
            <a:ext cx="696024" cy="299313"/>
            <a:chOff x="10516953" y="29103"/>
            <a:chExt cx="696024" cy="299313"/>
          </a:xfrm>
        </p:grpSpPr>
        <p:sp>
          <p:nvSpPr>
            <p:cNvPr id="267" name="Rectangle 266">
              <a:extLst>
                <a:ext uri="{FF2B5EF4-FFF2-40B4-BE49-F238E27FC236}">
                  <a16:creationId xmlns:a16="http://schemas.microsoft.com/office/drawing/2014/main" id="{76BCE960-32EE-DF6C-2386-DB3E7CF5F689}"/>
                </a:ext>
              </a:extLst>
            </p:cNvPr>
            <p:cNvSpPr/>
            <p:nvPr/>
          </p:nvSpPr>
          <p:spPr>
            <a:xfrm>
              <a:off x="10561182" y="126824"/>
              <a:ext cx="598433" cy="15501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268" name="TextBox 267">
              <a:extLst>
                <a:ext uri="{FF2B5EF4-FFF2-40B4-BE49-F238E27FC236}">
                  <a16:creationId xmlns:a16="http://schemas.microsoft.com/office/drawing/2014/main" id="{6B0B7002-9406-95AB-F0D7-D2CD8D181488}"/>
                </a:ext>
              </a:extLst>
            </p:cNvPr>
            <p:cNvSpPr txBox="1"/>
            <p:nvPr/>
          </p:nvSpPr>
          <p:spPr>
            <a:xfrm>
              <a:off x="10516953" y="29103"/>
              <a:ext cx="696024" cy="299313"/>
            </a:xfrm>
            <a:prstGeom prst="rect">
              <a:avLst/>
            </a:prstGeom>
            <a:noFill/>
          </p:spPr>
          <p:txBody>
            <a:bodyPr wrap="none" rtlCol="0">
              <a:spAutoFit/>
            </a:bodyPr>
            <a:lstStyle/>
            <a:p>
              <a:pPr algn="l">
                <a:lnSpc>
                  <a:spcPct val="150000"/>
                </a:lnSpc>
              </a:pPr>
              <a:r>
                <a:rPr lang="en-NL" sz="1000" dirty="0">
                  <a:solidFill>
                    <a:schemeClr val="accent3"/>
                  </a:solidFill>
                </a:rPr>
                <a:t>Veiligheid</a:t>
              </a:r>
            </a:p>
          </p:txBody>
        </p:sp>
      </p:grpSp>
      <p:grpSp>
        <p:nvGrpSpPr>
          <p:cNvPr id="269" name="Group 268">
            <a:extLst>
              <a:ext uri="{FF2B5EF4-FFF2-40B4-BE49-F238E27FC236}">
                <a16:creationId xmlns:a16="http://schemas.microsoft.com/office/drawing/2014/main" id="{D1AFA2B3-8BDB-8CE7-AC0C-8222CD24BEDA}"/>
              </a:ext>
            </a:extLst>
          </p:cNvPr>
          <p:cNvGrpSpPr/>
          <p:nvPr/>
        </p:nvGrpSpPr>
        <p:grpSpPr>
          <a:xfrm rot="1776752">
            <a:off x="4591709" y="3836400"/>
            <a:ext cx="699230" cy="299313"/>
            <a:chOff x="10504801" y="29498"/>
            <a:chExt cx="699230" cy="299313"/>
          </a:xfrm>
        </p:grpSpPr>
        <p:sp>
          <p:nvSpPr>
            <p:cNvPr id="270" name="Rectangle 269">
              <a:extLst>
                <a:ext uri="{FF2B5EF4-FFF2-40B4-BE49-F238E27FC236}">
                  <a16:creationId xmlns:a16="http://schemas.microsoft.com/office/drawing/2014/main" id="{C5BA9D9B-FAE9-A36C-77CA-6E467810D487}"/>
                </a:ext>
              </a:extLst>
            </p:cNvPr>
            <p:cNvSpPr/>
            <p:nvPr/>
          </p:nvSpPr>
          <p:spPr>
            <a:xfrm>
              <a:off x="10561182" y="126824"/>
              <a:ext cx="587836" cy="155013"/>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271" name="TextBox 270">
              <a:extLst>
                <a:ext uri="{FF2B5EF4-FFF2-40B4-BE49-F238E27FC236}">
                  <a16:creationId xmlns:a16="http://schemas.microsoft.com/office/drawing/2014/main" id="{34F91B3C-5AB9-996B-0CC8-13200AB6BBD5}"/>
                </a:ext>
              </a:extLst>
            </p:cNvPr>
            <p:cNvSpPr txBox="1"/>
            <p:nvPr/>
          </p:nvSpPr>
          <p:spPr>
            <a:xfrm>
              <a:off x="10504801" y="29498"/>
              <a:ext cx="699230" cy="299313"/>
            </a:xfrm>
            <a:prstGeom prst="rect">
              <a:avLst/>
            </a:prstGeom>
            <a:noFill/>
          </p:spPr>
          <p:txBody>
            <a:bodyPr wrap="square" rtlCol="0">
              <a:spAutoFit/>
            </a:bodyPr>
            <a:lstStyle/>
            <a:p>
              <a:pPr algn="l">
                <a:lnSpc>
                  <a:spcPct val="150000"/>
                </a:lnSpc>
              </a:pPr>
              <a:r>
                <a:rPr lang="en-NL" sz="1000" dirty="0"/>
                <a:t>Economie</a:t>
              </a:r>
            </a:p>
          </p:txBody>
        </p:sp>
      </p:grpSp>
      <p:grpSp>
        <p:nvGrpSpPr>
          <p:cNvPr id="272" name="Group 271">
            <a:extLst>
              <a:ext uri="{FF2B5EF4-FFF2-40B4-BE49-F238E27FC236}">
                <a16:creationId xmlns:a16="http://schemas.microsoft.com/office/drawing/2014/main" id="{9690154E-B0E1-4739-54F8-74CA05033F86}"/>
              </a:ext>
            </a:extLst>
          </p:cNvPr>
          <p:cNvGrpSpPr/>
          <p:nvPr/>
        </p:nvGrpSpPr>
        <p:grpSpPr>
          <a:xfrm rot="1637741">
            <a:off x="3730082" y="3830852"/>
            <a:ext cx="809837" cy="299313"/>
            <a:chOff x="10480498" y="30464"/>
            <a:chExt cx="809837" cy="299313"/>
          </a:xfrm>
        </p:grpSpPr>
        <p:sp>
          <p:nvSpPr>
            <p:cNvPr id="273" name="Rectangle 272">
              <a:extLst>
                <a:ext uri="{FF2B5EF4-FFF2-40B4-BE49-F238E27FC236}">
                  <a16:creationId xmlns:a16="http://schemas.microsoft.com/office/drawing/2014/main" id="{EDFF7634-9846-36C1-E541-E49C7A6B5A80}"/>
                </a:ext>
              </a:extLst>
            </p:cNvPr>
            <p:cNvSpPr/>
            <p:nvPr/>
          </p:nvSpPr>
          <p:spPr>
            <a:xfrm>
              <a:off x="10561181" y="126824"/>
              <a:ext cx="650170" cy="155013"/>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endParaRPr>
            </a:p>
          </p:txBody>
        </p:sp>
        <p:sp>
          <p:nvSpPr>
            <p:cNvPr id="274" name="TextBox 273">
              <a:extLst>
                <a:ext uri="{FF2B5EF4-FFF2-40B4-BE49-F238E27FC236}">
                  <a16:creationId xmlns:a16="http://schemas.microsoft.com/office/drawing/2014/main" id="{136B7E0A-FA69-0F9A-B1B5-DFDA61D27C51}"/>
                </a:ext>
              </a:extLst>
            </p:cNvPr>
            <p:cNvSpPr txBox="1"/>
            <p:nvPr/>
          </p:nvSpPr>
          <p:spPr>
            <a:xfrm>
              <a:off x="10480498" y="30464"/>
              <a:ext cx="809837" cy="299313"/>
            </a:xfrm>
            <a:prstGeom prst="rect">
              <a:avLst/>
            </a:prstGeom>
            <a:noFill/>
          </p:spPr>
          <p:txBody>
            <a:bodyPr wrap="none" rtlCol="0">
              <a:spAutoFit/>
            </a:bodyPr>
            <a:lstStyle/>
            <a:p>
              <a:pPr algn="l">
                <a:lnSpc>
                  <a:spcPct val="150000"/>
                </a:lnSpc>
              </a:pPr>
              <a:r>
                <a:rPr lang="en-NL" sz="1000" dirty="0">
                  <a:solidFill>
                    <a:schemeClr val="accent3"/>
                  </a:solidFill>
                </a:rPr>
                <a:t>Gezondheid</a:t>
              </a:r>
            </a:p>
          </p:txBody>
        </p:sp>
      </p:grpSp>
      <p:grpSp>
        <p:nvGrpSpPr>
          <p:cNvPr id="280" name="Group 279">
            <a:extLst>
              <a:ext uri="{FF2B5EF4-FFF2-40B4-BE49-F238E27FC236}">
                <a16:creationId xmlns:a16="http://schemas.microsoft.com/office/drawing/2014/main" id="{1BF9DCFA-322B-EE56-8276-D0481E9DAF87}"/>
              </a:ext>
            </a:extLst>
          </p:cNvPr>
          <p:cNvGrpSpPr/>
          <p:nvPr/>
        </p:nvGrpSpPr>
        <p:grpSpPr>
          <a:xfrm>
            <a:off x="8938071" y="4899512"/>
            <a:ext cx="845067" cy="199966"/>
            <a:chOff x="8140723" y="3028945"/>
            <a:chExt cx="1032323" cy="259137"/>
          </a:xfrm>
        </p:grpSpPr>
        <p:sp>
          <p:nvSpPr>
            <p:cNvPr id="281" name="Rectangle 280">
              <a:extLst>
                <a:ext uri="{FF2B5EF4-FFF2-40B4-BE49-F238E27FC236}">
                  <a16:creationId xmlns:a16="http://schemas.microsoft.com/office/drawing/2014/main" id="{8CB409DA-99C2-FA74-C31B-CF0921F092E3}"/>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282" name="Rectangle 281">
              <a:extLst>
                <a:ext uri="{FF2B5EF4-FFF2-40B4-BE49-F238E27FC236}">
                  <a16:creationId xmlns:a16="http://schemas.microsoft.com/office/drawing/2014/main" id="{E13D40FD-E24C-EACA-389A-63966CF58222}"/>
                </a:ext>
              </a:extLst>
            </p:cNvPr>
            <p:cNvSpPr/>
            <p:nvPr/>
          </p:nvSpPr>
          <p:spPr>
            <a:xfrm>
              <a:off x="8658702" y="3028945"/>
              <a:ext cx="251999" cy="2582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83" name="Rectangle 282">
              <a:extLst>
                <a:ext uri="{FF2B5EF4-FFF2-40B4-BE49-F238E27FC236}">
                  <a16:creationId xmlns:a16="http://schemas.microsoft.com/office/drawing/2014/main" id="{CF0D3F31-FF27-079C-8ACA-CE3F2FB41491}"/>
                </a:ext>
              </a:extLst>
            </p:cNvPr>
            <p:cNvSpPr/>
            <p:nvPr/>
          </p:nvSpPr>
          <p:spPr>
            <a:xfrm>
              <a:off x="8391216" y="3029831"/>
              <a:ext cx="252000" cy="25825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284" name="Rectangle 283">
              <a:extLst>
                <a:ext uri="{FF2B5EF4-FFF2-40B4-BE49-F238E27FC236}">
                  <a16:creationId xmlns:a16="http://schemas.microsoft.com/office/drawing/2014/main" id="{F153FFCA-2FF1-B131-F286-B8C3DFBD79FA}"/>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grpSp>
      <p:sp>
        <p:nvSpPr>
          <p:cNvPr id="2" name="TextBox 2">
            <a:extLst>
              <a:ext uri="{FF2B5EF4-FFF2-40B4-BE49-F238E27FC236}">
                <a16:creationId xmlns:a16="http://schemas.microsoft.com/office/drawing/2014/main" id="{F656FE7A-2AC5-836C-5C91-E32595D3EE4F}"/>
              </a:ext>
            </a:extLst>
          </p:cNvPr>
          <p:cNvSpPr txBox="1"/>
          <p:nvPr/>
        </p:nvSpPr>
        <p:spPr>
          <a:xfrm>
            <a:off x="1996088" y="592949"/>
            <a:ext cx="2258567"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MEET DE LEEFBAARHEID</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41075899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8536C-4227-D296-40A3-E39878327B48}"/>
            </a:ext>
          </a:extLst>
        </p:cNvPr>
        <p:cNvGrpSpPr/>
        <p:nvPr/>
      </p:nvGrpSpPr>
      <p:grpSpPr>
        <a:xfrm>
          <a:off x="0" y="0"/>
          <a:ext cx="0" cy="0"/>
          <a:chOff x="0" y="0"/>
          <a:chExt cx="0" cy="0"/>
        </a:xfrm>
      </p:grpSpPr>
      <p:pic>
        <p:nvPicPr>
          <p:cNvPr id="3" name="Afbeelding 2" descr="Afbeelding met Rechthoek, omlijsting&#10;&#10;Door AI gegenereerde inhoud is mogelijk onjuist.">
            <a:extLst>
              <a:ext uri="{FF2B5EF4-FFF2-40B4-BE49-F238E27FC236}">
                <a16:creationId xmlns:a16="http://schemas.microsoft.com/office/drawing/2014/main" id="{04B0B8C8-40B4-52AB-F306-27A9CF4A8B3E}"/>
              </a:ext>
            </a:extLst>
          </p:cNvPr>
          <p:cNvPicPr>
            <a:picLocks noChangeAspect="1"/>
          </p:cNvPicPr>
          <p:nvPr/>
        </p:nvPicPr>
        <p:blipFill>
          <a:blip r:embed="rId3">
            <a:alphaModFix/>
            <a:extLst>
              <a:ext uri="{BEBA8EAE-BF5A-486C-A8C5-ECC9F3942E4B}">
                <a14:imgProps xmlns:a14="http://schemas.microsoft.com/office/drawing/2010/main">
                  <a14:imgLayer r:embed="rId4">
                    <a14:imgEffect>
                      <a14:colorTemperature colorTemp="7618"/>
                    </a14:imgEffect>
                    <a14:imgEffect>
                      <a14:saturation sat="158000"/>
                    </a14:imgEffect>
                  </a14:imgLayer>
                </a14:imgProps>
              </a:ext>
            </a:extLst>
          </a:blip>
          <a:stretch>
            <a:fillRect/>
          </a:stretch>
        </p:blipFill>
        <p:spPr>
          <a:xfrm rot="5400000">
            <a:off x="5148416" y="-327285"/>
            <a:ext cx="7196054" cy="7657820"/>
          </a:xfrm>
          <a:prstGeom prst="rect">
            <a:avLst/>
          </a:prstGeom>
        </p:spPr>
      </p:pic>
      <p:grpSp>
        <p:nvGrpSpPr>
          <p:cNvPr id="4" name="Group 70">
            <a:extLst>
              <a:ext uri="{FF2B5EF4-FFF2-40B4-BE49-F238E27FC236}">
                <a16:creationId xmlns:a16="http://schemas.microsoft.com/office/drawing/2014/main" id="{D128F65D-B0B5-0316-42C3-818D44055232}"/>
              </a:ext>
            </a:extLst>
          </p:cNvPr>
          <p:cNvGrpSpPr/>
          <p:nvPr/>
        </p:nvGrpSpPr>
        <p:grpSpPr>
          <a:xfrm>
            <a:off x="7162593" y="3656689"/>
            <a:ext cx="1779054" cy="1212470"/>
            <a:chOff x="6710689" y="1887772"/>
            <a:chExt cx="1779054" cy="1212470"/>
          </a:xfrm>
        </p:grpSpPr>
        <p:pic>
          <p:nvPicPr>
            <p:cNvPr id="6" name="Graphic 5" descr="Renovation (House With Sparkles) with solid fill">
              <a:extLst>
                <a:ext uri="{FF2B5EF4-FFF2-40B4-BE49-F238E27FC236}">
                  <a16:creationId xmlns:a16="http://schemas.microsoft.com/office/drawing/2014/main" id="{E51A1230-F45E-F863-03FB-9118AA0B347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829171" y="2185842"/>
              <a:ext cx="914400" cy="914400"/>
            </a:xfrm>
            <a:prstGeom prst="rect">
              <a:avLst/>
            </a:prstGeom>
          </p:spPr>
        </p:pic>
        <p:sp>
          <p:nvSpPr>
            <p:cNvPr id="7" name="TextBox 72">
              <a:extLst>
                <a:ext uri="{FF2B5EF4-FFF2-40B4-BE49-F238E27FC236}">
                  <a16:creationId xmlns:a16="http://schemas.microsoft.com/office/drawing/2014/main" id="{2767E7E1-2E5C-DF94-A44C-D7A156EE75BE}"/>
                </a:ext>
              </a:extLst>
            </p:cNvPr>
            <p:cNvSpPr txBox="1"/>
            <p:nvPr/>
          </p:nvSpPr>
          <p:spPr>
            <a:xfrm>
              <a:off x="6710689" y="1887772"/>
              <a:ext cx="1779054" cy="423514"/>
            </a:xfrm>
            <a:prstGeom prst="rect">
              <a:avLst/>
            </a:prstGeom>
            <a:noFill/>
          </p:spPr>
          <p:txBody>
            <a:bodyPr wrap="square" rtlCol="0" anchor="ctr">
              <a:spAutoFit/>
            </a:bodyPr>
            <a:lstStyle/>
            <a:p>
              <a:pPr algn="ctr">
                <a:lnSpc>
                  <a:spcPct val="150000"/>
                </a:lnSpc>
              </a:pPr>
              <a:r>
                <a:rPr lang="en-NL" sz="1600" dirty="0">
                  <a:solidFill>
                    <a:srgbClr val="0B647F"/>
                  </a:solidFill>
                </a:rPr>
                <a:t>Verbeterde huizen</a:t>
              </a:r>
            </a:p>
          </p:txBody>
        </p:sp>
        <p:grpSp>
          <p:nvGrpSpPr>
            <p:cNvPr id="8" name="Group 73">
              <a:extLst>
                <a:ext uri="{FF2B5EF4-FFF2-40B4-BE49-F238E27FC236}">
                  <a16:creationId xmlns:a16="http://schemas.microsoft.com/office/drawing/2014/main" id="{9907C605-1A12-07C8-D96F-C4E571F6AED3}"/>
                </a:ext>
              </a:extLst>
            </p:cNvPr>
            <p:cNvGrpSpPr/>
            <p:nvPr/>
          </p:nvGrpSpPr>
          <p:grpSpPr>
            <a:xfrm>
              <a:off x="7687047" y="2404069"/>
              <a:ext cx="557007" cy="557007"/>
              <a:chOff x="7612109" y="3126484"/>
              <a:chExt cx="557007" cy="557007"/>
            </a:xfrm>
          </p:grpSpPr>
          <p:pic>
            <p:nvPicPr>
              <p:cNvPr id="9" name="Picture 74">
                <a:extLst>
                  <a:ext uri="{FF2B5EF4-FFF2-40B4-BE49-F238E27FC236}">
                    <a16:creationId xmlns:a16="http://schemas.microsoft.com/office/drawing/2014/main" id="{EBBC4D70-8B39-6DB3-8DDC-47390030FD5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0" name="TextBox 75">
                <a:extLst>
                  <a:ext uri="{FF2B5EF4-FFF2-40B4-BE49-F238E27FC236}">
                    <a16:creationId xmlns:a16="http://schemas.microsoft.com/office/drawing/2014/main" id="{CB242070-16DD-E70C-E4E4-D9DF1CDF91C7}"/>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11" name="Group 76">
            <a:extLst>
              <a:ext uri="{FF2B5EF4-FFF2-40B4-BE49-F238E27FC236}">
                <a16:creationId xmlns:a16="http://schemas.microsoft.com/office/drawing/2014/main" id="{846F4BD4-5058-D80C-51A3-C1BE51B60BE6}"/>
              </a:ext>
            </a:extLst>
          </p:cNvPr>
          <p:cNvGrpSpPr/>
          <p:nvPr/>
        </p:nvGrpSpPr>
        <p:grpSpPr>
          <a:xfrm>
            <a:off x="10250007" y="712476"/>
            <a:ext cx="1421661" cy="1229130"/>
            <a:chOff x="6829171" y="1871112"/>
            <a:chExt cx="1421661" cy="1229130"/>
          </a:xfrm>
        </p:grpSpPr>
        <p:pic>
          <p:nvPicPr>
            <p:cNvPr id="12" name="Graphic 11" descr="Leaky Tap with solid fill">
              <a:extLst>
                <a:ext uri="{FF2B5EF4-FFF2-40B4-BE49-F238E27FC236}">
                  <a16:creationId xmlns:a16="http://schemas.microsoft.com/office/drawing/2014/main" id="{CC026885-DED9-190F-5618-B2EF63B2455F}"/>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6829171" y="2185842"/>
              <a:ext cx="914400" cy="914400"/>
            </a:xfrm>
            <a:prstGeom prst="rect">
              <a:avLst/>
            </a:prstGeom>
          </p:spPr>
        </p:pic>
        <p:sp>
          <p:nvSpPr>
            <p:cNvPr id="13" name="TextBox 78">
              <a:extLst>
                <a:ext uri="{FF2B5EF4-FFF2-40B4-BE49-F238E27FC236}">
                  <a16:creationId xmlns:a16="http://schemas.microsoft.com/office/drawing/2014/main" id="{36B9FCE2-42EF-EF1E-E8D8-E85C0C603DB3}"/>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Drinkwater</a:t>
              </a:r>
            </a:p>
          </p:txBody>
        </p:sp>
        <p:grpSp>
          <p:nvGrpSpPr>
            <p:cNvPr id="14" name="Group 79">
              <a:extLst>
                <a:ext uri="{FF2B5EF4-FFF2-40B4-BE49-F238E27FC236}">
                  <a16:creationId xmlns:a16="http://schemas.microsoft.com/office/drawing/2014/main" id="{472A54A2-1E11-471A-96C4-CA2811ED4115}"/>
                </a:ext>
              </a:extLst>
            </p:cNvPr>
            <p:cNvGrpSpPr/>
            <p:nvPr/>
          </p:nvGrpSpPr>
          <p:grpSpPr>
            <a:xfrm>
              <a:off x="7687047" y="2404069"/>
              <a:ext cx="557007" cy="557007"/>
              <a:chOff x="7612109" y="3126484"/>
              <a:chExt cx="557007" cy="557007"/>
            </a:xfrm>
          </p:grpSpPr>
          <p:pic>
            <p:nvPicPr>
              <p:cNvPr id="15" name="Picture 80">
                <a:extLst>
                  <a:ext uri="{FF2B5EF4-FFF2-40B4-BE49-F238E27FC236}">
                    <a16:creationId xmlns:a16="http://schemas.microsoft.com/office/drawing/2014/main" id="{2903745C-DDC5-1893-DB02-98DC36C8B37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6" name="TextBox 81">
                <a:extLst>
                  <a:ext uri="{FF2B5EF4-FFF2-40B4-BE49-F238E27FC236}">
                    <a16:creationId xmlns:a16="http://schemas.microsoft.com/office/drawing/2014/main" id="{3B403BA4-6D9D-C77B-86F9-104592C7BF44}"/>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17" name="Group 82">
            <a:extLst>
              <a:ext uri="{FF2B5EF4-FFF2-40B4-BE49-F238E27FC236}">
                <a16:creationId xmlns:a16="http://schemas.microsoft.com/office/drawing/2014/main" id="{370C7348-0CFB-C3EB-EB44-4B60CA587F69}"/>
              </a:ext>
            </a:extLst>
          </p:cNvPr>
          <p:cNvGrpSpPr/>
          <p:nvPr/>
        </p:nvGrpSpPr>
        <p:grpSpPr>
          <a:xfrm>
            <a:off x="5676008" y="2223594"/>
            <a:ext cx="1373631" cy="1229130"/>
            <a:chOff x="6739795" y="1871112"/>
            <a:chExt cx="1373631" cy="1229130"/>
          </a:xfrm>
        </p:grpSpPr>
        <p:pic>
          <p:nvPicPr>
            <p:cNvPr id="18" name="Graphic 17" descr="Classroom with solid fill">
              <a:extLst>
                <a:ext uri="{FF2B5EF4-FFF2-40B4-BE49-F238E27FC236}">
                  <a16:creationId xmlns:a16="http://schemas.microsoft.com/office/drawing/2014/main" id="{B83A10C1-DA2B-283B-B7F2-97D2087218D4}"/>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739795" y="2185842"/>
              <a:ext cx="914400" cy="914400"/>
            </a:xfrm>
            <a:prstGeom prst="rect">
              <a:avLst/>
            </a:prstGeom>
          </p:spPr>
        </p:pic>
        <p:sp>
          <p:nvSpPr>
            <p:cNvPr id="19" name="TextBox 84">
              <a:extLst>
                <a:ext uri="{FF2B5EF4-FFF2-40B4-BE49-F238E27FC236}">
                  <a16:creationId xmlns:a16="http://schemas.microsoft.com/office/drawing/2014/main" id="{C79335B3-7B0E-8F66-C985-5BD77AA42B62}"/>
                </a:ext>
              </a:extLst>
            </p:cNvPr>
            <p:cNvSpPr txBox="1"/>
            <p:nvPr/>
          </p:nvSpPr>
          <p:spPr>
            <a:xfrm>
              <a:off x="7131584" y="1871112"/>
              <a:ext cx="737702" cy="423514"/>
            </a:xfrm>
            <a:prstGeom prst="rect">
              <a:avLst/>
            </a:prstGeom>
            <a:noFill/>
          </p:spPr>
          <p:txBody>
            <a:bodyPr wrap="none" rtlCol="0" anchor="ctr">
              <a:spAutoFit/>
            </a:bodyPr>
            <a:lstStyle/>
            <a:p>
              <a:pPr algn="ctr">
                <a:lnSpc>
                  <a:spcPct val="150000"/>
                </a:lnSpc>
              </a:pPr>
              <a:r>
                <a:rPr lang="en-NL" sz="1600" dirty="0">
                  <a:solidFill>
                    <a:srgbClr val="0B647F"/>
                  </a:solidFill>
                </a:rPr>
                <a:t>School</a:t>
              </a:r>
            </a:p>
          </p:txBody>
        </p:sp>
        <p:grpSp>
          <p:nvGrpSpPr>
            <p:cNvPr id="22" name="Group 85">
              <a:extLst>
                <a:ext uri="{FF2B5EF4-FFF2-40B4-BE49-F238E27FC236}">
                  <a16:creationId xmlns:a16="http://schemas.microsoft.com/office/drawing/2014/main" id="{34C0981E-5F87-B2ED-2771-4B42C4A60E84}"/>
                </a:ext>
              </a:extLst>
            </p:cNvPr>
            <p:cNvGrpSpPr/>
            <p:nvPr/>
          </p:nvGrpSpPr>
          <p:grpSpPr>
            <a:xfrm>
              <a:off x="7556419" y="2404069"/>
              <a:ext cx="557007" cy="557007"/>
              <a:chOff x="7481481" y="3126484"/>
              <a:chExt cx="557007" cy="557007"/>
            </a:xfrm>
          </p:grpSpPr>
          <p:pic>
            <p:nvPicPr>
              <p:cNvPr id="23" name="Picture 86">
                <a:extLst>
                  <a:ext uri="{FF2B5EF4-FFF2-40B4-BE49-F238E27FC236}">
                    <a16:creationId xmlns:a16="http://schemas.microsoft.com/office/drawing/2014/main" id="{7E4640FF-008E-5316-A1AA-AE09284814F8}"/>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24" name="TextBox 87">
                <a:extLst>
                  <a:ext uri="{FF2B5EF4-FFF2-40B4-BE49-F238E27FC236}">
                    <a16:creationId xmlns:a16="http://schemas.microsoft.com/office/drawing/2014/main" id="{3B84CB68-CD82-E60E-0DF4-269249E4A967}"/>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6</a:t>
                </a:r>
              </a:p>
            </p:txBody>
          </p:sp>
        </p:grpSp>
      </p:grpSp>
      <p:grpSp>
        <p:nvGrpSpPr>
          <p:cNvPr id="25" name="Group 103">
            <a:extLst>
              <a:ext uri="{FF2B5EF4-FFF2-40B4-BE49-F238E27FC236}">
                <a16:creationId xmlns:a16="http://schemas.microsoft.com/office/drawing/2014/main" id="{040F721F-9934-F942-A36B-AFFE4B3FDC15}"/>
              </a:ext>
            </a:extLst>
          </p:cNvPr>
          <p:cNvGrpSpPr/>
          <p:nvPr/>
        </p:nvGrpSpPr>
        <p:grpSpPr>
          <a:xfrm>
            <a:off x="6261036" y="712476"/>
            <a:ext cx="1700991" cy="1229130"/>
            <a:chOff x="6829171" y="1871112"/>
            <a:chExt cx="1700991" cy="1229130"/>
          </a:xfrm>
        </p:grpSpPr>
        <p:pic>
          <p:nvPicPr>
            <p:cNvPr id="26" name="Graphic 25" descr="Grocery bag with solid fill">
              <a:extLst>
                <a:ext uri="{FF2B5EF4-FFF2-40B4-BE49-F238E27FC236}">
                  <a16:creationId xmlns:a16="http://schemas.microsoft.com/office/drawing/2014/main" id="{D38DA9EE-C7C7-9558-1B05-1E91611C2202}"/>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829171" y="2185842"/>
              <a:ext cx="914400" cy="914400"/>
            </a:xfrm>
            <a:prstGeom prst="rect">
              <a:avLst/>
            </a:prstGeom>
          </p:spPr>
        </p:pic>
        <p:sp>
          <p:nvSpPr>
            <p:cNvPr id="27" name="TextBox 105">
              <a:extLst>
                <a:ext uri="{FF2B5EF4-FFF2-40B4-BE49-F238E27FC236}">
                  <a16:creationId xmlns:a16="http://schemas.microsoft.com/office/drawing/2014/main" id="{4A461A0F-F5F5-1D38-EBC7-A85DFC02D4E0}"/>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B647F"/>
                  </a:solidFill>
                </a:rPr>
                <a:t>Voedselproductie</a:t>
              </a:r>
            </a:p>
          </p:txBody>
        </p:sp>
        <p:grpSp>
          <p:nvGrpSpPr>
            <p:cNvPr id="40" name="Group 106">
              <a:extLst>
                <a:ext uri="{FF2B5EF4-FFF2-40B4-BE49-F238E27FC236}">
                  <a16:creationId xmlns:a16="http://schemas.microsoft.com/office/drawing/2014/main" id="{DABA80D3-E38C-8402-9A79-A84AC205C3FE}"/>
                </a:ext>
              </a:extLst>
            </p:cNvPr>
            <p:cNvGrpSpPr/>
            <p:nvPr/>
          </p:nvGrpSpPr>
          <p:grpSpPr>
            <a:xfrm>
              <a:off x="7687047" y="2404069"/>
              <a:ext cx="557007" cy="557007"/>
              <a:chOff x="7612109" y="3126484"/>
              <a:chExt cx="557007" cy="557007"/>
            </a:xfrm>
          </p:grpSpPr>
          <p:pic>
            <p:nvPicPr>
              <p:cNvPr id="43" name="Picture 107">
                <a:extLst>
                  <a:ext uri="{FF2B5EF4-FFF2-40B4-BE49-F238E27FC236}">
                    <a16:creationId xmlns:a16="http://schemas.microsoft.com/office/drawing/2014/main" id="{09D2EF93-AE6E-4EB5-567C-52D247F5DD7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96" name="TextBox 108">
                <a:extLst>
                  <a:ext uri="{FF2B5EF4-FFF2-40B4-BE49-F238E27FC236}">
                    <a16:creationId xmlns:a16="http://schemas.microsoft.com/office/drawing/2014/main" id="{6018879E-114D-9921-06D0-1A72B6B4DC3D}"/>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97" name="Group 109">
            <a:extLst>
              <a:ext uri="{FF2B5EF4-FFF2-40B4-BE49-F238E27FC236}">
                <a16:creationId xmlns:a16="http://schemas.microsoft.com/office/drawing/2014/main" id="{89EBD7DC-AB2E-4E4C-2046-7BE81E0353DF}"/>
              </a:ext>
            </a:extLst>
          </p:cNvPr>
          <p:cNvGrpSpPr/>
          <p:nvPr/>
        </p:nvGrpSpPr>
        <p:grpSpPr>
          <a:xfrm>
            <a:off x="7302293" y="2223594"/>
            <a:ext cx="1700991" cy="1229130"/>
            <a:chOff x="6829171" y="1871112"/>
            <a:chExt cx="1700991" cy="1229130"/>
          </a:xfrm>
        </p:grpSpPr>
        <p:pic>
          <p:nvPicPr>
            <p:cNvPr id="98" name="Graphic 97" descr="Medical with solid fill">
              <a:extLst>
                <a:ext uri="{FF2B5EF4-FFF2-40B4-BE49-F238E27FC236}">
                  <a16:creationId xmlns:a16="http://schemas.microsoft.com/office/drawing/2014/main" id="{FDD886C0-1C59-EF1D-1E3D-73F210AD189A}"/>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829171" y="2185842"/>
              <a:ext cx="914400" cy="914400"/>
            </a:xfrm>
            <a:prstGeom prst="rect">
              <a:avLst/>
            </a:prstGeom>
          </p:spPr>
        </p:pic>
        <p:sp>
          <p:nvSpPr>
            <p:cNvPr id="99" name="TextBox 111">
              <a:extLst>
                <a:ext uri="{FF2B5EF4-FFF2-40B4-BE49-F238E27FC236}">
                  <a16:creationId xmlns:a16="http://schemas.microsoft.com/office/drawing/2014/main" id="{1ADB1EEB-9C53-C32E-C54C-5C9A89EC9D35}"/>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B647F"/>
                  </a:solidFill>
                </a:rPr>
                <a:t>Ziekenhuis</a:t>
              </a:r>
            </a:p>
          </p:txBody>
        </p:sp>
        <p:grpSp>
          <p:nvGrpSpPr>
            <p:cNvPr id="100" name="Group 112">
              <a:extLst>
                <a:ext uri="{FF2B5EF4-FFF2-40B4-BE49-F238E27FC236}">
                  <a16:creationId xmlns:a16="http://schemas.microsoft.com/office/drawing/2014/main" id="{D929F55C-BD4E-96ED-05B5-7F0A10162CC0}"/>
                </a:ext>
              </a:extLst>
            </p:cNvPr>
            <p:cNvGrpSpPr/>
            <p:nvPr/>
          </p:nvGrpSpPr>
          <p:grpSpPr>
            <a:xfrm>
              <a:off x="7687047" y="2404069"/>
              <a:ext cx="557007" cy="557007"/>
              <a:chOff x="7612109" y="3126484"/>
              <a:chExt cx="557007" cy="557007"/>
            </a:xfrm>
          </p:grpSpPr>
          <p:pic>
            <p:nvPicPr>
              <p:cNvPr id="187" name="Picture 113">
                <a:extLst>
                  <a:ext uri="{FF2B5EF4-FFF2-40B4-BE49-F238E27FC236}">
                    <a16:creationId xmlns:a16="http://schemas.microsoft.com/office/drawing/2014/main" id="{53A454F4-5580-3BCD-6AF6-2C53D555A21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99" name="TextBox 114">
                <a:extLst>
                  <a:ext uri="{FF2B5EF4-FFF2-40B4-BE49-F238E27FC236}">
                    <a16:creationId xmlns:a16="http://schemas.microsoft.com/office/drawing/2014/main" id="{7C0BAC5A-6A96-6326-06ED-F147E60EF9DE}"/>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8</a:t>
                </a:r>
              </a:p>
            </p:txBody>
          </p:sp>
        </p:grpSp>
      </p:grpSp>
      <p:grpSp>
        <p:nvGrpSpPr>
          <p:cNvPr id="201" name="Group 115">
            <a:extLst>
              <a:ext uri="{FF2B5EF4-FFF2-40B4-BE49-F238E27FC236}">
                <a16:creationId xmlns:a16="http://schemas.microsoft.com/office/drawing/2014/main" id="{CB683678-DD78-BA05-F157-1A8C7FBCA425}"/>
              </a:ext>
            </a:extLst>
          </p:cNvPr>
          <p:cNvGrpSpPr/>
          <p:nvPr/>
        </p:nvGrpSpPr>
        <p:grpSpPr>
          <a:xfrm>
            <a:off x="8911529" y="2223594"/>
            <a:ext cx="1700991" cy="1229130"/>
            <a:chOff x="6829171" y="1871112"/>
            <a:chExt cx="1700991" cy="1229130"/>
          </a:xfrm>
        </p:grpSpPr>
        <p:pic>
          <p:nvPicPr>
            <p:cNvPr id="204" name="Graphic 203" descr="Police male with solid fill">
              <a:extLst>
                <a:ext uri="{FF2B5EF4-FFF2-40B4-BE49-F238E27FC236}">
                  <a16:creationId xmlns:a16="http://schemas.microsoft.com/office/drawing/2014/main" id="{D2535D78-DA14-9C5F-91A4-CB882B6300ED}"/>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6829171" y="2185842"/>
              <a:ext cx="914400" cy="914400"/>
            </a:xfrm>
            <a:prstGeom prst="rect">
              <a:avLst/>
            </a:prstGeom>
          </p:spPr>
        </p:pic>
        <p:sp>
          <p:nvSpPr>
            <p:cNvPr id="205" name="TextBox 117">
              <a:extLst>
                <a:ext uri="{FF2B5EF4-FFF2-40B4-BE49-F238E27FC236}">
                  <a16:creationId xmlns:a16="http://schemas.microsoft.com/office/drawing/2014/main" id="{3AFDF563-DDAF-92E7-9362-7EB5ACB9BE72}"/>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B647F"/>
                  </a:solidFill>
                </a:rPr>
                <a:t>Politiebureau</a:t>
              </a:r>
            </a:p>
          </p:txBody>
        </p:sp>
        <p:grpSp>
          <p:nvGrpSpPr>
            <p:cNvPr id="206" name="Group 118">
              <a:extLst>
                <a:ext uri="{FF2B5EF4-FFF2-40B4-BE49-F238E27FC236}">
                  <a16:creationId xmlns:a16="http://schemas.microsoft.com/office/drawing/2014/main" id="{0FAA819B-17C0-D4B1-73C2-1E04DA822B15}"/>
                </a:ext>
              </a:extLst>
            </p:cNvPr>
            <p:cNvGrpSpPr/>
            <p:nvPr/>
          </p:nvGrpSpPr>
          <p:grpSpPr>
            <a:xfrm>
              <a:off x="7687047" y="2404069"/>
              <a:ext cx="557007" cy="557007"/>
              <a:chOff x="7612109" y="3126484"/>
              <a:chExt cx="557007" cy="557007"/>
            </a:xfrm>
          </p:grpSpPr>
          <p:pic>
            <p:nvPicPr>
              <p:cNvPr id="207" name="Picture 119">
                <a:extLst>
                  <a:ext uri="{FF2B5EF4-FFF2-40B4-BE49-F238E27FC236}">
                    <a16:creationId xmlns:a16="http://schemas.microsoft.com/office/drawing/2014/main" id="{A020C9AC-87BE-5873-FAF8-38549CB45D1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20" name="TextBox 120">
                <a:extLst>
                  <a:ext uri="{FF2B5EF4-FFF2-40B4-BE49-F238E27FC236}">
                    <a16:creationId xmlns:a16="http://schemas.microsoft.com/office/drawing/2014/main" id="{237C9255-00AD-01C5-4E6D-750522E339FE}"/>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221" name="Group 121">
            <a:extLst>
              <a:ext uri="{FF2B5EF4-FFF2-40B4-BE49-F238E27FC236}">
                <a16:creationId xmlns:a16="http://schemas.microsoft.com/office/drawing/2014/main" id="{856488BA-8FCC-A8CC-5885-D956E74B0756}"/>
              </a:ext>
            </a:extLst>
          </p:cNvPr>
          <p:cNvGrpSpPr/>
          <p:nvPr/>
        </p:nvGrpSpPr>
        <p:grpSpPr>
          <a:xfrm>
            <a:off x="10523794" y="2223594"/>
            <a:ext cx="1700991" cy="1229130"/>
            <a:chOff x="6829171" y="1871112"/>
            <a:chExt cx="1700991" cy="1229130"/>
          </a:xfrm>
        </p:grpSpPr>
        <p:pic>
          <p:nvPicPr>
            <p:cNvPr id="222" name="Graphic 221" descr="Fire with solid fill">
              <a:extLst>
                <a:ext uri="{FF2B5EF4-FFF2-40B4-BE49-F238E27FC236}">
                  <a16:creationId xmlns:a16="http://schemas.microsoft.com/office/drawing/2014/main" id="{C624E1E2-B24B-D26F-06FD-44E51CD5CDCB}"/>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6829171" y="2185842"/>
              <a:ext cx="914400" cy="914400"/>
            </a:xfrm>
            <a:prstGeom prst="rect">
              <a:avLst/>
            </a:prstGeom>
          </p:spPr>
        </p:pic>
        <p:sp>
          <p:nvSpPr>
            <p:cNvPr id="223" name="TextBox 123">
              <a:extLst>
                <a:ext uri="{FF2B5EF4-FFF2-40B4-BE49-F238E27FC236}">
                  <a16:creationId xmlns:a16="http://schemas.microsoft.com/office/drawing/2014/main" id="{290887DA-EDFD-94F4-D62F-952199DAB2DE}"/>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B647F"/>
                  </a:solidFill>
                </a:rPr>
                <a:t>Brandweer</a:t>
              </a:r>
            </a:p>
          </p:txBody>
        </p:sp>
        <p:grpSp>
          <p:nvGrpSpPr>
            <p:cNvPr id="224" name="Group 124">
              <a:extLst>
                <a:ext uri="{FF2B5EF4-FFF2-40B4-BE49-F238E27FC236}">
                  <a16:creationId xmlns:a16="http://schemas.microsoft.com/office/drawing/2014/main" id="{9E7EB500-6C65-F952-C39E-C7DB42BAFB0D}"/>
                </a:ext>
              </a:extLst>
            </p:cNvPr>
            <p:cNvGrpSpPr/>
            <p:nvPr/>
          </p:nvGrpSpPr>
          <p:grpSpPr>
            <a:xfrm>
              <a:off x="7687047" y="2404069"/>
              <a:ext cx="557007" cy="557007"/>
              <a:chOff x="7612109" y="3126484"/>
              <a:chExt cx="557007" cy="557007"/>
            </a:xfrm>
          </p:grpSpPr>
          <p:pic>
            <p:nvPicPr>
              <p:cNvPr id="225" name="Picture 125">
                <a:extLst>
                  <a:ext uri="{FF2B5EF4-FFF2-40B4-BE49-F238E27FC236}">
                    <a16:creationId xmlns:a16="http://schemas.microsoft.com/office/drawing/2014/main" id="{A27A4140-983D-C617-9E2F-69B6AD94DC7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26" name="TextBox 126">
                <a:extLst>
                  <a:ext uri="{FF2B5EF4-FFF2-40B4-BE49-F238E27FC236}">
                    <a16:creationId xmlns:a16="http://schemas.microsoft.com/office/drawing/2014/main" id="{09B39D77-7D46-6350-3876-6BB3141E0376}"/>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6</a:t>
                </a:r>
              </a:p>
            </p:txBody>
          </p:sp>
        </p:grpSp>
      </p:grpSp>
      <p:grpSp>
        <p:nvGrpSpPr>
          <p:cNvPr id="227" name="Group 127">
            <a:extLst>
              <a:ext uri="{FF2B5EF4-FFF2-40B4-BE49-F238E27FC236}">
                <a16:creationId xmlns:a16="http://schemas.microsoft.com/office/drawing/2014/main" id="{1F1C0127-933D-08F6-7124-6BF0019618B4}"/>
              </a:ext>
            </a:extLst>
          </p:cNvPr>
          <p:cNvGrpSpPr/>
          <p:nvPr/>
        </p:nvGrpSpPr>
        <p:grpSpPr>
          <a:xfrm>
            <a:off x="5676008" y="3656689"/>
            <a:ext cx="1373631" cy="1229130"/>
            <a:chOff x="6739795" y="1871112"/>
            <a:chExt cx="1373631" cy="1229130"/>
          </a:xfrm>
        </p:grpSpPr>
        <p:pic>
          <p:nvPicPr>
            <p:cNvPr id="228" name="Graphic 227" descr="Shield with solid fill">
              <a:extLst>
                <a:ext uri="{FF2B5EF4-FFF2-40B4-BE49-F238E27FC236}">
                  <a16:creationId xmlns:a16="http://schemas.microsoft.com/office/drawing/2014/main" id="{775F031E-1E94-9548-55B0-F31DBF3651EF}"/>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6739795" y="2185842"/>
              <a:ext cx="914400" cy="914400"/>
            </a:xfrm>
            <a:prstGeom prst="rect">
              <a:avLst/>
            </a:prstGeom>
          </p:spPr>
        </p:pic>
        <p:sp>
          <p:nvSpPr>
            <p:cNvPr id="229" name="TextBox 129">
              <a:extLst>
                <a:ext uri="{FF2B5EF4-FFF2-40B4-BE49-F238E27FC236}">
                  <a16:creationId xmlns:a16="http://schemas.microsoft.com/office/drawing/2014/main" id="{BA3B3932-C69E-6C2C-8944-0C3DD0421E6F}"/>
                </a:ext>
              </a:extLst>
            </p:cNvPr>
            <p:cNvSpPr txBox="1"/>
            <p:nvPr/>
          </p:nvSpPr>
          <p:spPr>
            <a:xfrm>
              <a:off x="6972953" y="1871112"/>
              <a:ext cx="1054969" cy="423514"/>
            </a:xfrm>
            <a:prstGeom prst="rect">
              <a:avLst/>
            </a:prstGeom>
            <a:noFill/>
          </p:spPr>
          <p:txBody>
            <a:bodyPr wrap="none" rtlCol="0" anchor="ctr">
              <a:spAutoFit/>
            </a:bodyPr>
            <a:lstStyle/>
            <a:p>
              <a:pPr algn="ctr">
                <a:lnSpc>
                  <a:spcPct val="150000"/>
                </a:lnSpc>
              </a:pPr>
              <a:r>
                <a:rPr lang="en-NL" sz="1600" dirty="0">
                  <a:solidFill>
                    <a:srgbClr val="0B647F"/>
                  </a:solidFill>
                </a:rPr>
                <a:t>Legerbasis</a:t>
              </a:r>
            </a:p>
          </p:txBody>
        </p:sp>
        <p:grpSp>
          <p:nvGrpSpPr>
            <p:cNvPr id="230" name="Group 130">
              <a:extLst>
                <a:ext uri="{FF2B5EF4-FFF2-40B4-BE49-F238E27FC236}">
                  <a16:creationId xmlns:a16="http://schemas.microsoft.com/office/drawing/2014/main" id="{014523B8-1D13-5586-7997-70A023C363DF}"/>
                </a:ext>
              </a:extLst>
            </p:cNvPr>
            <p:cNvGrpSpPr/>
            <p:nvPr/>
          </p:nvGrpSpPr>
          <p:grpSpPr>
            <a:xfrm>
              <a:off x="7556419" y="2404069"/>
              <a:ext cx="557007" cy="557007"/>
              <a:chOff x="7481481" y="3126484"/>
              <a:chExt cx="557007" cy="557007"/>
            </a:xfrm>
          </p:grpSpPr>
          <p:pic>
            <p:nvPicPr>
              <p:cNvPr id="231" name="Picture 131">
                <a:extLst>
                  <a:ext uri="{FF2B5EF4-FFF2-40B4-BE49-F238E27FC236}">
                    <a16:creationId xmlns:a16="http://schemas.microsoft.com/office/drawing/2014/main" id="{11066CFE-A781-62F2-133C-7920A8137E9F}"/>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232" name="TextBox 132">
                <a:extLst>
                  <a:ext uri="{FF2B5EF4-FFF2-40B4-BE49-F238E27FC236}">
                    <a16:creationId xmlns:a16="http://schemas.microsoft.com/office/drawing/2014/main" id="{9B837ED6-F36F-5F61-8EA5-F3C23CB7F7F1}"/>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8</a:t>
                </a:r>
              </a:p>
            </p:txBody>
          </p:sp>
        </p:grpSp>
      </p:grpSp>
      <p:grpSp>
        <p:nvGrpSpPr>
          <p:cNvPr id="233" name="Group 133">
            <a:extLst>
              <a:ext uri="{FF2B5EF4-FFF2-40B4-BE49-F238E27FC236}">
                <a16:creationId xmlns:a16="http://schemas.microsoft.com/office/drawing/2014/main" id="{BA7EBC7A-2DCB-0EA8-253F-C3B555249264}"/>
              </a:ext>
            </a:extLst>
          </p:cNvPr>
          <p:cNvGrpSpPr/>
          <p:nvPr/>
        </p:nvGrpSpPr>
        <p:grpSpPr>
          <a:xfrm>
            <a:off x="8916970" y="3656689"/>
            <a:ext cx="1421661" cy="1229130"/>
            <a:chOff x="6829171" y="1871112"/>
            <a:chExt cx="1421661" cy="1229130"/>
          </a:xfrm>
        </p:grpSpPr>
        <p:pic>
          <p:nvPicPr>
            <p:cNvPr id="234" name="Graphic 233" descr="Park scene with solid fill">
              <a:extLst>
                <a:ext uri="{FF2B5EF4-FFF2-40B4-BE49-F238E27FC236}">
                  <a16:creationId xmlns:a16="http://schemas.microsoft.com/office/drawing/2014/main" id="{9D485A7A-7F22-8138-0188-5CEFA8575C98}"/>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829171" y="2185842"/>
              <a:ext cx="914400" cy="914400"/>
            </a:xfrm>
            <a:prstGeom prst="rect">
              <a:avLst/>
            </a:prstGeom>
          </p:spPr>
        </p:pic>
        <p:sp>
          <p:nvSpPr>
            <p:cNvPr id="235" name="TextBox 135">
              <a:extLst>
                <a:ext uri="{FF2B5EF4-FFF2-40B4-BE49-F238E27FC236}">
                  <a16:creationId xmlns:a16="http://schemas.microsoft.com/office/drawing/2014/main" id="{28605449-8EC1-63FC-80E8-2978F9BE57EC}"/>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Park</a:t>
              </a:r>
            </a:p>
          </p:txBody>
        </p:sp>
        <p:grpSp>
          <p:nvGrpSpPr>
            <p:cNvPr id="236" name="Group 136">
              <a:extLst>
                <a:ext uri="{FF2B5EF4-FFF2-40B4-BE49-F238E27FC236}">
                  <a16:creationId xmlns:a16="http://schemas.microsoft.com/office/drawing/2014/main" id="{A4DED460-B24F-77DE-AF4C-10138C5AB393}"/>
                </a:ext>
              </a:extLst>
            </p:cNvPr>
            <p:cNvGrpSpPr/>
            <p:nvPr/>
          </p:nvGrpSpPr>
          <p:grpSpPr>
            <a:xfrm>
              <a:off x="7687047" y="2404069"/>
              <a:ext cx="557007" cy="557007"/>
              <a:chOff x="7612109" y="3126484"/>
              <a:chExt cx="557007" cy="557007"/>
            </a:xfrm>
          </p:grpSpPr>
          <p:pic>
            <p:nvPicPr>
              <p:cNvPr id="237" name="Picture 137">
                <a:extLst>
                  <a:ext uri="{FF2B5EF4-FFF2-40B4-BE49-F238E27FC236}">
                    <a16:creationId xmlns:a16="http://schemas.microsoft.com/office/drawing/2014/main" id="{89EA8DB3-7823-1AFB-384E-B55E86BFCDD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38" name="TextBox 138">
                <a:extLst>
                  <a:ext uri="{FF2B5EF4-FFF2-40B4-BE49-F238E27FC236}">
                    <a16:creationId xmlns:a16="http://schemas.microsoft.com/office/drawing/2014/main" id="{62DF9DC0-E3E9-9B04-BDE6-D28EF5EF9C0F}"/>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3</a:t>
                </a:r>
              </a:p>
            </p:txBody>
          </p:sp>
        </p:grpSp>
      </p:grpSp>
      <p:grpSp>
        <p:nvGrpSpPr>
          <p:cNvPr id="239" name="Group 139">
            <a:extLst>
              <a:ext uri="{FF2B5EF4-FFF2-40B4-BE49-F238E27FC236}">
                <a16:creationId xmlns:a16="http://schemas.microsoft.com/office/drawing/2014/main" id="{129E98E7-FFA0-6408-9F67-30FFF01F5009}"/>
              </a:ext>
            </a:extLst>
          </p:cNvPr>
          <p:cNvGrpSpPr/>
          <p:nvPr/>
        </p:nvGrpSpPr>
        <p:grpSpPr>
          <a:xfrm>
            <a:off x="8395186" y="712476"/>
            <a:ext cx="1421661" cy="1229130"/>
            <a:chOff x="6829171" y="1871112"/>
            <a:chExt cx="1421661" cy="1229130"/>
          </a:xfrm>
        </p:grpSpPr>
        <p:pic>
          <p:nvPicPr>
            <p:cNvPr id="240" name="Graphic 239" descr="Home1 with solid fill">
              <a:extLst>
                <a:ext uri="{FF2B5EF4-FFF2-40B4-BE49-F238E27FC236}">
                  <a16:creationId xmlns:a16="http://schemas.microsoft.com/office/drawing/2014/main" id="{F2C9A311-43D0-6C23-4E61-278D4691B890}"/>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6829171" y="2185842"/>
              <a:ext cx="914400" cy="914400"/>
            </a:xfrm>
            <a:prstGeom prst="rect">
              <a:avLst/>
            </a:prstGeom>
          </p:spPr>
        </p:pic>
        <p:sp>
          <p:nvSpPr>
            <p:cNvPr id="241" name="TextBox 141">
              <a:extLst>
                <a:ext uri="{FF2B5EF4-FFF2-40B4-BE49-F238E27FC236}">
                  <a16:creationId xmlns:a16="http://schemas.microsoft.com/office/drawing/2014/main" id="{57FA99D8-3422-8089-4DE2-EC6B387F60D2}"/>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Huizen</a:t>
              </a:r>
            </a:p>
          </p:txBody>
        </p:sp>
        <p:grpSp>
          <p:nvGrpSpPr>
            <p:cNvPr id="242" name="Group 142">
              <a:extLst>
                <a:ext uri="{FF2B5EF4-FFF2-40B4-BE49-F238E27FC236}">
                  <a16:creationId xmlns:a16="http://schemas.microsoft.com/office/drawing/2014/main" id="{BB5D4AFC-6D78-B898-D1E1-0EE2BBD46A50}"/>
                </a:ext>
              </a:extLst>
            </p:cNvPr>
            <p:cNvGrpSpPr/>
            <p:nvPr/>
          </p:nvGrpSpPr>
          <p:grpSpPr>
            <a:xfrm>
              <a:off x="7687047" y="2404069"/>
              <a:ext cx="557007" cy="557007"/>
              <a:chOff x="7612109" y="3126484"/>
              <a:chExt cx="557007" cy="557007"/>
            </a:xfrm>
          </p:grpSpPr>
          <p:pic>
            <p:nvPicPr>
              <p:cNvPr id="243" name="Picture 143">
                <a:extLst>
                  <a:ext uri="{FF2B5EF4-FFF2-40B4-BE49-F238E27FC236}">
                    <a16:creationId xmlns:a16="http://schemas.microsoft.com/office/drawing/2014/main" id="{F3D5216F-1176-5B93-DD07-47D1B3B17DE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44" name="TextBox 144">
                <a:extLst>
                  <a:ext uri="{FF2B5EF4-FFF2-40B4-BE49-F238E27FC236}">
                    <a16:creationId xmlns:a16="http://schemas.microsoft.com/office/drawing/2014/main" id="{C5D2B337-CDCD-AAC8-DEF4-7C2ABB11CD98}"/>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245" name="Group 145">
            <a:extLst>
              <a:ext uri="{FF2B5EF4-FFF2-40B4-BE49-F238E27FC236}">
                <a16:creationId xmlns:a16="http://schemas.microsoft.com/office/drawing/2014/main" id="{102954FE-2914-09AF-6571-0B33D3537C60}"/>
              </a:ext>
            </a:extLst>
          </p:cNvPr>
          <p:cNvGrpSpPr/>
          <p:nvPr/>
        </p:nvGrpSpPr>
        <p:grpSpPr>
          <a:xfrm>
            <a:off x="10562791" y="3656689"/>
            <a:ext cx="1421661" cy="1229130"/>
            <a:chOff x="6829171" y="1871112"/>
            <a:chExt cx="1421661" cy="1229130"/>
          </a:xfrm>
        </p:grpSpPr>
        <p:pic>
          <p:nvPicPr>
            <p:cNvPr id="246" name="Graphic 245" descr="Factory with solid fill">
              <a:extLst>
                <a:ext uri="{FF2B5EF4-FFF2-40B4-BE49-F238E27FC236}">
                  <a16:creationId xmlns:a16="http://schemas.microsoft.com/office/drawing/2014/main" id="{EE1E2CE6-CE59-8229-A73B-CC2A77018727}"/>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6829171" y="2185842"/>
              <a:ext cx="914400" cy="914400"/>
            </a:xfrm>
            <a:prstGeom prst="rect">
              <a:avLst/>
            </a:prstGeom>
          </p:spPr>
        </p:pic>
        <p:sp>
          <p:nvSpPr>
            <p:cNvPr id="247" name="TextBox 147">
              <a:extLst>
                <a:ext uri="{FF2B5EF4-FFF2-40B4-BE49-F238E27FC236}">
                  <a16:creationId xmlns:a16="http://schemas.microsoft.com/office/drawing/2014/main" id="{AC457E52-FEA3-DA0D-F54A-E25F986B33E0}"/>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Fabriek</a:t>
              </a:r>
            </a:p>
          </p:txBody>
        </p:sp>
        <p:grpSp>
          <p:nvGrpSpPr>
            <p:cNvPr id="248" name="Group 148">
              <a:extLst>
                <a:ext uri="{FF2B5EF4-FFF2-40B4-BE49-F238E27FC236}">
                  <a16:creationId xmlns:a16="http://schemas.microsoft.com/office/drawing/2014/main" id="{60C08FD3-3C19-BFF1-649A-ACC6E4BD54CA}"/>
                </a:ext>
              </a:extLst>
            </p:cNvPr>
            <p:cNvGrpSpPr/>
            <p:nvPr/>
          </p:nvGrpSpPr>
          <p:grpSpPr>
            <a:xfrm>
              <a:off x="7687047" y="2404069"/>
              <a:ext cx="557007" cy="557007"/>
              <a:chOff x="7612109" y="3126484"/>
              <a:chExt cx="557007" cy="557007"/>
            </a:xfrm>
          </p:grpSpPr>
          <p:pic>
            <p:nvPicPr>
              <p:cNvPr id="249" name="Picture 149">
                <a:extLst>
                  <a:ext uri="{FF2B5EF4-FFF2-40B4-BE49-F238E27FC236}">
                    <a16:creationId xmlns:a16="http://schemas.microsoft.com/office/drawing/2014/main" id="{346BBCD4-EC07-66B9-6B47-55D05FC004F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50" name="TextBox 150">
                <a:extLst>
                  <a:ext uri="{FF2B5EF4-FFF2-40B4-BE49-F238E27FC236}">
                    <a16:creationId xmlns:a16="http://schemas.microsoft.com/office/drawing/2014/main" id="{0A074C4F-E48E-4B2E-ED89-41900FD523BA}"/>
                  </a:ext>
                </a:extLst>
              </p:cNvPr>
              <p:cNvSpPr txBox="1"/>
              <p:nvPr/>
            </p:nvSpPr>
            <p:spPr>
              <a:xfrm>
                <a:off x="7745693"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9</a:t>
                </a:r>
              </a:p>
            </p:txBody>
          </p:sp>
        </p:grpSp>
      </p:grpSp>
      <p:grpSp>
        <p:nvGrpSpPr>
          <p:cNvPr id="251" name="Group 151">
            <a:extLst>
              <a:ext uri="{FF2B5EF4-FFF2-40B4-BE49-F238E27FC236}">
                <a16:creationId xmlns:a16="http://schemas.microsoft.com/office/drawing/2014/main" id="{FAF44F0D-9DFD-499F-FEDF-C5F80436BAD1}"/>
              </a:ext>
            </a:extLst>
          </p:cNvPr>
          <p:cNvGrpSpPr/>
          <p:nvPr/>
        </p:nvGrpSpPr>
        <p:grpSpPr>
          <a:xfrm>
            <a:off x="5336311" y="5183475"/>
            <a:ext cx="2053025" cy="1206403"/>
            <a:chOff x="6391901" y="1893839"/>
            <a:chExt cx="2053025" cy="1206403"/>
          </a:xfrm>
        </p:grpSpPr>
        <p:pic>
          <p:nvPicPr>
            <p:cNvPr id="252" name="Graphic 251" descr="Performance Curtains with solid fill">
              <a:extLst>
                <a:ext uri="{FF2B5EF4-FFF2-40B4-BE49-F238E27FC236}">
                  <a16:creationId xmlns:a16="http://schemas.microsoft.com/office/drawing/2014/main" id="{54440DDA-7266-7283-67C9-42436BB44CAB}"/>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6829171" y="2185842"/>
              <a:ext cx="914400" cy="914400"/>
            </a:xfrm>
            <a:prstGeom prst="rect">
              <a:avLst/>
            </a:prstGeom>
          </p:spPr>
        </p:pic>
        <p:sp>
          <p:nvSpPr>
            <p:cNvPr id="253" name="TextBox 153">
              <a:extLst>
                <a:ext uri="{FF2B5EF4-FFF2-40B4-BE49-F238E27FC236}">
                  <a16:creationId xmlns:a16="http://schemas.microsoft.com/office/drawing/2014/main" id="{994B8E5A-3273-B4C8-1C7B-197FAF779212}"/>
                </a:ext>
              </a:extLst>
            </p:cNvPr>
            <p:cNvSpPr txBox="1"/>
            <p:nvPr/>
          </p:nvSpPr>
          <p:spPr>
            <a:xfrm>
              <a:off x="6391901" y="1893839"/>
              <a:ext cx="2053025" cy="423514"/>
            </a:xfrm>
            <a:prstGeom prst="rect">
              <a:avLst/>
            </a:prstGeom>
            <a:noFill/>
          </p:spPr>
          <p:txBody>
            <a:bodyPr wrap="square" rtlCol="0" anchor="ctr">
              <a:spAutoFit/>
            </a:bodyPr>
            <a:lstStyle/>
            <a:p>
              <a:pPr algn="ctr">
                <a:lnSpc>
                  <a:spcPct val="150000"/>
                </a:lnSpc>
              </a:pPr>
              <a:r>
                <a:rPr lang="en-NL" sz="1600" dirty="0">
                  <a:solidFill>
                    <a:srgbClr val="0B647F"/>
                  </a:solidFill>
                </a:rPr>
                <a:t>Cultureel centrum</a:t>
              </a:r>
            </a:p>
          </p:txBody>
        </p:sp>
        <p:grpSp>
          <p:nvGrpSpPr>
            <p:cNvPr id="254" name="Group 154">
              <a:extLst>
                <a:ext uri="{FF2B5EF4-FFF2-40B4-BE49-F238E27FC236}">
                  <a16:creationId xmlns:a16="http://schemas.microsoft.com/office/drawing/2014/main" id="{9BA06766-8717-7C2C-0C3B-F5BD93EA918F}"/>
                </a:ext>
              </a:extLst>
            </p:cNvPr>
            <p:cNvGrpSpPr/>
            <p:nvPr/>
          </p:nvGrpSpPr>
          <p:grpSpPr>
            <a:xfrm>
              <a:off x="7687047" y="2404069"/>
              <a:ext cx="557007" cy="557007"/>
              <a:chOff x="7612109" y="3126484"/>
              <a:chExt cx="557007" cy="557007"/>
            </a:xfrm>
          </p:grpSpPr>
          <p:pic>
            <p:nvPicPr>
              <p:cNvPr id="255" name="Picture 155">
                <a:extLst>
                  <a:ext uri="{FF2B5EF4-FFF2-40B4-BE49-F238E27FC236}">
                    <a16:creationId xmlns:a16="http://schemas.microsoft.com/office/drawing/2014/main" id="{8F39BF1B-5A08-05E2-8BC3-5C7F6CBA043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56" name="TextBox 156">
                <a:extLst>
                  <a:ext uri="{FF2B5EF4-FFF2-40B4-BE49-F238E27FC236}">
                    <a16:creationId xmlns:a16="http://schemas.microsoft.com/office/drawing/2014/main" id="{8C4B2308-462A-119B-F59A-2FEA14F288EA}"/>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4</a:t>
                </a:r>
              </a:p>
            </p:txBody>
          </p:sp>
        </p:grpSp>
      </p:grpSp>
      <p:grpSp>
        <p:nvGrpSpPr>
          <p:cNvPr id="257" name="Group 157">
            <a:extLst>
              <a:ext uri="{FF2B5EF4-FFF2-40B4-BE49-F238E27FC236}">
                <a16:creationId xmlns:a16="http://schemas.microsoft.com/office/drawing/2014/main" id="{B0917B44-A993-3867-5386-8874A2449A10}"/>
              </a:ext>
            </a:extLst>
          </p:cNvPr>
          <p:cNvGrpSpPr/>
          <p:nvPr/>
        </p:nvGrpSpPr>
        <p:grpSpPr>
          <a:xfrm>
            <a:off x="7341290" y="5183475"/>
            <a:ext cx="1421661" cy="1229130"/>
            <a:chOff x="6829171" y="1871112"/>
            <a:chExt cx="1421661" cy="1229130"/>
          </a:xfrm>
        </p:grpSpPr>
        <p:pic>
          <p:nvPicPr>
            <p:cNvPr id="258" name="Graphic 257" descr="Basketball with solid fill">
              <a:extLst>
                <a:ext uri="{FF2B5EF4-FFF2-40B4-BE49-F238E27FC236}">
                  <a16:creationId xmlns:a16="http://schemas.microsoft.com/office/drawing/2014/main" id="{29D20674-3B2B-8CF0-92CD-A0D841C7ADFC}"/>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6829171" y="2185842"/>
              <a:ext cx="914400" cy="914400"/>
            </a:xfrm>
            <a:prstGeom prst="rect">
              <a:avLst/>
            </a:prstGeom>
          </p:spPr>
        </p:pic>
        <p:sp>
          <p:nvSpPr>
            <p:cNvPr id="259" name="TextBox 159">
              <a:extLst>
                <a:ext uri="{FF2B5EF4-FFF2-40B4-BE49-F238E27FC236}">
                  <a16:creationId xmlns:a16="http://schemas.microsoft.com/office/drawing/2014/main" id="{455C7E1F-EEEC-1214-204A-E1BB4DB8B234}"/>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Sportcentrum</a:t>
              </a:r>
            </a:p>
          </p:txBody>
        </p:sp>
        <p:grpSp>
          <p:nvGrpSpPr>
            <p:cNvPr id="260" name="Group 160">
              <a:extLst>
                <a:ext uri="{FF2B5EF4-FFF2-40B4-BE49-F238E27FC236}">
                  <a16:creationId xmlns:a16="http://schemas.microsoft.com/office/drawing/2014/main" id="{E56A2602-41F9-AC3A-955E-56549A6023F6}"/>
                </a:ext>
              </a:extLst>
            </p:cNvPr>
            <p:cNvGrpSpPr/>
            <p:nvPr/>
          </p:nvGrpSpPr>
          <p:grpSpPr>
            <a:xfrm>
              <a:off x="7687047" y="2404069"/>
              <a:ext cx="557007" cy="557007"/>
              <a:chOff x="7612109" y="3126484"/>
              <a:chExt cx="557007" cy="557007"/>
            </a:xfrm>
          </p:grpSpPr>
          <p:pic>
            <p:nvPicPr>
              <p:cNvPr id="261" name="Picture 161">
                <a:extLst>
                  <a:ext uri="{FF2B5EF4-FFF2-40B4-BE49-F238E27FC236}">
                    <a16:creationId xmlns:a16="http://schemas.microsoft.com/office/drawing/2014/main" id="{A772792F-6881-5D67-0178-2482617CCA5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62" name="TextBox 162">
                <a:extLst>
                  <a:ext uri="{FF2B5EF4-FFF2-40B4-BE49-F238E27FC236}">
                    <a16:creationId xmlns:a16="http://schemas.microsoft.com/office/drawing/2014/main" id="{AC27C7E0-6BE3-3CB4-E4E6-B375B108C881}"/>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263" name="Group 163">
            <a:extLst>
              <a:ext uri="{FF2B5EF4-FFF2-40B4-BE49-F238E27FC236}">
                <a16:creationId xmlns:a16="http://schemas.microsoft.com/office/drawing/2014/main" id="{A6FF8169-5189-5729-CBF7-7BA9B8855499}"/>
              </a:ext>
            </a:extLst>
          </p:cNvPr>
          <p:cNvGrpSpPr/>
          <p:nvPr/>
        </p:nvGrpSpPr>
        <p:grpSpPr>
          <a:xfrm>
            <a:off x="8916970" y="5183475"/>
            <a:ext cx="1421661" cy="1229130"/>
            <a:chOff x="6829171" y="1871112"/>
            <a:chExt cx="1421661" cy="1229130"/>
          </a:xfrm>
        </p:grpSpPr>
        <p:pic>
          <p:nvPicPr>
            <p:cNvPr id="264" name="Graphic 263" descr="Recycle with solid fill">
              <a:extLst>
                <a:ext uri="{FF2B5EF4-FFF2-40B4-BE49-F238E27FC236}">
                  <a16:creationId xmlns:a16="http://schemas.microsoft.com/office/drawing/2014/main" id="{FD325785-04A4-D417-3EA6-0BCB9DB62A8E}"/>
                </a:ext>
              </a:extLst>
            </p:cNvPr>
            <p:cNvPicPr>
              <a:picLocks noChangeAspect="1"/>
            </p:cNvPicPr>
            <p:nvPr/>
          </p:nvPicPr>
          <p:blipFill>
            <a:blip>
              <a:extLst>
                <a:ext uri="{96DAC541-7B7A-43D3-8B79-37D633B846F1}">
                  <asvg:svgBlip xmlns:asvg="http://schemas.microsoft.com/office/drawing/2016/SVG/main" r:embed="rId19"/>
                </a:ext>
              </a:extLst>
            </a:blip>
            <a:srcRect/>
            <a:stretch/>
          </p:blipFill>
          <p:spPr>
            <a:xfrm>
              <a:off x="6829171" y="2185842"/>
              <a:ext cx="914400" cy="914400"/>
            </a:xfrm>
            <a:prstGeom prst="rect">
              <a:avLst/>
            </a:prstGeom>
          </p:spPr>
        </p:pic>
        <p:sp>
          <p:nvSpPr>
            <p:cNvPr id="265" name="TextBox 165">
              <a:extLst>
                <a:ext uri="{FF2B5EF4-FFF2-40B4-BE49-F238E27FC236}">
                  <a16:creationId xmlns:a16="http://schemas.microsoft.com/office/drawing/2014/main" id="{B89879F1-23E8-1961-E632-1998C6115D16}"/>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Milieustraat</a:t>
              </a:r>
            </a:p>
          </p:txBody>
        </p:sp>
        <p:grpSp>
          <p:nvGrpSpPr>
            <p:cNvPr id="266" name="Group 166">
              <a:extLst>
                <a:ext uri="{FF2B5EF4-FFF2-40B4-BE49-F238E27FC236}">
                  <a16:creationId xmlns:a16="http://schemas.microsoft.com/office/drawing/2014/main" id="{0406A132-99B6-FB70-6FF7-4F122E8E9FBE}"/>
                </a:ext>
              </a:extLst>
            </p:cNvPr>
            <p:cNvGrpSpPr/>
            <p:nvPr/>
          </p:nvGrpSpPr>
          <p:grpSpPr>
            <a:xfrm>
              <a:off x="7687047" y="2404069"/>
              <a:ext cx="557007" cy="557007"/>
              <a:chOff x="7612109" y="3126484"/>
              <a:chExt cx="557007" cy="557007"/>
            </a:xfrm>
          </p:grpSpPr>
          <p:pic>
            <p:nvPicPr>
              <p:cNvPr id="267" name="Picture 167">
                <a:extLst>
                  <a:ext uri="{FF2B5EF4-FFF2-40B4-BE49-F238E27FC236}">
                    <a16:creationId xmlns:a16="http://schemas.microsoft.com/office/drawing/2014/main" id="{BB129859-F2BA-B96D-322B-8EB46E69FD6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68" name="TextBox 168">
                <a:extLst>
                  <a:ext uri="{FF2B5EF4-FFF2-40B4-BE49-F238E27FC236}">
                    <a16:creationId xmlns:a16="http://schemas.microsoft.com/office/drawing/2014/main" id="{68DDB1E0-D383-8BEB-7778-F5718AA4F7A4}"/>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4</a:t>
                </a:r>
              </a:p>
            </p:txBody>
          </p:sp>
        </p:grpSp>
      </p:grpSp>
      <p:grpSp>
        <p:nvGrpSpPr>
          <p:cNvPr id="269" name="Group 169">
            <a:extLst>
              <a:ext uri="{FF2B5EF4-FFF2-40B4-BE49-F238E27FC236}">
                <a16:creationId xmlns:a16="http://schemas.microsoft.com/office/drawing/2014/main" id="{F20306C5-A6B8-A114-6879-70F4F47BC10B}"/>
              </a:ext>
            </a:extLst>
          </p:cNvPr>
          <p:cNvGrpSpPr/>
          <p:nvPr/>
        </p:nvGrpSpPr>
        <p:grpSpPr>
          <a:xfrm>
            <a:off x="10562791" y="5183475"/>
            <a:ext cx="1421661" cy="1229130"/>
            <a:chOff x="6829171" y="1871112"/>
            <a:chExt cx="1421661" cy="1229130"/>
          </a:xfrm>
        </p:grpSpPr>
        <p:pic>
          <p:nvPicPr>
            <p:cNvPr id="270" name="Graphic 269" descr="Schoolhouse with solid fill">
              <a:extLst>
                <a:ext uri="{FF2B5EF4-FFF2-40B4-BE49-F238E27FC236}">
                  <a16:creationId xmlns:a16="http://schemas.microsoft.com/office/drawing/2014/main" id="{7B31315D-2B0A-33E0-5218-0F0C107FF0C2}"/>
                </a:ext>
              </a:extLst>
            </p:cNvPr>
            <p:cNvPicPr>
              <a:picLocks noChangeAspect="1"/>
            </p:cNvPicPr>
            <p:nvPr/>
          </p:nvPicPr>
          <p:blipFill>
            <a:blip>
              <a:extLst>
                <a:ext uri="{96DAC541-7B7A-43D3-8B79-37D633B846F1}">
                  <asvg:svgBlip xmlns:asvg="http://schemas.microsoft.com/office/drawing/2016/SVG/main" r:embed="rId20"/>
                </a:ext>
              </a:extLst>
            </a:blip>
            <a:srcRect/>
            <a:stretch/>
          </p:blipFill>
          <p:spPr>
            <a:xfrm>
              <a:off x="6829171" y="2185842"/>
              <a:ext cx="914400" cy="914400"/>
            </a:xfrm>
            <a:prstGeom prst="rect">
              <a:avLst/>
            </a:prstGeom>
          </p:spPr>
        </p:pic>
        <p:sp>
          <p:nvSpPr>
            <p:cNvPr id="271" name="TextBox 171">
              <a:extLst>
                <a:ext uri="{FF2B5EF4-FFF2-40B4-BE49-F238E27FC236}">
                  <a16:creationId xmlns:a16="http://schemas.microsoft.com/office/drawing/2014/main" id="{7B9C0310-D386-5A46-5DB1-7B786CD403DC}"/>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Gemeentehuis</a:t>
              </a:r>
            </a:p>
          </p:txBody>
        </p:sp>
        <p:grpSp>
          <p:nvGrpSpPr>
            <p:cNvPr id="272" name="Group 172">
              <a:extLst>
                <a:ext uri="{FF2B5EF4-FFF2-40B4-BE49-F238E27FC236}">
                  <a16:creationId xmlns:a16="http://schemas.microsoft.com/office/drawing/2014/main" id="{79D8A74E-FAE2-5D81-0581-D7392E937C9E}"/>
                </a:ext>
              </a:extLst>
            </p:cNvPr>
            <p:cNvGrpSpPr/>
            <p:nvPr/>
          </p:nvGrpSpPr>
          <p:grpSpPr>
            <a:xfrm>
              <a:off x="7687047" y="2404069"/>
              <a:ext cx="557007" cy="557007"/>
              <a:chOff x="7612109" y="3126484"/>
              <a:chExt cx="557007" cy="557007"/>
            </a:xfrm>
          </p:grpSpPr>
          <p:pic>
            <p:nvPicPr>
              <p:cNvPr id="273" name="Picture 173">
                <a:extLst>
                  <a:ext uri="{FF2B5EF4-FFF2-40B4-BE49-F238E27FC236}">
                    <a16:creationId xmlns:a16="http://schemas.microsoft.com/office/drawing/2014/main" id="{B45C05B6-EA8E-F0CD-E617-7EB5547F1F8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74" name="TextBox 174">
                <a:extLst>
                  <a:ext uri="{FF2B5EF4-FFF2-40B4-BE49-F238E27FC236}">
                    <a16:creationId xmlns:a16="http://schemas.microsoft.com/office/drawing/2014/main" id="{1814DF73-08D3-0951-E64D-2E643BFB7FBB}"/>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4</a:t>
                </a:r>
              </a:p>
            </p:txBody>
          </p:sp>
        </p:grpSp>
      </p:grpSp>
      <p:grpSp>
        <p:nvGrpSpPr>
          <p:cNvPr id="278" name="Group 19">
            <a:extLst>
              <a:ext uri="{FF2B5EF4-FFF2-40B4-BE49-F238E27FC236}">
                <a16:creationId xmlns:a16="http://schemas.microsoft.com/office/drawing/2014/main" id="{99290329-DD4C-CB7B-DF7B-C8C0A2D0B41B}"/>
              </a:ext>
            </a:extLst>
          </p:cNvPr>
          <p:cNvGrpSpPr/>
          <p:nvPr/>
        </p:nvGrpSpPr>
        <p:grpSpPr>
          <a:xfrm>
            <a:off x="6288385" y="1963356"/>
            <a:ext cx="851331" cy="195546"/>
            <a:chOff x="8140723" y="3032538"/>
            <a:chExt cx="1039972" cy="253409"/>
          </a:xfrm>
        </p:grpSpPr>
        <p:sp>
          <p:nvSpPr>
            <p:cNvPr id="279" name="Rectangle 20">
              <a:extLst>
                <a:ext uri="{FF2B5EF4-FFF2-40B4-BE49-F238E27FC236}">
                  <a16:creationId xmlns:a16="http://schemas.microsoft.com/office/drawing/2014/main" id="{6006FBDF-2A40-3147-0105-6F9657A5614C}"/>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85" name="Rectangle 32">
              <a:extLst>
                <a:ext uri="{FF2B5EF4-FFF2-40B4-BE49-F238E27FC236}">
                  <a16:creationId xmlns:a16="http://schemas.microsoft.com/office/drawing/2014/main" id="{E7BE6D86-C17D-9041-90D1-55EA8F6EDCE2}"/>
                </a:ext>
              </a:extLst>
            </p:cNvPr>
            <p:cNvSpPr/>
            <p:nvPr/>
          </p:nvSpPr>
          <p:spPr>
            <a:xfrm>
              <a:off x="8658697"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286" name="Rectangle 33">
              <a:extLst>
                <a:ext uri="{FF2B5EF4-FFF2-40B4-BE49-F238E27FC236}">
                  <a16:creationId xmlns:a16="http://schemas.microsoft.com/office/drawing/2014/main" id="{AA0B3122-450D-49DB-52DF-062615CC9BD4}"/>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287" name="Rectangle 34">
              <a:extLst>
                <a:ext uri="{FF2B5EF4-FFF2-40B4-BE49-F238E27FC236}">
                  <a16:creationId xmlns:a16="http://schemas.microsoft.com/office/drawing/2014/main" id="{55196996-079B-91CF-9C48-2C898A8F77D6}"/>
                </a:ext>
              </a:extLst>
            </p:cNvPr>
            <p:cNvSpPr/>
            <p:nvPr/>
          </p:nvSpPr>
          <p:spPr>
            <a:xfrm>
              <a:off x="892869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288" name="Group 35">
            <a:extLst>
              <a:ext uri="{FF2B5EF4-FFF2-40B4-BE49-F238E27FC236}">
                <a16:creationId xmlns:a16="http://schemas.microsoft.com/office/drawing/2014/main" id="{EB9D98BC-515B-E112-27C0-CF45E75E7F7B}"/>
              </a:ext>
            </a:extLst>
          </p:cNvPr>
          <p:cNvGrpSpPr/>
          <p:nvPr/>
        </p:nvGrpSpPr>
        <p:grpSpPr>
          <a:xfrm>
            <a:off x="8440172" y="1963356"/>
            <a:ext cx="848157" cy="195546"/>
            <a:chOff x="8140723" y="3032538"/>
            <a:chExt cx="1036093" cy="253409"/>
          </a:xfrm>
        </p:grpSpPr>
        <p:sp>
          <p:nvSpPr>
            <p:cNvPr id="289" name="Rectangle 36">
              <a:extLst>
                <a:ext uri="{FF2B5EF4-FFF2-40B4-BE49-F238E27FC236}">
                  <a16:creationId xmlns:a16="http://schemas.microsoft.com/office/drawing/2014/main" id="{E43437A9-FFCE-06A6-2A3F-CC13A432AF1A}"/>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290" name="Rectangle 37">
              <a:extLst>
                <a:ext uri="{FF2B5EF4-FFF2-40B4-BE49-F238E27FC236}">
                  <a16:creationId xmlns:a16="http://schemas.microsoft.com/office/drawing/2014/main" id="{C99C93EF-8BF8-9AF9-2150-60688176D6C9}"/>
                </a:ext>
              </a:extLst>
            </p:cNvPr>
            <p:cNvSpPr/>
            <p:nvPr/>
          </p:nvSpPr>
          <p:spPr>
            <a:xfrm>
              <a:off x="865868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91" name="Rectangle 38">
              <a:extLst>
                <a:ext uri="{FF2B5EF4-FFF2-40B4-BE49-F238E27FC236}">
                  <a16:creationId xmlns:a16="http://schemas.microsoft.com/office/drawing/2014/main" id="{54AAEF48-BE62-171C-F630-AD1294650CCF}"/>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92" name="Rectangle 40">
              <a:extLst>
                <a:ext uri="{FF2B5EF4-FFF2-40B4-BE49-F238E27FC236}">
                  <a16:creationId xmlns:a16="http://schemas.microsoft.com/office/drawing/2014/main" id="{140DBF97-C490-FE6A-7972-B00FF0F9BBAB}"/>
                </a:ext>
              </a:extLst>
            </p:cNvPr>
            <p:cNvSpPr/>
            <p:nvPr/>
          </p:nvSpPr>
          <p:spPr>
            <a:xfrm>
              <a:off x="8924816"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293" name="Group 41">
            <a:extLst>
              <a:ext uri="{FF2B5EF4-FFF2-40B4-BE49-F238E27FC236}">
                <a16:creationId xmlns:a16="http://schemas.microsoft.com/office/drawing/2014/main" id="{F5D688B5-6BB8-6CFC-B457-753C613973E9}"/>
              </a:ext>
            </a:extLst>
          </p:cNvPr>
          <p:cNvGrpSpPr/>
          <p:nvPr/>
        </p:nvGrpSpPr>
        <p:grpSpPr>
          <a:xfrm>
            <a:off x="10283419" y="1963356"/>
            <a:ext cx="851330" cy="195546"/>
            <a:chOff x="8140723" y="3032538"/>
            <a:chExt cx="1039973" cy="253409"/>
          </a:xfrm>
        </p:grpSpPr>
        <p:sp>
          <p:nvSpPr>
            <p:cNvPr id="294" name="Rectangle 43">
              <a:extLst>
                <a:ext uri="{FF2B5EF4-FFF2-40B4-BE49-F238E27FC236}">
                  <a16:creationId xmlns:a16="http://schemas.microsoft.com/office/drawing/2014/main" id="{D3101C1D-4166-EC32-3262-84B9BBAAF260}"/>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95" name="Rectangle 44">
              <a:extLst>
                <a:ext uri="{FF2B5EF4-FFF2-40B4-BE49-F238E27FC236}">
                  <a16:creationId xmlns:a16="http://schemas.microsoft.com/office/drawing/2014/main" id="{2692C967-040B-7E8A-0152-382E1AD8EA4E}"/>
                </a:ext>
              </a:extLst>
            </p:cNvPr>
            <p:cNvSpPr/>
            <p:nvPr/>
          </p:nvSpPr>
          <p:spPr>
            <a:xfrm>
              <a:off x="865870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96" name="Rectangle 45">
              <a:extLst>
                <a:ext uri="{FF2B5EF4-FFF2-40B4-BE49-F238E27FC236}">
                  <a16:creationId xmlns:a16="http://schemas.microsoft.com/office/drawing/2014/main" id="{17D5D44F-D604-9CF0-9C46-F4FFA7BB681E}"/>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297" name="Rectangle 46">
              <a:extLst>
                <a:ext uri="{FF2B5EF4-FFF2-40B4-BE49-F238E27FC236}">
                  <a16:creationId xmlns:a16="http://schemas.microsoft.com/office/drawing/2014/main" id="{7977463E-ADF9-2740-49ED-C3AE5E4816A7}"/>
                </a:ext>
              </a:extLst>
            </p:cNvPr>
            <p:cNvSpPr/>
            <p:nvPr/>
          </p:nvSpPr>
          <p:spPr>
            <a:xfrm>
              <a:off x="892869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298" name="Group 47">
            <a:extLst>
              <a:ext uri="{FF2B5EF4-FFF2-40B4-BE49-F238E27FC236}">
                <a16:creationId xmlns:a16="http://schemas.microsoft.com/office/drawing/2014/main" id="{C927484B-1446-8665-B903-6C372D96A579}"/>
              </a:ext>
            </a:extLst>
          </p:cNvPr>
          <p:cNvGrpSpPr/>
          <p:nvPr/>
        </p:nvGrpSpPr>
        <p:grpSpPr>
          <a:xfrm>
            <a:off x="5754352" y="3432812"/>
            <a:ext cx="848155" cy="196547"/>
            <a:chOff x="8140723" y="3029832"/>
            <a:chExt cx="1036095" cy="254706"/>
          </a:xfrm>
        </p:grpSpPr>
        <p:sp>
          <p:nvSpPr>
            <p:cNvPr id="299" name="Rectangle 48">
              <a:extLst>
                <a:ext uri="{FF2B5EF4-FFF2-40B4-BE49-F238E27FC236}">
                  <a16:creationId xmlns:a16="http://schemas.microsoft.com/office/drawing/2014/main" id="{59C16A50-7EC8-F94D-4E7B-2E68E4D8E083}"/>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300" name="Rectangle 49">
              <a:extLst>
                <a:ext uri="{FF2B5EF4-FFF2-40B4-BE49-F238E27FC236}">
                  <a16:creationId xmlns:a16="http://schemas.microsoft.com/office/drawing/2014/main" id="{A2060BAE-DB0F-841D-AFBE-19631D27450E}"/>
                </a:ext>
              </a:extLst>
            </p:cNvPr>
            <p:cNvSpPr/>
            <p:nvPr/>
          </p:nvSpPr>
          <p:spPr>
            <a:xfrm>
              <a:off x="8658708"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01" name="Rectangle 50">
              <a:extLst>
                <a:ext uri="{FF2B5EF4-FFF2-40B4-BE49-F238E27FC236}">
                  <a16:creationId xmlns:a16="http://schemas.microsoft.com/office/drawing/2014/main" id="{CD619423-3241-C691-0BFA-03587811C83B}"/>
                </a:ext>
              </a:extLst>
            </p:cNvPr>
            <p:cNvSpPr/>
            <p:nvPr/>
          </p:nvSpPr>
          <p:spPr>
            <a:xfrm>
              <a:off x="8391215"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02" name="Rectangle 51">
              <a:extLst>
                <a:ext uri="{FF2B5EF4-FFF2-40B4-BE49-F238E27FC236}">
                  <a16:creationId xmlns:a16="http://schemas.microsoft.com/office/drawing/2014/main" id="{EA9D475B-E429-48C3-6541-99CD45D11A96}"/>
                </a:ext>
              </a:extLst>
            </p:cNvPr>
            <p:cNvSpPr/>
            <p:nvPr/>
          </p:nvSpPr>
          <p:spPr>
            <a:xfrm>
              <a:off x="8924817"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grpSp>
      <p:grpSp>
        <p:nvGrpSpPr>
          <p:cNvPr id="303" name="Group 52">
            <a:extLst>
              <a:ext uri="{FF2B5EF4-FFF2-40B4-BE49-F238E27FC236}">
                <a16:creationId xmlns:a16="http://schemas.microsoft.com/office/drawing/2014/main" id="{998260F9-95B4-1F86-C60C-66ED387C09AE}"/>
              </a:ext>
            </a:extLst>
          </p:cNvPr>
          <p:cNvGrpSpPr/>
          <p:nvPr/>
        </p:nvGrpSpPr>
        <p:grpSpPr>
          <a:xfrm>
            <a:off x="7357608" y="3432811"/>
            <a:ext cx="838885" cy="196546"/>
            <a:chOff x="8140723" y="3029833"/>
            <a:chExt cx="1024768" cy="254705"/>
          </a:xfrm>
        </p:grpSpPr>
        <p:sp>
          <p:nvSpPr>
            <p:cNvPr id="304" name="Rectangle 53">
              <a:extLst>
                <a:ext uri="{FF2B5EF4-FFF2-40B4-BE49-F238E27FC236}">
                  <a16:creationId xmlns:a16="http://schemas.microsoft.com/office/drawing/2014/main" id="{F2F922E9-1540-2ED4-4FD9-2CB92F992A12}"/>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05" name="Rectangle 54">
              <a:extLst>
                <a:ext uri="{FF2B5EF4-FFF2-40B4-BE49-F238E27FC236}">
                  <a16:creationId xmlns:a16="http://schemas.microsoft.com/office/drawing/2014/main" id="{03FF2D3C-0080-E2C0-DAF1-F55DA87CC8B2}"/>
                </a:ext>
              </a:extLst>
            </p:cNvPr>
            <p:cNvSpPr/>
            <p:nvPr/>
          </p:nvSpPr>
          <p:spPr>
            <a:xfrm>
              <a:off x="8651039" y="3033059"/>
              <a:ext cx="251999" cy="248774"/>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06" name="Rectangle 55">
              <a:extLst>
                <a:ext uri="{FF2B5EF4-FFF2-40B4-BE49-F238E27FC236}">
                  <a16:creationId xmlns:a16="http://schemas.microsoft.com/office/drawing/2014/main" id="{F6DE2F2C-699C-03F1-550A-9B1A2DA50ABD}"/>
                </a:ext>
              </a:extLst>
            </p:cNvPr>
            <p:cNvSpPr/>
            <p:nvPr/>
          </p:nvSpPr>
          <p:spPr>
            <a:xfrm>
              <a:off x="8391216" y="3029833"/>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307" name="Rectangle 56">
              <a:extLst>
                <a:ext uri="{FF2B5EF4-FFF2-40B4-BE49-F238E27FC236}">
                  <a16:creationId xmlns:a16="http://schemas.microsoft.com/office/drawing/2014/main" id="{CA213DCA-1FF9-7A46-EB48-198AAF90B817}"/>
                </a:ext>
              </a:extLst>
            </p:cNvPr>
            <p:cNvSpPr/>
            <p:nvPr/>
          </p:nvSpPr>
          <p:spPr>
            <a:xfrm>
              <a:off x="8913491" y="3031633"/>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08" name="Group 57">
            <a:extLst>
              <a:ext uri="{FF2B5EF4-FFF2-40B4-BE49-F238E27FC236}">
                <a16:creationId xmlns:a16="http://schemas.microsoft.com/office/drawing/2014/main" id="{0F0F325B-21C5-895E-8AE2-7EAAAFF6926A}"/>
              </a:ext>
            </a:extLst>
          </p:cNvPr>
          <p:cNvGrpSpPr/>
          <p:nvPr/>
        </p:nvGrpSpPr>
        <p:grpSpPr>
          <a:xfrm>
            <a:off x="8963557" y="3432812"/>
            <a:ext cx="845067" cy="196547"/>
            <a:chOff x="8140723" y="3029832"/>
            <a:chExt cx="1032321" cy="254706"/>
          </a:xfrm>
        </p:grpSpPr>
        <p:sp>
          <p:nvSpPr>
            <p:cNvPr id="309" name="Rectangle 58">
              <a:extLst>
                <a:ext uri="{FF2B5EF4-FFF2-40B4-BE49-F238E27FC236}">
                  <a16:creationId xmlns:a16="http://schemas.microsoft.com/office/drawing/2014/main" id="{E1B7C964-AC71-F947-64DB-FF31A506FAFD}"/>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10" name="Rectangle 59">
              <a:extLst>
                <a:ext uri="{FF2B5EF4-FFF2-40B4-BE49-F238E27FC236}">
                  <a16:creationId xmlns:a16="http://schemas.microsoft.com/office/drawing/2014/main" id="{A2B067BD-F701-5D76-7C7D-B12E1AE09044}"/>
                </a:ext>
              </a:extLst>
            </p:cNvPr>
            <p:cNvSpPr/>
            <p:nvPr/>
          </p:nvSpPr>
          <p:spPr>
            <a:xfrm>
              <a:off x="8658694" y="3033059"/>
              <a:ext cx="252000" cy="25147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311" name="Rectangle 60">
              <a:extLst>
                <a:ext uri="{FF2B5EF4-FFF2-40B4-BE49-F238E27FC236}">
                  <a16:creationId xmlns:a16="http://schemas.microsoft.com/office/drawing/2014/main" id="{C8277B33-670D-747C-CD6E-8B1846565C9F}"/>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12" name="Rectangle 61">
              <a:extLst>
                <a:ext uri="{FF2B5EF4-FFF2-40B4-BE49-F238E27FC236}">
                  <a16:creationId xmlns:a16="http://schemas.microsoft.com/office/drawing/2014/main" id="{3C0E5450-19BC-2899-6FC7-18208AC9E6A4}"/>
                </a:ext>
              </a:extLst>
            </p:cNvPr>
            <p:cNvSpPr/>
            <p:nvPr/>
          </p:nvSpPr>
          <p:spPr>
            <a:xfrm>
              <a:off x="892104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13" name="Group 62">
            <a:extLst>
              <a:ext uri="{FF2B5EF4-FFF2-40B4-BE49-F238E27FC236}">
                <a16:creationId xmlns:a16="http://schemas.microsoft.com/office/drawing/2014/main" id="{7B95706E-51BE-7AAD-251E-9F90D9F72AAB}"/>
              </a:ext>
            </a:extLst>
          </p:cNvPr>
          <p:cNvGrpSpPr/>
          <p:nvPr/>
        </p:nvGrpSpPr>
        <p:grpSpPr>
          <a:xfrm>
            <a:off x="10572800" y="3432812"/>
            <a:ext cx="845068" cy="196547"/>
            <a:chOff x="8140723" y="3029832"/>
            <a:chExt cx="1032321" cy="254706"/>
          </a:xfrm>
        </p:grpSpPr>
        <p:sp>
          <p:nvSpPr>
            <p:cNvPr id="314" name="Rectangle 63">
              <a:extLst>
                <a:ext uri="{FF2B5EF4-FFF2-40B4-BE49-F238E27FC236}">
                  <a16:creationId xmlns:a16="http://schemas.microsoft.com/office/drawing/2014/main" id="{36655A88-3429-0F5B-0DA8-5E4255B85F1F}"/>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15" name="Rectangle 64">
              <a:extLst>
                <a:ext uri="{FF2B5EF4-FFF2-40B4-BE49-F238E27FC236}">
                  <a16:creationId xmlns:a16="http://schemas.microsoft.com/office/drawing/2014/main" id="{5F978762-07BC-F38B-9244-71DBA532B510}"/>
                </a:ext>
              </a:extLst>
            </p:cNvPr>
            <p:cNvSpPr/>
            <p:nvPr/>
          </p:nvSpPr>
          <p:spPr>
            <a:xfrm>
              <a:off x="8658693"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316" name="Rectangle 65">
              <a:extLst>
                <a:ext uri="{FF2B5EF4-FFF2-40B4-BE49-F238E27FC236}">
                  <a16:creationId xmlns:a16="http://schemas.microsoft.com/office/drawing/2014/main" id="{A18CC67D-A1DA-BD7B-4E31-349C75FCB39B}"/>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17" name="Rectangle 66">
              <a:extLst>
                <a:ext uri="{FF2B5EF4-FFF2-40B4-BE49-F238E27FC236}">
                  <a16:creationId xmlns:a16="http://schemas.microsoft.com/office/drawing/2014/main" id="{486C3D37-FB9B-3952-7ED7-7A0525B9B9C4}"/>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18" name="Group 67">
            <a:extLst>
              <a:ext uri="{FF2B5EF4-FFF2-40B4-BE49-F238E27FC236}">
                <a16:creationId xmlns:a16="http://schemas.microsoft.com/office/drawing/2014/main" id="{AEAF0F8A-9EE9-A741-78A3-33CC7D5BE181}"/>
              </a:ext>
            </a:extLst>
          </p:cNvPr>
          <p:cNvGrpSpPr/>
          <p:nvPr/>
        </p:nvGrpSpPr>
        <p:grpSpPr>
          <a:xfrm>
            <a:off x="5754350" y="4902928"/>
            <a:ext cx="845067" cy="196547"/>
            <a:chOff x="8140723" y="3029831"/>
            <a:chExt cx="1032323" cy="254707"/>
          </a:xfrm>
        </p:grpSpPr>
        <p:sp>
          <p:nvSpPr>
            <p:cNvPr id="319" name="Rectangle 68">
              <a:extLst>
                <a:ext uri="{FF2B5EF4-FFF2-40B4-BE49-F238E27FC236}">
                  <a16:creationId xmlns:a16="http://schemas.microsoft.com/office/drawing/2014/main" id="{80CBB892-831D-4490-1C13-6FA21A6BE650}"/>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sp>
          <p:nvSpPr>
            <p:cNvPr id="320" name="Rectangle 69">
              <a:extLst>
                <a:ext uri="{FF2B5EF4-FFF2-40B4-BE49-F238E27FC236}">
                  <a16:creationId xmlns:a16="http://schemas.microsoft.com/office/drawing/2014/main" id="{F24E03D7-FCC4-5D70-F063-9C4C0D27B03F}"/>
                </a:ext>
              </a:extLst>
            </p:cNvPr>
            <p:cNvSpPr/>
            <p:nvPr/>
          </p:nvSpPr>
          <p:spPr>
            <a:xfrm>
              <a:off x="8658702" y="3033059"/>
              <a:ext cx="251999" cy="2479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321" name="Rectangle 88">
              <a:extLst>
                <a:ext uri="{FF2B5EF4-FFF2-40B4-BE49-F238E27FC236}">
                  <a16:creationId xmlns:a16="http://schemas.microsoft.com/office/drawing/2014/main" id="{9D89E324-1A61-3B49-72EA-77546D12599E}"/>
                </a:ext>
              </a:extLst>
            </p:cNvPr>
            <p:cNvSpPr/>
            <p:nvPr/>
          </p:nvSpPr>
          <p:spPr>
            <a:xfrm>
              <a:off x="8391216" y="3029831"/>
              <a:ext cx="252000" cy="251169"/>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22" name="Rectangle 89">
              <a:extLst>
                <a:ext uri="{FF2B5EF4-FFF2-40B4-BE49-F238E27FC236}">
                  <a16:creationId xmlns:a16="http://schemas.microsoft.com/office/drawing/2014/main" id="{3BEAB61E-1723-088B-E2EC-F60B8880082F}"/>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323" name="Group 90">
            <a:extLst>
              <a:ext uri="{FF2B5EF4-FFF2-40B4-BE49-F238E27FC236}">
                <a16:creationId xmlns:a16="http://schemas.microsoft.com/office/drawing/2014/main" id="{B30A9733-B2ED-F531-4D9E-515F8D5F1E8E}"/>
              </a:ext>
            </a:extLst>
          </p:cNvPr>
          <p:cNvGrpSpPr/>
          <p:nvPr/>
        </p:nvGrpSpPr>
        <p:grpSpPr>
          <a:xfrm>
            <a:off x="7357611" y="4902929"/>
            <a:ext cx="848157" cy="196547"/>
            <a:chOff x="8140723" y="3029831"/>
            <a:chExt cx="1036094" cy="254707"/>
          </a:xfrm>
        </p:grpSpPr>
        <p:sp>
          <p:nvSpPr>
            <p:cNvPr id="324" name="Rectangle 91">
              <a:extLst>
                <a:ext uri="{FF2B5EF4-FFF2-40B4-BE49-F238E27FC236}">
                  <a16:creationId xmlns:a16="http://schemas.microsoft.com/office/drawing/2014/main" id="{649598F0-62E3-A8A1-6B3F-1CCD7B62DB4E}"/>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325" name="Rectangle 92">
              <a:extLst>
                <a:ext uri="{FF2B5EF4-FFF2-40B4-BE49-F238E27FC236}">
                  <a16:creationId xmlns:a16="http://schemas.microsoft.com/office/drawing/2014/main" id="{80D11D34-1E30-6FA5-7912-9A84AE14777B}"/>
                </a:ext>
              </a:extLst>
            </p:cNvPr>
            <p:cNvSpPr/>
            <p:nvPr/>
          </p:nvSpPr>
          <p:spPr>
            <a:xfrm>
              <a:off x="8658692" y="3033060"/>
              <a:ext cx="251999" cy="247933"/>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26" name="Rectangle 93">
              <a:extLst>
                <a:ext uri="{FF2B5EF4-FFF2-40B4-BE49-F238E27FC236}">
                  <a16:creationId xmlns:a16="http://schemas.microsoft.com/office/drawing/2014/main" id="{393AD60B-1564-DC3E-A9F8-199FC2026622}"/>
                </a:ext>
              </a:extLst>
            </p:cNvPr>
            <p:cNvSpPr/>
            <p:nvPr/>
          </p:nvSpPr>
          <p:spPr>
            <a:xfrm>
              <a:off x="8391216" y="3029831"/>
              <a:ext cx="252000" cy="251156"/>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27" name="Rectangle 94">
              <a:extLst>
                <a:ext uri="{FF2B5EF4-FFF2-40B4-BE49-F238E27FC236}">
                  <a16:creationId xmlns:a16="http://schemas.microsoft.com/office/drawing/2014/main" id="{6ADC8A59-F9BF-2707-2561-36F168DD0165}"/>
                </a:ext>
              </a:extLst>
            </p:cNvPr>
            <p:cNvSpPr/>
            <p:nvPr/>
          </p:nvSpPr>
          <p:spPr>
            <a:xfrm>
              <a:off x="8924817"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28" name="Group 100">
            <a:extLst>
              <a:ext uri="{FF2B5EF4-FFF2-40B4-BE49-F238E27FC236}">
                <a16:creationId xmlns:a16="http://schemas.microsoft.com/office/drawing/2014/main" id="{D6761605-0E5D-FCE7-4703-FCC491D9F620}"/>
              </a:ext>
            </a:extLst>
          </p:cNvPr>
          <p:cNvGrpSpPr/>
          <p:nvPr/>
        </p:nvGrpSpPr>
        <p:grpSpPr>
          <a:xfrm>
            <a:off x="10572806" y="4902939"/>
            <a:ext cx="845069" cy="196547"/>
            <a:chOff x="8140723" y="3029832"/>
            <a:chExt cx="1032321" cy="254706"/>
          </a:xfrm>
        </p:grpSpPr>
        <p:sp>
          <p:nvSpPr>
            <p:cNvPr id="329" name="Rectangle 101">
              <a:extLst>
                <a:ext uri="{FF2B5EF4-FFF2-40B4-BE49-F238E27FC236}">
                  <a16:creationId xmlns:a16="http://schemas.microsoft.com/office/drawing/2014/main" id="{00E4E82A-627D-6781-2051-284015D19DCE}"/>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30" name="Rectangle 102">
              <a:extLst>
                <a:ext uri="{FF2B5EF4-FFF2-40B4-BE49-F238E27FC236}">
                  <a16:creationId xmlns:a16="http://schemas.microsoft.com/office/drawing/2014/main" id="{01DF1BFC-A170-85C1-8B65-29E6325A539B}"/>
                </a:ext>
              </a:extLst>
            </p:cNvPr>
            <p:cNvSpPr/>
            <p:nvPr/>
          </p:nvSpPr>
          <p:spPr>
            <a:xfrm>
              <a:off x="8658685" y="3033060"/>
              <a:ext cx="251999" cy="25058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31" name="Rectangle 175">
              <a:extLst>
                <a:ext uri="{FF2B5EF4-FFF2-40B4-BE49-F238E27FC236}">
                  <a16:creationId xmlns:a16="http://schemas.microsoft.com/office/drawing/2014/main" id="{A4F1AA33-63B9-C411-CDB1-68907FA857F4}"/>
                </a:ext>
              </a:extLst>
            </p:cNvPr>
            <p:cNvSpPr/>
            <p:nvPr/>
          </p:nvSpPr>
          <p:spPr>
            <a:xfrm>
              <a:off x="8391216" y="3029832"/>
              <a:ext cx="252000" cy="25381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32" name="Rectangle 176">
              <a:extLst>
                <a:ext uri="{FF2B5EF4-FFF2-40B4-BE49-F238E27FC236}">
                  <a16:creationId xmlns:a16="http://schemas.microsoft.com/office/drawing/2014/main" id="{72A5A331-0D47-D2FD-46B3-91B400873E32}"/>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4</a:t>
              </a:r>
            </a:p>
          </p:txBody>
        </p:sp>
      </p:grpSp>
      <p:grpSp>
        <p:nvGrpSpPr>
          <p:cNvPr id="333" name="Group 177">
            <a:extLst>
              <a:ext uri="{FF2B5EF4-FFF2-40B4-BE49-F238E27FC236}">
                <a16:creationId xmlns:a16="http://schemas.microsoft.com/office/drawing/2014/main" id="{1A84014F-54E9-47E6-636F-CA0D4A069E21}"/>
              </a:ext>
            </a:extLst>
          </p:cNvPr>
          <p:cNvGrpSpPr/>
          <p:nvPr/>
        </p:nvGrpSpPr>
        <p:grpSpPr>
          <a:xfrm>
            <a:off x="5765946" y="6373606"/>
            <a:ext cx="848155" cy="195546"/>
            <a:chOff x="8140723" y="3032538"/>
            <a:chExt cx="1036094" cy="253409"/>
          </a:xfrm>
        </p:grpSpPr>
        <p:sp>
          <p:nvSpPr>
            <p:cNvPr id="334" name="Rectangle 178">
              <a:extLst>
                <a:ext uri="{FF2B5EF4-FFF2-40B4-BE49-F238E27FC236}">
                  <a16:creationId xmlns:a16="http://schemas.microsoft.com/office/drawing/2014/main" id="{6B69B0C4-3B07-3F7D-A029-05AABEEDF7D3}"/>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335" name="Rectangle 179">
              <a:extLst>
                <a:ext uri="{FF2B5EF4-FFF2-40B4-BE49-F238E27FC236}">
                  <a16:creationId xmlns:a16="http://schemas.microsoft.com/office/drawing/2014/main" id="{0B0F95B0-661E-A27C-1C30-3ACB83DD8591}"/>
                </a:ext>
              </a:extLst>
            </p:cNvPr>
            <p:cNvSpPr/>
            <p:nvPr/>
          </p:nvSpPr>
          <p:spPr>
            <a:xfrm>
              <a:off x="8658681" y="3033059"/>
              <a:ext cx="251998"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36" name="Rectangle 180">
              <a:extLst>
                <a:ext uri="{FF2B5EF4-FFF2-40B4-BE49-F238E27FC236}">
                  <a16:creationId xmlns:a16="http://schemas.microsoft.com/office/drawing/2014/main" id="{766266F9-4ECB-F521-EAFF-9FBCB0A28F66}"/>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37" name="Rectangle 181">
              <a:extLst>
                <a:ext uri="{FF2B5EF4-FFF2-40B4-BE49-F238E27FC236}">
                  <a16:creationId xmlns:a16="http://schemas.microsoft.com/office/drawing/2014/main" id="{7254B304-0A6B-F328-10FD-2F36A072136C}"/>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338" name="Group 182">
            <a:extLst>
              <a:ext uri="{FF2B5EF4-FFF2-40B4-BE49-F238E27FC236}">
                <a16:creationId xmlns:a16="http://schemas.microsoft.com/office/drawing/2014/main" id="{00AF9968-E11C-44DA-653F-FC7C2C99BDE4}"/>
              </a:ext>
            </a:extLst>
          </p:cNvPr>
          <p:cNvGrpSpPr/>
          <p:nvPr/>
        </p:nvGrpSpPr>
        <p:grpSpPr>
          <a:xfrm>
            <a:off x="7369188" y="6373606"/>
            <a:ext cx="848155" cy="195546"/>
            <a:chOff x="8140723" y="3032538"/>
            <a:chExt cx="1036094" cy="253409"/>
          </a:xfrm>
        </p:grpSpPr>
        <p:sp>
          <p:nvSpPr>
            <p:cNvPr id="339" name="Rectangle 183">
              <a:extLst>
                <a:ext uri="{FF2B5EF4-FFF2-40B4-BE49-F238E27FC236}">
                  <a16:creationId xmlns:a16="http://schemas.microsoft.com/office/drawing/2014/main" id="{181BBE4E-294D-33A4-683F-0E46C4CBB5FE}"/>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340" name="Rectangle 184">
              <a:extLst>
                <a:ext uri="{FF2B5EF4-FFF2-40B4-BE49-F238E27FC236}">
                  <a16:creationId xmlns:a16="http://schemas.microsoft.com/office/drawing/2014/main" id="{69E9A6DA-93B8-4421-7DC8-0B44A5ECDCDE}"/>
                </a:ext>
              </a:extLst>
            </p:cNvPr>
            <p:cNvSpPr/>
            <p:nvPr/>
          </p:nvSpPr>
          <p:spPr>
            <a:xfrm>
              <a:off x="8658701"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41" name="Rectangle 185">
              <a:extLst>
                <a:ext uri="{FF2B5EF4-FFF2-40B4-BE49-F238E27FC236}">
                  <a16:creationId xmlns:a16="http://schemas.microsoft.com/office/drawing/2014/main" id="{AE482FBD-577A-751C-3991-914FE26F559C}"/>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342" name="Rectangle 187">
              <a:extLst>
                <a:ext uri="{FF2B5EF4-FFF2-40B4-BE49-F238E27FC236}">
                  <a16:creationId xmlns:a16="http://schemas.microsoft.com/office/drawing/2014/main" id="{21ACBCFF-6775-A23F-A0DF-2A2EF32FBB76}"/>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43" name="Group 188">
            <a:extLst>
              <a:ext uri="{FF2B5EF4-FFF2-40B4-BE49-F238E27FC236}">
                <a16:creationId xmlns:a16="http://schemas.microsoft.com/office/drawing/2014/main" id="{F0BD26F4-F5C0-D221-7468-07CE64C9696B}"/>
              </a:ext>
            </a:extLst>
          </p:cNvPr>
          <p:cNvGrpSpPr/>
          <p:nvPr/>
        </p:nvGrpSpPr>
        <p:grpSpPr>
          <a:xfrm>
            <a:off x="8975142" y="6373606"/>
            <a:ext cx="845067" cy="195546"/>
            <a:chOff x="8140723" y="3032538"/>
            <a:chExt cx="1032322" cy="253409"/>
          </a:xfrm>
        </p:grpSpPr>
        <p:sp>
          <p:nvSpPr>
            <p:cNvPr id="344" name="Rectangle 189">
              <a:extLst>
                <a:ext uri="{FF2B5EF4-FFF2-40B4-BE49-F238E27FC236}">
                  <a16:creationId xmlns:a16="http://schemas.microsoft.com/office/drawing/2014/main" id="{919B2A2F-40BB-E925-0D9F-6581297F930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45" name="Rectangle 190">
              <a:extLst>
                <a:ext uri="{FF2B5EF4-FFF2-40B4-BE49-F238E27FC236}">
                  <a16:creationId xmlns:a16="http://schemas.microsoft.com/office/drawing/2014/main" id="{0AEDEB7B-9B5E-0C72-8D2D-87ABDE16D678}"/>
                </a:ext>
              </a:extLst>
            </p:cNvPr>
            <p:cNvSpPr/>
            <p:nvPr/>
          </p:nvSpPr>
          <p:spPr>
            <a:xfrm>
              <a:off x="865104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46" name="Rectangle 191">
              <a:extLst>
                <a:ext uri="{FF2B5EF4-FFF2-40B4-BE49-F238E27FC236}">
                  <a16:creationId xmlns:a16="http://schemas.microsoft.com/office/drawing/2014/main" id="{2C917B4C-6709-2426-0D9B-8CB214BB33FC}"/>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47" name="Rectangle 192">
              <a:extLst>
                <a:ext uri="{FF2B5EF4-FFF2-40B4-BE49-F238E27FC236}">
                  <a16:creationId xmlns:a16="http://schemas.microsoft.com/office/drawing/2014/main" id="{B2B64E1D-E132-EEFD-372B-D0E9D832BF06}"/>
                </a:ext>
              </a:extLst>
            </p:cNvPr>
            <p:cNvSpPr/>
            <p:nvPr/>
          </p:nvSpPr>
          <p:spPr>
            <a:xfrm>
              <a:off x="892104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48" name="Group 193">
            <a:extLst>
              <a:ext uri="{FF2B5EF4-FFF2-40B4-BE49-F238E27FC236}">
                <a16:creationId xmlns:a16="http://schemas.microsoft.com/office/drawing/2014/main" id="{746FE7D8-BCB4-8E4D-65DB-9C02E63EC26A}"/>
              </a:ext>
            </a:extLst>
          </p:cNvPr>
          <p:cNvGrpSpPr/>
          <p:nvPr/>
        </p:nvGrpSpPr>
        <p:grpSpPr>
          <a:xfrm>
            <a:off x="10584376" y="6373606"/>
            <a:ext cx="851328" cy="195546"/>
            <a:chOff x="8140723" y="3032538"/>
            <a:chExt cx="1039971" cy="253409"/>
          </a:xfrm>
        </p:grpSpPr>
        <p:sp>
          <p:nvSpPr>
            <p:cNvPr id="349" name="Rectangle 194">
              <a:extLst>
                <a:ext uri="{FF2B5EF4-FFF2-40B4-BE49-F238E27FC236}">
                  <a16:creationId xmlns:a16="http://schemas.microsoft.com/office/drawing/2014/main" id="{1B1DFA0C-AE0E-7C43-C59C-4965D208D959}"/>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50" name="Rectangle 195">
              <a:extLst>
                <a:ext uri="{FF2B5EF4-FFF2-40B4-BE49-F238E27FC236}">
                  <a16:creationId xmlns:a16="http://schemas.microsoft.com/office/drawing/2014/main" id="{4369BB15-46C7-5D9C-19AE-7BCF1A2B4B9E}"/>
                </a:ext>
              </a:extLst>
            </p:cNvPr>
            <p:cNvSpPr/>
            <p:nvPr/>
          </p:nvSpPr>
          <p:spPr>
            <a:xfrm>
              <a:off x="865869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51" name="Rectangle 196">
              <a:extLst>
                <a:ext uri="{FF2B5EF4-FFF2-40B4-BE49-F238E27FC236}">
                  <a16:creationId xmlns:a16="http://schemas.microsoft.com/office/drawing/2014/main" id="{D9B086FE-4FA6-1385-5532-13A615437C4A}"/>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52" name="Rectangle 197">
              <a:extLst>
                <a:ext uri="{FF2B5EF4-FFF2-40B4-BE49-F238E27FC236}">
                  <a16:creationId xmlns:a16="http://schemas.microsoft.com/office/drawing/2014/main" id="{B2F1FB36-4966-7A08-D5A4-3E18D8A45F50}"/>
                </a:ext>
              </a:extLst>
            </p:cNvPr>
            <p:cNvSpPr/>
            <p:nvPr/>
          </p:nvSpPr>
          <p:spPr>
            <a:xfrm>
              <a:off x="892869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353" name="Group 217">
            <a:extLst>
              <a:ext uri="{FF2B5EF4-FFF2-40B4-BE49-F238E27FC236}">
                <a16:creationId xmlns:a16="http://schemas.microsoft.com/office/drawing/2014/main" id="{39A7618A-F6DB-60A0-9A73-C7D48A713152}"/>
              </a:ext>
            </a:extLst>
          </p:cNvPr>
          <p:cNvGrpSpPr/>
          <p:nvPr/>
        </p:nvGrpSpPr>
        <p:grpSpPr>
          <a:xfrm>
            <a:off x="6802438" y="448202"/>
            <a:ext cx="4220261" cy="215121"/>
            <a:chOff x="430430" y="6044585"/>
            <a:chExt cx="4220261" cy="215121"/>
          </a:xfrm>
        </p:grpSpPr>
        <p:sp>
          <p:nvSpPr>
            <p:cNvPr id="354" name="Rectangle 213">
              <a:extLst>
                <a:ext uri="{FF2B5EF4-FFF2-40B4-BE49-F238E27FC236}">
                  <a16:creationId xmlns:a16="http://schemas.microsoft.com/office/drawing/2014/main" id="{7D496391-C107-0B9F-0E16-6BDD676603AF}"/>
                </a:ext>
              </a:extLst>
            </p:cNvPr>
            <p:cNvSpPr/>
            <p:nvPr/>
          </p:nvSpPr>
          <p:spPr>
            <a:xfrm>
              <a:off x="430430" y="6044585"/>
              <a:ext cx="1050302" cy="21474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tx1"/>
                  </a:solidFill>
                </a:rPr>
                <a:t>Geluk</a:t>
              </a:r>
            </a:p>
          </p:txBody>
        </p:sp>
        <p:sp>
          <p:nvSpPr>
            <p:cNvPr id="355" name="Rectangle 214">
              <a:extLst>
                <a:ext uri="{FF2B5EF4-FFF2-40B4-BE49-F238E27FC236}">
                  <a16:creationId xmlns:a16="http://schemas.microsoft.com/office/drawing/2014/main" id="{E3F07D97-2180-BB7B-882F-135EA6FC20C4}"/>
                </a:ext>
              </a:extLst>
            </p:cNvPr>
            <p:cNvSpPr/>
            <p:nvPr/>
          </p:nvSpPr>
          <p:spPr>
            <a:xfrm>
              <a:off x="1488809" y="6044585"/>
              <a:ext cx="1050302" cy="214740"/>
            </a:xfrm>
            <a:prstGeom prst="rect">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Gezondheid</a:t>
              </a:r>
            </a:p>
          </p:txBody>
        </p:sp>
        <p:sp>
          <p:nvSpPr>
            <p:cNvPr id="356" name="Rectangle 215">
              <a:extLst>
                <a:ext uri="{FF2B5EF4-FFF2-40B4-BE49-F238E27FC236}">
                  <a16:creationId xmlns:a16="http://schemas.microsoft.com/office/drawing/2014/main" id="{30DC969E-BBD3-AFE6-032A-81FA851B6E78}"/>
                </a:ext>
              </a:extLst>
            </p:cNvPr>
            <p:cNvSpPr/>
            <p:nvPr/>
          </p:nvSpPr>
          <p:spPr>
            <a:xfrm>
              <a:off x="3600389" y="6044966"/>
              <a:ext cx="1050302" cy="21474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tx1"/>
                  </a:solidFill>
                </a:rPr>
                <a:t>Economie</a:t>
              </a:r>
            </a:p>
          </p:txBody>
        </p:sp>
        <p:sp>
          <p:nvSpPr>
            <p:cNvPr id="357" name="Rectangle 216">
              <a:extLst>
                <a:ext uri="{FF2B5EF4-FFF2-40B4-BE49-F238E27FC236}">
                  <a16:creationId xmlns:a16="http://schemas.microsoft.com/office/drawing/2014/main" id="{77724AD9-8A7F-F2FC-2D3B-0D1988427CFB}"/>
                </a:ext>
              </a:extLst>
            </p:cNvPr>
            <p:cNvSpPr/>
            <p:nvPr/>
          </p:nvSpPr>
          <p:spPr>
            <a:xfrm>
              <a:off x="2547188" y="6044585"/>
              <a:ext cx="1050302" cy="21474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bg1"/>
                  </a:solidFill>
                </a:rPr>
                <a:t>Veiligheid</a:t>
              </a:r>
            </a:p>
          </p:txBody>
        </p:sp>
      </p:grpSp>
      <p:grpSp>
        <p:nvGrpSpPr>
          <p:cNvPr id="358" name="Group 279">
            <a:extLst>
              <a:ext uri="{FF2B5EF4-FFF2-40B4-BE49-F238E27FC236}">
                <a16:creationId xmlns:a16="http://schemas.microsoft.com/office/drawing/2014/main" id="{996D386B-AEBD-9739-7347-757BA3CC4E59}"/>
              </a:ext>
            </a:extLst>
          </p:cNvPr>
          <p:cNvGrpSpPr/>
          <p:nvPr/>
        </p:nvGrpSpPr>
        <p:grpSpPr>
          <a:xfrm>
            <a:off x="8938071" y="4899512"/>
            <a:ext cx="845067" cy="199966"/>
            <a:chOff x="8140723" y="3028945"/>
            <a:chExt cx="1032323" cy="259137"/>
          </a:xfrm>
        </p:grpSpPr>
        <p:sp>
          <p:nvSpPr>
            <p:cNvPr id="359" name="Rectangle 280">
              <a:extLst>
                <a:ext uri="{FF2B5EF4-FFF2-40B4-BE49-F238E27FC236}">
                  <a16:creationId xmlns:a16="http://schemas.microsoft.com/office/drawing/2014/main" id="{F7CBB73A-BA00-6168-0762-9A4161817368}"/>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360" name="Rectangle 281">
              <a:extLst>
                <a:ext uri="{FF2B5EF4-FFF2-40B4-BE49-F238E27FC236}">
                  <a16:creationId xmlns:a16="http://schemas.microsoft.com/office/drawing/2014/main" id="{BBCEF45A-6A85-25DB-72D5-712212E9AA33}"/>
                </a:ext>
              </a:extLst>
            </p:cNvPr>
            <p:cNvSpPr/>
            <p:nvPr/>
          </p:nvSpPr>
          <p:spPr>
            <a:xfrm>
              <a:off x="8658702" y="3028945"/>
              <a:ext cx="251999" cy="2582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61" name="Rectangle 282">
              <a:extLst>
                <a:ext uri="{FF2B5EF4-FFF2-40B4-BE49-F238E27FC236}">
                  <a16:creationId xmlns:a16="http://schemas.microsoft.com/office/drawing/2014/main" id="{A05B8C9A-76A3-BE4F-DD3B-5AB94280E01C}"/>
                </a:ext>
              </a:extLst>
            </p:cNvPr>
            <p:cNvSpPr/>
            <p:nvPr/>
          </p:nvSpPr>
          <p:spPr>
            <a:xfrm>
              <a:off x="8391216" y="3029831"/>
              <a:ext cx="252000" cy="25825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62" name="Rectangle 283">
              <a:extLst>
                <a:ext uri="{FF2B5EF4-FFF2-40B4-BE49-F238E27FC236}">
                  <a16:creationId xmlns:a16="http://schemas.microsoft.com/office/drawing/2014/main" id="{7073719B-9DE5-EBA8-8F49-51E63B7C43E4}"/>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grpSp>
      <p:sp>
        <p:nvSpPr>
          <p:cNvPr id="363" name="TextBox 29">
            <a:extLst>
              <a:ext uri="{FF2B5EF4-FFF2-40B4-BE49-F238E27FC236}">
                <a16:creationId xmlns:a16="http://schemas.microsoft.com/office/drawing/2014/main" id="{9E095573-99CE-A47A-DD7C-E7EF8975C5AB}"/>
              </a:ext>
            </a:extLst>
          </p:cNvPr>
          <p:cNvSpPr txBox="1"/>
          <p:nvPr/>
        </p:nvSpPr>
        <p:spPr>
          <a:xfrm>
            <a:off x="650303" y="1892209"/>
            <a:ext cx="4373582" cy="2832525"/>
          </a:xfrm>
          <a:prstGeom prst="rect">
            <a:avLst/>
          </a:prstGeom>
          <a:solidFill>
            <a:srgbClr val="9CB08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200" b="1" dirty="0">
                <a:latin typeface="Avenir Book" panose="02000503020000020003" pitchFamily="2" charset="0"/>
              </a:rPr>
              <a:t>Belastingen</a:t>
            </a:r>
          </a:p>
          <a:p>
            <a:pPr>
              <a:lnSpc>
                <a:spcPct val="150000"/>
              </a:lnSpc>
            </a:pPr>
            <a:r>
              <a:rPr lang="nl-NL" sz="1200" b="1" dirty="0">
                <a:latin typeface="Avenir Book" panose="02000503020000020003" pitchFamily="2" charset="0"/>
              </a:rPr>
              <a:t>Het gaat goed! Er komen 10 extra goudstukken binnen. Bedenk samen met je stadsbestuur aan welke gebouwen jullie dit willen uitgeven. </a:t>
            </a:r>
          </a:p>
          <a:p>
            <a:pPr>
              <a:lnSpc>
                <a:spcPct val="150000"/>
              </a:lnSpc>
            </a:pPr>
            <a:endParaRPr lang="nl-NL" sz="1200" b="1" dirty="0">
              <a:latin typeface="Avenir Book" panose="02000503020000020003" pitchFamily="2" charset="0"/>
            </a:endParaRPr>
          </a:p>
          <a:p>
            <a:pPr>
              <a:lnSpc>
                <a:spcPct val="150000"/>
              </a:lnSpc>
            </a:pPr>
            <a:r>
              <a:rPr lang="nl-NL" sz="1200" b="1" dirty="0">
                <a:latin typeface="Avenir Book" panose="02000503020000020003" pitchFamily="2" charset="0"/>
              </a:rPr>
              <a:t>💡 Tip: </a:t>
            </a:r>
            <a:r>
              <a:rPr lang="nl-NL" sz="1200" dirty="0">
                <a:latin typeface="Avenir Book" panose="02000503020000020003" pitchFamily="2" charset="0"/>
              </a:rPr>
              <a:t>In het slot van deze les speel je een spel met gebeurtenissen in je stad. Hoe je stad wordt beïnvloed, hangt af van je gebouwen. Denk dus goed na over wát je bouwt! </a:t>
            </a:r>
          </a:p>
        </p:txBody>
      </p:sp>
      <p:grpSp>
        <p:nvGrpSpPr>
          <p:cNvPr id="364" name="Group 17">
            <a:extLst>
              <a:ext uri="{FF2B5EF4-FFF2-40B4-BE49-F238E27FC236}">
                <a16:creationId xmlns:a16="http://schemas.microsoft.com/office/drawing/2014/main" id="{5AEFC036-BC49-5F73-2C22-01723AB4BFE7}"/>
              </a:ext>
            </a:extLst>
          </p:cNvPr>
          <p:cNvGrpSpPr/>
          <p:nvPr/>
        </p:nvGrpSpPr>
        <p:grpSpPr>
          <a:xfrm>
            <a:off x="1566071" y="4855352"/>
            <a:ext cx="2346473" cy="2317490"/>
            <a:chOff x="1956991" y="4665681"/>
            <a:chExt cx="2445293" cy="2445293"/>
          </a:xfrm>
        </p:grpSpPr>
        <p:pic>
          <p:nvPicPr>
            <p:cNvPr id="365" name="Picture 14">
              <a:extLst>
                <a:ext uri="{FF2B5EF4-FFF2-40B4-BE49-F238E27FC236}">
                  <a16:creationId xmlns:a16="http://schemas.microsoft.com/office/drawing/2014/main" id="{D8F6FA55-A870-F23D-E72D-3ADD3AECC7BF}"/>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1956991" y="4665681"/>
              <a:ext cx="2445293" cy="2445293"/>
            </a:xfrm>
            <a:prstGeom prst="rect">
              <a:avLst/>
            </a:prstGeom>
          </p:spPr>
        </p:pic>
        <p:pic>
          <p:nvPicPr>
            <p:cNvPr id="366" name="Picture 15">
              <a:extLst>
                <a:ext uri="{FF2B5EF4-FFF2-40B4-BE49-F238E27FC236}">
                  <a16:creationId xmlns:a16="http://schemas.microsoft.com/office/drawing/2014/main" id="{116A2ACC-EC21-B5A2-DBE7-AEF8588C44F9}"/>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2872420" y="5497512"/>
              <a:ext cx="924280" cy="924280"/>
            </a:xfrm>
            <a:prstGeom prst="rect">
              <a:avLst/>
            </a:prstGeom>
          </p:spPr>
        </p:pic>
        <p:sp>
          <p:nvSpPr>
            <p:cNvPr id="367" name="TextBox 16">
              <a:extLst>
                <a:ext uri="{FF2B5EF4-FFF2-40B4-BE49-F238E27FC236}">
                  <a16:creationId xmlns:a16="http://schemas.microsoft.com/office/drawing/2014/main" id="{6452FCE5-DC8A-4272-74AC-C5A161F63819}"/>
                </a:ext>
              </a:extLst>
            </p:cNvPr>
            <p:cNvSpPr txBox="1"/>
            <p:nvPr/>
          </p:nvSpPr>
          <p:spPr>
            <a:xfrm>
              <a:off x="3101209" y="5585593"/>
              <a:ext cx="516523" cy="621558"/>
            </a:xfrm>
            <a:prstGeom prst="rect">
              <a:avLst/>
            </a:prstGeom>
            <a:noFill/>
          </p:spPr>
          <p:txBody>
            <a:bodyPr wrap="none" rtlCol="0">
              <a:spAutoFit/>
            </a:bodyPr>
            <a:lstStyle/>
            <a:p>
              <a:pPr algn="l">
                <a:lnSpc>
                  <a:spcPct val="150000"/>
                </a:lnSpc>
              </a:pPr>
              <a:r>
                <a:rPr lang="nl-NL" sz="2400" dirty="0"/>
                <a:t>1</a:t>
              </a:r>
              <a:r>
                <a:rPr lang="en-NL" sz="2400"/>
                <a:t>0</a:t>
              </a:r>
              <a:endParaRPr lang="en-NL" sz="2400" dirty="0"/>
            </a:p>
          </p:txBody>
        </p:sp>
      </p:grpSp>
      <p:sp>
        <p:nvSpPr>
          <p:cNvPr id="2" name="TextBox 2">
            <a:extLst>
              <a:ext uri="{FF2B5EF4-FFF2-40B4-BE49-F238E27FC236}">
                <a16:creationId xmlns:a16="http://schemas.microsoft.com/office/drawing/2014/main" id="{75DFA952-BAEC-30DF-6F78-941D3D943D18}"/>
              </a:ext>
            </a:extLst>
          </p:cNvPr>
          <p:cNvSpPr txBox="1"/>
          <p:nvPr/>
        </p:nvSpPr>
        <p:spPr>
          <a:xfrm>
            <a:off x="1996088" y="592949"/>
            <a:ext cx="2258567"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MEET DE LEEFBAARHEID</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24058127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719508-6C45-78D0-E8A5-12F2185BAE54}"/>
              </a:ext>
            </a:extLst>
          </p:cNvPr>
          <p:cNvSpPr/>
          <p:nvPr/>
        </p:nvSpPr>
        <p:spPr>
          <a:xfrm>
            <a:off x="10538979" y="2170036"/>
            <a:ext cx="1613825" cy="2145204"/>
          </a:xfrm>
          <a:prstGeom prst="rect">
            <a:avLst/>
          </a:prstGeom>
          <a:solidFill>
            <a:srgbClr val="B4CB33"/>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bg1"/>
              </a:solidFill>
              <a:latin typeface="Avenir Book" panose="02000503020000020003" pitchFamily="2" charset="0"/>
            </a:endParaRPr>
          </a:p>
        </p:txBody>
      </p:sp>
      <p:cxnSp>
        <p:nvCxnSpPr>
          <p:cNvPr id="5" name="Straight Connector 4">
            <a:extLst>
              <a:ext uri="{FF2B5EF4-FFF2-40B4-BE49-F238E27FC236}">
                <a16:creationId xmlns:a16="http://schemas.microsoft.com/office/drawing/2014/main" id="{3FD6CE88-7AA8-D5F8-BF41-0F604B083C8F}"/>
              </a:ext>
            </a:extLst>
          </p:cNvPr>
          <p:cNvCxnSpPr/>
          <p:nvPr/>
        </p:nvCxnSpPr>
        <p:spPr>
          <a:xfrm>
            <a:off x="11337751" y="3618958"/>
            <a:ext cx="69039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descr="A black and white sign with white text&#10;&#10;Description automatically generated">
            <a:extLst>
              <a:ext uri="{FF2B5EF4-FFF2-40B4-BE49-F238E27FC236}">
                <a16:creationId xmlns:a16="http://schemas.microsoft.com/office/drawing/2014/main" id="{0721C018-CC39-11D8-086A-D37D70E937C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66293" y="3639693"/>
            <a:ext cx="792978" cy="620101"/>
          </a:xfrm>
          <a:prstGeom prst="rect">
            <a:avLst/>
          </a:prstGeom>
        </p:spPr>
      </p:pic>
      <p:sp>
        <p:nvSpPr>
          <p:cNvPr id="289" name="Rectangle 288">
            <a:extLst>
              <a:ext uri="{FF2B5EF4-FFF2-40B4-BE49-F238E27FC236}">
                <a16:creationId xmlns:a16="http://schemas.microsoft.com/office/drawing/2014/main" id="{F7A8CEBC-D0A4-6FA0-720E-D7ED74491C7B}"/>
              </a:ext>
            </a:extLst>
          </p:cNvPr>
          <p:cNvSpPr/>
          <p:nvPr/>
        </p:nvSpPr>
        <p:spPr>
          <a:xfrm>
            <a:off x="6261017" y="2884207"/>
            <a:ext cx="1568537" cy="296004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bg1"/>
              </a:solidFill>
              <a:latin typeface="Avenir Book" panose="02000503020000020003" pitchFamily="2" charset="0"/>
            </a:endParaRPr>
          </a:p>
        </p:txBody>
      </p:sp>
      <p:grpSp>
        <p:nvGrpSpPr>
          <p:cNvPr id="290" name="Group 289">
            <a:extLst>
              <a:ext uri="{FF2B5EF4-FFF2-40B4-BE49-F238E27FC236}">
                <a16:creationId xmlns:a16="http://schemas.microsoft.com/office/drawing/2014/main" id="{0BDD879A-E978-EBFE-EF02-761319F40AB8}"/>
              </a:ext>
            </a:extLst>
          </p:cNvPr>
          <p:cNvGrpSpPr/>
          <p:nvPr/>
        </p:nvGrpSpPr>
        <p:grpSpPr>
          <a:xfrm>
            <a:off x="6272765" y="2791445"/>
            <a:ext cx="1556789" cy="3018980"/>
            <a:chOff x="8481343" y="1332367"/>
            <a:chExt cx="1556789" cy="3018980"/>
          </a:xfrm>
        </p:grpSpPr>
        <p:sp>
          <p:nvSpPr>
            <p:cNvPr id="291" name="Rectangle 290">
              <a:extLst>
                <a:ext uri="{FF2B5EF4-FFF2-40B4-BE49-F238E27FC236}">
                  <a16:creationId xmlns:a16="http://schemas.microsoft.com/office/drawing/2014/main" id="{40E4CB1A-56F2-55E1-49FD-660B200B8CF8}"/>
                </a:ext>
              </a:extLst>
            </p:cNvPr>
            <p:cNvSpPr/>
            <p:nvPr/>
          </p:nvSpPr>
          <p:spPr>
            <a:xfrm>
              <a:off x="8481343" y="1332367"/>
              <a:ext cx="1556789"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bg1"/>
                  </a:solidFill>
                  <a:latin typeface="Avenir Book" panose="02000503020000020003" pitchFamily="2" charset="0"/>
                </a:rPr>
                <a:t>GEBEURTENIS</a:t>
              </a:r>
            </a:p>
          </p:txBody>
        </p:sp>
        <p:pic>
          <p:nvPicPr>
            <p:cNvPr id="292" name="Graphic 291" descr="Lightning bolt with solid fill">
              <a:extLst>
                <a:ext uri="{FF2B5EF4-FFF2-40B4-BE49-F238E27FC236}">
                  <a16:creationId xmlns:a16="http://schemas.microsoft.com/office/drawing/2014/main" id="{159E0231-C000-3153-DAE7-BE4B9345B2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8673778" y="3191177"/>
              <a:ext cx="1160170" cy="1160170"/>
            </a:xfrm>
            <a:prstGeom prst="rect">
              <a:avLst/>
            </a:prstGeom>
          </p:spPr>
        </p:pic>
      </p:grpSp>
      <p:pic>
        <p:nvPicPr>
          <p:cNvPr id="293" name="Picture 292" descr="A black and white sign with white text&#10;&#10;Description automatically generated">
            <a:extLst>
              <a:ext uri="{FF2B5EF4-FFF2-40B4-BE49-F238E27FC236}">
                <a16:creationId xmlns:a16="http://schemas.microsoft.com/office/drawing/2014/main" id="{7E604FB1-21DD-D694-B713-81FF9A6F319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21293252">
            <a:off x="6113455" y="2482318"/>
            <a:ext cx="1432144" cy="377352"/>
          </a:xfrm>
          <a:prstGeom prst="rect">
            <a:avLst/>
          </a:prstGeom>
        </p:spPr>
      </p:pic>
      <p:sp>
        <p:nvSpPr>
          <p:cNvPr id="295" name="Rectangle 294">
            <a:extLst>
              <a:ext uri="{FF2B5EF4-FFF2-40B4-BE49-F238E27FC236}">
                <a16:creationId xmlns:a16="http://schemas.microsoft.com/office/drawing/2014/main" id="{6FA448A1-09B4-D96E-7D15-751536906AE2}"/>
              </a:ext>
            </a:extLst>
          </p:cNvPr>
          <p:cNvSpPr/>
          <p:nvPr/>
        </p:nvSpPr>
        <p:spPr>
          <a:xfrm>
            <a:off x="7870579" y="3060469"/>
            <a:ext cx="1317441" cy="278378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bg1"/>
              </a:solidFill>
              <a:latin typeface="Avenir Book" panose="02000503020000020003" pitchFamily="2" charset="0"/>
            </a:endParaRPr>
          </a:p>
        </p:txBody>
      </p:sp>
      <p:grpSp>
        <p:nvGrpSpPr>
          <p:cNvPr id="296" name="Group 295">
            <a:extLst>
              <a:ext uri="{FF2B5EF4-FFF2-40B4-BE49-F238E27FC236}">
                <a16:creationId xmlns:a16="http://schemas.microsoft.com/office/drawing/2014/main" id="{40F74C43-A807-80D1-291F-CE8C2AFF305C}"/>
              </a:ext>
            </a:extLst>
          </p:cNvPr>
          <p:cNvGrpSpPr/>
          <p:nvPr/>
        </p:nvGrpSpPr>
        <p:grpSpPr>
          <a:xfrm>
            <a:off x="7870580" y="2792249"/>
            <a:ext cx="1317440" cy="2921434"/>
            <a:chOff x="8701646" y="1332367"/>
            <a:chExt cx="1317440" cy="2921434"/>
          </a:xfrm>
        </p:grpSpPr>
        <p:sp>
          <p:nvSpPr>
            <p:cNvPr id="297" name="Rectangle 296">
              <a:extLst>
                <a:ext uri="{FF2B5EF4-FFF2-40B4-BE49-F238E27FC236}">
                  <a16:creationId xmlns:a16="http://schemas.microsoft.com/office/drawing/2014/main" id="{283A4CFF-316A-22B1-4E3F-658E180BB968}"/>
                </a:ext>
              </a:extLst>
            </p:cNvPr>
            <p:cNvSpPr/>
            <p:nvPr/>
          </p:nvSpPr>
          <p:spPr>
            <a:xfrm>
              <a:off x="8701646" y="1332367"/>
              <a:ext cx="1317440"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bg1"/>
                  </a:solidFill>
                  <a:latin typeface="Avenir Book" panose="02000503020000020003" pitchFamily="2" charset="0"/>
                </a:rPr>
                <a:t>BELASTING</a:t>
              </a:r>
            </a:p>
          </p:txBody>
        </p:sp>
        <p:pic>
          <p:nvPicPr>
            <p:cNvPr id="298" name="Graphic 297" descr="Coins with solid fill">
              <a:extLst>
                <a:ext uri="{FF2B5EF4-FFF2-40B4-BE49-F238E27FC236}">
                  <a16:creationId xmlns:a16="http://schemas.microsoft.com/office/drawing/2014/main" id="{6B0E0956-9A50-F1F4-CF96-0E9349CD3CC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flipH="1">
              <a:off x="8934318" y="3322077"/>
              <a:ext cx="931724" cy="931724"/>
            </a:xfrm>
            <a:prstGeom prst="rect">
              <a:avLst/>
            </a:prstGeom>
          </p:spPr>
        </p:pic>
      </p:grpSp>
      <p:sp>
        <p:nvSpPr>
          <p:cNvPr id="299" name="Rectangle 298">
            <a:extLst>
              <a:ext uri="{FF2B5EF4-FFF2-40B4-BE49-F238E27FC236}">
                <a16:creationId xmlns:a16="http://schemas.microsoft.com/office/drawing/2014/main" id="{8CC15E83-0707-9929-C982-162FAE1B953F}"/>
              </a:ext>
            </a:extLst>
          </p:cNvPr>
          <p:cNvSpPr/>
          <p:nvPr/>
        </p:nvSpPr>
        <p:spPr>
          <a:xfrm>
            <a:off x="9236283" y="3013495"/>
            <a:ext cx="1242303" cy="2830758"/>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L" dirty="0">
              <a:solidFill>
                <a:schemeClr val="bg1"/>
              </a:solidFill>
              <a:latin typeface="Avenir Book" panose="02000503020000020003" pitchFamily="2" charset="0"/>
            </a:endParaRPr>
          </a:p>
        </p:txBody>
      </p:sp>
      <p:grpSp>
        <p:nvGrpSpPr>
          <p:cNvPr id="300" name="Group 299">
            <a:extLst>
              <a:ext uri="{FF2B5EF4-FFF2-40B4-BE49-F238E27FC236}">
                <a16:creationId xmlns:a16="http://schemas.microsoft.com/office/drawing/2014/main" id="{06D76CA8-E26A-459E-9F2B-3D4B60F4EDDD}"/>
              </a:ext>
            </a:extLst>
          </p:cNvPr>
          <p:cNvGrpSpPr/>
          <p:nvPr/>
        </p:nvGrpSpPr>
        <p:grpSpPr>
          <a:xfrm>
            <a:off x="9233781" y="2788905"/>
            <a:ext cx="1244806" cy="2881724"/>
            <a:chOff x="8676652" y="1332367"/>
            <a:chExt cx="1244806" cy="2881724"/>
          </a:xfrm>
        </p:grpSpPr>
        <p:sp>
          <p:nvSpPr>
            <p:cNvPr id="301" name="Rectangle 300">
              <a:extLst>
                <a:ext uri="{FF2B5EF4-FFF2-40B4-BE49-F238E27FC236}">
                  <a16:creationId xmlns:a16="http://schemas.microsoft.com/office/drawing/2014/main" id="{E69A6391-4410-9834-8B44-7C2A679C9523}"/>
                </a:ext>
              </a:extLst>
            </p:cNvPr>
            <p:cNvSpPr/>
            <p:nvPr/>
          </p:nvSpPr>
          <p:spPr>
            <a:xfrm>
              <a:off x="8676652" y="1332367"/>
              <a:ext cx="1244806"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bg1"/>
                  </a:solidFill>
                  <a:latin typeface="Avenir Book" panose="02000503020000020003" pitchFamily="2" charset="0"/>
                </a:rPr>
                <a:t>BOUWEN</a:t>
              </a:r>
            </a:p>
          </p:txBody>
        </p:sp>
        <p:pic>
          <p:nvPicPr>
            <p:cNvPr id="302" name="Graphic 301" descr="Hammer with solid fill">
              <a:extLst>
                <a:ext uri="{FF2B5EF4-FFF2-40B4-BE49-F238E27FC236}">
                  <a16:creationId xmlns:a16="http://schemas.microsoft.com/office/drawing/2014/main" id="{1A52E536-44F2-FA25-5ADA-0B7ECA15E8F6}"/>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8846272" y="3308526"/>
              <a:ext cx="905565" cy="905565"/>
            </a:xfrm>
            <a:prstGeom prst="rect">
              <a:avLst/>
            </a:prstGeom>
          </p:spPr>
        </p:pic>
      </p:grpSp>
      <p:sp>
        <p:nvSpPr>
          <p:cNvPr id="311" name="TextBox 310">
            <a:extLst>
              <a:ext uri="{FF2B5EF4-FFF2-40B4-BE49-F238E27FC236}">
                <a16:creationId xmlns:a16="http://schemas.microsoft.com/office/drawing/2014/main" id="{3349DA3F-5989-4948-840D-22FAA6BAF790}"/>
              </a:ext>
            </a:extLst>
          </p:cNvPr>
          <p:cNvSpPr txBox="1"/>
          <p:nvPr/>
        </p:nvSpPr>
        <p:spPr>
          <a:xfrm>
            <a:off x="11540136" y="2318429"/>
            <a:ext cx="320922" cy="429733"/>
          </a:xfrm>
          <a:prstGeom prst="rect">
            <a:avLst/>
          </a:prstGeom>
          <a:noFill/>
        </p:spPr>
        <p:txBody>
          <a:bodyPr wrap="none" rtlCol="0">
            <a:spAutoFit/>
          </a:bodyPr>
          <a:lstStyle/>
          <a:p>
            <a:pPr algn="l">
              <a:lnSpc>
                <a:spcPct val="150000"/>
              </a:lnSpc>
            </a:pPr>
            <a:r>
              <a:rPr lang="en-NL" sz="1600" dirty="0">
                <a:solidFill>
                  <a:schemeClr val="bg1"/>
                </a:solidFill>
                <a:latin typeface="Avenir Book" panose="02000503020000020003" pitchFamily="2" charset="0"/>
              </a:rPr>
              <a:t>+</a:t>
            </a:r>
          </a:p>
        </p:txBody>
      </p:sp>
      <p:sp>
        <p:nvSpPr>
          <p:cNvPr id="312" name="TextBox 311">
            <a:extLst>
              <a:ext uri="{FF2B5EF4-FFF2-40B4-BE49-F238E27FC236}">
                <a16:creationId xmlns:a16="http://schemas.microsoft.com/office/drawing/2014/main" id="{0648396A-DCA0-95B2-CC4E-1BF5FDA4C089}"/>
              </a:ext>
            </a:extLst>
          </p:cNvPr>
          <p:cNvSpPr txBox="1"/>
          <p:nvPr/>
        </p:nvSpPr>
        <p:spPr>
          <a:xfrm>
            <a:off x="6357636" y="2192115"/>
            <a:ext cx="737463" cy="292388"/>
          </a:xfrm>
          <a:prstGeom prst="rect">
            <a:avLst/>
          </a:prstGeom>
          <a:solidFill>
            <a:schemeClr val="accent2"/>
          </a:solidFill>
        </p:spPr>
        <p:txBody>
          <a:bodyPr wrap="square" rtlCol="0">
            <a:spAutoFit/>
          </a:bodyPr>
          <a:lstStyle/>
          <a:p>
            <a:pPr algn="l"/>
            <a:r>
              <a:rPr lang="en-US" sz="1300" dirty="0">
                <a:solidFill>
                  <a:schemeClr val="bg1"/>
                </a:solidFill>
                <a:latin typeface="Avenir Book" panose="02000503020000020003" pitchFamily="2" charset="0"/>
              </a:rPr>
              <a:t>Start</a:t>
            </a:r>
            <a:endParaRPr lang="en-NL" sz="1300" dirty="0">
              <a:solidFill>
                <a:schemeClr val="bg1"/>
              </a:solidFill>
              <a:latin typeface="Avenir Book" panose="02000503020000020003" pitchFamily="2" charset="0"/>
            </a:endParaRPr>
          </a:p>
        </p:txBody>
      </p:sp>
      <p:sp>
        <p:nvSpPr>
          <p:cNvPr id="313" name="Rectangle 312">
            <a:extLst>
              <a:ext uri="{FF2B5EF4-FFF2-40B4-BE49-F238E27FC236}">
                <a16:creationId xmlns:a16="http://schemas.microsoft.com/office/drawing/2014/main" id="{B987074A-C90D-DF5B-F1FB-6A7DA631A4A5}"/>
              </a:ext>
            </a:extLst>
          </p:cNvPr>
          <p:cNvSpPr/>
          <p:nvPr/>
        </p:nvSpPr>
        <p:spPr>
          <a:xfrm>
            <a:off x="7160006" y="2192115"/>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100</a:t>
            </a:r>
          </a:p>
        </p:txBody>
      </p:sp>
      <p:sp>
        <p:nvSpPr>
          <p:cNvPr id="314" name="TextBox 313">
            <a:extLst>
              <a:ext uri="{FF2B5EF4-FFF2-40B4-BE49-F238E27FC236}">
                <a16:creationId xmlns:a16="http://schemas.microsoft.com/office/drawing/2014/main" id="{48D24364-971F-62E5-A6D2-BD6B8D67B15A}"/>
              </a:ext>
            </a:extLst>
          </p:cNvPr>
          <p:cNvSpPr txBox="1"/>
          <p:nvPr/>
        </p:nvSpPr>
        <p:spPr>
          <a:xfrm>
            <a:off x="7747831" y="2195504"/>
            <a:ext cx="737463" cy="492443"/>
          </a:xfrm>
          <a:prstGeom prst="rect">
            <a:avLst/>
          </a:prstGeom>
          <a:solidFill>
            <a:schemeClr val="accent2"/>
          </a:solidFill>
        </p:spPr>
        <p:txBody>
          <a:bodyPr wrap="square" rtlCol="0">
            <a:spAutoFit/>
          </a:bodyPr>
          <a:lstStyle/>
          <a:p>
            <a:pPr algn="l"/>
            <a:r>
              <a:rPr lang="en-US" sz="1300" dirty="0">
                <a:solidFill>
                  <a:schemeClr val="bg1"/>
                </a:solidFill>
                <a:latin typeface="Avenir Book" panose="02000503020000020003" pitchFamily="2" charset="0"/>
              </a:rPr>
              <a:t>Ronde 1</a:t>
            </a:r>
            <a:endParaRPr lang="en-NL" sz="1300" dirty="0">
              <a:solidFill>
                <a:schemeClr val="bg1"/>
              </a:solidFill>
              <a:latin typeface="Avenir Book" panose="02000503020000020003" pitchFamily="2" charset="0"/>
            </a:endParaRPr>
          </a:p>
        </p:txBody>
      </p:sp>
      <p:sp>
        <p:nvSpPr>
          <p:cNvPr id="315" name="Rectangle 314">
            <a:extLst>
              <a:ext uri="{FF2B5EF4-FFF2-40B4-BE49-F238E27FC236}">
                <a16:creationId xmlns:a16="http://schemas.microsoft.com/office/drawing/2014/main" id="{DCAFB8A7-6FAE-8CB4-AC82-D59BC8ADAA30}"/>
              </a:ext>
            </a:extLst>
          </p:cNvPr>
          <p:cNvSpPr/>
          <p:nvPr/>
        </p:nvSpPr>
        <p:spPr>
          <a:xfrm>
            <a:off x="8550201" y="2195504"/>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bg1"/>
              </a:solidFill>
              <a:latin typeface="Avenir Book" panose="02000503020000020003" pitchFamily="2" charset="0"/>
            </a:endParaRPr>
          </a:p>
        </p:txBody>
      </p:sp>
      <p:sp>
        <p:nvSpPr>
          <p:cNvPr id="316" name="TextBox 315">
            <a:extLst>
              <a:ext uri="{FF2B5EF4-FFF2-40B4-BE49-F238E27FC236}">
                <a16:creationId xmlns:a16="http://schemas.microsoft.com/office/drawing/2014/main" id="{5B0AE977-6A58-1A4B-7C8F-33C85AC28386}"/>
              </a:ext>
            </a:extLst>
          </p:cNvPr>
          <p:cNvSpPr txBox="1"/>
          <p:nvPr/>
        </p:nvSpPr>
        <p:spPr>
          <a:xfrm>
            <a:off x="9169957" y="2198244"/>
            <a:ext cx="737463" cy="492443"/>
          </a:xfrm>
          <a:prstGeom prst="rect">
            <a:avLst/>
          </a:prstGeom>
          <a:solidFill>
            <a:schemeClr val="accent2"/>
          </a:solidFill>
        </p:spPr>
        <p:txBody>
          <a:bodyPr wrap="square" rtlCol="0">
            <a:spAutoFit/>
          </a:bodyPr>
          <a:lstStyle/>
          <a:p>
            <a:pPr algn="l"/>
            <a:r>
              <a:rPr lang="en-US" sz="1300" dirty="0">
                <a:solidFill>
                  <a:schemeClr val="bg1"/>
                </a:solidFill>
                <a:latin typeface="Avenir Book" panose="02000503020000020003" pitchFamily="2" charset="0"/>
              </a:rPr>
              <a:t>Ronde 2</a:t>
            </a:r>
            <a:endParaRPr lang="en-NL" sz="1300" dirty="0">
              <a:solidFill>
                <a:schemeClr val="bg1"/>
              </a:solidFill>
              <a:latin typeface="Avenir Book" panose="02000503020000020003" pitchFamily="2" charset="0"/>
            </a:endParaRPr>
          </a:p>
        </p:txBody>
      </p:sp>
      <p:sp>
        <p:nvSpPr>
          <p:cNvPr id="317" name="Rectangle 316">
            <a:extLst>
              <a:ext uri="{FF2B5EF4-FFF2-40B4-BE49-F238E27FC236}">
                <a16:creationId xmlns:a16="http://schemas.microsoft.com/office/drawing/2014/main" id="{ACE98B2E-B083-3B94-F387-A127D3251E7A}"/>
              </a:ext>
            </a:extLst>
          </p:cNvPr>
          <p:cNvSpPr/>
          <p:nvPr/>
        </p:nvSpPr>
        <p:spPr>
          <a:xfrm>
            <a:off x="9972327" y="2198244"/>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bg1"/>
              </a:solidFill>
              <a:latin typeface="Avenir Book" panose="02000503020000020003" pitchFamily="2" charset="0"/>
            </a:endParaRPr>
          </a:p>
        </p:txBody>
      </p:sp>
      <p:sp>
        <p:nvSpPr>
          <p:cNvPr id="318" name="TextBox 317">
            <a:extLst>
              <a:ext uri="{FF2B5EF4-FFF2-40B4-BE49-F238E27FC236}">
                <a16:creationId xmlns:a16="http://schemas.microsoft.com/office/drawing/2014/main" id="{FD756695-6148-75BE-6F36-39E096B38F57}"/>
              </a:ext>
            </a:extLst>
          </p:cNvPr>
          <p:cNvSpPr txBox="1"/>
          <p:nvPr/>
        </p:nvSpPr>
        <p:spPr>
          <a:xfrm>
            <a:off x="10612910" y="2194749"/>
            <a:ext cx="737463" cy="492443"/>
          </a:xfrm>
          <a:prstGeom prst="rect">
            <a:avLst/>
          </a:prstGeom>
          <a:solidFill>
            <a:schemeClr val="accent2"/>
          </a:solidFill>
        </p:spPr>
        <p:txBody>
          <a:bodyPr wrap="square" rtlCol="0">
            <a:spAutoFit/>
          </a:bodyPr>
          <a:lstStyle/>
          <a:p>
            <a:pPr algn="l"/>
            <a:r>
              <a:rPr lang="en-US" sz="1300" dirty="0">
                <a:solidFill>
                  <a:schemeClr val="bg1"/>
                </a:solidFill>
                <a:latin typeface="Avenir Book" panose="02000503020000020003" pitchFamily="2" charset="0"/>
              </a:rPr>
              <a:t>Ronde 3</a:t>
            </a:r>
            <a:endParaRPr lang="en-NL" sz="1300" dirty="0">
              <a:solidFill>
                <a:schemeClr val="bg1"/>
              </a:solidFill>
              <a:latin typeface="Avenir Book" panose="02000503020000020003" pitchFamily="2" charset="0"/>
            </a:endParaRPr>
          </a:p>
        </p:txBody>
      </p:sp>
      <p:sp>
        <p:nvSpPr>
          <p:cNvPr id="319" name="Rectangle 318">
            <a:extLst>
              <a:ext uri="{FF2B5EF4-FFF2-40B4-BE49-F238E27FC236}">
                <a16:creationId xmlns:a16="http://schemas.microsoft.com/office/drawing/2014/main" id="{4C3F4F2C-FD1C-0556-ABA3-1F3172AAD6C4}"/>
              </a:ext>
            </a:extLst>
          </p:cNvPr>
          <p:cNvSpPr/>
          <p:nvPr/>
        </p:nvSpPr>
        <p:spPr>
          <a:xfrm>
            <a:off x="11415280" y="2194749"/>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bg1"/>
              </a:solidFill>
              <a:latin typeface="Avenir Book" panose="02000503020000020003" pitchFamily="2" charset="0"/>
            </a:endParaRPr>
          </a:p>
        </p:txBody>
      </p:sp>
      <p:sp>
        <p:nvSpPr>
          <p:cNvPr id="320" name="Rectangle 319">
            <a:extLst>
              <a:ext uri="{FF2B5EF4-FFF2-40B4-BE49-F238E27FC236}">
                <a16:creationId xmlns:a16="http://schemas.microsoft.com/office/drawing/2014/main" id="{1A6C3140-D0C9-F9FB-467E-ABA31E97C4E5}"/>
              </a:ext>
            </a:extLst>
          </p:cNvPr>
          <p:cNvSpPr/>
          <p:nvPr/>
        </p:nvSpPr>
        <p:spPr>
          <a:xfrm>
            <a:off x="11499681" y="2689784"/>
            <a:ext cx="353560" cy="195297"/>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bg1"/>
              </a:solidFill>
              <a:latin typeface="Avenir Book" panose="02000503020000020003" pitchFamily="2" charset="0"/>
            </a:endParaRPr>
          </a:p>
        </p:txBody>
      </p:sp>
      <p:sp>
        <p:nvSpPr>
          <p:cNvPr id="321" name="Rectangle 320">
            <a:extLst>
              <a:ext uri="{FF2B5EF4-FFF2-40B4-BE49-F238E27FC236}">
                <a16:creationId xmlns:a16="http://schemas.microsoft.com/office/drawing/2014/main" id="{D747A68A-EA88-0212-AE88-CB4E539512C6}"/>
              </a:ext>
            </a:extLst>
          </p:cNvPr>
          <p:cNvSpPr/>
          <p:nvPr/>
        </p:nvSpPr>
        <p:spPr>
          <a:xfrm>
            <a:off x="11499681" y="3027725"/>
            <a:ext cx="353560" cy="19529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bg1"/>
              </a:solidFill>
              <a:latin typeface="Avenir Book" panose="02000503020000020003" pitchFamily="2" charset="0"/>
            </a:endParaRPr>
          </a:p>
        </p:txBody>
      </p:sp>
      <p:sp>
        <p:nvSpPr>
          <p:cNvPr id="322" name="Rectangle 321">
            <a:extLst>
              <a:ext uri="{FF2B5EF4-FFF2-40B4-BE49-F238E27FC236}">
                <a16:creationId xmlns:a16="http://schemas.microsoft.com/office/drawing/2014/main" id="{5CD5A80B-F7F0-F436-DEB5-62F5EC5EF0F2}"/>
              </a:ext>
            </a:extLst>
          </p:cNvPr>
          <p:cNvSpPr/>
          <p:nvPr/>
        </p:nvSpPr>
        <p:spPr>
          <a:xfrm>
            <a:off x="11499681" y="3364875"/>
            <a:ext cx="353560" cy="195297"/>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bg1"/>
              </a:solidFill>
              <a:latin typeface="Avenir Book" panose="02000503020000020003" pitchFamily="2" charset="0"/>
            </a:endParaRPr>
          </a:p>
        </p:txBody>
      </p:sp>
      <p:sp>
        <p:nvSpPr>
          <p:cNvPr id="323" name="TextBox 322">
            <a:extLst>
              <a:ext uri="{FF2B5EF4-FFF2-40B4-BE49-F238E27FC236}">
                <a16:creationId xmlns:a16="http://schemas.microsoft.com/office/drawing/2014/main" id="{B3C9A3C7-88E1-B3C7-582B-4AE0318D10FC}"/>
              </a:ext>
            </a:extLst>
          </p:cNvPr>
          <p:cNvSpPr txBox="1"/>
          <p:nvPr/>
        </p:nvSpPr>
        <p:spPr>
          <a:xfrm>
            <a:off x="11532832" y="2695576"/>
            <a:ext cx="320922" cy="429733"/>
          </a:xfrm>
          <a:prstGeom prst="rect">
            <a:avLst/>
          </a:prstGeom>
          <a:noFill/>
        </p:spPr>
        <p:txBody>
          <a:bodyPr wrap="none" rtlCol="0">
            <a:spAutoFit/>
          </a:bodyPr>
          <a:lstStyle/>
          <a:p>
            <a:pPr algn="l">
              <a:lnSpc>
                <a:spcPct val="150000"/>
              </a:lnSpc>
            </a:pPr>
            <a:r>
              <a:rPr lang="en-NL" sz="1600" dirty="0">
                <a:solidFill>
                  <a:schemeClr val="bg1"/>
                </a:solidFill>
                <a:latin typeface="Avenir Book" panose="02000503020000020003" pitchFamily="2" charset="0"/>
              </a:rPr>
              <a:t>+</a:t>
            </a:r>
          </a:p>
        </p:txBody>
      </p:sp>
      <p:sp>
        <p:nvSpPr>
          <p:cNvPr id="324" name="TextBox 323">
            <a:extLst>
              <a:ext uri="{FF2B5EF4-FFF2-40B4-BE49-F238E27FC236}">
                <a16:creationId xmlns:a16="http://schemas.microsoft.com/office/drawing/2014/main" id="{FF7468F1-061C-F6B1-8D13-DDED48362DFE}"/>
              </a:ext>
            </a:extLst>
          </p:cNvPr>
          <p:cNvSpPr txBox="1"/>
          <p:nvPr/>
        </p:nvSpPr>
        <p:spPr>
          <a:xfrm>
            <a:off x="11534517" y="3039009"/>
            <a:ext cx="320922" cy="429733"/>
          </a:xfrm>
          <a:prstGeom prst="rect">
            <a:avLst/>
          </a:prstGeom>
          <a:noFill/>
        </p:spPr>
        <p:txBody>
          <a:bodyPr wrap="none" rtlCol="0">
            <a:spAutoFit/>
          </a:bodyPr>
          <a:lstStyle/>
          <a:p>
            <a:pPr algn="l">
              <a:lnSpc>
                <a:spcPct val="150000"/>
              </a:lnSpc>
            </a:pPr>
            <a:r>
              <a:rPr lang="en-NL" sz="1600" dirty="0">
                <a:solidFill>
                  <a:schemeClr val="bg1"/>
                </a:solidFill>
                <a:latin typeface="Avenir Book" panose="02000503020000020003" pitchFamily="2" charset="0"/>
              </a:rPr>
              <a:t>+</a:t>
            </a:r>
          </a:p>
        </p:txBody>
      </p:sp>
      <p:sp>
        <p:nvSpPr>
          <p:cNvPr id="325" name="Rectangle 324">
            <a:extLst>
              <a:ext uri="{FF2B5EF4-FFF2-40B4-BE49-F238E27FC236}">
                <a16:creationId xmlns:a16="http://schemas.microsoft.com/office/drawing/2014/main" id="{604A7E85-127F-9D38-5971-DAC878C79A99}"/>
              </a:ext>
            </a:extLst>
          </p:cNvPr>
          <p:cNvSpPr/>
          <p:nvPr/>
        </p:nvSpPr>
        <p:spPr>
          <a:xfrm>
            <a:off x="11363083" y="3707226"/>
            <a:ext cx="690394" cy="570122"/>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bg1"/>
              </a:solidFill>
              <a:latin typeface="Avenir Book" panose="02000503020000020003" pitchFamily="2" charset="0"/>
            </a:endParaRPr>
          </a:p>
        </p:txBody>
      </p:sp>
      <p:grpSp>
        <p:nvGrpSpPr>
          <p:cNvPr id="340" name="Group 339">
            <a:extLst>
              <a:ext uri="{FF2B5EF4-FFF2-40B4-BE49-F238E27FC236}">
                <a16:creationId xmlns:a16="http://schemas.microsoft.com/office/drawing/2014/main" id="{DAB11DB4-13BA-3955-A19E-E8E76BF183F8}"/>
              </a:ext>
            </a:extLst>
          </p:cNvPr>
          <p:cNvGrpSpPr/>
          <p:nvPr/>
        </p:nvGrpSpPr>
        <p:grpSpPr>
          <a:xfrm>
            <a:off x="10833710" y="2614912"/>
            <a:ext cx="518091" cy="303225"/>
            <a:chOff x="10561181" y="31648"/>
            <a:chExt cx="518091" cy="303225"/>
          </a:xfrm>
        </p:grpSpPr>
        <p:sp>
          <p:nvSpPr>
            <p:cNvPr id="341" name="Rectangle 340">
              <a:extLst>
                <a:ext uri="{FF2B5EF4-FFF2-40B4-BE49-F238E27FC236}">
                  <a16:creationId xmlns:a16="http://schemas.microsoft.com/office/drawing/2014/main" id="{0FA8B7E0-2C21-A486-84FF-5B6DFFC13BB0}"/>
                </a:ext>
              </a:extLst>
            </p:cNvPr>
            <p:cNvSpPr/>
            <p:nvPr/>
          </p:nvSpPr>
          <p:spPr>
            <a:xfrm>
              <a:off x="10561182" y="126823"/>
              <a:ext cx="469474" cy="15501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bg1"/>
                </a:solidFill>
                <a:latin typeface="Avenir Book" panose="02000503020000020003" pitchFamily="2" charset="0"/>
              </a:endParaRPr>
            </a:p>
          </p:txBody>
        </p:sp>
        <p:sp>
          <p:nvSpPr>
            <p:cNvPr id="342" name="TextBox 341">
              <a:extLst>
                <a:ext uri="{FF2B5EF4-FFF2-40B4-BE49-F238E27FC236}">
                  <a16:creationId xmlns:a16="http://schemas.microsoft.com/office/drawing/2014/main" id="{F2EDFA93-F7DE-0198-22FE-0432AD37791A}"/>
                </a:ext>
              </a:extLst>
            </p:cNvPr>
            <p:cNvSpPr txBox="1"/>
            <p:nvPr/>
          </p:nvSpPr>
          <p:spPr>
            <a:xfrm>
              <a:off x="10561181" y="31648"/>
              <a:ext cx="518091" cy="303225"/>
            </a:xfrm>
            <a:prstGeom prst="rect">
              <a:avLst/>
            </a:prstGeom>
            <a:noFill/>
          </p:spPr>
          <p:txBody>
            <a:bodyPr wrap="none" rtlCol="0">
              <a:spAutoFit/>
            </a:bodyPr>
            <a:lstStyle/>
            <a:p>
              <a:pPr algn="l">
                <a:lnSpc>
                  <a:spcPct val="150000"/>
                </a:lnSpc>
              </a:pPr>
              <a:r>
                <a:rPr lang="en-NL" sz="1000" dirty="0">
                  <a:solidFill>
                    <a:schemeClr val="bg1"/>
                  </a:solidFill>
                  <a:latin typeface="Avenir Book" panose="02000503020000020003" pitchFamily="2" charset="0"/>
                </a:rPr>
                <a:t>Geluk</a:t>
              </a:r>
            </a:p>
          </p:txBody>
        </p:sp>
      </p:grpSp>
      <p:grpSp>
        <p:nvGrpSpPr>
          <p:cNvPr id="343" name="Group 342">
            <a:extLst>
              <a:ext uri="{FF2B5EF4-FFF2-40B4-BE49-F238E27FC236}">
                <a16:creationId xmlns:a16="http://schemas.microsoft.com/office/drawing/2014/main" id="{7402BF91-E41A-40E2-2213-D260989CA285}"/>
              </a:ext>
            </a:extLst>
          </p:cNvPr>
          <p:cNvGrpSpPr/>
          <p:nvPr/>
        </p:nvGrpSpPr>
        <p:grpSpPr>
          <a:xfrm rot="21599218">
            <a:off x="10615196" y="2954233"/>
            <a:ext cx="883575" cy="303225"/>
            <a:chOff x="10443629" y="28508"/>
            <a:chExt cx="883575" cy="303225"/>
          </a:xfrm>
        </p:grpSpPr>
        <p:sp>
          <p:nvSpPr>
            <p:cNvPr id="344" name="Rectangle 343">
              <a:extLst>
                <a:ext uri="{FF2B5EF4-FFF2-40B4-BE49-F238E27FC236}">
                  <a16:creationId xmlns:a16="http://schemas.microsoft.com/office/drawing/2014/main" id="{21D9C76D-59CD-82DD-2BDE-FA666555A8D7}"/>
                </a:ext>
              </a:extLst>
            </p:cNvPr>
            <p:cNvSpPr/>
            <p:nvPr/>
          </p:nvSpPr>
          <p:spPr>
            <a:xfrm>
              <a:off x="10561181" y="126824"/>
              <a:ext cx="650170" cy="155013"/>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bg1"/>
                </a:solidFill>
                <a:latin typeface="Avenir Book" panose="02000503020000020003" pitchFamily="2" charset="0"/>
              </a:endParaRPr>
            </a:p>
          </p:txBody>
        </p:sp>
        <p:sp>
          <p:nvSpPr>
            <p:cNvPr id="345" name="TextBox 344">
              <a:extLst>
                <a:ext uri="{FF2B5EF4-FFF2-40B4-BE49-F238E27FC236}">
                  <a16:creationId xmlns:a16="http://schemas.microsoft.com/office/drawing/2014/main" id="{13FF4280-526F-28D5-10C7-9D9660CE6276}"/>
                </a:ext>
              </a:extLst>
            </p:cNvPr>
            <p:cNvSpPr txBox="1"/>
            <p:nvPr/>
          </p:nvSpPr>
          <p:spPr>
            <a:xfrm>
              <a:off x="10443629" y="28508"/>
              <a:ext cx="883575" cy="303225"/>
            </a:xfrm>
            <a:prstGeom prst="rect">
              <a:avLst/>
            </a:prstGeom>
            <a:noFill/>
          </p:spPr>
          <p:txBody>
            <a:bodyPr wrap="none" rtlCol="0">
              <a:spAutoFit/>
            </a:bodyPr>
            <a:lstStyle/>
            <a:p>
              <a:pPr algn="l">
                <a:lnSpc>
                  <a:spcPct val="150000"/>
                </a:lnSpc>
              </a:pPr>
              <a:r>
                <a:rPr lang="en-NL" sz="1000" dirty="0">
                  <a:solidFill>
                    <a:schemeClr val="bg1"/>
                  </a:solidFill>
                  <a:latin typeface="Avenir Book" panose="02000503020000020003" pitchFamily="2" charset="0"/>
                </a:rPr>
                <a:t>Gezondheid</a:t>
              </a:r>
            </a:p>
          </p:txBody>
        </p:sp>
      </p:grpSp>
      <p:grpSp>
        <p:nvGrpSpPr>
          <p:cNvPr id="346" name="Group 345">
            <a:extLst>
              <a:ext uri="{FF2B5EF4-FFF2-40B4-BE49-F238E27FC236}">
                <a16:creationId xmlns:a16="http://schemas.microsoft.com/office/drawing/2014/main" id="{ED056118-5798-D13A-53AE-6A89572FF307}"/>
              </a:ext>
            </a:extLst>
          </p:cNvPr>
          <p:cNvGrpSpPr/>
          <p:nvPr/>
        </p:nvGrpSpPr>
        <p:grpSpPr>
          <a:xfrm>
            <a:off x="10707823" y="3282556"/>
            <a:ext cx="753732" cy="303225"/>
            <a:chOff x="10516953" y="29103"/>
            <a:chExt cx="753732" cy="303225"/>
          </a:xfrm>
        </p:grpSpPr>
        <p:sp>
          <p:nvSpPr>
            <p:cNvPr id="347" name="Rectangle 346">
              <a:extLst>
                <a:ext uri="{FF2B5EF4-FFF2-40B4-BE49-F238E27FC236}">
                  <a16:creationId xmlns:a16="http://schemas.microsoft.com/office/drawing/2014/main" id="{0256E764-9905-6EED-6570-33FCC7BE41CC}"/>
                </a:ext>
              </a:extLst>
            </p:cNvPr>
            <p:cNvSpPr/>
            <p:nvPr/>
          </p:nvSpPr>
          <p:spPr>
            <a:xfrm>
              <a:off x="10561182" y="126824"/>
              <a:ext cx="598433" cy="15501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bg1"/>
                </a:solidFill>
                <a:latin typeface="Avenir Book" panose="02000503020000020003" pitchFamily="2" charset="0"/>
              </a:endParaRPr>
            </a:p>
          </p:txBody>
        </p:sp>
        <p:sp>
          <p:nvSpPr>
            <p:cNvPr id="348" name="TextBox 347">
              <a:extLst>
                <a:ext uri="{FF2B5EF4-FFF2-40B4-BE49-F238E27FC236}">
                  <a16:creationId xmlns:a16="http://schemas.microsoft.com/office/drawing/2014/main" id="{1D8F214F-B885-4540-3923-3379B1E2F7ED}"/>
                </a:ext>
              </a:extLst>
            </p:cNvPr>
            <p:cNvSpPr txBox="1"/>
            <p:nvPr/>
          </p:nvSpPr>
          <p:spPr>
            <a:xfrm>
              <a:off x="10516953" y="29103"/>
              <a:ext cx="753732" cy="303225"/>
            </a:xfrm>
            <a:prstGeom prst="rect">
              <a:avLst/>
            </a:prstGeom>
            <a:noFill/>
          </p:spPr>
          <p:txBody>
            <a:bodyPr wrap="none" rtlCol="0">
              <a:spAutoFit/>
            </a:bodyPr>
            <a:lstStyle/>
            <a:p>
              <a:pPr algn="l">
                <a:lnSpc>
                  <a:spcPct val="150000"/>
                </a:lnSpc>
              </a:pPr>
              <a:r>
                <a:rPr lang="en-NL" sz="1000" dirty="0">
                  <a:solidFill>
                    <a:schemeClr val="bg1"/>
                  </a:solidFill>
                  <a:latin typeface="Avenir Book" panose="02000503020000020003" pitchFamily="2" charset="0"/>
                </a:rPr>
                <a:t>Veiligheid</a:t>
              </a:r>
            </a:p>
          </p:txBody>
        </p:sp>
      </p:grpSp>
      <p:sp>
        <p:nvSpPr>
          <p:cNvPr id="12" name="TextBox 11">
            <a:extLst>
              <a:ext uri="{FF2B5EF4-FFF2-40B4-BE49-F238E27FC236}">
                <a16:creationId xmlns:a16="http://schemas.microsoft.com/office/drawing/2014/main" id="{DEACE137-64FA-55B8-14A7-3DCA82F7EAF7}"/>
              </a:ext>
            </a:extLst>
          </p:cNvPr>
          <p:cNvSpPr txBox="1"/>
          <p:nvPr/>
        </p:nvSpPr>
        <p:spPr>
          <a:xfrm>
            <a:off x="650303" y="5713683"/>
            <a:ext cx="4373582" cy="617670"/>
          </a:xfrm>
          <a:prstGeom prst="rect">
            <a:avLst/>
          </a:prstGeom>
          <a:solidFill>
            <a:schemeClr val="accent4"/>
          </a:solidFill>
        </p:spPr>
        <p:txBody>
          <a:bodyPr wrap="square">
            <a:spAutoFit/>
          </a:bodyPr>
          <a:lstStyle/>
          <a:p>
            <a:pPr>
              <a:lnSpc>
                <a:spcPct val="150000"/>
              </a:lnSpc>
            </a:pPr>
            <a:r>
              <a:rPr lang="nl-NL" sz="1200" dirty="0">
                <a:solidFill>
                  <a:schemeClr val="bg1"/>
                </a:solidFill>
                <a:latin typeface="Avenir Book" panose="02000503020000020003" pitchFamily="2" charset="0"/>
              </a:rPr>
              <a:t>Pak de spelsheet erbij. Kijk eerst op de volgende dia’s hoe een ronde in elkaar zit voor je écht gaat spelen.</a:t>
            </a:r>
          </a:p>
        </p:txBody>
      </p:sp>
      <p:pic>
        <p:nvPicPr>
          <p:cNvPr id="2" name="Afbeelding 1">
            <a:extLst>
              <a:ext uri="{FF2B5EF4-FFF2-40B4-BE49-F238E27FC236}">
                <a16:creationId xmlns:a16="http://schemas.microsoft.com/office/drawing/2014/main" id="{7B6A5E62-9345-DFCB-C220-68247AF90CD5}"/>
              </a:ext>
            </a:extLst>
          </p:cNvPr>
          <p:cNvPicPr>
            <a:picLocks noChangeAspect="1"/>
          </p:cNvPicPr>
          <p:nvPr/>
        </p:nvPicPr>
        <p:blipFill>
          <a:blip r:embed="rId7"/>
          <a:stretch>
            <a:fillRect/>
          </a:stretch>
        </p:blipFill>
        <p:spPr>
          <a:xfrm>
            <a:off x="5835816" y="592949"/>
            <a:ext cx="5602228" cy="421484"/>
          </a:xfrm>
          <a:prstGeom prst="rect">
            <a:avLst/>
          </a:prstGeom>
        </p:spPr>
      </p:pic>
      <p:sp>
        <p:nvSpPr>
          <p:cNvPr id="3" name="TextBox 18">
            <a:extLst>
              <a:ext uri="{FF2B5EF4-FFF2-40B4-BE49-F238E27FC236}">
                <a16:creationId xmlns:a16="http://schemas.microsoft.com/office/drawing/2014/main" id="{2752EC7F-4982-E58D-F5A9-16F4A60882E0}"/>
              </a:ext>
            </a:extLst>
          </p:cNvPr>
          <p:cNvSpPr txBox="1"/>
          <p:nvPr/>
        </p:nvSpPr>
        <p:spPr>
          <a:xfrm>
            <a:off x="7005894" y="573073"/>
            <a:ext cx="3901196" cy="426912"/>
          </a:xfrm>
          <a:prstGeom prst="rect">
            <a:avLst/>
          </a:prstGeom>
          <a:noFill/>
        </p:spPr>
        <p:txBody>
          <a:bodyPr wrap="square" rtlCol="0">
            <a:spAutoFit/>
          </a:bodyPr>
          <a:lstStyle/>
          <a:p>
            <a:pPr algn="ctr">
              <a:lnSpc>
                <a:spcPct val="150000"/>
              </a:lnSpc>
            </a:pPr>
            <a:r>
              <a:rPr lang="nl-NL"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JOUW WERELD</a:t>
            </a:r>
          </a:p>
        </p:txBody>
      </p:sp>
      <p:pic>
        <p:nvPicPr>
          <p:cNvPr id="7" name="Afbeelding 6">
            <a:extLst>
              <a:ext uri="{FF2B5EF4-FFF2-40B4-BE49-F238E27FC236}">
                <a16:creationId xmlns:a16="http://schemas.microsoft.com/office/drawing/2014/main" id="{B253771A-A1E2-6191-DB8D-83116869DCD9}"/>
              </a:ext>
            </a:extLst>
          </p:cNvPr>
          <p:cNvPicPr>
            <a:picLocks noChangeAspect="1"/>
          </p:cNvPicPr>
          <p:nvPr/>
        </p:nvPicPr>
        <p:blipFill>
          <a:blip r:embed="rId7"/>
          <a:stretch>
            <a:fillRect/>
          </a:stretch>
        </p:blipFill>
        <p:spPr>
          <a:xfrm>
            <a:off x="5835816" y="592949"/>
            <a:ext cx="5602228" cy="421484"/>
          </a:xfrm>
          <a:prstGeom prst="rect">
            <a:avLst/>
          </a:prstGeom>
        </p:spPr>
      </p:pic>
      <p:sp>
        <p:nvSpPr>
          <p:cNvPr id="9" name="TextBox 18">
            <a:extLst>
              <a:ext uri="{FF2B5EF4-FFF2-40B4-BE49-F238E27FC236}">
                <a16:creationId xmlns:a16="http://schemas.microsoft.com/office/drawing/2014/main" id="{84BB7BD9-07A7-4563-638D-8ED24924B423}"/>
              </a:ext>
            </a:extLst>
          </p:cNvPr>
          <p:cNvSpPr txBox="1"/>
          <p:nvPr/>
        </p:nvSpPr>
        <p:spPr>
          <a:xfrm>
            <a:off x="7005894" y="573073"/>
            <a:ext cx="3901196" cy="426912"/>
          </a:xfrm>
          <a:prstGeom prst="rect">
            <a:avLst/>
          </a:prstGeom>
          <a:noFill/>
        </p:spPr>
        <p:txBody>
          <a:bodyPr wrap="square" rtlCol="0">
            <a:spAutoFit/>
          </a:bodyPr>
          <a:lstStyle/>
          <a:p>
            <a:pPr algn="ctr">
              <a:lnSpc>
                <a:spcPct val="150000"/>
              </a:lnSpc>
            </a:pPr>
            <a:r>
              <a:rPr lang="nl-NL"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SPELUITLEG</a:t>
            </a:r>
          </a:p>
        </p:txBody>
      </p:sp>
      <p:sp>
        <p:nvSpPr>
          <p:cNvPr id="16" name="TextBox 293">
            <a:extLst>
              <a:ext uri="{FF2B5EF4-FFF2-40B4-BE49-F238E27FC236}">
                <a16:creationId xmlns:a16="http://schemas.microsoft.com/office/drawing/2014/main" id="{766C200F-B9C2-BA4A-15B9-264D4E4D2F1B}"/>
              </a:ext>
            </a:extLst>
          </p:cNvPr>
          <p:cNvSpPr txBox="1"/>
          <p:nvPr/>
        </p:nvSpPr>
        <p:spPr>
          <a:xfrm>
            <a:off x="6261017" y="3047584"/>
            <a:ext cx="1594625" cy="1593898"/>
          </a:xfrm>
          <a:prstGeom prst="rect">
            <a:avLst/>
          </a:prstGeom>
          <a:noFill/>
        </p:spPr>
        <p:txBody>
          <a:bodyPr wrap="square">
            <a:spAutoFit/>
          </a:bodyPr>
          <a:lstStyle/>
          <a:p>
            <a:pPr>
              <a:lnSpc>
                <a:spcPct val="150000"/>
              </a:lnSpc>
            </a:pPr>
            <a:r>
              <a:rPr lang="nl-NL" sz="1100" dirty="0">
                <a:solidFill>
                  <a:schemeClr val="bg1"/>
                </a:solidFill>
                <a:latin typeface="Avenir Book" panose="02000503020000020003" pitchFamily="2" charset="0"/>
              </a:rPr>
              <a:t>Er gebeurt iets wat elke stad beïnvloedt én iets wat alleen in jullie stad plaatsvindt. Dit levert punten op of kost punten. </a:t>
            </a:r>
          </a:p>
        </p:txBody>
      </p:sp>
      <p:sp>
        <p:nvSpPr>
          <p:cNvPr id="17" name="TextBox 326">
            <a:extLst>
              <a:ext uri="{FF2B5EF4-FFF2-40B4-BE49-F238E27FC236}">
                <a16:creationId xmlns:a16="http://schemas.microsoft.com/office/drawing/2014/main" id="{8F230A48-C20D-B13B-2C24-660E672C9516}"/>
              </a:ext>
            </a:extLst>
          </p:cNvPr>
          <p:cNvSpPr txBox="1"/>
          <p:nvPr/>
        </p:nvSpPr>
        <p:spPr>
          <a:xfrm>
            <a:off x="7929508" y="3057492"/>
            <a:ext cx="1279213" cy="1593898"/>
          </a:xfrm>
          <a:prstGeom prst="rect">
            <a:avLst/>
          </a:prstGeom>
          <a:noFill/>
        </p:spPr>
        <p:txBody>
          <a:bodyPr wrap="square">
            <a:spAutoFit/>
          </a:bodyPr>
          <a:lstStyle/>
          <a:p>
            <a:pPr>
              <a:lnSpc>
                <a:spcPct val="150000"/>
              </a:lnSpc>
            </a:pPr>
            <a:r>
              <a:rPr lang="nl-NL" sz="1100" dirty="0">
                <a:solidFill>
                  <a:schemeClr val="bg1"/>
                </a:solidFill>
                <a:latin typeface="Avenir Book" panose="02000503020000020003" pitchFamily="2" charset="0"/>
              </a:rPr>
              <a:t>De stad krijgt 5 goud, plus de helft van de economie- score aan belastingen binnen.</a:t>
            </a:r>
          </a:p>
        </p:txBody>
      </p:sp>
      <p:sp>
        <p:nvSpPr>
          <p:cNvPr id="18" name="TextBox 302">
            <a:extLst>
              <a:ext uri="{FF2B5EF4-FFF2-40B4-BE49-F238E27FC236}">
                <a16:creationId xmlns:a16="http://schemas.microsoft.com/office/drawing/2014/main" id="{EC2D9AA8-5E49-6CD2-94F7-7FC1DDCB5274}"/>
              </a:ext>
            </a:extLst>
          </p:cNvPr>
          <p:cNvSpPr txBox="1"/>
          <p:nvPr/>
        </p:nvSpPr>
        <p:spPr>
          <a:xfrm>
            <a:off x="9318072" y="3052208"/>
            <a:ext cx="1133014" cy="1339982"/>
          </a:xfrm>
          <a:prstGeom prst="rect">
            <a:avLst/>
          </a:prstGeom>
          <a:noFill/>
        </p:spPr>
        <p:txBody>
          <a:bodyPr wrap="square">
            <a:spAutoFit/>
          </a:bodyPr>
          <a:lstStyle/>
          <a:p>
            <a:pPr>
              <a:lnSpc>
                <a:spcPct val="150000"/>
              </a:lnSpc>
            </a:pPr>
            <a:r>
              <a:rPr lang="nl-NL" sz="1100" dirty="0">
                <a:solidFill>
                  <a:schemeClr val="bg1"/>
                </a:solidFill>
                <a:latin typeface="Avenir Book" panose="02000503020000020003" pitchFamily="2" charset="0"/>
              </a:rPr>
              <a:t>Beslis als stadsbestuur waar je het belastinggeld aan uitgeeft. </a:t>
            </a:r>
          </a:p>
        </p:txBody>
      </p:sp>
      <p:cxnSp>
        <p:nvCxnSpPr>
          <p:cNvPr id="14" name="Straight Arrow Connector 13">
            <a:extLst>
              <a:ext uri="{FF2B5EF4-FFF2-40B4-BE49-F238E27FC236}">
                <a16:creationId xmlns:a16="http://schemas.microsoft.com/office/drawing/2014/main" id="{E2759080-ABD9-E383-239B-FC32D50F2EC2}"/>
              </a:ext>
            </a:extLst>
          </p:cNvPr>
          <p:cNvCxnSpPr/>
          <p:nvPr/>
        </p:nvCxnSpPr>
        <p:spPr>
          <a:xfrm flipV="1">
            <a:off x="5835816" y="2533295"/>
            <a:ext cx="1536994" cy="190804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2">
            <a:extLst>
              <a:ext uri="{FF2B5EF4-FFF2-40B4-BE49-F238E27FC236}">
                <a16:creationId xmlns:a16="http://schemas.microsoft.com/office/drawing/2014/main" id="{70203642-4705-D1E6-5B90-38034C8136AA}"/>
              </a:ext>
            </a:extLst>
          </p:cNvPr>
          <p:cNvSpPr txBox="1"/>
          <p:nvPr/>
        </p:nvSpPr>
        <p:spPr>
          <a:xfrm>
            <a:off x="1996088" y="592949"/>
            <a:ext cx="1492716"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SPEEL HET SPEL</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11" name="TextBox 29">
            <a:extLst>
              <a:ext uri="{FF2B5EF4-FFF2-40B4-BE49-F238E27FC236}">
                <a16:creationId xmlns:a16="http://schemas.microsoft.com/office/drawing/2014/main" id="{01856A4F-304D-AC38-4995-12E5A05FA3E5}"/>
              </a:ext>
            </a:extLst>
          </p:cNvPr>
          <p:cNvSpPr txBox="1"/>
          <p:nvPr/>
        </p:nvSpPr>
        <p:spPr>
          <a:xfrm>
            <a:off x="650303" y="1892209"/>
            <a:ext cx="4373582" cy="3663522"/>
          </a:xfrm>
          <a:prstGeom prst="rect">
            <a:avLst/>
          </a:prstGeom>
          <a:solidFill>
            <a:srgbClr val="9CB08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200" b="1" dirty="0">
                <a:latin typeface="Avenir Book" panose="02000503020000020003" pitchFamily="2" charset="0"/>
              </a:rPr>
              <a:t>In de mooiste, gelukkigste stad ter wereld leven: wie wil dat nou niet? Ga de strijd aan met andere steden!</a:t>
            </a:r>
          </a:p>
          <a:p>
            <a:pPr>
              <a:lnSpc>
                <a:spcPct val="150000"/>
              </a:lnSpc>
            </a:pPr>
            <a:endParaRPr lang="nl-NL" sz="1200" dirty="0">
              <a:latin typeface="Avenir Book" panose="02000503020000020003" pitchFamily="2" charset="0"/>
            </a:endParaRPr>
          </a:p>
          <a:p>
            <a:pPr>
              <a:lnSpc>
                <a:spcPct val="150000"/>
              </a:lnSpc>
            </a:pPr>
            <a:r>
              <a:rPr lang="nl-NL" sz="1200" dirty="0">
                <a:latin typeface="Avenir Book" panose="02000503020000020003" pitchFamily="2" charset="0"/>
              </a:rPr>
              <a:t>Test hoe leefbaar en toekomstbestendig jouw stad is. Dit doe je door te kijken hoe goed de stad positieve én negatieve gebeurtenissen doorstaat. </a:t>
            </a:r>
          </a:p>
          <a:p>
            <a:pPr>
              <a:lnSpc>
                <a:spcPct val="150000"/>
              </a:lnSpc>
            </a:pPr>
            <a:endParaRPr lang="nl-NL" sz="1200" dirty="0">
              <a:solidFill>
                <a:schemeClr val="bg1"/>
              </a:solidFill>
              <a:latin typeface="Avenir Book" panose="02000503020000020003" pitchFamily="2" charset="0"/>
            </a:endParaRPr>
          </a:p>
          <a:p>
            <a:pPr marL="285750" indent="-285750">
              <a:lnSpc>
                <a:spcPct val="150000"/>
              </a:lnSpc>
              <a:buFont typeface="Arial" panose="020B0604020202020204" pitchFamily="34" charset="0"/>
              <a:buChar char="•"/>
            </a:pPr>
            <a:r>
              <a:rPr lang="nl-NL" sz="1200" dirty="0">
                <a:latin typeface="Avenir Book" panose="02000503020000020003" pitchFamily="2" charset="0"/>
              </a:rPr>
              <a:t>Begin met 100 leefbaarheidspunten. </a:t>
            </a:r>
          </a:p>
          <a:p>
            <a:pPr marL="285750" indent="-285750">
              <a:lnSpc>
                <a:spcPct val="150000"/>
              </a:lnSpc>
              <a:buFont typeface="Arial" panose="020B0604020202020204" pitchFamily="34" charset="0"/>
              <a:buChar char="•"/>
            </a:pPr>
            <a:r>
              <a:rPr lang="nl-NL" sz="1200" dirty="0">
                <a:latin typeface="Avenir Book" panose="02000503020000020003" pitchFamily="2" charset="0"/>
              </a:rPr>
              <a:t>Per gebeurtenis kun je punten verdienen én kwijtraken.</a:t>
            </a:r>
          </a:p>
          <a:p>
            <a:pPr marL="285750" indent="-285750">
              <a:lnSpc>
                <a:spcPct val="150000"/>
              </a:lnSpc>
              <a:buFont typeface="Arial" panose="020B0604020202020204" pitchFamily="34" charset="0"/>
              <a:buChar char="•"/>
            </a:pPr>
            <a:r>
              <a:rPr lang="nl-NL" sz="1200" dirty="0">
                <a:latin typeface="Avenir Book" panose="02000503020000020003" pitchFamily="2" charset="0"/>
              </a:rPr>
              <a:t>De stad die na 3 rondes de meeste punten heeft, wint!</a:t>
            </a:r>
          </a:p>
        </p:txBody>
      </p:sp>
    </p:spTree>
    <p:extLst>
      <p:ext uri="{BB962C8B-B14F-4D97-AF65-F5344CB8AC3E}">
        <p14:creationId xmlns:p14="http://schemas.microsoft.com/office/powerpoint/2010/main" val="28054192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3"/>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14"/>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 grpId="0" animBg="1"/>
      <p:bldP spid="295" grpId="0" animBg="1"/>
      <p:bldP spid="299" grpId="0" animBg="1"/>
      <p:bldP spid="12" grpId="0" animBg="1"/>
      <p:bldP spid="16"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B043F02-03C8-9872-E4D0-654E84787CA5}"/>
              </a:ext>
            </a:extLst>
          </p:cNvPr>
          <p:cNvSpPr/>
          <p:nvPr/>
        </p:nvSpPr>
        <p:spPr>
          <a:xfrm>
            <a:off x="1381977" y="4678164"/>
            <a:ext cx="2126724" cy="201329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200" dirty="0">
              <a:solidFill>
                <a:schemeClr val="bg1"/>
              </a:solidFill>
              <a:latin typeface="Avenir Book" panose="02000503020000020003" pitchFamily="2" charset="0"/>
            </a:endParaRPr>
          </a:p>
        </p:txBody>
      </p:sp>
      <p:sp>
        <p:nvSpPr>
          <p:cNvPr id="22" name="Rectangle 21">
            <a:extLst>
              <a:ext uri="{FF2B5EF4-FFF2-40B4-BE49-F238E27FC236}">
                <a16:creationId xmlns:a16="http://schemas.microsoft.com/office/drawing/2014/main" id="{46FF7571-B3F5-9F33-0F4D-A24C92560B93}"/>
              </a:ext>
            </a:extLst>
          </p:cNvPr>
          <p:cNvSpPr/>
          <p:nvPr/>
        </p:nvSpPr>
        <p:spPr>
          <a:xfrm>
            <a:off x="1389942" y="4697069"/>
            <a:ext cx="2110795" cy="38401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200" spc="300" dirty="0">
                <a:solidFill>
                  <a:schemeClr val="bg1"/>
                </a:solidFill>
                <a:latin typeface="Avenir Book" panose="02000503020000020003" pitchFamily="2" charset="0"/>
              </a:rPr>
              <a:t>GEBEURTENIS</a:t>
            </a:r>
          </a:p>
        </p:txBody>
      </p:sp>
      <p:grpSp>
        <p:nvGrpSpPr>
          <p:cNvPr id="62" name="Group 61">
            <a:extLst>
              <a:ext uri="{FF2B5EF4-FFF2-40B4-BE49-F238E27FC236}">
                <a16:creationId xmlns:a16="http://schemas.microsoft.com/office/drawing/2014/main" id="{8DFA3B49-5C2A-B2C0-4E1F-EEF87067ADB5}"/>
              </a:ext>
            </a:extLst>
          </p:cNvPr>
          <p:cNvGrpSpPr/>
          <p:nvPr/>
        </p:nvGrpSpPr>
        <p:grpSpPr>
          <a:xfrm>
            <a:off x="1602076" y="1456448"/>
            <a:ext cx="2866761" cy="609783"/>
            <a:chOff x="8701645" y="1332366"/>
            <a:chExt cx="2866761" cy="609783"/>
          </a:xfrm>
        </p:grpSpPr>
        <p:sp>
          <p:nvSpPr>
            <p:cNvPr id="63" name="Rectangle 62">
              <a:extLst>
                <a:ext uri="{FF2B5EF4-FFF2-40B4-BE49-F238E27FC236}">
                  <a16:creationId xmlns:a16="http://schemas.microsoft.com/office/drawing/2014/main" id="{95AC9DF5-C1C1-6ADC-1832-4E709FD6A86D}"/>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latin typeface="Avenir Book" panose="02000503020000020003" pitchFamily="2" charset="0"/>
                </a:rPr>
                <a:t>GLOBAAL</a:t>
              </a:r>
            </a:p>
          </p:txBody>
        </p:sp>
        <p:pic>
          <p:nvPicPr>
            <p:cNvPr id="192" name="Graphic 191" descr="Earth globe: Africa and Europe with solid fill">
              <a:extLst>
                <a:ext uri="{FF2B5EF4-FFF2-40B4-BE49-F238E27FC236}">
                  <a16:creationId xmlns:a16="http://schemas.microsoft.com/office/drawing/2014/main" id="{7EFC3933-69F0-6ECB-E460-27EABF4B215B}"/>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flipH="1">
              <a:off x="8778149" y="1376998"/>
              <a:ext cx="547090" cy="547090"/>
            </a:xfrm>
            <a:prstGeom prst="rect">
              <a:avLst/>
            </a:prstGeom>
          </p:spPr>
        </p:pic>
        <p:pic>
          <p:nvPicPr>
            <p:cNvPr id="193" name="Graphic 192" descr="Earth globe: Africa and Europe with solid fill">
              <a:extLst>
                <a:ext uri="{FF2B5EF4-FFF2-40B4-BE49-F238E27FC236}">
                  <a16:creationId xmlns:a16="http://schemas.microsoft.com/office/drawing/2014/main" id="{E5E1286F-3129-97CD-4D9F-754F7676384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0919738" y="1379852"/>
              <a:ext cx="547090" cy="547090"/>
            </a:xfrm>
            <a:prstGeom prst="rect">
              <a:avLst/>
            </a:prstGeom>
          </p:spPr>
        </p:pic>
      </p:grpSp>
      <p:sp>
        <p:nvSpPr>
          <p:cNvPr id="194" name="Rectangle 193">
            <a:extLst>
              <a:ext uri="{FF2B5EF4-FFF2-40B4-BE49-F238E27FC236}">
                <a16:creationId xmlns:a16="http://schemas.microsoft.com/office/drawing/2014/main" id="{03662F3A-7477-F398-179C-4F6F9B93E508}"/>
              </a:ext>
            </a:extLst>
          </p:cNvPr>
          <p:cNvSpPr/>
          <p:nvPr/>
        </p:nvSpPr>
        <p:spPr>
          <a:xfrm>
            <a:off x="949982" y="2354178"/>
            <a:ext cx="4170948" cy="207993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NL" dirty="0">
              <a:solidFill>
                <a:schemeClr val="bg1"/>
              </a:solidFill>
              <a:latin typeface="Avenir Book" panose="02000503020000020003" pitchFamily="2" charset="0"/>
              <a:cs typeface="Courier New" panose="02070309020205020404" pitchFamily="49" charset="0"/>
            </a:endParaRPr>
          </a:p>
          <a:p>
            <a:pPr algn="ctr"/>
            <a:r>
              <a:rPr lang="en-NL" sz="2500" dirty="0">
                <a:solidFill>
                  <a:schemeClr val="bg1"/>
                </a:solidFill>
                <a:latin typeface="Avenir Book" panose="02000503020000020003" pitchFamily="2" charset="0"/>
                <a:cs typeface="Courier New" panose="02070309020205020404" pitchFamily="49" charset="0"/>
              </a:rPr>
              <a:t>Nationale sportweek</a:t>
            </a:r>
          </a:p>
          <a:p>
            <a:pPr algn="ctr"/>
            <a:endParaRPr lang="en-NL" dirty="0">
              <a:solidFill>
                <a:schemeClr val="bg1"/>
              </a:solidFill>
              <a:latin typeface="Avenir Book" panose="02000503020000020003" pitchFamily="2" charset="0"/>
              <a:cs typeface="Courier New" panose="02070309020205020404" pitchFamily="49" charset="0"/>
            </a:endParaRPr>
          </a:p>
          <a:p>
            <a:pPr algn="ctr"/>
            <a:r>
              <a:rPr lang="en-NL" dirty="0">
                <a:solidFill>
                  <a:schemeClr val="bg1"/>
                </a:solidFill>
                <a:latin typeface="Avenir Book" panose="02000503020000020003" pitchFamily="2" charset="0"/>
                <a:cs typeface="Courier New" panose="02070309020205020404" pitchFamily="49" charset="0"/>
              </a:rPr>
              <a:t>+7 </a:t>
            </a:r>
            <a:r>
              <a:rPr lang="en-NL">
                <a:solidFill>
                  <a:schemeClr val="bg1"/>
                </a:solidFill>
                <a:latin typeface="Avenir Book" panose="02000503020000020003" pitchFamily="2" charset="0"/>
                <a:cs typeface="Courier New" panose="02070309020205020404" pitchFamily="49" charset="0"/>
              </a:rPr>
              <a:t>voor el</a:t>
            </a:r>
            <a:r>
              <a:rPr lang="nl-NL" dirty="0" err="1">
                <a:solidFill>
                  <a:schemeClr val="bg1"/>
                </a:solidFill>
                <a:latin typeface="Avenir Book" panose="02000503020000020003" pitchFamily="2" charset="0"/>
                <a:cs typeface="Courier New" panose="02070309020205020404" pitchFamily="49" charset="0"/>
              </a:rPr>
              <a:t>ke</a:t>
            </a:r>
            <a:r>
              <a:rPr lang="nl-NL" dirty="0">
                <a:solidFill>
                  <a:schemeClr val="bg1"/>
                </a:solidFill>
                <a:latin typeface="Avenir Book" panose="02000503020000020003" pitchFamily="2" charset="0"/>
                <a:cs typeface="Courier New" panose="02070309020205020404" pitchFamily="49" charset="0"/>
              </a:rPr>
              <a:t> stad</a:t>
            </a:r>
            <a:r>
              <a:rPr lang="en-NL">
                <a:solidFill>
                  <a:schemeClr val="bg1"/>
                </a:solidFill>
                <a:latin typeface="Avenir Book" panose="02000503020000020003" pitchFamily="2" charset="0"/>
                <a:cs typeface="Courier New" panose="02070309020205020404" pitchFamily="49" charset="0"/>
              </a:rPr>
              <a:t>, </a:t>
            </a:r>
            <a:r>
              <a:rPr lang="en-NL" dirty="0">
                <a:solidFill>
                  <a:schemeClr val="bg1"/>
                </a:solidFill>
                <a:latin typeface="Avenir Book" panose="02000503020000020003" pitchFamily="2" charset="0"/>
                <a:cs typeface="Courier New" panose="02070309020205020404" pitchFamily="49" charset="0"/>
              </a:rPr>
              <a:t>extra +4 </a:t>
            </a:r>
            <a:r>
              <a:rPr lang="en-NL">
                <a:solidFill>
                  <a:schemeClr val="bg1"/>
                </a:solidFill>
                <a:latin typeface="Avenir Book" panose="02000503020000020003" pitchFamily="2" charset="0"/>
                <a:cs typeface="Courier New" panose="02070309020205020404" pitchFamily="49" charset="0"/>
              </a:rPr>
              <a:t>voor </a:t>
            </a:r>
            <a:r>
              <a:rPr lang="nl-NL" dirty="0">
                <a:solidFill>
                  <a:schemeClr val="bg1"/>
                </a:solidFill>
                <a:latin typeface="Avenir Book" panose="02000503020000020003" pitchFamily="2" charset="0"/>
                <a:cs typeface="Courier New" panose="02070309020205020404" pitchFamily="49" charset="0"/>
              </a:rPr>
              <a:t>steden</a:t>
            </a:r>
            <a:r>
              <a:rPr lang="en-NL">
                <a:solidFill>
                  <a:schemeClr val="bg1"/>
                </a:solidFill>
                <a:latin typeface="Avenir Book" panose="02000503020000020003" pitchFamily="2" charset="0"/>
                <a:cs typeface="Courier New" panose="02070309020205020404" pitchFamily="49" charset="0"/>
              </a:rPr>
              <a:t> </a:t>
            </a:r>
            <a:r>
              <a:rPr lang="en-NL" dirty="0">
                <a:solidFill>
                  <a:schemeClr val="bg1"/>
                </a:solidFill>
                <a:latin typeface="Avenir Book" panose="02000503020000020003" pitchFamily="2" charset="0"/>
                <a:cs typeface="Courier New" panose="02070309020205020404" pitchFamily="49" charset="0"/>
              </a:rPr>
              <a:t>met een sportcentrum</a:t>
            </a:r>
          </a:p>
        </p:txBody>
      </p:sp>
      <mc:AlternateContent xmlns:mc="http://schemas.openxmlformats.org/markup-compatibility/2006" xmlns:a14="http://schemas.microsoft.com/office/drawing/2010/main">
        <mc:Choice Requires="a14">
          <p:sp>
            <p:nvSpPr>
              <p:cNvPr id="196" name="Rounded Rectangle 4">
                <a:extLst>
                  <a:ext uri="{FF2B5EF4-FFF2-40B4-BE49-F238E27FC236}">
                    <a16:creationId xmlns:a16="http://schemas.microsoft.com/office/drawing/2014/main" id="{F3275795-DFF5-8251-038B-23C6FA419EA9}"/>
                  </a:ext>
                </a:extLst>
              </p:cNvPr>
              <p:cNvSpPr/>
              <p:nvPr/>
            </p:nvSpPr>
            <p:spPr>
              <a:xfrm>
                <a:off x="6814775" y="2089865"/>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Wereldkampioen</a:t>
                </a:r>
              </a:p>
              <a:p>
                <a:pPr lvl="0" algn="ctr"/>
                <a:r>
                  <a:rPr lang="nl-NL" sz="1300" dirty="0">
                    <a:solidFill>
                      <a:schemeClr val="bg1"/>
                    </a:solidFill>
                    <a:latin typeface="Avenir Book" panose="02000503020000020003" pitchFamily="2" charset="0"/>
                    <a:cs typeface="Courier New" panose="02070309020205020404" pitchFamily="49" charset="0"/>
                  </a:rPr>
                  <a:t>Sportkampioen geeft masterclass op scholen!</a:t>
                </a:r>
              </a:p>
              <a:p>
                <a:pPr lvl="0" algn="ctr"/>
                <a14:m>
                  <m:oMath xmlns:m="http://schemas.openxmlformats.org/officeDocument/2006/math">
                    <m:r>
                      <a:rPr lang="nl-NL" sz="130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bg1"/>
                    </a:solidFill>
                    <a:latin typeface="Avenir Book" panose="02000503020000020003" pitchFamily="2" charset="0"/>
                    <a:cs typeface="Courier New" panose="02070309020205020404" pitchFamily="49" charset="0"/>
                  </a:rPr>
                  <a:t> +8, extra +4 met sportcentrum</a:t>
                </a:r>
              </a:p>
            </p:txBody>
          </p:sp>
        </mc:Choice>
        <mc:Fallback xmlns="">
          <p:sp>
            <p:nvSpPr>
              <p:cNvPr id="196" name="Rounded Rectangle 4">
                <a:extLst>
                  <a:ext uri="{FF2B5EF4-FFF2-40B4-BE49-F238E27FC236}">
                    <a16:creationId xmlns:a16="http://schemas.microsoft.com/office/drawing/2014/main" id="{F3275795-DFF5-8251-038B-23C6FA419EA9}"/>
                  </a:ext>
                </a:extLst>
              </p:cNvPr>
              <p:cNvSpPr>
                <a:spLocks noRot="1" noChangeAspect="1" noMove="1" noResize="1" noEditPoints="1" noAdjustHandles="1" noChangeArrowheads="1" noChangeShapeType="1" noTextEdit="1"/>
              </p:cNvSpPr>
              <p:nvPr/>
            </p:nvSpPr>
            <p:spPr>
              <a:xfrm>
                <a:off x="6814775" y="2089865"/>
                <a:ext cx="2501900" cy="1486953"/>
              </a:xfrm>
              <a:prstGeom prst="roundRect">
                <a:avLst/>
              </a:prstGeom>
              <a:blipFill>
                <a:blip r:embed="rId4"/>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197" name="Rounded Rectangle 4">
                <a:extLst>
                  <a:ext uri="{FF2B5EF4-FFF2-40B4-BE49-F238E27FC236}">
                    <a16:creationId xmlns:a16="http://schemas.microsoft.com/office/drawing/2014/main" id="{8CFD5483-9D2D-7ACB-5E23-7E5469A45164}"/>
                  </a:ext>
                </a:extLst>
              </p:cNvPr>
              <p:cNvSpPr/>
              <p:nvPr/>
            </p:nvSpPr>
            <p:spPr>
              <a:xfrm>
                <a:off x="6819072" y="3671590"/>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Giflozing</a:t>
                </a:r>
              </a:p>
              <a:p>
                <a:pPr lvl="0" algn="ctr"/>
                <a:r>
                  <a:rPr lang="nl-NL" sz="1300" dirty="0">
                    <a:solidFill>
                      <a:schemeClr val="bg1"/>
                    </a:solidFill>
                    <a:latin typeface="Avenir Book" panose="02000503020000020003" pitchFamily="2" charset="0"/>
                    <a:cs typeface="Courier New" panose="02070309020205020404" pitchFamily="49" charset="0"/>
                  </a:rPr>
                  <a:t>Fabriek loost gif. Verboden te zwemmen in de rivier. </a:t>
                </a:r>
              </a:p>
              <a:p>
                <a:pPr lvl="0" algn="ctr"/>
                <a14:m>
                  <m:oMath xmlns:m="http://schemas.openxmlformats.org/officeDocument/2006/math">
                    <m:r>
                      <a:rPr lang="nl-NL" sz="130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bg1"/>
                    </a:solidFill>
                    <a:latin typeface="Avenir Book" panose="02000503020000020003" pitchFamily="2" charset="0"/>
                    <a:cs typeface="Courier New" panose="02070309020205020404" pitchFamily="49" charset="0"/>
                  </a:rPr>
                  <a:t> -7, maar -4 met milieustraat of gemeentehuis</a:t>
                </a:r>
              </a:p>
            </p:txBody>
          </p:sp>
        </mc:Choice>
        <mc:Fallback xmlns="">
          <p:sp>
            <p:nvSpPr>
              <p:cNvPr id="197" name="Rounded Rectangle 4">
                <a:extLst>
                  <a:ext uri="{FF2B5EF4-FFF2-40B4-BE49-F238E27FC236}">
                    <a16:creationId xmlns:a16="http://schemas.microsoft.com/office/drawing/2014/main" id="{8CFD5483-9D2D-7ACB-5E23-7E5469A45164}"/>
                  </a:ext>
                </a:extLst>
              </p:cNvPr>
              <p:cNvSpPr>
                <a:spLocks noRot="1" noChangeAspect="1" noMove="1" noResize="1" noEditPoints="1" noAdjustHandles="1" noChangeArrowheads="1" noChangeShapeType="1" noTextEdit="1"/>
              </p:cNvSpPr>
              <p:nvPr/>
            </p:nvSpPr>
            <p:spPr>
              <a:xfrm>
                <a:off x="6819072" y="3671590"/>
                <a:ext cx="2501900" cy="1486953"/>
              </a:xfrm>
              <a:prstGeom prst="roundRect">
                <a:avLst/>
              </a:prstGeom>
              <a:blipFill>
                <a:blip r:embed="rId5"/>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198" name="Rounded Rectangle 4">
                <a:extLst>
                  <a:ext uri="{FF2B5EF4-FFF2-40B4-BE49-F238E27FC236}">
                    <a16:creationId xmlns:a16="http://schemas.microsoft.com/office/drawing/2014/main" id="{D56E4503-9B66-5E10-E2AB-D7DF77D86CD1}"/>
                  </a:ext>
                </a:extLst>
              </p:cNvPr>
              <p:cNvSpPr/>
              <p:nvPr/>
            </p:nvSpPr>
            <p:spPr>
              <a:xfrm>
                <a:off x="6826865" y="5259808"/>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Goede </a:t>
                </a:r>
                <a:r>
                  <a:rPr lang="nl-NL" sz="1600" dirty="0" err="1">
                    <a:solidFill>
                      <a:schemeClr val="bg1"/>
                    </a:solidFill>
                    <a:latin typeface="Avenir Book" panose="02000503020000020003" pitchFamily="2" charset="0"/>
                    <a:cs typeface="Courier New" panose="02070309020205020404" pitchFamily="49" charset="0"/>
                  </a:rPr>
                  <a:t>Start-up</a:t>
                </a:r>
                <a:endParaRPr lang="nl-NL" sz="1600" dirty="0">
                  <a:solidFill>
                    <a:schemeClr val="bg1"/>
                  </a:solidFill>
                  <a:latin typeface="Avenir Book" panose="02000503020000020003" pitchFamily="2" charset="0"/>
                  <a:cs typeface="Courier New" panose="02070309020205020404" pitchFamily="49" charset="0"/>
                </a:endParaRPr>
              </a:p>
              <a:p>
                <a:pPr lvl="0" algn="ctr"/>
                <a:r>
                  <a:rPr lang="nl-NL" sz="1300" dirty="0">
                    <a:solidFill>
                      <a:schemeClr val="bg1"/>
                    </a:solidFill>
                    <a:latin typeface="Avenir Book" panose="02000503020000020003" pitchFamily="2" charset="0"/>
                    <a:cs typeface="Courier New" panose="02070309020205020404" pitchFamily="49" charset="0"/>
                  </a:rPr>
                  <a:t>Door een </a:t>
                </a:r>
                <a:r>
                  <a:rPr lang="nl-NL" sz="1300" dirty="0" err="1">
                    <a:solidFill>
                      <a:schemeClr val="bg1"/>
                    </a:solidFill>
                    <a:latin typeface="Avenir Book" panose="02000503020000020003" pitchFamily="2" charset="0"/>
                    <a:cs typeface="Courier New" panose="02070309020205020404" pitchFamily="49" charset="0"/>
                  </a:rPr>
                  <a:t>start-up</a:t>
                </a:r>
                <a:r>
                  <a:rPr lang="nl-NL" sz="1300" dirty="0">
                    <a:solidFill>
                      <a:schemeClr val="bg1"/>
                    </a:solidFill>
                    <a:latin typeface="Avenir Book" panose="02000503020000020003" pitchFamily="2" charset="0"/>
                    <a:cs typeface="Courier New" panose="02070309020205020404" pitchFamily="49" charset="0"/>
                  </a:rPr>
                  <a:t> komen er grote bedrijven.</a:t>
                </a:r>
              </a:p>
              <a:p>
                <a:pPr lvl="0" algn="ctr"/>
                <a14:m>
                  <m:oMath xmlns:m="http://schemas.openxmlformats.org/officeDocument/2006/math">
                    <m:r>
                      <a:rPr lang="nl-NL" sz="1300" i="1">
                        <a:solidFill>
                          <a:schemeClr val="bg1"/>
                        </a:solidFill>
                        <a:latin typeface="Cambria Math" panose="02040503050406030204" pitchFamily="18" charset="0"/>
                        <a:ea typeface="Cambria Math" panose="02040503050406030204" pitchFamily="18" charset="0"/>
                        <a:cs typeface="Courier New" panose="02070309020205020404" pitchFamily="49" charset="0"/>
                      </a:rPr>
                      <m:t>∎ </m:t>
                    </m:r>
                    <m:r>
                      <a:rPr lang="en-US" sz="1300" b="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bg1"/>
                    </a:solidFill>
                    <a:latin typeface="Avenir Book" panose="02000503020000020003" pitchFamily="2" charset="0"/>
                    <a:cs typeface="Courier New" panose="02070309020205020404" pitchFamily="49" charset="0"/>
                  </a:rPr>
                  <a:t>+2 economie</a:t>
                </a:r>
              </a:p>
            </p:txBody>
          </p:sp>
        </mc:Choice>
        <mc:Fallback xmlns="">
          <p:sp>
            <p:nvSpPr>
              <p:cNvPr id="198" name="Rounded Rectangle 4">
                <a:extLst>
                  <a:ext uri="{FF2B5EF4-FFF2-40B4-BE49-F238E27FC236}">
                    <a16:creationId xmlns:a16="http://schemas.microsoft.com/office/drawing/2014/main" id="{D56E4503-9B66-5E10-E2AB-D7DF77D86CD1}"/>
                  </a:ext>
                </a:extLst>
              </p:cNvPr>
              <p:cNvSpPr>
                <a:spLocks noRot="1" noChangeAspect="1" noMove="1" noResize="1" noEditPoints="1" noAdjustHandles="1" noChangeArrowheads="1" noChangeShapeType="1" noTextEdit="1"/>
              </p:cNvSpPr>
              <p:nvPr/>
            </p:nvSpPr>
            <p:spPr>
              <a:xfrm>
                <a:off x="6826865" y="5259808"/>
                <a:ext cx="2501900" cy="1486953"/>
              </a:xfrm>
              <a:prstGeom prst="roundRect">
                <a:avLst/>
              </a:prstGeom>
              <a:blipFill>
                <a:blip r:embed="rId6"/>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200" name="Rounded Rectangle 4">
                <a:extLst>
                  <a:ext uri="{FF2B5EF4-FFF2-40B4-BE49-F238E27FC236}">
                    <a16:creationId xmlns:a16="http://schemas.microsoft.com/office/drawing/2014/main" id="{0D04D79D-B337-B634-F370-A7A9834FAD25}"/>
                  </a:ext>
                </a:extLst>
              </p:cNvPr>
              <p:cNvSpPr/>
              <p:nvPr/>
            </p:nvSpPr>
            <p:spPr>
              <a:xfrm>
                <a:off x="9433768" y="3678015"/>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Vrijwilligers zat</a:t>
                </a:r>
              </a:p>
              <a:p>
                <a:pPr lvl="0" algn="ctr"/>
                <a:r>
                  <a:rPr lang="nl-NL" sz="1300" dirty="0">
                    <a:solidFill>
                      <a:schemeClr val="bg1"/>
                    </a:solidFill>
                    <a:latin typeface="Avenir Book" panose="02000503020000020003" pitchFamily="2" charset="0"/>
                    <a:cs typeface="Courier New" panose="02070309020205020404" pitchFamily="49" charset="0"/>
                  </a:rPr>
                  <a:t>Scouting, voetbal… iedereen doet iets voor de stad</a:t>
                </a:r>
              </a:p>
              <a:p>
                <a:pPr lvl="0" algn="ctr"/>
                <a14:m>
                  <m:oMath xmlns:m="http://schemas.openxmlformats.org/officeDocument/2006/math">
                    <m:r>
                      <a:rPr lang="nl-NL" sz="1300" i="1">
                        <a:solidFill>
                          <a:schemeClr val="bg1"/>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bg1"/>
                    </a:solidFill>
                    <a:latin typeface="Avenir Book" panose="02000503020000020003" pitchFamily="2" charset="0"/>
                    <a:cs typeface="Courier New" panose="02070309020205020404" pitchFamily="49" charset="0"/>
                  </a:rPr>
                  <a:t> +9</a:t>
                </a:r>
              </a:p>
            </p:txBody>
          </p:sp>
        </mc:Choice>
        <mc:Fallback xmlns="">
          <p:sp>
            <p:nvSpPr>
              <p:cNvPr id="200" name="Rounded Rectangle 4">
                <a:extLst>
                  <a:ext uri="{FF2B5EF4-FFF2-40B4-BE49-F238E27FC236}">
                    <a16:creationId xmlns:a16="http://schemas.microsoft.com/office/drawing/2014/main" id="{0D04D79D-B337-B634-F370-A7A9834FAD25}"/>
                  </a:ext>
                </a:extLst>
              </p:cNvPr>
              <p:cNvSpPr>
                <a:spLocks noRot="1" noChangeAspect="1" noMove="1" noResize="1" noEditPoints="1" noAdjustHandles="1" noChangeArrowheads="1" noChangeShapeType="1" noTextEdit="1"/>
              </p:cNvSpPr>
              <p:nvPr/>
            </p:nvSpPr>
            <p:spPr>
              <a:xfrm>
                <a:off x="9433768" y="3678015"/>
                <a:ext cx="2501900" cy="1486953"/>
              </a:xfrm>
              <a:prstGeom prst="roundRect">
                <a:avLst/>
              </a:prstGeom>
              <a:blipFill>
                <a:blip r:embed="rId7"/>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202" name="Rounded Rectangle 4">
                <a:extLst>
                  <a:ext uri="{FF2B5EF4-FFF2-40B4-BE49-F238E27FC236}">
                    <a16:creationId xmlns:a16="http://schemas.microsoft.com/office/drawing/2014/main" id="{BA4BDA7A-11E0-4400-5E9C-71BF10AEEF5A}"/>
                  </a:ext>
                </a:extLst>
              </p:cNvPr>
              <p:cNvSpPr/>
              <p:nvPr/>
            </p:nvSpPr>
            <p:spPr>
              <a:xfrm>
                <a:off x="9441561" y="5266233"/>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Dorpsfeest!</a:t>
                </a:r>
              </a:p>
              <a:p>
                <a:pPr lvl="0" algn="ctr"/>
                <a:r>
                  <a:rPr lang="nl-NL" sz="1300" dirty="0">
                    <a:solidFill>
                      <a:schemeClr val="bg1"/>
                    </a:solidFill>
                    <a:latin typeface="Avenir Book" panose="02000503020000020003" pitchFamily="2" charset="0"/>
                    <a:cs typeface="Courier New" panose="02070309020205020404" pitchFamily="49" charset="0"/>
                  </a:rPr>
                  <a:t>De stadsvereniging bestaat 75 jaar! Optredens van bandjes, dansclubs, etc.  </a:t>
                </a:r>
              </a:p>
              <a:p>
                <a:pPr lvl="0" algn="ctr"/>
                <a14:m>
                  <m:oMath xmlns:m="http://schemas.openxmlformats.org/officeDocument/2006/math">
                    <m:r>
                      <a:rPr lang="nl-NL" sz="1300" i="1">
                        <a:solidFill>
                          <a:schemeClr val="bg1"/>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bg1"/>
                    </a:solidFill>
                    <a:latin typeface="Avenir Book" panose="02000503020000020003" pitchFamily="2" charset="0"/>
                    <a:cs typeface="Courier New" panose="02070309020205020404" pitchFamily="49" charset="0"/>
                  </a:rPr>
                  <a:t> +8, extra +3 met cultureel centrum</a:t>
                </a:r>
              </a:p>
            </p:txBody>
          </p:sp>
        </mc:Choice>
        <mc:Fallback xmlns="">
          <p:sp>
            <p:nvSpPr>
              <p:cNvPr id="202" name="Rounded Rectangle 4">
                <a:extLst>
                  <a:ext uri="{FF2B5EF4-FFF2-40B4-BE49-F238E27FC236}">
                    <a16:creationId xmlns:a16="http://schemas.microsoft.com/office/drawing/2014/main" id="{BA4BDA7A-11E0-4400-5E9C-71BF10AEEF5A}"/>
                  </a:ext>
                </a:extLst>
              </p:cNvPr>
              <p:cNvSpPr>
                <a:spLocks noRot="1" noChangeAspect="1" noMove="1" noResize="1" noEditPoints="1" noAdjustHandles="1" noChangeArrowheads="1" noChangeShapeType="1" noTextEdit="1"/>
              </p:cNvSpPr>
              <p:nvPr/>
            </p:nvSpPr>
            <p:spPr>
              <a:xfrm>
                <a:off x="9441561" y="5266233"/>
                <a:ext cx="2501900" cy="1486953"/>
              </a:xfrm>
              <a:prstGeom prst="roundRect">
                <a:avLst/>
              </a:prstGeom>
              <a:blipFill>
                <a:blip r:embed="rId8"/>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203" name="Rounded Rectangle 4">
                <a:extLst>
                  <a:ext uri="{FF2B5EF4-FFF2-40B4-BE49-F238E27FC236}">
                    <a16:creationId xmlns:a16="http://schemas.microsoft.com/office/drawing/2014/main" id="{D0E4379A-16A2-E14E-D809-A98B8CA3C0C9}"/>
                  </a:ext>
                </a:extLst>
              </p:cNvPr>
              <p:cNvSpPr/>
              <p:nvPr/>
            </p:nvSpPr>
            <p:spPr>
              <a:xfrm>
                <a:off x="9419241" y="2066231"/>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Inbrekers</a:t>
                </a:r>
              </a:p>
              <a:p>
                <a:pPr lvl="0" algn="ctr"/>
                <a:r>
                  <a:rPr lang="nl-NL" sz="1300" dirty="0">
                    <a:solidFill>
                      <a:schemeClr val="bg1"/>
                    </a:solidFill>
                    <a:latin typeface="Avenir Book" panose="02000503020000020003" pitchFamily="2" charset="0"/>
                    <a:cs typeface="Courier New" panose="02070309020205020404" pitchFamily="49" charset="0"/>
                  </a:rPr>
                  <a:t>Onrust door onopgeloste inbraken</a:t>
                </a:r>
              </a:p>
              <a:p>
                <a:pPr lvl="0" algn="ctr"/>
                <a14:m>
                  <m:oMath xmlns:m="http://schemas.openxmlformats.org/officeDocument/2006/math">
                    <m:r>
                      <a:rPr lang="nl-NL" sz="1300" i="1">
                        <a:solidFill>
                          <a:schemeClr val="bg1"/>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bg1"/>
                    </a:solidFill>
                    <a:latin typeface="Avenir Book" panose="02000503020000020003" pitchFamily="2" charset="0"/>
                    <a:cs typeface="Courier New" panose="02070309020205020404" pitchFamily="49" charset="0"/>
                  </a:rPr>
                  <a:t> -7, maar -3 met politiebureau</a:t>
                </a:r>
              </a:p>
            </p:txBody>
          </p:sp>
        </mc:Choice>
        <mc:Fallback xmlns="">
          <p:sp>
            <p:nvSpPr>
              <p:cNvPr id="203" name="Rounded Rectangle 4">
                <a:extLst>
                  <a:ext uri="{FF2B5EF4-FFF2-40B4-BE49-F238E27FC236}">
                    <a16:creationId xmlns:a16="http://schemas.microsoft.com/office/drawing/2014/main" id="{D0E4379A-16A2-E14E-D809-A98B8CA3C0C9}"/>
                  </a:ext>
                </a:extLst>
              </p:cNvPr>
              <p:cNvSpPr>
                <a:spLocks noRot="1" noChangeAspect="1" noMove="1" noResize="1" noEditPoints="1" noAdjustHandles="1" noChangeArrowheads="1" noChangeShapeType="1" noTextEdit="1"/>
              </p:cNvSpPr>
              <p:nvPr/>
            </p:nvSpPr>
            <p:spPr>
              <a:xfrm>
                <a:off x="9419241" y="2066231"/>
                <a:ext cx="2501900" cy="1486953"/>
              </a:xfrm>
              <a:prstGeom prst="roundRect">
                <a:avLst/>
              </a:prstGeom>
              <a:blipFill>
                <a:blip r:embed="rId9"/>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p:grpSp>
        <p:nvGrpSpPr>
          <p:cNvPr id="205" name="Group 204">
            <a:extLst>
              <a:ext uri="{FF2B5EF4-FFF2-40B4-BE49-F238E27FC236}">
                <a16:creationId xmlns:a16="http://schemas.microsoft.com/office/drawing/2014/main" id="{8D7A2F28-3C82-3971-5311-4793E5BADEBB}"/>
              </a:ext>
            </a:extLst>
          </p:cNvPr>
          <p:cNvGrpSpPr/>
          <p:nvPr/>
        </p:nvGrpSpPr>
        <p:grpSpPr>
          <a:xfrm>
            <a:off x="9282014" y="-9227"/>
            <a:ext cx="2917579" cy="609783"/>
            <a:chOff x="8650827" y="1332366"/>
            <a:chExt cx="2917579" cy="609783"/>
          </a:xfrm>
        </p:grpSpPr>
        <p:sp>
          <p:nvSpPr>
            <p:cNvPr id="206" name="Rectangle 205">
              <a:extLst>
                <a:ext uri="{FF2B5EF4-FFF2-40B4-BE49-F238E27FC236}">
                  <a16:creationId xmlns:a16="http://schemas.microsoft.com/office/drawing/2014/main" id="{E652BADD-32ED-AE08-947E-A0AF2100FB8E}"/>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latin typeface="Avenir Book" panose="02000503020000020003" pitchFamily="2" charset="0"/>
                </a:rPr>
                <a:t>GEBEURTENIS</a:t>
              </a:r>
            </a:p>
          </p:txBody>
        </p:sp>
        <p:pic>
          <p:nvPicPr>
            <p:cNvPr id="207" name="Graphic 206" descr="Lightning bolt with solid fill">
              <a:extLst>
                <a:ext uri="{FF2B5EF4-FFF2-40B4-BE49-F238E27FC236}">
                  <a16:creationId xmlns:a16="http://schemas.microsoft.com/office/drawing/2014/main" id="{F70AA1D4-CFE4-9A1B-AE24-0DD536A6A8C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flipH="1">
              <a:off x="8650827" y="1376998"/>
              <a:ext cx="547090" cy="547090"/>
            </a:xfrm>
            <a:prstGeom prst="rect">
              <a:avLst/>
            </a:prstGeom>
          </p:spPr>
        </p:pic>
        <p:pic>
          <p:nvPicPr>
            <p:cNvPr id="208" name="Graphic 207" descr="Lightning bolt with solid fill">
              <a:extLst>
                <a:ext uri="{FF2B5EF4-FFF2-40B4-BE49-F238E27FC236}">
                  <a16:creationId xmlns:a16="http://schemas.microsoft.com/office/drawing/2014/main" id="{B04DBF61-CF52-0C94-C6B2-B71C2F12E84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1000761" y="1379852"/>
              <a:ext cx="547090" cy="547090"/>
            </a:xfrm>
            <a:prstGeom prst="rect">
              <a:avLst/>
            </a:prstGeom>
          </p:spPr>
        </p:pic>
      </p:grpSp>
      <p:grpSp>
        <p:nvGrpSpPr>
          <p:cNvPr id="209" name="Group 208">
            <a:extLst>
              <a:ext uri="{FF2B5EF4-FFF2-40B4-BE49-F238E27FC236}">
                <a16:creationId xmlns:a16="http://schemas.microsoft.com/office/drawing/2014/main" id="{4289CCB5-DD09-DDF7-4D03-889FBDC3C4EF}"/>
              </a:ext>
            </a:extLst>
          </p:cNvPr>
          <p:cNvGrpSpPr/>
          <p:nvPr/>
        </p:nvGrpSpPr>
        <p:grpSpPr>
          <a:xfrm>
            <a:off x="7899452" y="1394565"/>
            <a:ext cx="2866761" cy="609783"/>
            <a:chOff x="8701645" y="1332366"/>
            <a:chExt cx="2866761" cy="609783"/>
          </a:xfrm>
        </p:grpSpPr>
        <p:sp>
          <p:nvSpPr>
            <p:cNvPr id="210" name="Rectangle 209">
              <a:extLst>
                <a:ext uri="{FF2B5EF4-FFF2-40B4-BE49-F238E27FC236}">
                  <a16:creationId xmlns:a16="http://schemas.microsoft.com/office/drawing/2014/main" id="{FF629FAA-8F23-8CF7-5305-FAF3E92EE470}"/>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latin typeface="Avenir Book" panose="02000503020000020003" pitchFamily="2" charset="0"/>
                </a:rPr>
                <a:t>LOKAAL</a:t>
              </a:r>
            </a:p>
          </p:txBody>
        </p:sp>
        <p:pic>
          <p:nvPicPr>
            <p:cNvPr id="211" name="Graphic 210" descr="Marker with solid fill">
              <a:extLst>
                <a:ext uri="{FF2B5EF4-FFF2-40B4-BE49-F238E27FC236}">
                  <a16:creationId xmlns:a16="http://schemas.microsoft.com/office/drawing/2014/main" id="{DD272E91-A25C-25BF-D107-81985B0BE0A4}"/>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flipH="1">
              <a:off x="8778149" y="1376998"/>
              <a:ext cx="547090" cy="547090"/>
            </a:xfrm>
            <a:prstGeom prst="rect">
              <a:avLst/>
            </a:prstGeom>
          </p:spPr>
        </p:pic>
        <p:pic>
          <p:nvPicPr>
            <p:cNvPr id="212" name="Graphic 211" descr="Marker with solid fill">
              <a:extLst>
                <a:ext uri="{FF2B5EF4-FFF2-40B4-BE49-F238E27FC236}">
                  <a16:creationId xmlns:a16="http://schemas.microsoft.com/office/drawing/2014/main" id="{3A7B6C93-6C94-7887-4190-9C72C8A84CB5}"/>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10919738" y="1379852"/>
              <a:ext cx="547090" cy="547090"/>
            </a:xfrm>
            <a:prstGeom prst="rect">
              <a:avLst/>
            </a:prstGeom>
          </p:spPr>
        </p:pic>
      </p:grpSp>
      <p:sp>
        <p:nvSpPr>
          <p:cNvPr id="213" name="Rectangle 212">
            <a:extLst>
              <a:ext uri="{FF2B5EF4-FFF2-40B4-BE49-F238E27FC236}">
                <a16:creationId xmlns:a16="http://schemas.microsoft.com/office/drawing/2014/main" id="{D5AC17BB-A544-1360-CCBB-21591892888F}"/>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Voor-beeld- ronde</a:t>
            </a:r>
          </a:p>
        </p:txBody>
      </p:sp>
      <p:sp>
        <p:nvSpPr>
          <p:cNvPr id="214" name="Right Arrow 213">
            <a:extLst>
              <a:ext uri="{FF2B5EF4-FFF2-40B4-BE49-F238E27FC236}">
                <a16:creationId xmlns:a16="http://schemas.microsoft.com/office/drawing/2014/main" id="{B4084F69-1A10-F38A-E1E8-589BC0489588}"/>
              </a:ext>
            </a:extLst>
          </p:cNvPr>
          <p:cNvSpPr/>
          <p:nvPr/>
        </p:nvSpPr>
        <p:spPr>
          <a:xfrm>
            <a:off x="4704372" y="4573546"/>
            <a:ext cx="1981815" cy="1498116"/>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Klik op een kaart. </a:t>
            </a:r>
          </a:p>
          <a:p>
            <a:pPr algn="ctr"/>
            <a:r>
              <a:rPr lang="en-NL" sz="1300" dirty="0">
                <a:solidFill>
                  <a:schemeClr val="bg1"/>
                </a:solidFill>
                <a:latin typeface="Avenir Book" panose="02000503020000020003" pitchFamily="2" charset="0"/>
              </a:rPr>
              <a:t>Dit gebeurt alleen in </a:t>
            </a:r>
            <a:r>
              <a:rPr lang="en-NL" sz="1300">
                <a:solidFill>
                  <a:schemeClr val="bg1"/>
                </a:solidFill>
                <a:latin typeface="Avenir Book" panose="02000503020000020003" pitchFamily="2" charset="0"/>
              </a:rPr>
              <a:t>jouw </a:t>
            </a:r>
            <a:r>
              <a:rPr lang="nl-NL" sz="1300" dirty="0">
                <a:solidFill>
                  <a:schemeClr val="bg1"/>
                </a:solidFill>
                <a:latin typeface="Avenir Book" panose="02000503020000020003" pitchFamily="2" charset="0"/>
              </a:rPr>
              <a:t>stad</a:t>
            </a:r>
            <a:endParaRPr lang="en-NL" sz="1300" dirty="0">
              <a:solidFill>
                <a:schemeClr val="bg1"/>
              </a:solidFill>
              <a:latin typeface="Avenir Book" panose="02000503020000020003" pitchFamily="2" charset="0"/>
            </a:endParaRPr>
          </a:p>
        </p:txBody>
      </p:sp>
      <p:pic>
        <p:nvPicPr>
          <p:cNvPr id="4" name="Afbeelding 3">
            <a:extLst>
              <a:ext uri="{FF2B5EF4-FFF2-40B4-BE49-F238E27FC236}">
                <a16:creationId xmlns:a16="http://schemas.microsoft.com/office/drawing/2014/main" id="{8680EC08-BA7E-BD53-7CCF-6529AAAA93FC}"/>
              </a:ext>
            </a:extLst>
          </p:cNvPr>
          <p:cNvPicPr>
            <a:picLocks noChangeAspect="1"/>
          </p:cNvPicPr>
          <p:nvPr/>
        </p:nvPicPr>
        <p:blipFill>
          <a:blip r:embed="rId14"/>
          <a:stretch>
            <a:fillRect/>
          </a:stretch>
        </p:blipFill>
        <p:spPr>
          <a:xfrm>
            <a:off x="5835816" y="592949"/>
            <a:ext cx="5602228" cy="421484"/>
          </a:xfrm>
          <a:prstGeom prst="rect">
            <a:avLst/>
          </a:prstGeom>
        </p:spPr>
      </p:pic>
      <p:sp>
        <p:nvSpPr>
          <p:cNvPr id="6" name="TextBox 18">
            <a:extLst>
              <a:ext uri="{FF2B5EF4-FFF2-40B4-BE49-F238E27FC236}">
                <a16:creationId xmlns:a16="http://schemas.microsoft.com/office/drawing/2014/main" id="{E3348EFE-4922-F177-5688-DEA2785D3D9C}"/>
              </a:ext>
            </a:extLst>
          </p:cNvPr>
          <p:cNvSpPr txBox="1"/>
          <p:nvPr/>
        </p:nvSpPr>
        <p:spPr>
          <a:xfrm>
            <a:off x="7005894" y="573073"/>
            <a:ext cx="3901196" cy="426912"/>
          </a:xfrm>
          <a:prstGeom prst="rect">
            <a:avLst/>
          </a:prstGeom>
          <a:noFill/>
        </p:spPr>
        <p:txBody>
          <a:bodyPr wrap="square" rtlCol="0">
            <a:spAutoFit/>
          </a:bodyPr>
          <a:lstStyle/>
          <a:p>
            <a:pPr algn="ctr">
              <a:lnSpc>
                <a:spcPct val="150000"/>
              </a:lnSpc>
            </a:pPr>
            <a:r>
              <a:rPr lang="nl-NL"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SPELUITLEG</a:t>
            </a:r>
          </a:p>
        </p:txBody>
      </p:sp>
      <p:pic>
        <p:nvPicPr>
          <p:cNvPr id="24" name="Picture 23" descr="A black and white sign with white text&#10;&#10;Description automatically generated">
            <a:extLst>
              <a:ext uri="{FF2B5EF4-FFF2-40B4-BE49-F238E27FC236}">
                <a16:creationId xmlns:a16="http://schemas.microsoft.com/office/drawing/2014/main" id="{8BB6F381-00CC-1984-605D-524C1173AFF9}"/>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rot="21293252">
            <a:off x="730423" y="4220333"/>
            <a:ext cx="2008642" cy="529252"/>
          </a:xfrm>
          <a:prstGeom prst="rect">
            <a:avLst/>
          </a:prstGeom>
        </p:spPr>
      </p:pic>
      <p:sp>
        <p:nvSpPr>
          <p:cNvPr id="7" name="TextBox 2">
            <a:extLst>
              <a:ext uri="{FF2B5EF4-FFF2-40B4-BE49-F238E27FC236}">
                <a16:creationId xmlns:a16="http://schemas.microsoft.com/office/drawing/2014/main" id="{325EDD24-5A47-43B1-E2DE-B7DCED10EC15}"/>
              </a:ext>
            </a:extLst>
          </p:cNvPr>
          <p:cNvSpPr txBox="1"/>
          <p:nvPr/>
        </p:nvSpPr>
        <p:spPr>
          <a:xfrm>
            <a:off x="1470661" y="5080483"/>
            <a:ext cx="2047814" cy="1453347"/>
          </a:xfrm>
          <a:prstGeom prst="rect">
            <a:avLst/>
          </a:prstGeom>
          <a:noFill/>
        </p:spPr>
        <p:txBody>
          <a:bodyPr wrap="square">
            <a:spAutoFit/>
          </a:bodyPr>
          <a:lstStyle/>
          <a:p>
            <a:pPr>
              <a:lnSpc>
                <a:spcPct val="150000"/>
              </a:lnSpc>
            </a:pPr>
            <a:r>
              <a:rPr lang="nl-NL" sz="1200" dirty="0">
                <a:latin typeface="Avenir Book" panose="02000503020000020003" pitchFamily="2" charset="0"/>
              </a:rPr>
              <a:t>Er gebeurt iets wat elke stad beïnvloedt én iets wat alleen in jullie stad plaatsvindt. Dit levert punten op of kost punten. </a:t>
            </a:r>
          </a:p>
        </p:txBody>
      </p:sp>
      <p:sp>
        <p:nvSpPr>
          <p:cNvPr id="9" name="TextBox 2">
            <a:extLst>
              <a:ext uri="{FF2B5EF4-FFF2-40B4-BE49-F238E27FC236}">
                <a16:creationId xmlns:a16="http://schemas.microsoft.com/office/drawing/2014/main" id="{E11EEC1A-0D81-08E0-2D8F-65EF857C26DC}"/>
              </a:ext>
            </a:extLst>
          </p:cNvPr>
          <p:cNvSpPr txBox="1"/>
          <p:nvPr/>
        </p:nvSpPr>
        <p:spPr>
          <a:xfrm>
            <a:off x="1996088" y="592949"/>
            <a:ext cx="1176925"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SPELUITLEG</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grpSp>
        <p:nvGrpSpPr>
          <p:cNvPr id="2" name="Group 214">
            <a:extLst>
              <a:ext uri="{FF2B5EF4-FFF2-40B4-BE49-F238E27FC236}">
                <a16:creationId xmlns:a16="http://schemas.microsoft.com/office/drawing/2014/main" id="{115A83CB-E9C2-CA24-5CF7-005C414FF28F}"/>
              </a:ext>
            </a:extLst>
          </p:cNvPr>
          <p:cNvGrpSpPr/>
          <p:nvPr/>
        </p:nvGrpSpPr>
        <p:grpSpPr>
          <a:xfrm>
            <a:off x="6803212" y="1745187"/>
            <a:ext cx="2501900" cy="1820682"/>
            <a:chOff x="6814775" y="1757370"/>
            <a:chExt cx="2501900" cy="1820682"/>
          </a:xfrm>
        </p:grpSpPr>
        <p:sp>
          <p:nvSpPr>
            <p:cNvPr id="3" name="Rounded Rectangle 4">
              <a:extLst>
                <a:ext uri="{FF2B5EF4-FFF2-40B4-BE49-F238E27FC236}">
                  <a16:creationId xmlns:a16="http://schemas.microsoft.com/office/drawing/2014/main" id="{772A3C4C-0D0C-0FB1-E123-FE091641D3FE}"/>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Avenir Book" panose="02000503020000020003" pitchFamily="2" charset="0"/>
                <a:cs typeface="Courier New" panose="02070309020205020404" pitchFamily="49" charset="0"/>
              </a:endParaRPr>
            </a:p>
          </p:txBody>
        </p:sp>
        <p:sp>
          <p:nvSpPr>
            <p:cNvPr id="5" name="TextBox 217">
              <a:extLst>
                <a:ext uri="{FF2B5EF4-FFF2-40B4-BE49-F238E27FC236}">
                  <a16:creationId xmlns:a16="http://schemas.microsoft.com/office/drawing/2014/main" id="{12C87160-81A1-FDD1-4022-EF5802D625A8}"/>
                </a:ext>
              </a:extLst>
            </p:cNvPr>
            <p:cNvSpPr txBox="1"/>
            <p:nvPr/>
          </p:nvSpPr>
          <p:spPr>
            <a:xfrm>
              <a:off x="7684369" y="1757370"/>
              <a:ext cx="755335" cy="1779270"/>
            </a:xfrm>
            <a:prstGeom prst="rect">
              <a:avLst/>
            </a:prstGeom>
            <a:noFill/>
          </p:spPr>
          <p:txBody>
            <a:bodyPr wrap="none" rtlCol="0">
              <a:spAutoFit/>
            </a:bodyPr>
            <a:lstStyle/>
            <a:p>
              <a:pPr algn="l">
                <a:lnSpc>
                  <a:spcPct val="150000"/>
                </a:lnSpc>
              </a:pPr>
              <a:r>
                <a:rPr lang="en-NL" sz="8000" dirty="0">
                  <a:solidFill>
                    <a:schemeClr val="bg1"/>
                  </a:solidFill>
                  <a:latin typeface="Avenir Book" panose="02000503020000020003" pitchFamily="2" charset="0"/>
                </a:rPr>
                <a:t>1</a:t>
              </a:r>
            </a:p>
          </p:txBody>
        </p:sp>
      </p:grpSp>
      <p:grpSp>
        <p:nvGrpSpPr>
          <p:cNvPr id="8" name="Group 218">
            <a:extLst>
              <a:ext uri="{FF2B5EF4-FFF2-40B4-BE49-F238E27FC236}">
                <a16:creationId xmlns:a16="http://schemas.microsoft.com/office/drawing/2014/main" id="{739BC0C8-756A-F1B5-66A1-E834B6B3DF76}"/>
              </a:ext>
            </a:extLst>
          </p:cNvPr>
          <p:cNvGrpSpPr/>
          <p:nvPr/>
        </p:nvGrpSpPr>
        <p:grpSpPr>
          <a:xfrm>
            <a:off x="9417727" y="1734297"/>
            <a:ext cx="2501900" cy="1820682"/>
            <a:chOff x="6814775" y="1757370"/>
            <a:chExt cx="2501900" cy="1820682"/>
          </a:xfrm>
        </p:grpSpPr>
        <p:sp>
          <p:nvSpPr>
            <p:cNvPr id="11" name="Rounded Rectangle 4">
              <a:extLst>
                <a:ext uri="{FF2B5EF4-FFF2-40B4-BE49-F238E27FC236}">
                  <a16:creationId xmlns:a16="http://schemas.microsoft.com/office/drawing/2014/main" id="{DBDBCD1C-3DDF-316A-14B7-49C4BB28F82C}"/>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Avenir Book" panose="02000503020000020003" pitchFamily="2" charset="0"/>
                <a:cs typeface="Courier New" panose="02070309020205020404" pitchFamily="49" charset="0"/>
              </a:endParaRPr>
            </a:p>
          </p:txBody>
        </p:sp>
        <p:sp>
          <p:nvSpPr>
            <p:cNvPr id="12" name="TextBox 221">
              <a:extLst>
                <a:ext uri="{FF2B5EF4-FFF2-40B4-BE49-F238E27FC236}">
                  <a16:creationId xmlns:a16="http://schemas.microsoft.com/office/drawing/2014/main" id="{528A1269-D9C2-BA1C-2648-4E736BEFA2E9}"/>
                </a:ext>
              </a:extLst>
            </p:cNvPr>
            <p:cNvSpPr txBox="1"/>
            <p:nvPr/>
          </p:nvSpPr>
          <p:spPr>
            <a:xfrm>
              <a:off x="7684015" y="1757370"/>
              <a:ext cx="755335" cy="1779270"/>
            </a:xfrm>
            <a:prstGeom prst="rect">
              <a:avLst/>
            </a:prstGeom>
            <a:noFill/>
          </p:spPr>
          <p:txBody>
            <a:bodyPr wrap="none" rtlCol="0">
              <a:spAutoFit/>
            </a:bodyPr>
            <a:lstStyle/>
            <a:p>
              <a:pPr algn="l">
                <a:lnSpc>
                  <a:spcPct val="150000"/>
                </a:lnSpc>
              </a:pPr>
              <a:r>
                <a:rPr lang="en-NL" sz="8000" dirty="0">
                  <a:solidFill>
                    <a:schemeClr val="bg1"/>
                  </a:solidFill>
                  <a:latin typeface="Avenir Book" panose="02000503020000020003" pitchFamily="2" charset="0"/>
                </a:rPr>
                <a:t>2</a:t>
              </a:r>
            </a:p>
          </p:txBody>
        </p:sp>
      </p:grpSp>
      <p:grpSp>
        <p:nvGrpSpPr>
          <p:cNvPr id="13" name="Group 222">
            <a:extLst>
              <a:ext uri="{FF2B5EF4-FFF2-40B4-BE49-F238E27FC236}">
                <a16:creationId xmlns:a16="http://schemas.microsoft.com/office/drawing/2014/main" id="{72C5523B-D3D1-FC39-9F55-34641F932A7B}"/>
              </a:ext>
            </a:extLst>
          </p:cNvPr>
          <p:cNvGrpSpPr/>
          <p:nvPr/>
        </p:nvGrpSpPr>
        <p:grpSpPr>
          <a:xfrm>
            <a:off x="6799524" y="3339990"/>
            <a:ext cx="2501900" cy="1820682"/>
            <a:chOff x="6814775" y="1757370"/>
            <a:chExt cx="2501900" cy="1820682"/>
          </a:xfrm>
        </p:grpSpPr>
        <p:sp>
          <p:nvSpPr>
            <p:cNvPr id="14" name="Rounded Rectangle 4">
              <a:extLst>
                <a:ext uri="{FF2B5EF4-FFF2-40B4-BE49-F238E27FC236}">
                  <a16:creationId xmlns:a16="http://schemas.microsoft.com/office/drawing/2014/main" id="{B0E9F55C-03E9-0FB3-98B5-3E95A62E5D1E}"/>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Avenir Book" panose="02000503020000020003" pitchFamily="2" charset="0"/>
                <a:cs typeface="Courier New" panose="02070309020205020404" pitchFamily="49" charset="0"/>
              </a:endParaRPr>
            </a:p>
          </p:txBody>
        </p:sp>
        <p:sp>
          <p:nvSpPr>
            <p:cNvPr id="15" name="TextBox 225">
              <a:extLst>
                <a:ext uri="{FF2B5EF4-FFF2-40B4-BE49-F238E27FC236}">
                  <a16:creationId xmlns:a16="http://schemas.microsoft.com/office/drawing/2014/main" id="{33A8E00C-CE9A-8627-5AC9-E19F7495461E}"/>
                </a:ext>
              </a:extLst>
            </p:cNvPr>
            <p:cNvSpPr txBox="1"/>
            <p:nvPr/>
          </p:nvSpPr>
          <p:spPr>
            <a:xfrm>
              <a:off x="7770723" y="1757370"/>
              <a:ext cx="755335" cy="1779270"/>
            </a:xfrm>
            <a:prstGeom prst="rect">
              <a:avLst/>
            </a:prstGeom>
            <a:noFill/>
          </p:spPr>
          <p:txBody>
            <a:bodyPr wrap="none" rtlCol="0">
              <a:spAutoFit/>
            </a:bodyPr>
            <a:lstStyle/>
            <a:p>
              <a:pPr algn="l">
                <a:lnSpc>
                  <a:spcPct val="150000"/>
                </a:lnSpc>
              </a:pPr>
              <a:r>
                <a:rPr lang="en-NL" sz="8000" dirty="0">
                  <a:solidFill>
                    <a:schemeClr val="bg1"/>
                  </a:solidFill>
                  <a:latin typeface="Avenir Book" panose="02000503020000020003" pitchFamily="2" charset="0"/>
                </a:rPr>
                <a:t>3</a:t>
              </a:r>
            </a:p>
          </p:txBody>
        </p:sp>
      </p:grpSp>
      <p:grpSp>
        <p:nvGrpSpPr>
          <p:cNvPr id="16" name="Group 226">
            <a:extLst>
              <a:ext uri="{FF2B5EF4-FFF2-40B4-BE49-F238E27FC236}">
                <a16:creationId xmlns:a16="http://schemas.microsoft.com/office/drawing/2014/main" id="{8A6BE832-E520-437E-00CD-29C6320D0493}"/>
              </a:ext>
            </a:extLst>
          </p:cNvPr>
          <p:cNvGrpSpPr/>
          <p:nvPr/>
        </p:nvGrpSpPr>
        <p:grpSpPr>
          <a:xfrm>
            <a:off x="9426757" y="3343816"/>
            <a:ext cx="2501900" cy="1820682"/>
            <a:chOff x="6814775" y="1757370"/>
            <a:chExt cx="2501900" cy="1820682"/>
          </a:xfrm>
        </p:grpSpPr>
        <p:sp>
          <p:nvSpPr>
            <p:cNvPr id="17" name="Rounded Rectangle 4">
              <a:extLst>
                <a:ext uri="{FF2B5EF4-FFF2-40B4-BE49-F238E27FC236}">
                  <a16:creationId xmlns:a16="http://schemas.microsoft.com/office/drawing/2014/main" id="{4B84113F-3FBE-D12A-3CA8-E2B147D9C450}"/>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Avenir Book" panose="02000503020000020003" pitchFamily="2" charset="0"/>
                <a:cs typeface="Courier New" panose="02070309020205020404" pitchFamily="49" charset="0"/>
              </a:endParaRPr>
            </a:p>
          </p:txBody>
        </p:sp>
        <p:sp>
          <p:nvSpPr>
            <p:cNvPr id="18" name="TextBox 229">
              <a:extLst>
                <a:ext uri="{FF2B5EF4-FFF2-40B4-BE49-F238E27FC236}">
                  <a16:creationId xmlns:a16="http://schemas.microsoft.com/office/drawing/2014/main" id="{D845E869-64B3-2A46-0701-28CB24659F82}"/>
                </a:ext>
              </a:extLst>
            </p:cNvPr>
            <p:cNvSpPr txBox="1"/>
            <p:nvPr/>
          </p:nvSpPr>
          <p:spPr>
            <a:xfrm>
              <a:off x="7713279" y="1757370"/>
              <a:ext cx="755335" cy="1779270"/>
            </a:xfrm>
            <a:prstGeom prst="rect">
              <a:avLst/>
            </a:prstGeom>
            <a:noFill/>
          </p:spPr>
          <p:txBody>
            <a:bodyPr wrap="none" rtlCol="0">
              <a:spAutoFit/>
            </a:bodyPr>
            <a:lstStyle/>
            <a:p>
              <a:pPr algn="l">
                <a:lnSpc>
                  <a:spcPct val="150000"/>
                </a:lnSpc>
              </a:pPr>
              <a:r>
                <a:rPr lang="en-NL" sz="8000" dirty="0">
                  <a:solidFill>
                    <a:schemeClr val="bg1"/>
                  </a:solidFill>
                  <a:latin typeface="Avenir Book" panose="02000503020000020003" pitchFamily="2" charset="0"/>
                </a:rPr>
                <a:t>4</a:t>
              </a:r>
            </a:p>
          </p:txBody>
        </p:sp>
      </p:grpSp>
      <p:grpSp>
        <p:nvGrpSpPr>
          <p:cNvPr id="19" name="Group 231">
            <a:extLst>
              <a:ext uri="{FF2B5EF4-FFF2-40B4-BE49-F238E27FC236}">
                <a16:creationId xmlns:a16="http://schemas.microsoft.com/office/drawing/2014/main" id="{4A986A70-A5D0-ED39-D351-54CD46A9AFA5}"/>
              </a:ext>
            </a:extLst>
          </p:cNvPr>
          <p:cNvGrpSpPr/>
          <p:nvPr/>
        </p:nvGrpSpPr>
        <p:grpSpPr>
          <a:xfrm>
            <a:off x="6811989" y="4890918"/>
            <a:ext cx="2501900" cy="1820682"/>
            <a:chOff x="6814775" y="1757370"/>
            <a:chExt cx="2501900" cy="1820682"/>
          </a:xfrm>
        </p:grpSpPr>
        <p:sp>
          <p:nvSpPr>
            <p:cNvPr id="21" name="Rounded Rectangle 4">
              <a:extLst>
                <a:ext uri="{FF2B5EF4-FFF2-40B4-BE49-F238E27FC236}">
                  <a16:creationId xmlns:a16="http://schemas.microsoft.com/office/drawing/2014/main" id="{6A4EF743-AC6D-CEE3-88E3-65B21F8EE6A3}"/>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Avenir Book" panose="02000503020000020003" pitchFamily="2" charset="0"/>
                <a:cs typeface="Courier New" panose="02070309020205020404" pitchFamily="49" charset="0"/>
              </a:endParaRPr>
            </a:p>
          </p:txBody>
        </p:sp>
        <p:sp>
          <p:nvSpPr>
            <p:cNvPr id="23" name="TextBox 234">
              <a:extLst>
                <a:ext uri="{FF2B5EF4-FFF2-40B4-BE49-F238E27FC236}">
                  <a16:creationId xmlns:a16="http://schemas.microsoft.com/office/drawing/2014/main" id="{1056B1C1-D104-0313-D9E0-EB78E210661F}"/>
                </a:ext>
              </a:extLst>
            </p:cNvPr>
            <p:cNvSpPr txBox="1"/>
            <p:nvPr/>
          </p:nvSpPr>
          <p:spPr>
            <a:xfrm>
              <a:off x="7770600" y="1757370"/>
              <a:ext cx="755335" cy="1779270"/>
            </a:xfrm>
            <a:prstGeom prst="rect">
              <a:avLst/>
            </a:prstGeom>
            <a:noFill/>
          </p:spPr>
          <p:txBody>
            <a:bodyPr wrap="none" rtlCol="0">
              <a:spAutoFit/>
            </a:bodyPr>
            <a:lstStyle/>
            <a:p>
              <a:pPr algn="l">
                <a:lnSpc>
                  <a:spcPct val="150000"/>
                </a:lnSpc>
              </a:pPr>
              <a:r>
                <a:rPr lang="en-NL" sz="8000" dirty="0">
                  <a:solidFill>
                    <a:schemeClr val="bg1"/>
                  </a:solidFill>
                  <a:latin typeface="Avenir Book" panose="02000503020000020003" pitchFamily="2" charset="0"/>
                </a:rPr>
                <a:t>5</a:t>
              </a:r>
            </a:p>
          </p:txBody>
        </p:sp>
      </p:grpSp>
      <p:grpSp>
        <p:nvGrpSpPr>
          <p:cNvPr id="25" name="Group 235">
            <a:extLst>
              <a:ext uri="{FF2B5EF4-FFF2-40B4-BE49-F238E27FC236}">
                <a16:creationId xmlns:a16="http://schemas.microsoft.com/office/drawing/2014/main" id="{9759A387-FF5B-E9B3-4D86-B28B5DE971E3}"/>
              </a:ext>
            </a:extLst>
          </p:cNvPr>
          <p:cNvGrpSpPr/>
          <p:nvPr/>
        </p:nvGrpSpPr>
        <p:grpSpPr>
          <a:xfrm>
            <a:off x="9439098" y="4926079"/>
            <a:ext cx="2501900" cy="1820682"/>
            <a:chOff x="6814775" y="1757370"/>
            <a:chExt cx="2501900" cy="1820682"/>
          </a:xfrm>
        </p:grpSpPr>
        <p:sp>
          <p:nvSpPr>
            <p:cNvPr id="26" name="Rounded Rectangle 4">
              <a:extLst>
                <a:ext uri="{FF2B5EF4-FFF2-40B4-BE49-F238E27FC236}">
                  <a16:creationId xmlns:a16="http://schemas.microsoft.com/office/drawing/2014/main" id="{01D77699-159A-B930-6A24-F8A1C01BC0A8}"/>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Avenir Book" panose="02000503020000020003" pitchFamily="2" charset="0"/>
                <a:cs typeface="Courier New" panose="02070309020205020404" pitchFamily="49" charset="0"/>
              </a:endParaRPr>
            </a:p>
          </p:txBody>
        </p:sp>
        <p:sp>
          <p:nvSpPr>
            <p:cNvPr id="27" name="TextBox 238">
              <a:extLst>
                <a:ext uri="{FF2B5EF4-FFF2-40B4-BE49-F238E27FC236}">
                  <a16:creationId xmlns:a16="http://schemas.microsoft.com/office/drawing/2014/main" id="{886BE0B3-CF04-B196-A72F-6BD84690CF40}"/>
                </a:ext>
              </a:extLst>
            </p:cNvPr>
            <p:cNvSpPr txBox="1"/>
            <p:nvPr/>
          </p:nvSpPr>
          <p:spPr>
            <a:xfrm>
              <a:off x="7833282" y="1757370"/>
              <a:ext cx="755335" cy="1779270"/>
            </a:xfrm>
            <a:prstGeom prst="rect">
              <a:avLst/>
            </a:prstGeom>
            <a:noFill/>
          </p:spPr>
          <p:txBody>
            <a:bodyPr wrap="none" rtlCol="0">
              <a:spAutoFit/>
            </a:bodyPr>
            <a:lstStyle/>
            <a:p>
              <a:pPr algn="l">
                <a:lnSpc>
                  <a:spcPct val="150000"/>
                </a:lnSpc>
              </a:pPr>
              <a:r>
                <a:rPr lang="en-NL" sz="8000" dirty="0">
                  <a:solidFill>
                    <a:schemeClr val="bg1"/>
                  </a:solidFill>
                  <a:latin typeface="Avenir Book" panose="02000503020000020003" pitchFamily="2" charset="0"/>
                </a:rPr>
                <a:t>6</a:t>
              </a:r>
            </a:p>
          </p:txBody>
        </p:sp>
      </p:grpSp>
      <p:sp>
        <p:nvSpPr>
          <p:cNvPr id="195" name="Left Arrow 194">
            <a:extLst>
              <a:ext uri="{FF2B5EF4-FFF2-40B4-BE49-F238E27FC236}">
                <a16:creationId xmlns:a16="http://schemas.microsoft.com/office/drawing/2014/main" id="{3BA9DF4B-B9C4-F84B-BDAD-A0EB09CA29BE}"/>
              </a:ext>
            </a:extLst>
          </p:cNvPr>
          <p:cNvSpPr/>
          <p:nvPr/>
        </p:nvSpPr>
        <p:spPr>
          <a:xfrm rot="18773210">
            <a:off x="4353837" y="560429"/>
            <a:ext cx="2094402" cy="1516743"/>
          </a:xfrm>
          <a:prstGeom prst="lef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dirty="0">
                <a:solidFill>
                  <a:schemeClr val="bg1"/>
                </a:solidFill>
                <a:latin typeface="Avenir Book" panose="02000503020000020003" pitchFamily="2" charset="0"/>
              </a:rPr>
              <a:t>Dit beïnvloedt iedereen</a:t>
            </a:r>
          </a:p>
        </p:txBody>
      </p:sp>
    </p:spTree>
    <p:extLst>
      <p:ext uri="{BB962C8B-B14F-4D97-AF65-F5344CB8AC3E}">
        <p14:creationId xmlns:p14="http://schemas.microsoft.com/office/powerpoint/2010/main" val="24047816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14:presetBounceEnd="50000">
                                      <p:stCondLst>
                                        <p:cond delay="0"/>
                                      </p:stCondLst>
                                      <p:childTnLst>
                                        <p:set>
                                          <p:cBhvr>
                                            <p:cTn id="6" dur="1" fill="hold">
                                              <p:stCondLst>
                                                <p:cond delay="0"/>
                                              </p:stCondLst>
                                            </p:cTn>
                                            <p:tgtEl>
                                              <p:spTgt spid="195"/>
                                            </p:tgtEl>
                                            <p:attrNameLst>
                                              <p:attrName>style.visibility</p:attrName>
                                            </p:attrNameLst>
                                          </p:cBhvr>
                                          <p:to>
                                            <p:strVal val="visible"/>
                                          </p:to>
                                        </p:set>
                                        <p:anim calcmode="lin" valueType="num" p14:bounceEnd="50000">
                                          <p:cBhvr additive="base">
                                            <p:cTn id="7" dur="500" fill="hold"/>
                                            <p:tgtEl>
                                              <p:spTgt spid="195"/>
                                            </p:tgtEl>
                                            <p:attrNameLst>
                                              <p:attrName>ppt_x</p:attrName>
                                            </p:attrNameLst>
                                          </p:cBhvr>
                                          <p:tavLst>
                                            <p:tav tm="0">
                                              <p:val>
                                                <p:strVal val="1+#ppt_w/2"/>
                                              </p:val>
                                            </p:tav>
                                            <p:tav tm="100000">
                                              <p:val>
                                                <p:strVal val="#ppt_x"/>
                                              </p:val>
                                            </p:tav>
                                          </p:tavLst>
                                        </p:anim>
                                        <p:anim calcmode="lin" valueType="num" p14:bounceEnd="50000">
                                          <p:cBhvr additive="base">
                                            <p:cTn id="8" dur="500" fill="hold"/>
                                            <p:tgtEl>
                                              <p:spTgt spid="19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9"/>
                                            </p:tgtEl>
                                            <p:attrNameLst>
                                              <p:attrName>style.visibility</p:attrName>
                                            </p:attrNameLst>
                                          </p:cBhvr>
                                          <p:to>
                                            <p:strVal val="visible"/>
                                          </p:to>
                                        </p:set>
                                      </p:childTnLst>
                                    </p:cTn>
                                  </p:par>
                                </p:childTnLst>
                              </p:cTn>
                            </p:par>
                            <p:par>
                              <p:cTn id="25" fill="hold">
                                <p:stCondLst>
                                  <p:cond delay="0"/>
                                </p:stCondLst>
                                <p:childTnLst>
                                  <p:par>
                                    <p:cTn id="26" presetID="2" presetClass="entr" presetSubtype="12" fill="hold" grpId="0" nodeType="afterEffect" p14:presetBounceEnd="50000">
                                      <p:stCondLst>
                                        <p:cond delay="1000"/>
                                      </p:stCondLst>
                                      <p:childTnLst>
                                        <p:set>
                                          <p:cBhvr>
                                            <p:cTn id="27" dur="1" fill="hold">
                                              <p:stCondLst>
                                                <p:cond delay="0"/>
                                              </p:stCondLst>
                                            </p:cTn>
                                            <p:tgtEl>
                                              <p:spTgt spid="214"/>
                                            </p:tgtEl>
                                            <p:attrNameLst>
                                              <p:attrName>style.visibility</p:attrName>
                                            </p:attrNameLst>
                                          </p:cBhvr>
                                          <p:to>
                                            <p:strVal val="visible"/>
                                          </p:to>
                                        </p:set>
                                        <p:anim calcmode="lin" valueType="num" p14:bounceEnd="50000">
                                          <p:cBhvr additive="base">
                                            <p:cTn id="28" dur="500" fill="hold"/>
                                            <p:tgtEl>
                                              <p:spTgt spid="214"/>
                                            </p:tgtEl>
                                            <p:attrNameLst>
                                              <p:attrName>ppt_x</p:attrName>
                                            </p:attrNameLst>
                                          </p:cBhvr>
                                          <p:tavLst>
                                            <p:tav tm="0">
                                              <p:val>
                                                <p:strVal val="0-#ppt_w/2"/>
                                              </p:val>
                                            </p:tav>
                                            <p:tav tm="100000">
                                              <p:val>
                                                <p:strVal val="#ppt_x"/>
                                              </p:val>
                                            </p:tav>
                                          </p:tavLst>
                                        </p:anim>
                                        <p:anim calcmode="lin" valueType="num" p14:bounceEnd="50000">
                                          <p:cBhvr additive="base">
                                            <p:cTn id="29" dur="500" fill="hold"/>
                                            <p:tgtEl>
                                              <p:spTgt spid="214"/>
                                            </p:tgtEl>
                                            <p:attrNameLst>
                                              <p:attrName>ppt_y</p:attrName>
                                            </p:attrNameLst>
                                          </p:cBhvr>
                                          <p:tavLst>
                                            <p:tav tm="0">
                                              <p:val>
                                                <p:strVal val="1+#ppt_h/2"/>
                                              </p:val>
                                            </p:tav>
                                            <p:tav tm="100000">
                                              <p:val>
                                                <p:strVal val="#ppt_y"/>
                                              </p:val>
                                            </p:tav>
                                          </p:tavLst>
                                        </p:anim>
                                      </p:childTnLst>
                                    </p:cTn>
                                  </p:par>
                                  <p:par>
                                    <p:cTn id="30" presetID="1"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8"/>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
                        </p:tgtEl>
                      </p:cond>
                    </p:stCondLst>
                    <p:endSync evt="end" delay="0">
                      <p:rtn val="all"/>
                    </p:endSync>
                    <p:childTnLst>
                      <p:par>
                        <p:cTn id="45" fill="hold">
                          <p:stCondLst>
                            <p:cond delay="0"/>
                          </p:stCondLst>
                          <p:childTnLst>
                            <p:par>
                              <p:cTn id="46" fill="hold">
                                <p:stCondLst>
                                  <p:cond delay="0"/>
                                </p:stCondLst>
                                <p:childTnLst>
                                  <p:par>
                                    <p:cTn id="47" presetID="45" presetClass="exit" presetSubtype="0" fill="hold" nodeType="clickEffect">
                                      <p:stCondLst>
                                        <p:cond delay="0"/>
                                      </p:stCondLst>
                                      <p:childTnLst>
                                        <p:animEffect transition="out" filter="fade">
                                          <p:cBhvr>
                                            <p:cTn id="48" dur="500"/>
                                            <p:tgtEl>
                                              <p:spTgt spid="2"/>
                                            </p:tgtEl>
                                          </p:cBhvr>
                                        </p:animEffect>
                                        <p:anim calcmode="lin" valueType="num">
                                          <p:cBhvr>
                                            <p:cTn id="49" dur="5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50" dur="500"/>
                                            <p:tgtEl>
                                              <p:spTgt spid="2"/>
                                            </p:tgtEl>
                                            <p:attrNameLst>
                                              <p:attrName>ppt_h</p:attrName>
                                            </p:attrNameLst>
                                          </p:cBhvr>
                                          <p:tavLst>
                                            <p:tav tm="0">
                                              <p:val>
                                                <p:strVal val="ppt_h"/>
                                              </p:val>
                                            </p:tav>
                                            <p:tav tm="100000">
                                              <p:val>
                                                <p:strVal val="ppt_h"/>
                                              </p:val>
                                            </p:tav>
                                          </p:tavLst>
                                        </p:anim>
                                        <p:set>
                                          <p:cBhvr>
                                            <p:cTn id="51"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2" restart="whenNotActive" fill="hold" evtFilter="cancelBubble" nodeType="interactiveSeq">
                    <p:stCondLst>
                      <p:cond evt="onClick" delay="0">
                        <p:tgtEl>
                          <p:spTgt spid="8"/>
                        </p:tgtEl>
                      </p:cond>
                    </p:stCondLst>
                    <p:endSync evt="end" delay="0">
                      <p:rtn val="all"/>
                    </p:endSync>
                    <p:childTnLst>
                      <p:par>
                        <p:cTn id="53" fill="hold">
                          <p:stCondLst>
                            <p:cond delay="0"/>
                          </p:stCondLst>
                          <p:childTnLst>
                            <p:par>
                              <p:cTn id="54" fill="hold">
                                <p:stCondLst>
                                  <p:cond delay="0"/>
                                </p:stCondLst>
                                <p:childTnLst>
                                  <p:par>
                                    <p:cTn id="55" presetID="45" presetClass="exit" presetSubtype="0" fill="hold" nodeType="clickEffect">
                                      <p:stCondLst>
                                        <p:cond delay="0"/>
                                      </p:stCondLst>
                                      <p:childTnLst>
                                        <p:animEffect transition="out" filter="fade">
                                          <p:cBhvr>
                                            <p:cTn id="56" dur="500"/>
                                            <p:tgtEl>
                                              <p:spTgt spid="8"/>
                                            </p:tgtEl>
                                          </p:cBhvr>
                                        </p:animEffect>
                                        <p:anim calcmode="lin" valueType="num">
                                          <p:cBhvr>
                                            <p:cTn id="57" dur="500"/>
                                            <p:tgtEl>
                                              <p:spTgt spid="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58" dur="500"/>
                                            <p:tgtEl>
                                              <p:spTgt spid="8"/>
                                            </p:tgtEl>
                                            <p:attrNameLst>
                                              <p:attrName>ppt_h</p:attrName>
                                            </p:attrNameLst>
                                          </p:cBhvr>
                                          <p:tavLst>
                                            <p:tav tm="0">
                                              <p:val>
                                                <p:strVal val="ppt_h"/>
                                              </p:val>
                                            </p:tav>
                                            <p:tav tm="100000">
                                              <p:val>
                                                <p:strVal val="ppt_h"/>
                                              </p:val>
                                            </p:tav>
                                          </p:tavLst>
                                        </p:anim>
                                        <p:set>
                                          <p:cBhvr>
                                            <p:cTn id="59"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60" restart="whenNotActive" fill="hold" evtFilter="cancelBubble" nodeType="interactiveSeq">
                    <p:stCondLst>
                      <p:cond evt="onClick" delay="0">
                        <p:tgtEl>
                          <p:spTgt spid="13"/>
                        </p:tgtEl>
                      </p:cond>
                    </p:stCondLst>
                    <p:endSync evt="end" delay="0">
                      <p:rtn val="all"/>
                    </p:endSync>
                    <p:childTnLst>
                      <p:par>
                        <p:cTn id="61" fill="hold">
                          <p:stCondLst>
                            <p:cond delay="0"/>
                          </p:stCondLst>
                          <p:childTnLst>
                            <p:par>
                              <p:cTn id="62" fill="hold">
                                <p:stCondLst>
                                  <p:cond delay="0"/>
                                </p:stCondLst>
                                <p:childTnLst>
                                  <p:par>
                                    <p:cTn id="63" presetID="45" presetClass="exit" presetSubtype="0" fill="hold" nodeType="clickEffect">
                                      <p:stCondLst>
                                        <p:cond delay="0"/>
                                      </p:stCondLst>
                                      <p:childTnLst>
                                        <p:animEffect transition="out" filter="fade">
                                          <p:cBhvr>
                                            <p:cTn id="64" dur="500"/>
                                            <p:tgtEl>
                                              <p:spTgt spid="13"/>
                                            </p:tgtEl>
                                          </p:cBhvr>
                                        </p:animEffect>
                                        <p:anim calcmode="lin" valueType="num">
                                          <p:cBhvr>
                                            <p:cTn id="65" dur="500"/>
                                            <p:tgtEl>
                                              <p:spTgt spid="1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66" dur="500"/>
                                            <p:tgtEl>
                                              <p:spTgt spid="13"/>
                                            </p:tgtEl>
                                            <p:attrNameLst>
                                              <p:attrName>ppt_h</p:attrName>
                                            </p:attrNameLst>
                                          </p:cBhvr>
                                          <p:tavLst>
                                            <p:tav tm="0">
                                              <p:val>
                                                <p:strVal val="ppt_h"/>
                                              </p:val>
                                            </p:tav>
                                            <p:tav tm="100000">
                                              <p:val>
                                                <p:strVal val="ppt_h"/>
                                              </p:val>
                                            </p:tav>
                                          </p:tavLst>
                                        </p:anim>
                                        <p:set>
                                          <p:cBhvr>
                                            <p:cTn id="67"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68" restart="whenNotActive" fill="hold" evtFilter="cancelBubble" nodeType="interactiveSeq">
                    <p:stCondLst>
                      <p:cond evt="onClick" delay="0">
                        <p:tgtEl>
                          <p:spTgt spid="16"/>
                        </p:tgtEl>
                      </p:cond>
                    </p:stCondLst>
                    <p:endSync evt="end" delay="0">
                      <p:rtn val="all"/>
                    </p:endSync>
                    <p:childTnLst>
                      <p:par>
                        <p:cTn id="69" fill="hold">
                          <p:stCondLst>
                            <p:cond delay="0"/>
                          </p:stCondLst>
                          <p:childTnLst>
                            <p:par>
                              <p:cTn id="70" fill="hold">
                                <p:stCondLst>
                                  <p:cond delay="0"/>
                                </p:stCondLst>
                                <p:childTnLst>
                                  <p:par>
                                    <p:cTn id="71" presetID="45" presetClass="exit" presetSubtype="0" fill="hold" nodeType="clickEffect">
                                      <p:stCondLst>
                                        <p:cond delay="0"/>
                                      </p:stCondLst>
                                      <p:childTnLst>
                                        <p:animEffect transition="out" filter="fade">
                                          <p:cBhvr>
                                            <p:cTn id="72" dur="500"/>
                                            <p:tgtEl>
                                              <p:spTgt spid="16"/>
                                            </p:tgtEl>
                                          </p:cBhvr>
                                        </p:animEffect>
                                        <p:anim calcmode="lin" valueType="num">
                                          <p:cBhvr>
                                            <p:cTn id="73" dur="500"/>
                                            <p:tgtEl>
                                              <p:spTgt spid="1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74" dur="500"/>
                                            <p:tgtEl>
                                              <p:spTgt spid="16"/>
                                            </p:tgtEl>
                                            <p:attrNameLst>
                                              <p:attrName>ppt_h</p:attrName>
                                            </p:attrNameLst>
                                          </p:cBhvr>
                                          <p:tavLst>
                                            <p:tav tm="0">
                                              <p:val>
                                                <p:strVal val="ppt_h"/>
                                              </p:val>
                                            </p:tav>
                                            <p:tav tm="100000">
                                              <p:val>
                                                <p:strVal val="ppt_h"/>
                                              </p:val>
                                            </p:tav>
                                          </p:tavLst>
                                        </p:anim>
                                        <p:set>
                                          <p:cBhvr>
                                            <p:cTn id="75"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76" restart="whenNotActive" fill="hold" evtFilter="cancelBubble" nodeType="interactiveSeq">
                    <p:stCondLst>
                      <p:cond evt="onClick" delay="0">
                        <p:tgtEl>
                          <p:spTgt spid="19"/>
                        </p:tgtEl>
                      </p:cond>
                    </p:stCondLst>
                    <p:endSync evt="end" delay="0">
                      <p:rtn val="all"/>
                    </p:endSync>
                    <p:childTnLst>
                      <p:par>
                        <p:cTn id="77" fill="hold">
                          <p:stCondLst>
                            <p:cond delay="0"/>
                          </p:stCondLst>
                          <p:childTnLst>
                            <p:par>
                              <p:cTn id="78" fill="hold">
                                <p:stCondLst>
                                  <p:cond delay="0"/>
                                </p:stCondLst>
                                <p:childTnLst>
                                  <p:par>
                                    <p:cTn id="79" presetID="45" presetClass="exit" presetSubtype="0" fill="hold" nodeType="clickEffect">
                                      <p:stCondLst>
                                        <p:cond delay="0"/>
                                      </p:stCondLst>
                                      <p:childTnLst>
                                        <p:animEffect transition="out" filter="fade">
                                          <p:cBhvr>
                                            <p:cTn id="80" dur="500"/>
                                            <p:tgtEl>
                                              <p:spTgt spid="19"/>
                                            </p:tgtEl>
                                          </p:cBhvr>
                                        </p:animEffect>
                                        <p:anim calcmode="lin" valueType="num">
                                          <p:cBhvr>
                                            <p:cTn id="81" dur="500"/>
                                            <p:tgtEl>
                                              <p:spTgt spid="1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2" dur="500"/>
                                            <p:tgtEl>
                                              <p:spTgt spid="19"/>
                                            </p:tgtEl>
                                            <p:attrNameLst>
                                              <p:attrName>ppt_h</p:attrName>
                                            </p:attrNameLst>
                                          </p:cBhvr>
                                          <p:tavLst>
                                            <p:tav tm="0">
                                              <p:val>
                                                <p:strVal val="ppt_h"/>
                                              </p:val>
                                            </p:tav>
                                            <p:tav tm="100000">
                                              <p:val>
                                                <p:strVal val="ppt_h"/>
                                              </p:val>
                                            </p:tav>
                                          </p:tavLst>
                                        </p:anim>
                                        <p:set>
                                          <p:cBhvr>
                                            <p:cTn id="8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84" restart="whenNotActive" fill="hold" evtFilter="cancelBubble" nodeType="interactiveSeq">
                    <p:stCondLst>
                      <p:cond evt="onClick" delay="0">
                        <p:tgtEl>
                          <p:spTgt spid="25"/>
                        </p:tgtEl>
                      </p:cond>
                    </p:stCondLst>
                    <p:endSync evt="end" delay="0">
                      <p:rtn val="all"/>
                    </p:endSync>
                    <p:childTnLst>
                      <p:par>
                        <p:cTn id="85" fill="hold">
                          <p:stCondLst>
                            <p:cond delay="0"/>
                          </p:stCondLst>
                          <p:childTnLst>
                            <p:par>
                              <p:cTn id="86" fill="hold">
                                <p:stCondLst>
                                  <p:cond delay="0"/>
                                </p:stCondLst>
                                <p:childTnLst>
                                  <p:par>
                                    <p:cTn id="87" presetID="45" presetClass="exit" presetSubtype="0" fill="hold" nodeType="clickEffect">
                                      <p:stCondLst>
                                        <p:cond delay="0"/>
                                      </p:stCondLst>
                                      <p:childTnLst>
                                        <p:animEffect transition="out" filter="fade">
                                          <p:cBhvr>
                                            <p:cTn id="88" dur="500"/>
                                            <p:tgtEl>
                                              <p:spTgt spid="25"/>
                                            </p:tgtEl>
                                          </p:cBhvr>
                                        </p:animEffect>
                                        <p:anim calcmode="lin" valueType="num">
                                          <p:cBhvr>
                                            <p:cTn id="89" dur="500"/>
                                            <p:tgtEl>
                                              <p:spTgt spid="2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90" dur="500"/>
                                            <p:tgtEl>
                                              <p:spTgt spid="25"/>
                                            </p:tgtEl>
                                            <p:attrNameLst>
                                              <p:attrName>ppt_h</p:attrName>
                                            </p:attrNameLst>
                                          </p:cBhvr>
                                          <p:tavLst>
                                            <p:tav tm="0">
                                              <p:val>
                                                <p:strVal val="ppt_h"/>
                                              </p:val>
                                            </p:tav>
                                            <p:tav tm="100000">
                                              <p:val>
                                                <p:strVal val="ppt_h"/>
                                              </p:val>
                                            </p:tav>
                                          </p:tavLst>
                                        </p:anim>
                                        <p:set>
                                          <p:cBhvr>
                                            <p:cTn id="91" dur="1" fill="hold">
                                              <p:stCondLst>
                                                <p:cond delay="4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childTnLst>
            </p:cTn>
          </p:par>
        </p:tnLst>
        <p:bldLst>
          <p:bldP spid="196" grpId="0" animBg="1"/>
          <p:bldP spid="197" grpId="0" animBg="1"/>
          <p:bldP spid="198" grpId="0" animBg="1"/>
          <p:bldP spid="200" grpId="0" animBg="1"/>
          <p:bldP spid="202" grpId="0" animBg="1"/>
          <p:bldP spid="203" grpId="0" animBg="1"/>
          <p:bldP spid="214" grpId="0" animBg="1"/>
          <p:bldP spid="7" grpId="0"/>
          <p:bldP spid="19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195"/>
                                            </p:tgtEl>
                                            <p:attrNameLst>
                                              <p:attrName>style.visibility</p:attrName>
                                            </p:attrNameLst>
                                          </p:cBhvr>
                                          <p:to>
                                            <p:strVal val="visible"/>
                                          </p:to>
                                        </p:set>
                                        <p:anim calcmode="lin" valueType="num">
                                          <p:cBhvr additive="base">
                                            <p:cTn id="7" dur="500" fill="hold"/>
                                            <p:tgtEl>
                                              <p:spTgt spid="195"/>
                                            </p:tgtEl>
                                            <p:attrNameLst>
                                              <p:attrName>ppt_x</p:attrName>
                                            </p:attrNameLst>
                                          </p:cBhvr>
                                          <p:tavLst>
                                            <p:tav tm="0">
                                              <p:val>
                                                <p:strVal val="1+#ppt_w/2"/>
                                              </p:val>
                                            </p:tav>
                                            <p:tav tm="100000">
                                              <p:val>
                                                <p:strVal val="#ppt_x"/>
                                              </p:val>
                                            </p:tav>
                                          </p:tavLst>
                                        </p:anim>
                                        <p:anim calcmode="lin" valueType="num">
                                          <p:cBhvr additive="base">
                                            <p:cTn id="8" dur="500" fill="hold"/>
                                            <p:tgtEl>
                                              <p:spTgt spid="19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9"/>
                                            </p:tgtEl>
                                            <p:attrNameLst>
                                              <p:attrName>style.visibility</p:attrName>
                                            </p:attrNameLst>
                                          </p:cBhvr>
                                          <p:to>
                                            <p:strVal val="visible"/>
                                          </p:to>
                                        </p:set>
                                      </p:childTnLst>
                                    </p:cTn>
                                  </p:par>
                                </p:childTnLst>
                              </p:cTn>
                            </p:par>
                            <p:par>
                              <p:cTn id="25" fill="hold">
                                <p:stCondLst>
                                  <p:cond delay="0"/>
                                </p:stCondLst>
                                <p:childTnLst>
                                  <p:par>
                                    <p:cTn id="26" presetID="2" presetClass="entr" presetSubtype="12" fill="hold" grpId="0" nodeType="afterEffect">
                                      <p:stCondLst>
                                        <p:cond delay="1000"/>
                                      </p:stCondLst>
                                      <p:childTnLst>
                                        <p:set>
                                          <p:cBhvr>
                                            <p:cTn id="27" dur="1" fill="hold">
                                              <p:stCondLst>
                                                <p:cond delay="0"/>
                                              </p:stCondLst>
                                            </p:cTn>
                                            <p:tgtEl>
                                              <p:spTgt spid="214"/>
                                            </p:tgtEl>
                                            <p:attrNameLst>
                                              <p:attrName>style.visibility</p:attrName>
                                            </p:attrNameLst>
                                          </p:cBhvr>
                                          <p:to>
                                            <p:strVal val="visible"/>
                                          </p:to>
                                        </p:set>
                                        <p:anim calcmode="lin" valueType="num">
                                          <p:cBhvr additive="base">
                                            <p:cTn id="28" dur="500" fill="hold"/>
                                            <p:tgtEl>
                                              <p:spTgt spid="214"/>
                                            </p:tgtEl>
                                            <p:attrNameLst>
                                              <p:attrName>ppt_x</p:attrName>
                                            </p:attrNameLst>
                                          </p:cBhvr>
                                          <p:tavLst>
                                            <p:tav tm="0">
                                              <p:val>
                                                <p:strVal val="0-#ppt_w/2"/>
                                              </p:val>
                                            </p:tav>
                                            <p:tav tm="100000">
                                              <p:val>
                                                <p:strVal val="#ppt_x"/>
                                              </p:val>
                                            </p:tav>
                                          </p:tavLst>
                                        </p:anim>
                                        <p:anim calcmode="lin" valueType="num">
                                          <p:cBhvr additive="base">
                                            <p:cTn id="29" dur="500" fill="hold"/>
                                            <p:tgtEl>
                                              <p:spTgt spid="214"/>
                                            </p:tgtEl>
                                            <p:attrNameLst>
                                              <p:attrName>ppt_y</p:attrName>
                                            </p:attrNameLst>
                                          </p:cBhvr>
                                          <p:tavLst>
                                            <p:tav tm="0">
                                              <p:val>
                                                <p:strVal val="1+#ppt_h/2"/>
                                              </p:val>
                                            </p:tav>
                                            <p:tav tm="100000">
                                              <p:val>
                                                <p:strVal val="#ppt_y"/>
                                              </p:val>
                                            </p:tav>
                                          </p:tavLst>
                                        </p:anim>
                                      </p:childTnLst>
                                    </p:cTn>
                                  </p:par>
                                  <p:par>
                                    <p:cTn id="30" presetID="1"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8"/>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
                        </p:tgtEl>
                      </p:cond>
                    </p:stCondLst>
                    <p:endSync evt="end" delay="0">
                      <p:rtn val="all"/>
                    </p:endSync>
                    <p:childTnLst>
                      <p:par>
                        <p:cTn id="45" fill="hold">
                          <p:stCondLst>
                            <p:cond delay="0"/>
                          </p:stCondLst>
                          <p:childTnLst>
                            <p:par>
                              <p:cTn id="46" fill="hold">
                                <p:stCondLst>
                                  <p:cond delay="0"/>
                                </p:stCondLst>
                                <p:childTnLst>
                                  <p:par>
                                    <p:cTn id="47" presetID="45" presetClass="exit" presetSubtype="0" fill="hold" nodeType="clickEffect">
                                      <p:stCondLst>
                                        <p:cond delay="0"/>
                                      </p:stCondLst>
                                      <p:childTnLst>
                                        <p:animEffect transition="out" filter="fade">
                                          <p:cBhvr>
                                            <p:cTn id="48" dur="500"/>
                                            <p:tgtEl>
                                              <p:spTgt spid="2"/>
                                            </p:tgtEl>
                                          </p:cBhvr>
                                        </p:animEffect>
                                        <p:anim calcmode="lin" valueType="num">
                                          <p:cBhvr>
                                            <p:cTn id="49" dur="5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50" dur="500"/>
                                            <p:tgtEl>
                                              <p:spTgt spid="2"/>
                                            </p:tgtEl>
                                            <p:attrNameLst>
                                              <p:attrName>ppt_h</p:attrName>
                                            </p:attrNameLst>
                                          </p:cBhvr>
                                          <p:tavLst>
                                            <p:tav tm="0">
                                              <p:val>
                                                <p:strVal val="ppt_h"/>
                                              </p:val>
                                            </p:tav>
                                            <p:tav tm="100000">
                                              <p:val>
                                                <p:strVal val="ppt_h"/>
                                              </p:val>
                                            </p:tav>
                                          </p:tavLst>
                                        </p:anim>
                                        <p:set>
                                          <p:cBhvr>
                                            <p:cTn id="51"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52" restart="whenNotActive" fill="hold" evtFilter="cancelBubble" nodeType="interactiveSeq">
                    <p:stCondLst>
                      <p:cond evt="onClick" delay="0">
                        <p:tgtEl>
                          <p:spTgt spid="8"/>
                        </p:tgtEl>
                      </p:cond>
                    </p:stCondLst>
                    <p:endSync evt="end" delay="0">
                      <p:rtn val="all"/>
                    </p:endSync>
                    <p:childTnLst>
                      <p:par>
                        <p:cTn id="53" fill="hold">
                          <p:stCondLst>
                            <p:cond delay="0"/>
                          </p:stCondLst>
                          <p:childTnLst>
                            <p:par>
                              <p:cTn id="54" fill="hold">
                                <p:stCondLst>
                                  <p:cond delay="0"/>
                                </p:stCondLst>
                                <p:childTnLst>
                                  <p:par>
                                    <p:cTn id="55" presetID="45" presetClass="exit" presetSubtype="0" fill="hold" nodeType="clickEffect">
                                      <p:stCondLst>
                                        <p:cond delay="0"/>
                                      </p:stCondLst>
                                      <p:childTnLst>
                                        <p:animEffect transition="out" filter="fade">
                                          <p:cBhvr>
                                            <p:cTn id="56" dur="500"/>
                                            <p:tgtEl>
                                              <p:spTgt spid="8"/>
                                            </p:tgtEl>
                                          </p:cBhvr>
                                        </p:animEffect>
                                        <p:anim calcmode="lin" valueType="num">
                                          <p:cBhvr>
                                            <p:cTn id="57" dur="500"/>
                                            <p:tgtEl>
                                              <p:spTgt spid="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58" dur="500"/>
                                            <p:tgtEl>
                                              <p:spTgt spid="8"/>
                                            </p:tgtEl>
                                            <p:attrNameLst>
                                              <p:attrName>ppt_h</p:attrName>
                                            </p:attrNameLst>
                                          </p:cBhvr>
                                          <p:tavLst>
                                            <p:tav tm="0">
                                              <p:val>
                                                <p:strVal val="ppt_h"/>
                                              </p:val>
                                            </p:tav>
                                            <p:tav tm="100000">
                                              <p:val>
                                                <p:strVal val="ppt_h"/>
                                              </p:val>
                                            </p:tav>
                                          </p:tavLst>
                                        </p:anim>
                                        <p:set>
                                          <p:cBhvr>
                                            <p:cTn id="59"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60" restart="whenNotActive" fill="hold" evtFilter="cancelBubble" nodeType="interactiveSeq">
                    <p:stCondLst>
                      <p:cond evt="onClick" delay="0">
                        <p:tgtEl>
                          <p:spTgt spid="13"/>
                        </p:tgtEl>
                      </p:cond>
                    </p:stCondLst>
                    <p:endSync evt="end" delay="0">
                      <p:rtn val="all"/>
                    </p:endSync>
                    <p:childTnLst>
                      <p:par>
                        <p:cTn id="61" fill="hold">
                          <p:stCondLst>
                            <p:cond delay="0"/>
                          </p:stCondLst>
                          <p:childTnLst>
                            <p:par>
                              <p:cTn id="62" fill="hold">
                                <p:stCondLst>
                                  <p:cond delay="0"/>
                                </p:stCondLst>
                                <p:childTnLst>
                                  <p:par>
                                    <p:cTn id="63" presetID="45" presetClass="exit" presetSubtype="0" fill="hold" nodeType="clickEffect">
                                      <p:stCondLst>
                                        <p:cond delay="0"/>
                                      </p:stCondLst>
                                      <p:childTnLst>
                                        <p:animEffect transition="out" filter="fade">
                                          <p:cBhvr>
                                            <p:cTn id="64" dur="500"/>
                                            <p:tgtEl>
                                              <p:spTgt spid="13"/>
                                            </p:tgtEl>
                                          </p:cBhvr>
                                        </p:animEffect>
                                        <p:anim calcmode="lin" valueType="num">
                                          <p:cBhvr>
                                            <p:cTn id="65" dur="500"/>
                                            <p:tgtEl>
                                              <p:spTgt spid="1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66" dur="500"/>
                                            <p:tgtEl>
                                              <p:spTgt spid="13"/>
                                            </p:tgtEl>
                                            <p:attrNameLst>
                                              <p:attrName>ppt_h</p:attrName>
                                            </p:attrNameLst>
                                          </p:cBhvr>
                                          <p:tavLst>
                                            <p:tav tm="0">
                                              <p:val>
                                                <p:strVal val="ppt_h"/>
                                              </p:val>
                                            </p:tav>
                                            <p:tav tm="100000">
                                              <p:val>
                                                <p:strVal val="ppt_h"/>
                                              </p:val>
                                            </p:tav>
                                          </p:tavLst>
                                        </p:anim>
                                        <p:set>
                                          <p:cBhvr>
                                            <p:cTn id="67"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68" restart="whenNotActive" fill="hold" evtFilter="cancelBubble" nodeType="interactiveSeq">
                    <p:stCondLst>
                      <p:cond evt="onClick" delay="0">
                        <p:tgtEl>
                          <p:spTgt spid="16"/>
                        </p:tgtEl>
                      </p:cond>
                    </p:stCondLst>
                    <p:endSync evt="end" delay="0">
                      <p:rtn val="all"/>
                    </p:endSync>
                    <p:childTnLst>
                      <p:par>
                        <p:cTn id="69" fill="hold">
                          <p:stCondLst>
                            <p:cond delay="0"/>
                          </p:stCondLst>
                          <p:childTnLst>
                            <p:par>
                              <p:cTn id="70" fill="hold">
                                <p:stCondLst>
                                  <p:cond delay="0"/>
                                </p:stCondLst>
                                <p:childTnLst>
                                  <p:par>
                                    <p:cTn id="71" presetID="45" presetClass="exit" presetSubtype="0" fill="hold" nodeType="clickEffect">
                                      <p:stCondLst>
                                        <p:cond delay="0"/>
                                      </p:stCondLst>
                                      <p:childTnLst>
                                        <p:animEffect transition="out" filter="fade">
                                          <p:cBhvr>
                                            <p:cTn id="72" dur="500"/>
                                            <p:tgtEl>
                                              <p:spTgt spid="16"/>
                                            </p:tgtEl>
                                          </p:cBhvr>
                                        </p:animEffect>
                                        <p:anim calcmode="lin" valueType="num">
                                          <p:cBhvr>
                                            <p:cTn id="73" dur="500"/>
                                            <p:tgtEl>
                                              <p:spTgt spid="1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74" dur="500"/>
                                            <p:tgtEl>
                                              <p:spTgt spid="16"/>
                                            </p:tgtEl>
                                            <p:attrNameLst>
                                              <p:attrName>ppt_h</p:attrName>
                                            </p:attrNameLst>
                                          </p:cBhvr>
                                          <p:tavLst>
                                            <p:tav tm="0">
                                              <p:val>
                                                <p:strVal val="ppt_h"/>
                                              </p:val>
                                            </p:tav>
                                            <p:tav tm="100000">
                                              <p:val>
                                                <p:strVal val="ppt_h"/>
                                              </p:val>
                                            </p:tav>
                                          </p:tavLst>
                                        </p:anim>
                                        <p:set>
                                          <p:cBhvr>
                                            <p:cTn id="75"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76" restart="whenNotActive" fill="hold" evtFilter="cancelBubble" nodeType="interactiveSeq">
                    <p:stCondLst>
                      <p:cond evt="onClick" delay="0">
                        <p:tgtEl>
                          <p:spTgt spid="19"/>
                        </p:tgtEl>
                      </p:cond>
                    </p:stCondLst>
                    <p:endSync evt="end" delay="0">
                      <p:rtn val="all"/>
                    </p:endSync>
                    <p:childTnLst>
                      <p:par>
                        <p:cTn id="77" fill="hold">
                          <p:stCondLst>
                            <p:cond delay="0"/>
                          </p:stCondLst>
                          <p:childTnLst>
                            <p:par>
                              <p:cTn id="78" fill="hold">
                                <p:stCondLst>
                                  <p:cond delay="0"/>
                                </p:stCondLst>
                                <p:childTnLst>
                                  <p:par>
                                    <p:cTn id="79" presetID="45" presetClass="exit" presetSubtype="0" fill="hold" nodeType="clickEffect">
                                      <p:stCondLst>
                                        <p:cond delay="0"/>
                                      </p:stCondLst>
                                      <p:childTnLst>
                                        <p:animEffect transition="out" filter="fade">
                                          <p:cBhvr>
                                            <p:cTn id="80" dur="500"/>
                                            <p:tgtEl>
                                              <p:spTgt spid="19"/>
                                            </p:tgtEl>
                                          </p:cBhvr>
                                        </p:animEffect>
                                        <p:anim calcmode="lin" valueType="num">
                                          <p:cBhvr>
                                            <p:cTn id="81" dur="500"/>
                                            <p:tgtEl>
                                              <p:spTgt spid="1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2" dur="500"/>
                                            <p:tgtEl>
                                              <p:spTgt spid="19"/>
                                            </p:tgtEl>
                                            <p:attrNameLst>
                                              <p:attrName>ppt_h</p:attrName>
                                            </p:attrNameLst>
                                          </p:cBhvr>
                                          <p:tavLst>
                                            <p:tav tm="0">
                                              <p:val>
                                                <p:strVal val="ppt_h"/>
                                              </p:val>
                                            </p:tav>
                                            <p:tav tm="100000">
                                              <p:val>
                                                <p:strVal val="ppt_h"/>
                                              </p:val>
                                            </p:tav>
                                          </p:tavLst>
                                        </p:anim>
                                        <p:set>
                                          <p:cBhvr>
                                            <p:cTn id="8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84" restart="whenNotActive" fill="hold" evtFilter="cancelBubble" nodeType="interactiveSeq">
                    <p:stCondLst>
                      <p:cond evt="onClick" delay="0">
                        <p:tgtEl>
                          <p:spTgt spid="25"/>
                        </p:tgtEl>
                      </p:cond>
                    </p:stCondLst>
                    <p:endSync evt="end" delay="0">
                      <p:rtn val="all"/>
                    </p:endSync>
                    <p:childTnLst>
                      <p:par>
                        <p:cTn id="85" fill="hold">
                          <p:stCondLst>
                            <p:cond delay="0"/>
                          </p:stCondLst>
                          <p:childTnLst>
                            <p:par>
                              <p:cTn id="86" fill="hold">
                                <p:stCondLst>
                                  <p:cond delay="0"/>
                                </p:stCondLst>
                                <p:childTnLst>
                                  <p:par>
                                    <p:cTn id="87" presetID="45" presetClass="exit" presetSubtype="0" fill="hold" nodeType="clickEffect">
                                      <p:stCondLst>
                                        <p:cond delay="0"/>
                                      </p:stCondLst>
                                      <p:childTnLst>
                                        <p:animEffect transition="out" filter="fade">
                                          <p:cBhvr>
                                            <p:cTn id="88" dur="500"/>
                                            <p:tgtEl>
                                              <p:spTgt spid="25"/>
                                            </p:tgtEl>
                                          </p:cBhvr>
                                        </p:animEffect>
                                        <p:anim calcmode="lin" valueType="num">
                                          <p:cBhvr>
                                            <p:cTn id="89" dur="500"/>
                                            <p:tgtEl>
                                              <p:spTgt spid="2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90" dur="500"/>
                                            <p:tgtEl>
                                              <p:spTgt spid="25"/>
                                            </p:tgtEl>
                                            <p:attrNameLst>
                                              <p:attrName>ppt_h</p:attrName>
                                            </p:attrNameLst>
                                          </p:cBhvr>
                                          <p:tavLst>
                                            <p:tav tm="0">
                                              <p:val>
                                                <p:strVal val="ppt_h"/>
                                              </p:val>
                                            </p:tav>
                                            <p:tav tm="100000">
                                              <p:val>
                                                <p:strVal val="ppt_h"/>
                                              </p:val>
                                            </p:tav>
                                          </p:tavLst>
                                        </p:anim>
                                        <p:set>
                                          <p:cBhvr>
                                            <p:cTn id="91" dur="1" fill="hold">
                                              <p:stCondLst>
                                                <p:cond delay="4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childTnLst>
            </p:cTn>
          </p:par>
        </p:tnLst>
        <p:bldLst>
          <p:bldP spid="196" grpId="0" animBg="1"/>
          <p:bldP spid="197" grpId="0" animBg="1"/>
          <p:bldP spid="198" grpId="0" animBg="1"/>
          <p:bldP spid="200" grpId="0" animBg="1"/>
          <p:bldP spid="202" grpId="0" animBg="1"/>
          <p:bldP spid="203" grpId="0" animBg="1"/>
          <p:bldP spid="214" grpId="0" animBg="1"/>
          <p:bldP spid="7" grpId="0"/>
          <p:bldP spid="195"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2C473E-E6C8-9C58-C0A3-0035E6B8B4A7}"/>
              </a:ext>
            </a:extLst>
          </p:cNvPr>
          <p:cNvSpPr/>
          <p:nvPr/>
        </p:nvSpPr>
        <p:spPr>
          <a:xfrm>
            <a:off x="423054" y="5187224"/>
            <a:ext cx="1568537" cy="143545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bg1"/>
              </a:solidFill>
              <a:latin typeface="Avenir Book" panose="02000503020000020003" pitchFamily="2" charset="0"/>
            </a:endParaRPr>
          </a:p>
        </p:txBody>
      </p:sp>
      <p:grpSp>
        <p:nvGrpSpPr>
          <p:cNvPr id="5" name="Group 4">
            <a:extLst>
              <a:ext uri="{FF2B5EF4-FFF2-40B4-BE49-F238E27FC236}">
                <a16:creationId xmlns:a16="http://schemas.microsoft.com/office/drawing/2014/main" id="{1ABCA416-F4FC-D1E4-E04A-C6960623020D}"/>
              </a:ext>
            </a:extLst>
          </p:cNvPr>
          <p:cNvGrpSpPr/>
          <p:nvPr/>
        </p:nvGrpSpPr>
        <p:grpSpPr>
          <a:xfrm>
            <a:off x="434802" y="5094461"/>
            <a:ext cx="1556789" cy="1482976"/>
            <a:chOff x="8481343" y="1332367"/>
            <a:chExt cx="1556789" cy="1482976"/>
          </a:xfrm>
        </p:grpSpPr>
        <p:sp>
          <p:nvSpPr>
            <p:cNvPr id="6" name="Rectangle 5">
              <a:extLst>
                <a:ext uri="{FF2B5EF4-FFF2-40B4-BE49-F238E27FC236}">
                  <a16:creationId xmlns:a16="http://schemas.microsoft.com/office/drawing/2014/main" id="{CE8284B4-4618-E4EC-A3AD-2AE28B131294}"/>
                </a:ext>
              </a:extLst>
            </p:cNvPr>
            <p:cNvSpPr/>
            <p:nvPr/>
          </p:nvSpPr>
          <p:spPr>
            <a:xfrm>
              <a:off x="8481343" y="1332367"/>
              <a:ext cx="1556789"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bg1"/>
                  </a:solidFill>
                  <a:latin typeface="Avenir Book" panose="02000503020000020003" pitchFamily="2" charset="0"/>
                </a:rPr>
                <a:t>GEBEURTENIS</a:t>
              </a:r>
            </a:p>
          </p:txBody>
        </p:sp>
        <p:pic>
          <p:nvPicPr>
            <p:cNvPr id="7" name="Graphic 6" descr="Lightning bolt with solid fill">
              <a:extLst>
                <a:ext uri="{FF2B5EF4-FFF2-40B4-BE49-F238E27FC236}">
                  <a16:creationId xmlns:a16="http://schemas.microsoft.com/office/drawing/2014/main" id="{7262B85C-A2E0-5F67-5D20-94CC7708A27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8637334" y="1655173"/>
              <a:ext cx="1160170" cy="1160170"/>
            </a:xfrm>
            <a:prstGeom prst="rect">
              <a:avLst/>
            </a:prstGeom>
          </p:spPr>
        </p:pic>
      </p:grpSp>
      <p:pic>
        <p:nvPicPr>
          <p:cNvPr id="8" name="Picture 7" descr="A black and white sign with white text&#10;&#10;Description automatically generated">
            <a:extLst>
              <a:ext uri="{FF2B5EF4-FFF2-40B4-BE49-F238E27FC236}">
                <a16:creationId xmlns:a16="http://schemas.microsoft.com/office/drawing/2014/main" id="{90C96C76-7FB1-1339-C9DE-802DD80E2CE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21293252">
            <a:off x="275492" y="4785334"/>
            <a:ext cx="1432144" cy="377352"/>
          </a:xfrm>
          <a:prstGeom prst="rect">
            <a:avLst/>
          </a:prstGeom>
        </p:spPr>
      </p:pic>
      <p:sp>
        <p:nvSpPr>
          <p:cNvPr id="78" name="TextBox 77">
            <a:extLst>
              <a:ext uri="{FF2B5EF4-FFF2-40B4-BE49-F238E27FC236}">
                <a16:creationId xmlns:a16="http://schemas.microsoft.com/office/drawing/2014/main" id="{F4FE1E37-AC38-19A8-DE2E-BFCBAA9F4E49}"/>
              </a:ext>
            </a:extLst>
          </p:cNvPr>
          <p:cNvSpPr txBox="1"/>
          <p:nvPr/>
        </p:nvSpPr>
        <p:spPr>
          <a:xfrm>
            <a:off x="519673" y="4495131"/>
            <a:ext cx="737463" cy="292388"/>
          </a:xfrm>
          <a:prstGeom prst="rect">
            <a:avLst/>
          </a:prstGeom>
          <a:solidFill>
            <a:schemeClr val="accent2"/>
          </a:solidFill>
        </p:spPr>
        <p:txBody>
          <a:bodyPr wrap="square" rtlCol="0">
            <a:spAutoFit/>
          </a:bodyPr>
          <a:lstStyle/>
          <a:p>
            <a:pPr algn="l"/>
            <a:r>
              <a:rPr lang="en-US" sz="1300" dirty="0">
                <a:solidFill>
                  <a:schemeClr val="bg1"/>
                </a:solidFill>
                <a:latin typeface="Avenir Book" panose="02000503020000020003" pitchFamily="2" charset="0"/>
              </a:rPr>
              <a:t>Start</a:t>
            </a:r>
            <a:endParaRPr lang="en-NL" sz="1300" dirty="0">
              <a:solidFill>
                <a:schemeClr val="bg1"/>
              </a:solidFill>
              <a:latin typeface="Avenir Book" panose="02000503020000020003" pitchFamily="2" charset="0"/>
            </a:endParaRPr>
          </a:p>
        </p:txBody>
      </p:sp>
      <p:sp>
        <p:nvSpPr>
          <p:cNvPr id="79" name="Rectangle 78">
            <a:extLst>
              <a:ext uri="{FF2B5EF4-FFF2-40B4-BE49-F238E27FC236}">
                <a16:creationId xmlns:a16="http://schemas.microsoft.com/office/drawing/2014/main" id="{9C698AC3-E925-75E5-F3B8-D374B77971AD}"/>
              </a:ext>
            </a:extLst>
          </p:cNvPr>
          <p:cNvSpPr/>
          <p:nvPr/>
        </p:nvSpPr>
        <p:spPr>
          <a:xfrm>
            <a:off x="1322043" y="4495131"/>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100</a:t>
            </a:r>
          </a:p>
        </p:txBody>
      </p:sp>
      <p:sp>
        <p:nvSpPr>
          <p:cNvPr id="80" name="TextBox 79">
            <a:extLst>
              <a:ext uri="{FF2B5EF4-FFF2-40B4-BE49-F238E27FC236}">
                <a16:creationId xmlns:a16="http://schemas.microsoft.com/office/drawing/2014/main" id="{D5D8A6B7-A13E-66C6-A3C0-581DD2631714}"/>
              </a:ext>
            </a:extLst>
          </p:cNvPr>
          <p:cNvSpPr txBox="1"/>
          <p:nvPr/>
        </p:nvSpPr>
        <p:spPr>
          <a:xfrm>
            <a:off x="1909868" y="4498520"/>
            <a:ext cx="737463" cy="492443"/>
          </a:xfrm>
          <a:prstGeom prst="rect">
            <a:avLst/>
          </a:prstGeom>
          <a:solidFill>
            <a:schemeClr val="accent2"/>
          </a:solidFill>
        </p:spPr>
        <p:txBody>
          <a:bodyPr wrap="square" rtlCol="0">
            <a:spAutoFit/>
          </a:bodyPr>
          <a:lstStyle/>
          <a:p>
            <a:pPr algn="l"/>
            <a:r>
              <a:rPr lang="en-US" sz="1300" dirty="0">
                <a:solidFill>
                  <a:schemeClr val="bg1"/>
                </a:solidFill>
                <a:latin typeface="Avenir Book" panose="02000503020000020003" pitchFamily="2" charset="0"/>
              </a:rPr>
              <a:t>Ronde 1</a:t>
            </a:r>
            <a:endParaRPr lang="en-NL" sz="1300" dirty="0">
              <a:solidFill>
                <a:schemeClr val="bg1"/>
              </a:solidFill>
              <a:latin typeface="Avenir Book" panose="02000503020000020003" pitchFamily="2" charset="0"/>
            </a:endParaRPr>
          </a:p>
        </p:txBody>
      </p:sp>
      <p:sp>
        <p:nvSpPr>
          <p:cNvPr id="81" name="Rectangle 80">
            <a:extLst>
              <a:ext uri="{FF2B5EF4-FFF2-40B4-BE49-F238E27FC236}">
                <a16:creationId xmlns:a16="http://schemas.microsoft.com/office/drawing/2014/main" id="{A4F41AD3-E478-575F-59B7-A07531933D84}"/>
              </a:ext>
            </a:extLst>
          </p:cNvPr>
          <p:cNvSpPr/>
          <p:nvPr/>
        </p:nvSpPr>
        <p:spPr>
          <a:xfrm>
            <a:off x="2712238" y="4498520"/>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104</a:t>
            </a:r>
          </a:p>
        </p:txBody>
      </p:sp>
      <p:sp>
        <p:nvSpPr>
          <p:cNvPr id="82" name="TextBox 81">
            <a:extLst>
              <a:ext uri="{FF2B5EF4-FFF2-40B4-BE49-F238E27FC236}">
                <a16:creationId xmlns:a16="http://schemas.microsoft.com/office/drawing/2014/main" id="{A296BA9E-1EC9-3574-31EB-C3D2E88F08D9}"/>
              </a:ext>
            </a:extLst>
          </p:cNvPr>
          <p:cNvSpPr txBox="1"/>
          <p:nvPr/>
        </p:nvSpPr>
        <p:spPr>
          <a:xfrm>
            <a:off x="3331994" y="4501260"/>
            <a:ext cx="737463" cy="492443"/>
          </a:xfrm>
          <a:prstGeom prst="rect">
            <a:avLst/>
          </a:prstGeom>
          <a:solidFill>
            <a:schemeClr val="accent2"/>
          </a:solidFill>
        </p:spPr>
        <p:txBody>
          <a:bodyPr wrap="square" rtlCol="0">
            <a:spAutoFit/>
          </a:bodyPr>
          <a:lstStyle/>
          <a:p>
            <a:pPr algn="l"/>
            <a:r>
              <a:rPr lang="en-US" sz="1300" dirty="0">
                <a:solidFill>
                  <a:schemeClr val="bg1"/>
                </a:solidFill>
                <a:latin typeface="Avenir Book" panose="02000503020000020003" pitchFamily="2" charset="0"/>
              </a:rPr>
              <a:t>Ronde 2</a:t>
            </a:r>
            <a:endParaRPr lang="en-NL" sz="1300" dirty="0">
              <a:solidFill>
                <a:schemeClr val="bg1"/>
              </a:solidFill>
              <a:latin typeface="Avenir Book" panose="02000503020000020003" pitchFamily="2" charset="0"/>
            </a:endParaRPr>
          </a:p>
        </p:txBody>
      </p:sp>
      <p:sp>
        <p:nvSpPr>
          <p:cNvPr id="83" name="Rectangle 82">
            <a:extLst>
              <a:ext uri="{FF2B5EF4-FFF2-40B4-BE49-F238E27FC236}">
                <a16:creationId xmlns:a16="http://schemas.microsoft.com/office/drawing/2014/main" id="{A7331599-5B27-1D90-3F24-219A116A5199}"/>
              </a:ext>
            </a:extLst>
          </p:cNvPr>
          <p:cNvSpPr/>
          <p:nvPr/>
        </p:nvSpPr>
        <p:spPr>
          <a:xfrm>
            <a:off x="4134364" y="4501260"/>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bg1"/>
              </a:solidFill>
              <a:latin typeface="Avenir Book" panose="02000503020000020003" pitchFamily="2" charset="0"/>
            </a:endParaRPr>
          </a:p>
        </p:txBody>
      </p:sp>
      <p:sp>
        <p:nvSpPr>
          <p:cNvPr id="84" name="TextBox 83">
            <a:extLst>
              <a:ext uri="{FF2B5EF4-FFF2-40B4-BE49-F238E27FC236}">
                <a16:creationId xmlns:a16="http://schemas.microsoft.com/office/drawing/2014/main" id="{B0E06829-A1F8-2D35-573E-2F845C36454A}"/>
              </a:ext>
            </a:extLst>
          </p:cNvPr>
          <p:cNvSpPr txBox="1"/>
          <p:nvPr/>
        </p:nvSpPr>
        <p:spPr>
          <a:xfrm>
            <a:off x="4774947" y="4497765"/>
            <a:ext cx="737463" cy="492443"/>
          </a:xfrm>
          <a:prstGeom prst="rect">
            <a:avLst/>
          </a:prstGeom>
          <a:solidFill>
            <a:schemeClr val="accent2"/>
          </a:solidFill>
        </p:spPr>
        <p:txBody>
          <a:bodyPr wrap="square" rtlCol="0">
            <a:spAutoFit/>
          </a:bodyPr>
          <a:lstStyle/>
          <a:p>
            <a:pPr algn="l"/>
            <a:r>
              <a:rPr lang="en-US" sz="1300" dirty="0">
                <a:solidFill>
                  <a:schemeClr val="bg1"/>
                </a:solidFill>
                <a:latin typeface="Avenir Book" panose="02000503020000020003" pitchFamily="2" charset="0"/>
              </a:rPr>
              <a:t>Ronde 3</a:t>
            </a:r>
            <a:endParaRPr lang="en-NL" sz="1300" dirty="0">
              <a:solidFill>
                <a:schemeClr val="bg1"/>
              </a:solidFill>
              <a:latin typeface="Avenir Book" panose="02000503020000020003" pitchFamily="2" charset="0"/>
            </a:endParaRPr>
          </a:p>
        </p:txBody>
      </p:sp>
      <p:sp>
        <p:nvSpPr>
          <p:cNvPr id="85" name="Rectangle 84">
            <a:extLst>
              <a:ext uri="{FF2B5EF4-FFF2-40B4-BE49-F238E27FC236}">
                <a16:creationId xmlns:a16="http://schemas.microsoft.com/office/drawing/2014/main" id="{0148BA24-8FA9-1611-5043-F2B69EFF2142}"/>
              </a:ext>
            </a:extLst>
          </p:cNvPr>
          <p:cNvSpPr/>
          <p:nvPr/>
        </p:nvSpPr>
        <p:spPr>
          <a:xfrm>
            <a:off x="5577317" y="4497765"/>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bg1"/>
              </a:solidFill>
              <a:latin typeface="Avenir Book" panose="02000503020000020003" pitchFamily="2" charset="0"/>
            </a:endParaRPr>
          </a:p>
        </p:txBody>
      </p:sp>
      <p:grpSp>
        <p:nvGrpSpPr>
          <p:cNvPr id="86" name="Group 85">
            <a:extLst>
              <a:ext uri="{FF2B5EF4-FFF2-40B4-BE49-F238E27FC236}">
                <a16:creationId xmlns:a16="http://schemas.microsoft.com/office/drawing/2014/main" id="{3D14B070-FBF9-17F9-4CFA-4C5AE3DABAF0}"/>
              </a:ext>
            </a:extLst>
          </p:cNvPr>
          <p:cNvGrpSpPr/>
          <p:nvPr/>
        </p:nvGrpSpPr>
        <p:grpSpPr>
          <a:xfrm>
            <a:off x="7834581" y="1102377"/>
            <a:ext cx="2866761" cy="609783"/>
            <a:chOff x="8701645" y="1332366"/>
            <a:chExt cx="2866761" cy="609783"/>
          </a:xfrm>
        </p:grpSpPr>
        <p:sp>
          <p:nvSpPr>
            <p:cNvPr id="87" name="Rectangle 86">
              <a:extLst>
                <a:ext uri="{FF2B5EF4-FFF2-40B4-BE49-F238E27FC236}">
                  <a16:creationId xmlns:a16="http://schemas.microsoft.com/office/drawing/2014/main" id="{68F368E2-2D6D-2994-56C2-9CB21352EB9F}"/>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latin typeface="Avenir Book" panose="02000503020000020003" pitchFamily="2" charset="0"/>
                </a:rPr>
                <a:t>GLOBAAL</a:t>
              </a:r>
            </a:p>
          </p:txBody>
        </p:sp>
        <p:pic>
          <p:nvPicPr>
            <p:cNvPr id="88" name="Graphic 87" descr="Earth globe: Africa and Europe with solid fill">
              <a:extLst>
                <a:ext uri="{FF2B5EF4-FFF2-40B4-BE49-F238E27FC236}">
                  <a16:creationId xmlns:a16="http://schemas.microsoft.com/office/drawing/2014/main" id="{C8FDE560-CCD9-801F-9E67-512166D0D04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flipH="1">
              <a:off x="8778149" y="1376998"/>
              <a:ext cx="547090" cy="547090"/>
            </a:xfrm>
            <a:prstGeom prst="rect">
              <a:avLst/>
            </a:prstGeom>
          </p:spPr>
        </p:pic>
        <p:pic>
          <p:nvPicPr>
            <p:cNvPr id="89" name="Graphic 88" descr="Earth globe: Africa and Europe with solid fill">
              <a:extLst>
                <a:ext uri="{FF2B5EF4-FFF2-40B4-BE49-F238E27FC236}">
                  <a16:creationId xmlns:a16="http://schemas.microsoft.com/office/drawing/2014/main" id="{0C25FD33-0D0B-1743-21A3-8F96A6DBD26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0919738" y="1379852"/>
              <a:ext cx="547090" cy="547090"/>
            </a:xfrm>
            <a:prstGeom prst="rect">
              <a:avLst/>
            </a:prstGeom>
          </p:spPr>
        </p:pic>
      </p:grpSp>
      <p:sp>
        <p:nvSpPr>
          <p:cNvPr id="90" name="Rectangle 89">
            <a:extLst>
              <a:ext uri="{FF2B5EF4-FFF2-40B4-BE49-F238E27FC236}">
                <a16:creationId xmlns:a16="http://schemas.microsoft.com/office/drawing/2014/main" id="{6B680754-3146-06B1-DB32-C2B776CD2C82}"/>
              </a:ext>
            </a:extLst>
          </p:cNvPr>
          <p:cNvSpPr/>
          <p:nvPr/>
        </p:nvSpPr>
        <p:spPr>
          <a:xfrm>
            <a:off x="7182490" y="1765266"/>
            <a:ext cx="4170948" cy="207993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NL" dirty="0">
              <a:solidFill>
                <a:schemeClr val="bg1"/>
              </a:solidFill>
              <a:latin typeface="Avenir Book" panose="02000503020000020003" pitchFamily="2" charset="0"/>
              <a:cs typeface="Courier New" panose="02070309020205020404" pitchFamily="49" charset="0"/>
            </a:endParaRPr>
          </a:p>
          <a:p>
            <a:pPr algn="ctr"/>
            <a:r>
              <a:rPr lang="en-NL" sz="2500" dirty="0">
                <a:solidFill>
                  <a:schemeClr val="bg1"/>
                </a:solidFill>
                <a:latin typeface="Avenir Book" panose="02000503020000020003" pitchFamily="2" charset="0"/>
                <a:cs typeface="Courier New" panose="02070309020205020404" pitchFamily="49" charset="0"/>
              </a:rPr>
              <a:t>Nationale sportweek</a:t>
            </a:r>
          </a:p>
          <a:p>
            <a:pPr algn="ctr"/>
            <a:endParaRPr lang="en-NL" dirty="0">
              <a:solidFill>
                <a:schemeClr val="bg1"/>
              </a:solidFill>
              <a:latin typeface="Avenir Book" panose="02000503020000020003" pitchFamily="2" charset="0"/>
              <a:cs typeface="Courier New" panose="02070309020205020404" pitchFamily="49" charset="0"/>
            </a:endParaRPr>
          </a:p>
          <a:p>
            <a:pPr algn="ctr"/>
            <a:r>
              <a:rPr lang="en-NL" dirty="0">
                <a:solidFill>
                  <a:schemeClr val="bg1"/>
                </a:solidFill>
                <a:latin typeface="Avenir Book" panose="02000503020000020003" pitchFamily="2" charset="0"/>
                <a:cs typeface="Courier New" panose="02070309020205020404" pitchFamily="49" charset="0"/>
              </a:rPr>
              <a:t>+7 </a:t>
            </a:r>
            <a:r>
              <a:rPr lang="en-NL">
                <a:solidFill>
                  <a:schemeClr val="bg1"/>
                </a:solidFill>
                <a:latin typeface="Avenir Book" panose="02000503020000020003" pitchFamily="2" charset="0"/>
                <a:cs typeface="Courier New" panose="02070309020205020404" pitchFamily="49" charset="0"/>
              </a:rPr>
              <a:t>voor elk</a:t>
            </a:r>
            <a:r>
              <a:rPr lang="nl-NL" dirty="0">
                <a:solidFill>
                  <a:schemeClr val="bg1"/>
                </a:solidFill>
                <a:latin typeface="Avenir Book" panose="02000503020000020003" pitchFamily="2" charset="0"/>
                <a:cs typeface="Courier New" panose="02070309020205020404" pitchFamily="49" charset="0"/>
              </a:rPr>
              <a:t>e</a:t>
            </a:r>
            <a:r>
              <a:rPr lang="en-NL">
                <a:solidFill>
                  <a:schemeClr val="bg1"/>
                </a:solidFill>
                <a:latin typeface="Avenir Book" panose="02000503020000020003" pitchFamily="2" charset="0"/>
                <a:cs typeface="Courier New" panose="02070309020205020404" pitchFamily="49" charset="0"/>
              </a:rPr>
              <a:t> </a:t>
            </a:r>
            <a:r>
              <a:rPr lang="nl-NL" dirty="0">
                <a:solidFill>
                  <a:schemeClr val="bg1"/>
                </a:solidFill>
                <a:latin typeface="Avenir Book" panose="02000503020000020003" pitchFamily="2" charset="0"/>
                <a:cs typeface="Courier New" panose="02070309020205020404" pitchFamily="49" charset="0"/>
              </a:rPr>
              <a:t>stad</a:t>
            </a:r>
            <a:r>
              <a:rPr lang="en-NL">
                <a:solidFill>
                  <a:schemeClr val="bg1"/>
                </a:solidFill>
                <a:latin typeface="Avenir Book" panose="02000503020000020003" pitchFamily="2" charset="0"/>
                <a:cs typeface="Courier New" panose="02070309020205020404" pitchFamily="49" charset="0"/>
              </a:rPr>
              <a:t>, </a:t>
            </a:r>
            <a:r>
              <a:rPr lang="en-NL" dirty="0">
                <a:solidFill>
                  <a:schemeClr val="bg1"/>
                </a:solidFill>
                <a:latin typeface="Avenir Book" panose="02000503020000020003" pitchFamily="2" charset="0"/>
                <a:cs typeface="Courier New" panose="02070309020205020404" pitchFamily="49" charset="0"/>
              </a:rPr>
              <a:t>extra +4 </a:t>
            </a:r>
            <a:r>
              <a:rPr lang="en-NL">
                <a:solidFill>
                  <a:schemeClr val="bg1"/>
                </a:solidFill>
                <a:latin typeface="Avenir Book" panose="02000503020000020003" pitchFamily="2" charset="0"/>
                <a:cs typeface="Courier New" panose="02070309020205020404" pitchFamily="49" charset="0"/>
              </a:rPr>
              <a:t>voor </a:t>
            </a:r>
            <a:r>
              <a:rPr lang="nl-NL" dirty="0">
                <a:solidFill>
                  <a:schemeClr val="bg1"/>
                </a:solidFill>
                <a:latin typeface="Avenir Book" panose="02000503020000020003" pitchFamily="2" charset="0"/>
                <a:cs typeface="Courier New" panose="02070309020205020404" pitchFamily="49" charset="0"/>
              </a:rPr>
              <a:t>steden</a:t>
            </a:r>
            <a:r>
              <a:rPr lang="en-NL">
                <a:solidFill>
                  <a:schemeClr val="bg1"/>
                </a:solidFill>
                <a:latin typeface="Avenir Book" panose="02000503020000020003" pitchFamily="2" charset="0"/>
                <a:cs typeface="Courier New" panose="02070309020205020404" pitchFamily="49" charset="0"/>
              </a:rPr>
              <a:t> </a:t>
            </a:r>
            <a:r>
              <a:rPr lang="en-NL" dirty="0">
                <a:solidFill>
                  <a:schemeClr val="bg1"/>
                </a:solidFill>
                <a:latin typeface="Avenir Book" panose="02000503020000020003" pitchFamily="2" charset="0"/>
                <a:cs typeface="Courier New" panose="02070309020205020404" pitchFamily="49" charset="0"/>
              </a:rPr>
              <a:t>met een sportcentrum</a:t>
            </a:r>
          </a:p>
        </p:txBody>
      </p:sp>
      <mc:AlternateContent xmlns:mc="http://schemas.openxmlformats.org/markup-compatibility/2006" xmlns:a14="http://schemas.microsoft.com/office/drawing/2010/main">
        <mc:Choice Requires="a14">
          <p:sp>
            <p:nvSpPr>
              <p:cNvPr id="96" name="Rounded Rectangle 4">
                <a:extLst>
                  <a:ext uri="{FF2B5EF4-FFF2-40B4-BE49-F238E27FC236}">
                    <a16:creationId xmlns:a16="http://schemas.microsoft.com/office/drawing/2014/main" id="{8F98E333-ACED-6D43-FF93-A7B0B6CDA8AF}"/>
                  </a:ext>
                </a:extLst>
              </p:cNvPr>
              <p:cNvSpPr/>
              <p:nvPr/>
            </p:nvSpPr>
            <p:spPr>
              <a:xfrm>
                <a:off x="8017013" y="5066429"/>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Inbrekers</a:t>
                </a:r>
              </a:p>
              <a:p>
                <a:pPr lvl="0" algn="ctr"/>
                <a:r>
                  <a:rPr lang="nl-NL" sz="1300" dirty="0">
                    <a:solidFill>
                      <a:schemeClr val="bg1"/>
                    </a:solidFill>
                    <a:latin typeface="Avenir Book" panose="02000503020000020003" pitchFamily="2" charset="0"/>
                    <a:cs typeface="Courier New" panose="02070309020205020404" pitchFamily="49" charset="0"/>
                  </a:rPr>
                  <a:t>Onrust door onopgeloste inbraken</a:t>
                </a:r>
              </a:p>
              <a:p>
                <a:pPr lvl="0" algn="ctr"/>
                <a14:m>
                  <m:oMath xmlns:m="http://schemas.openxmlformats.org/officeDocument/2006/math">
                    <m:r>
                      <a:rPr lang="nl-NL" sz="1300" i="1">
                        <a:solidFill>
                          <a:schemeClr val="bg1"/>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bg1"/>
                    </a:solidFill>
                    <a:latin typeface="Avenir Book" panose="02000503020000020003" pitchFamily="2" charset="0"/>
                    <a:cs typeface="Courier New" panose="02070309020205020404" pitchFamily="49" charset="0"/>
                  </a:rPr>
                  <a:t> -7, maar -3 met politiebureau</a:t>
                </a:r>
              </a:p>
            </p:txBody>
          </p:sp>
        </mc:Choice>
        <mc:Fallback xmlns="">
          <p:sp>
            <p:nvSpPr>
              <p:cNvPr id="96" name="Rounded Rectangle 4">
                <a:extLst>
                  <a:ext uri="{FF2B5EF4-FFF2-40B4-BE49-F238E27FC236}">
                    <a16:creationId xmlns:a16="http://schemas.microsoft.com/office/drawing/2014/main" id="{8F98E333-ACED-6D43-FF93-A7B0B6CDA8AF}"/>
                  </a:ext>
                </a:extLst>
              </p:cNvPr>
              <p:cNvSpPr>
                <a:spLocks noRot="1" noChangeAspect="1" noMove="1" noResize="1" noEditPoints="1" noAdjustHandles="1" noChangeArrowheads="1" noChangeShapeType="1" noTextEdit="1"/>
              </p:cNvSpPr>
              <p:nvPr/>
            </p:nvSpPr>
            <p:spPr>
              <a:xfrm>
                <a:off x="8017013" y="5066429"/>
                <a:ext cx="2501900" cy="1486953"/>
              </a:xfrm>
              <a:prstGeom prst="roundRect">
                <a:avLst/>
              </a:prstGeom>
              <a:blipFill>
                <a:blip r:embed="rId7"/>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p:grpSp>
        <p:nvGrpSpPr>
          <p:cNvPr id="129" name="Group 128">
            <a:extLst>
              <a:ext uri="{FF2B5EF4-FFF2-40B4-BE49-F238E27FC236}">
                <a16:creationId xmlns:a16="http://schemas.microsoft.com/office/drawing/2014/main" id="{E5ACEA8A-925E-94ED-EB1D-C377374BC462}"/>
              </a:ext>
            </a:extLst>
          </p:cNvPr>
          <p:cNvGrpSpPr/>
          <p:nvPr/>
        </p:nvGrpSpPr>
        <p:grpSpPr>
          <a:xfrm>
            <a:off x="7834582" y="4150924"/>
            <a:ext cx="2866761" cy="609783"/>
            <a:chOff x="8701645" y="1332366"/>
            <a:chExt cx="2866761" cy="609783"/>
          </a:xfrm>
        </p:grpSpPr>
        <p:sp>
          <p:nvSpPr>
            <p:cNvPr id="130" name="Rectangle 129">
              <a:extLst>
                <a:ext uri="{FF2B5EF4-FFF2-40B4-BE49-F238E27FC236}">
                  <a16:creationId xmlns:a16="http://schemas.microsoft.com/office/drawing/2014/main" id="{FB214297-6105-5A55-14F7-DD0EE23716A2}"/>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latin typeface="Avenir Book" panose="02000503020000020003" pitchFamily="2" charset="0"/>
                </a:rPr>
                <a:t>LOKAAL</a:t>
              </a:r>
            </a:p>
          </p:txBody>
        </p:sp>
        <p:pic>
          <p:nvPicPr>
            <p:cNvPr id="131" name="Graphic 130" descr="Marker with solid fill">
              <a:extLst>
                <a:ext uri="{FF2B5EF4-FFF2-40B4-BE49-F238E27FC236}">
                  <a16:creationId xmlns:a16="http://schemas.microsoft.com/office/drawing/2014/main" id="{E56783C6-DD30-3C19-4193-C9F1FF921E65}"/>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flipH="1">
              <a:off x="8778149" y="1376998"/>
              <a:ext cx="547090" cy="547090"/>
            </a:xfrm>
            <a:prstGeom prst="rect">
              <a:avLst/>
            </a:prstGeom>
          </p:spPr>
        </p:pic>
        <p:pic>
          <p:nvPicPr>
            <p:cNvPr id="132" name="Graphic 131" descr="Marker with solid fill">
              <a:extLst>
                <a:ext uri="{FF2B5EF4-FFF2-40B4-BE49-F238E27FC236}">
                  <a16:creationId xmlns:a16="http://schemas.microsoft.com/office/drawing/2014/main" id="{E1A4647B-F106-B552-5598-466FEBB87DC0}"/>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10919738" y="1379852"/>
              <a:ext cx="547090" cy="547090"/>
            </a:xfrm>
            <a:prstGeom prst="rect">
              <a:avLst/>
            </a:prstGeom>
          </p:spPr>
        </p:pic>
      </p:grpSp>
      <p:cxnSp>
        <p:nvCxnSpPr>
          <p:cNvPr id="133" name="Straight Arrow Connector 132">
            <a:extLst>
              <a:ext uri="{FF2B5EF4-FFF2-40B4-BE49-F238E27FC236}">
                <a16:creationId xmlns:a16="http://schemas.microsoft.com/office/drawing/2014/main" id="{545AF734-3297-59C8-9464-59A5F8744069}"/>
              </a:ext>
            </a:extLst>
          </p:cNvPr>
          <p:cNvCxnSpPr>
            <a:cxnSpLocks/>
          </p:cNvCxnSpPr>
          <p:nvPr/>
        </p:nvCxnSpPr>
        <p:spPr>
          <a:xfrm flipH="1">
            <a:off x="5814782" y="3093057"/>
            <a:ext cx="1309587" cy="33594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4" name="Straight Arrow Connector 133">
            <a:extLst>
              <a:ext uri="{FF2B5EF4-FFF2-40B4-BE49-F238E27FC236}">
                <a16:creationId xmlns:a16="http://schemas.microsoft.com/office/drawing/2014/main" id="{20442747-DDD0-8062-C03A-B3B1DFC6646B}"/>
              </a:ext>
            </a:extLst>
          </p:cNvPr>
          <p:cNvCxnSpPr>
            <a:cxnSpLocks/>
          </p:cNvCxnSpPr>
          <p:nvPr/>
        </p:nvCxnSpPr>
        <p:spPr>
          <a:xfrm flipH="1" flipV="1">
            <a:off x="4125965" y="4126727"/>
            <a:ext cx="3757640" cy="141860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BF367B32-1D6C-22D4-440F-61ED7DD6B340}"/>
              </a:ext>
            </a:extLst>
          </p:cNvPr>
          <p:cNvCxnSpPr>
            <a:cxnSpLocks/>
          </p:cNvCxnSpPr>
          <p:nvPr/>
        </p:nvCxnSpPr>
        <p:spPr>
          <a:xfrm flipH="1">
            <a:off x="3076379" y="3998660"/>
            <a:ext cx="828261" cy="43202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9" name="Afbeelding 8">
            <a:extLst>
              <a:ext uri="{FF2B5EF4-FFF2-40B4-BE49-F238E27FC236}">
                <a16:creationId xmlns:a16="http://schemas.microsoft.com/office/drawing/2014/main" id="{BE3A83F4-2F55-6170-A32E-4C04C0FD0A78}"/>
              </a:ext>
            </a:extLst>
          </p:cNvPr>
          <p:cNvPicPr>
            <a:picLocks noChangeAspect="1"/>
          </p:cNvPicPr>
          <p:nvPr/>
        </p:nvPicPr>
        <p:blipFill>
          <a:blip r:embed="rId9"/>
          <a:stretch>
            <a:fillRect/>
          </a:stretch>
        </p:blipFill>
        <p:spPr>
          <a:xfrm>
            <a:off x="5835816" y="592949"/>
            <a:ext cx="5602228" cy="421484"/>
          </a:xfrm>
          <a:prstGeom prst="rect">
            <a:avLst/>
          </a:prstGeom>
        </p:spPr>
      </p:pic>
      <p:sp>
        <p:nvSpPr>
          <p:cNvPr id="11" name="TextBox 18">
            <a:extLst>
              <a:ext uri="{FF2B5EF4-FFF2-40B4-BE49-F238E27FC236}">
                <a16:creationId xmlns:a16="http://schemas.microsoft.com/office/drawing/2014/main" id="{8ABB5383-AF64-189F-B90C-03088E360F73}"/>
              </a:ext>
            </a:extLst>
          </p:cNvPr>
          <p:cNvSpPr txBox="1"/>
          <p:nvPr/>
        </p:nvSpPr>
        <p:spPr>
          <a:xfrm>
            <a:off x="7005894" y="573073"/>
            <a:ext cx="3901196" cy="426912"/>
          </a:xfrm>
          <a:prstGeom prst="rect">
            <a:avLst/>
          </a:prstGeom>
          <a:noFill/>
        </p:spPr>
        <p:txBody>
          <a:bodyPr wrap="square" rtlCol="0">
            <a:spAutoFit/>
          </a:bodyPr>
          <a:lstStyle/>
          <a:p>
            <a:pPr algn="ctr">
              <a:lnSpc>
                <a:spcPct val="150000"/>
              </a:lnSpc>
            </a:pPr>
            <a:r>
              <a:rPr lang="nl-NL"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SPELUITLEG</a:t>
            </a:r>
          </a:p>
        </p:txBody>
      </p:sp>
      <p:sp>
        <p:nvSpPr>
          <p:cNvPr id="13" name="Tekstvak 12">
            <a:extLst>
              <a:ext uri="{FF2B5EF4-FFF2-40B4-BE49-F238E27FC236}">
                <a16:creationId xmlns:a16="http://schemas.microsoft.com/office/drawing/2014/main" id="{B293525F-189F-E968-1FE0-8193BCD91A50}"/>
              </a:ext>
            </a:extLst>
          </p:cNvPr>
          <p:cNvSpPr txBox="1"/>
          <p:nvPr/>
        </p:nvSpPr>
        <p:spPr>
          <a:xfrm>
            <a:off x="1055014" y="1545311"/>
            <a:ext cx="4532977" cy="338554"/>
          </a:xfrm>
          <a:prstGeom prst="rect">
            <a:avLst/>
          </a:prstGeom>
          <a:solidFill>
            <a:schemeClr val="accent2"/>
          </a:solidFill>
          <a:effectLst>
            <a:outerShdw dist="71720" dir="2520000" algn="tl" rotWithShape="0">
              <a:schemeClr val="tx2"/>
            </a:outerShdw>
          </a:effectLst>
        </p:spPr>
        <p:txBody>
          <a:bodyPr wrap="square">
            <a:spAutoFit/>
          </a:bodyPr>
          <a:lstStyle/>
          <a:p>
            <a:pPr algn="ctr"/>
            <a:r>
              <a:rPr lang="nl-NL" sz="1600" b="1" spc="300" dirty="0">
                <a:solidFill>
                  <a:schemeClr val="bg1"/>
                </a:solidFill>
                <a:latin typeface="Avenir Book" panose="02000503020000020003" pitchFamily="2" charset="0"/>
                <a:cs typeface="Calibri" panose="020F0502020204030204" pitchFamily="34" charset="0"/>
              </a:rPr>
              <a:t>LEEFBAARHEIDSPUNTEN</a:t>
            </a:r>
            <a:endParaRPr lang="nl-NL" sz="1600" dirty="0"/>
          </a:p>
        </p:txBody>
      </p:sp>
      <p:sp>
        <p:nvSpPr>
          <p:cNvPr id="15" name="Tekstvak 14">
            <a:extLst>
              <a:ext uri="{FF2B5EF4-FFF2-40B4-BE49-F238E27FC236}">
                <a16:creationId xmlns:a16="http://schemas.microsoft.com/office/drawing/2014/main" id="{46D82DE2-9F47-5643-27F9-6864A142A68F}"/>
              </a:ext>
            </a:extLst>
          </p:cNvPr>
          <p:cNvSpPr txBox="1"/>
          <p:nvPr/>
        </p:nvSpPr>
        <p:spPr>
          <a:xfrm>
            <a:off x="1061948" y="2106398"/>
            <a:ext cx="4532977" cy="1566776"/>
          </a:xfrm>
          <a:prstGeom prst="rect">
            <a:avLst/>
          </a:prstGeom>
          <a:solidFill>
            <a:schemeClr val="accent2"/>
          </a:solidFill>
          <a:effectLst>
            <a:outerShdw dist="71720" dir="2520000" algn="tl" rotWithShape="0">
              <a:schemeClr val="tx2"/>
            </a:outerShdw>
          </a:effectLst>
        </p:spPr>
        <p:txBody>
          <a:bodyPr wrap="square">
            <a:spAutoFit/>
          </a:bodyPr>
          <a:lstStyle/>
          <a:p>
            <a:pPr>
              <a:lnSpc>
                <a:spcPct val="150000"/>
              </a:lnSpc>
            </a:pPr>
            <a:r>
              <a:rPr lang="nl-NL" sz="1300" b="1" dirty="0">
                <a:solidFill>
                  <a:schemeClr val="bg1"/>
                </a:solidFill>
                <a:latin typeface="Avenir Book" panose="02000503020000020003" pitchFamily="2" charset="0"/>
              </a:rPr>
              <a:t>Elke stad start met 100 leefbaarheidspunten en elke gebeurtenis heeft daar invloed op. Noteer het nieuwe puntenaantal op je stadsblad. </a:t>
            </a:r>
          </a:p>
          <a:p>
            <a:pPr>
              <a:lnSpc>
                <a:spcPct val="150000"/>
              </a:lnSpc>
            </a:pPr>
            <a:r>
              <a:rPr lang="nl-NL" sz="1300" dirty="0">
                <a:solidFill>
                  <a:schemeClr val="bg1"/>
                </a:solidFill>
                <a:latin typeface="Avenir Book" panose="02000503020000020003" pitchFamily="2" charset="0"/>
              </a:rPr>
              <a:t>Deze voorbeeldstad heeft geen sportcentrum. Dat is 100 + 7 = 107. Het heeft wél een politiebureau: 107 – 3 = 104.</a:t>
            </a:r>
          </a:p>
        </p:txBody>
      </p:sp>
      <p:grpSp>
        <p:nvGrpSpPr>
          <p:cNvPr id="2" name="Group 1">
            <a:extLst>
              <a:ext uri="{FF2B5EF4-FFF2-40B4-BE49-F238E27FC236}">
                <a16:creationId xmlns:a16="http://schemas.microsoft.com/office/drawing/2014/main" id="{62633D61-7630-394A-BD77-64316E320E3D}"/>
              </a:ext>
            </a:extLst>
          </p:cNvPr>
          <p:cNvGrpSpPr/>
          <p:nvPr/>
        </p:nvGrpSpPr>
        <p:grpSpPr>
          <a:xfrm>
            <a:off x="9293587" y="-9227"/>
            <a:ext cx="2906006" cy="609783"/>
            <a:chOff x="8662400" y="1332366"/>
            <a:chExt cx="2906006" cy="609783"/>
          </a:xfrm>
        </p:grpSpPr>
        <p:sp>
          <p:nvSpPr>
            <p:cNvPr id="10" name="Rectangle 9">
              <a:extLst>
                <a:ext uri="{FF2B5EF4-FFF2-40B4-BE49-F238E27FC236}">
                  <a16:creationId xmlns:a16="http://schemas.microsoft.com/office/drawing/2014/main" id="{05983518-3627-F2D0-AC4D-5A8109D90303}"/>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latin typeface="Avenir Book" panose="02000503020000020003" pitchFamily="2" charset="0"/>
                </a:rPr>
                <a:t>GEBEURTENIS</a:t>
              </a:r>
            </a:p>
          </p:txBody>
        </p:sp>
        <p:pic>
          <p:nvPicPr>
            <p:cNvPr id="12" name="Graphic 11" descr="Lightning bolt with solid fill">
              <a:extLst>
                <a:ext uri="{FF2B5EF4-FFF2-40B4-BE49-F238E27FC236}">
                  <a16:creationId xmlns:a16="http://schemas.microsoft.com/office/drawing/2014/main" id="{11C440B5-BCD9-788F-D817-670455E12F2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flipH="1">
              <a:off x="8662400" y="1376998"/>
              <a:ext cx="547090" cy="547090"/>
            </a:xfrm>
            <a:prstGeom prst="rect">
              <a:avLst/>
            </a:prstGeom>
          </p:spPr>
        </p:pic>
        <p:pic>
          <p:nvPicPr>
            <p:cNvPr id="14" name="Graphic 13" descr="Lightning bolt with solid fill">
              <a:extLst>
                <a:ext uri="{FF2B5EF4-FFF2-40B4-BE49-F238E27FC236}">
                  <a16:creationId xmlns:a16="http://schemas.microsoft.com/office/drawing/2014/main" id="{9A58C468-D4EC-2591-9D21-875D99005D4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989187" y="1379852"/>
              <a:ext cx="547090" cy="547090"/>
            </a:xfrm>
            <a:prstGeom prst="rect">
              <a:avLst/>
            </a:prstGeom>
          </p:spPr>
        </p:pic>
      </p:grpSp>
      <p:sp>
        <p:nvSpPr>
          <p:cNvPr id="18" name="Rectangle 17">
            <a:extLst>
              <a:ext uri="{FF2B5EF4-FFF2-40B4-BE49-F238E27FC236}">
                <a16:creationId xmlns:a16="http://schemas.microsoft.com/office/drawing/2014/main" id="{AD0AA9B3-0E82-0E62-8836-61B8505C259D}"/>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Voor-beeld- ronde</a:t>
            </a:r>
          </a:p>
        </p:txBody>
      </p:sp>
      <p:sp>
        <p:nvSpPr>
          <p:cNvPr id="20" name="TextBox 2">
            <a:extLst>
              <a:ext uri="{FF2B5EF4-FFF2-40B4-BE49-F238E27FC236}">
                <a16:creationId xmlns:a16="http://schemas.microsoft.com/office/drawing/2014/main" id="{152EC108-D6E5-3BA7-8B6B-C92903285585}"/>
              </a:ext>
            </a:extLst>
          </p:cNvPr>
          <p:cNvSpPr txBox="1"/>
          <p:nvPr/>
        </p:nvSpPr>
        <p:spPr>
          <a:xfrm>
            <a:off x="1996088" y="592949"/>
            <a:ext cx="1176925"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SPELUITLEG</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16" name="TextBox 2">
            <a:extLst>
              <a:ext uri="{FF2B5EF4-FFF2-40B4-BE49-F238E27FC236}">
                <a16:creationId xmlns:a16="http://schemas.microsoft.com/office/drawing/2014/main" id="{9C70E6F4-73E9-A25D-15CF-734923639246}"/>
              </a:ext>
            </a:extLst>
          </p:cNvPr>
          <p:cNvSpPr txBox="1"/>
          <p:nvPr/>
        </p:nvSpPr>
        <p:spPr>
          <a:xfrm>
            <a:off x="410009" y="5345226"/>
            <a:ext cx="1662631" cy="1226554"/>
          </a:xfrm>
          <a:prstGeom prst="rect">
            <a:avLst/>
          </a:prstGeom>
          <a:noFill/>
        </p:spPr>
        <p:txBody>
          <a:bodyPr wrap="square">
            <a:spAutoFit/>
          </a:bodyPr>
          <a:lstStyle/>
          <a:p>
            <a:pPr>
              <a:lnSpc>
                <a:spcPct val="150000"/>
              </a:lnSpc>
            </a:pPr>
            <a:r>
              <a:rPr lang="nl-NL" sz="1000" dirty="0">
                <a:latin typeface="Avenir Book" panose="02000503020000020003" pitchFamily="2" charset="0"/>
              </a:rPr>
              <a:t>Er gebeurt iets wat elke stad beïnvloedt én iets wat alleen in jullie stad plaatsvindt. Dit levert punten op of kost punten. </a:t>
            </a:r>
          </a:p>
        </p:txBody>
      </p:sp>
    </p:spTree>
    <p:extLst>
      <p:ext uri="{BB962C8B-B14F-4D97-AF65-F5344CB8AC3E}">
        <p14:creationId xmlns:p14="http://schemas.microsoft.com/office/powerpoint/2010/main" val="614731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descr="Afbeelding met Rechthoek, omlijsting&#10;&#10;Door AI gegenereerde inhoud is mogelijk onjuist.">
            <a:extLst>
              <a:ext uri="{FF2B5EF4-FFF2-40B4-BE49-F238E27FC236}">
                <a16:creationId xmlns:a16="http://schemas.microsoft.com/office/drawing/2014/main" id="{B3C95642-9591-BF0C-5E8D-2F289586297F}"/>
              </a:ext>
            </a:extLst>
          </p:cNvPr>
          <p:cNvPicPr>
            <a:picLocks noChangeAspect="1"/>
          </p:cNvPicPr>
          <p:nvPr/>
        </p:nvPicPr>
        <p:blipFill>
          <a:blip r:embed="rId2">
            <a:alphaModFix/>
            <a:extLst>
              <a:ext uri="{BEBA8EAE-BF5A-486C-A8C5-ECC9F3942E4B}">
                <a14:imgProps xmlns:a14="http://schemas.microsoft.com/office/drawing/2010/main">
                  <a14:imgLayer r:embed="rId3">
                    <a14:imgEffect>
                      <a14:colorTemperature colorTemp="7618"/>
                    </a14:imgEffect>
                    <a14:imgEffect>
                      <a14:saturation sat="158000"/>
                    </a14:imgEffect>
                  </a14:imgLayer>
                </a14:imgProps>
              </a:ext>
            </a:extLst>
          </a:blip>
          <a:stretch>
            <a:fillRect/>
          </a:stretch>
        </p:blipFill>
        <p:spPr>
          <a:xfrm rot="5400000">
            <a:off x="5397245" y="224107"/>
            <a:ext cx="7196054" cy="6555036"/>
          </a:xfrm>
          <a:prstGeom prst="rect">
            <a:avLst/>
          </a:prstGeom>
        </p:spPr>
      </p:pic>
      <p:sp>
        <p:nvSpPr>
          <p:cNvPr id="20" name="Rectangle 19">
            <a:extLst>
              <a:ext uri="{FF2B5EF4-FFF2-40B4-BE49-F238E27FC236}">
                <a16:creationId xmlns:a16="http://schemas.microsoft.com/office/drawing/2014/main" id="{5B043F02-03C8-9872-E4D0-654E84787CA5}"/>
              </a:ext>
            </a:extLst>
          </p:cNvPr>
          <p:cNvSpPr/>
          <p:nvPr/>
        </p:nvSpPr>
        <p:spPr>
          <a:xfrm>
            <a:off x="422618" y="5172070"/>
            <a:ext cx="1568537" cy="143545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bg1"/>
              </a:solidFill>
              <a:latin typeface="Avenir Book" panose="02000503020000020003" pitchFamily="2" charset="0"/>
            </a:endParaRPr>
          </a:p>
        </p:txBody>
      </p:sp>
      <p:grpSp>
        <p:nvGrpSpPr>
          <p:cNvPr id="21" name="Group 20">
            <a:extLst>
              <a:ext uri="{FF2B5EF4-FFF2-40B4-BE49-F238E27FC236}">
                <a16:creationId xmlns:a16="http://schemas.microsoft.com/office/drawing/2014/main" id="{504D0C48-BC95-B0A6-4F17-7A2F9A92C35E}"/>
              </a:ext>
            </a:extLst>
          </p:cNvPr>
          <p:cNvGrpSpPr/>
          <p:nvPr/>
        </p:nvGrpSpPr>
        <p:grpSpPr>
          <a:xfrm>
            <a:off x="434366" y="5079307"/>
            <a:ext cx="1556789" cy="1482976"/>
            <a:chOff x="8481343" y="1332367"/>
            <a:chExt cx="1556789" cy="1482976"/>
          </a:xfrm>
        </p:grpSpPr>
        <p:sp>
          <p:nvSpPr>
            <p:cNvPr id="22" name="Rectangle 21">
              <a:extLst>
                <a:ext uri="{FF2B5EF4-FFF2-40B4-BE49-F238E27FC236}">
                  <a16:creationId xmlns:a16="http://schemas.microsoft.com/office/drawing/2014/main" id="{46FF7571-B3F5-9F33-0F4D-A24C92560B93}"/>
                </a:ext>
              </a:extLst>
            </p:cNvPr>
            <p:cNvSpPr/>
            <p:nvPr/>
          </p:nvSpPr>
          <p:spPr>
            <a:xfrm>
              <a:off x="8481343" y="1332367"/>
              <a:ext cx="1556789"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bg1"/>
                  </a:solidFill>
                  <a:latin typeface="Avenir Book" panose="02000503020000020003" pitchFamily="2" charset="0"/>
                </a:rPr>
                <a:t>GEBEURTENIS</a:t>
              </a:r>
            </a:p>
          </p:txBody>
        </p:sp>
        <p:pic>
          <p:nvPicPr>
            <p:cNvPr id="23" name="Graphic 22" descr="Lightning bolt with solid fill">
              <a:extLst>
                <a:ext uri="{FF2B5EF4-FFF2-40B4-BE49-F238E27FC236}">
                  <a16:creationId xmlns:a16="http://schemas.microsoft.com/office/drawing/2014/main" id="{7C8004E9-4E09-0587-B611-60D78D018DD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8637334" y="1655173"/>
              <a:ext cx="1160170" cy="1160170"/>
            </a:xfrm>
            <a:prstGeom prst="rect">
              <a:avLst/>
            </a:prstGeom>
          </p:spPr>
        </p:pic>
      </p:grpSp>
      <p:pic>
        <p:nvPicPr>
          <p:cNvPr id="24" name="Picture 23" descr="A black and white sign with white text&#10;&#10;Description automatically generated">
            <a:extLst>
              <a:ext uri="{FF2B5EF4-FFF2-40B4-BE49-F238E27FC236}">
                <a16:creationId xmlns:a16="http://schemas.microsoft.com/office/drawing/2014/main" id="{8BB6F381-00CC-1984-605D-524C1173AFF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21293252">
            <a:off x="275056" y="4770180"/>
            <a:ext cx="1432144" cy="377352"/>
          </a:xfrm>
          <a:prstGeom prst="rect">
            <a:avLst/>
          </a:prstGeom>
        </p:spPr>
      </p:pic>
      <p:sp>
        <p:nvSpPr>
          <p:cNvPr id="27" name="Rectangle 26">
            <a:extLst>
              <a:ext uri="{FF2B5EF4-FFF2-40B4-BE49-F238E27FC236}">
                <a16:creationId xmlns:a16="http://schemas.microsoft.com/office/drawing/2014/main" id="{40ABB7F6-8868-9B7B-9B88-81C844FE76AC}"/>
              </a:ext>
            </a:extLst>
          </p:cNvPr>
          <p:cNvSpPr/>
          <p:nvPr/>
        </p:nvSpPr>
        <p:spPr>
          <a:xfrm>
            <a:off x="2032180" y="5348332"/>
            <a:ext cx="1317441" cy="125919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bg1"/>
              </a:solidFill>
              <a:latin typeface="Avenir Book" panose="02000503020000020003" pitchFamily="2" charset="0"/>
            </a:endParaRPr>
          </a:p>
        </p:txBody>
      </p:sp>
      <p:grpSp>
        <p:nvGrpSpPr>
          <p:cNvPr id="28" name="Group 27">
            <a:extLst>
              <a:ext uri="{FF2B5EF4-FFF2-40B4-BE49-F238E27FC236}">
                <a16:creationId xmlns:a16="http://schemas.microsoft.com/office/drawing/2014/main" id="{D95A7388-E61B-8035-B226-28727FBAAC39}"/>
              </a:ext>
            </a:extLst>
          </p:cNvPr>
          <p:cNvGrpSpPr/>
          <p:nvPr/>
        </p:nvGrpSpPr>
        <p:grpSpPr>
          <a:xfrm>
            <a:off x="2032181" y="5080111"/>
            <a:ext cx="1317440" cy="1389738"/>
            <a:chOff x="8701646" y="1332367"/>
            <a:chExt cx="1317440" cy="1389738"/>
          </a:xfrm>
        </p:grpSpPr>
        <p:sp>
          <p:nvSpPr>
            <p:cNvPr id="29" name="Rectangle 28">
              <a:extLst>
                <a:ext uri="{FF2B5EF4-FFF2-40B4-BE49-F238E27FC236}">
                  <a16:creationId xmlns:a16="http://schemas.microsoft.com/office/drawing/2014/main" id="{C581DE0D-4F90-303E-D9B8-709D27161CB4}"/>
                </a:ext>
              </a:extLst>
            </p:cNvPr>
            <p:cNvSpPr/>
            <p:nvPr/>
          </p:nvSpPr>
          <p:spPr>
            <a:xfrm>
              <a:off x="8701646" y="1332367"/>
              <a:ext cx="1317440"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bg1"/>
                  </a:solidFill>
                  <a:latin typeface="Avenir Book" panose="02000503020000020003" pitchFamily="2" charset="0"/>
                </a:rPr>
                <a:t>BELASTING</a:t>
              </a:r>
            </a:p>
          </p:txBody>
        </p:sp>
        <p:pic>
          <p:nvPicPr>
            <p:cNvPr id="30" name="Graphic 29" descr="Coins with solid fill">
              <a:extLst>
                <a:ext uri="{FF2B5EF4-FFF2-40B4-BE49-F238E27FC236}">
                  <a16:creationId xmlns:a16="http://schemas.microsoft.com/office/drawing/2014/main" id="{918089F7-6EB5-47F7-200C-C57DD6DE1EF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flipH="1">
              <a:off x="8914690" y="1790381"/>
              <a:ext cx="931724" cy="931724"/>
            </a:xfrm>
            <a:prstGeom prst="rect">
              <a:avLst/>
            </a:prstGeom>
          </p:spPr>
        </p:pic>
      </p:grpSp>
      <p:grpSp>
        <p:nvGrpSpPr>
          <p:cNvPr id="14" name="Group 13">
            <a:extLst>
              <a:ext uri="{FF2B5EF4-FFF2-40B4-BE49-F238E27FC236}">
                <a16:creationId xmlns:a16="http://schemas.microsoft.com/office/drawing/2014/main" id="{A807BAD7-F6A9-6452-C4CA-99DCF0D23F32}"/>
              </a:ext>
            </a:extLst>
          </p:cNvPr>
          <p:cNvGrpSpPr/>
          <p:nvPr/>
        </p:nvGrpSpPr>
        <p:grpSpPr>
          <a:xfrm>
            <a:off x="6716610" y="2388528"/>
            <a:ext cx="3145130" cy="172303"/>
            <a:chOff x="6405272" y="771619"/>
            <a:chExt cx="3145130" cy="172303"/>
          </a:xfrm>
        </p:grpSpPr>
        <p:sp>
          <p:nvSpPr>
            <p:cNvPr id="15" name="Rectangle 14">
              <a:extLst>
                <a:ext uri="{FF2B5EF4-FFF2-40B4-BE49-F238E27FC236}">
                  <a16:creationId xmlns:a16="http://schemas.microsoft.com/office/drawing/2014/main" id="{53BC674E-91F9-F11A-951F-9059622267E1}"/>
                </a:ext>
              </a:extLst>
            </p:cNvPr>
            <p:cNvSpPr/>
            <p:nvPr/>
          </p:nvSpPr>
          <p:spPr>
            <a:xfrm>
              <a:off x="6637066"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Avenir Book" panose="02000503020000020003" pitchFamily="2" charset="0"/>
                </a:rPr>
                <a:t>Voedselproductie</a:t>
              </a:r>
            </a:p>
          </p:txBody>
        </p:sp>
        <p:sp>
          <p:nvSpPr>
            <p:cNvPr id="16" name="Rectangle 15">
              <a:extLst>
                <a:ext uri="{FF2B5EF4-FFF2-40B4-BE49-F238E27FC236}">
                  <a16:creationId xmlns:a16="http://schemas.microsoft.com/office/drawing/2014/main" id="{EB44CFB8-854A-7819-419D-A5EF09D62773}"/>
                </a:ext>
              </a:extLst>
            </p:cNvPr>
            <p:cNvSpPr/>
            <p:nvPr/>
          </p:nvSpPr>
          <p:spPr>
            <a:xfrm>
              <a:off x="6405272" y="771619"/>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latin typeface="Avenir Book" panose="02000503020000020003" pitchFamily="2" charset="0"/>
                </a:rPr>
                <a:t>1</a:t>
              </a:r>
            </a:p>
          </p:txBody>
        </p:sp>
      </p:grpSp>
      <p:grpSp>
        <p:nvGrpSpPr>
          <p:cNvPr id="25" name="Group 24">
            <a:extLst>
              <a:ext uri="{FF2B5EF4-FFF2-40B4-BE49-F238E27FC236}">
                <a16:creationId xmlns:a16="http://schemas.microsoft.com/office/drawing/2014/main" id="{13E10E6A-2F90-E58F-3DC1-0124087B72DF}"/>
              </a:ext>
            </a:extLst>
          </p:cNvPr>
          <p:cNvGrpSpPr/>
          <p:nvPr/>
        </p:nvGrpSpPr>
        <p:grpSpPr>
          <a:xfrm>
            <a:off x="6716610" y="2586021"/>
            <a:ext cx="3145129" cy="172189"/>
            <a:chOff x="6405272" y="772148"/>
            <a:chExt cx="3145129" cy="172189"/>
          </a:xfrm>
        </p:grpSpPr>
        <p:sp>
          <p:nvSpPr>
            <p:cNvPr id="61" name="Rectangle 60">
              <a:extLst>
                <a:ext uri="{FF2B5EF4-FFF2-40B4-BE49-F238E27FC236}">
                  <a16:creationId xmlns:a16="http://schemas.microsoft.com/office/drawing/2014/main" id="{5F49C4DC-E7F2-601B-321B-A4D982B576D4}"/>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Avenir Book" panose="02000503020000020003" pitchFamily="2" charset="0"/>
                </a:rPr>
                <a:t>Huizen</a:t>
              </a:r>
            </a:p>
          </p:txBody>
        </p:sp>
        <p:sp>
          <p:nvSpPr>
            <p:cNvPr id="62" name="Rectangle 61">
              <a:extLst>
                <a:ext uri="{FF2B5EF4-FFF2-40B4-BE49-F238E27FC236}">
                  <a16:creationId xmlns:a16="http://schemas.microsoft.com/office/drawing/2014/main" id="{8621E1CC-79A0-E44F-725A-CFFA6404D96B}"/>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latin typeface="Avenir Book" panose="02000503020000020003" pitchFamily="2" charset="0"/>
                </a:rPr>
                <a:t>2</a:t>
              </a:r>
            </a:p>
          </p:txBody>
        </p:sp>
      </p:grpSp>
      <p:grpSp>
        <p:nvGrpSpPr>
          <p:cNvPr id="63" name="Group 62">
            <a:extLst>
              <a:ext uri="{FF2B5EF4-FFF2-40B4-BE49-F238E27FC236}">
                <a16:creationId xmlns:a16="http://schemas.microsoft.com/office/drawing/2014/main" id="{AA3AD3FA-16DA-DD91-B938-3C58D15D3973}"/>
              </a:ext>
            </a:extLst>
          </p:cNvPr>
          <p:cNvGrpSpPr/>
          <p:nvPr/>
        </p:nvGrpSpPr>
        <p:grpSpPr>
          <a:xfrm>
            <a:off x="6716610" y="2782985"/>
            <a:ext cx="3145129" cy="172189"/>
            <a:chOff x="6405272" y="772148"/>
            <a:chExt cx="3145129" cy="172189"/>
          </a:xfrm>
        </p:grpSpPr>
        <p:sp>
          <p:nvSpPr>
            <p:cNvPr id="64" name="Rectangle 63">
              <a:extLst>
                <a:ext uri="{FF2B5EF4-FFF2-40B4-BE49-F238E27FC236}">
                  <a16:creationId xmlns:a16="http://schemas.microsoft.com/office/drawing/2014/main" id="{8E128167-3E4F-B19D-9633-83CA7E286F0B}"/>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Avenir Book" panose="02000503020000020003" pitchFamily="2" charset="0"/>
                </a:rPr>
                <a:t>Drinkwater</a:t>
              </a:r>
            </a:p>
          </p:txBody>
        </p:sp>
        <p:sp>
          <p:nvSpPr>
            <p:cNvPr id="65" name="Rectangle 64">
              <a:extLst>
                <a:ext uri="{FF2B5EF4-FFF2-40B4-BE49-F238E27FC236}">
                  <a16:creationId xmlns:a16="http://schemas.microsoft.com/office/drawing/2014/main" id="{E0E46435-FB6C-327D-3B48-21E0D0C87E9D}"/>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latin typeface="Avenir Book" panose="02000503020000020003" pitchFamily="2" charset="0"/>
                </a:rPr>
                <a:t>3</a:t>
              </a:r>
            </a:p>
          </p:txBody>
        </p:sp>
      </p:grpSp>
      <p:grpSp>
        <p:nvGrpSpPr>
          <p:cNvPr id="66" name="Group 65">
            <a:extLst>
              <a:ext uri="{FF2B5EF4-FFF2-40B4-BE49-F238E27FC236}">
                <a16:creationId xmlns:a16="http://schemas.microsoft.com/office/drawing/2014/main" id="{50364ABE-B421-B27F-0E2B-7B0BB8BEF9D7}"/>
              </a:ext>
            </a:extLst>
          </p:cNvPr>
          <p:cNvGrpSpPr/>
          <p:nvPr/>
        </p:nvGrpSpPr>
        <p:grpSpPr>
          <a:xfrm>
            <a:off x="6716610" y="2979949"/>
            <a:ext cx="3145129" cy="172189"/>
            <a:chOff x="6405272" y="772148"/>
            <a:chExt cx="3145129" cy="172189"/>
          </a:xfrm>
        </p:grpSpPr>
        <p:sp>
          <p:nvSpPr>
            <p:cNvPr id="67" name="Rectangle 66">
              <a:extLst>
                <a:ext uri="{FF2B5EF4-FFF2-40B4-BE49-F238E27FC236}">
                  <a16:creationId xmlns:a16="http://schemas.microsoft.com/office/drawing/2014/main" id="{1ADC1EC4-40A6-4BB2-7FD9-FB6CEE330AA6}"/>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Avenir Book" panose="02000503020000020003" pitchFamily="2" charset="0"/>
                </a:rPr>
                <a:t>Fabriek</a:t>
              </a:r>
            </a:p>
          </p:txBody>
        </p:sp>
        <p:sp>
          <p:nvSpPr>
            <p:cNvPr id="68" name="Rectangle 67">
              <a:extLst>
                <a:ext uri="{FF2B5EF4-FFF2-40B4-BE49-F238E27FC236}">
                  <a16:creationId xmlns:a16="http://schemas.microsoft.com/office/drawing/2014/main" id="{00223643-DE65-5832-76FF-91576D077B74}"/>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latin typeface="Avenir Book" panose="02000503020000020003" pitchFamily="2" charset="0"/>
                </a:rPr>
                <a:t>4</a:t>
              </a:r>
            </a:p>
          </p:txBody>
        </p:sp>
      </p:grpSp>
      <p:grpSp>
        <p:nvGrpSpPr>
          <p:cNvPr id="69" name="Group 68">
            <a:extLst>
              <a:ext uri="{FF2B5EF4-FFF2-40B4-BE49-F238E27FC236}">
                <a16:creationId xmlns:a16="http://schemas.microsoft.com/office/drawing/2014/main" id="{62A4B8CA-35B1-8DB5-D5D7-6829CAD0D10B}"/>
              </a:ext>
            </a:extLst>
          </p:cNvPr>
          <p:cNvGrpSpPr/>
          <p:nvPr/>
        </p:nvGrpSpPr>
        <p:grpSpPr>
          <a:xfrm>
            <a:off x="6716610" y="3176913"/>
            <a:ext cx="3145129" cy="172189"/>
            <a:chOff x="6405272" y="772148"/>
            <a:chExt cx="3145129" cy="172189"/>
          </a:xfrm>
        </p:grpSpPr>
        <p:sp>
          <p:nvSpPr>
            <p:cNvPr id="70" name="Rectangle 69">
              <a:extLst>
                <a:ext uri="{FF2B5EF4-FFF2-40B4-BE49-F238E27FC236}">
                  <a16:creationId xmlns:a16="http://schemas.microsoft.com/office/drawing/2014/main" id="{B11F7FFA-83AF-E9CF-3476-BAA50F8B00B0}"/>
                </a:ext>
              </a:extLst>
            </p:cNvPr>
            <p:cNvSpPr/>
            <p:nvPr/>
          </p:nvSpPr>
          <p:spPr>
            <a:xfrm>
              <a:off x="6637065" y="772148"/>
              <a:ext cx="291333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71" name="Rectangle 70">
              <a:extLst>
                <a:ext uri="{FF2B5EF4-FFF2-40B4-BE49-F238E27FC236}">
                  <a16:creationId xmlns:a16="http://schemas.microsoft.com/office/drawing/2014/main" id="{6E954D56-97B6-B135-D62C-84CB604971D6}"/>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latin typeface="Avenir Book" panose="02000503020000020003" pitchFamily="2" charset="0"/>
                </a:rPr>
                <a:t>5</a:t>
              </a:r>
            </a:p>
          </p:txBody>
        </p:sp>
      </p:grpSp>
      <p:sp>
        <p:nvSpPr>
          <p:cNvPr id="72" name="Rectangle 71">
            <a:extLst>
              <a:ext uri="{FF2B5EF4-FFF2-40B4-BE49-F238E27FC236}">
                <a16:creationId xmlns:a16="http://schemas.microsoft.com/office/drawing/2014/main" id="{608F44C1-EE7E-9BAF-9E3F-91BF2A559047}"/>
              </a:ext>
            </a:extLst>
          </p:cNvPr>
          <p:cNvSpPr/>
          <p:nvPr/>
        </p:nvSpPr>
        <p:spPr>
          <a:xfrm>
            <a:off x="9997691" y="2386562"/>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73" name="Rectangle 72">
            <a:extLst>
              <a:ext uri="{FF2B5EF4-FFF2-40B4-BE49-F238E27FC236}">
                <a16:creationId xmlns:a16="http://schemas.microsoft.com/office/drawing/2014/main" id="{E74FBF4F-A5EA-9E6C-61E6-99327DD3DB52}"/>
              </a:ext>
            </a:extLst>
          </p:cNvPr>
          <p:cNvSpPr/>
          <p:nvPr/>
        </p:nvSpPr>
        <p:spPr>
          <a:xfrm>
            <a:off x="9997691" y="2583502"/>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2</a:t>
            </a:r>
          </a:p>
        </p:txBody>
      </p:sp>
      <p:sp>
        <p:nvSpPr>
          <p:cNvPr id="74" name="Rectangle 73">
            <a:extLst>
              <a:ext uri="{FF2B5EF4-FFF2-40B4-BE49-F238E27FC236}">
                <a16:creationId xmlns:a16="http://schemas.microsoft.com/office/drawing/2014/main" id="{BD153325-7AED-53FD-E2DB-1C5EE21E7350}"/>
              </a:ext>
            </a:extLst>
          </p:cNvPr>
          <p:cNvSpPr/>
          <p:nvPr/>
        </p:nvSpPr>
        <p:spPr>
          <a:xfrm>
            <a:off x="9997691" y="2780442"/>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75" name="Rectangle 74">
            <a:extLst>
              <a:ext uri="{FF2B5EF4-FFF2-40B4-BE49-F238E27FC236}">
                <a16:creationId xmlns:a16="http://schemas.microsoft.com/office/drawing/2014/main" id="{68FA059E-C8E8-CAD9-D8B8-B36EEF6D1DF9}"/>
              </a:ext>
            </a:extLst>
          </p:cNvPr>
          <p:cNvSpPr/>
          <p:nvPr/>
        </p:nvSpPr>
        <p:spPr>
          <a:xfrm>
            <a:off x="9997691" y="2977382"/>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76" name="Rectangle 75">
            <a:extLst>
              <a:ext uri="{FF2B5EF4-FFF2-40B4-BE49-F238E27FC236}">
                <a16:creationId xmlns:a16="http://schemas.microsoft.com/office/drawing/2014/main" id="{DFD8F892-309B-0FC5-7C2B-05079E64F48B}"/>
              </a:ext>
            </a:extLst>
          </p:cNvPr>
          <p:cNvSpPr/>
          <p:nvPr/>
        </p:nvSpPr>
        <p:spPr>
          <a:xfrm>
            <a:off x="9997691" y="3174322"/>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latin typeface="Avenir Book" panose="02000503020000020003" pitchFamily="2" charset="0"/>
            </a:endParaRPr>
          </a:p>
        </p:txBody>
      </p:sp>
      <p:sp>
        <p:nvSpPr>
          <p:cNvPr id="77" name="Rectangle 76">
            <a:extLst>
              <a:ext uri="{FF2B5EF4-FFF2-40B4-BE49-F238E27FC236}">
                <a16:creationId xmlns:a16="http://schemas.microsoft.com/office/drawing/2014/main" id="{C60543DA-C579-5F33-19C8-471FEB9279A8}"/>
              </a:ext>
            </a:extLst>
          </p:cNvPr>
          <p:cNvSpPr/>
          <p:nvPr/>
        </p:nvSpPr>
        <p:spPr>
          <a:xfrm>
            <a:off x="10376301" y="2383791"/>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latin typeface="Avenir Book" panose="02000503020000020003" pitchFamily="2" charset="0"/>
              </a:rPr>
              <a:t>3</a:t>
            </a:r>
          </a:p>
        </p:txBody>
      </p:sp>
      <p:sp>
        <p:nvSpPr>
          <p:cNvPr id="78" name="Rectangle 77">
            <a:extLst>
              <a:ext uri="{FF2B5EF4-FFF2-40B4-BE49-F238E27FC236}">
                <a16:creationId xmlns:a16="http://schemas.microsoft.com/office/drawing/2014/main" id="{B601C9AB-A01D-774F-A6C8-62B16152E171}"/>
              </a:ext>
            </a:extLst>
          </p:cNvPr>
          <p:cNvSpPr/>
          <p:nvPr/>
        </p:nvSpPr>
        <p:spPr>
          <a:xfrm>
            <a:off x="10376301" y="2580731"/>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latin typeface="Avenir Book" panose="02000503020000020003" pitchFamily="2" charset="0"/>
              </a:rPr>
              <a:t>1</a:t>
            </a:r>
          </a:p>
        </p:txBody>
      </p:sp>
      <p:sp>
        <p:nvSpPr>
          <p:cNvPr id="79" name="Rectangle 78">
            <a:extLst>
              <a:ext uri="{FF2B5EF4-FFF2-40B4-BE49-F238E27FC236}">
                <a16:creationId xmlns:a16="http://schemas.microsoft.com/office/drawing/2014/main" id="{48D6656C-6328-A9AE-D3D0-65D419CF62D8}"/>
              </a:ext>
            </a:extLst>
          </p:cNvPr>
          <p:cNvSpPr/>
          <p:nvPr/>
        </p:nvSpPr>
        <p:spPr>
          <a:xfrm>
            <a:off x="10376301" y="2777671"/>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latin typeface="Avenir Book" panose="02000503020000020003" pitchFamily="2" charset="0"/>
              </a:rPr>
              <a:t>3</a:t>
            </a:r>
          </a:p>
        </p:txBody>
      </p:sp>
      <p:sp>
        <p:nvSpPr>
          <p:cNvPr id="80" name="Rectangle 79">
            <a:extLst>
              <a:ext uri="{FF2B5EF4-FFF2-40B4-BE49-F238E27FC236}">
                <a16:creationId xmlns:a16="http://schemas.microsoft.com/office/drawing/2014/main" id="{09B668B8-E94C-D379-1F2C-B358FDC8DF20}"/>
              </a:ext>
            </a:extLst>
          </p:cNvPr>
          <p:cNvSpPr/>
          <p:nvPr/>
        </p:nvSpPr>
        <p:spPr>
          <a:xfrm>
            <a:off x="10376301" y="2974611"/>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latin typeface="Avenir Book" panose="02000503020000020003" pitchFamily="2" charset="0"/>
              </a:rPr>
              <a:t>0</a:t>
            </a:r>
          </a:p>
        </p:txBody>
      </p:sp>
      <p:sp>
        <p:nvSpPr>
          <p:cNvPr id="81" name="Rectangle 80">
            <a:extLst>
              <a:ext uri="{FF2B5EF4-FFF2-40B4-BE49-F238E27FC236}">
                <a16:creationId xmlns:a16="http://schemas.microsoft.com/office/drawing/2014/main" id="{3C6A0AA6-B247-7242-4068-BB3D242285CE}"/>
              </a:ext>
            </a:extLst>
          </p:cNvPr>
          <p:cNvSpPr/>
          <p:nvPr/>
        </p:nvSpPr>
        <p:spPr>
          <a:xfrm>
            <a:off x="10376301" y="3171551"/>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82" name="Rectangle 81">
            <a:extLst>
              <a:ext uri="{FF2B5EF4-FFF2-40B4-BE49-F238E27FC236}">
                <a16:creationId xmlns:a16="http://schemas.microsoft.com/office/drawing/2014/main" id="{625DCEF0-5964-E6AA-8680-7232558972B4}"/>
              </a:ext>
            </a:extLst>
          </p:cNvPr>
          <p:cNvSpPr/>
          <p:nvPr/>
        </p:nvSpPr>
        <p:spPr>
          <a:xfrm>
            <a:off x="10767437" y="2386562"/>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latin typeface="Avenir Book" panose="02000503020000020003" pitchFamily="2" charset="0"/>
              </a:rPr>
              <a:t>0</a:t>
            </a:r>
          </a:p>
        </p:txBody>
      </p:sp>
      <p:sp>
        <p:nvSpPr>
          <p:cNvPr id="83" name="Rectangle 82">
            <a:extLst>
              <a:ext uri="{FF2B5EF4-FFF2-40B4-BE49-F238E27FC236}">
                <a16:creationId xmlns:a16="http://schemas.microsoft.com/office/drawing/2014/main" id="{7CFF1713-D289-C270-CB92-FC4F9BE08C97}"/>
              </a:ext>
            </a:extLst>
          </p:cNvPr>
          <p:cNvSpPr/>
          <p:nvPr/>
        </p:nvSpPr>
        <p:spPr>
          <a:xfrm>
            <a:off x="10767437" y="2583502"/>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latin typeface="Avenir Book" panose="02000503020000020003" pitchFamily="2" charset="0"/>
              </a:rPr>
              <a:t>1</a:t>
            </a:r>
          </a:p>
        </p:txBody>
      </p:sp>
      <p:sp>
        <p:nvSpPr>
          <p:cNvPr id="84" name="Rectangle 83">
            <a:extLst>
              <a:ext uri="{FF2B5EF4-FFF2-40B4-BE49-F238E27FC236}">
                <a16:creationId xmlns:a16="http://schemas.microsoft.com/office/drawing/2014/main" id="{9C927E47-5D98-DCD7-FC33-1A186BE5E90A}"/>
              </a:ext>
            </a:extLst>
          </p:cNvPr>
          <p:cNvSpPr/>
          <p:nvPr/>
        </p:nvSpPr>
        <p:spPr>
          <a:xfrm>
            <a:off x="10767437" y="2780442"/>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latin typeface="Avenir Book" panose="02000503020000020003" pitchFamily="2" charset="0"/>
              </a:rPr>
              <a:t>1</a:t>
            </a:r>
          </a:p>
        </p:txBody>
      </p:sp>
      <p:sp>
        <p:nvSpPr>
          <p:cNvPr id="85" name="Rectangle 84">
            <a:extLst>
              <a:ext uri="{FF2B5EF4-FFF2-40B4-BE49-F238E27FC236}">
                <a16:creationId xmlns:a16="http://schemas.microsoft.com/office/drawing/2014/main" id="{91528BFD-2A36-BC35-0E67-245B8A540D79}"/>
              </a:ext>
            </a:extLst>
          </p:cNvPr>
          <p:cNvSpPr/>
          <p:nvPr/>
        </p:nvSpPr>
        <p:spPr>
          <a:xfrm>
            <a:off x="10767437" y="2977382"/>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latin typeface="Avenir Book" panose="02000503020000020003" pitchFamily="2" charset="0"/>
              </a:rPr>
              <a:t>0</a:t>
            </a:r>
          </a:p>
        </p:txBody>
      </p:sp>
      <p:sp>
        <p:nvSpPr>
          <p:cNvPr id="86" name="Rectangle 85">
            <a:extLst>
              <a:ext uri="{FF2B5EF4-FFF2-40B4-BE49-F238E27FC236}">
                <a16:creationId xmlns:a16="http://schemas.microsoft.com/office/drawing/2014/main" id="{A508D56B-3648-BAA2-0BF5-A15D792ADDF8}"/>
              </a:ext>
            </a:extLst>
          </p:cNvPr>
          <p:cNvSpPr/>
          <p:nvPr/>
        </p:nvSpPr>
        <p:spPr>
          <a:xfrm>
            <a:off x="10767437" y="3174322"/>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87" name="Rectangle 86">
            <a:extLst>
              <a:ext uri="{FF2B5EF4-FFF2-40B4-BE49-F238E27FC236}">
                <a16:creationId xmlns:a16="http://schemas.microsoft.com/office/drawing/2014/main" id="{244AC502-B6F5-77D0-5AB2-63E3701DBAAF}"/>
              </a:ext>
            </a:extLst>
          </p:cNvPr>
          <p:cNvSpPr/>
          <p:nvPr/>
        </p:nvSpPr>
        <p:spPr>
          <a:xfrm>
            <a:off x="11123445" y="2383778"/>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2</a:t>
            </a:r>
          </a:p>
        </p:txBody>
      </p:sp>
      <p:sp>
        <p:nvSpPr>
          <p:cNvPr id="88" name="Rectangle 87">
            <a:extLst>
              <a:ext uri="{FF2B5EF4-FFF2-40B4-BE49-F238E27FC236}">
                <a16:creationId xmlns:a16="http://schemas.microsoft.com/office/drawing/2014/main" id="{E0196F3D-6CED-1D7B-2010-1F2D39C43665}"/>
              </a:ext>
            </a:extLst>
          </p:cNvPr>
          <p:cNvSpPr/>
          <p:nvPr/>
        </p:nvSpPr>
        <p:spPr>
          <a:xfrm>
            <a:off x="11123445" y="2580718"/>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89" name="Rectangle 88">
            <a:extLst>
              <a:ext uri="{FF2B5EF4-FFF2-40B4-BE49-F238E27FC236}">
                <a16:creationId xmlns:a16="http://schemas.microsoft.com/office/drawing/2014/main" id="{25AE9E77-4E03-1D3C-F797-BBB59021F040}"/>
              </a:ext>
            </a:extLst>
          </p:cNvPr>
          <p:cNvSpPr/>
          <p:nvPr/>
        </p:nvSpPr>
        <p:spPr>
          <a:xfrm>
            <a:off x="11123445" y="2777658"/>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90" name="Rectangle 89">
            <a:extLst>
              <a:ext uri="{FF2B5EF4-FFF2-40B4-BE49-F238E27FC236}">
                <a16:creationId xmlns:a16="http://schemas.microsoft.com/office/drawing/2014/main" id="{D6A867F5-DCFC-128F-4B0D-C33BFDD4D689}"/>
              </a:ext>
            </a:extLst>
          </p:cNvPr>
          <p:cNvSpPr/>
          <p:nvPr/>
        </p:nvSpPr>
        <p:spPr>
          <a:xfrm>
            <a:off x="11123445" y="2974598"/>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4</a:t>
            </a:r>
          </a:p>
        </p:txBody>
      </p:sp>
      <p:sp>
        <p:nvSpPr>
          <p:cNvPr id="91" name="Rectangle 90">
            <a:extLst>
              <a:ext uri="{FF2B5EF4-FFF2-40B4-BE49-F238E27FC236}">
                <a16:creationId xmlns:a16="http://schemas.microsoft.com/office/drawing/2014/main" id="{9CB452A3-A8CB-12A8-61E6-4DBBBD0D2504}"/>
              </a:ext>
            </a:extLst>
          </p:cNvPr>
          <p:cNvSpPr/>
          <p:nvPr/>
        </p:nvSpPr>
        <p:spPr>
          <a:xfrm>
            <a:off x="11123445" y="3171538"/>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latin typeface="Avenir Book" panose="02000503020000020003" pitchFamily="2" charset="0"/>
            </a:endParaRPr>
          </a:p>
        </p:txBody>
      </p:sp>
      <p:pic>
        <p:nvPicPr>
          <p:cNvPr id="92" name="Picture 91" descr="A screenshot of a computer game&#10;&#10;Description automatically generated">
            <a:extLst>
              <a:ext uri="{FF2B5EF4-FFF2-40B4-BE49-F238E27FC236}">
                <a16:creationId xmlns:a16="http://schemas.microsoft.com/office/drawing/2014/main" id="{0F06DB24-16DD-D013-5EAA-6F09D348CCE6}"/>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rot="20922871">
            <a:off x="6467917" y="2041460"/>
            <a:ext cx="1170666" cy="325682"/>
          </a:xfrm>
          <a:prstGeom prst="rect">
            <a:avLst/>
          </a:prstGeom>
        </p:spPr>
      </p:pic>
      <p:grpSp>
        <p:nvGrpSpPr>
          <p:cNvPr id="93" name="Group 92">
            <a:extLst>
              <a:ext uri="{FF2B5EF4-FFF2-40B4-BE49-F238E27FC236}">
                <a16:creationId xmlns:a16="http://schemas.microsoft.com/office/drawing/2014/main" id="{F364590F-4EB3-F1F2-97CE-2EBFCEF9A3D0}"/>
              </a:ext>
            </a:extLst>
          </p:cNvPr>
          <p:cNvGrpSpPr/>
          <p:nvPr/>
        </p:nvGrpSpPr>
        <p:grpSpPr>
          <a:xfrm rot="1638523">
            <a:off x="9657475" y="2019685"/>
            <a:ext cx="518091" cy="303225"/>
            <a:chOff x="10543548" y="29692"/>
            <a:chExt cx="518091" cy="303225"/>
          </a:xfrm>
        </p:grpSpPr>
        <p:sp>
          <p:nvSpPr>
            <p:cNvPr id="94" name="Rectangle 93">
              <a:extLst>
                <a:ext uri="{FF2B5EF4-FFF2-40B4-BE49-F238E27FC236}">
                  <a16:creationId xmlns:a16="http://schemas.microsoft.com/office/drawing/2014/main" id="{6F1CC10F-2B1A-5AF0-54E2-AAAE61418E5A}"/>
                </a:ext>
              </a:extLst>
            </p:cNvPr>
            <p:cNvSpPr/>
            <p:nvPr/>
          </p:nvSpPr>
          <p:spPr>
            <a:xfrm>
              <a:off x="10561182" y="126823"/>
              <a:ext cx="469474" cy="15501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latin typeface="Avenir Book" panose="02000503020000020003" pitchFamily="2" charset="0"/>
              </a:endParaRPr>
            </a:p>
          </p:txBody>
        </p:sp>
        <p:sp>
          <p:nvSpPr>
            <p:cNvPr id="95" name="TextBox 94">
              <a:extLst>
                <a:ext uri="{FF2B5EF4-FFF2-40B4-BE49-F238E27FC236}">
                  <a16:creationId xmlns:a16="http://schemas.microsoft.com/office/drawing/2014/main" id="{F8AED30F-028D-4AC5-F8D4-1F7D678F2737}"/>
                </a:ext>
              </a:extLst>
            </p:cNvPr>
            <p:cNvSpPr txBox="1"/>
            <p:nvPr/>
          </p:nvSpPr>
          <p:spPr>
            <a:xfrm>
              <a:off x="10543548" y="29692"/>
              <a:ext cx="518091" cy="303225"/>
            </a:xfrm>
            <a:prstGeom prst="rect">
              <a:avLst/>
            </a:prstGeom>
            <a:noFill/>
          </p:spPr>
          <p:txBody>
            <a:bodyPr wrap="none" rtlCol="0">
              <a:spAutoFit/>
            </a:bodyPr>
            <a:lstStyle/>
            <a:p>
              <a:pPr algn="l">
                <a:lnSpc>
                  <a:spcPct val="150000"/>
                </a:lnSpc>
              </a:pPr>
              <a:r>
                <a:rPr lang="en-NL" sz="1000" dirty="0">
                  <a:latin typeface="Avenir Book" panose="02000503020000020003" pitchFamily="2" charset="0"/>
                </a:rPr>
                <a:t>Geluk</a:t>
              </a:r>
            </a:p>
          </p:txBody>
        </p:sp>
      </p:grpSp>
      <p:grpSp>
        <p:nvGrpSpPr>
          <p:cNvPr id="96" name="Group 95">
            <a:extLst>
              <a:ext uri="{FF2B5EF4-FFF2-40B4-BE49-F238E27FC236}">
                <a16:creationId xmlns:a16="http://schemas.microsoft.com/office/drawing/2014/main" id="{78B12941-90E1-8F47-B321-233433E374DA}"/>
              </a:ext>
            </a:extLst>
          </p:cNvPr>
          <p:cNvGrpSpPr/>
          <p:nvPr/>
        </p:nvGrpSpPr>
        <p:grpSpPr>
          <a:xfrm rot="1771341">
            <a:off x="10270005" y="1973834"/>
            <a:ext cx="753732" cy="303225"/>
            <a:chOff x="10488099" y="27147"/>
            <a:chExt cx="753732" cy="303225"/>
          </a:xfrm>
        </p:grpSpPr>
        <p:sp>
          <p:nvSpPr>
            <p:cNvPr id="97" name="Rectangle 96">
              <a:extLst>
                <a:ext uri="{FF2B5EF4-FFF2-40B4-BE49-F238E27FC236}">
                  <a16:creationId xmlns:a16="http://schemas.microsoft.com/office/drawing/2014/main" id="{C3A2CD2F-5F96-1589-5192-4073FDEDFA53}"/>
                </a:ext>
              </a:extLst>
            </p:cNvPr>
            <p:cNvSpPr/>
            <p:nvPr/>
          </p:nvSpPr>
          <p:spPr>
            <a:xfrm>
              <a:off x="10561182" y="126824"/>
              <a:ext cx="598433" cy="15501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latin typeface="Avenir Book" panose="02000503020000020003" pitchFamily="2" charset="0"/>
              </a:endParaRPr>
            </a:p>
          </p:txBody>
        </p:sp>
        <p:sp>
          <p:nvSpPr>
            <p:cNvPr id="98" name="TextBox 97">
              <a:extLst>
                <a:ext uri="{FF2B5EF4-FFF2-40B4-BE49-F238E27FC236}">
                  <a16:creationId xmlns:a16="http://schemas.microsoft.com/office/drawing/2014/main" id="{8633D576-5933-485C-D9B8-DD29F3C7B731}"/>
                </a:ext>
              </a:extLst>
            </p:cNvPr>
            <p:cNvSpPr txBox="1"/>
            <p:nvPr/>
          </p:nvSpPr>
          <p:spPr>
            <a:xfrm>
              <a:off x="10488099" y="27147"/>
              <a:ext cx="753732" cy="303225"/>
            </a:xfrm>
            <a:prstGeom prst="rect">
              <a:avLst/>
            </a:prstGeom>
            <a:noFill/>
          </p:spPr>
          <p:txBody>
            <a:bodyPr wrap="none" rtlCol="0">
              <a:spAutoFit/>
            </a:bodyPr>
            <a:lstStyle/>
            <a:p>
              <a:pPr algn="l">
                <a:lnSpc>
                  <a:spcPct val="150000"/>
                </a:lnSpc>
              </a:pPr>
              <a:r>
                <a:rPr lang="en-NL" sz="1000" dirty="0">
                  <a:solidFill>
                    <a:schemeClr val="accent3"/>
                  </a:solidFill>
                  <a:latin typeface="Avenir Book" panose="02000503020000020003" pitchFamily="2" charset="0"/>
                </a:rPr>
                <a:t>Veiligheid</a:t>
              </a:r>
            </a:p>
          </p:txBody>
        </p:sp>
      </p:grpSp>
      <p:grpSp>
        <p:nvGrpSpPr>
          <p:cNvPr id="99" name="Group 98">
            <a:extLst>
              <a:ext uri="{FF2B5EF4-FFF2-40B4-BE49-F238E27FC236}">
                <a16:creationId xmlns:a16="http://schemas.microsoft.com/office/drawing/2014/main" id="{A180B795-3A95-92B9-5305-BA084897392F}"/>
              </a:ext>
            </a:extLst>
          </p:cNvPr>
          <p:cNvGrpSpPr/>
          <p:nvPr/>
        </p:nvGrpSpPr>
        <p:grpSpPr>
          <a:xfrm rot="1776752">
            <a:off x="10683496" y="2004390"/>
            <a:ext cx="818243" cy="303225"/>
            <a:chOff x="10504800" y="27542"/>
            <a:chExt cx="818243" cy="303225"/>
          </a:xfrm>
        </p:grpSpPr>
        <p:sp>
          <p:nvSpPr>
            <p:cNvPr id="100" name="Rectangle 99">
              <a:extLst>
                <a:ext uri="{FF2B5EF4-FFF2-40B4-BE49-F238E27FC236}">
                  <a16:creationId xmlns:a16="http://schemas.microsoft.com/office/drawing/2014/main" id="{C265D79A-6885-175C-A1B2-C06C67BD2957}"/>
                </a:ext>
              </a:extLst>
            </p:cNvPr>
            <p:cNvSpPr/>
            <p:nvPr/>
          </p:nvSpPr>
          <p:spPr>
            <a:xfrm>
              <a:off x="10561182" y="126824"/>
              <a:ext cx="587836" cy="155013"/>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latin typeface="Avenir Book" panose="02000503020000020003" pitchFamily="2" charset="0"/>
              </a:endParaRPr>
            </a:p>
          </p:txBody>
        </p:sp>
        <p:sp>
          <p:nvSpPr>
            <p:cNvPr id="101" name="TextBox 100">
              <a:extLst>
                <a:ext uri="{FF2B5EF4-FFF2-40B4-BE49-F238E27FC236}">
                  <a16:creationId xmlns:a16="http://schemas.microsoft.com/office/drawing/2014/main" id="{A2CB7E2A-5556-7139-5916-66ED127A3844}"/>
                </a:ext>
              </a:extLst>
            </p:cNvPr>
            <p:cNvSpPr txBox="1"/>
            <p:nvPr/>
          </p:nvSpPr>
          <p:spPr>
            <a:xfrm>
              <a:off x="10504800" y="27542"/>
              <a:ext cx="818243" cy="303225"/>
            </a:xfrm>
            <a:prstGeom prst="rect">
              <a:avLst/>
            </a:prstGeom>
            <a:noFill/>
          </p:spPr>
          <p:txBody>
            <a:bodyPr wrap="square" rtlCol="0">
              <a:spAutoFit/>
            </a:bodyPr>
            <a:lstStyle/>
            <a:p>
              <a:pPr algn="l">
                <a:lnSpc>
                  <a:spcPct val="150000"/>
                </a:lnSpc>
              </a:pPr>
              <a:r>
                <a:rPr lang="en-NL" sz="1000" dirty="0">
                  <a:latin typeface="Avenir Book" panose="02000503020000020003" pitchFamily="2" charset="0"/>
                </a:rPr>
                <a:t>Economie</a:t>
              </a:r>
            </a:p>
          </p:txBody>
        </p:sp>
      </p:grpSp>
      <p:grpSp>
        <p:nvGrpSpPr>
          <p:cNvPr id="102" name="Group 101">
            <a:extLst>
              <a:ext uri="{FF2B5EF4-FFF2-40B4-BE49-F238E27FC236}">
                <a16:creationId xmlns:a16="http://schemas.microsoft.com/office/drawing/2014/main" id="{F6D31363-86C0-0F88-6E67-DC1B25F7EA33}"/>
              </a:ext>
            </a:extLst>
          </p:cNvPr>
          <p:cNvGrpSpPr/>
          <p:nvPr/>
        </p:nvGrpSpPr>
        <p:grpSpPr>
          <a:xfrm rot="1637741">
            <a:off x="9792773" y="1969438"/>
            <a:ext cx="883575" cy="303225"/>
            <a:chOff x="10443629" y="28508"/>
            <a:chExt cx="883575" cy="303225"/>
          </a:xfrm>
        </p:grpSpPr>
        <p:sp>
          <p:nvSpPr>
            <p:cNvPr id="103" name="Rectangle 102">
              <a:extLst>
                <a:ext uri="{FF2B5EF4-FFF2-40B4-BE49-F238E27FC236}">
                  <a16:creationId xmlns:a16="http://schemas.microsoft.com/office/drawing/2014/main" id="{44300D46-E5A5-DF4F-1D1E-15C0AB8620F1}"/>
                </a:ext>
              </a:extLst>
            </p:cNvPr>
            <p:cNvSpPr/>
            <p:nvPr/>
          </p:nvSpPr>
          <p:spPr>
            <a:xfrm>
              <a:off x="10561181" y="126824"/>
              <a:ext cx="650170" cy="155013"/>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latin typeface="Avenir Book" panose="02000503020000020003" pitchFamily="2" charset="0"/>
              </a:endParaRPr>
            </a:p>
          </p:txBody>
        </p:sp>
        <p:sp>
          <p:nvSpPr>
            <p:cNvPr id="104" name="TextBox 103">
              <a:extLst>
                <a:ext uri="{FF2B5EF4-FFF2-40B4-BE49-F238E27FC236}">
                  <a16:creationId xmlns:a16="http://schemas.microsoft.com/office/drawing/2014/main" id="{BBE4B8B5-CF4F-A49A-B3A1-2B61CCC25257}"/>
                </a:ext>
              </a:extLst>
            </p:cNvPr>
            <p:cNvSpPr txBox="1"/>
            <p:nvPr/>
          </p:nvSpPr>
          <p:spPr>
            <a:xfrm>
              <a:off x="10443629" y="28508"/>
              <a:ext cx="883575" cy="303225"/>
            </a:xfrm>
            <a:prstGeom prst="rect">
              <a:avLst/>
            </a:prstGeom>
            <a:noFill/>
          </p:spPr>
          <p:txBody>
            <a:bodyPr wrap="none" rtlCol="0">
              <a:spAutoFit/>
            </a:bodyPr>
            <a:lstStyle/>
            <a:p>
              <a:pPr algn="l">
                <a:lnSpc>
                  <a:spcPct val="150000"/>
                </a:lnSpc>
              </a:pPr>
              <a:r>
                <a:rPr lang="en-NL" sz="1000" dirty="0">
                  <a:solidFill>
                    <a:schemeClr val="accent3"/>
                  </a:solidFill>
                  <a:latin typeface="Avenir Book" panose="02000503020000020003" pitchFamily="2" charset="0"/>
                </a:rPr>
                <a:t>Gezondheid</a:t>
              </a:r>
            </a:p>
          </p:txBody>
        </p:sp>
      </p:grpSp>
      <p:sp>
        <p:nvSpPr>
          <p:cNvPr id="105" name="TextBox 104">
            <a:extLst>
              <a:ext uri="{FF2B5EF4-FFF2-40B4-BE49-F238E27FC236}">
                <a16:creationId xmlns:a16="http://schemas.microsoft.com/office/drawing/2014/main" id="{11AE090E-10FD-10C8-ADEA-7C1FB4DBB474}"/>
              </a:ext>
            </a:extLst>
          </p:cNvPr>
          <p:cNvSpPr txBox="1"/>
          <p:nvPr/>
        </p:nvSpPr>
        <p:spPr>
          <a:xfrm>
            <a:off x="7080005" y="3994755"/>
            <a:ext cx="3482671" cy="429733"/>
          </a:xfrm>
          <a:prstGeom prst="rect">
            <a:avLst/>
          </a:prstGeom>
          <a:solidFill>
            <a:schemeClr val="accent2"/>
          </a:solidFill>
        </p:spPr>
        <p:txBody>
          <a:bodyPr wrap="square" rtlCol="0">
            <a:spAutoFit/>
          </a:bodyPr>
          <a:lstStyle/>
          <a:p>
            <a:pPr algn="l">
              <a:lnSpc>
                <a:spcPct val="150000"/>
              </a:lnSpc>
            </a:pPr>
            <a:r>
              <a:rPr lang="en-NL" sz="1600" dirty="0">
                <a:solidFill>
                  <a:schemeClr val="accent3"/>
                </a:solidFill>
                <a:latin typeface="Avenir Book" panose="02000503020000020003" pitchFamily="2" charset="0"/>
              </a:rPr>
              <a:t>Belasting: 5 goud + helft economie</a:t>
            </a:r>
          </a:p>
        </p:txBody>
      </p:sp>
      <p:sp>
        <p:nvSpPr>
          <p:cNvPr id="107" name="TextBox 106">
            <a:extLst>
              <a:ext uri="{FF2B5EF4-FFF2-40B4-BE49-F238E27FC236}">
                <a16:creationId xmlns:a16="http://schemas.microsoft.com/office/drawing/2014/main" id="{FB5A44A6-9338-D9C0-A08F-0E2C87EEACD1}"/>
              </a:ext>
            </a:extLst>
          </p:cNvPr>
          <p:cNvSpPr txBox="1"/>
          <p:nvPr/>
        </p:nvSpPr>
        <p:spPr>
          <a:xfrm>
            <a:off x="6189694" y="4591402"/>
            <a:ext cx="5323795" cy="800219"/>
          </a:xfrm>
          <a:prstGeom prst="rect">
            <a:avLst/>
          </a:prstGeom>
          <a:noFill/>
        </p:spPr>
        <p:txBody>
          <a:bodyPr wrap="square">
            <a:spAutoFit/>
          </a:bodyPr>
          <a:lstStyle/>
          <a:p>
            <a:pPr algn="l">
              <a:lnSpc>
                <a:spcPct val="150000"/>
              </a:lnSpc>
            </a:pPr>
            <a:r>
              <a:rPr lang="en-NL" sz="1600" dirty="0">
                <a:solidFill>
                  <a:srgbClr val="0B647F"/>
                </a:solidFill>
                <a:latin typeface="Avenir Book" panose="02000503020000020003" pitchFamily="2" charset="0"/>
                <a:cs typeface="Courier New" panose="02070309020205020404" pitchFamily="49" charset="0"/>
              </a:rPr>
              <a:t>De economiescore </a:t>
            </a:r>
            <a:r>
              <a:rPr lang="en-NL" sz="1600">
                <a:solidFill>
                  <a:srgbClr val="0B647F"/>
                </a:solidFill>
                <a:latin typeface="Avenir Book" panose="02000503020000020003" pitchFamily="2" charset="0"/>
                <a:cs typeface="Courier New" panose="02070309020205020404" pitchFamily="49" charset="0"/>
              </a:rPr>
              <a:t>van </a:t>
            </a:r>
            <a:r>
              <a:rPr lang="nl-NL" sz="1600" dirty="0">
                <a:solidFill>
                  <a:srgbClr val="0B647F"/>
                </a:solidFill>
                <a:latin typeface="Avenir Book" panose="02000503020000020003" pitchFamily="2" charset="0"/>
                <a:cs typeface="Courier New" panose="02070309020205020404" pitchFamily="49" charset="0"/>
              </a:rPr>
              <a:t>deze</a:t>
            </a:r>
            <a:r>
              <a:rPr lang="en-NL" sz="1600">
                <a:solidFill>
                  <a:srgbClr val="0B647F"/>
                </a:solidFill>
                <a:latin typeface="Avenir Book" panose="02000503020000020003" pitchFamily="2" charset="0"/>
                <a:cs typeface="Courier New" panose="02070309020205020404" pitchFamily="49" charset="0"/>
              </a:rPr>
              <a:t> </a:t>
            </a:r>
            <a:r>
              <a:rPr lang="nl-NL" sz="1600" dirty="0">
                <a:solidFill>
                  <a:srgbClr val="0B647F"/>
                </a:solidFill>
                <a:latin typeface="Avenir Book" panose="02000503020000020003" pitchFamily="2" charset="0"/>
                <a:cs typeface="Courier New" panose="02070309020205020404" pitchFamily="49" charset="0"/>
              </a:rPr>
              <a:t>stad</a:t>
            </a:r>
            <a:r>
              <a:rPr lang="en-NL" sz="1600">
                <a:solidFill>
                  <a:srgbClr val="0B647F"/>
                </a:solidFill>
                <a:latin typeface="Avenir Book" panose="02000503020000020003" pitchFamily="2" charset="0"/>
                <a:cs typeface="Courier New" panose="02070309020205020404" pitchFamily="49" charset="0"/>
              </a:rPr>
              <a:t> </a:t>
            </a:r>
            <a:r>
              <a:rPr lang="en-NL" sz="1600" dirty="0">
                <a:solidFill>
                  <a:srgbClr val="0B647F"/>
                </a:solidFill>
                <a:latin typeface="Avenir Book" panose="02000503020000020003" pitchFamily="2" charset="0"/>
                <a:cs typeface="Courier New" panose="02070309020205020404" pitchFamily="49" charset="0"/>
              </a:rPr>
              <a:t>is 8.</a:t>
            </a:r>
          </a:p>
          <a:p>
            <a:pPr algn="l">
              <a:lnSpc>
                <a:spcPct val="150000"/>
              </a:lnSpc>
            </a:pPr>
            <a:r>
              <a:rPr lang="en-NL" sz="1600" dirty="0">
                <a:solidFill>
                  <a:srgbClr val="0B647F"/>
                </a:solidFill>
                <a:latin typeface="Avenir Book" panose="02000503020000020003" pitchFamily="2" charset="0"/>
                <a:cs typeface="Courier New" panose="02070309020205020404" pitchFamily="49" charset="0"/>
              </a:rPr>
              <a:t>8 : 2 = 4. Dus de belasting is: 5 + 4 = </a:t>
            </a:r>
            <a:r>
              <a:rPr lang="en-NL" sz="1600" b="1" dirty="0">
                <a:solidFill>
                  <a:srgbClr val="0B647F"/>
                </a:solidFill>
                <a:latin typeface="Avenir Book" panose="02000503020000020003" pitchFamily="2" charset="0"/>
                <a:cs typeface="Courier New" panose="02070309020205020404" pitchFamily="49" charset="0"/>
              </a:rPr>
              <a:t>9</a:t>
            </a:r>
            <a:r>
              <a:rPr lang="en-NL" sz="1600" dirty="0">
                <a:solidFill>
                  <a:srgbClr val="0B647F"/>
                </a:solidFill>
                <a:latin typeface="Avenir Book" panose="02000503020000020003" pitchFamily="2" charset="0"/>
                <a:cs typeface="Courier New" panose="02070309020205020404" pitchFamily="49" charset="0"/>
              </a:rPr>
              <a:t>.</a:t>
            </a:r>
          </a:p>
        </p:txBody>
      </p:sp>
      <p:cxnSp>
        <p:nvCxnSpPr>
          <p:cNvPr id="109" name="Straight Arrow Connector 108">
            <a:extLst>
              <a:ext uri="{FF2B5EF4-FFF2-40B4-BE49-F238E27FC236}">
                <a16:creationId xmlns:a16="http://schemas.microsoft.com/office/drawing/2014/main" id="{1238D070-6115-EBAD-5907-A2F98EF5FC62}"/>
              </a:ext>
            </a:extLst>
          </p:cNvPr>
          <p:cNvCxnSpPr/>
          <p:nvPr/>
        </p:nvCxnSpPr>
        <p:spPr>
          <a:xfrm flipV="1">
            <a:off x="10548644" y="3429000"/>
            <a:ext cx="574801" cy="124636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32" name="TextBox 131">
            <a:extLst>
              <a:ext uri="{FF2B5EF4-FFF2-40B4-BE49-F238E27FC236}">
                <a16:creationId xmlns:a16="http://schemas.microsoft.com/office/drawing/2014/main" id="{04E8275F-4BF7-B50A-F3D0-5935FADF8A5A}"/>
              </a:ext>
            </a:extLst>
          </p:cNvPr>
          <p:cNvSpPr txBox="1"/>
          <p:nvPr/>
        </p:nvSpPr>
        <p:spPr>
          <a:xfrm>
            <a:off x="519237" y="4479977"/>
            <a:ext cx="737463" cy="292388"/>
          </a:xfrm>
          <a:prstGeom prst="rect">
            <a:avLst/>
          </a:prstGeom>
          <a:solidFill>
            <a:schemeClr val="accent2"/>
          </a:solidFill>
        </p:spPr>
        <p:txBody>
          <a:bodyPr wrap="square" rtlCol="0">
            <a:spAutoFit/>
          </a:bodyPr>
          <a:lstStyle/>
          <a:p>
            <a:pPr algn="l"/>
            <a:r>
              <a:rPr lang="en-US" sz="1300" dirty="0">
                <a:solidFill>
                  <a:schemeClr val="bg1"/>
                </a:solidFill>
                <a:latin typeface="Avenir Book" panose="02000503020000020003" pitchFamily="2" charset="0"/>
              </a:rPr>
              <a:t>Start</a:t>
            </a:r>
            <a:endParaRPr lang="en-NL" sz="1300" dirty="0">
              <a:solidFill>
                <a:schemeClr val="bg1"/>
              </a:solidFill>
              <a:latin typeface="Avenir Book" panose="02000503020000020003" pitchFamily="2" charset="0"/>
            </a:endParaRPr>
          </a:p>
        </p:txBody>
      </p:sp>
      <p:sp>
        <p:nvSpPr>
          <p:cNvPr id="133" name="Rectangle 132">
            <a:extLst>
              <a:ext uri="{FF2B5EF4-FFF2-40B4-BE49-F238E27FC236}">
                <a16:creationId xmlns:a16="http://schemas.microsoft.com/office/drawing/2014/main" id="{845BE76B-A402-73AE-74D8-26ED653F7B99}"/>
              </a:ext>
            </a:extLst>
          </p:cNvPr>
          <p:cNvSpPr/>
          <p:nvPr/>
        </p:nvSpPr>
        <p:spPr>
          <a:xfrm>
            <a:off x="1321607" y="4479977"/>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100</a:t>
            </a:r>
          </a:p>
        </p:txBody>
      </p:sp>
      <p:sp>
        <p:nvSpPr>
          <p:cNvPr id="134" name="TextBox 133">
            <a:extLst>
              <a:ext uri="{FF2B5EF4-FFF2-40B4-BE49-F238E27FC236}">
                <a16:creationId xmlns:a16="http://schemas.microsoft.com/office/drawing/2014/main" id="{188094F7-A535-C5A9-A308-62931185D28A}"/>
              </a:ext>
            </a:extLst>
          </p:cNvPr>
          <p:cNvSpPr txBox="1"/>
          <p:nvPr/>
        </p:nvSpPr>
        <p:spPr>
          <a:xfrm>
            <a:off x="1909432" y="4483366"/>
            <a:ext cx="737463" cy="492443"/>
          </a:xfrm>
          <a:prstGeom prst="rect">
            <a:avLst/>
          </a:prstGeom>
          <a:solidFill>
            <a:schemeClr val="accent2"/>
          </a:solidFill>
        </p:spPr>
        <p:txBody>
          <a:bodyPr wrap="square" rtlCol="0">
            <a:spAutoFit/>
          </a:bodyPr>
          <a:lstStyle/>
          <a:p>
            <a:pPr algn="l"/>
            <a:r>
              <a:rPr lang="en-US" sz="1300" dirty="0">
                <a:solidFill>
                  <a:schemeClr val="bg1"/>
                </a:solidFill>
                <a:latin typeface="Avenir Book" panose="02000503020000020003" pitchFamily="2" charset="0"/>
              </a:rPr>
              <a:t>Ronde 1</a:t>
            </a:r>
            <a:endParaRPr lang="en-NL" sz="1300" dirty="0">
              <a:solidFill>
                <a:schemeClr val="bg1"/>
              </a:solidFill>
              <a:latin typeface="Avenir Book" panose="02000503020000020003" pitchFamily="2" charset="0"/>
            </a:endParaRPr>
          </a:p>
        </p:txBody>
      </p:sp>
      <p:sp>
        <p:nvSpPr>
          <p:cNvPr id="135" name="Rectangle 134">
            <a:extLst>
              <a:ext uri="{FF2B5EF4-FFF2-40B4-BE49-F238E27FC236}">
                <a16:creationId xmlns:a16="http://schemas.microsoft.com/office/drawing/2014/main" id="{346C958B-2240-86B7-8B65-CB95419F5A70}"/>
              </a:ext>
            </a:extLst>
          </p:cNvPr>
          <p:cNvSpPr/>
          <p:nvPr/>
        </p:nvSpPr>
        <p:spPr>
          <a:xfrm>
            <a:off x="2711802" y="4483366"/>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bg1"/>
              </a:solidFill>
              <a:latin typeface="Avenir Book" panose="02000503020000020003" pitchFamily="2" charset="0"/>
            </a:endParaRPr>
          </a:p>
        </p:txBody>
      </p:sp>
      <p:sp>
        <p:nvSpPr>
          <p:cNvPr id="136" name="TextBox 135">
            <a:extLst>
              <a:ext uri="{FF2B5EF4-FFF2-40B4-BE49-F238E27FC236}">
                <a16:creationId xmlns:a16="http://schemas.microsoft.com/office/drawing/2014/main" id="{E631D2E0-1251-7E98-D945-B345F2AA5321}"/>
              </a:ext>
            </a:extLst>
          </p:cNvPr>
          <p:cNvSpPr txBox="1"/>
          <p:nvPr/>
        </p:nvSpPr>
        <p:spPr>
          <a:xfrm>
            <a:off x="3331558" y="4486106"/>
            <a:ext cx="737463" cy="492443"/>
          </a:xfrm>
          <a:prstGeom prst="rect">
            <a:avLst/>
          </a:prstGeom>
          <a:solidFill>
            <a:schemeClr val="accent2"/>
          </a:solidFill>
        </p:spPr>
        <p:txBody>
          <a:bodyPr wrap="square" rtlCol="0">
            <a:spAutoFit/>
          </a:bodyPr>
          <a:lstStyle/>
          <a:p>
            <a:pPr algn="l"/>
            <a:r>
              <a:rPr lang="en-US" sz="1300" dirty="0">
                <a:solidFill>
                  <a:schemeClr val="bg1"/>
                </a:solidFill>
                <a:latin typeface="Avenir Book" panose="02000503020000020003" pitchFamily="2" charset="0"/>
              </a:rPr>
              <a:t>Ronde 2</a:t>
            </a:r>
            <a:endParaRPr lang="en-NL" sz="1300" dirty="0">
              <a:solidFill>
                <a:schemeClr val="bg1"/>
              </a:solidFill>
              <a:latin typeface="Avenir Book" panose="02000503020000020003" pitchFamily="2" charset="0"/>
            </a:endParaRPr>
          </a:p>
        </p:txBody>
      </p:sp>
      <p:sp>
        <p:nvSpPr>
          <p:cNvPr id="137" name="Rectangle 136">
            <a:extLst>
              <a:ext uri="{FF2B5EF4-FFF2-40B4-BE49-F238E27FC236}">
                <a16:creationId xmlns:a16="http://schemas.microsoft.com/office/drawing/2014/main" id="{93E98492-3D1D-F304-DA12-42C85F23E343}"/>
              </a:ext>
            </a:extLst>
          </p:cNvPr>
          <p:cNvSpPr/>
          <p:nvPr/>
        </p:nvSpPr>
        <p:spPr>
          <a:xfrm>
            <a:off x="4133928" y="4486106"/>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bg1"/>
              </a:solidFill>
              <a:latin typeface="Avenir Book" panose="02000503020000020003" pitchFamily="2" charset="0"/>
            </a:endParaRPr>
          </a:p>
        </p:txBody>
      </p:sp>
      <p:sp>
        <p:nvSpPr>
          <p:cNvPr id="138" name="TextBox 137">
            <a:extLst>
              <a:ext uri="{FF2B5EF4-FFF2-40B4-BE49-F238E27FC236}">
                <a16:creationId xmlns:a16="http://schemas.microsoft.com/office/drawing/2014/main" id="{8F3BD41A-5481-AC27-CF9B-77D0E77D6F44}"/>
              </a:ext>
            </a:extLst>
          </p:cNvPr>
          <p:cNvSpPr txBox="1"/>
          <p:nvPr/>
        </p:nvSpPr>
        <p:spPr>
          <a:xfrm>
            <a:off x="4774511" y="4482611"/>
            <a:ext cx="737463" cy="492443"/>
          </a:xfrm>
          <a:prstGeom prst="rect">
            <a:avLst/>
          </a:prstGeom>
          <a:solidFill>
            <a:schemeClr val="accent2"/>
          </a:solidFill>
        </p:spPr>
        <p:txBody>
          <a:bodyPr wrap="square" rtlCol="0">
            <a:spAutoFit/>
          </a:bodyPr>
          <a:lstStyle/>
          <a:p>
            <a:pPr algn="l"/>
            <a:r>
              <a:rPr lang="en-US" sz="1300" dirty="0">
                <a:solidFill>
                  <a:schemeClr val="bg1"/>
                </a:solidFill>
                <a:latin typeface="Avenir Book" panose="02000503020000020003" pitchFamily="2" charset="0"/>
              </a:rPr>
              <a:t>Ronde 3</a:t>
            </a:r>
            <a:endParaRPr lang="en-NL" sz="1300" dirty="0">
              <a:solidFill>
                <a:schemeClr val="bg1"/>
              </a:solidFill>
              <a:latin typeface="Avenir Book" panose="02000503020000020003" pitchFamily="2" charset="0"/>
            </a:endParaRPr>
          </a:p>
        </p:txBody>
      </p:sp>
      <p:sp>
        <p:nvSpPr>
          <p:cNvPr id="139" name="Rectangle 138">
            <a:extLst>
              <a:ext uri="{FF2B5EF4-FFF2-40B4-BE49-F238E27FC236}">
                <a16:creationId xmlns:a16="http://schemas.microsoft.com/office/drawing/2014/main" id="{B310E5C7-1155-0B7F-8702-7391AA21455B}"/>
              </a:ext>
            </a:extLst>
          </p:cNvPr>
          <p:cNvSpPr/>
          <p:nvPr/>
        </p:nvSpPr>
        <p:spPr>
          <a:xfrm>
            <a:off x="5576881" y="4482611"/>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bg1"/>
              </a:solidFill>
              <a:latin typeface="Avenir Book" panose="02000503020000020003" pitchFamily="2" charset="0"/>
            </a:endParaRPr>
          </a:p>
        </p:txBody>
      </p:sp>
      <p:pic>
        <p:nvPicPr>
          <p:cNvPr id="4" name="Afbeelding 3">
            <a:extLst>
              <a:ext uri="{FF2B5EF4-FFF2-40B4-BE49-F238E27FC236}">
                <a16:creationId xmlns:a16="http://schemas.microsoft.com/office/drawing/2014/main" id="{20443B10-2F90-D9A5-9DC6-9E4E9D829D05}"/>
              </a:ext>
            </a:extLst>
          </p:cNvPr>
          <p:cNvPicPr>
            <a:picLocks noChangeAspect="1"/>
          </p:cNvPicPr>
          <p:nvPr/>
        </p:nvPicPr>
        <p:blipFill>
          <a:blip r:embed="rId8"/>
          <a:stretch>
            <a:fillRect/>
          </a:stretch>
        </p:blipFill>
        <p:spPr>
          <a:xfrm>
            <a:off x="5835816" y="592949"/>
            <a:ext cx="5602228" cy="421484"/>
          </a:xfrm>
          <a:prstGeom prst="rect">
            <a:avLst/>
          </a:prstGeom>
        </p:spPr>
      </p:pic>
      <p:sp>
        <p:nvSpPr>
          <p:cNvPr id="6" name="TextBox 18">
            <a:extLst>
              <a:ext uri="{FF2B5EF4-FFF2-40B4-BE49-F238E27FC236}">
                <a16:creationId xmlns:a16="http://schemas.microsoft.com/office/drawing/2014/main" id="{6C5C54AC-2B4F-817D-1C98-BD9E97DA70A1}"/>
              </a:ext>
            </a:extLst>
          </p:cNvPr>
          <p:cNvSpPr txBox="1"/>
          <p:nvPr/>
        </p:nvSpPr>
        <p:spPr>
          <a:xfrm>
            <a:off x="7005894" y="573073"/>
            <a:ext cx="3901196" cy="426912"/>
          </a:xfrm>
          <a:prstGeom prst="rect">
            <a:avLst/>
          </a:prstGeom>
          <a:noFill/>
        </p:spPr>
        <p:txBody>
          <a:bodyPr wrap="square" rtlCol="0">
            <a:spAutoFit/>
          </a:bodyPr>
          <a:lstStyle/>
          <a:p>
            <a:pPr algn="ctr">
              <a:lnSpc>
                <a:spcPct val="150000"/>
              </a:lnSpc>
            </a:pPr>
            <a:r>
              <a:rPr lang="nl-NL"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SPELUITLEG</a:t>
            </a:r>
          </a:p>
        </p:txBody>
      </p:sp>
      <p:sp>
        <p:nvSpPr>
          <p:cNvPr id="8" name="Tekstvak 7">
            <a:extLst>
              <a:ext uri="{FF2B5EF4-FFF2-40B4-BE49-F238E27FC236}">
                <a16:creationId xmlns:a16="http://schemas.microsoft.com/office/drawing/2014/main" id="{4103DEFB-297B-8D84-1F5A-2A1B053380D7}"/>
              </a:ext>
            </a:extLst>
          </p:cNvPr>
          <p:cNvSpPr txBox="1"/>
          <p:nvPr/>
        </p:nvSpPr>
        <p:spPr>
          <a:xfrm>
            <a:off x="627062" y="2165417"/>
            <a:ext cx="4496136" cy="338554"/>
          </a:xfrm>
          <a:prstGeom prst="rect">
            <a:avLst/>
          </a:prstGeom>
          <a:solidFill>
            <a:schemeClr val="accent2"/>
          </a:solidFill>
          <a:effectLst>
            <a:outerShdw dist="71720" dir="2520000" algn="tl" rotWithShape="0">
              <a:schemeClr val="tx2"/>
            </a:outerShdw>
          </a:effectLst>
        </p:spPr>
        <p:txBody>
          <a:bodyPr wrap="square">
            <a:spAutoFit/>
          </a:bodyPr>
          <a:lstStyle/>
          <a:p>
            <a:pPr algn="ctr"/>
            <a:r>
              <a:rPr lang="nl-NL" sz="1600" b="1" spc="300" dirty="0">
                <a:solidFill>
                  <a:schemeClr val="bg1"/>
                </a:solidFill>
                <a:latin typeface="Avenir Book" panose="02000503020000020003" pitchFamily="2" charset="0"/>
                <a:cs typeface="Calibri" panose="020F0502020204030204" pitchFamily="34" charset="0"/>
              </a:rPr>
              <a:t>BELASTINGEN</a:t>
            </a:r>
            <a:endParaRPr lang="nl-NL" sz="1600" spc="300" dirty="0">
              <a:solidFill>
                <a:schemeClr val="bg1"/>
              </a:solidFill>
              <a:latin typeface="Avenir Book" panose="02000503020000020003" pitchFamily="2" charset="0"/>
              <a:cs typeface="Calibri" panose="020F0502020204030204" pitchFamily="34" charset="0"/>
            </a:endParaRPr>
          </a:p>
        </p:txBody>
      </p:sp>
      <p:sp>
        <p:nvSpPr>
          <p:cNvPr id="10" name="Tekstvak 9">
            <a:extLst>
              <a:ext uri="{FF2B5EF4-FFF2-40B4-BE49-F238E27FC236}">
                <a16:creationId xmlns:a16="http://schemas.microsoft.com/office/drawing/2014/main" id="{471981D7-2EFC-7BD5-126A-ACB9B55FF88E}"/>
              </a:ext>
            </a:extLst>
          </p:cNvPr>
          <p:cNvSpPr txBox="1"/>
          <p:nvPr/>
        </p:nvSpPr>
        <p:spPr>
          <a:xfrm>
            <a:off x="637474" y="2686870"/>
            <a:ext cx="4560149" cy="1266693"/>
          </a:xfrm>
          <a:prstGeom prst="rect">
            <a:avLst/>
          </a:prstGeom>
          <a:solidFill>
            <a:schemeClr val="accent2"/>
          </a:solidFill>
          <a:effectLst>
            <a:outerShdw dist="71720" dir="2520000" algn="tl" rotWithShape="0">
              <a:schemeClr val="tx2"/>
            </a:outerShdw>
          </a:effectLst>
        </p:spPr>
        <p:txBody>
          <a:bodyPr wrap="square">
            <a:spAutoFit/>
          </a:bodyPr>
          <a:lstStyle/>
          <a:p>
            <a:pPr>
              <a:lnSpc>
                <a:spcPct val="150000"/>
              </a:lnSpc>
            </a:pPr>
            <a:r>
              <a:rPr lang="en-US" sz="1300" b="1" dirty="0" err="1">
                <a:solidFill>
                  <a:schemeClr val="bg1"/>
                </a:solidFill>
                <a:latin typeface="Avenir Book" panose="02000503020000020003" pitchFamily="2" charset="0"/>
              </a:rPr>
              <a:t>Belastingen</a:t>
            </a:r>
            <a:r>
              <a:rPr lang="en-US" sz="1300" b="1" dirty="0">
                <a:solidFill>
                  <a:schemeClr val="bg1"/>
                </a:solidFill>
                <a:latin typeface="Avenir Book" panose="02000503020000020003" pitchFamily="2" charset="0"/>
              </a:rPr>
              <a:t>! Elke </a:t>
            </a:r>
            <a:r>
              <a:rPr lang="en-US" sz="1300" b="1" dirty="0" err="1">
                <a:solidFill>
                  <a:schemeClr val="bg1"/>
                </a:solidFill>
                <a:latin typeface="Avenir Book" panose="02000503020000020003" pitchFamily="2" charset="0"/>
              </a:rPr>
              <a:t>stad</a:t>
            </a:r>
            <a:r>
              <a:rPr lang="en-US" sz="1300" b="1" dirty="0">
                <a:solidFill>
                  <a:schemeClr val="bg1"/>
                </a:solidFill>
                <a:latin typeface="Avenir Book" panose="02000503020000020003" pitchFamily="2" charset="0"/>
              </a:rPr>
              <a:t> </a:t>
            </a:r>
            <a:r>
              <a:rPr lang="en-US" sz="1300" b="1" dirty="0" err="1">
                <a:solidFill>
                  <a:schemeClr val="bg1"/>
                </a:solidFill>
                <a:latin typeface="Avenir Book" panose="02000503020000020003" pitchFamily="2" charset="0"/>
              </a:rPr>
              <a:t>krijgt</a:t>
            </a:r>
            <a:r>
              <a:rPr lang="en-US" sz="1300" b="1" dirty="0">
                <a:solidFill>
                  <a:schemeClr val="bg1"/>
                </a:solidFill>
                <a:latin typeface="Avenir Book" panose="02000503020000020003" pitchFamily="2" charset="0"/>
              </a:rPr>
              <a:t> 5 </a:t>
            </a:r>
            <a:r>
              <a:rPr lang="en-US" sz="1300" b="1" dirty="0" err="1">
                <a:solidFill>
                  <a:schemeClr val="bg1"/>
                </a:solidFill>
                <a:latin typeface="Avenir Book" panose="02000503020000020003" pitchFamily="2" charset="0"/>
              </a:rPr>
              <a:t>goudstukken</a:t>
            </a:r>
            <a:r>
              <a:rPr lang="en-US" sz="1300" b="1" dirty="0">
                <a:solidFill>
                  <a:schemeClr val="bg1"/>
                </a:solidFill>
                <a:latin typeface="Avenir Book" panose="02000503020000020003" pitchFamily="2" charset="0"/>
              </a:rPr>
              <a:t>, plus de </a:t>
            </a:r>
            <a:r>
              <a:rPr lang="en-US" sz="1300" b="1" dirty="0" err="1">
                <a:solidFill>
                  <a:schemeClr val="bg1"/>
                </a:solidFill>
                <a:latin typeface="Avenir Book" panose="02000503020000020003" pitchFamily="2" charset="0"/>
              </a:rPr>
              <a:t>helft</a:t>
            </a:r>
            <a:r>
              <a:rPr lang="en-US" sz="1300" b="1" dirty="0">
                <a:solidFill>
                  <a:schemeClr val="bg1"/>
                </a:solidFill>
                <a:latin typeface="Avenir Book" panose="02000503020000020003" pitchFamily="2" charset="0"/>
              </a:rPr>
              <a:t> van de </a:t>
            </a:r>
            <a:r>
              <a:rPr lang="en-US" sz="1300" b="1" dirty="0" err="1">
                <a:solidFill>
                  <a:schemeClr val="bg1"/>
                </a:solidFill>
                <a:latin typeface="Avenir Book" panose="02000503020000020003" pitchFamily="2" charset="0"/>
              </a:rPr>
              <a:t>economiescore</a:t>
            </a:r>
            <a:r>
              <a:rPr lang="en-US" sz="1300" b="1" dirty="0">
                <a:solidFill>
                  <a:schemeClr val="bg1"/>
                </a:solidFill>
                <a:latin typeface="Avenir Book" panose="02000503020000020003" pitchFamily="2" charset="0"/>
              </a:rPr>
              <a:t>. </a:t>
            </a:r>
          </a:p>
          <a:p>
            <a:pPr>
              <a:lnSpc>
                <a:spcPct val="150000"/>
              </a:lnSpc>
            </a:pPr>
            <a:r>
              <a:rPr lang="en-US" sz="1300" dirty="0">
                <a:solidFill>
                  <a:schemeClr val="bg1"/>
                </a:solidFill>
                <a:latin typeface="Avenir Book" panose="02000503020000020003" pitchFamily="2" charset="0"/>
              </a:rPr>
              <a:t>Je </a:t>
            </a:r>
            <a:r>
              <a:rPr lang="en-US" sz="1300" dirty="0" err="1">
                <a:solidFill>
                  <a:schemeClr val="bg1"/>
                </a:solidFill>
                <a:latin typeface="Avenir Book" panose="02000503020000020003" pitchFamily="2" charset="0"/>
              </a:rPr>
              <a:t>economiescore</a:t>
            </a:r>
            <a:r>
              <a:rPr lang="en-US" sz="1300" dirty="0">
                <a:solidFill>
                  <a:schemeClr val="bg1"/>
                </a:solidFill>
                <a:latin typeface="Avenir Book" panose="02000503020000020003" pitchFamily="2" charset="0"/>
              </a:rPr>
              <a:t> </a:t>
            </a:r>
            <a:r>
              <a:rPr lang="en-US" sz="1300" dirty="0" err="1">
                <a:solidFill>
                  <a:schemeClr val="bg1"/>
                </a:solidFill>
                <a:latin typeface="Avenir Book" panose="02000503020000020003" pitchFamily="2" charset="0"/>
              </a:rPr>
              <a:t>verandert</a:t>
            </a:r>
            <a:r>
              <a:rPr lang="en-US" sz="1300" dirty="0">
                <a:solidFill>
                  <a:schemeClr val="bg1"/>
                </a:solidFill>
                <a:latin typeface="Avenir Book" panose="02000503020000020003" pitchFamily="2" charset="0"/>
              </a:rPr>
              <a:t>. Hoe </a:t>
            </a:r>
            <a:r>
              <a:rPr lang="en-US" sz="1300" dirty="0" err="1">
                <a:solidFill>
                  <a:schemeClr val="bg1"/>
                </a:solidFill>
                <a:latin typeface="Avenir Book" panose="02000503020000020003" pitchFamily="2" charset="0"/>
              </a:rPr>
              <a:t>hoger</a:t>
            </a:r>
            <a:r>
              <a:rPr lang="en-US" sz="1300" dirty="0">
                <a:solidFill>
                  <a:schemeClr val="bg1"/>
                </a:solidFill>
                <a:latin typeface="Avenir Book" panose="02000503020000020003" pitchFamily="2" charset="0"/>
              </a:rPr>
              <a:t> die score, hoe </a:t>
            </a:r>
            <a:r>
              <a:rPr lang="en-US" sz="1300" dirty="0" err="1">
                <a:solidFill>
                  <a:schemeClr val="bg1"/>
                </a:solidFill>
                <a:latin typeface="Avenir Book" panose="02000503020000020003" pitchFamily="2" charset="0"/>
              </a:rPr>
              <a:t>meer</a:t>
            </a:r>
            <a:r>
              <a:rPr lang="en-US" sz="1300" dirty="0">
                <a:solidFill>
                  <a:schemeClr val="bg1"/>
                </a:solidFill>
                <a:latin typeface="Avenir Book" panose="02000503020000020003" pitchFamily="2" charset="0"/>
              </a:rPr>
              <a:t> </a:t>
            </a:r>
            <a:r>
              <a:rPr lang="en-US" sz="1300" dirty="0" err="1">
                <a:solidFill>
                  <a:schemeClr val="bg1"/>
                </a:solidFill>
                <a:latin typeface="Avenir Book" panose="02000503020000020003" pitchFamily="2" charset="0"/>
              </a:rPr>
              <a:t>belastingen</a:t>
            </a:r>
            <a:r>
              <a:rPr lang="en-US" sz="1300" dirty="0">
                <a:solidFill>
                  <a:schemeClr val="bg1"/>
                </a:solidFill>
                <a:latin typeface="Avenir Book" panose="02000503020000020003" pitchFamily="2" charset="0"/>
              </a:rPr>
              <a:t> je </a:t>
            </a:r>
            <a:r>
              <a:rPr lang="en-US" sz="1300" dirty="0" err="1">
                <a:solidFill>
                  <a:schemeClr val="bg1"/>
                </a:solidFill>
                <a:latin typeface="Avenir Book" panose="02000503020000020003" pitchFamily="2" charset="0"/>
              </a:rPr>
              <a:t>binnenkrijgt</a:t>
            </a:r>
            <a:r>
              <a:rPr lang="en-US" sz="1300" dirty="0">
                <a:solidFill>
                  <a:schemeClr val="bg1"/>
                </a:solidFill>
                <a:latin typeface="Avenir Book" panose="02000503020000020003" pitchFamily="2" charset="0"/>
              </a:rPr>
              <a:t>. </a:t>
            </a:r>
            <a:endParaRPr lang="en-NL" sz="1300" dirty="0">
              <a:solidFill>
                <a:schemeClr val="bg1"/>
              </a:solidFill>
              <a:latin typeface="Avenir Book" panose="02000503020000020003" pitchFamily="2" charset="0"/>
            </a:endParaRPr>
          </a:p>
        </p:txBody>
      </p:sp>
      <p:grpSp>
        <p:nvGrpSpPr>
          <p:cNvPr id="2" name="Group 1">
            <a:extLst>
              <a:ext uri="{FF2B5EF4-FFF2-40B4-BE49-F238E27FC236}">
                <a16:creationId xmlns:a16="http://schemas.microsoft.com/office/drawing/2014/main" id="{972C2D9D-3A5D-112B-32D1-FC757D198C26}"/>
              </a:ext>
            </a:extLst>
          </p:cNvPr>
          <p:cNvGrpSpPr/>
          <p:nvPr/>
        </p:nvGrpSpPr>
        <p:grpSpPr>
          <a:xfrm>
            <a:off x="9316737" y="-9227"/>
            <a:ext cx="2885450" cy="609783"/>
            <a:chOff x="8685550" y="1332366"/>
            <a:chExt cx="2885450" cy="609783"/>
          </a:xfrm>
        </p:grpSpPr>
        <p:sp>
          <p:nvSpPr>
            <p:cNvPr id="5" name="Rectangle 4">
              <a:extLst>
                <a:ext uri="{FF2B5EF4-FFF2-40B4-BE49-F238E27FC236}">
                  <a16:creationId xmlns:a16="http://schemas.microsoft.com/office/drawing/2014/main" id="{CD755D9D-BF92-A2D1-7B35-8ACE7F362CD7}"/>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latin typeface="Avenir Book" panose="02000503020000020003" pitchFamily="2" charset="0"/>
                </a:rPr>
                <a:t>BELASTINGEN</a:t>
              </a:r>
            </a:p>
          </p:txBody>
        </p:sp>
        <p:pic>
          <p:nvPicPr>
            <p:cNvPr id="7" name="Graphic 6" descr="Lightning bolt with solid fill">
              <a:extLst>
                <a:ext uri="{FF2B5EF4-FFF2-40B4-BE49-F238E27FC236}">
                  <a16:creationId xmlns:a16="http://schemas.microsoft.com/office/drawing/2014/main" id="{EBDB0CB4-FDC1-5A9E-AB6E-996575CC32D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flipH="1">
              <a:off x="8685550" y="1376998"/>
              <a:ext cx="547090" cy="547090"/>
            </a:xfrm>
            <a:prstGeom prst="rect">
              <a:avLst/>
            </a:prstGeom>
          </p:spPr>
        </p:pic>
        <p:pic>
          <p:nvPicPr>
            <p:cNvPr id="9" name="Graphic 8" descr="Lightning bolt with solid fill">
              <a:extLst>
                <a:ext uri="{FF2B5EF4-FFF2-40B4-BE49-F238E27FC236}">
                  <a16:creationId xmlns:a16="http://schemas.microsoft.com/office/drawing/2014/main" id="{1116431E-8119-D926-0C89-9D042B3008C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023910" y="1379852"/>
              <a:ext cx="547090" cy="547090"/>
            </a:xfrm>
            <a:prstGeom prst="rect">
              <a:avLst/>
            </a:prstGeom>
          </p:spPr>
        </p:pic>
      </p:grpSp>
      <p:sp>
        <p:nvSpPr>
          <p:cNvPr id="12" name="Rectangle 11">
            <a:extLst>
              <a:ext uri="{FF2B5EF4-FFF2-40B4-BE49-F238E27FC236}">
                <a16:creationId xmlns:a16="http://schemas.microsoft.com/office/drawing/2014/main" id="{1314ED5B-829C-F506-51E3-476C282D6BC0}"/>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Voor-beeld- ronde</a:t>
            </a:r>
          </a:p>
        </p:txBody>
      </p:sp>
      <p:sp>
        <p:nvSpPr>
          <p:cNvPr id="18" name="TextBox 2">
            <a:extLst>
              <a:ext uri="{FF2B5EF4-FFF2-40B4-BE49-F238E27FC236}">
                <a16:creationId xmlns:a16="http://schemas.microsoft.com/office/drawing/2014/main" id="{49B9D4AB-17A9-A2B6-B814-24B0EB64F7C6}"/>
              </a:ext>
            </a:extLst>
          </p:cNvPr>
          <p:cNvSpPr txBox="1"/>
          <p:nvPr/>
        </p:nvSpPr>
        <p:spPr>
          <a:xfrm>
            <a:off x="1996088" y="592949"/>
            <a:ext cx="1176925"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SPELUITLEG</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13" name="TextBox 50">
            <a:extLst>
              <a:ext uri="{FF2B5EF4-FFF2-40B4-BE49-F238E27FC236}">
                <a16:creationId xmlns:a16="http://schemas.microsoft.com/office/drawing/2014/main" id="{644668EC-D889-A295-09AE-6AEB5FF4CCA2}"/>
              </a:ext>
            </a:extLst>
          </p:cNvPr>
          <p:cNvSpPr txBox="1"/>
          <p:nvPr/>
        </p:nvSpPr>
        <p:spPr>
          <a:xfrm>
            <a:off x="2029000" y="5280166"/>
            <a:ext cx="1317440" cy="1226554"/>
          </a:xfrm>
          <a:prstGeom prst="rect">
            <a:avLst/>
          </a:prstGeom>
          <a:noFill/>
        </p:spPr>
        <p:txBody>
          <a:bodyPr wrap="square">
            <a:spAutoFit/>
          </a:bodyPr>
          <a:lstStyle/>
          <a:p>
            <a:pPr>
              <a:lnSpc>
                <a:spcPct val="150000"/>
              </a:lnSpc>
            </a:pPr>
            <a:r>
              <a:rPr lang="nl-NL" sz="1000" dirty="0">
                <a:latin typeface="Avenir Book" panose="02000503020000020003" pitchFamily="2" charset="0"/>
              </a:rPr>
              <a:t>De stad krijgt 5 goud, plus de helft van de economie- score aan belastingen binnen.</a:t>
            </a:r>
          </a:p>
        </p:txBody>
      </p:sp>
      <p:sp>
        <p:nvSpPr>
          <p:cNvPr id="17" name="TextBox 2">
            <a:extLst>
              <a:ext uri="{FF2B5EF4-FFF2-40B4-BE49-F238E27FC236}">
                <a16:creationId xmlns:a16="http://schemas.microsoft.com/office/drawing/2014/main" id="{11D54009-5480-3548-0283-F159B5CB5736}"/>
              </a:ext>
            </a:extLst>
          </p:cNvPr>
          <p:cNvSpPr txBox="1"/>
          <p:nvPr/>
        </p:nvSpPr>
        <p:spPr>
          <a:xfrm>
            <a:off x="409573" y="5330072"/>
            <a:ext cx="1660835" cy="1226554"/>
          </a:xfrm>
          <a:prstGeom prst="rect">
            <a:avLst/>
          </a:prstGeom>
          <a:noFill/>
        </p:spPr>
        <p:txBody>
          <a:bodyPr wrap="square">
            <a:spAutoFit/>
          </a:bodyPr>
          <a:lstStyle/>
          <a:p>
            <a:pPr>
              <a:lnSpc>
                <a:spcPct val="150000"/>
              </a:lnSpc>
            </a:pPr>
            <a:r>
              <a:rPr lang="nl-NL" sz="1000" dirty="0">
                <a:latin typeface="Avenir Book" panose="02000503020000020003" pitchFamily="2" charset="0"/>
              </a:rPr>
              <a:t>Er gebeurt iets wat elk stad beïnvloedt én iets wat alleen in jullie stad plaatsvindt. Dit levert punten op of kost punten. </a:t>
            </a:r>
          </a:p>
        </p:txBody>
      </p:sp>
    </p:spTree>
    <p:extLst>
      <p:ext uri="{BB962C8B-B14F-4D97-AF65-F5344CB8AC3E}">
        <p14:creationId xmlns:p14="http://schemas.microsoft.com/office/powerpoint/2010/main" val="6245859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50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50000">
                                          <p:cBhvr additive="base">
                                            <p:cTn id="7" dur="500" fill="hold"/>
                                            <p:tgtEl>
                                              <p:spTgt spid="27"/>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0000">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14:bounceEnd="50000">
                                          <p:cBhvr additive="base">
                                            <p:cTn id="11" dur="500" fill="hold"/>
                                            <p:tgtEl>
                                              <p:spTgt spid="28"/>
                                            </p:tgtEl>
                                            <p:attrNameLst>
                                              <p:attrName>ppt_x</p:attrName>
                                            </p:attrNameLst>
                                          </p:cBhvr>
                                          <p:tavLst>
                                            <p:tav tm="0">
                                              <p:val>
                                                <p:strVal val="#ppt_x"/>
                                              </p:val>
                                            </p:tav>
                                            <p:tav tm="100000">
                                              <p:val>
                                                <p:strVal val="#ppt_x"/>
                                              </p:val>
                                            </p:tav>
                                          </p:tavLst>
                                        </p:anim>
                                        <p:anim calcmode="lin" valueType="num" p14:bounceEnd="50000">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92"/>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9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9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9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0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0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07"/>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09"/>
                                            </p:tgtEl>
                                            <p:attrNameLst>
                                              <p:attrName>style.visibility</p:attrName>
                                            </p:attrNameLst>
                                          </p:cBhvr>
                                          <p:to>
                                            <p:strVal val="visible"/>
                                          </p:to>
                                        </p:set>
                                      </p:childTnLst>
                                    </p:cTn>
                                  </p:par>
                                  <p:par>
                                    <p:cTn id="79" presetID="2" presetClass="entr" presetSubtype="4" fill="hold" grpId="0" nodeType="withEffect" p14:presetBounceEnd="50000">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14:bounceEnd="50000">
                                          <p:cBhvr additive="base">
                                            <p:cTn id="81"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82" dur="500" fill="hold"/>
                                            <p:tgtEl>
                                              <p:spTgt spid="13"/>
                                            </p:tgtEl>
                                            <p:attrNameLst>
                                              <p:attrName>ppt_y</p:attrName>
                                            </p:attrNameLst>
                                          </p:cBhvr>
                                          <p:tavLst>
                                            <p:tav tm="0">
                                              <p:val>
                                                <p:strVal val="1+#ppt_h/2"/>
                                              </p:val>
                                            </p:tav>
                                            <p:tav tm="100000">
                                              <p:val>
                                                <p:strVal val="#ppt_y"/>
                                              </p:val>
                                            </p:tav>
                                          </p:tavLst>
                                        </p:anim>
                                      </p:childTnLst>
                                    </p:cTn>
                                  </p:par>
                                  <p:par>
                                    <p:cTn id="83" presetID="1" presetClass="entr" presetSubtype="0" fill="hold" grpId="0" nodeType="withEffect">
                                      <p:stCondLst>
                                        <p:cond delay="0"/>
                                      </p:stCondLst>
                                      <p:childTnLst>
                                        <p:set>
                                          <p:cBhvr>
                                            <p:cTn id="8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105" grpId="0" animBg="1"/>
          <p:bldP spid="107" grpId="0"/>
          <p:bldP spid="13"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92"/>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9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9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99"/>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0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0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07"/>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09"/>
                                            </p:tgtEl>
                                            <p:attrNameLst>
                                              <p:attrName>style.visibility</p:attrName>
                                            </p:attrNameLst>
                                          </p:cBhvr>
                                          <p:to>
                                            <p:strVal val="visible"/>
                                          </p:to>
                                        </p:set>
                                      </p:childTnLst>
                                    </p:cTn>
                                  </p:par>
                                  <p:par>
                                    <p:cTn id="79" presetID="2" presetClass="entr" presetSubtype="4" fill="hold" grpId="0" nodeType="with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additive="base">
                                            <p:cTn id="81" dur="500" fill="hold"/>
                                            <p:tgtEl>
                                              <p:spTgt spid="13"/>
                                            </p:tgtEl>
                                            <p:attrNameLst>
                                              <p:attrName>ppt_x</p:attrName>
                                            </p:attrNameLst>
                                          </p:cBhvr>
                                          <p:tavLst>
                                            <p:tav tm="0">
                                              <p:val>
                                                <p:strVal val="#ppt_x"/>
                                              </p:val>
                                            </p:tav>
                                            <p:tav tm="100000">
                                              <p:val>
                                                <p:strVal val="#ppt_x"/>
                                              </p:val>
                                            </p:tav>
                                          </p:tavLst>
                                        </p:anim>
                                        <p:anim calcmode="lin" valueType="num">
                                          <p:cBhvr additive="base">
                                            <p:cTn id="82" dur="500" fill="hold"/>
                                            <p:tgtEl>
                                              <p:spTgt spid="13"/>
                                            </p:tgtEl>
                                            <p:attrNameLst>
                                              <p:attrName>ppt_y</p:attrName>
                                            </p:attrNameLst>
                                          </p:cBhvr>
                                          <p:tavLst>
                                            <p:tav tm="0">
                                              <p:val>
                                                <p:strVal val="1+#ppt_h/2"/>
                                              </p:val>
                                            </p:tav>
                                            <p:tav tm="100000">
                                              <p:val>
                                                <p:strVal val="#ppt_y"/>
                                              </p:val>
                                            </p:tav>
                                          </p:tavLst>
                                        </p:anim>
                                      </p:childTnLst>
                                    </p:cTn>
                                  </p:par>
                                  <p:par>
                                    <p:cTn id="83" presetID="1" presetClass="entr" presetSubtype="0" fill="hold" grpId="0" nodeType="withEffect">
                                      <p:stCondLst>
                                        <p:cond delay="0"/>
                                      </p:stCondLst>
                                      <p:childTnLst>
                                        <p:set>
                                          <p:cBhvr>
                                            <p:cTn id="8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105" grpId="0" animBg="1"/>
          <p:bldP spid="107" grpId="0"/>
          <p:bldP spid="13" grpId="0"/>
          <p:bldP spid="1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B043F02-03C8-9872-E4D0-654E84787CA5}"/>
              </a:ext>
            </a:extLst>
          </p:cNvPr>
          <p:cNvSpPr/>
          <p:nvPr/>
        </p:nvSpPr>
        <p:spPr>
          <a:xfrm>
            <a:off x="169229" y="5315291"/>
            <a:ext cx="1568537" cy="143545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tx1"/>
              </a:solidFill>
              <a:latin typeface="Avenir Book" panose="02000503020000020003" pitchFamily="2" charset="0"/>
            </a:endParaRPr>
          </a:p>
        </p:txBody>
      </p:sp>
      <p:grpSp>
        <p:nvGrpSpPr>
          <p:cNvPr id="21" name="Group 20">
            <a:extLst>
              <a:ext uri="{FF2B5EF4-FFF2-40B4-BE49-F238E27FC236}">
                <a16:creationId xmlns:a16="http://schemas.microsoft.com/office/drawing/2014/main" id="{504D0C48-BC95-B0A6-4F17-7A2F9A92C35E}"/>
              </a:ext>
            </a:extLst>
          </p:cNvPr>
          <p:cNvGrpSpPr/>
          <p:nvPr/>
        </p:nvGrpSpPr>
        <p:grpSpPr>
          <a:xfrm>
            <a:off x="180977" y="5222528"/>
            <a:ext cx="1556789" cy="1482976"/>
            <a:chOff x="8481343" y="1332367"/>
            <a:chExt cx="1556789" cy="1482976"/>
          </a:xfrm>
        </p:grpSpPr>
        <p:sp>
          <p:nvSpPr>
            <p:cNvPr id="22" name="Rectangle 21">
              <a:extLst>
                <a:ext uri="{FF2B5EF4-FFF2-40B4-BE49-F238E27FC236}">
                  <a16:creationId xmlns:a16="http://schemas.microsoft.com/office/drawing/2014/main" id="{46FF7571-B3F5-9F33-0F4D-A24C92560B93}"/>
                </a:ext>
              </a:extLst>
            </p:cNvPr>
            <p:cNvSpPr/>
            <p:nvPr/>
          </p:nvSpPr>
          <p:spPr>
            <a:xfrm>
              <a:off x="8481343" y="1332367"/>
              <a:ext cx="1556789"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tx1"/>
                  </a:solidFill>
                  <a:latin typeface="Avenir Book" panose="02000503020000020003" pitchFamily="2" charset="0"/>
                </a:rPr>
                <a:t>GEBEURTENIS</a:t>
              </a:r>
            </a:p>
          </p:txBody>
        </p:sp>
        <p:pic>
          <p:nvPicPr>
            <p:cNvPr id="23" name="Graphic 22" descr="Lightning bolt with solid fill">
              <a:extLst>
                <a:ext uri="{FF2B5EF4-FFF2-40B4-BE49-F238E27FC236}">
                  <a16:creationId xmlns:a16="http://schemas.microsoft.com/office/drawing/2014/main" id="{7C8004E9-4E09-0587-B611-60D78D018DD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8637334" y="1655173"/>
              <a:ext cx="1160170" cy="1160170"/>
            </a:xfrm>
            <a:prstGeom prst="rect">
              <a:avLst/>
            </a:prstGeom>
          </p:spPr>
        </p:pic>
      </p:grpSp>
      <p:pic>
        <p:nvPicPr>
          <p:cNvPr id="24" name="Picture 23" descr="A black and white sign with white text&#10;&#10;Description automatically generated">
            <a:extLst>
              <a:ext uri="{FF2B5EF4-FFF2-40B4-BE49-F238E27FC236}">
                <a16:creationId xmlns:a16="http://schemas.microsoft.com/office/drawing/2014/main" id="{8BB6F381-00CC-1984-605D-524C1173AFF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21293252">
            <a:off x="21667" y="4913401"/>
            <a:ext cx="1432144" cy="377352"/>
          </a:xfrm>
          <a:prstGeom prst="rect">
            <a:avLst/>
          </a:prstGeom>
        </p:spPr>
      </p:pic>
      <p:sp>
        <p:nvSpPr>
          <p:cNvPr id="27" name="Rectangle 26">
            <a:extLst>
              <a:ext uri="{FF2B5EF4-FFF2-40B4-BE49-F238E27FC236}">
                <a16:creationId xmlns:a16="http://schemas.microsoft.com/office/drawing/2014/main" id="{40ABB7F6-8868-9B7B-9B88-81C844FE76AC}"/>
              </a:ext>
            </a:extLst>
          </p:cNvPr>
          <p:cNvSpPr/>
          <p:nvPr/>
        </p:nvSpPr>
        <p:spPr>
          <a:xfrm>
            <a:off x="1778791" y="5491553"/>
            <a:ext cx="1317441" cy="125919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tx1"/>
              </a:solidFill>
              <a:latin typeface="Avenir Book" panose="02000503020000020003" pitchFamily="2" charset="0"/>
            </a:endParaRPr>
          </a:p>
        </p:txBody>
      </p:sp>
      <p:grpSp>
        <p:nvGrpSpPr>
          <p:cNvPr id="28" name="Group 27">
            <a:extLst>
              <a:ext uri="{FF2B5EF4-FFF2-40B4-BE49-F238E27FC236}">
                <a16:creationId xmlns:a16="http://schemas.microsoft.com/office/drawing/2014/main" id="{D95A7388-E61B-8035-B226-28727FBAAC39}"/>
              </a:ext>
            </a:extLst>
          </p:cNvPr>
          <p:cNvGrpSpPr/>
          <p:nvPr/>
        </p:nvGrpSpPr>
        <p:grpSpPr>
          <a:xfrm>
            <a:off x="1778792" y="5223332"/>
            <a:ext cx="1317440" cy="1389738"/>
            <a:chOff x="8701646" y="1332367"/>
            <a:chExt cx="1317440" cy="1389738"/>
          </a:xfrm>
        </p:grpSpPr>
        <p:sp>
          <p:nvSpPr>
            <p:cNvPr id="29" name="Rectangle 28">
              <a:extLst>
                <a:ext uri="{FF2B5EF4-FFF2-40B4-BE49-F238E27FC236}">
                  <a16:creationId xmlns:a16="http://schemas.microsoft.com/office/drawing/2014/main" id="{C581DE0D-4F90-303E-D9B8-709D27161CB4}"/>
                </a:ext>
              </a:extLst>
            </p:cNvPr>
            <p:cNvSpPr/>
            <p:nvPr/>
          </p:nvSpPr>
          <p:spPr>
            <a:xfrm>
              <a:off x="8701646" y="1332367"/>
              <a:ext cx="1317440"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tx1"/>
                  </a:solidFill>
                  <a:latin typeface="Avenir Book" panose="02000503020000020003" pitchFamily="2" charset="0"/>
                </a:rPr>
                <a:t>BELASTING</a:t>
              </a:r>
            </a:p>
          </p:txBody>
        </p:sp>
        <p:pic>
          <p:nvPicPr>
            <p:cNvPr id="30" name="Graphic 29" descr="Coins with solid fill">
              <a:extLst>
                <a:ext uri="{FF2B5EF4-FFF2-40B4-BE49-F238E27FC236}">
                  <a16:creationId xmlns:a16="http://schemas.microsoft.com/office/drawing/2014/main" id="{918089F7-6EB5-47F7-200C-C57DD6DE1EF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flipH="1">
              <a:off x="8914690" y="1790381"/>
              <a:ext cx="931724" cy="931724"/>
            </a:xfrm>
            <a:prstGeom prst="rect">
              <a:avLst/>
            </a:prstGeom>
          </p:spPr>
        </p:pic>
      </p:grpSp>
      <p:pic>
        <p:nvPicPr>
          <p:cNvPr id="17" name="Afbeelding 16" descr="Afbeelding met Rechthoek, omlijsting&#10;&#10;Door AI gegenereerde inhoud is mogelijk onjuist.">
            <a:extLst>
              <a:ext uri="{FF2B5EF4-FFF2-40B4-BE49-F238E27FC236}">
                <a16:creationId xmlns:a16="http://schemas.microsoft.com/office/drawing/2014/main" id="{F8440AFB-F575-0AC6-0EAC-B5F4C59EDA3A}"/>
              </a:ext>
            </a:extLst>
          </p:cNvPr>
          <p:cNvPicPr>
            <a:picLocks noChangeAspect="1"/>
          </p:cNvPicPr>
          <p:nvPr/>
        </p:nvPicPr>
        <p:blipFill>
          <a:blip r:embed="rId6">
            <a:alphaModFix/>
            <a:extLst>
              <a:ext uri="{BEBA8EAE-BF5A-486C-A8C5-ECC9F3942E4B}">
                <a14:imgProps xmlns:a14="http://schemas.microsoft.com/office/drawing/2010/main">
                  <a14:imgLayer r:embed="rId7">
                    <a14:imgEffect>
                      <a14:colorTemperature colorTemp="7618"/>
                    </a14:imgEffect>
                    <a14:imgEffect>
                      <a14:saturation sat="158000"/>
                    </a14:imgEffect>
                  </a14:imgLayer>
                </a14:imgProps>
              </a:ext>
            </a:extLst>
          </a:blip>
          <a:stretch>
            <a:fillRect/>
          </a:stretch>
        </p:blipFill>
        <p:spPr>
          <a:xfrm rot="5400000">
            <a:off x="5251462" y="-90474"/>
            <a:ext cx="7196054" cy="7184198"/>
          </a:xfrm>
          <a:prstGeom prst="rect">
            <a:avLst/>
          </a:prstGeom>
        </p:spPr>
      </p:pic>
      <p:sp>
        <p:nvSpPr>
          <p:cNvPr id="31" name="Rectangle 30">
            <a:extLst>
              <a:ext uri="{FF2B5EF4-FFF2-40B4-BE49-F238E27FC236}">
                <a16:creationId xmlns:a16="http://schemas.microsoft.com/office/drawing/2014/main" id="{4FFCC330-0411-52BB-DEC6-DB99613DAB5F}"/>
              </a:ext>
            </a:extLst>
          </p:cNvPr>
          <p:cNvSpPr/>
          <p:nvPr/>
        </p:nvSpPr>
        <p:spPr>
          <a:xfrm>
            <a:off x="3144495" y="5444578"/>
            <a:ext cx="1242303" cy="130617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L" dirty="0">
              <a:solidFill>
                <a:schemeClr val="tx1"/>
              </a:solidFill>
              <a:latin typeface="Avenir Book" panose="02000503020000020003" pitchFamily="2" charset="0"/>
            </a:endParaRPr>
          </a:p>
        </p:txBody>
      </p:sp>
      <p:grpSp>
        <p:nvGrpSpPr>
          <p:cNvPr id="32" name="Group 31">
            <a:extLst>
              <a:ext uri="{FF2B5EF4-FFF2-40B4-BE49-F238E27FC236}">
                <a16:creationId xmlns:a16="http://schemas.microsoft.com/office/drawing/2014/main" id="{944A5D1B-C50D-5BB6-F0D4-2DC07FAB457E}"/>
              </a:ext>
            </a:extLst>
          </p:cNvPr>
          <p:cNvGrpSpPr/>
          <p:nvPr/>
        </p:nvGrpSpPr>
        <p:grpSpPr>
          <a:xfrm>
            <a:off x="3141993" y="5219988"/>
            <a:ext cx="1244806" cy="1248791"/>
            <a:chOff x="8676652" y="1332367"/>
            <a:chExt cx="1244806" cy="1248791"/>
          </a:xfrm>
        </p:grpSpPr>
        <p:sp>
          <p:nvSpPr>
            <p:cNvPr id="33" name="Rectangle 32">
              <a:extLst>
                <a:ext uri="{FF2B5EF4-FFF2-40B4-BE49-F238E27FC236}">
                  <a16:creationId xmlns:a16="http://schemas.microsoft.com/office/drawing/2014/main" id="{C34CA3EF-7C5A-5527-3568-FDC64909817E}"/>
                </a:ext>
              </a:extLst>
            </p:cNvPr>
            <p:cNvSpPr/>
            <p:nvPr/>
          </p:nvSpPr>
          <p:spPr>
            <a:xfrm>
              <a:off x="8676652" y="1332367"/>
              <a:ext cx="1244806" cy="273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spc="300" dirty="0">
                  <a:solidFill>
                    <a:schemeClr val="tx1"/>
                  </a:solidFill>
                  <a:latin typeface="Avenir Book" panose="02000503020000020003" pitchFamily="2" charset="0"/>
                </a:rPr>
                <a:t>BOUWEN</a:t>
              </a:r>
            </a:p>
          </p:txBody>
        </p:sp>
        <p:pic>
          <p:nvPicPr>
            <p:cNvPr id="34" name="Graphic 33" descr="Hammer with solid fill">
              <a:extLst>
                <a:ext uri="{FF2B5EF4-FFF2-40B4-BE49-F238E27FC236}">
                  <a16:creationId xmlns:a16="http://schemas.microsoft.com/office/drawing/2014/main" id="{230498E4-5709-9EAC-999E-7BBC27A72A54}"/>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8879965" y="1675593"/>
              <a:ext cx="905565" cy="905565"/>
            </a:xfrm>
            <a:prstGeom prst="rect">
              <a:avLst/>
            </a:prstGeom>
          </p:spPr>
        </p:pic>
      </p:grpSp>
      <p:grpSp>
        <p:nvGrpSpPr>
          <p:cNvPr id="5" name="Group 4">
            <a:extLst>
              <a:ext uri="{FF2B5EF4-FFF2-40B4-BE49-F238E27FC236}">
                <a16:creationId xmlns:a16="http://schemas.microsoft.com/office/drawing/2014/main" id="{40CDC007-321E-FBE7-D25C-08266BC99E11}"/>
              </a:ext>
            </a:extLst>
          </p:cNvPr>
          <p:cNvGrpSpPr/>
          <p:nvPr/>
        </p:nvGrpSpPr>
        <p:grpSpPr>
          <a:xfrm>
            <a:off x="7271884" y="3565317"/>
            <a:ext cx="1779054" cy="1400245"/>
            <a:chOff x="6710689" y="1699997"/>
            <a:chExt cx="1779054" cy="1400245"/>
          </a:xfrm>
        </p:grpSpPr>
        <p:pic>
          <p:nvPicPr>
            <p:cNvPr id="6" name="Graphic 5" descr="Renovation (House With Sparkles) with solid fill">
              <a:extLst>
                <a:ext uri="{FF2B5EF4-FFF2-40B4-BE49-F238E27FC236}">
                  <a16:creationId xmlns:a16="http://schemas.microsoft.com/office/drawing/2014/main" id="{52955B14-7861-68B0-BFA1-A5246CEB0BC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829171" y="2185842"/>
              <a:ext cx="914400" cy="914400"/>
            </a:xfrm>
            <a:prstGeom prst="rect">
              <a:avLst/>
            </a:prstGeom>
          </p:spPr>
        </p:pic>
        <p:sp>
          <p:nvSpPr>
            <p:cNvPr id="7" name="TextBox 6">
              <a:extLst>
                <a:ext uri="{FF2B5EF4-FFF2-40B4-BE49-F238E27FC236}">
                  <a16:creationId xmlns:a16="http://schemas.microsoft.com/office/drawing/2014/main" id="{546F2624-6D1B-B0CB-BE97-BC6C2C20AD59}"/>
                </a:ext>
              </a:extLst>
            </p:cNvPr>
            <p:cNvSpPr txBox="1"/>
            <p:nvPr/>
          </p:nvSpPr>
          <p:spPr>
            <a:xfrm>
              <a:off x="6710689" y="1699997"/>
              <a:ext cx="1779054" cy="799065"/>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Verbeterde huizen</a:t>
              </a:r>
            </a:p>
          </p:txBody>
        </p:sp>
        <p:grpSp>
          <p:nvGrpSpPr>
            <p:cNvPr id="8" name="Group 7">
              <a:extLst>
                <a:ext uri="{FF2B5EF4-FFF2-40B4-BE49-F238E27FC236}">
                  <a16:creationId xmlns:a16="http://schemas.microsoft.com/office/drawing/2014/main" id="{3B49E0CE-7587-9CC4-7005-BBF510413E72}"/>
                </a:ext>
              </a:extLst>
            </p:cNvPr>
            <p:cNvGrpSpPr/>
            <p:nvPr/>
          </p:nvGrpSpPr>
          <p:grpSpPr>
            <a:xfrm>
              <a:off x="7687047" y="2404069"/>
              <a:ext cx="557007" cy="557007"/>
              <a:chOff x="7612109" y="3126484"/>
              <a:chExt cx="557007" cy="557007"/>
            </a:xfrm>
          </p:grpSpPr>
          <p:pic>
            <p:nvPicPr>
              <p:cNvPr id="9" name="Picture 8">
                <a:extLst>
                  <a:ext uri="{FF2B5EF4-FFF2-40B4-BE49-F238E27FC236}">
                    <a16:creationId xmlns:a16="http://schemas.microsoft.com/office/drawing/2014/main" id="{1215A039-6C8F-C1F0-286D-9770E84FF9A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0" name="TextBox 9">
                <a:extLst>
                  <a:ext uri="{FF2B5EF4-FFF2-40B4-BE49-F238E27FC236}">
                    <a16:creationId xmlns:a16="http://schemas.microsoft.com/office/drawing/2014/main" id="{E4BBB7F0-BCE5-4435-478F-4E96109694A9}"/>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5</a:t>
                </a:r>
              </a:p>
            </p:txBody>
          </p:sp>
        </p:grpSp>
      </p:grpSp>
      <p:grpSp>
        <p:nvGrpSpPr>
          <p:cNvPr id="11" name="Group 10">
            <a:extLst>
              <a:ext uri="{FF2B5EF4-FFF2-40B4-BE49-F238E27FC236}">
                <a16:creationId xmlns:a16="http://schemas.microsoft.com/office/drawing/2014/main" id="{0FE5AC71-1200-037A-22CB-C78E2F64DE41}"/>
              </a:ext>
            </a:extLst>
          </p:cNvPr>
          <p:cNvGrpSpPr/>
          <p:nvPr/>
        </p:nvGrpSpPr>
        <p:grpSpPr>
          <a:xfrm>
            <a:off x="10359298" y="805770"/>
            <a:ext cx="1421661" cy="1232239"/>
            <a:chOff x="6829171" y="1868003"/>
            <a:chExt cx="1421661" cy="1232239"/>
          </a:xfrm>
        </p:grpSpPr>
        <p:pic>
          <p:nvPicPr>
            <p:cNvPr id="12" name="Graphic 11" descr="Leaky Tap with solid fill">
              <a:extLst>
                <a:ext uri="{FF2B5EF4-FFF2-40B4-BE49-F238E27FC236}">
                  <a16:creationId xmlns:a16="http://schemas.microsoft.com/office/drawing/2014/main" id="{08983ACE-0D48-B5B5-E163-8816EACB09D0}"/>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6829171" y="2185842"/>
              <a:ext cx="914400" cy="914400"/>
            </a:xfrm>
            <a:prstGeom prst="rect">
              <a:avLst/>
            </a:prstGeom>
          </p:spPr>
        </p:pic>
        <p:sp>
          <p:nvSpPr>
            <p:cNvPr id="13" name="TextBox 12">
              <a:extLst>
                <a:ext uri="{FF2B5EF4-FFF2-40B4-BE49-F238E27FC236}">
                  <a16:creationId xmlns:a16="http://schemas.microsoft.com/office/drawing/2014/main" id="{DDEAAA2B-3C5B-EC4A-15C9-BEF4A1BBBE64}"/>
                </a:ext>
              </a:extLst>
            </p:cNvPr>
            <p:cNvSpPr txBox="1"/>
            <p:nvPr/>
          </p:nvSpPr>
          <p:spPr>
            <a:xfrm>
              <a:off x="6829171" y="1868003"/>
              <a:ext cx="1421661"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Drinkwater</a:t>
              </a:r>
            </a:p>
          </p:txBody>
        </p:sp>
        <p:grpSp>
          <p:nvGrpSpPr>
            <p:cNvPr id="14" name="Group 13">
              <a:extLst>
                <a:ext uri="{FF2B5EF4-FFF2-40B4-BE49-F238E27FC236}">
                  <a16:creationId xmlns:a16="http://schemas.microsoft.com/office/drawing/2014/main" id="{C2B298E4-E4E2-A5E0-4FF2-D02CE739DB22}"/>
                </a:ext>
              </a:extLst>
            </p:cNvPr>
            <p:cNvGrpSpPr/>
            <p:nvPr/>
          </p:nvGrpSpPr>
          <p:grpSpPr>
            <a:xfrm>
              <a:off x="7687047" y="2404069"/>
              <a:ext cx="557007" cy="557007"/>
              <a:chOff x="7612109" y="3126484"/>
              <a:chExt cx="557007" cy="557007"/>
            </a:xfrm>
          </p:grpSpPr>
          <p:pic>
            <p:nvPicPr>
              <p:cNvPr id="15" name="Picture 14">
                <a:extLst>
                  <a:ext uri="{FF2B5EF4-FFF2-40B4-BE49-F238E27FC236}">
                    <a16:creationId xmlns:a16="http://schemas.microsoft.com/office/drawing/2014/main" id="{76717468-0626-1DCD-7A65-49613AE3043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6" name="TextBox 15">
                <a:extLst>
                  <a:ext uri="{FF2B5EF4-FFF2-40B4-BE49-F238E27FC236}">
                    <a16:creationId xmlns:a16="http://schemas.microsoft.com/office/drawing/2014/main" id="{BC056349-46F8-D0AE-D51A-57C270B44598}"/>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5</a:t>
                </a:r>
              </a:p>
            </p:txBody>
          </p:sp>
        </p:grpSp>
      </p:grpSp>
      <p:grpSp>
        <p:nvGrpSpPr>
          <p:cNvPr id="25" name="Group 24">
            <a:extLst>
              <a:ext uri="{FF2B5EF4-FFF2-40B4-BE49-F238E27FC236}">
                <a16:creationId xmlns:a16="http://schemas.microsoft.com/office/drawing/2014/main" id="{44CA75BE-B9DC-D88C-1AF7-6011DD7CD47A}"/>
              </a:ext>
            </a:extLst>
          </p:cNvPr>
          <p:cNvGrpSpPr/>
          <p:nvPr/>
        </p:nvGrpSpPr>
        <p:grpSpPr>
          <a:xfrm>
            <a:off x="5785299" y="2316888"/>
            <a:ext cx="1373631" cy="1232239"/>
            <a:chOff x="6739795" y="1868003"/>
            <a:chExt cx="1373631" cy="1232239"/>
          </a:xfrm>
        </p:grpSpPr>
        <p:pic>
          <p:nvPicPr>
            <p:cNvPr id="61" name="Graphic 60" descr="Classroom with solid fill">
              <a:extLst>
                <a:ext uri="{FF2B5EF4-FFF2-40B4-BE49-F238E27FC236}">
                  <a16:creationId xmlns:a16="http://schemas.microsoft.com/office/drawing/2014/main" id="{3FA80804-4D21-2B16-5F9C-5B8AA466D5DF}"/>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6739795" y="2185842"/>
              <a:ext cx="914400" cy="914400"/>
            </a:xfrm>
            <a:prstGeom prst="rect">
              <a:avLst/>
            </a:prstGeom>
          </p:spPr>
        </p:pic>
        <p:sp>
          <p:nvSpPr>
            <p:cNvPr id="62" name="TextBox 61">
              <a:extLst>
                <a:ext uri="{FF2B5EF4-FFF2-40B4-BE49-F238E27FC236}">
                  <a16:creationId xmlns:a16="http://schemas.microsoft.com/office/drawing/2014/main" id="{3ECA4381-1397-765E-8376-69C531E39843}"/>
                </a:ext>
              </a:extLst>
            </p:cNvPr>
            <p:cNvSpPr txBox="1"/>
            <p:nvPr/>
          </p:nvSpPr>
          <p:spPr>
            <a:xfrm>
              <a:off x="7097921" y="1868003"/>
              <a:ext cx="805029" cy="429733"/>
            </a:xfrm>
            <a:prstGeom prst="rect">
              <a:avLst/>
            </a:prstGeom>
            <a:noFill/>
          </p:spPr>
          <p:txBody>
            <a:bodyPr wrap="none" rtlCol="0" anchor="ctr">
              <a:spAutoFit/>
            </a:bodyPr>
            <a:lstStyle/>
            <a:p>
              <a:pPr algn="ctr">
                <a:lnSpc>
                  <a:spcPct val="150000"/>
                </a:lnSpc>
              </a:pPr>
              <a:r>
                <a:rPr lang="en-NL" sz="1600" dirty="0">
                  <a:solidFill>
                    <a:srgbClr val="0B647F"/>
                  </a:solidFill>
                  <a:latin typeface="Avenir Book" panose="02000503020000020003" pitchFamily="2" charset="0"/>
                </a:rPr>
                <a:t>School</a:t>
              </a:r>
            </a:p>
          </p:txBody>
        </p:sp>
        <p:grpSp>
          <p:nvGrpSpPr>
            <p:cNvPr id="63" name="Group 62">
              <a:extLst>
                <a:ext uri="{FF2B5EF4-FFF2-40B4-BE49-F238E27FC236}">
                  <a16:creationId xmlns:a16="http://schemas.microsoft.com/office/drawing/2014/main" id="{7402E3A4-57F9-5322-BF10-DD2EED925B8D}"/>
                </a:ext>
              </a:extLst>
            </p:cNvPr>
            <p:cNvGrpSpPr/>
            <p:nvPr/>
          </p:nvGrpSpPr>
          <p:grpSpPr>
            <a:xfrm>
              <a:off x="7556419" y="2404069"/>
              <a:ext cx="557007" cy="557007"/>
              <a:chOff x="7481481" y="3126484"/>
              <a:chExt cx="557007" cy="557007"/>
            </a:xfrm>
          </p:grpSpPr>
          <p:pic>
            <p:nvPicPr>
              <p:cNvPr id="64" name="Picture 63">
                <a:extLst>
                  <a:ext uri="{FF2B5EF4-FFF2-40B4-BE49-F238E27FC236}">
                    <a16:creationId xmlns:a16="http://schemas.microsoft.com/office/drawing/2014/main" id="{25C68C84-360F-DF99-3A6E-1B87DDE557B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65" name="TextBox 64">
                <a:extLst>
                  <a:ext uri="{FF2B5EF4-FFF2-40B4-BE49-F238E27FC236}">
                    <a16:creationId xmlns:a16="http://schemas.microsoft.com/office/drawing/2014/main" id="{594C1C31-03C6-4890-9E31-1D8E26F5092B}"/>
                  </a:ext>
                </a:extLst>
              </p:cNvPr>
              <p:cNvSpPr txBox="1"/>
              <p:nvPr/>
            </p:nvSpPr>
            <p:spPr>
              <a:xfrm>
                <a:off x="7610257"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6</a:t>
                </a:r>
              </a:p>
            </p:txBody>
          </p:sp>
        </p:grpSp>
      </p:grpSp>
      <p:grpSp>
        <p:nvGrpSpPr>
          <p:cNvPr id="66" name="Group 65">
            <a:extLst>
              <a:ext uri="{FF2B5EF4-FFF2-40B4-BE49-F238E27FC236}">
                <a16:creationId xmlns:a16="http://schemas.microsoft.com/office/drawing/2014/main" id="{DCE9CC37-41B8-5535-FE51-9DFA62248A62}"/>
              </a:ext>
            </a:extLst>
          </p:cNvPr>
          <p:cNvGrpSpPr/>
          <p:nvPr/>
        </p:nvGrpSpPr>
        <p:grpSpPr>
          <a:xfrm>
            <a:off x="6370327" y="805770"/>
            <a:ext cx="1789825" cy="1232239"/>
            <a:chOff x="6829171" y="1868003"/>
            <a:chExt cx="1789825" cy="1232239"/>
          </a:xfrm>
        </p:grpSpPr>
        <p:pic>
          <p:nvPicPr>
            <p:cNvPr id="67" name="Graphic 66" descr="Grocery bag with solid fill">
              <a:extLst>
                <a:ext uri="{FF2B5EF4-FFF2-40B4-BE49-F238E27FC236}">
                  <a16:creationId xmlns:a16="http://schemas.microsoft.com/office/drawing/2014/main" id="{2BE3691A-8B73-7D15-8940-8988ABAA9BFB}"/>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6829171" y="2185842"/>
              <a:ext cx="914400" cy="914400"/>
            </a:xfrm>
            <a:prstGeom prst="rect">
              <a:avLst/>
            </a:prstGeom>
          </p:spPr>
        </p:pic>
        <p:sp>
          <p:nvSpPr>
            <p:cNvPr id="68" name="TextBox 67">
              <a:extLst>
                <a:ext uri="{FF2B5EF4-FFF2-40B4-BE49-F238E27FC236}">
                  <a16:creationId xmlns:a16="http://schemas.microsoft.com/office/drawing/2014/main" id="{FF2CFCCA-5639-305E-E591-9DD55CA40D55}"/>
                </a:ext>
              </a:extLst>
            </p:cNvPr>
            <p:cNvSpPr txBox="1"/>
            <p:nvPr/>
          </p:nvSpPr>
          <p:spPr>
            <a:xfrm>
              <a:off x="6829171" y="1868003"/>
              <a:ext cx="1789825"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Voedselproductie</a:t>
              </a:r>
            </a:p>
          </p:txBody>
        </p:sp>
        <p:grpSp>
          <p:nvGrpSpPr>
            <p:cNvPr id="69" name="Group 68">
              <a:extLst>
                <a:ext uri="{FF2B5EF4-FFF2-40B4-BE49-F238E27FC236}">
                  <a16:creationId xmlns:a16="http://schemas.microsoft.com/office/drawing/2014/main" id="{458925AE-2D60-E6A9-00B5-B95D7AD7FF91}"/>
                </a:ext>
              </a:extLst>
            </p:cNvPr>
            <p:cNvGrpSpPr/>
            <p:nvPr/>
          </p:nvGrpSpPr>
          <p:grpSpPr>
            <a:xfrm>
              <a:off x="7687047" y="2404069"/>
              <a:ext cx="557007" cy="557007"/>
              <a:chOff x="7612109" y="3126484"/>
              <a:chExt cx="557007" cy="557007"/>
            </a:xfrm>
          </p:grpSpPr>
          <p:pic>
            <p:nvPicPr>
              <p:cNvPr id="70" name="Picture 69">
                <a:extLst>
                  <a:ext uri="{FF2B5EF4-FFF2-40B4-BE49-F238E27FC236}">
                    <a16:creationId xmlns:a16="http://schemas.microsoft.com/office/drawing/2014/main" id="{EE268B66-46C8-5C26-1A87-B63757E2D5F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71" name="TextBox 70">
                <a:extLst>
                  <a:ext uri="{FF2B5EF4-FFF2-40B4-BE49-F238E27FC236}">
                    <a16:creationId xmlns:a16="http://schemas.microsoft.com/office/drawing/2014/main" id="{45313D8F-D522-00EA-FE4B-738F8A3E9950}"/>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5</a:t>
                </a:r>
              </a:p>
            </p:txBody>
          </p:sp>
        </p:grpSp>
      </p:grpSp>
      <p:grpSp>
        <p:nvGrpSpPr>
          <p:cNvPr id="72" name="Group 71">
            <a:extLst>
              <a:ext uri="{FF2B5EF4-FFF2-40B4-BE49-F238E27FC236}">
                <a16:creationId xmlns:a16="http://schemas.microsoft.com/office/drawing/2014/main" id="{D81E62A1-4072-1574-F056-B2B961DB21F9}"/>
              </a:ext>
            </a:extLst>
          </p:cNvPr>
          <p:cNvGrpSpPr/>
          <p:nvPr/>
        </p:nvGrpSpPr>
        <p:grpSpPr>
          <a:xfrm>
            <a:off x="7411584" y="2316888"/>
            <a:ext cx="1700991" cy="1232239"/>
            <a:chOff x="6829171" y="1868003"/>
            <a:chExt cx="1700991" cy="1232239"/>
          </a:xfrm>
        </p:grpSpPr>
        <p:pic>
          <p:nvPicPr>
            <p:cNvPr id="73" name="Graphic 72" descr="Medical with solid fill">
              <a:extLst>
                <a:ext uri="{FF2B5EF4-FFF2-40B4-BE49-F238E27FC236}">
                  <a16:creationId xmlns:a16="http://schemas.microsoft.com/office/drawing/2014/main" id="{5C24B4F5-16AE-FA08-6C74-26ED57C1CB5A}"/>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829171" y="2185842"/>
              <a:ext cx="914400" cy="914400"/>
            </a:xfrm>
            <a:prstGeom prst="rect">
              <a:avLst/>
            </a:prstGeom>
          </p:spPr>
        </p:pic>
        <p:sp>
          <p:nvSpPr>
            <p:cNvPr id="74" name="TextBox 73">
              <a:extLst>
                <a:ext uri="{FF2B5EF4-FFF2-40B4-BE49-F238E27FC236}">
                  <a16:creationId xmlns:a16="http://schemas.microsoft.com/office/drawing/2014/main" id="{5E45B933-FF0E-7FD7-54C8-AB3755E2DA79}"/>
                </a:ext>
              </a:extLst>
            </p:cNvPr>
            <p:cNvSpPr txBox="1"/>
            <p:nvPr/>
          </p:nvSpPr>
          <p:spPr>
            <a:xfrm>
              <a:off x="6829171" y="1868003"/>
              <a:ext cx="1700991"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Ziekenhuis</a:t>
              </a:r>
            </a:p>
          </p:txBody>
        </p:sp>
        <p:grpSp>
          <p:nvGrpSpPr>
            <p:cNvPr id="75" name="Group 74">
              <a:extLst>
                <a:ext uri="{FF2B5EF4-FFF2-40B4-BE49-F238E27FC236}">
                  <a16:creationId xmlns:a16="http://schemas.microsoft.com/office/drawing/2014/main" id="{47BCF91D-45A7-6DFF-9328-43DD80C0F3E0}"/>
                </a:ext>
              </a:extLst>
            </p:cNvPr>
            <p:cNvGrpSpPr/>
            <p:nvPr/>
          </p:nvGrpSpPr>
          <p:grpSpPr>
            <a:xfrm>
              <a:off x="7687047" y="2404069"/>
              <a:ext cx="557007" cy="557007"/>
              <a:chOff x="7612109" y="3126484"/>
              <a:chExt cx="557007" cy="557007"/>
            </a:xfrm>
          </p:grpSpPr>
          <p:pic>
            <p:nvPicPr>
              <p:cNvPr id="76" name="Picture 75">
                <a:extLst>
                  <a:ext uri="{FF2B5EF4-FFF2-40B4-BE49-F238E27FC236}">
                    <a16:creationId xmlns:a16="http://schemas.microsoft.com/office/drawing/2014/main" id="{C6A55FFD-9D36-5ED0-A733-7563AF3EF0D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77" name="TextBox 76">
                <a:extLst>
                  <a:ext uri="{FF2B5EF4-FFF2-40B4-BE49-F238E27FC236}">
                    <a16:creationId xmlns:a16="http://schemas.microsoft.com/office/drawing/2014/main" id="{C4336EFF-0748-D585-98E0-1771AC666727}"/>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8</a:t>
                </a:r>
              </a:p>
            </p:txBody>
          </p:sp>
        </p:grpSp>
      </p:grpSp>
      <p:grpSp>
        <p:nvGrpSpPr>
          <p:cNvPr id="78" name="Group 77">
            <a:extLst>
              <a:ext uri="{FF2B5EF4-FFF2-40B4-BE49-F238E27FC236}">
                <a16:creationId xmlns:a16="http://schemas.microsoft.com/office/drawing/2014/main" id="{D4796499-D053-5FF8-1140-C21A4CD7DABA}"/>
              </a:ext>
            </a:extLst>
          </p:cNvPr>
          <p:cNvGrpSpPr/>
          <p:nvPr/>
        </p:nvGrpSpPr>
        <p:grpSpPr>
          <a:xfrm>
            <a:off x="9020820" y="2316888"/>
            <a:ext cx="1700991" cy="1232239"/>
            <a:chOff x="6829171" y="1868003"/>
            <a:chExt cx="1700991" cy="1232239"/>
          </a:xfrm>
        </p:grpSpPr>
        <p:pic>
          <p:nvPicPr>
            <p:cNvPr id="79" name="Graphic 78" descr="Police male with solid fill">
              <a:extLst>
                <a:ext uri="{FF2B5EF4-FFF2-40B4-BE49-F238E27FC236}">
                  <a16:creationId xmlns:a16="http://schemas.microsoft.com/office/drawing/2014/main" id="{D54E2E47-AF6C-39CE-E748-42BE7BEDBAFA}"/>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6829171" y="2185842"/>
              <a:ext cx="914400" cy="914400"/>
            </a:xfrm>
            <a:prstGeom prst="rect">
              <a:avLst/>
            </a:prstGeom>
          </p:spPr>
        </p:pic>
        <p:sp>
          <p:nvSpPr>
            <p:cNvPr id="80" name="TextBox 79">
              <a:extLst>
                <a:ext uri="{FF2B5EF4-FFF2-40B4-BE49-F238E27FC236}">
                  <a16:creationId xmlns:a16="http://schemas.microsoft.com/office/drawing/2014/main" id="{4D8C9033-0588-5724-E491-A91C52B0BFA5}"/>
                </a:ext>
              </a:extLst>
            </p:cNvPr>
            <p:cNvSpPr txBox="1"/>
            <p:nvPr/>
          </p:nvSpPr>
          <p:spPr>
            <a:xfrm>
              <a:off x="6829171" y="1868003"/>
              <a:ext cx="1700991"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Politiebureau</a:t>
              </a:r>
            </a:p>
          </p:txBody>
        </p:sp>
        <p:grpSp>
          <p:nvGrpSpPr>
            <p:cNvPr id="81" name="Group 80">
              <a:extLst>
                <a:ext uri="{FF2B5EF4-FFF2-40B4-BE49-F238E27FC236}">
                  <a16:creationId xmlns:a16="http://schemas.microsoft.com/office/drawing/2014/main" id="{025E15E2-AB5F-BDF8-F98B-8C05D426DEA4}"/>
                </a:ext>
              </a:extLst>
            </p:cNvPr>
            <p:cNvGrpSpPr/>
            <p:nvPr/>
          </p:nvGrpSpPr>
          <p:grpSpPr>
            <a:xfrm>
              <a:off x="7687047" y="2404069"/>
              <a:ext cx="557007" cy="557007"/>
              <a:chOff x="7612109" y="3126484"/>
              <a:chExt cx="557007" cy="557007"/>
            </a:xfrm>
          </p:grpSpPr>
          <p:pic>
            <p:nvPicPr>
              <p:cNvPr id="82" name="Picture 81">
                <a:extLst>
                  <a:ext uri="{FF2B5EF4-FFF2-40B4-BE49-F238E27FC236}">
                    <a16:creationId xmlns:a16="http://schemas.microsoft.com/office/drawing/2014/main" id="{46449A9F-087A-89CB-809A-BBD442232AB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83" name="TextBox 82">
                <a:extLst>
                  <a:ext uri="{FF2B5EF4-FFF2-40B4-BE49-F238E27FC236}">
                    <a16:creationId xmlns:a16="http://schemas.microsoft.com/office/drawing/2014/main" id="{FC8F5E97-D3AE-F6AB-0E13-8398008F33C0}"/>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5</a:t>
                </a:r>
              </a:p>
            </p:txBody>
          </p:sp>
        </p:grpSp>
      </p:grpSp>
      <p:grpSp>
        <p:nvGrpSpPr>
          <p:cNvPr id="84" name="Group 83">
            <a:extLst>
              <a:ext uri="{FF2B5EF4-FFF2-40B4-BE49-F238E27FC236}">
                <a16:creationId xmlns:a16="http://schemas.microsoft.com/office/drawing/2014/main" id="{E0D8A2D8-3D06-BA8D-B094-7D39F6FC5BDD}"/>
              </a:ext>
            </a:extLst>
          </p:cNvPr>
          <p:cNvGrpSpPr/>
          <p:nvPr/>
        </p:nvGrpSpPr>
        <p:grpSpPr>
          <a:xfrm>
            <a:off x="10633085" y="2316888"/>
            <a:ext cx="1700991" cy="1232239"/>
            <a:chOff x="6829171" y="1868003"/>
            <a:chExt cx="1700991" cy="1232239"/>
          </a:xfrm>
        </p:grpSpPr>
        <p:pic>
          <p:nvPicPr>
            <p:cNvPr id="85" name="Graphic 84" descr="Fire with solid fill">
              <a:extLst>
                <a:ext uri="{FF2B5EF4-FFF2-40B4-BE49-F238E27FC236}">
                  <a16:creationId xmlns:a16="http://schemas.microsoft.com/office/drawing/2014/main" id="{7BEBE2B0-A011-C056-2405-84956CF80B8F}"/>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6829171" y="2185842"/>
              <a:ext cx="914400" cy="914400"/>
            </a:xfrm>
            <a:prstGeom prst="rect">
              <a:avLst/>
            </a:prstGeom>
          </p:spPr>
        </p:pic>
        <p:sp>
          <p:nvSpPr>
            <p:cNvPr id="86" name="TextBox 85">
              <a:extLst>
                <a:ext uri="{FF2B5EF4-FFF2-40B4-BE49-F238E27FC236}">
                  <a16:creationId xmlns:a16="http://schemas.microsoft.com/office/drawing/2014/main" id="{86D80C33-F681-990A-EE23-C6C18747E6E2}"/>
                </a:ext>
              </a:extLst>
            </p:cNvPr>
            <p:cNvSpPr txBox="1"/>
            <p:nvPr/>
          </p:nvSpPr>
          <p:spPr>
            <a:xfrm>
              <a:off x="6829171" y="1868003"/>
              <a:ext cx="1700991"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Brandweer</a:t>
              </a:r>
            </a:p>
          </p:txBody>
        </p:sp>
        <p:grpSp>
          <p:nvGrpSpPr>
            <p:cNvPr id="87" name="Group 86">
              <a:extLst>
                <a:ext uri="{FF2B5EF4-FFF2-40B4-BE49-F238E27FC236}">
                  <a16:creationId xmlns:a16="http://schemas.microsoft.com/office/drawing/2014/main" id="{013853BF-1039-DA86-DD9C-725ED9DCE4E1}"/>
                </a:ext>
              </a:extLst>
            </p:cNvPr>
            <p:cNvGrpSpPr/>
            <p:nvPr/>
          </p:nvGrpSpPr>
          <p:grpSpPr>
            <a:xfrm>
              <a:off x="7687047" y="2404069"/>
              <a:ext cx="557007" cy="557007"/>
              <a:chOff x="7612109" y="3126484"/>
              <a:chExt cx="557007" cy="557007"/>
            </a:xfrm>
          </p:grpSpPr>
          <p:pic>
            <p:nvPicPr>
              <p:cNvPr id="88" name="Picture 87">
                <a:extLst>
                  <a:ext uri="{FF2B5EF4-FFF2-40B4-BE49-F238E27FC236}">
                    <a16:creationId xmlns:a16="http://schemas.microsoft.com/office/drawing/2014/main" id="{728FA336-B7FD-4222-4D7E-5A075C6BE77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89" name="TextBox 88">
                <a:extLst>
                  <a:ext uri="{FF2B5EF4-FFF2-40B4-BE49-F238E27FC236}">
                    <a16:creationId xmlns:a16="http://schemas.microsoft.com/office/drawing/2014/main" id="{2E6DD3EB-F677-6F39-C3BC-EC9B223C85A6}"/>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6</a:t>
                </a:r>
              </a:p>
            </p:txBody>
          </p:sp>
        </p:grpSp>
      </p:grpSp>
      <p:grpSp>
        <p:nvGrpSpPr>
          <p:cNvPr id="90" name="Group 89">
            <a:extLst>
              <a:ext uri="{FF2B5EF4-FFF2-40B4-BE49-F238E27FC236}">
                <a16:creationId xmlns:a16="http://schemas.microsoft.com/office/drawing/2014/main" id="{36D4DE0E-124D-6522-985E-13BBCE6B4617}"/>
              </a:ext>
            </a:extLst>
          </p:cNvPr>
          <p:cNvGrpSpPr/>
          <p:nvPr/>
        </p:nvGrpSpPr>
        <p:grpSpPr>
          <a:xfrm>
            <a:off x="5785299" y="3749983"/>
            <a:ext cx="1373631" cy="1232239"/>
            <a:chOff x="6739795" y="1868003"/>
            <a:chExt cx="1373631" cy="1232239"/>
          </a:xfrm>
        </p:grpSpPr>
        <p:pic>
          <p:nvPicPr>
            <p:cNvPr id="91" name="Graphic 90" descr="Shield with solid fill">
              <a:extLst>
                <a:ext uri="{FF2B5EF4-FFF2-40B4-BE49-F238E27FC236}">
                  <a16:creationId xmlns:a16="http://schemas.microsoft.com/office/drawing/2014/main" id="{1EFB8239-1C4E-7CD5-2C4F-5B5F88540DF9}"/>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6739795" y="2185842"/>
              <a:ext cx="914400" cy="914400"/>
            </a:xfrm>
            <a:prstGeom prst="rect">
              <a:avLst/>
            </a:prstGeom>
          </p:spPr>
        </p:pic>
        <p:sp>
          <p:nvSpPr>
            <p:cNvPr id="92" name="TextBox 91">
              <a:extLst>
                <a:ext uri="{FF2B5EF4-FFF2-40B4-BE49-F238E27FC236}">
                  <a16:creationId xmlns:a16="http://schemas.microsoft.com/office/drawing/2014/main" id="{6B709DB0-8F53-C5F9-034F-94B4A6BDCADF}"/>
                </a:ext>
              </a:extLst>
            </p:cNvPr>
            <p:cNvSpPr txBox="1"/>
            <p:nvPr/>
          </p:nvSpPr>
          <p:spPr>
            <a:xfrm>
              <a:off x="6918387" y="1868003"/>
              <a:ext cx="1164101" cy="429733"/>
            </a:xfrm>
            <a:prstGeom prst="rect">
              <a:avLst/>
            </a:prstGeom>
            <a:noFill/>
          </p:spPr>
          <p:txBody>
            <a:bodyPr wrap="none" rtlCol="0" anchor="ctr">
              <a:spAutoFit/>
            </a:bodyPr>
            <a:lstStyle/>
            <a:p>
              <a:pPr algn="ctr">
                <a:lnSpc>
                  <a:spcPct val="150000"/>
                </a:lnSpc>
              </a:pPr>
              <a:r>
                <a:rPr lang="en-NL" sz="1600" dirty="0">
                  <a:solidFill>
                    <a:srgbClr val="0B647F"/>
                  </a:solidFill>
                  <a:latin typeface="Avenir Book" panose="02000503020000020003" pitchFamily="2" charset="0"/>
                </a:rPr>
                <a:t>Legerbasis</a:t>
              </a:r>
            </a:p>
          </p:txBody>
        </p:sp>
        <p:grpSp>
          <p:nvGrpSpPr>
            <p:cNvPr id="93" name="Group 92">
              <a:extLst>
                <a:ext uri="{FF2B5EF4-FFF2-40B4-BE49-F238E27FC236}">
                  <a16:creationId xmlns:a16="http://schemas.microsoft.com/office/drawing/2014/main" id="{13F42231-3A52-7694-7D75-42399A6640EE}"/>
                </a:ext>
              </a:extLst>
            </p:cNvPr>
            <p:cNvGrpSpPr/>
            <p:nvPr/>
          </p:nvGrpSpPr>
          <p:grpSpPr>
            <a:xfrm>
              <a:off x="7556419" y="2404069"/>
              <a:ext cx="557007" cy="557007"/>
              <a:chOff x="7481481" y="3126484"/>
              <a:chExt cx="557007" cy="557007"/>
            </a:xfrm>
          </p:grpSpPr>
          <p:pic>
            <p:nvPicPr>
              <p:cNvPr id="94" name="Picture 93">
                <a:extLst>
                  <a:ext uri="{FF2B5EF4-FFF2-40B4-BE49-F238E27FC236}">
                    <a16:creationId xmlns:a16="http://schemas.microsoft.com/office/drawing/2014/main" id="{82485FE8-1640-FD48-7271-2F4BF9585EC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95" name="TextBox 94">
                <a:extLst>
                  <a:ext uri="{FF2B5EF4-FFF2-40B4-BE49-F238E27FC236}">
                    <a16:creationId xmlns:a16="http://schemas.microsoft.com/office/drawing/2014/main" id="{EEA1E066-441D-2E85-61DD-85FFEDD13097}"/>
                  </a:ext>
                </a:extLst>
              </p:cNvPr>
              <p:cNvSpPr txBox="1"/>
              <p:nvPr/>
            </p:nvSpPr>
            <p:spPr>
              <a:xfrm>
                <a:off x="7610257"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8</a:t>
                </a:r>
              </a:p>
            </p:txBody>
          </p:sp>
        </p:grpSp>
      </p:grpSp>
      <p:grpSp>
        <p:nvGrpSpPr>
          <p:cNvPr id="96" name="Group 95">
            <a:extLst>
              <a:ext uri="{FF2B5EF4-FFF2-40B4-BE49-F238E27FC236}">
                <a16:creationId xmlns:a16="http://schemas.microsoft.com/office/drawing/2014/main" id="{9FA17139-48AD-3DBE-0A66-5743926D3166}"/>
              </a:ext>
            </a:extLst>
          </p:cNvPr>
          <p:cNvGrpSpPr/>
          <p:nvPr/>
        </p:nvGrpSpPr>
        <p:grpSpPr>
          <a:xfrm>
            <a:off x="9026261" y="3749983"/>
            <a:ext cx="1421661" cy="1232239"/>
            <a:chOff x="6829171" y="1868003"/>
            <a:chExt cx="1421661" cy="1232239"/>
          </a:xfrm>
        </p:grpSpPr>
        <p:pic>
          <p:nvPicPr>
            <p:cNvPr id="97" name="Graphic 96" descr="Park scene with solid fill">
              <a:extLst>
                <a:ext uri="{FF2B5EF4-FFF2-40B4-BE49-F238E27FC236}">
                  <a16:creationId xmlns:a16="http://schemas.microsoft.com/office/drawing/2014/main" id="{A4C68877-236F-1F78-2C01-EF3D754A5345}"/>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6829171" y="2185842"/>
              <a:ext cx="914400" cy="914400"/>
            </a:xfrm>
            <a:prstGeom prst="rect">
              <a:avLst/>
            </a:prstGeom>
          </p:spPr>
        </p:pic>
        <p:sp>
          <p:nvSpPr>
            <p:cNvPr id="98" name="TextBox 97">
              <a:extLst>
                <a:ext uri="{FF2B5EF4-FFF2-40B4-BE49-F238E27FC236}">
                  <a16:creationId xmlns:a16="http://schemas.microsoft.com/office/drawing/2014/main" id="{1E5C17FE-1115-E1A2-B6EE-B05CC87302D6}"/>
                </a:ext>
              </a:extLst>
            </p:cNvPr>
            <p:cNvSpPr txBox="1"/>
            <p:nvPr/>
          </p:nvSpPr>
          <p:spPr>
            <a:xfrm>
              <a:off x="6829171" y="1868003"/>
              <a:ext cx="1421661"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Park</a:t>
              </a:r>
            </a:p>
          </p:txBody>
        </p:sp>
        <p:grpSp>
          <p:nvGrpSpPr>
            <p:cNvPr id="99" name="Group 98">
              <a:extLst>
                <a:ext uri="{FF2B5EF4-FFF2-40B4-BE49-F238E27FC236}">
                  <a16:creationId xmlns:a16="http://schemas.microsoft.com/office/drawing/2014/main" id="{EE1F031B-80FA-7050-1958-1E1C28096C5C}"/>
                </a:ext>
              </a:extLst>
            </p:cNvPr>
            <p:cNvGrpSpPr/>
            <p:nvPr/>
          </p:nvGrpSpPr>
          <p:grpSpPr>
            <a:xfrm>
              <a:off x="7687047" y="2404069"/>
              <a:ext cx="557007" cy="557007"/>
              <a:chOff x="7612109" y="3126484"/>
              <a:chExt cx="557007" cy="557007"/>
            </a:xfrm>
          </p:grpSpPr>
          <p:pic>
            <p:nvPicPr>
              <p:cNvPr id="100" name="Picture 99">
                <a:extLst>
                  <a:ext uri="{FF2B5EF4-FFF2-40B4-BE49-F238E27FC236}">
                    <a16:creationId xmlns:a16="http://schemas.microsoft.com/office/drawing/2014/main" id="{D7490D3E-3329-466A-0241-63BAA80EB50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01" name="TextBox 100">
                <a:extLst>
                  <a:ext uri="{FF2B5EF4-FFF2-40B4-BE49-F238E27FC236}">
                    <a16:creationId xmlns:a16="http://schemas.microsoft.com/office/drawing/2014/main" id="{B1BD7F6F-C5AA-9D7C-A59C-28EC038FA894}"/>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3</a:t>
                </a:r>
              </a:p>
            </p:txBody>
          </p:sp>
        </p:grpSp>
      </p:grpSp>
      <p:grpSp>
        <p:nvGrpSpPr>
          <p:cNvPr id="102" name="Group 101">
            <a:extLst>
              <a:ext uri="{FF2B5EF4-FFF2-40B4-BE49-F238E27FC236}">
                <a16:creationId xmlns:a16="http://schemas.microsoft.com/office/drawing/2014/main" id="{45F0EA30-0733-DAD0-31E1-DD156F237309}"/>
              </a:ext>
            </a:extLst>
          </p:cNvPr>
          <p:cNvGrpSpPr/>
          <p:nvPr/>
        </p:nvGrpSpPr>
        <p:grpSpPr>
          <a:xfrm>
            <a:off x="8504477" y="805770"/>
            <a:ext cx="1421661" cy="1232239"/>
            <a:chOff x="6829171" y="1868003"/>
            <a:chExt cx="1421661" cy="1232239"/>
          </a:xfrm>
        </p:grpSpPr>
        <p:pic>
          <p:nvPicPr>
            <p:cNvPr id="103" name="Graphic 102" descr="Home1 with solid fill">
              <a:extLst>
                <a:ext uri="{FF2B5EF4-FFF2-40B4-BE49-F238E27FC236}">
                  <a16:creationId xmlns:a16="http://schemas.microsoft.com/office/drawing/2014/main" id="{0642AEAD-916E-7C2F-409D-C3807FC367C6}"/>
                </a:ext>
              </a:extLst>
            </p:cNvPr>
            <p:cNvPicPr>
              <a:picLocks noChangeAspect="1"/>
            </p:cNvPicPr>
            <p:nvPr/>
          </p:nvPicPr>
          <p:blipFill>
            <a:blip>
              <a:extLst>
                <a:ext uri="{96DAC541-7B7A-43D3-8B79-37D633B846F1}">
                  <asvg:svgBlip xmlns:asvg="http://schemas.microsoft.com/office/drawing/2016/SVG/main" r:embed="rId19"/>
                </a:ext>
              </a:extLst>
            </a:blip>
            <a:srcRect/>
            <a:stretch/>
          </p:blipFill>
          <p:spPr>
            <a:xfrm>
              <a:off x="6829171" y="2185842"/>
              <a:ext cx="914400" cy="914400"/>
            </a:xfrm>
            <a:prstGeom prst="rect">
              <a:avLst/>
            </a:prstGeom>
          </p:spPr>
        </p:pic>
        <p:sp>
          <p:nvSpPr>
            <p:cNvPr id="104" name="TextBox 103">
              <a:extLst>
                <a:ext uri="{FF2B5EF4-FFF2-40B4-BE49-F238E27FC236}">
                  <a16:creationId xmlns:a16="http://schemas.microsoft.com/office/drawing/2014/main" id="{02044082-93DE-EF17-413E-9E9F02A5767E}"/>
                </a:ext>
              </a:extLst>
            </p:cNvPr>
            <p:cNvSpPr txBox="1"/>
            <p:nvPr/>
          </p:nvSpPr>
          <p:spPr>
            <a:xfrm>
              <a:off x="6829171" y="1868003"/>
              <a:ext cx="1421661"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Huizen</a:t>
              </a:r>
            </a:p>
          </p:txBody>
        </p:sp>
        <p:grpSp>
          <p:nvGrpSpPr>
            <p:cNvPr id="105" name="Group 104">
              <a:extLst>
                <a:ext uri="{FF2B5EF4-FFF2-40B4-BE49-F238E27FC236}">
                  <a16:creationId xmlns:a16="http://schemas.microsoft.com/office/drawing/2014/main" id="{378E6F34-74F6-3F90-C8C7-B85528C20B45}"/>
                </a:ext>
              </a:extLst>
            </p:cNvPr>
            <p:cNvGrpSpPr/>
            <p:nvPr/>
          </p:nvGrpSpPr>
          <p:grpSpPr>
            <a:xfrm>
              <a:off x="7687047" y="2404069"/>
              <a:ext cx="557007" cy="557007"/>
              <a:chOff x="7612109" y="3126484"/>
              <a:chExt cx="557007" cy="557007"/>
            </a:xfrm>
          </p:grpSpPr>
          <p:pic>
            <p:nvPicPr>
              <p:cNvPr id="106" name="Picture 105">
                <a:extLst>
                  <a:ext uri="{FF2B5EF4-FFF2-40B4-BE49-F238E27FC236}">
                    <a16:creationId xmlns:a16="http://schemas.microsoft.com/office/drawing/2014/main" id="{3E4FEBF7-C28C-46B6-FEAD-36739C3B189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07" name="TextBox 106">
                <a:extLst>
                  <a:ext uri="{FF2B5EF4-FFF2-40B4-BE49-F238E27FC236}">
                    <a16:creationId xmlns:a16="http://schemas.microsoft.com/office/drawing/2014/main" id="{78816642-69FA-A9B1-BB19-B695014CD8AC}"/>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5</a:t>
                </a:r>
              </a:p>
            </p:txBody>
          </p:sp>
        </p:grpSp>
      </p:grpSp>
      <p:grpSp>
        <p:nvGrpSpPr>
          <p:cNvPr id="108" name="Group 107">
            <a:extLst>
              <a:ext uri="{FF2B5EF4-FFF2-40B4-BE49-F238E27FC236}">
                <a16:creationId xmlns:a16="http://schemas.microsoft.com/office/drawing/2014/main" id="{2D840DDC-1302-2BA1-503A-3F85E6EDBC3C}"/>
              </a:ext>
            </a:extLst>
          </p:cNvPr>
          <p:cNvGrpSpPr/>
          <p:nvPr/>
        </p:nvGrpSpPr>
        <p:grpSpPr>
          <a:xfrm>
            <a:off x="10672082" y="3749983"/>
            <a:ext cx="1421661" cy="1232239"/>
            <a:chOff x="6829171" y="1868003"/>
            <a:chExt cx="1421661" cy="1232239"/>
          </a:xfrm>
        </p:grpSpPr>
        <p:pic>
          <p:nvPicPr>
            <p:cNvPr id="109" name="Graphic 108" descr="Factory with solid fill">
              <a:extLst>
                <a:ext uri="{FF2B5EF4-FFF2-40B4-BE49-F238E27FC236}">
                  <a16:creationId xmlns:a16="http://schemas.microsoft.com/office/drawing/2014/main" id="{19996637-13D4-D175-A3E8-71859BD80F5C}"/>
                </a:ext>
              </a:extLst>
            </p:cNvPr>
            <p:cNvPicPr>
              <a:picLocks noChangeAspect="1"/>
            </p:cNvPicPr>
            <p:nvPr/>
          </p:nvPicPr>
          <p:blipFill>
            <a:blip>
              <a:extLst>
                <a:ext uri="{96DAC541-7B7A-43D3-8B79-37D633B846F1}">
                  <asvg:svgBlip xmlns:asvg="http://schemas.microsoft.com/office/drawing/2016/SVG/main" r:embed="rId20"/>
                </a:ext>
              </a:extLst>
            </a:blip>
            <a:srcRect/>
            <a:stretch/>
          </p:blipFill>
          <p:spPr>
            <a:xfrm>
              <a:off x="6829171" y="2185842"/>
              <a:ext cx="914400" cy="914400"/>
            </a:xfrm>
            <a:prstGeom prst="rect">
              <a:avLst/>
            </a:prstGeom>
          </p:spPr>
        </p:pic>
        <p:sp>
          <p:nvSpPr>
            <p:cNvPr id="110" name="TextBox 109">
              <a:extLst>
                <a:ext uri="{FF2B5EF4-FFF2-40B4-BE49-F238E27FC236}">
                  <a16:creationId xmlns:a16="http://schemas.microsoft.com/office/drawing/2014/main" id="{49DF3795-238B-BD4E-B364-A3F892615FFC}"/>
                </a:ext>
              </a:extLst>
            </p:cNvPr>
            <p:cNvSpPr txBox="1"/>
            <p:nvPr/>
          </p:nvSpPr>
          <p:spPr>
            <a:xfrm>
              <a:off x="6829171" y="1868003"/>
              <a:ext cx="1421661"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Fabriek</a:t>
              </a:r>
            </a:p>
          </p:txBody>
        </p:sp>
        <p:grpSp>
          <p:nvGrpSpPr>
            <p:cNvPr id="111" name="Group 110">
              <a:extLst>
                <a:ext uri="{FF2B5EF4-FFF2-40B4-BE49-F238E27FC236}">
                  <a16:creationId xmlns:a16="http://schemas.microsoft.com/office/drawing/2014/main" id="{28218692-3E91-F001-68F3-05950069F585}"/>
                </a:ext>
              </a:extLst>
            </p:cNvPr>
            <p:cNvGrpSpPr/>
            <p:nvPr/>
          </p:nvGrpSpPr>
          <p:grpSpPr>
            <a:xfrm>
              <a:off x="7687047" y="2404069"/>
              <a:ext cx="557007" cy="557007"/>
              <a:chOff x="7612109" y="3126484"/>
              <a:chExt cx="557007" cy="557007"/>
            </a:xfrm>
          </p:grpSpPr>
          <p:pic>
            <p:nvPicPr>
              <p:cNvPr id="112" name="Picture 111">
                <a:extLst>
                  <a:ext uri="{FF2B5EF4-FFF2-40B4-BE49-F238E27FC236}">
                    <a16:creationId xmlns:a16="http://schemas.microsoft.com/office/drawing/2014/main" id="{143B2BF3-2A8B-E2FF-C914-41AB79A24D2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13" name="TextBox 112">
                <a:extLst>
                  <a:ext uri="{FF2B5EF4-FFF2-40B4-BE49-F238E27FC236}">
                    <a16:creationId xmlns:a16="http://schemas.microsoft.com/office/drawing/2014/main" id="{B695296C-F09B-D79B-8F71-0C08D8621642}"/>
                  </a:ext>
                </a:extLst>
              </p:cNvPr>
              <p:cNvSpPr txBox="1"/>
              <p:nvPr/>
            </p:nvSpPr>
            <p:spPr>
              <a:xfrm>
                <a:off x="7740884"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9</a:t>
                </a:r>
              </a:p>
            </p:txBody>
          </p:sp>
        </p:grpSp>
      </p:grpSp>
      <p:grpSp>
        <p:nvGrpSpPr>
          <p:cNvPr id="114" name="Group 113">
            <a:extLst>
              <a:ext uri="{FF2B5EF4-FFF2-40B4-BE49-F238E27FC236}">
                <a16:creationId xmlns:a16="http://schemas.microsoft.com/office/drawing/2014/main" id="{514D1A89-1E39-53A6-8651-D96D7ADFC6FF}"/>
              </a:ext>
            </a:extLst>
          </p:cNvPr>
          <p:cNvGrpSpPr/>
          <p:nvPr/>
        </p:nvGrpSpPr>
        <p:grpSpPr>
          <a:xfrm>
            <a:off x="5445602" y="5276769"/>
            <a:ext cx="2053025" cy="1209512"/>
            <a:chOff x="6391901" y="1890730"/>
            <a:chExt cx="2053025" cy="1209512"/>
          </a:xfrm>
        </p:grpSpPr>
        <p:pic>
          <p:nvPicPr>
            <p:cNvPr id="115" name="Graphic 114" descr="Performance Curtains with solid fill">
              <a:extLst>
                <a:ext uri="{FF2B5EF4-FFF2-40B4-BE49-F238E27FC236}">
                  <a16:creationId xmlns:a16="http://schemas.microsoft.com/office/drawing/2014/main" id="{2BBFE87B-973D-05F1-7F67-1978F9181403}"/>
                </a:ext>
              </a:extLst>
            </p:cNvPr>
            <p:cNvPicPr>
              <a:picLocks noChangeAspect="1"/>
            </p:cNvPicPr>
            <p:nvPr/>
          </p:nvPicPr>
          <p:blipFill>
            <a:blip>
              <a:extLst>
                <a:ext uri="{96DAC541-7B7A-43D3-8B79-37D633B846F1}">
                  <asvg:svgBlip xmlns:asvg="http://schemas.microsoft.com/office/drawing/2016/SVG/main" r:embed="rId21"/>
                </a:ext>
              </a:extLst>
            </a:blip>
            <a:srcRect/>
            <a:stretch/>
          </p:blipFill>
          <p:spPr>
            <a:xfrm>
              <a:off x="6829171" y="2185842"/>
              <a:ext cx="914400" cy="914400"/>
            </a:xfrm>
            <a:prstGeom prst="rect">
              <a:avLst/>
            </a:prstGeom>
          </p:spPr>
        </p:pic>
        <p:sp>
          <p:nvSpPr>
            <p:cNvPr id="116" name="TextBox 115">
              <a:extLst>
                <a:ext uri="{FF2B5EF4-FFF2-40B4-BE49-F238E27FC236}">
                  <a16:creationId xmlns:a16="http://schemas.microsoft.com/office/drawing/2014/main" id="{4D408D94-BDAF-AFEF-26C6-7A51AC7FEAF4}"/>
                </a:ext>
              </a:extLst>
            </p:cNvPr>
            <p:cNvSpPr txBox="1"/>
            <p:nvPr/>
          </p:nvSpPr>
          <p:spPr>
            <a:xfrm>
              <a:off x="6391901" y="1890730"/>
              <a:ext cx="2053025"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Cultureel centrum</a:t>
              </a:r>
            </a:p>
          </p:txBody>
        </p:sp>
        <p:grpSp>
          <p:nvGrpSpPr>
            <p:cNvPr id="117" name="Group 116">
              <a:extLst>
                <a:ext uri="{FF2B5EF4-FFF2-40B4-BE49-F238E27FC236}">
                  <a16:creationId xmlns:a16="http://schemas.microsoft.com/office/drawing/2014/main" id="{775BE416-82B3-0519-2407-D635FDCC72DA}"/>
                </a:ext>
              </a:extLst>
            </p:cNvPr>
            <p:cNvGrpSpPr/>
            <p:nvPr/>
          </p:nvGrpSpPr>
          <p:grpSpPr>
            <a:xfrm>
              <a:off x="7687047" y="2404069"/>
              <a:ext cx="557007" cy="557007"/>
              <a:chOff x="7612109" y="3126484"/>
              <a:chExt cx="557007" cy="557007"/>
            </a:xfrm>
          </p:grpSpPr>
          <p:pic>
            <p:nvPicPr>
              <p:cNvPr id="118" name="Picture 117">
                <a:extLst>
                  <a:ext uri="{FF2B5EF4-FFF2-40B4-BE49-F238E27FC236}">
                    <a16:creationId xmlns:a16="http://schemas.microsoft.com/office/drawing/2014/main" id="{181888A3-812D-4A11-C5FA-2D57ED42B90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19" name="TextBox 118">
                <a:extLst>
                  <a:ext uri="{FF2B5EF4-FFF2-40B4-BE49-F238E27FC236}">
                    <a16:creationId xmlns:a16="http://schemas.microsoft.com/office/drawing/2014/main" id="{2412CF1B-695C-E8D2-8CD5-6BF60631E6E4}"/>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4</a:t>
                </a:r>
              </a:p>
            </p:txBody>
          </p:sp>
        </p:grpSp>
      </p:grpSp>
      <p:grpSp>
        <p:nvGrpSpPr>
          <p:cNvPr id="120" name="Group 119">
            <a:extLst>
              <a:ext uri="{FF2B5EF4-FFF2-40B4-BE49-F238E27FC236}">
                <a16:creationId xmlns:a16="http://schemas.microsoft.com/office/drawing/2014/main" id="{A4833778-1629-A579-A37F-50ECA87BC3D7}"/>
              </a:ext>
            </a:extLst>
          </p:cNvPr>
          <p:cNvGrpSpPr/>
          <p:nvPr/>
        </p:nvGrpSpPr>
        <p:grpSpPr>
          <a:xfrm>
            <a:off x="7450581" y="5276769"/>
            <a:ext cx="1421661" cy="1232239"/>
            <a:chOff x="6829171" y="1868003"/>
            <a:chExt cx="1421661" cy="1232239"/>
          </a:xfrm>
        </p:grpSpPr>
        <p:pic>
          <p:nvPicPr>
            <p:cNvPr id="121" name="Graphic 120" descr="Basketball with solid fill">
              <a:extLst>
                <a:ext uri="{FF2B5EF4-FFF2-40B4-BE49-F238E27FC236}">
                  <a16:creationId xmlns:a16="http://schemas.microsoft.com/office/drawing/2014/main" id="{4CCBE68D-1BC0-EB07-67F9-45212DD49BB8}"/>
                </a:ext>
              </a:extLst>
            </p:cNvPr>
            <p:cNvPicPr>
              <a:picLocks noChangeAspect="1"/>
            </p:cNvPicPr>
            <p:nvPr/>
          </p:nvPicPr>
          <p:blipFill>
            <a:blip>
              <a:extLst>
                <a:ext uri="{96DAC541-7B7A-43D3-8B79-37D633B846F1}">
                  <asvg:svgBlip xmlns:asvg="http://schemas.microsoft.com/office/drawing/2016/SVG/main" r:embed="rId22"/>
                </a:ext>
              </a:extLst>
            </a:blip>
            <a:srcRect/>
            <a:stretch/>
          </p:blipFill>
          <p:spPr>
            <a:xfrm>
              <a:off x="6829171" y="2185842"/>
              <a:ext cx="914400" cy="914400"/>
            </a:xfrm>
            <a:prstGeom prst="rect">
              <a:avLst/>
            </a:prstGeom>
          </p:spPr>
        </p:pic>
        <p:sp>
          <p:nvSpPr>
            <p:cNvPr id="122" name="TextBox 121">
              <a:extLst>
                <a:ext uri="{FF2B5EF4-FFF2-40B4-BE49-F238E27FC236}">
                  <a16:creationId xmlns:a16="http://schemas.microsoft.com/office/drawing/2014/main" id="{B7FBA8F6-64E2-C625-B121-DFA0D50FAB0A}"/>
                </a:ext>
              </a:extLst>
            </p:cNvPr>
            <p:cNvSpPr txBox="1"/>
            <p:nvPr/>
          </p:nvSpPr>
          <p:spPr>
            <a:xfrm>
              <a:off x="6829171" y="1868003"/>
              <a:ext cx="1421661"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Sportcentrum</a:t>
              </a:r>
            </a:p>
          </p:txBody>
        </p:sp>
        <p:grpSp>
          <p:nvGrpSpPr>
            <p:cNvPr id="123" name="Group 122">
              <a:extLst>
                <a:ext uri="{FF2B5EF4-FFF2-40B4-BE49-F238E27FC236}">
                  <a16:creationId xmlns:a16="http://schemas.microsoft.com/office/drawing/2014/main" id="{1E1AA28C-A373-C543-1905-485254B4EFBF}"/>
                </a:ext>
              </a:extLst>
            </p:cNvPr>
            <p:cNvGrpSpPr/>
            <p:nvPr/>
          </p:nvGrpSpPr>
          <p:grpSpPr>
            <a:xfrm>
              <a:off x="7687047" y="2404069"/>
              <a:ext cx="557007" cy="557007"/>
              <a:chOff x="7612109" y="3126484"/>
              <a:chExt cx="557007" cy="557007"/>
            </a:xfrm>
          </p:grpSpPr>
          <p:pic>
            <p:nvPicPr>
              <p:cNvPr id="124" name="Picture 123">
                <a:extLst>
                  <a:ext uri="{FF2B5EF4-FFF2-40B4-BE49-F238E27FC236}">
                    <a16:creationId xmlns:a16="http://schemas.microsoft.com/office/drawing/2014/main" id="{9A161CB0-A670-C90D-FBB1-06613462FCA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25" name="TextBox 124">
                <a:extLst>
                  <a:ext uri="{FF2B5EF4-FFF2-40B4-BE49-F238E27FC236}">
                    <a16:creationId xmlns:a16="http://schemas.microsoft.com/office/drawing/2014/main" id="{5FA4EBBB-761B-E4FF-B6CA-29EA34DBD6BE}"/>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5</a:t>
                </a:r>
              </a:p>
            </p:txBody>
          </p:sp>
        </p:grpSp>
      </p:grpSp>
      <p:grpSp>
        <p:nvGrpSpPr>
          <p:cNvPr id="126" name="Group 125">
            <a:extLst>
              <a:ext uri="{FF2B5EF4-FFF2-40B4-BE49-F238E27FC236}">
                <a16:creationId xmlns:a16="http://schemas.microsoft.com/office/drawing/2014/main" id="{6AB5294B-CCDB-7630-CF17-93C5EE8D5FAC}"/>
              </a:ext>
            </a:extLst>
          </p:cNvPr>
          <p:cNvGrpSpPr/>
          <p:nvPr/>
        </p:nvGrpSpPr>
        <p:grpSpPr>
          <a:xfrm>
            <a:off x="9026261" y="5276769"/>
            <a:ext cx="1421661" cy="1232239"/>
            <a:chOff x="6829171" y="1868003"/>
            <a:chExt cx="1421661" cy="1232239"/>
          </a:xfrm>
        </p:grpSpPr>
        <p:pic>
          <p:nvPicPr>
            <p:cNvPr id="127" name="Graphic 126" descr="Recycle with solid fill">
              <a:extLst>
                <a:ext uri="{FF2B5EF4-FFF2-40B4-BE49-F238E27FC236}">
                  <a16:creationId xmlns:a16="http://schemas.microsoft.com/office/drawing/2014/main" id="{D2AEBE0A-AEB2-7E7C-816B-5912064A50B5}"/>
                </a:ext>
              </a:extLst>
            </p:cNvPr>
            <p:cNvPicPr>
              <a:picLocks noChangeAspect="1"/>
            </p:cNvPicPr>
            <p:nvPr/>
          </p:nvPicPr>
          <p:blipFill>
            <a:blip>
              <a:extLst>
                <a:ext uri="{96DAC541-7B7A-43D3-8B79-37D633B846F1}">
                  <asvg:svgBlip xmlns:asvg="http://schemas.microsoft.com/office/drawing/2016/SVG/main" r:embed="rId23"/>
                </a:ext>
              </a:extLst>
            </a:blip>
            <a:srcRect/>
            <a:stretch/>
          </p:blipFill>
          <p:spPr>
            <a:xfrm>
              <a:off x="6829171" y="2185842"/>
              <a:ext cx="914400" cy="914400"/>
            </a:xfrm>
            <a:prstGeom prst="rect">
              <a:avLst/>
            </a:prstGeom>
          </p:spPr>
        </p:pic>
        <p:sp>
          <p:nvSpPr>
            <p:cNvPr id="128" name="TextBox 127">
              <a:extLst>
                <a:ext uri="{FF2B5EF4-FFF2-40B4-BE49-F238E27FC236}">
                  <a16:creationId xmlns:a16="http://schemas.microsoft.com/office/drawing/2014/main" id="{F0B80427-F315-3323-65F8-891F465CE024}"/>
                </a:ext>
              </a:extLst>
            </p:cNvPr>
            <p:cNvSpPr txBox="1"/>
            <p:nvPr/>
          </p:nvSpPr>
          <p:spPr>
            <a:xfrm>
              <a:off x="6829171" y="1868003"/>
              <a:ext cx="1421661"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Milieustraat</a:t>
              </a:r>
            </a:p>
          </p:txBody>
        </p:sp>
        <p:grpSp>
          <p:nvGrpSpPr>
            <p:cNvPr id="129" name="Group 128">
              <a:extLst>
                <a:ext uri="{FF2B5EF4-FFF2-40B4-BE49-F238E27FC236}">
                  <a16:creationId xmlns:a16="http://schemas.microsoft.com/office/drawing/2014/main" id="{C4941427-6CD3-45CA-5E85-59B84DD3210A}"/>
                </a:ext>
              </a:extLst>
            </p:cNvPr>
            <p:cNvGrpSpPr/>
            <p:nvPr/>
          </p:nvGrpSpPr>
          <p:grpSpPr>
            <a:xfrm>
              <a:off x="7687047" y="2404069"/>
              <a:ext cx="557007" cy="557007"/>
              <a:chOff x="7612109" y="3126484"/>
              <a:chExt cx="557007" cy="557007"/>
            </a:xfrm>
          </p:grpSpPr>
          <p:pic>
            <p:nvPicPr>
              <p:cNvPr id="130" name="Picture 129">
                <a:extLst>
                  <a:ext uri="{FF2B5EF4-FFF2-40B4-BE49-F238E27FC236}">
                    <a16:creationId xmlns:a16="http://schemas.microsoft.com/office/drawing/2014/main" id="{5B8E3BEB-82B2-78B3-8A52-48160732144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31" name="TextBox 130">
                <a:extLst>
                  <a:ext uri="{FF2B5EF4-FFF2-40B4-BE49-F238E27FC236}">
                    <a16:creationId xmlns:a16="http://schemas.microsoft.com/office/drawing/2014/main" id="{7C34E344-B50F-9C51-8C23-DAB1C2C946FA}"/>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4</a:t>
                </a:r>
              </a:p>
            </p:txBody>
          </p:sp>
        </p:grpSp>
      </p:grpSp>
      <p:grpSp>
        <p:nvGrpSpPr>
          <p:cNvPr id="132" name="Group 131">
            <a:extLst>
              <a:ext uri="{FF2B5EF4-FFF2-40B4-BE49-F238E27FC236}">
                <a16:creationId xmlns:a16="http://schemas.microsoft.com/office/drawing/2014/main" id="{4242ECC5-FB2F-3A81-F3C3-148FAACF57A4}"/>
              </a:ext>
            </a:extLst>
          </p:cNvPr>
          <p:cNvGrpSpPr/>
          <p:nvPr/>
        </p:nvGrpSpPr>
        <p:grpSpPr>
          <a:xfrm>
            <a:off x="10535958" y="5276769"/>
            <a:ext cx="1557786" cy="1232239"/>
            <a:chOff x="6693047" y="1868003"/>
            <a:chExt cx="1557786" cy="1232239"/>
          </a:xfrm>
        </p:grpSpPr>
        <p:pic>
          <p:nvPicPr>
            <p:cNvPr id="133" name="Graphic 132" descr="Schoolhouse with solid fill">
              <a:extLst>
                <a:ext uri="{FF2B5EF4-FFF2-40B4-BE49-F238E27FC236}">
                  <a16:creationId xmlns:a16="http://schemas.microsoft.com/office/drawing/2014/main" id="{AD783786-63E5-DA8E-76D9-E24A9F672416}"/>
                </a:ext>
              </a:extLst>
            </p:cNvPr>
            <p:cNvPicPr>
              <a:picLocks noChangeAspect="1"/>
            </p:cNvPicPr>
            <p:nvPr/>
          </p:nvPicPr>
          <p:blipFill>
            <a:blip>
              <a:extLst>
                <a:ext uri="{96DAC541-7B7A-43D3-8B79-37D633B846F1}">
                  <asvg:svgBlip xmlns:asvg="http://schemas.microsoft.com/office/drawing/2016/SVG/main" r:embed="rId24"/>
                </a:ext>
              </a:extLst>
            </a:blip>
            <a:srcRect/>
            <a:stretch/>
          </p:blipFill>
          <p:spPr>
            <a:xfrm>
              <a:off x="6829171" y="2185842"/>
              <a:ext cx="914400" cy="914400"/>
            </a:xfrm>
            <a:prstGeom prst="rect">
              <a:avLst/>
            </a:prstGeom>
          </p:spPr>
        </p:pic>
        <p:sp>
          <p:nvSpPr>
            <p:cNvPr id="134" name="TextBox 133">
              <a:extLst>
                <a:ext uri="{FF2B5EF4-FFF2-40B4-BE49-F238E27FC236}">
                  <a16:creationId xmlns:a16="http://schemas.microsoft.com/office/drawing/2014/main" id="{749F62E6-263C-6DD3-1A36-87CE5582CB85}"/>
                </a:ext>
              </a:extLst>
            </p:cNvPr>
            <p:cNvSpPr txBox="1"/>
            <p:nvPr/>
          </p:nvSpPr>
          <p:spPr>
            <a:xfrm>
              <a:off x="6693047" y="1868003"/>
              <a:ext cx="1557786"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Gemeentehuis</a:t>
              </a:r>
            </a:p>
          </p:txBody>
        </p:sp>
        <p:grpSp>
          <p:nvGrpSpPr>
            <p:cNvPr id="135" name="Group 134">
              <a:extLst>
                <a:ext uri="{FF2B5EF4-FFF2-40B4-BE49-F238E27FC236}">
                  <a16:creationId xmlns:a16="http://schemas.microsoft.com/office/drawing/2014/main" id="{282445DD-74CF-3A75-E34D-78CEBA68AF76}"/>
                </a:ext>
              </a:extLst>
            </p:cNvPr>
            <p:cNvGrpSpPr/>
            <p:nvPr/>
          </p:nvGrpSpPr>
          <p:grpSpPr>
            <a:xfrm>
              <a:off x="7687047" y="2404069"/>
              <a:ext cx="557007" cy="557007"/>
              <a:chOff x="7612109" y="3126484"/>
              <a:chExt cx="557007" cy="557007"/>
            </a:xfrm>
          </p:grpSpPr>
          <p:pic>
            <p:nvPicPr>
              <p:cNvPr id="136" name="Picture 135">
                <a:extLst>
                  <a:ext uri="{FF2B5EF4-FFF2-40B4-BE49-F238E27FC236}">
                    <a16:creationId xmlns:a16="http://schemas.microsoft.com/office/drawing/2014/main" id="{5F235B5E-36C3-6801-7DC9-91006ADE5B5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137" name="TextBox 136">
                <a:extLst>
                  <a:ext uri="{FF2B5EF4-FFF2-40B4-BE49-F238E27FC236}">
                    <a16:creationId xmlns:a16="http://schemas.microsoft.com/office/drawing/2014/main" id="{2F9C8291-6586-DD5E-539A-7BC8E9984AE6}"/>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4</a:t>
                </a:r>
              </a:p>
            </p:txBody>
          </p:sp>
        </p:grpSp>
      </p:grpSp>
      <p:grpSp>
        <p:nvGrpSpPr>
          <p:cNvPr id="138" name="Group 137">
            <a:extLst>
              <a:ext uri="{FF2B5EF4-FFF2-40B4-BE49-F238E27FC236}">
                <a16:creationId xmlns:a16="http://schemas.microsoft.com/office/drawing/2014/main" id="{8A6B6C55-1C91-B5A6-D4D9-5ACA2890A63C}"/>
              </a:ext>
            </a:extLst>
          </p:cNvPr>
          <p:cNvGrpSpPr/>
          <p:nvPr/>
        </p:nvGrpSpPr>
        <p:grpSpPr>
          <a:xfrm>
            <a:off x="6397676" y="2059759"/>
            <a:ext cx="851331" cy="195546"/>
            <a:chOff x="8140723" y="3032538"/>
            <a:chExt cx="1039972" cy="253409"/>
          </a:xfrm>
        </p:grpSpPr>
        <p:sp>
          <p:nvSpPr>
            <p:cNvPr id="139" name="Rectangle 138">
              <a:extLst>
                <a:ext uri="{FF2B5EF4-FFF2-40B4-BE49-F238E27FC236}">
                  <a16:creationId xmlns:a16="http://schemas.microsoft.com/office/drawing/2014/main" id="{00AA1F67-0D34-CD59-8439-5BDD8164F8ED}"/>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140" name="Rectangle 139">
              <a:extLst>
                <a:ext uri="{FF2B5EF4-FFF2-40B4-BE49-F238E27FC236}">
                  <a16:creationId xmlns:a16="http://schemas.microsoft.com/office/drawing/2014/main" id="{F9750B62-F15F-AC4B-05A6-EFE0498ACDC9}"/>
                </a:ext>
              </a:extLst>
            </p:cNvPr>
            <p:cNvSpPr/>
            <p:nvPr/>
          </p:nvSpPr>
          <p:spPr>
            <a:xfrm>
              <a:off x="8658697"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0</a:t>
              </a:r>
            </a:p>
          </p:txBody>
        </p:sp>
        <p:sp>
          <p:nvSpPr>
            <p:cNvPr id="141" name="Rectangle 140">
              <a:extLst>
                <a:ext uri="{FF2B5EF4-FFF2-40B4-BE49-F238E27FC236}">
                  <a16:creationId xmlns:a16="http://schemas.microsoft.com/office/drawing/2014/main" id="{040CAE65-A6ED-41E4-0F7B-2CFFE35052FB}"/>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3</a:t>
              </a:r>
            </a:p>
          </p:txBody>
        </p:sp>
        <p:sp>
          <p:nvSpPr>
            <p:cNvPr id="142" name="Rectangle 141">
              <a:extLst>
                <a:ext uri="{FF2B5EF4-FFF2-40B4-BE49-F238E27FC236}">
                  <a16:creationId xmlns:a16="http://schemas.microsoft.com/office/drawing/2014/main" id="{B601FD37-AE07-34F8-7649-254B7965D70C}"/>
                </a:ext>
              </a:extLst>
            </p:cNvPr>
            <p:cNvSpPr/>
            <p:nvPr/>
          </p:nvSpPr>
          <p:spPr>
            <a:xfrm>
              <a:off x="892869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2</a:t>
              </a:r>
            </a:p>
          </p:txBody>
        </p:sp>
      </p:grpSp>
      <p:grpSp>
        <p:nvGrpSpPr>
          <p:cNvPr id="143" name="Group 142">
            <a:extLst>
              <a:ext uri="{FF2B5EF4-FFF2-40B4-BE49-F238E27FC236}">
                <a16:creationId xmlns:a16="http://schemas.microsoft.com/office/drawing/2014/main" id="{EEFCF49B-A0D6-8CF9-72B4-C44766BAFFA2}"/>
              </a:ext>
            </a:extLst>
          </p:cNvPr>
          <p:cNvGrpSpPr/>
          <p:nvPr/>
        </p:nvGrpSpPr>
        <p:grpSpPr>
          <a:xfrm>
            <a:off x="8549463" y="2059759"/>
            <a:ext cx="848157" cy="195546"/>
            <a:chOff x="8140723" y="3032538"/>
            <a:chExt cx="1036093" cy="253409"/>
          </a:xfrm>
        </p:grpSpPr>
        <p:sp>
          <p:nvSpPr>
            <p:cNvPr id="144" name="Rectangle 143">
              <a:extLst>
                <a:ext uri="{FF2B5EF4-FFF2-40B4-BE49-F238E27FC236}">
                  <a16:creationId xmlns:a16="http://schemas.microsoft.com/office/drawing/2014/main" id="{65C3B1A4-68FB-CEA2-653C-1B08015539B7}"/>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2</a:t>
              </a:r>
            </a:p>
          </p:txBody>
        </p:sp>
        <p:sp>
          <p:nvSpPr>
            <p:cNvPr id="145" name="Rectangle 144">
              <a:extLst>
                <a:ext uri="{FF2B5EF4-FFF2-40B4-BE49-F238E27FC236}">
                  <a16:creationId xmlns:a16="http://schemas.microsoft.com/office/drawing/2014/main" id="{246D1730-D695-22F1-191E-8240CF921AE8}"/>
                </a:ext>
              </a:extLst>
            </p:cNvPr>
            <p:cNvSpPr/>
            <p:nvPr/>
          </p:nvSpPr>
          <p:spPr>
            <a:xfrm>
              <a:off x="865868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146" name="Rectangle 145">
              <a:extLst>
                <a:ext uri="{FF2B5EF4-FFF2-40B4-BE49-F238E27FC236}">
                  <a16:creationId xmlns:a16="http://schemas.microsoft.com/office/drawing/2014/main" id="{041B2F33-659B-FC36-DF98-7035814C2555}"/>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147" name="Rectangle 146">
              <a:extLst>
                <a:ext uri="{FF2B5EF4-FFF2-40B4-BE49-F238E27FC236}">
                  <a16:creationId xmlns:a16="http://schemas.microsoft.com/office/drawing/2014/main" id="{59BE02A1-887C-B2F6-F6A1-3D678235C836}"/>
                </a:ext>
              </a:extLst>
            </p:cNvPr>
            <p:cNvSpPr/>
            <p:nvPr/>
          </p:nvSpPr>
          <p:spPr>
            <a:xfrm>
              <a:off x="8924816"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grpSp>
      <p:grpSp>
        <p:nvGrpSpPr>
          <p:cNvPr id="148" name="Group 147">
            <a:extLst>
              <a:ext uri="{FF2B5EF4-FFF2-40B4-BE49-F238E27FC236}">
                <a16:creationId xmlns:a16="http://schemas.microsoft.com/office/drawing/2014/main" id="{C77FAE5C-46CD-14E4-E746-F3F3077ACAE7}"/>
              </a:ext>
            </a:extLst>
          </p:cNvPr>
          <p:cNvGrpSpPr/>
          <p:nvPr/>
        </p:nvGrpSpPr>
        <p:grpSpPr>
          <a:xfrm>
            <a:off x="10392710" y="2059759"/>
            <a:ext cx="851330" cy="195546"/>
            <a:chOff x="8140723" y="3032538"/>
            <a:chExt cx="1039973" cy="253409"/>
          </a:xfrm>
        </p:grpSpPr>
        <p:sp>
          <p:nvSpPr>
            <p:cNvPr id="149" name="Rectangle 148">
              <a:extLst>
                <a:ext uri="{FF2B5EF4-FFF2-40B4-BE49-F238E27FC236}">
                  <a16:creationId xmlns:a16="http://schemas.microsoft.com/office/drawing/2014/main" id="{8BC4100F-1355-339A-FE33-48CE8F88AFF0}"/>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150" name="Rectangle 149">
              <a:extLst>
                <a:ext uri="{FF2B5EF4-FFF2-40B4-BE49-F238E27FC236}">
                  <a16:creationId xmlns:a16="http://schemas.microsoft.com/office/drawing/2014/main" id="{5301A0F7-BC4A-6D03-84B8-0CA3C66D9402}"/>
                </a:ext>
              </a:extLst>
            </p:cNvPr>
            <p:cNvSpPr/>
            <p:nvPr/>
          </p:nvSpPr>
          <p:spPr>
            <a:xfrm>
              <a:off x="865870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151" name="Rectangle 150">
              <a:extLst>
                <a:ext uri="{FF2B5EF4-FFF2-40B4-BE49-F238E27FC236}">
                  <a16:creationId xmlns:a16="http://schemas.microsoft.com/office/drawing/2014/main" id="{DAA5B070-AEAE-EB9B-E439-20C810AF0B0B}"/>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3</a:t>
              </a:r>
            </a:p>
          </p:txBody>
        </p:sp>
        <p:sp>
          <p:nvSpPr>
            <p:cNvPr id="152" name="Rectangle 151">
              <a:extLst>
                <a:ext uri="{FF2B5EF4-FFF2-40B4-BE49-F238E27FC236}">
                  <a16:creationId xmlns:a16="http://schemas.microsoft.com/office/drawing/2014/main" id="{8100B5AC-787E-6B9F-BFB9-899086497544}"/>
                </a:ext>
              </a:extLst>
            </p:cNvPr>
            <p:cNvSpPr/>
            <p:nvPr/>
          </p:nvSpPr>
          <p:spPr>
            <a:xfrm>
              <a:off x="892869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grpSp>
      <p:grpSp>
        <p:nvGrpSpPr>
          <p:cNvPr id="153" name="Group 152">
            <a:extLst>
              <a:ext uri="{FF2B5EF4-FFF2-40B4-BE49-F238E27FC236}">
                <a16:creationId xmlns:a16="http://schemas.microsoft.com/office/drawing/2014/main" id="{C803DABF-EB49-195C-565B-70057436D90A}"/>
              </a:ext>
            </a:extLst>
          </p:cNvPr>
          <p:cNvGrpSpPr/>
          <p:nvPr/>
        </p:nvGrpSpPr>
        <p:grpSpPr>
          <a:xfrm>
            <a:off x="5863643" y="3529215"/>
            <a:ext cx="848155" cy="196547"/>
            <a:chOff x="8140723" y="3029832"/>
            <a:chExt cx="1036095" cy="254706"/>
          </a:xfrm>
        </p:grpSpPr>
        <p:sp>
          <p:nvSpPr>
            <p:cNvPr id="154" name="Rectangle 153">
              <a:extLst>
                <a:ext uri="{FF2B5EF4-FFF2-40B4-BE49-F238E27FC236}">
                  <a16:creationId xmlns:a16="http://schemas.microsoft.com/office/drawing/2014/main" id="{173277DE-546D-A8F3-3181-77FA3000BC62}"/>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2</a:t>
              </a:r>
            </a:p>
          </p:txBody>
        </p:sp>
        <p:sp>
          <p:nvSpPr>
            <p:cNvPr id="155" name="Rectangle 154">
              <a:extLst>
                <a:ext uri="{FF2B5EF4-FFF2-40B4-BE49-F238E27FC236}">
                  <a16:creationId xmlns:a16="http://schemas.microsoft.com/office/drawing/2014/main" id="{8B80903B-23F0-E0C2-84BA-1B357481FD52}"/>
                </a:ext>
              </a:extLst>
            </p:cNvPr>
            <p:cNvSpPr/>
            <p:nvPr/>
          </p:nvSpPr>
          <p:spPr>
            <a:xfrm>
              <a:off x="8658708"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0</a:t>
              </a:r>
            </a:p>
          </p:txBody>
        </p:sp>
        <p:sp>
          <p:nvSpPr>
            <p:cNvPr id="156" name="Rectangle 155">
              <a:extLst>
                <a:ext uri="{FF2B5EF4-FFF2-40B4-BE49-F238E27FC236}">
                  <a16:creationId xmlns:a16="http://schemas.microsoft.com/office/drawing/2014/main" id="{A8B9EE5B-8C64-8787-CFFD-732C278BD04C}"/>
                </a:ext>
              </a:extLst>
            </p:cNvPr>
            <p:cNvSpPr/>
            <p:nvPr/>
          </p:nvSpPr>
          <p:spPr>
            <a:xfrm>
              <a:off x="8391215"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157" name="Rectangle 156">
              <a:extLst>
                <a:ext uri="{FF2B5EF4-FFF2-40B4-BE49-F238E27FC236}">
                  <a16:creationId xmlns:a16="http://schemas.microsoft.com/office/drawing/2014/main" id="{03CD5FF6-0C6E-0401-DE3B-48AA9C8DCB2B}"/>
                </a:ext>
              </a:extLst>
            </p:cNvPr>
            <p:cNvSpPr/>
            <p:nvPr/>
          </p:nvSpPr>
          <p:spPr>
            <a:xfrm>
              <a:off x="8924817"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3</a:t>
              </a:r>
            </a:p>
          </p:txBody>
        </p:sp>
      </p:grpSp>
      <p:grpSp>
        <p:nvGrpSpPr>
          <p:cNvPr id="158" name="Group 157">
            <a:extLst>
              <a:ext uri="{FF2B5EF4-FFF2-40B4-BE49-F238E27FC236}">
                <a16:creationId xmlns:a16="http://schemas.microsoft.com/office/drawing/2014/main" id="{EE25026F-2902-2D79-D113-2DB88453D084}"/>
              </a:ext>
            </a:extLst>
          </p:cNvPr>
          <p:cNvGrpSpPr/>
          <p:nvPr/>
        </p:nvGrpSpPr>
        <p:grpSpPr>
          <a:xfrm>
            <a:off x="7466899" y="3529214"/>
            <a:ext cx="838885" cy="196546"/>
            <a:chOff x="8140723" y="3029833"/>
            <a:chExt cx="1024768" cy="254705"/>
          </a:xfrm>
        </p:grpSpPr>
        <p:sp>
          <p:nvSpPr>
            <p:cNvPr id="159" name="Rectangle 158">
              <a:extLst>
                <a:ext uri="{FF2B5EF4-FFF2-40B4-BE49-F238E27FC236}">
                  <a16:creationId xmlns:a16="http://schemas.microsoft.com/office/drawing/2014/main" id="{DF2F3DD5-F5BD-66CA-4449-5E7909748CB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160" name="Rectangle 159">
              <a:extLst>
                <a:ext uri="{FF2B5EF4-FFF2-40B4-BE49-F238E27FC236}">
                  <a16:creationId xmlns:a16="http://schemas.microsoft.com/office/drawing/2014/main" id="{E52E9EC5-CD0A-CE1E-A2E1-73D3202AA2AC}"/>
                </a:ext>
              </a:extLst>
            </p:cNvPr>
            <p:cNvSpPr/>
            <p:nvPr/>
          </p:nvSpPr>
          <p:spPr>
            <a:xfrm>
              <a:off x="8651039" y="3033059"/>
              <a:ext cx="251999" cy="248774"/>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161" name="Rectangle 160">
              <a:extLst>
                <a:ext uri="{FF2B5EF4-FFF2-40B4-BE49-F238E27FC236}">
                  <a16:creationId xmlns:a16="http://schemas.microsoft.com/office/drawing/2014/main" id="{A2ED280C-00E2-3406-F622-6FA8151C5147}"/>
                </a:ext>
              </a:extLst>
            </p:cNvPr>
            <p:cNvSpPr/>
            <p:nvPr/>
          </p:nvSpPr>
          <p:spPr>
            <a:xfrm>
              <a:off x="8391216" y="3029833"/>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4</a:t>
              </a:r>
            </a:p>
          </p:txBody>
        </p:sp>
        <p:sp>
          <p:nvSpPr>
            <p:cNvPr id="162" name="Rectangle 161">
              <a:extLst>
                <a:ext uri="{FF2B5EF4-FFF2-40B4-BE49-F238E27FC236}">
                  <a16:creationId xmlns:a16="http://schemas.microsoft.com/office/drawing/2014/main" id="{D37A3B38-A5D7-3C57-5094-D4CED7C29A29}"/>
                </a:ext>
              </a:extLst>
            </p:cNvPr>
            <p:cNvSpPr/>
            <p:nvPr/>
          </p:nvSpPr>
          <p:spPr>
            <a:xfrm>
              <a:off x="8913491" y="3031633"/>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grpSp>
      <p:grpSp>
        <p:nvGrpSpPr>
          <p:cNvPr id="163" name="Group 162">
            <a:extLst>
              <a:ext uri="{FF2B5EF4-FFF2-40B4-BE49-F238E27FC236}">
                <a16:creationId xmlns:a16="http://schemas.microsoft.com/office/drawing/2014/main" id="{593F0B78-944F-5E5D-648C-88E67A3AEE68}"/>
              </a:ext>
            </a:extLst>
          </p:cNvPr>
          <p:cNvGrpSpPr/>
          <p:nvPr/>
        </p:nvGrpSpPr>
        <p:grpSpPr>
          <a:xfrm>
            <a:off x="9072848" y="3529215"/>
            <a:ext cx="845067" cy="196547"/>
            <a:chOff x="8140723" y="3029832"/>
            <a:chExt cx="1032321" cy="254706"/>
          </a:xfrm>
        </p:grpSpPr>
        <p:sp>
          <p:nvSpPr>
            <p:cNvPr id="164" name="Rectangle 163">
              <a:extLst>
                <a:ext uri="{FF2B5EF4-FFF2-40B4-BE49-F238E27FC236}">
                  <a16:creationId xmlns:a16="http://schemas.microsoft.com/office/drawing/2014/main" id="{927F35F1-4EA6-61AC-242E-82CFDE84F4E8}"/>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165" name="Rectangle 164">
              <a:extLst>
                <a:ext uri="{FF2B5EF4-FFF2-40B4-BE49-F238E27FC236}">
                  <a16:creationId xmlns:a16="http://schemas.microsoft.com/office/drawing/2014/main" id="{9858C7AA-A534-0D19-E00F-79A2A22AB050}"/>
                </a:ext>
              </a:extLst>
            </p:cNvPr>
            <p:cNvSpPr/>
            <p:nvPr/>
          </p:nvSpPr>
          <p:spPr>
            <a:xfrm>
              <a:off x="8658694" y="3033059"/>
              <a:ext cx="252000" cy="25147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4</a:t>
              </a:r>
            </a:p>
          </p:txBody>
        </p:sp>
        <p:sp>
          <p:nvSpPr>
            <p:cNvPr id="166" name="Rectangle 165">
              <a:extLst>
                <a:ext uri="{FF2B5EF4-FFF2-40B4-BE49-F238E27FC236}">
                  <a16:creationId xmlns:a16="http://schemas.microsoft.com/office/drawing/2014/main" id="{0D94F90C-9B3A-9122-F141-A2F64B3FD278}"/>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167" name="Rectangle 166">
              <a:extLst>
                <a:ext uri="{FF2B5EF4-FFF2-40B4-BE49-F238E27FC236}">
                  <a16:creationId xmlns:a16="http://schemas.microsoft.com/office/drawing/2014/main" id="{0570A90A-B076-EC05-394A-EFE95D2E8485}"/>
                </a:ext>
              </a:extLst>
            </p:cNvPr>
            <p:cNvSpPr/>
            <p:nvPr/>
          </p:nvSpPr>
          <p:spPr>
            <a:xfrm>
              <a:off x="892104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grpSp>
      <p:grpSp>
        <p:nvGrpSpPr>
          <p:cNvPr id="168" name="Group 167">
            <a:extLst>
              <a:ext uri="{FF2B5EF4-FFF2-40B4-BE49-F238E27FC236}">
                <a16:creationId xmlns:a16="http://schemas.microsoft.com/office/drawing/2014/main" id="{DC2138E5-7C22-47AF-D616-020F3ED44286}"/>
              </a:ext>
            </a:extLst>
          </p:cNvPr>
          <p:cNvGrpSpPr/>
          <p:nvPr/>
        </p:nvGrpSpPr>
        <p:grpSpPr>
          <a:xfrm>
            <a:off x="10682091" y="3529215"/>
            <a:ext cx="845068" cy="196547"/>
            <a:chOff x="8140723" y="3029832"/>
            <a:chExt cx="1032321" cy="254706"/>
          </a:xfrm>
        </p:grpSpPr>
        <p:sp>
          <p:nvSpPr>
            <p:cNvPr id="169" name="Rectangle 168">
              <a:extLst>
                <a:ext uri="{FF2B5EF4-FFF2-40B4-BE49-F238E27FC236}">
                  <a16:creationId xmlns:a16="http://schemas.microsoft.com/office/drawing/2014/main" id="{06F52A26-47A6-EAD8-55B3-CF0B40BCDFAF}"/>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170" name="Rectangle 169">
              <a:extLst>
                <a:ext uri="{FF2B5EF4-FFF2-40B4-BE49-F238E27FC236}">
                  <a16:creationId xmlns:a16="http://schemas.microsoft.com/office/drawing/2014/main" id="{69C2204B-8A46-8A8B-4B09-2F1166AD2E5A}"/>
                </a:ext>
              </a:extLst>
            </p:cNvPr>
            <p:cNvSpPr/>
            <p:nvPr/>
          </p:nvSpPr>
          <p:spPr>
            <a:xfrm>
              <a:off x="8658693"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3</a:t>
              </a:r>
            </a:p>
          </p:txBody>
        </p:sp>
        <p:sp>
          <p:nvSpPr>
            <p:cNvPr id="171" name="Rectangle 170">
              <a:extLst>
                <a:ext uri="{FF2B5EF4-FFF2-40B4-BE49-F238E27FC236}">
                  <a16:creationId xmlns:a16="http://schemas.microsoft.com/office/drawing/2014/main" id="{41C353ED-1723-CB69-C2CA-3A26D3F4DDDE}"/>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2</a:t>
              </a:r>
            </a:p>
          </p:txBody>
        </p:sp>
        <p:sp>
          <p:nvSpPr>
            <p:cNvPr id="172" name="Rectangle 171">
              <a:extLst>
                <a:ext uri="{FF2B5EF4-FFF2-40B4-BE49-F238E27FC236}">
                  <a16:creationId xmlns:a16="http://schemas.microsoft.com/office/drawing/2014/main" id="{1DC4E1D3-DDE7-0495-0C5A-019328F82278}"/>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grpSp>
      <p:grpSp>
        <p:nvGrpSpPr>
          <p:cNvPr id="173" name="Group 172">
            <a:extLst>
              <a:ext uri="{FF2B5EF4-FFF2-40B4-BE49-F238E27FC236}">
                <a16:creationId xmlns:a16="http://schemas.microsoft.com/office/drawing/2014/main" id="{779E053A-2A41-02E2-0C6F-53C7F52B7F0A}"/>
              </a:ext>
            </a:extLst>
          </p:cNvPr>
          <p:cNvGrpSpPr/>
          <p:nvPr/>
        </p:nvGrpSpPr>
        <p:grpSpPr>
          <a:xfrm>
            <a:off x="5863641" y="4999331"/>
            <a:ext cx="845067" cy="196547"/>
            <a:chOff x="8140723" y="3029831"/>
            <a:chExt cx="1032323" cy="254707"/>
          </a:xfrm>
        </p:grpSpPr>
        <p:sp>
          <p:nvSpPr>
            <p:cNvPr id="174" name="Rectangle 173">
              <a:extLst>
                <a:ext uri="{FF2B5EF4-FFF2-40B4-BE49-F238E27FC236}">
                  <a16:creationId xmlns:a16="http://schemas.microsoft.com/office/drawing/2014/main" id="{D747EEE5-2B8A-CD23-DBAA-0EAEC1222849}"/>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0</a:t>
              </a:r>
            </a:p>
          </p:txBody>
        </p:sp>
        <p:sp>
          <p:nvSpPr>
            <p:cNvPr id="175" name="Rectangle 174">
              <a:extLst>
                <a:ext uri="{FF2B5EF4-FFF2-40B4-BE49-F238E27FC236}">
                  <a16:creationId xmlns:a16="http://schemas.microsoft.com/office/drawing/2014/main" id="{37AE3228-8273-2E9D-F427-1006A4AE7589}"/>
                </a:ext>
              </a:extLst>
            </p:cNvPr>
            <p:cNvSpPr/>
            <p:nvPr/>
          </p:nvSpPr>
          <p:spPr>
            <a:xfrm>
              <a:off x="8658702" y="3033059"/>
              <a:ext cx="251999" cy="2479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4</a:t>
              </a:r>
            </a:p>
          </p:txBody>
        </p:sp>
        <p:sp>
          <p:nvSpPr>
            <p:cNvPr id="176" name="Rectangle 175">
              <a:extLst>
                <a:ext uri="{FF2B5EF4-FFF2-40B4-BE49-F238E27FC236}">
                  <a16:creationId xmlns:a16="http://schemas.microsoft.com/office/drawing/2014/main" id="{812DF6E8-4F03-B1BF-659A-BDB98B6A8F9A}"/>
                </a:ext>
              </a:extLst>
            </p:cNvPr>
            <p:cNvSpPr/>
            <p:nvPr/>
          </p:nvSpPr>
          <p:spPr>
            <a:xfrm>
              <a:off x="8391216" y="3029831"/>
              <a:ext cx="252000" cy="251169"/>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2</a:t>
              </a:r>
            </a:p>
          </p:txBody>
        </p:sp>
        <p:sp>
          <p:nvSpPr>
            <p:cNvPr id="177" name="Rectangle 176">
              <a:extLst>
                <a:ext uri="{FF2B5EF4-FFF2-40B4-BE49-F238E27FC236}">
                  <a16:creationId xmlns:a16="http://schemas.microsoft.com/office/drawing/2014/main" id="{250392D7-2373-8B7F-C0CA-8AA05D8F0DE1}"/>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2</a:t>
              </a:r>
            </a:p>
          </p:txBody>
        </p:sp>
      </p:grpSp>
      <p:grpSp>
        <p:nvGrpSpPr>
          <p:cNvPr id="178" name="Group 177">
            <a:extLst>
              <a:ext uri="{FF2B5EF4-FFF2-40B4-BE49-F238E27FC236}">
                <a16:creationId xmlns:a16="http://schemas.microsoft.com/office/drawing/2014/main" id="{D30373CC-BF9C-164F-FB11-03CC4CAA2820}"/>
              </a:ext>
            </a:extLst>
          </p:cNvPr>
          <p:cNvGrpSpPr/>
          <p:nvPr/>
        </p:nvGrpSpPr>
        <p:grpSpPr>
          <a:xfrm>
            <a:off x="7466902" y="4999332"/>
            <a:ext cx="848157" cy="196547"/>
            <a:chOff x="8140723" y="3029831"/>
            <a:chExt cx="1036094" cy="254707"/>
          </a:xfrm>
        </p:grpSpPr>
        <p:sp>
          <p:nvSpPr>
            <p:cNvPr id="179" name="Rectangle 178">
              <a:extLst>
                <a:ext uri="{FF2B5EF4-FFF2-40B4-BE49-F238E27FC236}">
                  <a16:creationId xmlns:a16="http://schemas.microsoft.com/office/drawing/2014/main" id="{557F552A-925D-8301-B3A3-45B04D2976ED}"/>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3</a:t>
              </a:r>
            </a:p>
          </p:txBody>
        </p:sp>
        <p:sp>
          <p:nvSpPr>
            <p:cNvPr id="180" name="Rectangle 179">
              <a:extLst>
                <a:ext uri="{FF2B5EF4-FFF2-40B4-BE49-F238E27FC236}">
                  <a16:creationId xmlns:a16="http://schemas.microsoft.com/office/drawing/2014/main" id="{4ED1F91D-E46F-E055-AF4C-6BA7B576D997}"/>
                </a:ext>
              </a:extLst>
            </p:cNvPr>
            <p:cNvSpPr/>
            <p:nvPr/>
          </p:nvSpPr>
          <p:spPr>
            <a:xfrm>
              <a:off x="8658692" y="3033060"/>
              <a:ext cx="251999" cy="247933"/>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2</a:t>
              </a:r>
            </a:p>
          </p:txBody>
        </p:sp>
        <p:sp>
          <p:nvSpPr>
            <p:cNvPr id="181" name="Rectangle 180">
              <a:extLst>
                <a:ext uri="{FF2B5EF4-FFF2-40B4-BE49-F238E27FC236}">
                  <a16:creationId xmlns:a16="http://schemas.microsoft.com/office/drawing/2014/main" id="{F2711EF5-41D6-D0CE-640D-5DC36C9E3913}"/>
                </a:ext>
              </a:extLst>
            </p:cNvPr>
            <p:cNvSpPr/>
            <p:nvPr/>
          </p:nvSpPr>
          <p:spPr>
            <a:xfrm>
              <a:off x="8391216" y="3029831"/>
              <a:ext cx="252000" cy="251156"/>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2</a:t>
              </a:r>
            </a:p>
          </p:txBody>
        </p:sp>
        <p:sp>
          <p:nvSpPr>
            <p:cNvPr id="182" name="Rectangle 181">
              <a:extLst>
                <a:ext uri="{FF2B5EF4-FFF2-40B4-BE49-F238E27FC236}">
                  <a16:creationId xmlns:a16="http://schemas.microsoft.com/office/drawing/2014/main" id="{A73C2C85-9127-3FEB-985C-CE68868AB571}"/>
                </a:ext>
              </a:extLst>
            </p:cNvPr>
            <p:cNvSpPr/>
            <p:nvPr/>
          </p:nvSpPr>
          <p:spPr>
            <a:xfrm>
              <a:off x="8924817"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grpSp>
      <p:grpSp>
        <p:nvGrpSpPr>
          <p:cNvPr id="183" name="Group 182">
            <a:extLst>
              <a:ext uri="{FF2B5EF4-FFF2-40B4-BE49-F238E27FC236}">
                <a16:creationId xmlns:a16="http://schemas.microsoft.com/office/drawing/2014/main" id="{6684AD2C-5068-3444-3E79-F2B9E2AA9532}"/>
              </a:ext>
            </a:extLst>
          </p:cNvPr>
          <p:cNvGrpSpPr/>
          <p:nvPr/>
        </p:nvGrpSpPr>
        <p:grpSpPr>
          <a:xfrm>
            <a:off x="10682097" y="4999342"/>
            <a:ext cx="845069" cy="196547"/>
            <a:chOff x="8140723" y="3029832"/>
            <a:chExt cx="1032321" cy="254706"/>
          </a:xfrm>
        </p:grpSpPr>
        <p:sp>
          <p:nvSpPr>
            <p:cNvPr id="184" name="Rectangle 183">
              <a:extLst>
                <a:ext uri="{FF2B5EF4-FFF2-40B4-BE49-F238E27FC236}">
                  <a16:creationId xmlns:a16="http://schemas.microsoft.com/office/drawing/2014/main" id="{7F15C221-0E74-EA41-A681-62B19FBBA28B}"/>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185" name="Rectangle 184">
              <a:extLst>
                <a:ext uri="{FF2B5EF4-FFF2-40B4-BE49-F238E27FC236}">
                  <a16:creationId xmlns:a16="http://schemas.microsoft.com/office/drawing/2014/main" id="{10D43A7E-2C83-5989-2213-32B78C0EB48D}"/>
                </a:ext>
              </a:extLst>
            </p:cNvPr>
            <p:cNvSpPr/>
            <p:nvPr/>
          </p:nvSpPr>
          <p:spPr>
            <a:xfrm>
              <a:off x="8658685" y="3033060"/>
              <a:ext cx="251999" cy="25058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0</a:t>
              </a:r>
            </a:p>
          </p:txBody>
        </p:sp>
        <p:sp>
          <p:nvSpPr>
            <p:cNvPr id="186" name="Rectangle 185">
              <a:extLst>
                <a:ext uri="{FF2B5EF4-FFF2-40B4-BE49-F238E27FC236}">
                  <a16:creationId xmlns:a16="http://schemas.microsoft.com/office/drawing/2014/main" id="{AA399DC5-516E-BACA-4A0A-001A58EB10BF}"/>
                </a:ext>
              </a:extLst>
            </p:cNvPr>
            <p:cNvSpPr/>
            <p:nvPr/>
          </p:nvSpPr>
          <p:spPr>
            <a:xfrm>
              <a:off x="8391216" y="3029832"/>
              <a:ext cx="252000" cy="25381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0</a:t>
              </a:r>
            </a:p>
          </p:txBody>
        </p:sp>
        <p:sp>
          <p:nvSpPr>
            <p:cNvPr id="187" name="Rectangle 186">
              <a:extLst>
                <a:ext uri="{FF2B5EF4-FFF2-40B4-BE49-F238E27FC236}">
                  <a16:creationId xmlns:a16="http://schemas.microsoft.com/office/drawing/2014/main" id="{F23B2035-BABF-BA92-82DD-418FF03AE811}"/>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4</a:t>
              </a:r>
            </a:p>
          </p:txBody>
        </p:sp>
      </p:grpSp>
      <p:grpSp>
        <p:nvGrpSpPr>
          <p:cNvPr id="188" name="Group 187">
            <a:extLst>
              <a:ext uri="{FF2B5EF4-FFF2-40B4-BE49-F238E27FC236}">
                <a16:creationId xmlns:a16="http://schemas.microsoft.com/office/drawing/2014/main" id="{A46065EA-61BB-BC88-A65D-A319C993700D}"/>
              </a:ext>
            </a:extLst>
          </p:cNvPr>
          <p:cNvGrpSpPr/>
          <p:nvPr/>
        </p:nvGrpSpPr>
        <p:grpSpPr>
          <a:xfrm>
            <a:off x="5875237" y="6470009"/>
            <a:ext cx="848155" cy="195546"/>
            <a:chOff x="8140723" y="3032538"/>
            <a:chExt cx="1036094" cy="253409"/>
          </a:xfrm>
        </p:grpSpPr>
        <p:sp>
          <p:nvSpPr>
            <p:cNvPr id="189" name="Rectangle 188">
              <a:extLst>
                <a:ext uri="{FF2B5EF4-FFF2-40B4-BE49-F238E27FC236}">
                  <a16:creationId xmlns:a16="http://schemas.microsoft.com/office/drawing/2014/main" id="{DD1F7E11-D261-5976-6591-D48F69FB1D9F}"/>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3</a:t>
              </a:r>
            </a:p>
          </p:txBody>
        </p:sp>
        <p:sp>
          <p:nvSpPr>
            <p:cNvPr id="190" name="Rectangle 189">
              <a:extLst>
                <a:ext uri="{FF2B5EF4-FFF2-40B4-BE49-F238E27FC236}">
                  <a16:creationId xmlns:a16="http://schemas.microsoft.com/office/drawing/2014/main" id="{8DF4A47C-70E2-20D2-10FA-B4F025F6E919}"/>
                </a:ext>
              </a:extLst>
            </p:cNvPr>
            <p:cNvSpPr/>
            <p:nvPr/>
          </p:nvSpPr>
          <p:spPr>
            <a:xfrm>
              <a:off x="8658681" y="3033059"/>
              <a:ext cx="251998"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0</a:t>
              </a:r>
            </a:p>
          </p:txBody>
        </p:sp>
        <p:sp>
          <p:nvSpPr>
            <p:cNvPr id="191" name="Rectangle 190">
              <a:extLst>
                <a:ext uri="{FF2B5EF4-FFF2-40B4-BE49-F238E27FC236}">
                  <a16:creationId xmlns:a16="http://schemas.microsoft.com/office/drawing/2014/main" id="{7C78FE6E-B9D9-0FEB-D100-604C78A651E3}"/>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192" name="Rectangle 191">
              <a:extLst>
                <a:ext uri="{FF2B5EF4-FFF2-40B4-BE49-F238E27FC236}">
                  <a16:creationId xmlns:a16="http://schemas.microsoft.com/office/drawing/2014/main" id="{67481056-FDDE-8E8C-2B4D-28021DD5D3BF}"/>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2</a:t>
              </a:r>
            </a:p>
          </p:txBody>
        </p:sp>
      </p:grpSp>
      <p:grpSp>
        <p:nvGrpSpPr>
          <p:cNvPr id="193" name="Group 192">
            <a:extLst>
              <a:ext uri="{FF2B5EF4-FFF2-40B4-BE49-F238E27FC236}">
                <a16:creationId xmlns:a16="http://schemas.microsoft.com/office/drawing/2014/main" id="{7CD22276-0A60-4FF6-9023-F2679DCEF734}"/>
              </a:ext>
            </a:extLst>
          </p:cNvPr>
          <p:cNvGrpSpPr/>
          <p:nvPr/>
        </p:nvGrpSpPr>
        <p:grpSpPr>
          <a:xfrm>
            <a:off x="7478479" y="6470009"/>
            <a:ext cx="848155" cy="195546"/>
            <a:chOff x="8140723" y="3032538"/>
            <a:chExt cx="1036094" cy="253409"/>
          </a:xfrm>
        </p:grpSpPr>
        <p:sp>
          <p:nvSpPr>
            <p:cNvPr id="194" name="Rectangle 193">
              <a:extLst>
                <a:ext uri="{FF2B5EF4-FFF2-40B4-BE49-F238E27FC236}">
                  <a16:creationId xmlns:a16="http://schemas.microsoft.com/office/drawing/2014/main" id="{6522A485-35B4-B4B3-2BD9-697C1FE1BADA}"/>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2</a:t>
              </a:r>
            </a:p>
          </p:txBody>
        </p:sp>
        <p:sp>
          <p:nvSpPr>
            <p:cNvPr id="195" name="Rectangle 194">
              <a:extLst>
                <a:ext uri="{FF2B5EF4-FFF2-40B4-BE49-F238E27FC236}">
                  <a16:creationId xmlns:a16="http://schemas.microsoft.com/office/drawing/2014/main" id="{5DCA2997-1D30-31E3-0E48-C2E1C5DE687B}"/>
                </a:ext>
              </a:extLst>
            </p:cNvPr>
            <p:cNvSpPr/>
            <p:nvPr/>
          </p:nvSpPr>
          <p:spPr>
            <a:xfrm>
              <a:off x="8658701"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0</a:t>
              </a:r>
            </a:p>
          </p:txBody>
        </p:sp>
        <p:sp>
          <p:nvSpPr>
            <p:cNvPr id="196" name="Rectangle 195">
              <a:extLst>
                <a:ext uri="{FF2B5EF4-FFF2-40B4-BE49-F238E27FC236}">
                  <a16:creationId xmlns:a16="http://schemas.microsoft.com/office/drawing/2014/main" id="{9198E3F4-6871-F208-5A75-7B661631BDB4}"/>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3</a:t>
              </a:r>
            </a:p>
          </p:txBody>
        </p:sp>
        <p:sp>
          <p:nvSpPr>
            <p:cNvPr id="197" name="Rectangle 196">
              <a:extLst>
                <a:ext uri="{FF2B5EF4-FFF2-40B4-BE49-F238E27FC236}">
                  <a16:creationId xmlns:a16="http://schemas.microsoft.com/office/drawing/2014/main" id="{431FDF8C-8FC7-8853-7612-303F8583C94F}"/>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grpSp>
      <p:grpSp>
        <p:nvGrpSpPr>
          <p:cNvPr id="198" name="Group 197">
            <a:extLst>
              <a:ext uri="{FF2B5EF4-FFF2-40B4-BE49-F238E27FC236}">
                <a16:creationId xmlns:a16="http://schemas.microsoft.com/office/drawing/2014/main" id="{731EF41A-8816-7AE2-89C4-DC8F4F84EF58}"/>
              </a:ext>
            </a:extLst>
          </p:cNvPr>
          <p:cNvGrpSpPr/>
          <p:nvPr/>
        </p:nvGrpSpPr>
        <p:grpSpPr>
          <a:xfrm>
            <a:off x="9084433" y="6470009"/>
            <a:ext cx="845067" cy="195546"/>
            <a:chOff x="8140723" y="3032538"/>
            <a:chExt cx="1032322" cy="253409"/>
          </a:xfrm>
        </p:grpSpPr>
        <p:sp>
          <p:nvSpPr>
            <p:cNvPr id="199" name="Rectangle 198">
              <a:extLst>
                <a:ext uri="{FF2B5EF4-FFF2-40B4-BE49-F238E27FC236}">
                  <a16:creationId xmlns:a16="http://schemas.microsoft.com/office/drawing/2014/main" id="{F27ED02C-CC0E-C498-1DE0-78B4F9CF05EC}"/>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200" name="Rectangle 199">
              <a:extLst>
                <a:ext uri="{FF2B5EF4-FFF2-40B4-BE49-F238E27FC236}">
                  <a16:creationId xmlns:a16="http://schemas.microsoft.com/office/drawing/2014/main" id="{CE72442A-B3C1-2FF9-FC96-B6C56450F3AB}"/>
                </a:ext>
              </a:extLst>
            </p:cNvPr>
            <p:cNvSpPr/>
            <p:nvPr/>
          </p:nvSpPr>
          <p:spPr>
            <a:xfrm>
              <a:off x="865104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201" name="Rectangle 200">
              <a:extLst>
                <a:ext uri="{FF2B5EF4-FFF2-40B4-BE49-F238E27FC236}">
                  <a16:creationId xmlns:a16="http://schemas.microsoft.com/office/drawing/2014/main" id="{01032CEA-FF15-0322-B945-8DD0985024CA}"/>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2</a:t>
              </a:r>
            </a:p>
          </p:txBody>
        </p:sp>
        <p:sp>
          <p:nvSpPr>
            <p:cNvPr id="202" name="Rectangle 201">
              <a:extLst>
                <a:ext uri="{FF2B5EF4-FFF2-40B4-BE49-F238E27FC236}">
                  <a16:creationId xmlns:a16="http://schemas.microsoft.com/office/drawing/2014/main" id="{B9F1310B-47A9-B586-5783-920AB0609BBC}"/>
                </a:ext>
              </a:extLst>
            </p:cNvPr>
            <p:cNvSpPr/>
            <p:nvPr/>
          </p:nvSpPr>
          <p:spPr>
            <a:xfrm>
              <a:off x="892104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grpSp>
      <p:grpSp>
        <p:nvGrpSpPr>
          <p:cNvPr id="203" name="Group 202">
            <a:extLst>
              <a:ext uri="{FF2B5EF4-FFF2-40B4-BE49-F238E27FC236}">
                <a16:creationId xmlns:a16="http://schemas.microsoft.com/office/drawing/2014/main" id="{FEDB6C48-D061-AE7C-14A1-0C91220D5558}"/>
              </a:ext>
            </a:extLst>
          </p:cNvPr>
          <p:cNvGrpSpPr/>
          <p:nvPr/>
        </p:nvGrpSpPr>
        <p:grpSpPr>
          <a:xfrm>
            <a:off x="10693667" y="6470009"/>
            <a:ext cx="851328" cy="195546"/>
            <a:chOff x="8140723" y="3032538"/>
            <a:chExt cx="1039971" cy="253409"/>
          </a:xfrm>
        </p:grpSpPr>
        <p:sp>
          <p:nvSpPr>
            <p:cNvPr id="204" name="Rectangle 203">
              <a:extLst>
                <a:ext uri="{FF2B5EF4-FFF2-40B4-BE49-F238E27FC236}">
                  <a16:creationId xmlns:a16="http://schemas.microsoft.com/office/drawing/2014/main" id="{92163DCA-D8E9-2ED2-E1F5-ED7D9568C70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205" name="Rectangle 204">
              <a:extLst>
                <a:ext uri="{FF2B5EF4-FFF2-40B4-BE49-F238E27FC236}">
                  <a16:creationId xmlns:a16="http://schemas.microsoft.com/office/drawing/2014/main" id="{D3AE3CC4-11F6-2E36-FBD0-E6CA3C9FA6CE}"/>
                </a:ext>
              </a:extLst>
            </p:cNvPr>
            <p:cNvSpPr/>
            <p:nvPr/>
          </p:nvSpPr>
          <p:spPr>
            <a:xfrm>
              <a:off x="865869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2</a:t>
              </a:r>
            </a:p>
          </p:txBody>
        </p:sp>
        <p:sp>
          <p:nvSpPr>
            <p:cNvPr id="206" name="Rectangle 205">
              <a:extLst>
                <a:ext uri="{FF2B5EF4-FFF2-40B4-BE49-F238E27FC236}">
                  <a16:creationId xmlns:a16="http://schemas.microsoft.com/office/drawing/2014/main" id="{25F13816-296E-2D8E-9AF3-7118212D2547}"/>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207" name="Rectangle 206">
              <a:extLst>
                <a:ext uri="{FF2B5EF4-FFF2-40B4-BE49-F238E27FC236}">
                  <a16:creationId xmlns:a16="http://schemas.microsoft.com/office/drawing/2014/main" id="{FE3713CA-2B79-5457-514B-42BE02474C92}"/>
                </a:ext>
              </a:extLst>
            </p:cNvPr>
            <p:cNvSpPr/>
            <p:nvPr/>
          </p:nvSpPr>
          <p:spPr>
            <a:xfrm>
              <a:off x="892869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2</a:t>
              </a:r>
            </a:p>
          </p:txBody>
        </p:sp>
      </p:grpSp>
      <p:grpSp>
        <p:nvGrpSpPr>
          <p:cNvPr id="211" name="Group 210">
            <a:extLst>
              <a:ext uri="{FF2B5EF4-FFF2-40B4-BE49-F238E27FC236}">
                <a16:creationId xmlns:a16="http://schemas.microsoft.com/office/drawing/2014/main" id="{2308A543-81F0-B542-2E68-CC3BAE4DC2FC}"/>
              </a:ext>
            </a:extLst>
          </p:cNvPr>
          <p:cNvGrpSpPr/>
          <p:nvPr/>
        </p:nvGrpSpPr>
        <p:grpSpPr>
          <a:xfrm>
            <a:off x="6911729" y="682830"/>
            <a:ext cx="4220261" cy="215121"/>
            <a:chOff x="430430" y="6044585"/>
            <a:chExt cx="4220261" cy="215121"/>
          </a:xfrm>
        </p:grpSpPr>
        <p:sp>
          <p:nvSpPr>
            <p:cNvPr id="212" name="Rectangle 211">
              <a:extLst>
                <a:ext uri="{FF2B5EF4-FFF2-40B4-BE49-F238E27FC236}">
                  <a16:creationId xmlns:a16="http://schemas.microsoft.com/office/drawing/2014/main" id="{FEA9D5F7-B557-590A-2BB4-73AA3C44219E}"/>
                </a:ext>
              </a:extLst>
            </p:cNvPr>
            <p:cNvSpPr/>
            <p:nvPr/>
          </p:nvSpPr>
          <p:spPr>
            <a:xfrm>
              <a:off x="430430" y="6044585"/>
              <a:ext cx="1050302" cy="21474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bg1"/>
                  </a:solidFill>
                  <a:latin typeface="Avenir Book" panose="02000503020000020003" pitchFamily="2" charset="0"/>
                </a:rPr>
                <a:t>Geluk</a:t>
              </a:r>
            </a:p>
          </p:txBody>
        </p:sp>
        <p:sp>
          <p:nvSpPr>
            <p:cNvPr id="213" name="Rectangle 212">
              <a:extLst>
                <a:ext uri="{FF2B5EF4-FFF2-40B4-BE49-F238E27FC236}">
                  <a16:creationId xmlns:a16="http://schemas.microsoft.com/office/drawing/2014/main" id="{839C8458-A085-F68F-282D-1F550FE3D4E3}"/>
                </a:ext>
              </a:extLst>
            </p:cNvPr>
            <p:cNvSpPr/>
            <p:nvPr/>
          </p:nvSpPr>
          <p:spPr>
            <a:xfrm>
              <a:off x="1427848" y="6044585"/>
              <a:ext cx="1156475" cy="214740"/>
            </a:xfrm>
            <a:prstGeom prst="rect">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bg1"/>
                  </a:solidFill>
                  <a:latin typeface="Avenir Book" panose="02000503020000020003" pitchFamily="2" charset="0"/>
                </a:rPr>
                <a:t>Gezondheid</a:t>
              </a:r>
            </a:p>
          </p:txBody>
        </p:sp>
        <p:sp>
          <p:nvSpPr>
            <p:cNvPr id="214" name="Rectangle 213">
              <a:extLst>
                <a:ext uri="{FF2B5EF4-FFF2-40B4-BE49-F238E27FC236}">
                  <a16:creationId xmlns:a16="http://schemas.microsoft.com/office/drawing/2014/main" id="{9898AB21-6846-C430-D5FA-9DF1772F97DF}"/>
                </a:ext>
              </a:extLst>
            </p:cNvPr>
            <p:cNvSpPr/>
            <p:nvPr/>
          </p:nvSpPr>
          <p:spPr>
            <a:xfrm>
              <a:off x="3600389" y="6044966"/>
              <a:ext cx="1050302" cy="21474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bg1"/>
                  </a:solidFill>
                  <a:latin typeface="Avenir Book" panose="02000503020000020003" pitchFamily="2" charset="0"/>
                </a:rPr>
                <a:t>Economie</a:t>
              </a:r>
            </a:p>
          </p:txBody>
        </p:sp>
        <p:sp>
          <p:nvSpPr>
            <p:cNvPr id="215" name="Rectangle 214">
              <a:extLst>
                <a:ext uri="{FF2B5EF4-FFF2-40B4-BE49-F238E27FC236}">
                  <a16:creationId xmlns:a16="http://schemas.microsoft.com/office/drawing/2014/main" id="{BB9047B8-1DD9-8BF3-65FD-4682C3276B20}"/>
                </a:ext>
              </a:extLst>
            </p:cNvPr>
            <p:cNvSpPr/>
            <p:nvPr/>
          </p:nvSpPr>
          <p:spPr>
            <a:xfrm>
              <a:off x="2547188" y="6044585"/>
              <a:ext cx="1050302" cy="21474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bg1"/>
                  </a:solidFill>
                  <a:latin typeface="Avenir Book" panose="02000503020000020003" pitchFamily="2" charset="0"/>
                </a:rPr>
                <a:t>Veiligheid</a:t>
              </a:r>
            </a:p>
          </p:txBody>
        </p:sp>
      </p:grpSp>
      <p:grpSp>
        <p:nvGrpSpPr>
          <p:cNvPr id="216" name="Group 215">
            <a:extLst>
              <a:ext uri="{FF2B5EF4-FFF2-40B4-BE49-F238E27FC236}">
                <a16:creationId xmlns:a16="http://schemas.microsoft.com/office/drawing/2014/main" id="{78D4D0E7-0819-3B77-DCA7-A8341F628968}"/>
              </a:ext>
            </a:extLst>
          </p:cNvPr>
          <p:cNvGrpSpPr/>
          <p:nvPr/>
        </p:nvGrpSpPr>
        <p:grpSpPr>
          <a:xfrm>
            <a:off x="9047362" y="4995915"/>
            <a:ext cx="845067" cy="199966"/>
            <a:chOff x="8140723" y="3028945"/>
            <a:chExt cx="1032323" cy="259137"/>
          </a:xfrm>
        </p:grpSpPr>
        <p:sp>
          <p:nvSpPr>
            <p:cNvPr id="217" name="Rectangle 216">
              <a:extLst>
                <a:ext uri="{FF2B5EF4-FFF2-40B4-BE49-F238E27FC236}">
                  <a16:creationId xmlns:a16="http://schemas.microsoft.com/office/drawing/2014/main" id="{0A2F8D41-87F5-57B2-B6E1-D5EDC2E81CF5}"/>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3</a:t>
              </a:r>
            </a:p>
          </p:txBody>
        </p:sp>
        <p:sp>
          <p:nvSpPr>
            <p:cNvPr id="218" name="Rectangle 217">
              <a:extLst>
                <a:ext uri="{FF2B5EF4-FFF2-40B4-BE49-F238E27FC236}">
                  <a16:creationId xmlns:a16="http://schemas.microsoft.com/office/drawing/2014/main" id="{5E67E547-8B6C-D033-B4C5-623EE7A495B3}"/>
                </a:ext>
              </a:extLst>
            </p:cNvPr>
            <p:cNvSpPr/>
            <p:nvPr/>
          </p:nvSpPr>
          <p:spPr>
            <a:xfrm>
              <a:off x="8658702" y="3028945"/>
              <a:ext cx="251999" cy="2582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219" name="Rectangle 218">
              <a:extLst>
                <a:ext uri="{FF2B5EF4-FFF2-40B4-BE49-F238E27FC236}">
                  <a16:creationId xmlns:a16="http://schemas.microsoft.com/office/drawing/2014/main" id="{AC460691-A47D-7B63-E107-1F60414C885C}"/>
                </a:ext>
              </a:extLst>
            </p:cNvPr>
            <p:cNvSpPr/>
            <p:nvPr/>
          </p:nvSpPr>
          <p:spPr>
            <a:xfrm>
              <a:off x="8391216" y="3029831"/>
              <a:ext cx="252000" cy="25825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2</a:t>
              </a:r>
            </a:p>
          </p:txBody>
        </p:sp>
        <p:sp>
          <p:nvSpPr>
            <p:cNvPr id="220" name="Rectangle 219">
              <a:extLst>
                <a:ext uri="{FF2B5EF4-FFF2-40B4-BE49-F238E27FC236}">
                  <a16:creationId xmlns:a16="http://schemas.microsoft.com/office/drawing/2014/main" id="{5B3EF6F4-0F15-3CE2-1F7A-7D4F391812AE}"/>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0</a:t>
              </a:r>
            </a:p>
          </p:txBody>
        </p:sp>
      </p:grpSp>
      <p:sp>
        <p:nvSpPr>
          <p:cNvPr id="243" name="TextBox 242">
            <a:extLst>
              <a:ext uri="{FF2B5EF4-FFF2-40B4-BE49-F238E27FC236}">
                <a16:creationId xmlns:a16="http://schemas.microsoft.com/office/drawing/2014/main" id="{2BDE4470-45D3-4AA1-AEA4-1690A1D38B3E}"/>
              </a:ext>
            </a:extLst>
          </p:cNvPr>
          <p:cNvSpPr txBox="1"/>
          <p:nvPr/>
        </p:nvSpPr>
        <p:spPr>
          <a:xfrm>
            <a:off x="265848" y="4623198"/>
            <a:ext cx="737463" cy="292388"/>
          </a:xfrm>
          <a:prstGeom prst="rect">
            <a:avLst/>
          </a:prstGeom>
          <a:solidFill>
            <a:schemeClr val="accent2"/>
          </a:solidFill>
        </p:spPr>
        <p:txBody>
          <a:bodyPr wrap="square" rtlCol="0">
            <a:spAutoFit/>
          </a:bodyPr>
          <a:lstStyle/>
          <a:p>
            <a:pPr algn="l"/>
            <a:r>
              <a:rPr lang="en-US" sz="1300" dirty="0">
                <a:solidFill>
                  <a:schemeClr val="bg1"/>
                </a:solidFill>
                <a:latin typeface="Avenir Book" panose="02000503020000020003" pitchFamily="2" charset="0"/>
              </a:rPr>
              <a:t>Start</a:t>
            </a:r>
            <a:endParaRPr lang="en-NL" sz="1300" dirty="0">
              <a:solidFill>
                <a:schemeClr val="bg1"/>
              </a:solidFill>
              <a:latin typeface="Avenir Book" panose="02000503020000020003" pitchFamily="2" charset="0"/>
            </a:endParaRPr>
          </a:p>
        </p:txBody>
      </p:sp>
      <p:sp>
        <p:nvSpPr>
          <p:cNvPr id="244" name="Rectangle 243">
            <a:extLst>
              <a:ext uri="{FF2B5EF4-FFF2-40B4-BE49-F238E27FC236}">
                <a16:creationId xmlns:a16="http://schemas.microsoft.com/office/drawing/2014/main" id="{AEE4E0A5-8164-1C84-D23A-372557055C71}"/>
              </a:ext>
            </a:extLst>
          </p:cNvPr>
          <p:cNvSpPr/>
          <p:nvPr/>
        </p:nvSpPr>
        <p:spPr>
          <a:xfrm>
            <a:off x="1068218" y="4623198"/>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100</a:t>
            </a:r>
          </a:p>
        </p:txBody>
      </p:sp>
      <p:sp>
        <p:nvSpPr>
          <p:cNvPr id="245" name="TextBox 244">
            <a:extLst>
              <a:ext uri="{FF2B5EF4-FFF2-40B4-BE49-F238E27FC236}">
                <a16:creationId xmlns:a16="http://schemas.microsoft.com/office/drawing/2014/main" id="{15EA0A92-55FE-56DD-8E01-62B22172313C}"/>
              </a:ext>
            </a:extLst>
          </p:cNvPr>
          <p:cNvSpPr txBox="1"/>
          <p:nvPr/>
        </p:nvSpPr>
        <p:spPr>
          <a:xfrm>
            <a:off x="1656043" y="4626587"/>
            <a:ext cx="737463" cy="492443"/>
          </a:xfrm>
          <a:prstGeom prst="rect">
            <a:avLst/>
          </a:prstGeom>
          <a:solidFill>
            <a:schemeClr val="accent2"/>
          </a:solidFill>
        </p:spPr>
        <p:txBody>
          <a:bodyPr wrap="square" rtlCol="0">
            <a:spAutoFit/>
          </a:bodyPr>
          <a:lstStyle/>
          <a:p>
            <a:pPr algn="l"/>
            <a:r>
              <a:rPr lang="en-US" sz="1300" dirty="0">
                <a:solidFill>
                  <a:schemeClr val="bg1"/>
                </a:solidFill>
                <a:latin typeface="Avenir Book" panose="02000503020000020003" pitchFamily="2" charset="0"/>
              </a:rPr>
              <a:t>Ronde 1</a:t>
            </a:r>
            <a:endParaRPr lang="en-NL" sz="1300" dirty="0">
              <a:solidFill>
                <a:schemeClr val="bg1"/>
              </a:solidFill>
              <a:latin typeface="Avenir Book" panose="02000503020000020003" pitchFamily="2" charset="0"/>
            </a:endParaRPr>
          </a:p>
        </p:txBody>
      </p:sp>
      <p:sp>
        <p:nvSpPr>
          <p:cNvPr id="246" name="Rectangle 245">
            <a:extLst>
              <a:ext uri="{FF2B5EF4-FFF2-40B4-BE49-F238E27FC236}">
                <a16:creationId xmlns:a16="http://schemas.microsoft.com/office/drawing/2014/main" id="{0C8FD94B-8F61-97FF-981A-8F1E3F65099D}"/>
              </a:ext>
            </a:extLst>
          </p:cNvPr>
          <p:cNvSpPr/>
          <p:nvPr/>
        </p:nvSpPr>
        <p:spPr>
          <a:xfrm>
            <a:off x="2458413" y="4626587"/>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latin typeface="Avenir Book" panose="02000503020000020003" pitchFamily="2" charset="0"/>
            </a:endParaRPr>
          </a:p>
        </p:txBody>
      </p:sp>
      <p:sp>
        <p:nvSpPr>
          <p:cNvPr id="247" name="TextBox 246">
            <a:extLst>
              <a:ext uri="{FF2B5EF4-FFF2-40B4-BE49-F238E27FC236}">
                <a16:creationId xmlns:a16="http://schemas.microsoft.com/office/drawing/2014/main" id="{7454C266-D88B-9752-6751-C92DFE721851}"/>
              </a:ext>
            </a:extLst>
          </p:cNvPr>
          <p:cNvSpPr txBox="1"/>
          <p:nvPr/>
        </p:nvSpPr>
        <p:spPr>
          <a:xfrm>
            <a:off x="3078169" y="4629327"/>
            <a:ext cx="737463" cy="492443"/>
          </a:xfrm>
          <a:prstGeom prst="rect">
            <a:avLst/>
          </a:prstGeom>
          <a:solidFill>
            <a:schemeClr val="accent2"/>
          </a:solidFill>
        </p:spPr>
        <p:txBody>
          <a:bodyPr wrap="square" rtlCol="0">
            <a:spAutoFit/>
          </a:bodyPr>
          <a:lstStyle/>
          <a:p>
            <a:pPr algn="l"/>
            <a:r>
              <a:rPr lang="en-US" sz="1300" dirty="0">
                <a:solidFill>
                  <a:schemeClr val="bg1"/>
                </a:solidFill>
                <a:latin typeface="Avenir Book" panose="02000503020000020003" pitchFamily="2" charset="0"/>
              </a:rPr>
              <a:t>Ronde 2</a:t>
            </a:r>
            <a:endParaRPr lang="en-NL" sz="1300" dirty="0">
              <a:solidFill>
                <a:schemeClr val="bg1"/>
              </a:solidFill>
              <a:latin typeface="Avenir Book" panose="02000503020000020003" pitchFamily="2" charset="0"/>
            </a:endParaRPr>
          </a:p>
        </p:txBody>
      </p:sp>
      <p:sp>
        <p:nvSpPr>
          <p:cNvPr id="248" name="Rectangle 247">
            <a:extLst>
              <a:ext uri="{FF2B5EF4-FFF2-40B4-BE49-F238E27FC236}">
                <a16:creationId xmlns:a16="http://schemas.microsoft.com/office/drawing/2014/main" id="{8DAC11E6-E5AE-6EEE-F8F2-A0BB54A7AB69}"/>
              </a:ext>
            </a:extLst>
          </p:cNvPr>
          <p:cNvSpPr/>
          <p:nvPr/>
        </p:nvSpPr>
        <p:spPr>
          <a:xfrm>
            <a:off x="3880539" y="4629327"/>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latin typeface="Avenir Book" panose="02000503020000020003" pitchFamily="2" charset="0"/>
            </a:endParaRPr>
          </a:p>
        </p:txBody>
      </p:sp>
      <p:sp>
        <p:nvSpPr>
          <p:cNvPr id="249" name="TextBox 248">
            <a:extLst>
              <a:ext uri="{FF2B5EF4-FFF2-40B4-BE49-F238E27FC236}">
                <a16:creationId xmlns:a16="http://schemas.microsoft.com/office/drawing/2014/main" id="{920239AB-5633-0279-F35D-B920BA3EA794}"/>
              </a:ext>
            </a:extLst>
          </p:cNvPr>
          <p:cNvSpPr txBox="1"/>
          <p:nvPr/>
        </p:nvSpPr>
        <p:spPr>
          <a:xfrm>
            <a:off x="4521122" y="4625832"/>
            <a:ext cx="737463" cy="492443"/>
          </a:xfrm>
          <a:prstGeom prst="rect">
            <a:avLst/>
          </a:prstGeom>
          <a:solidFill>
            <a:schemeClr val="accent2"/>
          </a:solidFill>
        </p:spPr>
        <p:txBody>
          <a:bodyPr wrap="square" rtlCol="0">
            <a:spAutoFit/>
          </a:bodyPr>
          <a:lstStyle/>
          <a:p>
            <a:pPr algn="l"/>
            <a:r>
              <a:rPr lang="en-US" sz="1300" dirty="0">
                <a:solidFill>
                  <a:schemeClr val="bg1"/>
                </a:solidFill>
                <a:latin typeface="Avenir Book" panose="02000503020000020003" pitchFamily="2" charset="0"/>
              </a:rPr>
              <a:t>Ronde 3</a:t>
            </a:r>
            <a:endParaRPr lang="en-NL" sz="1300" dirty="0">
              <a:solidFill>
                <a:schemeClr val="bg1"/>
              </a:solidFill>
              <a:latin typeface="Avenir Book" panose="02000503020000020003" pitchFamily="2" charset="0"/>
            </a:endParaRPr>
          </a:p>
        </p:txBody>
      </p:sp>
      <p:sp>
        <p:nvSpPr>
          <p:cNvPr id="250" name="Rectangle 249">
            <a:extLst>
              <a:ext uri="{FF2B5EF4-FFF2-40B4-BE49-F238E27FC236}">
                <a16:creationId xmlns:a16="http://schemas.microsoft.com/office/drawing/2014/main" id="{A2D60F95-3BF6-F75F-6AE8-FB703D0DE88A}"/>
              </a:ext>
            </a:extLst>
          </p:cNvPr>
          <p:cNvSpPr/>
          <p:nvPr/>
        </p:nvSpPr>
        <p:spPr>
          <a:xfrm>
            <a:off x="5323492" y="4625832"/>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tx1"/>
              </a:solidFill>
              <a:latin typeface="Avenir Book" panose="02000503020000020003" pitchFamily="2" charset="0"/>
            </a:endParaRPr>
          </a:p>
        </p:txBody>
      </p:sp>
      <p:sp>
        <p:nvSpPr>
          <p:cNvPr id="19" name="Tekstvak 18">
            <a:extLst>
              <a:ext uri="{FF2B5EF4-FFF2-40B4-BE49-F238E27FC236}">
                <a16:creationId xmlns:a16="http://schemas.microsoft.com/office/drawing/2014/main" id="{E855BE87-52DA-50B2-C9D5-A176DCBE9C2A}"/>
              </a:ext>
            </a:extLst>
          </p:cNvPr>
          <p:cNvSpPr txBox="1"/>
          <p:nvPr/>
        </p:nvSpPr>
        <p:spPr>
          <a:xfrm>
            <a:off x="795047" y="1416280"/>
            <a:ext cx="4045238" cy="338554"/>
          </a:xfrm>
          <a:prstGeom prst="rect">
            <a:avLst/>
          </a:prstGeom>
          <a:solidFill>
            <a:schemeClr val="accent2"/>
          </a:solidFill>
          <a:effectLst>
            <a:outerShdw dist="71720" dir="2520000" algn="tl" rotWithShape="0">
              <a:schemeClr val="tx2"/>
            </a:outerShdw>
          </a:effectLst>
        </p:spPr>
        <p:txBody>
          <a:bodyPr wrap="square">
            <a:spAutoFit/>
          </a:bodyPr>
          <a:lstStyle/>
          <a:p>
            <a:pPr algn="ctr"/>
            <a:r>
              <a:rPr lang="nl-NL" sz="1600" b="1" spc="300" dirty="0">
                <a:solidFill>
                  <a:schemeClr val="bg1"/>
                </a:solidFill>
                <a:latin typeface="Avenir Book" panose="02000503020000020003" pitchFamily="2" charset="0"/>
                <a:cs typeface="Calibri" panose="020F0502020204030204" pitchFamily="34" charset="0"/>
              </a:rPr>
              <a:t>BESTEED JE BELASTINGGELD</a:t>
            </a:r>
            <a:endParaRPr lang="nl-NL" sz="1600" spc="300" dirty="0">
              <a:solidFill>
                <a:schemeClr val="bg1"/>
              </a:solidFill>
              <a:latin typeface="Avenir Book" panose="02000503020000020003" pitchFamily="2" charset="0"/>
              <a:cs typeface="Calibri" panose="020F0502020204030204" pitchFamily="34" charset="0"/>
            </a:endParaRPr>
          </a:p>
        </p:txBody>
      </p:sp>
      <p:sp>
        <p:nvSpPr>
          <p:cNvPr id="36" name="Tekstvak 35">
            <a:extLst>
              <a:ext uri="{FF2B5EF4-FFF2-40B4-BE49-F238E27FC236}">
                <a16:creationId xmlns:a16="http://schemas.microsoft.com/office/drawing/2014/main" id="{28C81DF3-2DF8-73E0-2163-EE3F489DD4F2}"/>
              </a:ext>
            </a:extLst>
          </p:cNvPr>
          <p:cNvSpPr txBox="1"/>
          <p:nvPr/>
        </p:nvSpPr>
        <p:spPr>
          <a:xfrm>
            <a:off x="795047" y="1985880"/>
            <a:ext cx="4240149" cy="2166940"/>
          </a:xfrm>
          <a:prstGeom prst="rect">
            <a:avLst/>
          </a:prstGeom>
          <a:solidFill>
            <a:schemeClr val="accent2"/>
          </a:solidFill>
          <a:effectLst>
            <a:outerShdw dist="71720" dir="2520000" algn="tl" rotWithShape="0">
              <a:schemeClr val="tx2"/>
            </a:outerShdw>
          </a:effectLst>
        </p:spPr>
        <p:txBody>
          <a:bodyPr wrap="square">
            <a:spAutoFit/>
          </a:bodyPr>
          <a:lstStyle/>
          <a:p>
            <a:pPr>
              <a:lnSpc>
                <a:spcPct val="150000"/>
              </a:lnSpc>
            </a:pPr>
            <a:r>
              <a:rPr lang="nl-NL" sz="1300" b="1" dirty="0">
                <a:solidFill>
                  <a:schemeClr val="bg1"/>
                </a:solidFill>
                <a:latin typeface="Avenir Book" panose="02000503020000020003" pitchFamily="2" charset="0"/>
              </a:rPr>
              <a:t>Kies gebouwen die jullie willen kopen van het belastinggeld dat net binnen is gekomen. </a:t>
            </a:r>
          </a:p>
          <a:p>
            <a:pPr>
              <a:lnSpc>
                <a:spcPct val="150000"/>
              </a:lnSpc>
            </a:pPr>
            <a:r>
              <a:rPr lang="nl-NL" sz="1300" dirty="0">
                <a:solidFill>
                  <a:schemeClr val="bg1"/>
                </a:solidFill>
                <a:latin typeface="Avenir Book" panose="02000503020000020003" pitchFamily="2" charset="0"/>
              </a:rPr>
              <a:t>Gebouwen mogen maximaal twee keer in je stad voorkomen. Je mag de voordelen van gebeurtenissen dan verdubbelen. </a:t>
            </a:r>
          </a:p>
          <a:p>
            <a:pPr>
              <a:lnSpc>
                <a:spcPct val="150000"/>
              </a:lnSpc>
            </a:pPr>
            <a:r>
              <a:rPr lang="en-NL" sz="1300">
                <a:solidFill>
                  <a:schemeClr val="bg1"/>
                </a:solidFill>
                <a:latin typeface="Avenir Book" panose="02000503020000020003" pitchFamily="2" charset="0"/>
                <a:cs typeface="Courier New" panose="02070309020205020404" pitchFamily="49" charset="0"/>
              </a:rPr>
              <a:t>Tip: goud dat je niet uitgeeft, mag je bewaren tot de volgende ronde. </a:t>
            </a:r>
            <a:endParaRPr lang="en-NL" sz="1300" dirty="0">
              <a:solidFill>
                <a:schemeClr val="bg1"/>
              </a:solidFill>
              <a:latin typeface="Avenir Book" panose="02000503020000020003" pitchFamily="2" charset="0"/>
              <a:cs typeface="Courier New" panose="02070309020205020404" pitchFamily="49" charset="0"/>
            </a:endParaRPr>
          </a:p>
        </p:txBody>
      </p:sp>
      <p:grpSp>
        <p:nvGrpSpPr>
          <p:cNvPr id="2" name="Group 1">
            <a:extLst>
              <a:ext uri="{FF2B5EF4-FFF2-40B4-BE49-F238E27FC236}">
                <a16:creationId xmlns:a16="http://schemas.microsoft.com/office/drawing/2014/main" id="{7640D106-2FD4-60EC-BE26-DE8C74E13BB9}"/>
              </a:ext>
            </a:extLst>
          </p:cNvPr>
          <p:cNvGrpSpPr/>
          <p:nvPr/>
        </p:nvGrpSpPr>
        <p:grpSpPr>
          <a:xfrm>
            <a:off x="9332832" y="-9227"/>
            <a:ext cx="2866761" cy="609783"/>
            <a:chOff x="8701645" y="1332366"/>
            <a:chExt cx="2866761" cy="609783"/>
          </a:xfrm>
        </p:grpSpPr>
        <p:sp>
          <p:nvSpPr>
            <p:cNvPr id="4" name="Rectangle 3">
              <a:extLst>
                <a:ext uri="{FF2B5EF4-FFF2-40B4-BE49-F238E27FC236}">
                  <a16:creationId xmlns:a16="http://schemas.microsoft.com/office/drawing/2014/main" id="{97504031-C8B3-FFC7-1DE8-0F7436985788}"/>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latin typeface="Avenir Book" panose="02000503020000020003" pitchFamily="2" charset="0"/>
                </a:rPr>
                <a:t>BOUWEN</a:t>
              </a:r>
            </a:p>
          </p:txBody>
        </p:sp>
        <p:pic>
          <p:nvPicPr>
            <p:cNvPr id="18" name="Graphic 17" descr="Lightning bolt with solid fill">
              <a:extLst>
                <a:ext uri="{FF2B5EF4-FFF2-40B4-BE49-F238E27FC236}">
                  <a16:creationId xmlns:a16="http://schemas.microsoft.com/office/drawing/2014/main" id="{E49FDA3C-B67E-7985-3EC0-A5D7BCDAC6D0}"/>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flipH="1">
              <a:off x="8778149" y="1376998"/>
              <a:ext cx="547090" cy="547090"/>
            </a:xfrm>
            <a:prstGeom prst="rect">
              <a:avLst/>
            </a:prstGeom>
          </p:spPr>
        </p:pic>
        <p:pic>
          <p:nvPicPr>
            <p:cNvPr id="26" name="Graphic 25" descr="Lightning bolt with solid fill">
              <a:extLst>
                <a:ext uri="{FF2B5EF4-FFF2-40B4-BE49-F238E27FC236}">
                  <a16:creationId xmlns:a16="http://schemas.microsoft.com/office/drawing/2014/main" id="{0DC18223-EDA5-A087-7AF5-B017BE78BBD6}"/>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0919738" y="1379852"/>
              <a:ext cx="547090" cy="547090"/>
            </a:xfrm>
            <a:prstGeom prst="rect">
              <a:avLst/>
            </a:prstGeom>
          </p:spPr>
        </p:pic>
      </p:grpSp>
      <p:sp>
        <p:nvSpPr>
          <p:cNvPr id="39" name="Rectangle 38">
            <a:extLst>
              <a:ext uri="{FF2B5EF4-FFF2-40B4-BE49-F238E27FC236}">
                <a16:creationId xmlns:a16="http://schemas.microsoft.com/office/drawing/2014/main" id="{4E9F24E1-6A7F-54DC-531B-54E5EB9B863A}"/>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Voor-beeld- ronde</a:t>
            </a:r>
          </a:p>
        </p:txBody>
      </p:sp>
      <p:sp>
        <p:nvSpPr>
          <p:cNvPr id="40" name="TextBox 2">
            <a:extLst>
              <a:ext uri="{FF2B5EF4-FFF2-40B4-BE49-F238E27FC236}">
                <a16:creationId xmlns:a16="http://schemas.microsoft.com/office/drawing/2014/main" id="{B4BD4B43-3E15-B911-0FFD-18ED5A3D91A9}"/>
              </a:ext>
            </a:extLst>
          </p:cNvPr>
          <p:cNvSpPr txBox="1"/>
          <p:nvPr/>
        </p:nvSpPr>
        <p:spPr>
          <a:xfrm>
            <a:off x="1996088" y="592949"/>
            <a:ext cx="1176925"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SPELUITLEG</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37" name="TextBox 50">
            <a:extLst>
              <a:ext uri="{FF2B5EF4-FFF2-40B4-BE49-F238E27FC236}">
                <a16:creationId xmlns:a16="http://schemas.microsoft.com/office/drawing/2014/main" id="{C79EBE33-FF1F-5B01-A57A-526287E2C080}"/>
              </a:ext>
            </a:extLst>
          </p:cNvPr>
          <p:cNvSpPr txBox="1"/>
          <p:nvPr/>
        </p:nvSpPr>
        <p:spPr>
          <a:xfrm>
            <a:off x="1837720" y="5488575"/>
            <a:ext cx="1340301" cy="1226554"/>
          </a:xfrm>
          <a:prstGeom prst="rect">
            <a:avLst/>
          </a:prstGeom>
          <a:noFill/>
        </p:spPr>
        <p:txBody>
          <a:bodyPr wrap="square">
            <a:spAutoFit/>
          </a:bodyPr>
          <a:lstStyle/>
          <a:p>
            <a:pPr>
              <a:lnSpc>
                <a:spcPct val="150000"/>
              </a:lnSpc>
            </a:pPr>
            <a:r>
              <a:rPr lang="nl-NL" sz="1000" dirty="0">
                <a:latin typeface="Avenir Book" panose="02000503020000020003" pitchFamily="2" charset="0"/>
              </a:rPr>
              <a:t>De stad krijgt 5 goud, plus de helft van de economie- score aan belastingen binnen.</a:t>
            </a:r>
          </a:p>
        </p:txBody>
      </p:sp>
      <p:sp>
        <p:nvSpPr>
          <p:cNvPr id="38" name="TextBox 34">
            <a:extLst>
              <a:ext uri="{FF2B5EF4-FFF2-40B4-BE49-F238E27FC236}">
                <a16:creationId xmlns:a16="http://schemas.microsoft.com/office/drawing/2014/main" id="{C4B5A88A-6625-BBEB-9BC2-FB86C42DFE3F}"/>
              </a:ext>
            </a:extLst>
          </p:cNvPr>
          <p:cNvSpPr txBox="1"/>
          <p:nvPr/>
        </p:nvSpPr>
        <p:spPr>
          <a:xfrm>
            <a:off x="3226284" y="5483291"/>
            <a:ext cx="1133014" cy="1226554"/>
          </a:xfrm>
          <a:prstGeom prst="rect">
            <a:avLst/>
          </a:prstGeom>
          <a:noFill/>
        </p:spPr>
        <p:txBody>
          <a:bodyPr wrap="square">
            <a:spAutoFit/>
          </a:bodyPr>
          <a:lstStyle/>
          <a:p>
            <a:pPr>
              <a:lnSpc>
                <a:spcPct val="150000"/>
              </a:lnSpc>
            </a:pPr>
            <a:r>
              <a:rPr lang="nl-NL" sz="1000" dirty="0">
                <a:latin typeface="Avenir Book" panose="02000503020000020003" pitchFamily="2" charset="0"/>
              </a:rPr>
              <a:t>Beslis als stadsbestuur waar je het belastinggeld aan uitgeeft. </a:t>
            </a:r>
          </a:p>
        </p:txBody>
      </p:sp>
      <p:sp>
        <p:nvSpPr>
          <p:cNvPr id="41" name="TextBox 2">
            <a:extLst>
              <a:ext uri="{FF2B5EF4-FFF2-40B4-BE49-F238E27FC236}">
                <a16:creationId xmlns:a16="http://schemas.microsoft.com/office/drawing/2014/main" id="{E3ABDCEC-D10C-39FB-6326-829847F68D6E}"/>
              </a:ext>
            </a:extLst>
          </p:cNvPr>
          <p:cNvSpPr txBox="1"/>
          <p:nvPr/>
        </p:nvSpPr>
        <p:spPr>
          <a:xfrm>
            <a:off x="156184" y="5473293"/>
            <a:ext cx="1681536" cy="1226554"/>
          </a:xfrm>
          <a:prstGeom prst="rect">
            <a:avLst/>
          </a:prstGeom>
          <a:noFill/>
        </p:spPr>
        <p:txBody>
          <a:bodyPr wrap="square">
            <a:spAutoFit/>
          </a:bodyPr>
          <a:lstStyle/>
          <a:p>
            <a:pPr>
              <a:lnSpc>
                <a:spcPct val="150000"/>
              </a:lnSpc>
            </a:pPr>
            <a:r>
              <a:rPr lang="nl-NL" sz="1000" dirty="0">
                <a:latin typeface="Avenir Book" panose="02000503020000020003" pitchFamily="2" charset="0"/>
              </a:rPr>
              <a:t>Er gebeurt iets wat elke stad beïnvloedt én iets wat alleen in jullie stad plaatsvindt. Dit levert punten op of kost punten. </a:t>
            </a:r>
          </a:p>
        </p:txBody>
      </p:sp>
    </p:spTree>
    <p:extLst>
      <p:ext uri="{BB962C8B-B14F-4D97-AF65-F5344CB8AC3E}">
        <p14:creationId xmlns:p14="http://schemas.microsoft.com/office/powerpoint/2010/main" val="27195719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C739021-CE5D-3C05-23AD-966C518C4718}"/>
              </a:ext>
            </a:extLst>
          </p:cNvPr>
          <p:cNvGrpSpPr/>
          <p:nvPr/>
        </p:nvGrpSpPr>
        <p:grpSpPr>
          <a:xfrm>
            <a:off x="6388797" y="4004350"/>
            <a:ext cx="4123709" cy="172189"/>
            <a:chOff x="6405272" y="772148"/>
            <a:chExt cx="4123709" cy="172189"/>
          </a:xfrm>
        </p:grpSpPr>
        <p:sp>
          <p:nvSpPr>
            <p:cNvPr id="11" name="Rectangle 10">
              <a:extLst>
                <a:ext uri="{FF2B5EF4-FFF2-40B4-BE49-F238E27FC236}">
                  <a16:creationId xmlns:a16="http://schemas.microsoft.com/office/drawing/2014/main" id="{39F4CE0B-CD47-5AB4-0EC4-98BEB17C9925}"/>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12" name="Rectangle 11">
              <a:extLst>
                <a:ext uri="{FF2B5EF4-FFF2-40B4-BE49-F238E27FC236}">
                  <a16:creationId xmlns:a16="http://schemas.microsoft.com/office/drawing/2014/main" id="{5FA22BC2-21B2-A97A-6974-510E7526B17C}"/>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latin typeface="Avenir Book" panose="02000503020000020003" pitchFamily="2" charset="0"/>
              </a:endParaRPr>
            </a:p>
          </p:txBody>
        </p:sp>
      </p:grpSp>
      <p:sp>
        <p:nvSpPr>
          <p:cNvPr id="13" name="Rectangle 12">
            <a:extLst>
              <a:ext uri="{FF2B5EF4-FFF2-40B4-BE49-F238E27FC236}">
                <a16:creationId xmlns:a16="http://schemas.microsoft.com/office/drawing/2014/main" id="{56E07FE3-453B-5264-380F-109EB3C58D29}"/>
              </a:ext>
            </a:extLst>
          </p:cNvPr>
          <p:cNvSpPr/>
          <p:nvPr/>
        </p:nvSpPr>
        <p:spPr>
          <a:xfrm>
            <a:off x="6321893" y="4015644"/>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latin typeface="Avenir Book" panose="02000503020000020003" pitchFamily="2" charset="0"/>
              </a:rPr>
              <a:t>19</a:t>
            </a:r>
          </a:p>
        </p:txBody>
      </p:sp>
      <p:sp>
        <p:nvSpPr>
          <p:cNvPr id="14" name="Rectangle 13">
            <a:extLst>
              <a:ext uri="{FF2B5EF4-FFF2-40B4-BE49-F238E27FC236}">
                <a16:creationId xmlns:a16="http://schemas.microsoft.com/office/drawing/2014/main" id="{37B6BCD0-0EB2-16B1-C471-AF371683549B}"/>
              </a:ext>
            </a:extLst>
          </p:cNvPr>
          <p:cNvSpPr/>
          <p:nvPr/>
        </p:nvSpPr>
        <p:spPr>
          <a:xfrm>
            <a:off x="10702844" y="400391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5" name="Rectangle 14">
            <a:extLst>
              <a:ext uri="{FF2B5EF4-FFF2-40B4-BE49-F238E27FC236}">
                <a16:creationId xmlns:a16="http://schemas.microsoft.com/office/drawing/2014/main" id="{C94EB2DF-176F-CBBA-D4C9-97FD15A9BCE4}"/>
              </a:ext>
            </a:extLst>
          </p:cNvPr>
          <p:cNvSpPr/>
          <p:nvPr/>
        </p:nvSpPr>
        <p:spPr>
          <a:xfrm>
            <a:off x="10702844" y="4200855"/>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6" name="Rectangle 15">
            <a:extLst>
              <a:ext uri="{FF2B5EF4-FFF2-40B4-BE49-F238E27FC236}">
                <a16:creationId xmlns:a16="http://schemas.microsoft.com/office/drawing/2014/main" id="{95D08089-8A82-1B5A-5825-85DB74A83971}"/>
              </a:ext>
            </a:extLst>
          </p:cNvPr>
          <p:cNvSpPr/>
          <p:nvPr/>
        </p:nvSpPr>
        <p:spPr>
          <a:xfrm>
            <a:off x="11081454" y="400114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25" name="Rectangle 24">
            <a:extLst>
              <a:ext uri="{FF2B5EF4-FFF2-40B4-BE49-F238E27FC236}">
                <a16:creationId xmlns:a16="http://schemas.microsoft.com/office/drawing/2014/main" id="{2AD53E9D-676C-E087-FE71-0730FB000AB2}"/>
              </a:ext>
            </a:extLst>
          </p:cNvPr>
          <p:cNvSpPr/>
          <p:nvPr/>
        </p:nvSpPr>
        <p:spPr>
          <a:xfrm>
            <a:off x="11081454" y="4198084"/>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61" name="Rectangle 60">
            <a:extLst>
              <a:ext uri="{FF2B5EF4-FFF2-40B4-BE49-F238E27FC236}">
                <a16:creationId xmlns:a16="http://schemas.microsoft.com/office/drawing/2014/main" id="{FCAA9E7B-72C5-1028-5871-C02C3FB5D373}"/>
              </a:ext>
            </a:extLst>
          </p:cNvPr>
          <p:cNvSpPr/>
          <p:nvPr/>
        </p:nvSpPr>
        <p:spPr>
          <a:xfrm>
            <a:off x="11472590" y="400391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62" name="Rectangle 61">
            <a:extLst>
              <a:ext uri="{FF2B5EF4-FFF2-40B4-BE49-F238E27FC236}">
                <a16:creationId xmlns:a16="http://schemas.microsoft.com/office/drawing/2014/main" id="{10E61465-CE3B-3A98-A5BB-A8D5A862C500}"/>
              </a:ext>
            </a:extLst>
          </p:cNvPr>
          <p:cNvSpPr/>
          <p:nvPr/>
        </p:nvSpPr>
        <p:spPr>
          <a:xfrm>
            <a:off x="11472590" y="4200855"/>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63" name="Rectangle 62">
            <a:extLst>
              <a:ext uri="{FF2B5EF4-FFF2-40B4-BE49-F238E27FC236}">
                <a16:creationId xmlns:a16="http://schemas.microsoft.com/office/drawing/2014/main" id="{A5CF1950-7866-10FA-8AE8-CD8ECC0D30BB}"/>
              </a:ext>
            </a:extLst>
          </p:cNvPr>
          <p:cNvSpPr/>
          <p:nvPr/>
        </p:nvSpPr>
        <p:spPr>
          <a:xfrm>
            <a:off x="11828598" y="400113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64" name="Rectangle 63">
            <a:extLst>
              <a:ext uri="{FF2B5EF4-FFF2-40B4-BE49-F238E27FC236}">
                <a16:creationId xmlns:a16="http://schemas.microsoft.com/office/drawing/2014/main" id="{1D5554EF-110B-712B-140A-76A2B9D1B265}"/>
              </a:ext>
            </a:extLst>
          </p:cNvPr>
          <p:cNvSpPr/>
          <p:nvPr/>
        </p:nvSpPr>
        <p:spPr>
          <a:xfrm>
            <a:off x="11828598" y="4198071"/>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grpSp>
        <p:nvGrpSpPr>
          <p:cNvPr id="65" name="Group 64">
            <a:extLst>
              <a:ext uri="{FF2B5EF4-FFF2-40B4-BE49-F238E27FC236}">
                <a16:creationId xmlns:a16="http://schemas.microsoft.com/office/drawing/2014/main" id="{22747814-63A3-3DDF-E954-5662CE5734D9}"/>
              </a:ext>
            </a:extLst>
          </p:cNvPr>
          <p:cNvGrpSpPr/>
          <p:nvPr/>
        </p:nvGrpSpPr>
        <p:grpSpPr>
          <a:xfrm>
            <a:off x="6388797" y="4201318"/>
            <a:ext cx="4123709" cy="172189"/>
            <a:chOff x="6405272" y="772148"/>
            <a:chExt cx="4123709" cy="172189"/>
          </a:xfrm>
        </p:grpSpPr>
        <p:sp>
          <p:nvSpPr>
            <p:cNvPr id="66" name="Rectangle 65">
              <a:extLst>
                <a:ext uri="{FF2B5EF4-FFF2-40B4-BE49-F238E27FC236}">
                  <a16:creationId xmlns:a16="http://schemas.microsoft.com/office/drawing/2014/main" id="{37D25DA3-6113-EFC1-FD6D-4AA496040351}"/>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67" name="Rectangle 66">
              <a:extLst>
                <a:ext uri="{FF2B5EF4-FFF2-40B4-BE49-F238E27FC236}">
                  <a16:creationId xmlns:a16="http://schemas.microsoft.com/office/drawing/2014/main" id="{3E5DD70C-5A51-EBE9-448B-01AC5AE3F498}"/>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latin typeface="Avenir Book" panose="02000503020000020003" pitchFamily="2" charset="0"/>
              </a:endParaRPr>
            </a:p>
          </p:txBody>
        </p:sp>
      </p:grpSp>
      <p:sp>
        <p:nvSpPr>
          <p:cNvPr id="68" name="Rectangle 67">
            <a:extLst>
              <a:ext uri="{FF2B5EF4-FFF2-40B4-BE49-F238E27FC236}">
                <a16:creationId xmlns:a16="http://schemas.microsoft.com/office/drawing/2014/main" id="{D87DAC00-6319-6106-88EF-E54584362424}"/>
              </a:ext>
            </a:extLst>
          </p:cNvPr>
          <p:cNvSpPr/>
          <p:nvPr/>
        </p:nvSpPr>
        <p:spPr>
          <a:xfrm>
            <a:off x="6325841" y="4207077"/>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latin typeface="Avenir Book" panose="02000503020000020003" pitchFamily="2" charset="0"/>
              </a:rPr>
              <a:t>20</a:t>
            </a:r>
          </a:p>
        </p:txBody>
      </p:sp>
      <p:sp>
        <p:nvSpPr>
          <p:cNvPr id="69" name="Rectangle 68">
            <a:extLst>
              <a:ext uri="{FF2B5EF4-FFF2-40B4-BE49-F238E27FC236}">
                <a16:creationId xmlns:a16="http://schemas.microsoft.com/office/drawing/2014/main" id="{81544D6D-0E4F-0F28-FF0C-D6361995C60F}"/>
              </a:ext>
            </a:extLst>
          </p:cNvPr>
          <p:cNvSpPr/>
          <p:nvPr/>
        </p:nvSpPr>
        <p:spPr>
          <a:xfrm>
            <a:off x="10612464" y="4408579"/>
            <a:ext cx="353560" cy="195297"/>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5</a:t>
            </a:r>
          </a:p>
        </p:txBody>
      </p:sp>
      <p:sp>
        <p:nvSpPr>
          <p:cNvPr id="70" name="Rectangle 69">
            <a:extLst>
              <a:ext uri="{FF2B5EF4-FFF2-40B4-BE49-F238E27FC236}">
                <a16:creationId xmlns:a16="http://schemas.microsoft.com/office/drawing/2014/main" id="{E75A1081-79E0-D0C9-1B5E-9AF4A699FD79}"/>
              </a:ext>
            </a:extLst>
          </p:cNvPr>
          <p:cNvSpPr/>
          <p:nvPr/>
        </p:nvSpPr>
        <p:spPr>
          <a:xfrm>
            <a:off x="10998463" y="4408084"/>
            <a:ext cx="353560" cy="19529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latin typeface="Avenir Book" panose="02000503020000020003" pitchFamily="2" charset="0"/>
              </a:rPr>
              <a:t>7</a:t>
            </a:r>
          </a:p>
        </p:txBody>
      </p:sp>
      <p:sp>
        <p:nvSpPr>
          <p:cNvPr id="71" name="Rectangle 70">
            <a:extLst>
              <a:ext uri="{FF2B5EF4-FFF2-40B4-BE49-F238E27FC236}">
                <a16:creationId xmlns:a16="http://schemas.microsoft.com/office/drawing/2014/main" id="{D73DD885-1F04-226B-8334-D8026DFEB3FA}"/>
              </a:ext>
            </a:extLst>
          </p:cNvPr>
          <p:cNvSpPr/>
          <p:nvPr/>
        </p:nvSpPr>
        <p:spPr>
          <a:xfrm>
            <a:off x="11393611" y="4405413"/>
            <a:ext cx="353560" cy="195297"/>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latin typeface="Avenir Book" panose="02000503020000020003" pitchFamily="2" charset="0"/>
              </a:rPr>
              <a:t>2</a:t>
            </a:r>
          </a:p>
        </p:txBody>
      </p:sp>
      <p:sp>
        <p:nvSpPr>
          <p:cNvPr id="72" name="TextBox 71">
            <a:extLst>
              <a:ext uri="{FF2B5EF4-FFF2-40B4-BE49-F238E27FC236}">
                <a16:creationId xmlns:a16="http://schemas.microsoft.com/office/drawing/2014/main" id="{D268E4A7-6FC0-5BBE-0A53-882082F3F67D}"/>
              </a:ext>
            </a:extLst>
          </p:cNvPr>
          <p:cNvSpPr txBox="1"/>
          <p:nvPr/>
        </p:nvSpPr>
        <p:spPr>
          <a:xfrm>
            <a:off x="624832" y="3084437"/>
            <a:ext cx="5034338" cy="1266693"/>
          </a:xfrm>
          <a:prstGeom prst="rect">
            <a:avLst/>
          </a:prstGeom>
          <a:solidFill>
            <a:schemeClr val="accent2"/>
          </a:solidFill>
        </p:spPr>
        <p:txBody>
          <a:bodyPr wrap="square">
            <a:spAutoFit/>
          </a:bodyPr>
          <a:lstStyle/>
          <a:p>
            <a:pPr>
              <a:lnSpc>
                <a:spcPct val="150000"/>
              </a:lnSpc>
            </a:pPr>
            <a:r>
              <a:rPr lang="nl-NL" sz="1300" b="1" dirty="0">
                <a:solidFill>
                  <a:schemeClr val="bg1"/>
                </a:solidFill>
                <a:latin typeface="Avenir Book" panose="02000503020000020003" pitchFamily="2" charset="0"/>
              </a:rPr>
              <a:t>Na de 3e ronde tel je je geluk, gezondheid en veiligheid op bij je totale leefbaarheidsscore.</a:t>
            </a:r>
          </a:p>
          <a:p>
            <a:pPr>
              <a:lnSpc>
                <a:spcPct val="150000"/>
              </a:lnSpc>
            </a:pPr>
            <a:r>
              <a:rPr lang="nl-NL" sz="1300" dirty="0">
                <a:solidFill>
                  <a:schemeClr val="bg1"/>
                </a:solidFill>
                <a:latin typeface="Avenir Book" panose="02000503020000020003" pitchFamily="2" charset="0"/>
              </a:rPr>
              <a:t>Economie telt niet mee in de score. Geld is hier geen doel, alleen een betaalmiddel. De stad met de hoogste eindscore wint. </a:t>
            </a:r>
          </a:p>
        </p:txBody>
      </p:sp>
      <p:grpSp>
        <p:nvGrpSpPr>
          <p:cNvPr id="97" name="Group 96">
            <a:extLst>
              <a:ext uri="{FF2B5EF4-FFF2-40B4-BE49-F238E27FC236}">
                <a16:creationId xmlns:a16="http://schemas.microsoft.com/office/drawing/2014/main" id="{40CC9576-380B-8388-2D4B-797C99AF0F4D}"/>
              </a:ext>
            </a:extLst>
          </p:cNvPr>
          <p:cNvGrpSpPr/>
          <p:nvPr/>
        </p:nvGrpSpPr>
        <p:grpSpPr>
          <a:xfrm>
            <a:off x="6388797" y="1246854"/>
            <a:ext cx="4123709" cy="172189"/>
            <a:chOff x="6405272" y="772148"/>
            <a:chExt cx="4123709" cy="172189"/>
          </a:xfrm>
        </p:grpSpPr>
        <p:sp>
          <p:nvSpPr>
            <p:cNvPr id="98" name="Rectangle 97">
              <a:extLst>
                <a:ext uri="{FF2B5EF4-FFF2-40B4-BE49-F238E27FC236}">
                  <a16:creationId xmlns:a16="http://schemas.microsoft.com/office/drawing/2014/main" id="{00751FCB-5B07-3714-15C2-5A200A6B6F9E}"/>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99" name="Rectangle 98">
              <a:extLst>
                <a:ext uri="{FF2B5EF4-FFF2-40B4-BE49-F238E27FC236}">
                  <a16:creationId xmlns:a16="http://schemas.microsoft.com/office/drawing/2014/main" id="{F0A9468D-53E6-BF08-0FC9-AE77051AF3B5}"/>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latin typeface="Avenir Book" panose="02000503020000020003" pitchFamily="2" charset="0"/>
                </a:rPr>
                <a:t>5</a:t>
              </a:r>
            </a:p>
          </p:txBody>
        </p:sp>
      </p:grpSp>
      <p:grpSp>
        <p:nvGrpSpPr>
          <p:cNvPr id="100" name="Group 99">
            <a:extLst>
              <a:ext uri="{FF2B5EF4-FFF2-40B4-BE49-F238E27FC236}">
                <a16:creationId xmlns:a16="http://schemas.microsoft.com/office/drawing/2014/main" id="{EF2D9E11-7264-071A-0DCC-554E2C6AF187}"/>
              </a:ext>
            </a:extLst>
          </p:cNvPr>
          <p:cNvGrpSpPr/>
          <p:nvPr/>
        </p:nvGrpSpPr>
        <p:grpSpPr>
          <a:xfrm>
            <a:off x="6388797" y="1443818"/>
            <a:ext cx="4123709" cy="172189"/>
            <a:chOff x="6405272" y="772148"/>
            <a:chExt cx="4123709" cy="172189"/>
          </a:xfrm>
        </p:grpSpPr>
        <p:sp>
          <p:nvSpPr>
            <p:cNvPr id="101" name="Rectangle 100">
              <a:extLst>
                <a:ext uri="{FF2B5EF4-FFF2-40B4-BE49-F238E27FC236}">
                  <a16:creationId xmlns:a16="http://schemas.microsoft.com/office/drawing/2014/main" id="{C38DD9BA-778C-21C3-B4A5-433AE331AEBB}"/>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102" name="Rectangle 101">
              <a:extLst>
                <a:ext uri="{FF2B5EF4-FFF2-40B4-BE49-F238E27FC236}">
                  <a16:creationId xmlns:a16="http://schemas.microsoft.com/office/drawing/2014/main" id="{3C4DC9E5-D99E-E6D9-D8C6-6A444314A8A4}"/>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latin typeface="Avenir Book" panose="02000503020000020003" pitchFamily="2" charset="0"/>
                </a:rPr>
                <a:t>6</a:t>
              </a:r>
            </a:p>
          </p:txBody>
        </p:sp>
      </p:grpSp>
      <p:grpSp>
        <p:nvGrpSpPr>
          <p:cNvPr id="103" name="Group 102">
            <a:extLst>
              <a:ext uri="{FF2B5EF4-FFF2-40B4-BE49-F238E27FC236}">
                <a16:creationId xmlns:a16="http://schemas.microsoft.com/office/drawing/2014/main" id="{90E1A4C3-21BF-6E30-D155-28022BD2132F}"/>
              </a:ext>
            </a:extLst>
          </p:cNvPr>
          <p:cNvGrpSpPr/>
          <p:nvPr/>
        </p:nvGrpSpPr>
        <p:grpSpPr>
          <a:xfrm>
            <a:off x="6388797" y="1640782"/>
            <a:ext cx="4123709" cy="172189"/>
            <a:chOff x="6405272" y="772148"/>
            <a:chExt cx="4123709" cy="172189"/>
          </a:xfrm>
        </p:grpSpPr>
        <p:sp>
          <p:nvSpPr>
            <p:cNvPr id="104" name="Rectangle 103">
              <a:extLst>
                <a:ext uri="{FF2B5EF4-FFF2-40B4-BE49-F238E27FC236}">
                  <a16:creationId xmlns:a16="http://schemas.microsoft.com/office/drawing/2014/main" id="{9D414448-597F-118F-C0CC-5E0A6F97EFFE}"/>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105" name="Rectangle 104">
              <a:extLst>
                <a:ext uri="{FF2B5EF4-FFF2-40B4-BE49-F238E27FC236}">
                  <a16:creationId xmlns:a16="http://schemas.microsoft.com/office/drawing/2014/main" id="{B7E5396E-097C-30F5-9453-BD9E570A58FC}"/>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latin typeface="Avenir Book" panose="02000503020000020003" pitchFamily="2" charset="0"/>
                </a:rPr>
                <a:t>7</a:t>
              </a:r>
            </a:p>
          </p:txBody>
        </p:sp>
      </p:grpSp>
      <p:grpSp>
        <p:nvGrpSpPr>
          <p:cNvPr id="106" name="Group 105">
            <a:extLst>
              <a:ext uri="{FF2B5EF4-FFF2-40B4-BE49-F238E27FC236}">
                <a16:creationId xmlns:a16="http://schemas.microsoft.com/office/drawing/2014/main" id="{2C69FDB5-63FE-E810-4875-D9F0272A96C4}"/>
              </a:ext>
            </a:extLst>
          </p:cNvPr>
          <p:cNvGrpSpPr/>
          <p:nvPr/>
        </p:nvGrpSpPr>
        <p:grpSpPr>
          <a:xfrm>
            <a:off x="6388797" y="1837746"/>
            <a:ext cx="4123709" cy="172189"/>
            <a:chOff x="6405272" y="772148"/>
            <a:chExt cx="4123709" cy="172189"/>
          </a:xfrm>
        </p:grpSpPr>
        <p:sp>
          <p:nvSpPr>
            <p:cNvPr id="107" name="Rectangle 106">
              <a:extLst>
                <a:ext uri="{FF2B5EF4-FFF2-40B4-BE49-F238E27FC236}">
                  <a16:creationId xmlns:a16="http://schemas.microsoft.com/office/drawing/2014/main" id="{7321D2BA-04B6-7EB6-BCA9-F5B35BF89B12}"/>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108" name="Rectangle 107">
              <a:extLst>
                <a:ext uri="{FF2B5EF4-FFF2-40B4-BE49-F238E27FC236}">
                  <a16:creationId xmlns:a16="http://schemas.microsoft.com/office/drawing/2014/main" id="{2C450A9A-C793-BB48-C924-42DCDE5CB18A}"/>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latin typeface="Avenir Book" panose="02000503020000020003" pitchFamily="2" charset="0"/>
                </a:rPr>
                <a:t>8</a:t>
              </a:r>
            </a:p>
          </p:txBody>
        </p:sp>
      </p:grpSp>
      <p:grpSp>
        <p:nvGrpSpPr>
          <p:cNvPr id="109" name="Group 108">
            <a:extLst>
              <a:ext uri="{FF2B5EF4-FFF2-40B4-BE49-F238E27FC236}">
                <a16:creationId xmlns:a16="http://schemas.microsoft.com/office/drawing/2014/main" id="{7DD43223-BBF2-882B-3D6F-1A930399EEE7}"/>
              </a:ext>
            </a:extLst>
          </p:cNvPr>
          <p:cNvGrpSpPr/>
          <p:nvPr/>
        </p:nvGrpSpPr>
        <p:grpSpPr>
          <a:xfrm>
            <a:off x="6388797" y="2034710"/>
            <a:ext cx="4123709" cy="172189"/>
            <a:chOff x="6405272" y="772148"/>
            <a:chExt cx="4123709" cy="172189"/>
          </a:xfrm>
        </p:grpSpPr>
        <p:sp>
          <p:nvSpPr>
            <p:cNvPr id="110" name="Rectangle 109">
              <a:extLst>
                <a:ext uri="{FF2B5EF4-FFF2-40B4-BE49-F238E27FC236}">
                  <a16:creationId xmlns:a16="http://schemas.microsoft.com/office/drawing/2014/main" id="{035338CE-B8CE-F30D-CFA7-071DBBCBAF6F}"/>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111" name="Rectangle 110">
              <a:extLst>
                <a:ext uri="{FF2B5EF4-FFF2-40B4-BE49-F238E27FC236}">
                  <a16:creationId xmlns:a16="http://schemas.microsoft.com/office/drawing/2014/main" id="{3AF7123E-856F-8207-F940-F39C24712B62}"/>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latin typeface="Avenir Book" panose="02000503020000020003" pitchFamily="2" charset="0"/>
                </a:rPr>
                <a:t>9</a:t>
              </a:r>
            </a:p>
          </p:txBody>
        </p:sp>
      </p:grpSp>
      <p:grpSp>
        <p:nvGrpSpPr>
          <p:cNvPr id="112" name="Group 111">
            <a:extLst>
              <a:ext uri="{FF2B5EF4-FFF2-40B4-BE49-F238E27FC236}">
                <a16:creationId xmlns:a16="http://schemas.microsoft.com/office/drawing/2014/main" id="{F7EF7847-0563-CC97-C9D6-EC9121BB9533}"/>
              </a:ext>
            </a:extLst>
          </p:cNvPr>
          <p:cNvGrpSpPr/>
          <p:nvPr/>
        </p:nvGrpSpPr>
        <p:grpSpPr>
          <a:xfrm>
            <a:off x="6388797" y="2231674"/>
            <a:ext cx="4123709" cy="172189"/>
            <a:chOff x="6405272" y="772148"/>
            <a:chExt cx="4123709" cy="172189"/>
          </a:xfrm>
        </p:grpSpPr>
        <p:sp>
          <p:nvSpPr>
            <p:cNvPr id="113" name="Rectangle 112">
              <a:extLst>
                <a:ext uri="{FF2B5EF4-FFF2-40B4-BE49-F238E27FC236}">
                  <a16:creationId xmlns:a16="http://schemas.microsoft.com/office/drawing/2014/main" id="{20C95B95-64C9-EA62-BE50-2A396F9F0449}"/>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114" name="Rectangle 113">
              <a:extLst>
                <a:ext uri="{FF2B5EF4-FFF2-40B4-BE49-F238E27FC236}">
                  <a16:creationId xmlns:a16="http://schemas.microsoft.com/office/drawing/2014/main" id="{0E798044-127F-9D81-997D-D89AFEAB4F34}"/>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latin typeface="Avenir Book" panose="02000503020000020003" pitchFamily="2" charset="0"/>
              </a:endParaRPr>
            </a:p>
          </p:txBody>
        </p:sp>
      </p:grpSp>
      <p:grpSp>
        <p:nvGrpSpPr>
          <p:cNvPr id="115" name="Group 114">
            <a:extLst>
              <a:ext uri="{FF2B5EF4-FFF2-40B4-BE49-F238E27FC236}">
                <a16:creationId xmlns:a16="http://schemas.microsoft.com/office/drawing/2014/main" id="{7C909C7A-F07C-7357-F466-B5A35C1AD031}"/>
              </a:ext>
            </a:extLst>
          </p:cNvPr>
          <p:cNvGrpSpPr/>
          <p:nvPr/>
        </p:nvGrpSpPr>
        <p:grpSpPr>
          <a:xfrm>
            <a:off x="6388797" y="2428638"/>
            <a:ext cx="4123709" cy="172189"/>
            <a:chOff x="6405272" y="772148"/>
            <a:chExt cx="4123709" cy="172189"/>
          </a:xfrm>
        </p:grpSpPr>
        <p:sp>
          <p:nvSpPr>
            <p:cNvPr id="116" name="Rectangle 115">
              <a:extLst>
                <a:ext uri="{FF2B5EF4-FFF2-40B4-BE49-F238E27FC236}">
                  <a16:creationId xmlns:a16="http://schemas.microsoft.com/office/drawing/2014/main" id="{D1527D73-B926-4441-72A8-CE5C18985811}"/>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117" name="Rectangle 116">
              <a:extLst>
                <a:ext uri="{FF2B5EF4-FFF2-40B4-BE49-F238E27FC236}">
                  <a16:creationId xmlns:a16="http://schemas.microsoft.com/office/drawing/2014/main" id="{354752AA-926E-D755-5BA0-5B47D04C8498}"/>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latin typeface="Avenir Book" panose="02000503020000020003" pitchFamily="2" charset="0"/>
              </a:endParaRPr>
            </a:p>
          </p:txBody>
        </p:sp>
      </p:grpSp>
      <p:grpSp>
        <p:nvGrpSpPr>
          <p:cNvPr id="118" name="Group 117">
            <a:extLst>
              <a:ext uri="{FF2B5EF4-FFF2-40B4-BE49-F238E27FC236}">
                <a16:creationId xmlns:a16="http://schemas.microsoft.com/office/drawing/2014/main" id="{9567F05B-9045-3474-E2F1-A40BD3E55E68}"/>
              </a:ext>
            </a:extLst>
          </p:cNvPr>
          <p:cNvGrpSpPr/>
          <p:nvPr/>
        </p:nvGrpSpPr>
        <p:grpSpPr>
          <a:xfrm>
            <a:off x="6388797" y="2625602"/>
            <a:ext cx="4123709" cy="172189"/>
            <a:chOff x="6405272" y="772148"/>
            <a:chExt cx="4123709" cy="172189"/>
          </a:xfrm>
        </p:grpSpPr>
        <p:sp>
          <p:nvSpPr>
            <p:cNvPr id="119" name="Rectangle 118">
              <a:extLst>
                <a:ext uri="{FF2B5EF4-FFF2-40B4-BE49-F238E27FC236}">
                  <a16:creationId xmlns:a16="http://schemas.microsoft.com/office/drawing/2014/main" id="{9139302F-BF7F-7D1E-E37E-77F988CFAB3C}"/>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120" name="Rectangle 119">
              <a:extLst>
                <a:ext uri="{FF2B5EF4-FFF2-40B4-BE49-F238E27FC236}">
                  <a16:creationId xmlns:a16="http://schemas.microsoft.com/office/drawing/2014/main" id="{7218140D-7203-0FF1-5BA8-D359F006DBC8}"/>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latin typeface="Avenir Book" panose="02000503020000020003" pitchFamily="2" charset="0"/>
              </a:endParaRPr>
            </a:p>
          </p:txBody>
        </p:sp>
      </p:grpSp>
      <p:grpSp>
        <p:nvGrpSpPr>
          <p:cNvPr id="121" name="Group 120">
            <a:extLst>
              <a:ext uri="{FF2B5EF4-FFF2-40B4-BE49-F238E27FC236}">
                <a16:creationId xmlns:a16="http://schemas.microsoft.com/office/drawing/2014/main" id="{F7FA6595-B2A7-17D5-C329-33A04C6A8D8E}"/>
              </a:ext>
            </a:extLst>
          </p:cNvPr>
          <p:cNvGrpSpPr/>
          <p:nvPr/>
        </p:nvGrpSpPr>
        <p:grpSpPr>
          <a:xfrm>
            <a:off x="6388797" y="2822566"/>
            <a:ext cx="4123709" cy="172189"/>
            <a:chOff x="6405272" y="772148"/>
            <a:chExt cx="4123709" cy="172189"/>
          </a:xfrm>
        </p:grpSpPr>
        <p:sp>
          <p:nvSpPr>
            <p:cNvPr id="122" name="Rectangle 121">
              <a:extLst>
                <a:ext uri="{FF2B5EF4-FFF2-40B4-BE49-F238E27FC236}">
                  <a16:creationId xmlns:a16="http://schemas.microsoft.com/office/drawing/2014/main" id="{70911A3E-03E4-3DCF-7E56-0FB95751C41F}"/>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123" name="Rectangle 122">
              <a:extLst>
                <a:ext uri="{FF2B5EF4-FFF2-40B4-BE49-F238E27FC236}">
                  <a16:creationId xmlns:a16="http://schemas.microsoft.com/office/drawing/2014/main" id="{8C3F16E0-5520-617D-B8F3-5BA66D271D57}"/>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latin typeface="Avenir Book" panose="02000503020000020003" pitchFamily="2" charset="0"/>
              </a:endParaRPr>
            </a:p>
          </p:txBody>
        </p:sp>
      </p:grpSp>
      <p:grpSp>
        <p:nvGrpSpPr>
          <p:cNvPr id="124" name="Group 123">
            <a:extLst>
              <a:ext uri="{FF2B5EF4-FFF2-40B4-BE49-F238E27FC236}">
                <a16:creationId xmlns:a16="http://schemas.microsoft.com/office/drawing/2014/main" id="{78636E25-AAC4-063C-6E01-D9464224B6D8}"/>
              </a:ext>
            </a:extLst>
          </p:cNvPr>
          <p:cNvGrpSpPr/>
          <p:nvPr/>
        </p:nvGrpSpPr>
        <p:grpSpPr>
          <a:xfrm>
            <a:off x="6388797" y="3019530"/>
            <a:ext cx="4123709" cy="172189"/>
            <a:chOff x="6405272" y="772148"/>
            <a:chExt cx="4123709" cy="172189"/>
          </a:xfrm>
        </p:grpSpPr>
        <p:sp>
          <p:nvSpPr>
            <p:cNvPr id="125" name="Rectangle 124">
              <a:extLst>
                <a:ext uri="{FF2B5EF4-FFF2-40B4-BE49-F238E27FC236}">
                  <a16:creationId xmlns:a16="http://schemas.microsoft.com/office/drawing/2014/main" id="{D05FA6A6-F240-F031-A15F-20ACCF1233A5}"/>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126" name="Rectangle 125">
              <a:extLst>
                <a:ext uri="{FF2B5EF4-FFF2-40B4-BE49-F238E27FC236}">
                  <a16:creationId xmlns:a16="http://schemas.microsoft.com/office/drawing/2014/main" id="{4B6AF033-73FE-3676-A129-A51E4C655275}"/>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latin typeface="Avenir Book" panose="02000503020000020003" pitchFamily="2" charset="0"/>
              </a:endParaRPr>
            </a:p>
          </p:txBody>
        </p:sp>
      </p:grpSp>
      <p:grpSp>
        <p:nvGrpSpPr>
          <p:cNvPr id="127" name="Group 126">
            <a:extLst>
              <a:ext uri="{FF2B5EF4-FFF2-40B4-BE49-F238E27FC236}">
                <a16:creationId xmlns:a16="http://schemas.microsoft.com/office/drawing/2014/main" id="{30535DF7-CA53-4F72-226A-4DD0567FEF20}"/>
              </a:ext>
            </a:extLst>
          </p:cNvPr>
          <p:cNvGrpSpPr/>
          <p:nvPr/>
        </p:nvGrpSpPr>
        <p:grpSpPr>
          <a:xfrm>
            <a:off x="6388797" y="3216494"/>
            <a:ext cx="4123709" cy="172189"/>
            <a:chOff x="6405272" y="772148"/>
            <a:chExt cx="4123709" cy="172189"/>
          </a:xfrm>
        </p:grpSpPr>
        <p:sp>
          <p:nvSpPr>
            <p:cNvPr id="128" name="Rectangle 127">
              <a:extLst>
                <a:ext uri="{FF2B5EF4-FFF2-40B4-BE49-F238E27FC236}">
                  <a16:creationId xmlns:a16="http://schemas.microsoft.com/office/drawing/2014/main" id="{323AB7FA-C55C-CA66-0D2E-D4453CB00229}"/>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129" name="Rectangle 128">
              <a:extLst>
                <a:ext uri="{FF2B5EF4-FFF2-40B4-BE49-F238E27FC236}">
                  <a16:creationId xmlns:a16="http://schemas.microsoft.com/office/drawing/2014/main" id="{E797E0BD-15E5-9D2E-6C21-4064307D90F6}"/>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latin typeface="Avenir Book" panose="02000503020000020003" pitchFamily="2" charset="0"/>
              </a:endParaRPr>
            </a:p>
          </p:txBody>
        </p:sp>
      </p:grpSp>
      <p:grpSp>
        <p:nvGrpSpPr>
          <p:cNvPr id="130" name="Group 129">
            <a:extLst>
              <a:ext uri="{FF2B5EF4-FFF2-40B4-BE49-F238E27FC236}">
                <a16:creationId xmlns:a16="http://schemas.microsoft.com/office/drawing/2014/main" id="{EBEA9FF4-175B-E46E-AC98-3DE88422DABD}"/>
              </a:ext>
            </a:extLst>
          </p:cNvPr>
          <p:cNvGrpSpPr/>
          <p:nvPr/>
        </p:nvGrpSpPr>
        <p:grpSpPr>
          <a:xfrm>
            <a:off x="6388797" y="3413458"/>
            <a:ext cx="4123709" cy="172189"/>
            <a:chOff x="6405272" y="772148"/>
            <a:chExt cx="4123709" cy="172189"/>
          </a:xfrm>
        </p:grpSpPr>
        <p:sp>
          <p:nvSpPr>
            <p:cNvPr id="131" name="Rectangle 130">
              <a:extLst>
                <a:ext uri="{FF2B5EF4-FFF2-40B4-BE49-F238E27FC236}">
                  <a16:creationId xmlns:a16="http://schemas.microsoft.com/office/drawing/2014/main" id="{154F232E-0FEE-A014-7EA8-D55878445E16}"/>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132" name="Rectangle 131">
              <a:extLst>
                <a:ext uri="{FF2B5EF4-FFF2-40B4-BE49-F238E27FC236}">
                  <a16:creationId xmlns:a16="http://schemas.microsoft.com/office/drawing/2014/main" id="{05D06802-CAE4-E897-2311-4FBD89E5482D}"/>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latin typeface="Avenir Book" panose="02000503020000020003" pitchFamily="2" charset="0"/>
              </a:endParaRPr>
            </a:p>
          </p:txBody>
        </p:sp>
      </p:grpSp>
      <p:grpSp>
        <p:nvGrpSpPr>
          <p:cNvPr id="133" name="Group 132">
            <a:extLst>
              <a:ext uri="{FF2B5EF4-FFF2-40B4-BE49-F238E27FC236}">
                <a16:creationId xmlns:a16="http://schemas.microsoft.com/office/drawing/2014/main" id="{72E033B1-1EDF-4FFC-E3CB-2B7F0D65D357}"/>
              </a:ext>
            </a:extLst>
          </p:cNvPr>
          <p:cNvGrpSpPr/>
          <p:nvPr/>
        </p:nvGrpSpPr>
        <p:grpSpPr>
          <a:xfrm>
            <a:off x="6388797" y="3610422"/>
            <a:ext cx="4123709" cy="172189"/>
            <a:chOff x="6405272" y="772148"/>
            <a:chExt cx="4123709" cy="172189"/>
          </a:xfrm>
        </p:grpSpPr>
        <p:sp>
          <p:nvSpPr>
            <p:cNvPr id="134" name="Rectangle 133">
              <a:extLst>
                <a:ext uri="{FF2B5EF4-FFF2-40B4-BE49-F238E27FC236}">
                  <a16:creationId xmlns:a16="http://schemas.microsoft.com/office/drawing/2014/main" id="{ABA45AEC-45A5-923F-6B46-6C1928CC1400}"/>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135" name="Rectangle 134">
              <a:extLst>
                <a:ext uri="{FF2B5EF4-FFF2-40B4-BE49-F238E27FC236}">
                  <a16:creationId xmlns:a16="http://schemas.microsoft.com/office/drawing/2014/main" id="{72569391-C5A2-D5FD-3CD6-88971273D95C}"/>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latin typeface="Avenir Book" panose="02000503020000020003" pitchFamily="2" charset="0"/>
              </a:endParaRPr>
            </a:p>
          </p:txBody>
        </p:sp>
      </p:grpSp>
      <p:grpSp>
        <p:nvGrpSpPr>
          <p:cNvPr id="136" name="Group 135">
            <a:extLst>
              <a:ext uri="{FF2B5EF4-FFF2-40B4-BE49-F238E27FC236}">
                <a16:creationId xmlns:a16="http://schemas.microsoft.com/office/drawing/2014/main" id="{874E4BFA-F0C9-2729-C3F2-962B08222AE8}"/>
              </a:ext>
            </a:extLst>
          </p:cNvPr>
          <p:cNvGrpSpPr/>
          <p:nvPr/>
        </p:nvGrpSpPr>
        <p:grpSpPr>
          <a:xfrm>
            <a:off x="6388797" y="3807386"/>
            <a:ext cx="4123709" cy="172189"/>
            <a:chOff x="6405272" y="772148"/>
            <a:chExt cx="4123709" cy="172189"/>
          </a:xfrm>
        </p:grpSpPr>
        <p:sp>
          <p:nvSpPr>
            <p:cNvPr id="137" name="Rectangle 136">
              <a:extLst>
                <a:ext uri="{FF2B5EF4-FFF2-40B4-BE49-F238E27FC236}">
                  <a16:creationId xmlns:a16="http://schemas.microsoft.com/office/drawing/2014/main" id="{F53704C3-63F8-C94C-128F-E899C2249207}"/>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138" name="Rectangle 137">
              <a:extLst>
                <a:ext uri="{FF2B5EF4-FFF2-40B4-BE49-F238E27FC236}">
                  <a16:creationId xmlns:a16="http://schemas.microsoft.com/office/drawing/2014/main" id="{9DFC44B8-0D3B-2165-C6BA-E5AA1387DADB}"/>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latin typeface="Avenir Book" panose="02000503020000020003" pitchFamily="2" charset="0"/>
              </a:endParaRPr>
            </a:p>
          </p:txBody>
        </p:sp>
      </p:grpSp>
      <p:sp>
        <p:nvSpPr>
          <p:cNvPr id="139" name="Rectangle 138">
            <a:extLst>
              <a:ext uri="{FF2B5EF4-FFF2-40B4-BE49-F238E27FC236}">
                <a16:creationId xmlns:a16="http://schemas.microsoft.com/office/drawing/2014/main" id="{516EA32F-C46F-3824-7E37-A8A933A645C4}"/>
              </a:ext>
            </a:extLst>
          </p:cNvPr>
          <p:cNvSpPr/>
          <p:nvPr/>
        </p:nvSpPr>
        <p:spPr>
          <a:xfrm>
            <a:off x="6320434" y="2245312"/>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latin typeface="Avenir Book" panose="02000503020000020003" pitchFamily="2" charset="0"/>
              </a:rPr>
              <a:t>10</a:t>
            </a:r>
          </a:p>
        </p:txBody>
      </p:sp>
      <p:sp>
        <p:nvSpPr>
          <p:cNvPr id="140" name="Rectangle 139">
            <a:extLst>
              <a:ext uri="{FF2B5EF4-FFF2-40B4-BE49-F238E27FC236}">
                <a16:creationId xmlns:a16="http://schemas.microsoft.com/office/drawing/2014/main" id="{7C7808B9-F01A-9DC9-DD99-A4D1B0476AE2}"/>
              </a:ext>
            </a:extLst>
          </p:cNvPr>
          <p:cNvSpPr/>
          <p:nvPr/>
        </p:nvSpPr>
        <p:spPr>
          <a:xfrm>
            <a:off x="6317545" y="2441214"/>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latin typeface="Avenir Book" panose="02000503020000020003" pitchFamily="2" charset="0"/>
              </a:rPr>
              <a:t>11</a:t>
            </a:r>
          </a:p>
        </p:txBody>
      </p:sp>
      <p:sp>
        <p:nvSpPr>
          <p:cNvPr id="141" name="Rectangle 140">
            <a:extLst>
              <a:ext uri="{FF2B5EF4-FFF2-40B4-BE49-F238E27FC236}">
                <a16:creationId xmlns:a16="http://schemas.microsoft.com/office/drawing/2014/main" id="{37D2066C-F9DC-13CB-893F-168EBBBFDEDC}"/>
              </a:ext>
            </a:extLst>
          </p:cNvPr>
          <p:cNvSpPr/>
          <p:nvPr/>
        </p:nvSpPr>
        <p:spPr>
          <a:xfrm>
            <a:off x="6321493" y="2632647"/>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latin typeface="Avenir Book" panose="02000503020000020003" pitchFamily="2" charset="0"/>
              </a:rPr>
              <a:t>12</a:t>
            </a:r>
          </a:p>
        </p:txBody>
      </p:sp>
      <p:sp>
        <p:nvSpPr>
          <p:cNvPr id="142" name="Rectangle 141">
            <a:extLst>
              <a:ext uri="{FF2B5EF4-FFF2-40B4-BE49-F238E27FC236}">
                <a16:creationId xmlns:a16="http://schemas.microsoft.com/office/drawing/2014/main" id="{9B9F771D-1769-62A7-A83F-6A3412311C93}"/>
              </a:ext>
            </a:extLst>
          </p:cNvPr>
          <p:cNvSpPr/>
          <p:nvPr/>
        </p:nvSpPr>
        <p:spPr>
          <a:xfrm>
            <a:off x="6318604" y="2828549"/>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latin typeface="Avenir Book" panose="02000503020000020003" pitchFamily="2" charset="0"/>
              </a:rPr>
              <a:t>13</a:t>
            </a:r>
          </a:p>
        </p:txBody>
      </p:sp>
      <p:sp>
        <p:nvSpPr>
          <p:cNvPr id="143" name="Rectangle 142">
            <a:extLst>
              <a:ext uri="{FF2B5EF4-FFF2-40B4-BE49-F238E27FC236}">
                <a16:creationId xmlns:a16="http://schemas.microsoft.com/office/drawing/2014/main" id="{83854267-FA95-4CC5-F2F2-F6BCCF80D474}"/>
              </a:ext>
            </a:extLst>
          </p:cNvPr>
          <p:cNvSpPr/>
          <p:nvPr/>
        </p:nvSpPr>
        <p:spPr>
          <a:xfrm>
            <a:off x="6326612" y="3022758"/>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latin typeface="Avenir Book" panose="02000503020000020003" pitchFamily="2" charset="0"/>
              </a:rPr>
              <a:t>14</a:t>
            </a:r>
          </a:p>
        </p:txBody>
      </p:sp>
      <p:sp>
        <p:nvSpPr>
          <p:cNvPr id="144" name="Rectangle 143">
            <a:extLst>
              <a:ext uri="{FF2B5EF4-FFF2-40B4-BE49-F238E27FC236}">
                <a16:creationId xmlns:a16="http://schemas.microsoft.com/office/drawing/2014/main" id="{EF009BD4-D4BA-B28C-491A-9E54E2F38765}"/>
              </a:ext>
            </a:extLst>
          </p:cNvPr>
          <p:cNvSpPr/>
          <p:nvPr/>
        </p:nvSpPr>
        <p:spPr>
          <a:xfrm>
            <a:off x="6323723" y="3218660"/>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latin typeface="Avenir Book" panose="02000503020000020003" pitchFamily="2" charset="0"/>
              </a:rPr>
              <a:t>15</a:t>
            </a:r>
          </a:p>
        </p:txBody>
      </p:sp>
      <p:sp>
        <p:nvSpPr>
          <p:cNvPr id="145" name="Rectangle 144">
            <a:extLst>
              <a:ext uri="{FF2B5EF4-FFF2-40B4-BE49-F238E27FC236}">
                <a16:creationId xmlns:a16="http://schemas.microsoft.com/office/drawing/2014/main" id="{3BEDC74A-2E36-7C86-C050-C20B0C689684}"/>
              </a:ext>
            </a:extLst>
          </p:cNvPr>
          <p:cNvSpPr/>
          <p:nvPr/>
        </p:nvSpPr>
        <p:spPr>
          <a:xfrm>
            <a:off x="6327671" y="3410093"/>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latin typeface="Avenir Book" panose="02000503020000020003" pitchFamily="2" charset="0"/>
              </a:rPr>
              <a:t>16</a:t>
            </a:r>
          </a:p>
        </p:txBody>
      </p:sp>
      <p:sp>
        <p:nvSpPr>
          <p:cNvPr id="146" name="Rectangle 145">
            <a:extLst>
              <a:ext uri="{FF2B5EF4-FFF2-40B4-BE49-F238E27FC236}">
                <a16:creationId xmlns:a16="http://schemas.microsoft.com/office/drawing/2014/main" id="{4AD80C36-921C-8AF4-32F3-03557D28DC59}"/>
              </a:ext>
            </a:extLst>
          </p:cNvPr>
          <p:cNvSpPr/>
          <p:nvPr/>
        </p:nvSpPr>
        <p:spPr>
          <a:xfrm>
            <a:off x="6324782" y="3605995"/>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latin typeface="Avenir Book" panose="02000503020000020003" pitchFamily="2" charset="0"/>
              </a:rPr>
              <a:t>17</a:t>
            </a:r>
          </a:p>
        </p:txBody>
      </p:sp>
      <p:sp>
        <p:nvSpPr>
          <p:cNvPr id="147" name="Rectangle 146">
            <a:extLst>
              <a:ext uri="{FF2B5EF4-FFF2-40B4-BE49-F238E27FC236}">
                <a16:creationId xmlns:a16="http://schemas.microsoft.com/office/drawing/2014/main" id="{03A9476B-338C-6390-4738-250923DEF054}"/>
              </a:ext>
            </a:extLst>
          </p:cNvPr>
          <p:cNvSpPr/>
          <p:nvPr/>
        </p:nvSpPr>
        <p:spPr>
          <a:xfrm>
            <a:off x="6324782" y="3819742"/>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latin typeface="Avenir Book" panose="02000503020000020003" pitchFamily="2" charset="0"/>
              </a:rPr>
              <a:t>18</a:t>
            </a:r>
          </a:p>
        </p:txBody>
      </p:sp>
      <p:sp>
        <p:nvSpPr>
          <p:cNvPr id="152" name="Rectangle 151">
            <a:extLst>
              <a:ext uri="{FF2B5EF4-FFF2-40B4-BE49-F238E27FC236}">
                <a16:creationId xmlns:a16="http://schemas.microsoft.com/office/drawing/2014/main" id="{9B018D16-FEF1-58D1-FB78-0ABD04B045A6}"/>
              </a:ext>
            </a:extLst>
          </p:cNvPr>
          <p:cNvSpPr/>
          <p:nvPr/>
        </p:nvSpPr>
        <p:spPr>
          <a:xfrm>
            <a:off x="10702844" y="124675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53" name="Rectangle 152">
            <a:extLst>
              <a:ext uri="{FF2B5EF4-FFF2-40B4-BE49-F238E27FC236}">
                <a16:creationId xmlns:a16="http://schemas.microsoft.com/office/drawing/2014/main" id="{BF643022-8FCD-98F4-2570-8042DA8D19AE}"/>
              </a:ext>
            </a:extLst>
          </p:cNvPr>
          <p:cNvSpPr/>
          <p:nvPr/>
        </p:nvSpPr>
        <p:spPr>
          <a:xfrm>
            <a:off x="10702844" y="144369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54" name="Rectangle 153">
            <a:extLst>
              <a:ext uri="{FF2B5EF4-FFF2-40B4-BE49-F238E27FC236}">
                <a16:creationId xmlns:a16="http://schemas.microsoft.com/office/drawing/2014/main" id="{804F3C47-0C6A-82DE-91B7-7D0EE012E58F}"/>
              </a:ext>
            </a:extLst>
          </p:cNvPr>
          <p:cNvSpPr/>
          <p:nvPr/>
        </p:nvSpPr>
        <p:spPr>
          <a:xfrm>
            <a:off x="10702844" y="164063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55" name="Rectangle 154">
            <a:extLst>
              <a:ext uri="{FF2B5EF4-FFF2-40B4-BE49-F238E27FC236}">
                <a16:creationId xmlns:a16="http://schemas.microsoft.com/office/drawing/2014/main" id="{EC97D9B7-C257-946A-9021-D4C2BD29C2F8}"/>
              </a:ext>
            </a:extLst>
          </p:cNvPr>
          <p:cNvSpPr/>
          <p:nvPr/>
        </p:nvSpPr>
        <p:spPr>
          <a:xfrm>
            <a:off x="10702844" y="183757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56" name="Rectangle 155">
            <a:extLst>
              <a:ext uri="{FF2B5EF4-FFF2-40B4-BE49-F238E27FC236}">
                <a16:creationId xmlns:a16="http://schemas.microsoft.com/office/drawing/2014/main" id="{D6886B60-19D8-F2E8-5B82-D1B0DAB30CC8}"/>
              </a:ext>
            </a:extLst>
          </p:cNvPr>
          <p:cNvSpPr/>
          <p:nvPr/>
        </p:nvSpPr>
        <p:spPr>
          <a:xfrm>
            <a:off x="10702844" y="203451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57" name="Rectangle 156">
            <a:extLst>
              <a:ext uri="{FF2B5EF4-FFF2-40B4-BE49-F238E27FC236}">
                <a16:creationId xmlns:a16="http://schemas.microsoft.com/office/drawing/2014/main" id="{6F1E68A5-A8B0-DB43-DE0E-DA1904B3B4A3}"/>
              </a:ext>
            </a:extLst>
          </p:cNvPr>
          <p:cNvSpPr/>
          <p:nvPr/>
        </p:nvSpPr>
        <p:spPr>
          <a:xfrm>
            <a:off x="10702844" y="223145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58" name="Rectangle 157">
            <a:extLst>
              <a:ext uri="{FF2B5EF4-FFF2-40B4-BE49-F238E27FC236}">
                <a16:creationId xmlns:a16="http://schemas.microsoft.com/office/drawing/2014/main" id="{B9F97F7E-C265-0604-FB87-4B1975C7B629}"/>
              </a:ext>
            </a:extLst>
          </p:cNvPr>
          <p:cNvSpPr/>
          <p:nvPr/>
        </p:nvSpPr>
        <p:spPr>
          <a:xfrm>
            <a:off x="10702844" y="242839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59" name="Rectangle 158">
            <a:extLst>
              <a:ext uri="{FF2B5EF4-FFF2-40B4-BE49-F238E27FC236}">
                <a16:creationId xmlns:a16="http://schemas.microsoft.com/office/drawing/2014/main" id="{72414085-1038-D6A5-FB40-56B1941C16C9}"/>
              </a:ext>
            </a:extLst>
          </p:cNvPr>
          <p:cNvSpPr/>
          <p:nvPr/>
        </p:nvSpPr>
        <p:spPr>
          <a:xfrm>
            <a:off x="10702844" y="262533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60" name="Rectangle 159">
            <a:extLst>
              <a:ext uri="{FF2B5EF4-FFF2-40B4-BE49-F238E27FC236}">
                <a16:creationId xmlns:a16="http://schemas.microsoft.com/office/drawing/2014/main" id="{33AA75A5-D87C-3C56-C70D-5BE9EEEE57A5}"/>
              </a:ext>
            </a:extLst>
          </p:cNvPr>
          <p:cNvSpPr/>
          <p:nvPr/>
        </p:nvSpPr>
        <p:spPr>
          <a:xfrm>
            <a:off x="10702844" y="282227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61" name="Rectangle 160">
            <a:extLst>
              <a:ext uri="{FF2B5EF4-FFF2-40B4-BE49-F238E27FC236}">
                <a16:creationId xmlns:a16="http://schemas.microsoft.com/office/drawing/2014/main" id="{C97F7142-A165-A9E4-2970-D626AE68CA6D}"/>
              </a:ext>
            </a:extLst>
          </p:cNvPr>
          <p:cNvSpPr/>
          <p:nvPr/>
        </p:nvSpPr>
        <p:spPr>
          <a:xfrm>
            <a:off x="10702844" y="301921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62" name="Rectangle 161">
            <a:extLst>
              <a:ext uri="{FF2B5EF4-FFF2-40B4-BE49-F238E27FC236}">
                <a16:creationId xmlns:a16="http://schemas.microsoft.com/office/drawing/2014/main" id="{4B611109-1DC1-3552-C121-5030E3A5121B}"/>
              </a:ext>
            </a:extLst>
          </p:cNvPr>
          <p:cNvSpPr/>
          <p:nvPr/>
        </p:nvSpPr>
        <p:spPr>
          <a:xfrm>
            <a:off x="10702844" y="321615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63" name="Rectangle 162">
            <a:extLst>
              <a:ext uri="{FF2B5EF4-FFF2-40B4-BE49-F238E27FC236}">
                <a16:creationId xmlns:a16="http://schemas.microsoft.com/office/drawing/2014/main" id="{679CF397-51AB-04F2-4E3E-0ABF0BAF2208}"/>
              </a:ext>
            </a:extLst>
          </p:cNvPr>
          <p:cNvSpPr/>
          <p:nvPr/>
        </p:nvSpPr>
        <p:spPr>
          <a:xfrm>
            <a:off x="10702844" y="341309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64" name="Rectangle 163">
            <a:extLst>
              <a:ext uri="{FF2B5EF4-FFF2-40B4-BE49-F238E27FC236}">
                <a16:creationId xmlns:a16="http://schemas.microsoft.com/office/drawing/2014/main" id="{67D9F3A8-D72D-D551-C6CF-A8D6724ECB9A}"/>
              </a:ext>
            </a:extLst>
          </p:cNvPr>
          <p:cNvSpPr/>
          <p:nvPr/>
        </p:nvSpPr>
        <p:spPr>
          <a:xfrm>
            <a:off x="10702844" y="361003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65" name="Rectangle 164">
            <a:extLst>
              <a:ext uri="{FF2B5EF4-FFF2-40B4-BE49-F238E27FC236}">
                <a16:creationId xmlns:a16="http://schemas.microsoft.com/office/drawing/2014/main" id="{BDB4F0B8-8DF9-87CD-CBEC-3BD1C9902B1E}"/>
              </a:ext>
            </a:extLst>
          </p:cNvPr>
          <p:cNvSpPr/>
          <p:nvPr/>
        </p:nvSpPr>
        <p:spPr>
          <a:xfrm>
            <a:off x="10702844" y="380697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70" name="Rectangle 169">
            <a:extLst>
              <a:ext uri="{FF2B5EF4-FFF2-40B4-BE49-F238E27FC236}">
                <a16:creationId xmlns:a16="http://schemas.microsoft.com/office/drawing/2014/main" id="{F9967CD7-4440-9D8A-8457-BA5AA421D694}"/>
              </a:ext>
            </a:extLst>
          </p:cNvPr>
          <p:cNvSpPr/>
          <p:nvPr/>
        </p:nvSpPr>
        <p:spPr>
          <a:xfrm>
            <a:off x="11081454" y="124398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71" name="Rectangle 170">
            <a:extLst>
              <a:ext uri="{FF2B5EF4-FFF2-40B4-BE49-F238E27FC236}">
                <a16:creationId xmlns:a16="http://schemas.microsoft.com/office/drawing/2014/main" id="{EB8037DB-FC89-8846-BFB6-57BA958D0171}"/>
              </a:ext>
            </a:extLst>
          </p:cNvPr>
          <p:cNvSpPr/>
          <p:nvPr/>
        </p:nvSpPr>
        <p:spPr>
          <a:xfrm>
            <a:off x="11081454" y="144092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72" name="Rectangle 171">
            <a:extLst>
              <a:ext uri="{FF2B5EF4-FFF2-40B4-BE49-F238E27FC236}">
                <a16:creationId xmlns:a16="http://schemas.microsoft.com/office/drawing/2014/main" id="{6FD5C290-E53E-5F6C-EF51-48ECBE40ED17}"/>
              </a:ext>
            </a:extLst>
          </p:cNvPr>
          <p:cNvSpPr/>
          <p:nvPr/>
        </p:nvSpPr>
        <p:spPr>
          <a:xfrm>
            <a:off x="11081454" y="163786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73" name="Rectangle 172">
            <a:extLst>
              <a:ext uri="{FF2B5EF4-FFF2-40B4-BE49-F238E27FC236}">
                <a16:creationId xmlns:a16="http://schemas.microsoft.com/office/drawing/2014/main" id="{E39EDCAE-95EA-2EF1-8139-F3CF10C3945E}"/>
              </a:ext>
            </a:extLst>
          </p:cNvPr>
          <p:cNvSpPr/>
          <p:nvPr/>
        </p:nvSpPr>
        <p:spPr>
          <a:xfrm>
            <a:off x="11081454" y="183480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74" name="Rectangle 173">
            <a:extLst>
              <a:ext uri="{FF2B5EF4-FFF2-40B4-BE49-F238E27FC236}">
                <a16:creationId xmlns:a16="http://schemas.microsoft.com/office/drawing/2014/main" id="{69D3309A-4B2B-7685-20F9-CBB2708D444C}"/>
              </a:ext>
            </a:extLst>
          </p:cNvPr>
          <p:cNvSpPr/>
          <p:nvPr/>
        </p:nvSpPr>
        <p:spPr>
          <a:xfrm>
            <a:off x="11081454" y="203174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75" name="Rectangle 174">
            <a:extLst>
              <a:ext uri="{FF2B5EF4-FFF2-40B4-BE49-F238E27FC236}">
                <a16:creationId xmlns:a16="http://schemas.microsoft.com/office/drawing/2014/main" id="{5C9CA7A4-4B6E-17ED-9348-40B6F605F1D1}"/>
              </a:ext>
            </a:extLst>
          </p:cNvPr>
          <p:cNvSpPr/>
          <p:nvPr/>
        </p:nvSpPr>
        <p:spPr>
          <a:xfrm>
            <a:off x="11081454" y="222868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76" name="Rectangle 175">
            <a:extLst>
              <a:ext uri="{FF2B5EF4-FFF2-40B4-BE49-F238E27FC236}">
                <a16:creationId xmlns:a16="http://schemas.microsoft.com/office/drawing/2014/main" id="{8F25EA2D-8CC6-0702-28BC-78AF9059BE23}"/>
              </a:ext>
            </a:extLst>
          </p:cNvPr>
          <p:cNvSpPr/>
          <p:nvPr/>
        </p:nvSpPr>
        <p:spPr>
          <a:xfrm>
            <a:off x="11081454" y="242562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77" name="Rectangle 176">
            <a:extLst>
              <a:ext uri="{FF2B5EF4-FFF2-40B4-BE49-F238E27FC236}">
                <a16:creationId xmlns:a16="http://schemas.microsoft.com/office/drawing/2014/main" id="{ADA61B0F-DB64-57D4-1FC2-19B825512C54}"/>
              </a:ext>
            </a:extLst>
          </p:cNvPr>
          <p:cNvSpPr/>
          <p:nvPr/>
        </p:nvSpPr>
        <p:spPr>
          <a:xfrm>
            <a:off x="11081454" y="262256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78" name="Rectangle 177">
            <a:extLst>
              <a:ext uri="{FF2B5EF4-FFF2-40B4-BE49-F238E27FC236}">
                <a16:creationId xmlns:a16="http://schemas.microsoft.com/office/drawing/2014/main" id="{DF413249-C649-AA66-E873-5B09F248A22B}"/>
              </a:ext>
            </a:extLst>
          </p:cNvPr>
          <p:cNvSpPr/>
          <p:nvPr/>
        </p:nvSpPr>
        <p:spPr>
          <a:xfrm>
            <a:off x="11081454" y="281950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79" name="Rectangle 178">
            <a:extLst>
              <a:ext uri="{FF2B5EF4-FFF2-40B4-BE49-F238E27FC236}">
                <a16:creationId xmlns:a16="http://schemas.microsoft.com/office/drawing/2014/main" id="{B102EE88-A3CE-6F87-471E-0307AD173E0A}"/>
              </a:ext>
            </a:extLst>
          </p:cNvPr>
          <p:cNvSpPr/>
          <p:nvPr/>
        </p:nvSpPr>
        <p:spPr>
          <a:xfrm>
            <a:off x="11081454" y="301644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80" name="Rectangle 179">
            <a:extLst>
              <a:ext uri="{FF2B5EF4-FFF2-40B4-BE49-F238E27FC236}">
                <a16:creationId xmlns:a16="http://schemas.microsoft.com/office/drawing/2014/main" id="{B7BC2FE2-353F-7F33-8AE0-6B0EBC4AAF4E}"/>
              </a:ext>
            </a:extLst>
          </p:cNvPr>
          <p:cNvSpPr/>
          <p:nvPr/>
        </p:nvSpPr>
        <p:spPr>
          <a:xfrm>
            <a:off x="11081454" y="321338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81" name="Rectangle 180">
            <a:extLst>
              <a:ext uri="{FF2B5EF4-FFF2-40B4-BE49-F238E27FC236}">
                <a16:creationId xmlns:a16="http://schemas.microsoft.com/office/drawing/2014/main" id="{125499C3-DA68-062D-2804-D954D4749511}"/>
              </a:ext>
            </a:extLst>
          </p:cNvPr>
          <p:cNvSpPr/>
          <p:nvPr/>
        </p:nvSpPr>
        <p:spPr>
          <a:xfrm>
            <a:off x="11081454" y="341032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82" name="Rectangle 181">
            <a:extLst>
              <a:ext uri="{FF2B5EF4-FFF2-40B4-BE49-F238E27FC236}">
                <a16:creationId xmlns:a16="http://schemas.microsoft.com/office/drawing/2014/main" id="{66E08219-9951-C84F-3439-DCD1978C1F9E}"/>
              </a:ext>
            </a:extLst>
          </p:cNvPr>
          <p:cNvSpPr/>
          <p:nvPr/>
        </p:nvSpPr>
        <p:spPr>
          <a:xfrm>
            <a:off x="11081454" y="360726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83" name="Rectangle 182">
            <a:extLst>
              <a:ext uri="{FF2B5EF4-FFF2-40B4-BE49-F238E27FC236}">
                <a16:creationId xmlns:a16="http://schemas.microsoft.com/office/drawing/2014/main" id="{8A72AE5B-9767-6C2F-0007-20D16B5E2391}"/>
              </a:ext>
            </a:extLst>
          </p:cNvPr>
          <p:cNvSpPr/>
          <p:nvPr/>
        </p:nvSpPr>
        <p:spPr>
          <a:xfrm>
            <a:off x="11081454" y="380420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88" name="Rectangle 187">
            <a:extLst>
              <a:ext uri="{FF2B5EF4-FFF2-40B4-BE49-F238E27FC236}">
                <a16:creationId xmlns:a16="http://schemas.microsoft.com/office/drawing/2014/main" id="{BA6275C0-719E-6C23-6980-FB13BC394417}"/>
              </a:ext>
            </a:extLst>
          </p:cNvPr>
          <p:cNvSpPr/>
          <p:nvPr/>
        </p:nvSpPr>
        <p:spPr>
          <a:xfrm>
            <a:off x="11472590" y="124675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89" name="Rectangle 188">
            <a:extLst>
              <a:ext uri="{FF2B5EF4-FFF2-40B4-BE49-F238E27FC236}">
                <a16:creationId xmlns:a16="http://schemas.microsoft.com/office/drawing/2014/main" id="{2B869237-1028-C632-7F12-71701B8DFF57}"/>
              </a:ext>
            </a:extLst>
          </p:cNvPr>
          <p:cNvSpPr/>
          <p:nvPr/>
        </p:nvSpPr>
        <p:spPr>
          <a:xfrm>
            <a:off x="11472590" y="144369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90" name="Rectangle 189">
            <a:extLst>
              <a:ext uri="{FF2B5EF4-FFF2-40B4-BE49-F238E27FC236}">
                <a16:creationId xmlns:a16="http://schemas.microsoft.com/office/drawing/2014/main" id="{2A53C525-7077-E3E4-07F1-1B07AB98AA87}"/>
              </a:ext>
            </a:extLst>
          </p:cNvPr>
          <p:cNvSpPr/>
          <p:nvPr/>
        </p:nvSpPr>
        <p:spPr>
          <a:xfrm>
            <a:off x="11472590" y="164063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91" name="Rectangle 190">
            <a:extLst>
              <a:ext uri="{FF2B5EF4-FFF2-40B4-BE49-F238E27FC236}">
                <a16:creationId xmlns:a16="http://schemas.microsoft.com/office/drawing/2014/main" id="{E451A65E-4CFE-4678-6488-B16648FE21ED}"/>
              </a:ext>
            </a:extLst>
          </p:cNvPr>
          <p:cNvSpPr/>
          <p:nvPr/>
        </p:nvSpPr>
        <p:spPr>
          <a:xfrm>
            <a:off x="11472590" y="183757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92" name="Rectangle 191">
            <a:extLst>
              <a:ext uri="{FF2B5EF4-FFF2-40B4-BE49-F238E27FC236}">
                <a16:creationId xmlns:a16="http://schemas.microsoft.com/office/drawing/2014/main" id="{6652356C-C8AE-E5FD-3587-B7B3B5A2E1A8}"/>
              </a:ext>
            </a:extLst>
          </p:cNvPr>
          <p:cNvSpPr/>
          <p:nvPr/>
        </p:nvSpPr>
        <p:spPr>
          <a:xfrm>
            <a:off x="11472590" y="203451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93" name="Rectangle 192">
            <a:extLst>
              <a:ext uri="{FF2B5EF4-FFF2-40B4-BE49-F238E27FC236}">
                <a16:creationId xmlns:a16="http://schemas.microsoft.com/office/drawing/2014/main" id="{216885FB-14BA-3E20-0FAF-7B8E62B82579}"/>
              </a:ext>
            </a:extLst>
          </p:cNvPr>
          <p:cNvSpPr/>
          <p:nvPr/>
        </p:nvSpPr>
        <p:spPr>
          <a:xfrm>
            <a:off x="11472590" y="223145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94" name="Rectangle 193">
            <a:extLst>
              <a:ext uri="{FF2B5EF4-FFF2-40B4-BE49-F238E27FC236}">
                <a16:creationId xmlns:a16="http://schemas.microsoft.com/office/drawing/2014/main" id="{30DADCC3-217C-AEAA-0C51-969448A962F4}"/>
              </a:ext>
            </a:extLst>
          </p:cNvPr>
          <p:cNvSpPr/>
          <p:nvPr/>
        </p:nvSpPr>
        <p:spPr>
          <a:xfrm>
            <a:off x="11472590" y="242839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95" name="Rectangle 194">
            <a:extLst>
              <a:ext uri="{FF2B5EF4-FFF2-40B4-BE49-F238E27FC236}">
                <a16:creationId xmlns:a16="http://schemas.microsoft.com/office/drawing/2014/main" id="{F0DBD317-2ACA-132B-AE6F-9CFE7706BFF7}"/>
              </a:ext>
            </a:extLst>
          </p:cNvPr>
          <p:cNvSpPr/>
          <p:nvPr/>
        </p:nvSpPr>
        <p:spPr>
          <a:xfrm>
            <a:off x="11472590" y="262533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96" name="Rectangle 195">
            <a:extLst>
              <a:ext uri="{FF2B5EF4-FFF2-40B4-BE49-F238E27FC236}">
                <a16:creationId xmlns:a16="http://schemas.microsoft.com/office/drawing/2014/main" id="{6E8CACA9-5A0D-F0F1-D654-A97002350A0E}"/>
              </a:ext>
            </a:extLst>
          </p:cNvPr>
          <p:cNvSpPr/>
          <p:nvPr/>
        </p:nvSpPr>
        <p:spPr>
          <a:xfrm>
            <a:off x="11472590" y="282227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97" name="Rectangle 196">
            <a:extLst>
              <a:ext uri="{FF2B5EF4-FFF2-40B4-BE49-F238E27FC236}">
                <a16:creationId xmlns:a16="http://schemas.microsoft.com/office/drawing/2014/main" id="{E4769D7D-4F33-1B8A-5877-E1C8695E2CCC}"/>
              </a:ext>
            </a:extLst>
          </p:cNvPr>
          <p:cNvSpPr/>
          <p:nvPr/>
        </p:nvSpPr>
        <p:spPr>
          <a:xfrm>
            <a:off x="11472590" y="301921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98" name="Rectangle 197">
            <a:extLst>
              <a:ext uri="{FF2B5EF4-FFF2-40B4-BE49-F238E27FC236}">
                <a16:creationId xmlns:a16="http://schemas.microsoft.com/office/drawing/2014/main" id="{9FC672F7-22AA-6C65-06D7-3AB4CC4D9E85}"/>
              </a:ext>
            </a:extLst>
          </p:cNvPr>
          <p:cNvSpPr/>
          <p:nvPr/>
        </p:nvSpPr>
        <p:spPr>
          <a:xfrm>
            <a:off x="11472590" y="321615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199" name="Rectangle 198">
            <a:extLst>
              <a:ext uri="{FF2B5EF4-FFF2-40B4-BE49-F238E27FC236}">
                <a16:creationId xmlns:a16="http://schemas.microsoft.com/office/drawing/2014/main" id="{7D91C2CC-5D8A-18A4-D30D-8B7D158ADBB0}"/>
              </a:ext>
            </a:extLst>
          </p:cNvPr>
          <p:cNvSpPr/>
          <p:nvPr/>
        </p:nvSpPr>
        <p:spPr>
          <a:xfrm>
            <a:off x="11472590" y="341309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200" name="Rectangle 199">
            <a:extLst>
              <a:ext uri="{FF2B5EF4-FFF2-40B4-BE49-F238E27FC236}">
                <a16:creationId xmlns:a16="http://schemas.microsoft.com/office/drawing/2014/main" id="{9920F033-B217-9A22-20FD-DA3658390F22}"/>
              </a:ext>
            </a:extLst>
          </p:cNvPr>
          <p:cNvSpPr/>
          <p:nvPr/>
        </p:nvSpPr>
        <p:spPr>
          <a:xfrm>
            <a:off x="11472590" y="361003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201" name="Rectangle 200">
            <a:extLst>
              <a:ext uri="{FF2B5EF4-FFF2-40B4-BE49-F238E27FC236}">
                <a16:creationId xmlns:a16="http://schemas.microsoft.com/office/drawing/2014/main" id="{9D68AAB1-6B47-8BE1-3C21-39CA281641BC}"/>
              </a:ext>
            </a:extLst>
          </p:cNvPr>
          <p:cNvSpPr/>
          <p:nvPr/>
        </p:nvSpPr>
        <p:spPr>
          <a:xfrm>
            <a:off x="11472590" y="380697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206" name="Rectangle 205">
            <a:extLst>
              <a:ext uri="{FF2B5EF4-FFF2-40B4-BE49-F238E27FC236}">
                <a16:creationId xmlns:a16="http://schemas.microsoft.com/office/drawing/2014/main" id="{ABD5746C-52E8-A1FF-E263-CD6161A5B9BA}"/>
              </a:ext>
            </a:extLst>
          </p:cNvPr>
          <p:cNvSpPr/>
          <p:nvPr/>
        </p:nvSpPr>
        <p:spPr>
          <a:xfrm>
            <a:off x="11828598" y="124397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207" name="Rectangle 206">
            <a:extLst>
              <a:ext uri="{FF2B5EF4-FFF2-40B4-BE49-F238E27FC236}">
                <a16:creationId xmlns:a16="http://schemas.microsoft.com/office/drawing/2014/main" id="{9E841D8C-83D6-6F6C-80D2-5945248273CC}"/>
              </a:ext>
            </a:extLst>
          </p:cNvPr>
          <p:cNvSpPr/>
          <p:nvPr/>
        </p:nvSpPr>
        <p:spPr>
          <a:xfrm>
            <a:off x="11828598" y="144091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208" name="Rectangle 207">
            <a:extLst>
              <a:ext uri="{FF2B5EF4-FFF2-40B4-BE49-F238E27FC236}">
                <a16:creationId xmlns:a16="http://schemas.microsoft.com/office/drawing/2014/main" id="{F4A3C202-DE6F-EF79-B94F-0DB5EB427EFF}"/>
              </a:ext>
            </a:extLst>
          </p:cNvPr>
          <p:cNvSpPr/>
          <p:nvPr/>
        </p:nvSpPr>
        <p:spPr>
          <a:xfrm>
            <a:off x="11828598" y="163785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209" name="Rectangle 208">
            <a:extLst>
              <a:ext uri="{FF2B5EF4-FFF2-40B4-BE49-F238E27FC236}">
                <a16:creationId xmlns:a16="http://schemas.microsoft.com/office/drawing/2014/main" id="{B016510A-C7BF-BC69-BAC1-C7A1C9D5015A}"/>
              </a:ext>
            </a:extLst>
          </p:cNvPr>
          <p:cNvSpPr/>
          <p:nvPr/>
        </p:nvSpPr>
        <p:spPr>
          <a:xfrm>
            <a:off x="11828598" y="183479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210" name="Rectangle 209">
            <a:extLst>
              <a:ext uri="{FF2B5EF4-FFF2-40B4-BE49-F238E27FC236}">
                <a16:creationId xmlns:a16="http://schemas.microsoft.com/office/drawing/2014/main" id="{D5230683-8E5F-95B2-2EC4-3782524F19C4}"/>
              </a:ext>
            </a:extLst>
          </p:cNvPr>
          <p:cNvSpPr/>
          <p:nvPr/>
        </p:nvSpPr>
        <p:spPr>
          <a:xfrm>
            <a:off x="11828598" y="203173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211" name="Rectangle 210">
            <a:extLst>
              <a:ext uri="{FF2B5EF4-FFF2-40B4-BE49-F238E27FC236}">
                <a16:creationId xmlns:a16="http://schemas.microsoft.com/office/drawing/2014/main" id="{4A85C0D3-D298-3923-A386-819E5963C625}"/>
              </a:ext>
            </a:extLst>
          </p:cNvPr>
          <p:cNvSpPr/>
          <p:nvPr/>
        </p:nvSpPr>
        <p:spPr>
          <a:xfrm>
            <a:off x="11828598" y="222867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212" name="Rectangle 211">
            <a:extLst>
              <a:ext uri="{FF2B5EF4-FFF2-40B4-BE49-F238E27FC236}">
                <a16:creationId xmlns:a16="http://schemas.microsoft.com/office/drawing/2014/main" id="{E9B1DB3B-E77E-F647-C73A-20893CCDAFE7}"/>
              </a:ext>
            </a:extLst>
          </p:cNvPr>
          <p:cNvSpPr/>
          <p:nvPr/>
        </p:nvSpPr>
        <p:spPr>
          <a:xfrm>
            <a:off x="11828598" y="242561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213" name="Rectangle 212">
            <a:extLst>
              <a:ext uri="{FF2B5EF4-FFF2-40B4-BE49-F238E27FC236}">
                <a16:creationId xmlns:a16="http://schemas.microsoft.com/office/drawing/2014/main" id="{74956130-8D5A-10CE-4C37-4270DDDE9665}"/>
              </a:ext>
            </a:extLst>
          </p:cNvPr>
          <p:cNvSpPr/>
          <p:nvPr/>
        </p:nvSpPr>
        <p:spPr>
          <a:xfrm>
            <a:off x="11828598" y="262255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214" name="Rectangle 213">
            <a:extLst>
              <a:ext uri="{FF2B5EF4-FFF2-40B4-BE49-F238E27FC236}">
                <a16:creationId xmlns:a16="http://schemas.microsoft.com/office/drawing/2014/main" id="{438985D6-4485-9E38-F7A0-D6B34E5728EB}"/>
              </a:ext>
            </a:extLst>
          </p:cNvPr>
          <p:cNvSpPr/>
          <p:nvPr/>
        </p:nvSpPr>
        <p:spPr>
          <a:xfrm>
            <a:off x="11828598" y="281949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215" name="Rectangle 214">
            <a:extLst>
              <a:ext uri="{FF2B5EF4-FFF2-40B4-BE49-F238E27FC236}">
                <a16:creationId xmlns:a16="http://schemas.microsoft.com/office/drawing/2014/main" id="{2F97FC6C-3CE8-8755-D6EF-1AE8D78E9F9B}"/>
              </a:ext>
            </a:extLst>
          </p:cNvPr>
          <p:cNvSpPr/>
          <p:nvPr/>
        </p:nvSpPr>
        <p:spPr>
          <a:xfrm>
            <a:off x="11828598" y="301643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216" name="Rectangle 215">
            <a:extLst>
              <a:ext uri="{FF2B5EF4-FFF2-40B4-BE49-F238E27FC236}">
                <a16:creationId xmlns:a16="http://schemas.microsoft.com/office/drawing/2014/main" id="{B176D5A3-A6E8-B94F-D825-4503F8BAFF20}"/>
              </a:ext>
            </a:extLst>
          </p:cNvPr>
          <p:cNvSpPr/>
          <p:nvPr/>
        </p:nvSpPr>
        <p:spPr>
          <a:xfrm>
            <a:off x="11828598" y="321337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217" name="Rectangle 216">
            <a:extLst>
              <a:ext uri="{FF2B5EF4-FFF2-40B4-BE49-F238E27FC236}">
                <a16:creationId xmlns:a16="http://schemas.microsoft.com/office/drawing/2014/main" id="{B47C28D8-F4AD-8299-C2AF-173C9B57231E}"/>
              </a:ext>
            </a:extLst>
          </p:cNvPr>
          <p:cNvSpPr/>
          <p:nvPr/>
        </p:nvSpPr>
        <p:spPr>
          <a:xfrm>
            <a:off x="11828598" y="341031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218" name="Rectangle 217">
            <a:extLst>
              <a:ext uri="{FF2B5EF4-FFF2-40B4-BE49-F238E27FC236}">
                <a16:creationId xmlns:a16="http://schemas.microsoft.com/office/drawing/2014/main" id="{9F7D92C0-D84E-C041-FE88-3B0A43B793AA}"/>
              </a:ext>
            </a:extLst>
          </p:cNvPr>
          <p:cNvSpPr/>
          <p:nvPr/>
        </p:nvSpPr>
        <p:spPr>
          <a:xfrm>
            <a:off x="11828598" y="360725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219" name="Rectangle 218">
            <a:extLst>
              <a:ext uri="{FF2B5EF4-FFF2-40B4-BE49-F238E27FC236}">
                <a16:creationId xmlns:a16="http://schemas.microsoft.com/office/drawing/2014/main" id="{3A4BAE89-B9A8-A1E3-8688-B5E572888BFB}"/>
              </a:ext>
            </a:extLst>
          </p:cNvPr>
          <p:cNvSpPr/>
          <p:nvPr/>
        </p:nvSpPr>
        <p:spPr>
          <a:xfrm>
            <a:off x="11828598" y="380419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grpSp>
        <p:nvGrpSpPr>
          <p:cNvPr id="221" name="Group 220">
            <a:extLst>
              <a:ext uri="{FF2B5EF4-FFF2-40B4-BE49-F238E27FC236}">
                <a16:creationId xmlns:a16="http://schemas.microsoft.com/office/drawing/2014/main" id="{D65EF6E7-58FE-204B-1242-324C3CDEB643}"/>
              </a:ext>
            </a:extLst>
          </p:cNvPr>
          <p:cNvGrpSpPr/>
          <p:nvPr/>
        </p:nvGrpSpPr>
        <p:grpSpPr>
          <a:xfrm rot="1638523">
            <a:off x="10362628" y="92121"/>
            <a:ext cx="518091" cy="303225"/>
            <a:chOff x="10543548" y="29692"/>
            <a:chExt cx="518091" cy="303225"/>
          </a:xfrm>
        </p:grpSpPr>
        <p:sp>
          <p:nvSpPr>
            <p:cNvPr id="222" name="Rectangle 221">
              <a:extLst>
                <a:ext uri="{FF2B5EF4-FFF2-40B4-BE49-F238E27FC236}">
                  <a16:creationId xmlns:a16="http://schemas.microsoft.com/office/drawing/2014/main" id="{5C5C7E70-BEBC-5E43-B269-CD512881C66B}"/>
                </a:ext>
              </a:extLst>
            </p:cNvPr>
            <p:cNvSpPr/>
            <p:nvPr/>
          </p:nvSpPr>
          <p:spPr>
            <a:xfrm>
              <a:off x="10561182" y="126823"/>
              <a:ext cx="469474" cy="15501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latin typeface="Avenir Book" panose="02000503020000020003" pitchFamily="2" charset="0"/>
              </a:endParaRPr>
            </a:p>
          </p:txBody>
        </p:sp>
        <p:sp>
          <p:nvSpPr>
            <p:cNvPr id="223" name="TextBox 222">
              <a:extLst>
                <a:ext uri="{FF2B5EF4-FFF2-40B4-BE49-F238E27FC236}">
                  <a16:creationId xmlns:a16="http://schemas.microsoft.com/office/drawing/2014/main" id="{6DB90B8A-1070-332C-CD68-FD61A3AA7996}"/>
                </a:ext>
              </a:extLst>
            </p:cNvPr>
            <p:cNvSpPr txBox="1"/>
            <p:nvPr/>
          </p:nvSpPr>
          <p:spPr>
            <a:xfrm>
              <a:off x="10543548" y="29692"/>
              <a:ext cx="518091" cy="303225"/>
            </a:xfrm>
            <a:prstGeom prst="rect">
              <a:avLst/>
            </a:prstGeom>
            <a:noFill/>
          </p:spPr>
          <p:txBody>
            <a:bodyPr wrap="none" rtlCol="0">
              <a:spAutoFit/>
            </a:bodyPr>
            <a:lstStyle/>
            <a:p>
              <a:pPr algn="l">
                <a:lnSpc>
                  <a:spcPct val="150000"/>
                </a:lnSpc>
              </a:pPr>
              <a:r>
                <a:rPr lang="en-NL" sz="1000" dirty="0">
                  <a:latin typeface="Avenir Book" panose="02000503020000020003" pitchFamily="2" charset="0"/>
                </a:rPr>
                <a:t>Geluk</a:t>
              </a:r>
            </a:p>
          </p:txBody>
        </p:sp>
      </p:grpSp>
      <p:grpSp>
        <p:nvGrpSpPr>
          <p:cNvPr id="224" name="Group 223">
            <a:extLst>
              <a:ext uri="{FF2B5EF4-FFF2-40B4-BE49-F238E27FC236}">
                <a16:creationId xmlns:a16="http://schemas.microsoft.com/office/drawing/2014/main" id="{BB26A511-1E5F-F742-84D7-104D45987960}"/>
              </a:ext>
            </a:extLst>
          </p:cNvPr>
          <p:cNvGrpSpPr/>
          <p:nvPr/>
        </p:nvGrpSpPr>
        <p:grpSpPr>
          <a:xfrm rot="1637741">
            <a:off x="10479636" y="34497"/>
            <a:ext cx="883575" cy="303225"/>
            <a:chOff x="10443629" y="28508"/>
            <a:chExt cx="883575" cy="303225"/>
          </a:xfrm>
        </p:grpSpPr>
        <p:sp>
          <p:nvSpPr>
            <p:cNvPr id="225" name="Rectangle 224">
              <a:extLst>
                <a:ext uri="{FF2B5EF4-FFF2-40B4-BE49-F238E27FC236}">
                  <a16:creationId xmlns:a16="http://schemas.microsoft.com/office/drawing/2014/main" id="{44323B84-9A7A-183E-A814-CA86B58D1230}"/>
                </a:ext>
              </a:extLst>
            </p:cNvPr>
            <p:cNvSpPr/>
            <p:nvPr/>
          </p:nvSpPr>
          <p:spPr>
            <a:xfrm>
              <a:off x="10561181" y="126824"/>
              <a:ext cx="650170" cy="155013"/>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latin typeface="Avenir Book" panose="02000503020000020003" pitchFamily="2" charset="0"/>
              </a:endParaRPr>
            </a:p>
          </p:txBody>
        </p:sp>
        <p:sp>
          <p:nvSpPr>
            <p:cNvPr id="226" name="TextBox 225">
              <a:extLst>
                <a:ext uri="{FF2B5EF4-FFF2-40B4-BE49-F238E27FC236}">
                  <a16:creationId xmlns:a16="http://schemas.microsoft.com/office/drawing/2014/main" id="{9FF4E77D-C315-33E3-B4A8-0551EE533E93}"/>
                </a:ext>
              </a:extLst>
            </p:cNvPr>
            <p:cNvSpPr txBox="1"/>
            <p:nvPr/>
          </p:nvSpPr>
          <p:spPr>
            <a:xfrm>
              <a:off x="10443629" y="28508"/>
              <a:ext cx="883575" cy="303225"/>
            </a:xfrm>
            <a:prstGeom prst="rect">
              <a:avLst/>
            </a:prstGeom>
            <a:noFill/>
          </p:spPr>
          <p:txBody>
            <a:bodyPr wrap="none" rtlCol="0">
              <a:spAutoFit/>
            </a:bodyPr>
            <a:lstStyle/>
            <a:p>
              <a:pPr algn="l">
                <a:lnSpc>
                  <a:spcPct val="150000"/>
                </a:lnSpc>
              </a:pPr>
              <a:r>
                <a:rPr lang="en-NL" sz="1000" dirty="0">
                  <a:solidFill>
                    <a:schemeClr val="accent3"/>
                  </a:solidFill>
                  <a:latin typeface="Avenir Book" panose="02000503020000020003" pitchFamily="2" charset="0"/>
                </a:rPr>
                <a:t>Gezondheid</a:t>
              </a:r>
            </a:p>
          </p:txBody>
        </p:sp>
      </p:grpSp>
      <p:grpSp>
        <p:nvGrpSpPr>
          <p:cNvPr id="227" name="Group 226">
            <a:extLst>
              <a:ext uri="{FF2B5EF4-FFF2-40B4-BE49-F238E27FC236}">
                <a16:creationId xmlns:a16="http://schemas.microsoft.com/office/drawing/2014/main" id="{1D4191F3-D226-549E-0A69-D1F5483DA4AE}"/>
              </a:ext>
            </a:extLst>
          </p:cNvPr>
          <p:cNvGrpSpPr/>
          <p:nvPr/>
        </p:nvGrpSpPr>
        <p:grpSpPr>
          <a:xfrm rot="1771341">
            <a:off x="10975158" y="46270"/>
            <a:ext cx="753732" cy="303225"/>
            <a:chOff x="10488099" y="27147"/>
            <a:chExt cx="753732" cy="303225"/>
          </a:xfrm>
        </p:grpSpPr>
        <p:sp>
          <p:nvSpPr>
            <p:cNvPr id="228" name="Rectangle 227">
              <a:extLst>
                <a:ext uri="{FF2B5EF4-FFF2-40B4-BE49-F238E27FC236}">
                  <a16:creationId xmlns:a16="http://schemas.microsoft.com/office/drawing/2014/main" id="{F37BE764-230A-36EF-0D51-5D6B42C01B8D}"/>
                </a:ext>
              </a:extLst>
            </p:cNvPr>
            <p:cNvSpPr/>
            <p:nvPr/>
          </p:nvSpPr>
          <p:spPr>
            <a:xfrm>
              <a:off x="10561182" y="126824"/>
              <a:ext cx="598433" cy="15501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latin typeface="Avenir Book" panose="02000503020000020003" pitchFamily="2" charset="0"/>
              </a:endParaRPr>
            </a:p>
          </p:txBody>
        </p:sp>
        <p:sp>
          <p:nvSpPr>
            <p:cNvPr id="229" name="TextBox 228">
              <a:extLst>
                <a:ext uri="{FF2B5EF4-FFF2-40B4-BE49-F238E27FC236}">
                  <a16:creationId xmlns:a16="http://schemas.microsoft.com/office/drawing/2014/main" id="{499B1D8C-0017-27ED-1460-A4CA7FF8AE56}"/>
                </a:ext>
              </a:extLst>
            </p:cNvPr>
            <p:cNvSpPr txBox="1"/>
            <p:nvPr/>
          </p:nvSpPr>
          <p:spPr>
            <a:xfrm>
              <a:off x="10488099" y="27147"/>
              <a:ext cx="753732" cy="303225"/>
            </a:xfrm>
            <a:prstGeom prst="rect">
              <a:avLst/>
            </a:prstGeom>
            <a:noFill/>
          </p:spPr>
          <p:txBody>
            <a:bodyPr wrap="none" rtlCol="0">
              <a:spAutoFit/>
            </a:bodyPr>
            <a:lstStyle/>
            <a:p>
              <a:pPr algn="l">
                <a:lnSpc>
                  <a:spcPct val="150000"/>
                </a:lnSpc>
              </a:pPr>
              <a:r>
                <a:rPr lang="en-NL" sz="1000" dirty="0">
                  <a:solidFill>
                    <a:schemeClr val="bg1"/>
                  </a:solidFill>
                  <a:latin typeface="Avenir Book" panose="02000503020000020003" pitchFamily="2" charset="0"/>
                </a:rPr>
                <a:t>Veiligheid</a:t>
              </a:r>
            </a:p>
          </p:txBody>
        </p:sp>
      </p:grpSp>
      <p:grpSp>
        <p:nvGrpSpPr>
          <p:cNvPr id="230" name="Group 229">
            <a:extLst>
              <a:ext uri="{FF2B5EF4-FFF2-40B4-BE49-F238E27FC236}">
                <a16:creationId xmlns:a16="http://schemas.microsoft.com/office/drawing/2014/main" id="{D08DE764-4479-CF61-513D-3F71F473310B}"/>
              </a:ext>
            </a:extLst>
          </p:cNvPr>
          <p:cNvGrpSpPr/>
          <p:nvPr/>
        </p:nvGrpSpPr>
        <p:grpSpPr>
          <a:xfrm rot="1776752">
            <a:off x="11388996" y="75513"/>
            <a:ext cx="812929" cy="303225"/>
            <a:chOff x="10504800" y="27542"/>
            <a:chExt cx="812929" cy="303225"/>
          </a:xfrm>
        </p:grpSpPr>
        <p:sp>
          <p:nvSpPr>
            <p:cNvPr id="231" name="Rectangle 230">
              <a:extLst>
                <a:ext uri="{FF2B5EF4-FFF2-40B4-BE49-F238E27FC236}">
                  <a16:creationId xmlns:a16="http://schemas.microsoft.com/office/drawing/2014/main" id="{9D8CF8ED-B6FE-8CB2-DC2A-FD0BFFD54933}"/>
                </a:ext>
              </a:extLst>
            </p:cNvPr>
            <p:cNvSpPr/>
            <p:nvPr/>
          </p:nvSpPr>
          <p:spPr>
            <a:xfrm>
              <a:off x="10561182" y="126824"/>
              <a:ext cx="587836" cy="155013"/>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latin typeface="Avenir Book" panose="02000503020000020003" pitchFamily="2" charset="0"/>
              </a:endParaRPr>
            </a:p>
          </p:txBody>
        </p:sp>
        <p:sp>
          <p:nvSpPr>
            <p:cNvPr id="232" name="TextBox 231">
              <a:extLst>
                <a:ext uri="{FF2B5EF4-FFF2-40B4-BE49-F238E27FC236}">
                  <a16:creationId xmlns:a16="http://schemas.microsoft.com/office/drawing/2014/main" id="{D9FF633E-AAFB-A045-E14E-3C8B90BEFAA8}"/>
                </a:ext>
              </a:extLst>
            </p:cNvPr>
            <p:cNvSpPr txBox="1"/>
            <p:nvPr/>
          </p:nvSpPr>
          <p:spPr>
            <a:xfrm>
              <a:off x="10504800" y="27542"/>
              <a:ext cx="812929" cy="303225"/>
            </a:xfrm>
            <a:prstGeom prst="rect">
              <a:avLst/>
            </a:prstGeom>
            <a:noFill/>
          </p:spPr>
          <p:txBody>
            <a:bodyPr wrap="square" rtlCol="0">
              <a:spAutoFit/>
            </a:bodyPr>
            <a:lstStyle/>
            <a:p>
              <a:pPr algn="l">
                <a:lnSpc>
                  <a:spcPct val="150000"/>
                </a:lnSpc>
              </a:pPr>
              <a:r>
                <a:rPr lang="en-NL" sz="1000" dirty="0">
                  <a:latin typeface="Avenir Book" panose="02000503020000020003" pitchFamily="2" charset="0"/>
                </a:rPr>
                <a:t>Economie</a:t>
              </a:r>
            </a:p>
          </p:txBody>
        </p:sp>
      </p:grpSp>
      <p:grpSp>
        <p:nvGrpSpPr>
          <p:cNvPr id="233" name="Group 232">
            <a:extLst>
              <a:ext uri="{FF2B5EF4-FFF2-40B4-BE49-F238E27FC236}">
                <a16:creationId xmlns:a16="http://schemas.microsoft.com/office/drawing/2014/main" id="{07B5167E-814C-4954-93C1-B6B1D9CEC9B4}"/>
              </a:ext>
            </a:extLst>
          </p:cNvPr>
          <p:cNvGrpSpPr/>
          <p:nvPr/>
        </p:nvGrpSpPr>
        <p:grpSpPr>
          <a:xfrm>
            <a:off x="6386389" y="461690"/>
            <a:ext cx="4123708" cy="172303"/>
            <a:chOff x="6405272" y="771619"/>
            <a:chExt cx="4123708" cy="172303"/>
          </a:xfrm>
        </p:grpSpPr>
        <p:sp>
          <p:nvSpPr>
            <p:cNvPr id="234" name="Rectangle 233">
              <a:extLst>
                <a:ext uri="{FF2B5EF4-FFF2-40B4-BE49-F238E27FC236}">
                  <a16:creationId xmlns:a16="http://schemas.microsoft.com/office/drawing/2014/main" id="{7BD2F903-7AFD-B176-249D-4A65D48E6816}"/>
                </a:ext>
              </a:extLst>
            </p:cNvPr>
            <p:cNvSpPr/>
            <p:nvPr/>
          </p:nvSpPr>
          <p:spPr>
            <a:xfrm>
              <a:off x="6637065" y="772148"/>
              <a:ext cx="3891915"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Avenir Book" panose="02000503020000020003" pitchFamily="2" charset="0"/>
                </a:rPr>
                <a:t>Voedselproductie</a:t>
              </a:r>
            </a:p>
          </p:txBody>
        </p:sp>
        <p:sp>
          <p:nvSpPr>
            <p:cNvPr id="235" name="Rectangle 234">
              <a:extLst>
                <a:ext uri="{FF2B5EF4-FFF2-40B4-BE49-F238E27FC236}">
                  <a16:creationId xmlns:a16="http://schemas.microsoft.com/office/drawing/2014/main" id="{9872A639-6712-4E74-6693-5CDE183469ED}"/>
                </a:ext>
              </a:extLst>
            </p:cNvPr>
            <p:cNvSpPr/>
            <p:nvPr/>
          </p:nvSpPr>
          <p:spPr>
            <a:xfrm>
              <a:off x="6405272" y="771619"/>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latin typeface="Avenir Book" panose="02000503020000020003" pitchFamily="2" charset="0"/>
                </a:rPr>
                <a:t>1</a:t>
              </a:r>
            </a:p>
          </p:txBody>
        </p:sp>
      </p:grpSp>
      <p:grpSp>
        <p:nvGrpSpPr>
          <p:cNvPr id="236" name="Group 235">
            <a:extLst>
              <a:ext uri="{FF2B5EF4-FFF2-40B4-BE49-F238E27FC236}">
                <a16:creationId xmlns:a16="http://schemas.microsoft.com/office/drawing/2014/main" id="{E70B13CB-9B4E-33E7-3C25-F97D20F531AA}"/>
              </a:ext>
            </a:extLst>
          </p:cNvPr>
          <p:cNvGrpSpPr/>
          <p:nvPr/>
        </p:nvGrpSpPr>
        <p:grpSpPr>
          <a:xfrm>
            <a:off x="6386389" y="659183"/>
            <a:ext cx="4120397" cy="172189"/>
            <a:chOff x="6405272" y="772148"/>
            <a:chExt cx="4120397" cy="172189"/>
          </a:xfrm>
        </p:grpSpPr>
        <p:sp>
          <p:nvSpPr>
            <p:cNvPr id="237" name="Rectangle 236">
              <a:extLst>
                <a:ext uri="{FF2B5EF4-FFF2-40B4-BE49-F238E27FC236}">
                  <a16:creationId xmlns:a16="http://schemas.microsoft.com/office/drawing/2014/main" id="{CC36CC3A-7092-EAAF-4BCF-94DDC757D2F0}"/>
                </a:ext>
              </a:extLst>
            </p:cNvPr>
            <p:cNvSpPr/>
            <p:nvPr/>
          </p:nvSpPr>
          <p:spPr>
            <a:xfrm>
              <a:off x="6637065" y="772148"/>
              <a:ext cx="388860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Avenir Book" panose="02000503020000020003" pitchFamily="2" charset="0"/>
                </a:rPr>
                <a:t>Huizen</a:t>
              </a:r>
            </a:p>
          </p:txBody>
        </p:sp>
        <p:sp>
          <p:nvSpPr>
            <p:cNvPr id="238" name="Rectangle 237">
              <a:extLst>
                <a:ext uri="{FF2B5EF4-FFF2-40B4-BE49-F238E27FC236}">
                  <a16:creationId xmlns:a16="http://schemas.microsoft.com/office/drawing/2014/main" id="{F1284DF2-A679-5A0F-A3A2-5289BC5968F7}"/>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latin typeface="Avenir Book" panose="02000503020000020003" pitchFamily="2" charset="0"/>
                </a:rPr>
                <a:t>2</a:t>
              </a:r>
            </a:p>
          </p:txBody>
        </p:sp>
      </p:grpSp>
      <p:grpSp>
        <p:nvGrpSpPr>
          <p:cNvPr id="239" name="Group 238">
            <a:extLst>
              <a:ext uri="{FF2B5EF4-FFF2-40B4-BE49-F238E27FC236}">
                <a16:creationId xmlns:a16="http://schemas.microsoft.com/office/drawing/2014/main" id="{7917B6DF-41E0-D7D6-1D4D-9944D89500DB}"/>
              </a:ext>
            </a:extLst>
          </p:cNvPr>
          <p:cNvGrpSpPr/>
          <p:nvPr/>
        </p:nvGrpSpPr>
        <p:grpSpPr>
          <a:xfrm>
            <a:off x="6386389" y="856147"/>
            <a:ext cx="4120397" cy="172189"/>
            <a:chOff x="6405272" y="772148"/>
            <a:chExt cx="4120397" cy="172189"/>
          </a:xfrm>
        </p:grpSpPr>
        <p:sp>
          <p:nvSpPr>
            <p:cNvPr id="240" name="Rectangle 239">
              <a:extLst>
                <a:ext uri="{FF2B5EF4-FFF2-40B4-BE49-F238E27FC236}">
                  <a16:creationId xmlns:a16="http://schemas.microsoft.com/office/drawing/2014/main" id="{CFD4044C-FD3D-DCAD-A1EF-93DE16FE23B3}"/>
                </a:ext>
              </a:extLst>
            </p:cNvPr>
            <p:cNvSpPr/>
            <p:nvPr/>
          </p:nvSpPr>
          <p:spPr>
            <a:xfrm>
              <a:off x="6637065" y="772148"/>
              <a:ext cx="388860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Avenir Book" panose="02000503020000020003" pitchFamily="2" charset="0"/>
                </a:rPr>
                <a:t>Drinkwater</a:t>
              </a:r>
            </a:p>
          </p:txBody>
        </p:sp>
        <p:sp>
          <p:nvSpPr>
            <p:cNvPr id="241" name="Rectangle 240">
              <a:extLst>
                <a:ext uri="{FF2B5EF4-FFF2-40B4-BE49-F238E27FC236}">
                  <a16:creationId xmlns:a16="http://schemas.microsoft.com/office/drawing/2014/main" id="{4992D886-488C-085C-CF2D-0987EE3CDD3A}"/>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latin typeface="Avenir Book" panose="02000503020000020003" pitchFamily="2" charset="0"/>
                </a:rPr>
                <a:t>3</a:t>
              </a:r>
            </a:p>
          </p:txBody>
        </p:sp>
      </p:grpSp>
      <p:grpSp>
        <p:nvGrpSpPr>
          <p:cNvPr id="242" name="Group 241">
            <a:extLst>
              <a:ext uri="{FF2B5EF4-FFF2-40B4-BE49-F238E27FC236}">
                <a16:creationId xmlns:a16="http://schemas.microsoft.com/office/drawing/2014/main" id="{A49F18B9-9012-4423-7A23-B9FD859BC045}"/>
              </a:ext>
            </a:extLst>
          </p:cNvPr>
          <p:cNvGrpSpPr/>
          <p:nvPr/>
        </p:nvGrpSpPr>
        <p:grpSpPr>
          <a:xfrm>
            <a:off x="6386389" y="1053111"/>
            <a:ext cx="4120397" cy="172189"/>
            <a:chOff x="6405272" y="772148"/>
            <a:chExt cx="4120397" cy="172189"/>
          </a:xfrm>
        </p:grpSpPr>
        <p:sp>
          <p:nvSpPr>
            <p:cNvPr id="243" name="Rectangle 242">
              <a:extLst>
                <a:ext uri="{FF2B5EF4-FFF2-40B4-BE49-F238E27FC236}">
                  <a16:creationId xmlns:a16="http://schemas.microsoft.com/office/drawing/2014/main" id="{B2C8AAAA-59B5-1E59-C347-06295F6869DC}"/>
                </a:ext>
              </a:extLst>
            </p:cNvPr>
            <p:cNvSpPr/>
            <p:nvPr/>
          </p:nvSpPr>
          <p:spPr>
            <a:xfrm>
              <a:off x="6637065" y="772148"/>
              <a:ext cx="388860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tx1"/>
                  </a:solidFill>
                  <a:latin typeface="Avenir Book" panose="02000503020000020003" pitchFamily="2" charset="0"/>
                </a:rPr>
                <a:t>Fabriek</a:t>
              </a:r>
            </a:p>
          </p:txBody>
        </p:sp>
        <p:sp>
          <p:nvSpPr>
            <p:cNvPr id="244" name="Rectangle 243">
              <a:extLst>
                <a:ext uri="{FF2B5EF4-FFF2-40B4-BE49-F238E27FC236}">
                  <a16:creationId xmlns:a16="http://schemas.microsoft.com/office/drawing/2014/main" id="{AC43963E-83D3-29B7-13AD-080FE5FEAD96}"/>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NL" sz="1000" dirty="0">
                  <a:solidFill>
                    <a:schemeClr val="accent4"/>
                  </a:solidFill>
                  <a:latin typeface="Avenir Book" panose="02000503020000020003" pitchFamily="2" charset="0"/>
                </a:rPr>
                <a:t>4</a:t>
              </a:r>
            </a:p>
          </p:txBody>
        </p:sp>
      </p:grpSp>
      <p:sp>
        <p:nvSpPr>
          <p:cNvPr id="245" name="Rectangle 244">
            <a:extLst>
              <a:ext uri="{FF2B5EF4-FFF2-40B4-BE49-F238E27FC236}">
                <a16:creationId xmlns:a16="http://schemas.microsoft.com/office/drawing/2014/main" id="{08F7F05B-DB37-3AE6-6871-78793DF33AFD}"/>
              </a:ext>
            </a:extLst>
          </p:cNvPr>
          <p:cNvSpPr/>
          <p:nvPr/>
        </p:nvSpPr>
        <p:spPr>
          <a:xfrm>
            <a:off x="10702520" y="459724"/>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246" name="Rectangle 245">
            <a:extLst>
              <a:ext uri="{FF2B5EF4-FFF2-40B4-BE49-F238E27FC236}">
                <a16:creationId xmlns:a16="http://schemas.microsoft.com/office/drawing/2014/main" id="{8AFDAEE1-92A4-0746-1D37-3E227748CCA5}"/>
              </a:ext>
            </a:extLst>
          </p:cNvPr>
          <p:cNvSpPr/>
          <p:nvPr/>
        </p:nvSpPr>
        <p:spPr>
          <a:xfrm>
            <a:off x="10702520" y="656664"/>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2</a:t>
            </a:r>
          </a:p>
        </p:txBody>
      </p:sp>
      <p:sp>
        <p:nvSpPr>
          <p:cNvPr id="247" name="Rectangle 246">
            <a:extLst>
              <a:ext uri="{FF2B5EF4-FFF2-40B4-BE49-F238E27FC236}">
                <a16:creationId xmlns:a16="http://schemas.microsoft.com/office/drawing/2014/main" id="{EF1F333B-14B9-42DF-364A-CE84B16BD852}"/>
              </a:ext>
            </a:extLst>
          </p:cNvPr>
          <p:cNvSpPr/>
          <p:nvPr/>
        </p:nvSpPr>
        <p:spPr>
          <a:xfrm>
            <a:off x="10702520" y="853604"/>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248" name="Rectangle 247">
            <a:extLst>
              <a:ext uri="{FF2B5EF4-FFF2-40B4-BE49-F238E27FC236}">
                <a16:creationId xmlns:a16="http://schemas.microsoft.com/office/drawing/2014/main" id="{D1FD79EC-316A-6F73-5204-619FC88F23D2}"/>
              </a:ext>
            </a:extLst>
          </p:cNvPr>
          <p:cNvSpPr/>
          <p:nvPr/>
        </p:nvSpPr>
        <p:spPr>
          <a:xfrm>
            <a:off x="10702520" y="1050544"/>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249" name="Rectangle 248">
            <a:extLst>
              <a:ext uri="{FF2B5EF4-FFF2-40B4-BE49-F238E27FC236}">
                <a16:creationId xmlns:a16="http://schemas.microsoft.com/office/drawing/2014/main" id="{F3784569-5CF8-CDA3-6483-CB594BC11902}"/>
              </a:ext>
            </a:extLst>
          </p:cNvPr>
          <p:cNvSpPr/>
          <p:nvPr/>
        </p:nvSpPr>
        <p:spPr>
          <a:xfrm>
            <a:off x="11081130" y="456953"/>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latin typeface="Avenir Book" panose="02000503020000020003" pitchFamily="2" charset="0"/>
              </a:rPr>
              <a:t>3</a:t>
            </a:r>
          </a:p>
        </p:txBody>
      </p:sp>
      <p:sp>
        <p:nvSpPr>
          <p:cNvPr id="250" name="Rectangle 249">
            <a:extLst>
              <a:ext uri="{FF2B5EF4-FFF2-40B4-BE49-F238E27FC236}">
                <a16:creationId xmlns:a16="http://schemas.microsoft.com/office/drawing/2014/main" id="{EA61B738-D6E3-1726-6114-BAAA638DFA63}"/>
              </a:ext>
            </a:extLst>
          </p:cNvPr>
          <p:cNvSpPr/>
          <p:nvPr/>
        </p:nvSpPr>
        <p:spPr>
          <a:xfrm>
            <a:off x="11081130" y="653893"/>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latin typeface="Avenir Book" panose="02000503020000020003" pitchFamily="2" charset="0"/>
              </a:rPr>
              <a:t>1</a:t>
            </a:r>
          </a:p>
        </p:txBody>
      </p:sp>
      <p:sp>
        <p:nvSpPr>
          <p:cNvPr id="251" name="Rectangle 250">
            <a:extLst>
              <a:ext uri="{FF2B5EF4-FFF2-40B4-BE49-F238E27FC236}">
                <a16:creationId xmlns:a16="http://schemas.microsoft.com/office/drawing/2014/main" id="{9D608A03-03D5-DBD9-E5AA-9F924F5CF00B}"/>
              </a:ext>
            </a:extLst>
          </p:cNvPr>
          <p:cNvSpPr/>
          <p:nvPr/>
        </p:nvSpPr>
        <p:spPr>
          <a:xfrm>
            <a:off x="11081130" y="850833"/>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latin typeface="Avenir Book" panose="02000503020000020003" pitchFamily="2" charset="0"/>
              </a:rPr>
              <a:t>3</a:t>
            </a:r>
          </a:p>
        </p:txBody>
      </p:sp>
      <p:sp>
        <p:nvSpPr>
          <p:cNvPr id="252" name="Rectangle 251">
            <a:extLst>
              <a:ext uri="{FF2B5EF4-FFF2-40B4-BE49-F238E27FC236}">
                <a16:creationId xmlns:a16="http://schemas.microsoft.com/office/drawing/2014/main" id="{A54A94F4-C0E6-40E6-391C-941ECE8147E5}"/>
              </a:ext>
            </a:extLst>
          </p:cNvPr>
          <p:cNvSpPr/>
          <p:nvPr/>
        </p:nvSpPr>
        <p:spPr>
          <a:xfrm>
            <a:off x="11081130" y="1047773"/>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accent3"/>
                </a:solidFill>
                <a:latin typeface="Avenir Book" panose="02000503020000020003" pitchFamily="2" charset="0"/>
              </a:rPr>
              <a:t>0</a:t>
            </a:r>
          </a:p>
        </p:txBody>
      </p:sp>
      <p:sp>
        <p:nvSpPr>
          <p:cNvPr id="253" name="Rectangle 252">
            <a:extLst>
              <a:ext uri="{FF2B5EF4-FFF2-40B4-BE49-F238E27FC236}">
                <a16:creationId xmlns:a16="http://schemas.microsoft.com/office/drawing/2014/main" id="{53BD5639-A807-B396-5B6F-76E325D5613D}"/>
              </a:ext>
            </a:extLst>
          </p:cNvPr>
          <p:cNvSpPr/>
          <p:nvPr/>
        </p:nvSpPr>
        <p:spPr>
          <a:xfrm>
            <a:off x="11472266" y="459724"/>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0</a:t>
            </a:r>
          </a:p>
        </p:txBody>
      </p:sp>
      <p:sp>
        <p:nvSpPr>
          <p:cNvPr id="254" name="Rectangle 253">
            <a:extLst>
              <a:ext uri="{FF2B5EF4-FFF2-40B4-BE49-F238E27FC236}">
                <a16:creationId xmlns:a16="http://schemas.microsoft.com/office/drawing/2014/main" id="{3F70ABCC-C717-F220-E3D8-DC4AB6BD508B}"/>
              </a:ext>
            </a:extLst>
          </p:cNvPr>
          <p:cNvSpPr/>
          <p:nvPr/>
        </p:nvSpPr>
        <p:spPr>
          <a:xfrm>
            <a:off x="11472266" y="656664"/>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255" name="Rectangle 254">
            <a:extLst>
              <a:ext uri="{FF2B5EF4-FFF2-40B4-BE49-F238E27FC236}">
                <a16:creationId xmlns:a16="http://schemas.microsoft.com/office/drawing/2014/main" id="{9FA1E483-CCFF-D555-91A6-9CF311AD6325}"/>
              </a:ext>
            </a:extLst>
          </p:cNvPr>
          <p:cNvSpPr/>
          <p:nvPr/>
        </p:nvSpPr>
        <p:spPr>
          <a:xfrm>
            <a:off x="11472266" y="853604"/>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256" name="Rectangle 255">
            <a:extLst>
              <a:ext uri="{FF2B5EF4-FFF2-40B4-BE49-F238E27FC236}">
                <a16:creationId xmlns:a16="http://schemas.microsoft.com/office/drawing/2014/main" id="{5E3CDEC5-93C3-AE49-212F-9E1BB1E77779}"/>
              </a:ext>
            </a:extLst>
          </p:cNvPr>
          <p:cNvSpPr/>
          <p:nvPr/>
        </p:nvSpPr>
        <p:spPr>
          <a:xfrm>
            <a:off x="11472266" y="1050544"/>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0</a:t>
            </a:r>
          </a:p>
        </p:txBody>
      </p:sp>
      <p:sp>
        <p:nvSpPr>
          <p:cNvPr id="257" name="Rectangle 256">
            <a:extLst>
              <a:ext uri="{FF2B5EF4-FFF2-40B4-BE49-F238E27FC236}">
                <a16:creationId xmlns:a16="http://schemas.microsoft.com/office/drawing/2014/main" id="{331F0A1D-5776-C884-8C5E-5F59CD1A479C}"/>
              </a:ext>
            </a:extLst>
          </p:cNvPr>
          <p:cNvSpPr/>
          <p:nvPr/>
        </p:nvSpPr>
        <p:spPr>
          <a:xfrm>
            <a:off x="11828274" y="456940"/>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2</a:t>
            </a:r>
          </a:p>
        </p:txBody>
      </p:sp>
      <p:sp>
        <p:nvSpPr>
          <p:cNvPr id="258" name="Rectangle 257">
            <a:extLst>
              <a:ext uri="{FF2B5EF4-FFF2-40B4-BE49-F238E27FC236}">
                <a16:creationId xmlns:a16="http://schemas.microsoft.com/office/drawing/2014/main" id="{9573A824-17CE-6CD6-CEA9-149936DD68BC}"/>
              </a:ext>
            </a:extLst>
          </p:cNvPr>
          <p:cNvSpPr/>
          <p:nvPr/>
        </p:nvSpPr>
        <p:spPr>
          <a:xfrm>
            <a:off x="11828274" y="653880"/>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259" name="Rectangle 258">
            <a:extLst>
              <a:ext uri="{FF2B5EF4-FFF2-40B4-BE49-F238E27FC236}">
                <a16:creationId xmlns:a16="http://schemas.microsoft.com/office/drawing/2014/main" id="{7ECA42D0-C8FE-156D-FFE8-10C9A75F4AB9}"/>
              </a:ext>
            </a:extLst>
          </p:cNvPr>
          <p:cNvSpPr/>
          <p:nvPr/>
        </p:nvSpPr>
        <p:spPr>
          <a:xfrm>
            <a:off x="11828274" y="850820"/>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260" name="Rectangle 259">
            <a:extLst>
              <a:ext uri="{FF2B5EF4-FFF2-40B4-BE49-F238E27FC236}">
                <a16:creationId xmlns:a16="http://schemas.microsoft.com/office/drawing/2014/main" id="{88620B07-1D7E-4EB5-2619-1FE86AC785DA}"/>
              </a:ext>
            </a:extLst>
          </p:cNvPr>
          <p:cNvSpPr/>
          <p:nvPr/>
        </p:nvSpPr>
        <p:spPr>
          <a:xfrm>
            <a:off x="11828274" y="1047760"/>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4</a:t>
            </a:r>
          </a:p>
        </p:txBody>
      </p:sp>
      <p:pic>
        <p:nvPicPr>
          <p:cNvPr id="220" name="Picture 219" descr="A screenshot of a computer game&#10;&#10;Description automatically generated">
            <a:extLst>
              <a:ext uri="{FF2B5EF4-FFF2-40B4-BE49-F238E27FC236}">
                <a16:creationId xmlns:a16="http://schemas.microsoft.com/office/drawing/2014/main" id="{C08FA658-905E-620A-999C-DAB20F3DEF9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20922871">
            <a:off x="6140104" y="111401"/>
            <a:ext cx="1170666" cy="325682"/>
          </a:xfrm>
          <a:prstGeom prst="rect">
            <a:avLst/>
          </a:prstGeom>
        </p:spPr>
      </p:pic>
      <p:sp>
        <p:nvSpPr>
          <p:cNvPr id="261" name="Rectangle 260">
            <a:extLst>
              <a:ext uri="{FF2B5EF4-FFF2-40B4-BE49-F238E27FC236}">
                <a16:creationId xmlns:a16="http://schemas.microsoft.com/office/drawing/2014/main" id="{198A125F-C11E-0F07-448D-C7BDA79062B8}"/>
              </a:ext>
            </a:extLst>
          </p:cNvPr>
          <p:cNvSpPr/>
          <p:nvPr/>
        </p:nvSpPr>
        <p:spPr>
          <a:xfrm>
            <a:off x="8334747" y="4616616"/>
            <a:ext cx="1613825" cy="2145204"/>
          </a:xfrm>
          <a:prstGeom prst="rect">
            <a:avLst/>
          </a:prstGeom>
          <a:solidFill>
            <a:srgbClr val="B4CB33"/>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latin typeface="Avenir Book" panose="02000503020000020003" pitchFamily="2" charset="0"/>
            </a:endParaRPr>
          </a:p>
        </p:txBody>
      </p:sp>
      <p:cxnSp>
        <p:nvCxnSpPr>
          <p:cNvPr id="262" name="Straight Connector 261">
            <a:extLst>
              <a:ext uri="{FF2B5EF4-FFF2-40B4-BE49-F238E27FC236}">
                <a16:creationId xmlns:a16="http://schemas.microsoft.com/office/drawing/2014/main" id="{8D8D6735-981B-5665-95A5-CCE8A54BE011}"/>
              </a:ext>
            </a:extLst>
          </p:cNvPr>
          <p:cNvCxnSpPr/>
          <p:nvPr/>
        </p:nvCxnSpPr>
        <p:spPr>
          <a:xfrm>
            <a:off x="9133519" y="6065538"/>
            <a:ext cx="69039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63" name="Picture 262" descr="A black and white sign with white text&#10;&#10;Description automatically generated">
            <a:extLst>
              <a:ext uri="{FF2B5EF4-FFF2-40B4-BE49-F238E27FC236}">
                <a16:creationId xmlns:a16="http://schemas.microsoft.com/office/drawing/2014/main" id="{5B58A5EF-61A5-B9F3-050F-A05B677B24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62061" y="6086273"/>
            <a:ext cx="792978" cy="620101"/>
          </a:xfrm>
          <a:prstGeom prst="rect">
            <a:avLst/>
          </a:prstGeom>
        </p:spPr>
      </p:pic>
      <p:sp>
        <p:nvSpPr>
          <p:cNvPr id="264" name="TextBox 263">
            <a:extLst>
              <a:ext uri="{FF2B5EF4-FFF2-40B4-BE49-F238E27FC236}">
                <a16:creationId xmlns:a16="http://schemas.microsoft.com/office/drawing/2014/main" id="{850B20D0-8082-1891-D08B-2268A3417C82}"/>
              </a:ext>
            </a:extLst>
          </p:cNvPr>
          <p:cNvSpPr txBox="1"/>
          <p:nvPr/>
        </p:nvSpPr>
        <p:spPr>
          <a:xfrm>
            <a:off x="9335904" y="4765009"/>
            <a:ext cx="320922" cy="429733"/>
          </a:xfrm>
          <a:prstGeom prst="rect">
            <a:avLst/>
          </a:prstGeom>
          <a:noFill/>
        </p:spPr>
        <p:txBody>
          <a:bodyPr wrap="none" rtlCol="0">
            <a:spAutoFit/>
          </a:bodyPr>
          <a:lstStyle/>
          <a:p>
            <a:pPr algn="l">
              <a:lnSpc>
                <a:spcPct val="150000"/>
              </a:lnSpc>
            </a:pPr>
            <a:r>
              <a:rPr lang="en-NL" sz="1600" dirty="0">
                <a:latin typeface="Avenir Book" panose="02000503020000020003" pitchFamily="2" charset="0"/>
              </a:rPr>
              <a:t>+</a:t>
            </a:r>
          </a:p>
        </p:txBody>
      </p:sp>
      <p:sp>
        <p:nvSpPr>
          <p:cNvPr id="265" name="TextBox 264">
            <a:extLst>
              <a:ext uri="{FF2B5EF4-FFF2-40B4-BE49-F238E27FC236}">
                <a16:creationId xmlns:a16="http://schemas.microsoft.com/office/drawing/2014/main" id="{0B4A987E-33FC-D2E1-BA24-91D9C26DD1C3}"/>
              </a:ext>
            </a:extLst>
          </p:cNvPr>
          <p:cNvSpPr txBox="1"/>
          <p:nvPr/>
        </p:nvSpPr>
        <p:spPr>
          <a:xfrm>
            <a:off x="8408678" y="4641329"/>
            <a:ext cx="737463" cy="492443"/>
          </a:xfrm>
          <a:prstGeom prst="rect">
            <a:avLst/>
          </a:prstGeom>
          <a:solidFill>
            <a:schemeClr val="accent2"/>
          </a:solidFill>
        </p:spPr>
        <p:txBody>
          <a:bodyPr wrap="square" rtlCol="0">
            <a:spAutoFit/>
          </a:bodyPr>
          <a:lstStyle/>
          <a:p>
            <a:pPr algn="l"/>
            <a:r>
              <a:rPr lang="en-US" sz="1300" dirty="0">
                <a:solidFill>
                  <a:schemeClr val="bg1"/>
                </a:solidFill>
                <a:latin typeface="Avenir Book" panose="02000503020000020003" pitchFamily="2" charset="0"/>
              </a:rPr>
              <a:t>Ronde 3</a:t>
            </a:r>
            <a:endParaRPr lang="en-NL" sz="1300" dirty="0">
              <a:solidFill>
                <a:schemeClr val="bg1"/>
              </a:solidFill>
              <a:latin typeface="Avenir Book" panose="02000503020000020003" pitchFamily="2" charset="0"/>
            </a:endParaRPr>
          </a:p>
        </p:txBody>
      </p:sp>
      <p:sp>
        <p:nvSpPr>
          <p:cNvPr id="266" name="TextBox 265">
            <a:extLst>
              <a:ext uri="{FF2B5EF4-FFF2-40B4-BE49-F238E27FC236}">
                <a16:creationId xmlns:a16="http://schemas.microsoft.com/office/drawing/2014/main" id="{76239DCE-36AF-97DE-60D7-FBC4708334B0}"/>
              </a:ext>
            </a:extLst>
          </p:cNvPr>
          <p:cNvSpPr txBox="1"/>
          <p:nvPr/>
        </p:nvSpPr>
        <p:spPr>
          <a:xfrm>
            <a:off x="9328600" y="5142156"/>
            <a:ext cx="320922" cy="429733"/>
          </a:xfrm>
          <a:prstGeom prst="rect">
            <a:avLst/>
          </a:prstGeom>
          <a:noFill/>
        </p:spPr>
        <p:txBody>
          <a:bodyPr wrap="none" rtlCol="0">
            <a:spAutoFit/>
          </a:bodyPr>
          <a:lstStyle/>
          <a:p>
            <a:pPr algn="l">
              <a:lnSpc>
                <a:spcPct val="150000"/>
              </a:lnSpc>
            </a:pPr>
            <a:r>
              <a:rPr lang="en-NL" sz="1600" dirty="0">
                <a:latin typeface="Avenir Book" panose="02000503020000020003" pitchFamily="2" charset="0"/>
              </a:rPr>
              <a:t>+</a:t>
            </a:r>
          </a:p>
        </p:txBody>
      </p:sp>
      <p:sp>
        <p:nvSpPr>
          <p:cNvPr id="267" name="TextBox 266">
            <a:extLst>
              <a:ext uri="{FF2B5EF4-FFF2-40B4-BE49-F238E27FC236}">
                <a16:creationId xmlns:a16="http://schemas.microsoft.com/office/drawing/2014/main" id="{8C620671-2110-E002-B911-F18A5051E5EC}"/>
              </a:ext>
            </a:extLst>
          </p:cNvPr>
          <p:cNvSpPr txBox="1"/>
          <p:nvPr/>
        </p:nvSpPr>
        <p:spPr>
          <a:xfrm>
            <a:off x="9330285" y="5485589"/>
            <a:ext cx="320922" cy="429733"/>
          </a:xfrm>
          <a:prstGeom prst="rect">
            <a:avLst/>
          </a:prstGeom>
          <a:noFill/>
        </p:spPr>
        <p:txBody>
          <a:bodyPr wrap="none" rtlCol="0">
            <a:spAutoFit/>
          </a:bodyPr>
          <a:lstStyle/>
          <a:p>
            <a:pPr algn="l">
              <a:lnSpc>
                <a:spcPct val="150000"/>
              </a:lnSpc>
            </a:pPr>
            <a:r>
              <a:rPr lang="en-NL" sz="1600" dirty="0">
                <a:latin typeface="Avenir Book" panose="02000503020000020003" pitchFamily="2" charset="0"/>
              </a:rPr>
              <a:t>+</a:t>
            </a:r>
          </a:p>
        </p:txBody>
      </p:sp>
      <p:sp>
        <p:nvSpPr>
          <p:cNvPr id="268" name="Rectangle 267">
            <a:extLst>
              <a:ext uri="{FF2B5EF4-FFF2-40B4-BE49-F238E27FC236}">
                <a16:creationId xmlns:a16="http://schemas.microsoft.com/office/drawing/2014/main" id="{2BD3F29A-0A86-0E97-4CBA-6A44D065AA50}"/>
              </a:ext>
            </a:extLst>
          </p:cNvPr>
          <p:cNvSpPr/>
          <p:nvPr/>
        </p:nvSpPr>
        <p:spPr>
          <a:xfrm>
            <a:off x="9158851" y="6153806"/>
            <a:ext cx="690394" cy="570122"/>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dirty="0">
                <a:solidFill>
                  <a:schemeClr val="tx1"/>
                </a:solidFill>
                <a:latin typeface="Avenir Book" panose="02000503020000020003" pitchFamily="2" charset="0"/>
              </a:rPr>
              <a:t>112</a:t>
            </a:r>
          </a:p>
        </p:txBody>
      </p:sp>
      <p:grpSp>
        <p:nvGrpSpPr>
          <p:cNvPr id="269" name="Group 268">
            <a:extLst>
              <a:ext uri="{FF2B5EF4-FFF2-40B4-BE49-F238E27FC236}">
                <a16:creationId xmlns:a16="http://schemas.microsoft.com/office/drawing/2014/main" id="{1596234A-B30E-FF6C-A81D-D6743D777485}"/>
              </a:ext>
            </a:extLst>
          </p:cNvPr>
          <p:cNvGrpSpPr/>
          <p:nvPr/>
        </p:nvGrpSpPr>
        <p:grpSpPr>
          <a:xfrm>
            <a:off x="8629478" y="5061492"/>
            <a:ext cx="518091" cy="303225"/>
            <a:chOff x="10561181" y="31648"/>
            <a:chExt cx="518091" cy="303225"/>
          </a:xfrm>
        </p:grpSpPr>
        <p:sp>
          <p:nvSpPr>
            <p:cNvPr id="270" name="Rectangle 269">
              <a:extLst>
                <a:ext uri="{FF2B5EF4-FFF2-40B4-BE49-F238E27FC236}">
                  <a16:creationId xmlns:a16="http://schemas.microsoft.com/office/drawing/2014/main" id="{99BBDFD4-6FE1-0FE4-BC23-CBD4EF3C303C}"/>
                </a:ext>
              </a:extLst>
            </p:cNvPr>
            <p:cNvSpPr/>
            <p:nvPr/>
          </p:nvSpPr>
          <p:spPr>
            <a:xfrm>
              <a:off x="10561182" y="126823"/>
              <a:ext cx="469474" cy="15501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bg1"/>
                </a:solidFill>
                <a:latin typeface="Avenir Book" panose="02000503020000020003" pitchFamily="2" charset="0"/>
              </a:endParaRPr>
            </a:p>
          </p:txBody>
        </p:sp>
        <p:sp>
          <p:nvSpPr>
            <p:cNvPr id="271" name="TextBox 270">
              <a:extLst>
                <a:ext uri="{FF2B5EF4-FFF2-40B4-BE49-F238E27FC236}">
                  <a16:creationId xmlns:a16="http://schemas.microsoft.com/office/drawing/2014/main" id="{BF6F3C9E-29EF-03A3-7AB0-D4AA4393383D}"/>
                </a:ext>
              </a:extLst>
            </p:cNvPr>
            <p:cNvSpPr txBox="1"/>
            <p:nvPr/>
          </p:nvSpPr>
          <p:spPr>
            <a:xfrm>
              <a:off x="10561181" y="31648"/>
              <a:ext cx="518091" cy="303225"/>
            </a:xfrm>
            <a:prstGeom prst="rect">
              <a:avLst/>
            </a:prstGeom>
            <a:noFill/>
          </p:spPr>
          <p:txBody>
            <a:bodyPr wrap="none" rtlCol="0">
              <a:spAutoFit/>
            </a:bodyPr>
            <a:lstStyle/>
            <a:p>
              <a:pPr algn="l">
                <a:lnSpc>
                  <a:spcPct val="150000"/>
                </a:lnSpc>
              </a:pPr>
              <a:r>
                <a:rPr lang="en-NL" sz="1000" dirty="0">
                  <a:solidFill>
                    <a:schemeClr val="bg1"/>
                  </a:solidFill>
                  <a:latin typeface="Avenir Book" panose="02000503020000020003" pitchFamily="2" charset="0"/>
                </a:rPr>
                <a:t>Geluk</a:t>
              </a:r>
            </a:p>
          </p:txBody>
        </p:sp>
      </p:grpSp>
      <p:grpSp>
        <p:nvGrpSpPr>
          <p:cNvPr id="272" name="Group 271">
            <a:extLst>
              <a:ext uri="{FF2B5EF4-FFF2-40B4-BE49-F238E27FC236}">
                <a16:creationId xmlns:a16="http://schemas.microsoft.com/office/drawing/2014/main" id="{40D52D52-FBC4-3B6A-5162-13EED9E667E8}"/>
              </a:ext>
            </a:extLst>
          </p:cNvPr>
          <p:cNvGrpSpPr/>
          <p:nvPr/>
        </p:nvGrpSpPr>
        <p:grpSpPr>
          <a:xfrm rot="21599218">
            <a:off x="8410964" y="5400813"/>
            <a:ext cx="883575" cy="303225"/>
            <a:chOff x="10443629" y="28508"/>
            <a:chExt cx="883575" cy="303225"/>
          </a:xfrm>
        </p:grpSpPr>
        <p:sp>
          <p:nvSpPr>
            <p:cNvPr id="273" name="Rectangle 272">
              <a:extLst>
                <a:ext uri="{FF2B5EF4-FFF2-40B4-BE49-F238E27FC236}">
                  <a16:creationId xmlns:a16="http://schemas.microsoft.com/office/drawing/2014/main" id="{DA072FA8-0D2F-ED9F-B34B-CDE1B043A422}"/>
                </a:ext>
              </a:extLst>
            </p:cNvPr>
            <p:cNvSpPr/>
            <p:nvPr/>
          </p:nvSpPr>
          <p:spPr>
            <a:xfrm>
              <a:off x="10561181" y="126824"/>
              <a:ext cx="650170" cy="155013"/>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bg1"/>
                </a:solidFill>
                <a:latin typeface="Avenir Book" panose="02000503020000020003" pitchFamily="2" charset="0"/>
              </a:endParaRPr>
            </a:p>
          </p:txBody>
        </p:sp>
        <p:sp>
          <p:nvSpPr>
            <p:cNvPr id="274" name="TextBox 273">
              <a:extLst>
                <a:ext uri="{FF2B5EF4-FFF2-40B4-BE49-F238E27FC236}">
                  <a16:creationId xmlns:a16="http://schemas.microsoft.com/office/drawing/2014/main" id="{394A51B7-9280-CDCB-BC05-0FEB132BA08D}"/>
                </a:ext>
              </a:extLst>
            </p:cNvPr>
            <p:cNvSpPr txBox="1"/>
            <p:nvPr/>
          </p:nvSpPr>
          <p:spPr>
            <a:xfrm>
              <a:off x="10443629" y="28508"/>
              <a:ext cx="883575" cy="303225"/>
            </a:xfrm>
            <a:prstGeom prst="rect">
              <a:avLst/>
            </a:prstGeom>
            <a:noFill/>
          </p:spPr>
          <p:txBody>
            <a:bodyPr wrap="none" rtlCol="0">
              <a:spAutoFit/>
            </a:bodyPr>
            <a:lstStyle/>
            <a:p>
              <a:pPr algn="l">
                <a:lnSpc>
                  <a:spcPct val="150000"/>
                </a:lnSpc>
              </a:pPr>
              <a:r>
                <a:rPr lang="en-NL" sz="1000" dirty="0">
                  <a:solidFill>
                    <a:schemeClr val="bg1"/>
                  </a:solidFill>
                  <a:latin typeface="Avenir Book" panose="02000503020000020003" pitchFamily="2" charset="0"/>
                </a:rPr>
                <a:t>Gezondheid</a:t>
              </a:r>
            </a:p>
          </p:txBody>
        </p:sp>
      </p:grpSp>
      <p:grpSp>
        <p:nvGrpSpPr>
          <p:cNvPr id="275" name="Group 274">
            <a:extLst>
              <a:ext uri="{FF2B5EF4-FFF2-40B4-BE49-F238E27FC236}">
                <a16:creationId xmlns:a16="http://schemas.microsoft.com/office/drawing/2014/main" id="{0643EE51-F559-3389-181F-A1D662E28F8B}"/>
              </a:ext>
            </a:extLst>
          </p:cNvPr>
          <p:cNvGrpSpPr/>
          <p:nvPr/>
        </p:nvGrpSpPr>
        <p:grpSpPr>
          <a:xfrm>
            <a:off x="8503591" y="5729136"/>
            <a:ext cx="753732" cy="303225"/>
            <a:chOff x="10516953" y="29103"/>
            <a:chExt cx="753732" cy="303225"/>
          </a:xfrm>
        </p:grpSpPr>
        <p:sp>
          <p:nvSpPr>
            <p:cNvPr id="276" name="Rectangle 275">
              <a:extLst>
                <a:ext uri="{FF2B5EF4-FFF2-40B4-BE49-F238E27FC236}">
                  <a16:creationId xmlns:a16="http://schemas.microsoft.com/office/drawing/2014/main" id="{04B37512-AF6A-F920-F88A-1E988E80E0AD}"/>
                </a:ext>
              </a:extLst>
            </p:cNvPr>
            <p:cNvSpPr/>
            <p:nvPr/>
          </p:nvSpPr>
          <p:spPr>
            <a:xfrm>
              <a:off x="10561182" y="126824"/>
              <a:ext cx="598433" cy="15501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bg1"/>
                </a:solidFill>
                <a:latin typeface="Avenir Book" panose="02000503020000020003" pitchFamily="2" charset="0"/>
              </a:endParaRPr>
            </a:p>
          </p:txBody>
        </p:sp>
        <p:sp>
          <p:nvSpPr>
            <p:cNvPr id="277" name="TextBox 276">
              <a:extLst>
                <a:ext uri="{FF2B5EF4-FFF2-40B4-BE49-F238E27FC236}">
                  <a16:creationId xmlns:a16="http://schemas.microsoft.com/office/drawing/2014/main" id="{63084F71-1BA9-8288-19D6-419157D6F114}"/>
                </a:ext>
              </a:extLst>
            </p:cNvPr>
            <p:cNvSpPr txBox="1"/>
            <p:nvPr/>
          </p:nvSpPr>
          <p:spPr>
            <a:xfrm>
              <a:off x="10516953" y="29103"/>
              <a:ext cx="753732" cy="303225"/>
            </a:xfrm>
            <a:prstGeom prst="rect">
              <a:avLst/>
            </a:prstGeom>
            <a:noFill/>
          </p:spPr>
          <p:txBody>
            <a:bodyPr wrap="none" rtlCol="0">
              <a:spAutoFit/>
            </a:bodyPr>
            <a:lstStyle/>
            <a:p>
              <a:pPr algn="l">
                <a:lnSpc>
                  <a:spcPct val="150000"/>
                </a:lnSpc>
              </a:pPr>
              <a:r>
                <a:rPr lang="en-NL" sz="1000" dirty="0">
                  <a:solidFill>
                    <a:schemeClr val="bg1"/>
                  </a:solidFill>
                  <a:latin typeface="Avenir Book" panose="02000503020000020003" pitchFamily="2" charset="0"/>
                </a:rPr>
                <a:t>Veiligheid</a:t>
              </a:r>
            </a:p>
          </p:txBody>
        </p:sp>
      </p:grpSp>
      <p:sp>
        <p:nvSpPr>
          <p:cNvPr id="278" name="Rectangle 277">
            <a:extLst>
              <a:ext uri="{FF2B5EF4-FFF2-40B4-BE49-F238E27FC236}">
                <a16:creationId xmlns:a16="http://schemas.microsoft.com/office/drawing/2014/main" id="{21286E44-D1C5-92A8-4E2C-6F0D7BE11924}"/>
              </a:ext>
            </a:extLst>
          </p:cNvPr>
          <p:cNvSpPr/>
          <p:nvPr/>
        </p:nvSpPr>
        <p:spPr>
          <a:xfrm>
            <a:off x="9295449" y="5136364"/>
            <a:ext cx="353560" cy="195297"/>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5</a:t>
            </a:r>
          </a:p>
        </p:txBody>
      </p:sp>
      <p:sp>
        <p:nvSpPr>
          <p:cNvPr id="279" name="Rectangle 278">
            <a:extLst>
              <a:ext uri="{FF2B5EF4-FFF2-40B4-BE49-F238E27FC236}">
                <a16:creationId xmlns:a16="http://schemas.microsoft.com/office/drawing/2014/main" id="{22149A4C-63E7-4A38-FEFE-1E34AE3442D1}"/>
              </a:ext>
            </a:extLst>
          </p:cNvPr>
          <p:cNvSpPr/>
          <p:nvPr/>
        </p:nvSpPr>
        <p:spPr>
          <a:xfrm>
            <a:off x="9295449" y="5811455"/>
            <a:ext cx="353560" cy="195297"/>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2</a:t>
            </a:r>
          </a:p>
        </p:txBody>
      </p:sp>
      <p:sp>
        <p:nvSpPr>
          <p:cNvPr id="280" name="Rectangle 279">
            <a:extLst>
              <a:ext uri="{FF2B5EF4-FFF2-40B4-BE49-F238E27FC236}">
                <a16:creationId xmlns:a16="http://schemas.microsoft.com/office/drawing/2014/main" id="{D589D89C-1908-8515-B05F-BE173C00D27F}"/>
              </a:ext>
            </a:extLst>
          </p:cNvPr>
          <p:cNvSpPr/>
          <p:nvPr/>
        </p:nvSpPr>
        <p:spPr>
          <a:xfrm>
            <a:off x="9295449" y="5474305"/>
            <a:ext cx="353560" cy="19529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7</a:t>
            </a:r>
          </a:p>
        </p:txBody>
      </p:sp>
      <p:sp>
        <p:nvSpPr>
          <p:cNvPr id="281" name="Rectangle 280">
            <a:extLst>
              <a:ext uri="{FF2B5EF4-FFF2-40B4-BE49-F238E27FC236}">
                <a16:creationId xmlns:a16="http://schemas.microsoft.com/office/drawing/2014/main" id="{60B69C03-C2C9-770C-343F-F8E09A77F855}"/>
              </a:ext>
            </a:extLst>
          </p:cNvPr>
          <p:cNvSpPr/>
          <p:nvPr/>
        </p:nvSpPr>
        <p:spPr>
          <a:xfrm>
            <a:off x="9211048" y="4641329"/>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98</a:t>
            </a:r>
          </a:p>
        </p:txBody>
      </p:sp>
      <p:cxnSp>
        <p:nvCxnSpPr>
          <p:cNvPr id="282" name="Straight Arrow Connector 281">
            <a:extLst>
              <a:ext uri="{FF2B5EF4-FFF2-40B4-BE49-F238E27FC236}">
                <a16:creationId xmlns:a16="http://schemas.microsoft.com/office/drawing/2014/main" id="{0484D7D9-08F2-A647-6356-50603C30811E}"/>
              </a:ext>
            </a:extLst>
          </p:cNvPr>
          <p:cNvCxnSpPr>
            <a:cxnSpLocks/>
          </p:cNvCxnSpPr>
          <p:nvPr/>
        </p:nvCxnSpPr>
        <p:spPr>
          <a:xfrm flipH="1">
            <a:off x="9733859" y="4678448"/>
            <a:ext cx="1001157" cy="50884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3" name="Straight Arrow Connector 282">
            <a:extLst>
              <a:ext uri="{FF2B5EF4-FFF2-40B4-BE49-F238E27FC236}">
                <a16:creationId xmlns:a16="http://schemas.microsoft.com/office/drawing/2014/main" id="{0037202B-6FFA-5866-28E6-013CADAEEE7E}"/>
              </a:ext>
            </a:extLst>
          </p:cNvPr>
          <p:cNvCxnSpPr>
            <a:cxnSpLocks/>
          </p:cNvCxnSpPr>
          <p:nvPr/>
        </p:nvCxnSpPr>
        <p:spPr>
          <a:xfrm flipH="1">
            <a:off x="9733859" y="4650114"/>
            <a:ext cx="1456025" cy="90292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4" name="Straight Arrow Connector 283">
            <a:extLst>
              <a:ext uri="{FF2B5EF4-FFF2-40B4-BE49-F238E27FC236}">
                <a16:creationId xmlns:a16="http://schemas.microsoft.com/office/drawing/2014/main" id="{464EBC41-999E-E012-F4AB-1BA8FC4975AB}"/>
              </a:ext>
            </a:extLst>
          </p:cNvPr>
          <p:cNvCxnSpPr>
            <a:cxnSpLocks/>
          </p:cNvCxnSpPr>
          <p:nvPr/>
        </p:nvCxnSpPr>
        <p:spPr>
          <a:xfrm flipH="1">
            <a:off x="9748018" y="4668504"/>
            <a:ext cx="1798067" cy="12405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 name="Tekstvak 3">
            <a:extLst>
              <a:ext uri="{FF2B5EF4-FFF2-40B4-BE49-F238E27FC236}">
                <a16:creationId xmlns:a16="http://schemas.microsoft.com/office/drawing/2014/main" id="{E259D23A-B11B-125B-EBAB-A8BC4E6541A0}"/>
              </a:ext>
            </a:extLst>
          </p:cNvPr>
          <p:cNvSpPr txBox="1"/>
          <p:nvPr/>
        </p:nvSpPr>
        <p:spPr>
          <a:xfrm>
            <a:off x="595068" y="2526264"/>
            <a:ext cx="4917497" cy="338554"/>
          </a:xfrm>
          <a:prstGeom prst="rect">
            <a:avLst/>
          </a:prstGeom>
          <a:solidFill>
            <a:schemeClr val="accent2"/>
          </a:solidFill>
          <a:effectLst>
            <a:outerShdw dist="71720" dir="2520000" algn="tl" rotWithShape="0">
              <a:schemeClr val="tx2"/>
            </a:outerShdw>
          </a:effectLst>
        </p:spPr>
        <p:txBody>
          <a:bodyPr wrap="square">
            <a:spAutoFit/>
          </a:bodyPr>
          <a:lstStyle/>
          <a:p>
            <a:pPr algn="ctr"/>
            <a:r>
              <a:rPr lang="nl-NL" sz="1600" b="1" spc="300" dirty="0">
                <a:solidFill>
                  <a:schemeClr val="bg1"/>
                </a:solidFill>
                <a:latin typeface="Avenir Book" panose="02000503020000020003" pitchFamily="2" charset="0"/>
                <a:cs typeface="Calibri" panose="020F0502020204030204" pitchFamily="34" charset="0"/>
              </a:rPr>
              <a:t>HET EINDE VAN HET SPEL</a:t>
            </a:r>
            <a:endParaRPr lang="nl-NL" sz="1600" spc="300" dirty="0">
              <a:solidFill>
                <a:schemeClr val="bg1"/>
              </a:solidFill>
              <a:latin typeface="Avenir Book" panose="02000503020000020003" pitchFamily="2" charset="0"/>
              <a:cs typeface="Calibri" panose="020F0502020204030204" pitchFamily="34" charset="0"/>
            </a:endParaRPr>
          </a:p>
        </p:txBody>
      </p:sp>
      <p:sp>
        <p:nvSpPr>
          <p:cNvPr id="2" name="TextBox 2">
            <a:extLst>
              <a:ext uri="{FF2B5EF4-FFF2-40B4-BE49-F238E27FC236}">
                <a16:creationId xmlns:a16="http://schemas.microsoft.com/office/drawing/2014/main" id="{F420FAC7-A300-BEB6-66AA-3939E502E10D}"/>
              </a:ext>
            </a:extLst>
          </p:cNvPr>
          <p:cNvSpPr txBox="1"/>
          <p:nvPr/>
        </p:nvSpPr>
        <p:spPr>
          <a:xfrm>
            <a:off x="1996088" y="592949"/>
            <a:ext cx="1176925"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SPELUITLEG</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59003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 grpId="0" animBg="1"/>
      <p:bldP spid="246" grpId="0" animBg="1"/>
      <p:bldP spid="247" grpId="0" animBg="1"/>
      <p:bldP spid="248" grpId="0" animBg="1"/>
      <p:bldP spid="249" grpId="0" animBg="1"/>
      <p:bldP spid="250" grpId="0" animBg="1"/>
      <p:bldP spid="251" grpId="0" animBg="1"/>
      <p:bldP spid="252" grpId="0" animBg="1"/>
      <p:bldP spid="253" grpId="0" animBg="1"/>
      <p:bldP spid="254" grpId="0" animBg="1"/>
      <p:bldP spid="255" grpId="0" animBg="1"/>
      <p:bldP spid="256" grpId="0" animBg="1"/>
      <p:bldP spid="257" grpId="0" animBg="1"/>
      <p:bldP spid="258" grpId="0" animBg="1"/>
      <p:bldP spid="259" grpId="0" animBg="1"/>
      <p:bldP spid="26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EABE620-D464-7550-DC6B-CA993BC73C29}"/>
              </a:ext>
            </a:extLst>
          </p:cNvPr>
          <p:cNvSpPr/>
          <p:nvPr/>
        </p:nvSpPr>
        <p:spPr>
          <a:xfrm>
            <a:off x="4049486" y="2150340"/>
            <a:ext cx="4049485" cy="300334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300" dirty="0">
                <a:solidFill>
                  <a:schemeClr val="tx1"/>
                </a:solidFill>
                <a:latin typeface="Avenir Book" panose="02000503020000020003" pitchFamily="2" charset="0"/>
              </a:rPr>
              <a:t>. </a:t>
            </a:r>
            <a:r>
              <a:rPr lang="en-NL" sz="1300" dirty="0">
                <a:solidFill>
                  <a:schemeClr val="tx1"/>
                </a:solidFill>
                <a:latin typeface="Avenir Book" panose="02000503020000020003" pitchFamily="2" charset="0"/>
              </a:rPr>
              <a:t> </a:t>
            </a:r>
          </a:p>
        </p:txBody>
      </p:sp>
      <p:pic>
        <p:nvPicPr>
          <p:cNvPr id="9" name="Picture 8">
            <a:extLst>
              <a:ext uri="{FF2B5EF4-FFF2-40B4-BE49-F238E27FC236}">
                <a16:creationId xmlns:a16="http://schemas.microsoft.com/office/drawing/2014/main" id="{3A78A72D-A938-FCBA-6D4B-3230FE64779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06976" y="5199912"/>
            <a:ext cx="1812058" cy="1801337"/>
          </a:xfrm>
          <a:prstGeom prst="rect">
            <a:avLst/>
          </a:prstGeom>
        </p:spPr>
      </p:pic>
      <p:pic>
        <p:nvPicPr>
          <p:cNvPr id="10" name="Picture 9">
            <a:extLst>
              <a:ext uri="{FF2B5EF4-FFF2-40B4-BE49-F238E27FC236}">
                <a16:creationId xmlns:a16="http://schemas.microsoft.com/office/drawing/2014/main" id="{50EF97EF-C95F-BA09-673D-0B1097D9EA1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23262" y="4072772"/>
            <a:ext cx="1812058" cy="1801337"/>
          </a:xfrm>
          <a:prstGeom prst="rect">
            <a:avLst/>
          </a:prstGeom>
        </p:spPr>
      </p:pic>
      <p:pic>
        <p:nvPicPr>
          <p:cNvPr id="11" name="Picture 10">
            <a:extLst>
              <a:ext uri="{FF2B5EF4-FFF2-40B4-BE49-F238E27FC236}">
                <a16:creationId xmlns:a16="http://schemas.microsoft.com/office/drawing/2014/main" id="{681DE2F6-8593-D792-63DF-D8E771EB7F2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8471" y="4820259"/>
            <a:ext cx="1812058" cy="1801337"/>
          </a:xfrm>
          <a:prstGeom prst="rect">
            <a:avLst/>
          </a:prstGeom>
        </p:spPr>
      </p:pic>
      <p:pic>
        <p:nvPicPr>
          <p:cNvPr id="12" name="Picture 11">
            <a:extLst>
              <a:ext uri="{FF2B5EF4-FFF2-40B4-BE49-F238E27FC236}">
                <a16:creationId xmlns:a16="http://schemas.microsoft.com/office/drawing/2014/main" id="{3B824228-FA06-45B1-C8DA-E0F24B1452E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419034" y="880572"/>
            <a:ext cx="1812058" cy="1801337"/>
          </a:xfrm>
          <a:prstGeom prst="rect">
            <a:avLst/>
          </a:prstGeom>
        </p:spPr>
      </p:pic>
      <p:sp>
        <p:nvSpPr>
          <p:cNvPr id="15" name="TextBox 14">
            <a:extLst>
              <a:ext uri="{FF2B5EF4-FFF2-40B4-BE49-F238E27FC236}">
                <a16:creationId xmlns:a16="http://schemas.microsoft.com/office/drawing/2014/main" id="{3C83C3D3-910C-FC85-B378-123434B6E4D0}"/>
              </a:ext>
            </a:extLst>
          </p:cNvPr>
          <p:cNvSpPr txBox="1"/>
          <p:nvPr/>
        </p:nvSpPr>
        <p:spPr>
          <a:xfrm>
            <a:off x="4454369" y="2196567"/>
            <a:ext cx="3283271" cy="2443939"/>
          </a:xfrm>
          <a:prstGeom prst="rect">
            <a:avLst/>
          </a:prstGeom>
          <a:noFill/>
        </p:spPr>
        <p:txBody>
          <a:bodyPr wrap="none" rtlCol="0">
            <a:spAutoFit/>
          </a:bodyPr>
          <a:lstStyle/>
          <a:p>
            <a:pPr algn="ctr">
              <a:lnSpc>
                <a:spcPct val="150000"/>
              </a:lnSpc>
            </a:pPr>
            <a:r>
              <a:rPr lang="en-US" sz="5000" dirty="0">
                <a:solidFill>
                  <a:schemeClr val="bg1"/>
                </a:solidFill>
                <a:latin typeface="Avenir Book" panose="02000503020000020003" pitchFamily="2" charset="0"/>
              </a:rPr>
              <a:t>RONDE 1</a:t>
            </a:r>
          </a:p>
          <a:p>
            <a:pPr algn="ctr">
              <a:lnSpc>
                <a:spcPct val="150000"/>
              </a:lnSpc>
            </a:pPr>
            <a:r>
              <a:rPr lang="en-US" sz="2000" dirty="0" err="1">
                <a:solidFill>
                  <a:schemeClr val="bg1"/>
                </a:solidFill>
                <a:latin typeface="Avenir Book" panose="02000503020000020003" pitchFamily="2" charset="0"/>
              </a:rPr>
              <a:t>Veel</a:t>
            </a:r>
            <a:r>
              <a:rPr lang="en-US" sz="2000" dirty="0">
                <a:solidFill>
                  <a:schemeClr val="bg1"/>
                </a:solidFill>
                <a:latin typeface="Avenir Book" panose="02000503020000020003" pitchFamily="2" charset="0"/>
              </a:rPr>
              <a:t> </a:t>
            </a:r>
            <a:r>
              <a:rPr lang="en-US" sz="2000" dirty="0" err="1">
                <a:solidFill>
                  <a:schemeClr val="bg1"/>
                </a:solidFill>
                <a:latin typeface="Avenir Book" panose="02000503020000020003" pitchFamily="2" charset="0"/>
              </a:rPr>
              <a:t>succes</a:t>
            </a:r>
            <a:r>
              <a:rPr lang="en-US" sz="2000" dirty="0">
                <a:solidFill>
                  <a:schemeClr val="bg1"/>
                </a:solidFill>
                <a:latin typeface="Avenir Book" panose="02000503020000020003" pitchFamily="2" charset="0"/>
              </a:rPr>
              <a:t>, </a:t>
            </a:r>
            <a:r>
              <a:rPr lang="en-US" sz="2000" dirty="0" err="1">
                <a:solidFill>
                  <a:schemeClr val="bg1"/>
                </a:solidFill>
                <a:latin typeface="Avenir Book" panose="02000503020000020003" pitchFamily="2" charset="0"/>
              </a:rPr>
              <a:t>plezier</a:t>
            </a:r>
            <a:r>
              <a:rPr lang="en-US" sz="2000" dirty="0">
                <a:solidFill>
                  <a:schemeClr val="bg1"/>
                </a:solidFill>
                <a:latin typeface="Avenir Book" panose="02000503020000020003" pitchFamily="2" charset="0"/>
              </a:rPr>
              <a:t> </a:t>
            </a:r>
            <a:r>
              <a:rPr lang="en-US" sz="2000" dirty="0" err="1">
                <a:solidFill>
                  <a:schemeClr val="bg1"/>
                </a:solidFill>
                <a:latin typeface="Avenir Book" panose="02000503020000020003" pitchFamily="2" charset="0"/>
              </a:rPr>
              <a:t>en</a:t>
            </a:r>
            <a:r>
              <a:rPr lang="en-US" sz="2000" dirty="0">
                <a:solidFill>
                  <a:schemeClr val="bg1"/>
                </a:solidFill>
                <a:latin typeface="Avenir Book" panose="02000503020000020003" pitchFamily="2" charset="0"/>
              </a:rPr>
              <a:t> </a:t>
            </a:r>
            <a:r>
              <a:rPr lang="en-US" sz="2000" dirty="0" err="1">
                <a:solidFill>
                  <a:schemeClr val="bg1"/>
                </a:solidFill>
                <a:latin typeface="Avenir Book" panose="02000503020000020003" pitchFamily="2" charset="0"/>
              </a:rPr>
              <a:t>dat</a:t>
            </a:r>
            <a:endParaRPr lang="en-US" sz="2000" dirty="0">
              <a:solidFill>
                <a:schemeClr val="bg1"/>
              </a:solidFill>
              <a:latin typeface="Avenir Book" panose="02000503020000020003" pitchFamily="2" charset="0"/>
            </a:endParaRPr>
          </a:p>
          <a:p>
            <a:pPr algn="ctr">
              <a:lnSpc>
                <a:spcPct val="150000"/>
              </a:lnSpc>
            </a:pPr>
            <a:r>
              <a:rPr lang="en-US" sz="2000" dirty="0">
                <a:solidFill>
                  <a:schemeClr val="bg1"/>
                </a:solidFill>
                <a:latin typeface="Avenir Book" panose="02000503020000020003" pitchFamily="2" charset="0"/>
              </a:rPr>
              <a:t>de </a:t>
            </a:r>
            <a:r>
              <a:rPr lang="en-US" sz="2000" dirty="0" err="1">
                <a:solidFill>
                  <a:schemeClr val="bg1"/>
                </a:solidFill>
                <a:latin typeface="Avenir Book" panose="02000503020000020003" pitchFamily="2" charset="0"/>
              </a:rPr>
              <a:t>beste</a:t>
            </a:r>
            <a:r>
              <a:rPr lang="en-US" sz="2000" dirty="0">
                <a:solidFill>
                  <a:schemeClr val="bg1"/>
                </a:solidFill>
                <a:latin typeface="Avenir Book" panose="02000503020000020003" pitchFamily="2" charset="0"/>
              </a:rPr>
              <a:t> </a:t>
            </a:r>
            <a:r>
              <a:rPr lang="en-US" sz="2000" dirty="0" err="1">
                <a:solidFill>
                  <a:schemeClr val="bg1"/>
                </a:solidFill>
                <a:latin typeface="Avenir Book" panose="02000503020000020003" pitchFamily="2" charset="0"/>
              </a:rPr>
              <a:t>stad</a:t>
            </a:r>
            <a:r>
              <a:rPr lang="en-US" sz="2000" dirty="0">
                <a:solidFill>
                  <a:schemeClr val="bg1"/>
                </a:solidFill>
                <a:latin typeface="Avenir Book" panose="02000503020000020003" pitchFamily="2" charset="0"/>
              </a:rPr>
              <a:t> mag </a:t>
            </a:r>
            <a:r>
              <a:rPr lang="en-US" sz="2000" dirty="0" err="1">
                <a:solidFill>
                  <a:schemeClr val="bg1"/>
                </a:solidFill>
                <a:latin typeface="Avenir Book" panose="02000503020000020003" pitchFamily="2" charset="0"/>
              </a:rPr>
              <a:t>winnen</a:t>
            </a:r>
            <a:r>
              <a:rPr lang="en-US" sz="2000" dirty="0">
                <a:solidFill>
                  <a:schemeClr val="bg1"/>
                </a:solidFill>
                <a:latin typeface="Avenir Book" panose="02000503020000020003" pitchFamily="2" charset="0"/>
              </a:rPr>
              <a:t>!</a:t>
            </a:r>
          </a:p>
          <a:p>
            <a:pPr algn="ctr">
              <a:lnSpc>
                <a:spcPct val="150000"/>
              </a:lnSpc>
            </a:pPr>
            <a:r>
              <a:rPr lang="en-US" sz="1300" dirty="0">
                <a:solidFill>
                  <a:schemeClr val="bg1"/>
                </a:solidFill>
                <a:latin typeface="Avenir Book" panose="02000503020000020003" pitchFamily="2" charset="0"/>
              </a:rPr>
              <a:t>Bouw </a:t>
            </a:r>
            <a:r>
              <a:rPr lang="en-US" sz="1300" dirty="0" err="1">
                <a:solidFill>
                  <a:schemeClr val="bg1"/>
                </a:solidFill>
                <a:latin typeface="Avenir Book" panose="02000503020000020003" pitchFamily="2" charset="0"/>
              </a:rPr>
              <a:t>verstandig</a:t>
            </a:r>
            <a:r>
              <a:rPr lang="en-US" sz="1300" dirty="0">
                <a:solidFill>
                  <a:schemeClr val="bg1"/>
                </a:solidFill>
                <a:latin typeface="Avenir Book" panose="02000503020000020003" pitchFamily="2" charset="0"/>
              </a:rPr>
              <a:t> </a:t>
            </a:r>
            <a:r>
              <a:rPr lang="en-US" sz="1300" dirty="0" err="1">
                <a:solidFill>
                  <a:schemeClr val="bg1"/>
                </a:solidFill>
                <a:latin typeface="Avenir Book" panose="02000503020000020003" pitchFamily="2" charset="0"/>
              </a:rPr>
              <a:t>en</a:t>
            </a:r>
            <a:r>
              <a:rPr lang="en-US" sz="1300" dirty="0">
                <a:solidFill>
                  <a:schemeClr val="bg1"/>
                </a:solidFill>
                <a:latin typeface="Avenir Book" panose="02000503020000020003" pitchFamily="2" charset="0"/>
              </a:rPr>
              <a:t> </a:t>
            </a:r>
            <a:r>
              <a:rPr lang="en-US" sz="1300" dirty="0" err="1">
                <a:solidFill>
                  <a:schemeClr val="bg1"/>
                </a:solidFill>
                <a:latin typeface="Avenir Book" panose="02000503020000020003" pitchFamily="2" charset="0"/>
              </a:rPr>
              <a:t>veel</a:t>
            </a:r>
            <a:r>
              <a:rPr lang="en-US" sz="1300" dirty="0">
                <a:solidFill>
                  <a:schemeClr val="bg1"/>
                </a:solidFill>
                <a:latin typeface="Avenir Book" panose="02000503020000020003" pitchFamily="2" charset="0"/>
              </a:rPr>
              <a:t> </a:t>
            </a:r>
            <a:r>
              <a:rPr lang="en-US" sz="1300" dirty="0" err="1">
                <a:solidFill>
                  <a:schemeClr val="bg1"/>
                </a:solidFill>
                <a:latin typeface="Avenir Book" panose="02000503020000020003" pitchFamily="2" charset="0"/>
              </a:rPr>
              <a:t>geluk</a:t>
            </a:r>
            <a:r>
              <a:rPr lang="en-US" sz="1300" dirty="0">
                <a:solidFill>
                  <a:schemeClr val="bg1"/>
                </a:solidFill>
                <a:latin typeface="Avenir Book" panose="02000503020000020003" pitchFamily="2" charset="0"/>
              </a:rPr>
              <a:t>!</a:t>
            </a:r>
            <a:endParaRPr lang="en-NL" sz="1300" dirty="0">
              <a:solidFill>
                <a:schemeClr val="bg1"/>
              </a:solidFill>
              <a:latin typeface="Avenir Book" panose="02000503020000020003" pitchFamily="2" charset="0"/>
            </a:endParaRPr>
          </a:p>
        </p:txBody>
      </p:sp>
      <p:sp>
        <p:nvSpPr>
          <p:cNvPr id="3" name="Tekstvak 2">
            <a:extLst>
              <a:ext uri="{FF2B5EF4-FFF2-40B4-BE49-F238E27FC236}">
                <a16:creationId xmlns:a16="http://schemas.microsoft.com/office/drawing/2014/main" id="{7F063B25-A8E6-D56C-E998-084244E477F0}"/>
              </a:ext>
            </a:extLst>
          </p:cNvPr>
          <p:cNvSpPr txBox="1"/>
          <p:nvPr/>
        </p:nvSpPr>
        <p:spPr>
          <a:xfrm>
            <a:off x="4049485" y="1267955"/>
            <a:ext cx="4049485" cy="700916"/>
          </a:xfrm>
          <a:prstGeom prst="rect">
            <a:avLst/>
          </a:prstGeom>
          <a:solidFill>
            <a:schemeClr val="tx1"/>
          </a:solidFill>
          <a:effectLst>
            <a:outerShdw dist="71720" dir="2520000" algn="tl" rotWithShape="0">
              <a:schemeClr val="tx2"/>
            </a:outerShdw>
          </a:effectLst>
        </p:spPr>
        <p:txBody>
          <a:bodyPr wrap="square" lIns="360000" tIns="180000" rIns="360000" bIns="180000" rtlCol="0">
            <a:spAutoFit/>
          </a:bodyPr>
          <a:lstStyle/>
          <a:p>
            <a:pPr algn="ctr">
              <a:lnSpc>
                <a:spcPct val="150000"/>
              </a:lnSpc>
            </a:pPr>
            <a:r>
              <a:rPr lang="nl-NL" sz="1600" b="1" i="0" dirty="0">
                <a:solidFill>
                  <a:schemeClr val="bg1"/>
                </a:solidFill>
                <a:latin typeface="Avenir Book" panose="02000503020000020003" pitchFamily="2" charset="0"/>
                <a:ea typeface="Roboto Light" panose="02000000000000000000" pitchFamily="2" charset="0"/>
              </a:rPr>
              <a:t>STAD TEGEN STAD</a:t>
            </a:r>
          </a:p>
        </p:txBody>
      </p:sp>
      <p:sp>
        <p:nvSpPr>
          <p:cNvPr id="2" name="TextBox 2">
            <a:extLst>
              <a:ext uri="{FF2B5EF4-FFF2-40B4-BE49-F238E27FC236}">
                <a16:creationId xmlns:a16="http://schemas.microsoft.com/office/drawing/2014/main" id="{1B8EB918-CAF9-B20F-88A8-A07186839E66}"/>
              </a:ext>
            </a:extLst>
          </p:cNvPr>
          <p:cNvSpPr txBox="1"/>
          <p:nvPr/>
        </p:nvSpPr>
        <p:spPr>
          <a:xfrm>
            <a:off x="1996088" y="592949"/>
            <a:ext cx="1492716"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SPEEL HET SPEL</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30574345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6" name="Rounded Rectangle 4">
                <a:extLst>
                  <a:ext uri="{FF2B5EF4-FFF2-40B4-BE49-F238E27FC236}">
                    <a16:creationId xmlns:a16="http://schemas.microsoft.com/office/drawing/2014/main" id="{717CF118-E535-FD31-B1E0-6489FE4F5FFA}"/>
                  </a:ext>
                </a:extLst>
              </p:cNvPr>
              <p:cNvSpPr/>
              <p:nvPr/>
            </p:nvSpPr>
            <p:spPr>
              <a:xfrm>
                <a:off x="6814775" y="2089865"/>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Cybercrime</a:t>
                </a:r>
              </a:p>
              <a:p>
                <a:pPr lvl="0" algn="ctr"/>
                <a:r>
                  <a:rPr lang="nl-NL" sz="1300" dirty="0">
                    <a:solidFill>
                      <a:schemeClr val="bg1"/>
                    </a:solidFill>
                    <a:latin typeface="Avenir Book" panose="02000503020000020003" pitchFamily="2" charset="0"/>
                    <a:cs typeface="Courier New" panose="02070309020205020404" pitchFamily="49" charset="0"/>
                  </a:rPr>
                  <a:t>Hackers vallen bedrijven aan.</a:t>
                </a:r>
              </a:p>
              <a:p>
                <a:pPr lvl="0" algn="ctr"/>
                <a14:m>
                  <m:oMath xmlns:m="http://schemas.openxmlformats.org/officeDocument/2006/math">
                    <m:r>
                      <a:rPr lang="nl-NL" sz="1300" i="1">
                        <a:solidFill>
                          <a:schemeClr val="bg1"/>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bg1"/>
                    </a:solidFill>
                    <a:latin typeface="Avenir Book" panose="02000503020000020003" pitchFamily="2" charset="0"/>
                    <a:cs typeface="Courier New" panose="02070309020205020404" pitchFamily="49" charset="0"/>
                  </a:rPr>
                  <a:t> -8, maar -3 met politiebureau</a:t>
                </a:r>
              </a:p>
            </p:txBody>
          </p:sp>
        </mc:Choice>
        <mc:Fallback xmlns="">
          <p:sp>
            <p:nvSpPr>
              <p:cNvPr id="26" name="Rounded Rectangle 4">
                <a:extLst>
                  <a:ext uri="{FF2B5EF4-FFF2-40B4-BE49-F238E27FC236}">
                    <a16:creationId xmlns:a16="http://schemas.microsoft.com/office/drawing/2014/main" id="{717CF118-E535-FD31-B1E0-6489FE4F5FFA}"/>
                  </a:ext>
                </a:extLst>
              </p:cNvPr>
              <p:cNvSpPr>
                <a:spLocks noRot="1" noChangeAspect="1" noMove="1" noResize="1" noEditPoints="1" noAdjustHandles="1" noChangeArrowheads="1" noChangeShapeType="1" noTextEdit="1"/>
              </p:cNvSpPr>
              <p:nvPr/>
            </p:nvSpPr>
            <p:spPr>
              <a:xfrm>
                <a:off x="6814775" y="2089865"/>
                <a:ext cx="2501900" cy="1486953"/>
              </a:xfrm>
              <a:prstGeom prst="roundRect">
                <a:avLst/>
              </a:prstGeom>
              <a:blipFill>
                <a:blip r:embed="rId2"/>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27" name="Rounded Rectangle 4">
                <a:extLst>
                  <a:ext uri="{FF2B5EF4-FFF2-40B4-BE49-F238E27FC236}">
                    <a16:creationId xmlns:a16="http://schemas.microsoft.com/office/drawing/2014/main" id="{9CB13B1C-C012-0DFA-027B-064378F993AE}"/>
                  </a:ext>
                </a:extLst>
              </p:cNvPr>
              <p:cNvSpPr/>
              <p:nvPr/>
            </p:nvSpPr>
            <p:spPr>
              <a:xfrm>
                <a:off x="6819072" y="3671590"/>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Dilemma</a:t>
                </a:r>
              </a:p>
              <a:p>
                <a:pPr lvl="0" algn="ctr"/>
                <a:r>
                  <a:rPr lang="nl-NL" sz="1300" dirty="0">
                    <a:solidFill>
                      <a:schemeClr val="bg1"/>
                    </a:solidFill>
                    <a:latin typeface="Avenir Book" panose="02000503020000020003" pitchFamily="2" charset="0"/>
                    <a:cs typeface="Courier New" panose="02070309020205020404" pitchFamily="49" charset="0"/>
                  </a:rPr>
                  <a:t>Een nieuw veiligheidssysteem: </a:t>
                </a:r>
              </a:p>
              <a:p>
                <a:pPr lvl="0" algn="ctr"/>
                <a14:m>
                  <m:oMath xmlns:m="http://schemas.openxmlformats.org/officeDocument/2006/math">
                    <m:r>
                      <a:rPr lang="nl-NL" sz="130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bg1"/>
                    </a:solidFill>
                    <a:latin typeface="Avenir Book" panose="02000503020000020003" pitchFamily="2" charset="0"/>
                    <a:cs typeface="Courier New" panose="02070309020205020404" pitchFamily="49" charset="0"/>
                  </a:rPr>
                  <a:t>+5 veiligheid of de economie stimuleren? +4 economie</a:t>
                </a:r>
              </a:p>
            </p:txBody>
          </p:sp>
        </mc:Choice>
        <mc:Fallback xmlns="">
          <p:sp>
            <p:nvSpPr>
              <p:cNvPr id="27" name="Rounded Rectangle 4">
                <a:extLst>
                  <a:ext uri="{FF2B5EF4-FFF2-40B4-BE49-F238E27FC236}">
                    <a16:creationId xmlns:a16="http://schemas.microsoft.com/office/drawing/2014/main" id="{9CB13B1C-C012-0DFA-027B-064378F993AE}"/>
                  </a:ext>
                </a:extLst>
              </p:cNvPr>
              <p:cNvSpPr>
                <a:spLocks noRot="1" noChangeAspect="1" noMove="1" noResize="1" noEditPoints="1" noAdjustHandles="1" noChangeArrowheads="1" noChangeShapeType="1" noTextEdit="1"/>
              </p:cNvSpPr>
              <p:nvPr/>
            </p:nvSpPr>
            <p:spPr>
              <a:xfrm>
                <a:off x="6819072" y="3671590"/>
                <a:ext cx="2501900" cy="1486953"/>
              </a:xfrm>
              <a:prstGeom prst="roundRect">
                <a:avLst/>
              </a:prstGeom>
              <a:blipFill>
                <a:blip r:embed="rId3"/>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40" name="Rounded Rectangle 4">
                <a:extLst>
                  <a:ext uri="{FF2B5EF4-FFF2-40B4-BE49-F238E27FC236}">
                    <a16:creationId xmlns:a16="http://schemas.microsoft.com/office/drawing/2014/main" id="{1439A7DB-2F3C-0D4F-ED06-4700086190DB}"/>
                  </a:ext>
                </a:extLst>
              </p:cNvPr>
              <p:cNvSpPr/>
              <p:nvPr/>
            </p:nvSpPr>
            <p:spPr>
              <a:xfrm>
                <a:off x="6826865" y="5259808"/>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Drugsbende gepakt</a:t>
                </a:r>
              </a:p>
              <a:p>
                <a:pPr lvl="0" algn="ctr"/>
                <a:r>
                  <a:rPr lang="nl-NL" sz="1300" dirty="0">
                    <a:solidFill>
                      <a:schemeClr val="bg1"/>
                    </a:solidFill>
                    <a:latin typeface="Avenir Book" panose="02000503020000020003" pitchFamily="2" charset="0"/>
                    <a:cs typeface="Courier New" panose="02070309020205020404" pitchFamily="49" charset="0"/>
                  </a:rPr>
                  <a:t>Door de samenwerking is een grote drugsbende gepakt</a:t>
                </a:r>
              </a:p>
              <a:p>
                <a:pPr lvl="0" algn="ctr"/>
                <a14:m>
                  <m:oMath xmlns:m="http://schemas.openxmlformats.org/officeDocument/2006/math">
                    <m:r>
                      <a:rPr lang="nl-NL" sz="1300" i="1">
                        <a:solidFill>
                          <a:schemeClr val="bg1"/>
                        </a:solidFill>
                        <a:latin typeface="Cambria Math" panose="02040503050406030204" pitchFamily="18" charset="0"/>
                        <a:ea typeface="Cambria Math" panose="02040503050406030204" pitchFamily="18" charset="0"/>
                        <a:cs typeface="Courier New" panose="02070309020205020404" pitchFamily="49" charset="0"/>
                      </a:rPr>
                      <m:t>∎ </m:t>
                    </m:r>
                    <m:r>
                      <a:rPr lang="en-US" sz="1300" b="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bg1"/>
                    </a:solidFill>
                    <a:latin typeface="Avenir Book" panose="02000503020000020003" pitchFamily="2" charset="0"/>
                    <a:cs typeface="Courier New" panose="02070309020205020404" pitchFamily="49" charset="0"/>
                  </a:rPr>
                  <a:t>+5</a:t>
                </a:r>
              </a:p>
            </p:txBody>
          </p:sp>
        </mc:Choice>
        <mc:Fallback xmlns="">
          <p:sp>
            <p:nvSpPr>
              <p:cNvPr id="40" name="Rounded Rectangle 4">
                <a:extLst>
                  <a:ext uri="{FF2B5EF4-FFF2-40B4-BE49-F238E27FC236}">
                    <a16:creationId xmlns:a16="http://schemas.microsoft.com/office/drawing/2014/main" id="{1439A7DB-2F3C-0D4F-ED06-4700086190DB}"/>
                  </a:ext>
                </a:extLst>
              </p:cNvPr>
              <p:cNvSpPr>
                <a:spLocks noRot="1" noChangeAspect="1" noMove="1" noResize="1" noEditPoints="1" noAdjustHandles="1" noChangeArrowheads="1" noChangeShapeType="1" noTextEdit="1"/>
              </p:cNvSpPr>
              <p:nvPr/>
            </p:nvSpPr>
            <p:spPr>
              <a:xfrm>
                <a:off x="6826865" y="5259808"/>
                <a:ext cx="2501900" cy="1486953"/>
              </a:xfrm>
              <a:prstGeom prst="roundRect">
                <a:avLst/>
              </a:prstGeom>
              <a:blipFill>
                <a:blip r:embed="rId4"/>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43" name="Rounded Rectangle 4">
                <a:extLst>
                  <a:ext uri="{FF2B5EF4-FFF2-40B4-BE49-F238E27FC236}">
                    <a16:creationId xmlns:a16="http://schemas.microsoft.com/office/drawing/2014/main" id="{3C7B8FEC-8041-242D-F506-0AEFF70482D3}"/>
                  </a:ext>
                </a:extLst>
              </p:cNvPr>
              <p:cNvSpPr/>
              <p:nvPr/>
            </p:nvSpPr>
            <p:spPr>
              <a:xfrm>
                <a:off x="9433768" y="3678015"/>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Project leef gezond</a:t>
                </a:r>
              </a:p>
              <a:p>
                <a:pPr algn="ctr"/>
                <a14:m>
                  <m:oMath xmlns:m="http://schemas.openxmlformats.org/officeDocument/2006/math">
                    <m:r>
                      <a:rPr lang="nl-NL" sz="130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bg1"/>
                    </a:solidFill>
                    <a:latin typeface="Avenir Book" panose="02000503020000020003" pitchFamily="2" charset="0"/>
                    <a:cs typeface="Courier New" panose="02070309020205020404" pitchFamily="49" charset="0"/>
                  </a:rPr>
                  <a:t> +6, extra +2 met school</a:t>
                </a:r>
              </a:p>
            </p:txBody>
          </p:sp>
        </mc:Choice>
        <mc:Fallback xmlns="">
          <p:sp>
            <p:nvSpPr>
              <p:cNvPr id="43" name="Rounded Rectangle 4">
                <a:extLst>
                  <a:ext uri="{FF2B5EF4-FFF2-40B4-BE49-F238E27FC236}">
                    <a16:creationId xmlns:a16="http://schemas.microsoft.com/office/drawing/2014/main" id="{3C7B8FEC-8041-242D-F506-0AEFF70482D3}"/>
                  </a:ext>
                </a:extLst>
              </p:cNvPr>
              <p:cNvSpPr>
                <a:spLocks noRot="1" noChangeAspect="1" noMove="1" noResize="1" noEditPoints="1" noAdjustHandles="1" noChangeArrowheads="1" noChangeShapeType="1" noTextEdit="1"/>
              </p:cNvSpPr>
              <p:nvPr/>
            </p:nvSpPr>
            <p:spPr>
              <a:xfrm>
                <a:off x="9433768" y="3678015"/>
                <a:ext cx="2501900" cy="1486953"/>
              </a:xfrm>
              <a:prstGeom prst="roundRect">
                <a:avLst/>
              </a:prstGeom>
              <a:blipFill>
                <a:blip r:embed="rId6"/>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187" name="Rounded Rectangle 4">
                <a:extLst>
                  <a:ext uri="{FF2B5EF4-FFF2-40B4-BE49-F238E27FC236}">
                    <a16:creationId xmlns:a16="http://schemas.microsoft.com/office/drawing/2014/main" id="{8AFAF022-F30E-2C8E-B127-933DF3B31CEB}"/>
                  </a:ext>
                </a:extLst>
              </p:cNvPr>
              <p:cNvSpPr/>
              <p:nvPr/>
            </p:nvSpPr>
            <p:spPr>
              <a:xfrm>
                <a:off x="9441561" y="5266233"/>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Dat is moeilijk…</a:t>
                </a:r>
              </a:p>
              <a:p>
                <a:pPr lvl="0" algn="ctr"/>
                <a:r>
                  <a:rPr lang="nl-NL" sz="1300" dirty="0">
                    <a:solidFill>
                      <a:schemeClr val="bg1"/>
                    </a:solidFill>
                    <a:latin typeface="Avenir Book" panose="02000503020000020003" pitchFamily="2" charset="0"/>
                    <a:cs typeface="Courier New" panose="02070309020205020404" pitchFamily="49" charset="0"/>
                  </a:rPr>
                  <a:t>Gebouw is erg duur! Dat wordt geld lenen…</a:t>
                </a:r>
              </a:p>
              <a:p>
                <a:pPr algn="ctr"/>
                <a14:m>
                  <m:oMath xmlns:m="http://schemas.openxmlformats.org/officeDocument/2006/math">
                    <m:r>
                      <a:rPr lang="nl-NL" sz="130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bg1"/>
                    </a:solidFill>
                    <a:latin typeface="Avenir Book" panose="02000503020000020003" pitchFamily="2" charset="0"/>
                    <a:cs typeface="Courier New" panose="02070309020205020404" pitchFamily="49" charset="0"/>
                  </a:rPr>
                  <a:t>-3 goud bij volgende belastingfase… </a:t>
                </a:r>
              </a:p>
            </p:txBody>
          </p:sp>
        </mc:Choice>
        <mc:Fallback xmlns="">
          <p:sp>
            <p:nvSpPr>
              <p:cNvPr id="187" name="Rounded Rectangle 4">
                <a:extLst>
                  <a:ext uri="{FF2B5EF4-FFF2-40B4-BE49-F238E27FC236}">
                    <a16:creationId xmlns:a16="http://schemas.microsoft.com/office/drawing/2014/main" id="{8AFAF022-F30E-2C8E-B127-933DF3B31CEB}"/>
                  </a:ext>
                </a:extLst>
              </p:cNvPr>
              <p:cNvSpPr>
                <a:spLocks noRot="1" noChangeAspect="1" noMove="1" noResize="1" noEditPoints="1" noAdjustHandles="1" noChangeArrowheads="1" noChangeShapeType="1" noTextEdit="1"/>
              </p:cNvSpPr>
              <p:nvPr/>
            </p:nvSpPr>
            <p:spPr>
              <a:xfrm>
                <a:off x="9441561" y="5266233"/>
                <a:ext cx="2501900" cy="1486953"/>
              </a:xfrm>
              <a:prstGeom prst="roundRect">
                <a:avLst/>
              </a:prstGeom>
              <a:blipFill>
                <a:blip r:embed="rId7"/>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223" name="Rounded Rectangle 4">
                <a:extLst>
                  <a:ext uri="{FF2B5EF4-FFF2-40B4-BE49-F238E27FC236}">
                    <a16:creationId xmlns:a16="http://schemas.microsoft.com/office/drawing/2014/main" id="{48CBBEB2-33D4-F8B0-0581-1E470E924204}"/>
                  </a:ext>
                </a:extLst>
              </p:cNvPr>
              <p:cNvSpPr/>
              <p:nvPr/>
            </p:nvSpPr>
            <p:spPr>
              <a:xfrm>
                <a:off x="9419241" y="2066231"/>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Samen oefenen</a:t>
                </a:r>
              </a:p>
              <a:p>
                <a:pPr lvl="0" algn="ctr"/>
                <a:r>
                  <a:rPr lang="nl-NL" sz="1300" dirty="0">
                    <a:solidFill>
                      <a:schemeClr val="bg1"/>
                    </a:solidFill>
                    <a:latin typeface="Avenir Book" panose="02000503020000020003" pitchFamily="2" charset="0"/>
                    <a:cs typeface="Courier New" panose="02070309020205020404" pitchFamily="49" charset="0"/>
                  </a:rPr>
                  <a:t>Grote militaire veiligheidsoefening</a:t>
                </a:r>
              </a:p>
              <a:p>
                <a:pPr lvl="0" algn="ctr"/>
                <a14:m>
                  <m:oMath xmlns:m="http://schemas.openxmlformats.org/officeDocument/2006/math">
                    <m:r>
                      <a:rPr lang="nl-NL" sz="1300" i="1">
                        <a:solidFill>
                          <a:schemeClr val="bg1"/>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bg1"/>
                    </a:solidFill>
                    <a:latin typeface="Avenir Book" panose="02000503020000020003" pitchFamily="2" charset="0"/>
                    <a:cs typeface="Courier New" panose="02070309020205020404" pitchFamily="49" charset="0"/>
                  </a:rPr>
                  <a:t> +8, extra +4 met legerbasis</a:t>
                </a:r>
              </a:p>
            </p:txBody>
          </p:sp>
        </mc:Choice>
        <mc:Fallback xmlns="">
          <p:sp>
            <p:nvSpPr>
              <p:cNvPr id="223" name="Rounded Rectangle 4">
                <a:extLst>
                  <a:ext uri="{FF2B5EF4-FFF2-40B4-BE49-F238E27FC236}">
                    <a16:creationId xmlns:a16="http://schemas.microsoft.com/office/drawing/2014/main" id="{48CBBEB2-33D4-F8B0-0581-1E470E924204}"/>
                  </a:ext>
                </a:extLst>
              </p:cNvPr>
              <p:cNvSpPr>
                <a:spLocks noRot="1" noChangeAspect="1" noMove="1" noResize="1" noEditPoints="1" noAdjustHandles="1" noChangeArrowheads="1" noChangeShapeType="1" noTextEdit="1"/>
              </p:cNvSpPr>
              <p:nvPr/>
            </p:nvSpPr>
            <p:spPr>
              <a:xfrm>
                <a:off x="9419241" y="2066231"/>
                <a:ext cx="2501900" cy="1486953"/>
              </a:xfrm>
              <a:prstGeom prst="roundRect">
                <a:avLst/>
              </a:prstGeom>
              <a:blipFill>
                <a:blip r:embed="rId8"/>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p:grpSp>
        <p:nvGrpSpPr>
          <p:cNvPr id="234" name="Group 233">
            <a:extLst>
              <a:ext uri="{FF2B5EF4-FFF2-40B4-BE49-F238E27FC236}">
                <a16:creationId xmlns:a16="http://schemas.microsoft.com/office/drawing/2014/main" id="{1533566D-C1B0-63F3-144B-8F786ED1E348}"/>
              </a:ext>
            </a:extLst>
          </p:cNvPr>
          <p:cNvGrpSpPr/>
          <p:nvPr/>
        </p:nvGrpSpPr>
        <p:grpSpPr>
          <a:xfrm>
            <a:off x="9327457" y="-9227"/>
            <a:ext cx="2872136" cy="609783"/>
            <a:chOff x="8696270" y="1332366"/>
            <a:chExt cx="2872136" cy="609783"/>
          </a:xfrm>
        </p:grpSpPr>
        <p:sp>
          <p:nvSpPr>
            <p:cNvPr id="235" name="Rectangle 234">
              <a:extLst>
                <a:ext uri="{FF2B5EF4-FFF2-40B4-BE49-F238E27FC236}">
                  <a16:creationId xmlns:a16="http://schemas.microsoft.com/office/drawing/2014/main" id="{3D55B213-B74E-269E-3E75-596E6C3B6531}"/>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latin typeface="Avenir Book" panose="02000503020000020003" pitchFamily="2" charset="0"/>
                </a:rPr>
                <a:t>GEBEURTENIS</a:t>
              </a:r>
            </a:p>
          </p:txBody>
        </p:sp>
        <p:pic>
          <p:nvPicPr>
            <p:cNvPr id="236" name="Graphic 235" descr="Lightning bolt with solid fill">
              <a:extLst>
                <a:ext uri="{FF2B5EF4-FFF2-40B4-BE49-F238E27FC236}">
                  <a16:creationId xmlns:a16="http://schemas.microsoft.com/office/drawing/2014/main" id="{C24BEC34-1183-5A08-F1EB-567F5347397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flipH="1">
              <a:off x="8696270" y="1376998"/>
              <a:ext cx="547090" cy="547090"/>
            </a:xfrm>
            <a:prstGeom prst="rect">
              <a:avLst/>
            </a:prstGeom>
          </p:spPr>
        </p:pic>
        <p:pic>
          <p:nvPicPr>
            <p:cNvPr id="237" name="Graphic 236" descr="Lightning bolt with solid fill">
              <a:extLst>
                <a:ext uri="{FF2B5EF4-FFF2-40B4-BE49-F238E27FC236}">
                  <a16:creationId xmlns:a16="http://schemas.microsoft.com/office/drawing/2014/main" id="{AC32949E-DE2A-2332-B287-BDD25672EF7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013723" y="1379852"/>
              <a:ext cx="547090" cy="547090"/>
            </a:xfrm>
            <a:prstGeom prst="rect">
              <a:avLst/>
            </a:prstGeom>
          </p:spPr>
        </p:pic>
      </p:grpSp>
      <p:grpSp>
        <p:nvGrpSpPr>
          <p:cNvPr id="238" name="Group 237">
            <a:extLst>
              <a:ext uri="{FF2B5EF4-FFF2-40B4-BE49-F238E27FC236}">
                <a16:creationId xmlns:a16="http://schemas.microsoft.com/office/drawing/2014/main" id="{7DCBE972-2224-4996-68FF-AF0DB9BED293}"/>
              </a:ext>
            </a:extLst>
          </p:cNvPr>
          <p:cNvGrpSpPr/>
          <p:nvPr/>
        </p:nvGrpSpPr>
        <p:grpSpPr>
          <a:xfrm>
            <a:off x="1602076" y="1456448"/>
            <a:ext cx="2866761" cy="609783"/>
            <a:chOff x="8701645" y="1332366"/>
            <a:chExt cx="2866761" cy="609783"/>
          </a:xfrm>
        </p:grpSpPr>
        <p:sp>
          <p:nvSpPr>
            <p:cNvPr id="239" name="Rectangle 238">
              <a:extLst>
                <a:ext uri="{FF2B5EF4-FFF2-40B4-BE49-F238E27FC236}">
                  <a16:creationId xmlns:a16="http://schemas.microsoft.com/office/drawing/2014/main" id="{E2BF11A7-A79C-34ED-6AF5-5FBE08D2B4D4}"/>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latin typeface="Avenir Book" panose="02000503020000020003" pitchFamily="2" charset="0"/>
                </a:rPr>
                <a:t>GLOBAAL</a:t>
              </a:r>
            </a:p>
          </p:txBody>
        </p:sp>
        <p:pic>
          <p:nvPicPr>
            <p:cNvPr id="240" name="Graphic 239" descr="Earth globe: Africa and Europe with solid fill">
              <a:extLst>
                <a:ext uri="{FF2B5EF4-FFF2-40B4-BE49-F238E27FC236}">
                  <a16:creationId xmlns:a16="http://schemas.microsoft.com/office/drawing/2014/main" id="{7512372B-49F2-D39D-1CB7-08D332288361}"/>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flipH="1">
              <a:off x="8778149" y="1376998"/>
              <a:ext cx="547090" cy="547090"/>
            </a:xfrm>
            <a:prstGeom prst="rect">
              <a:avLst/>
            </a:prstGeom>
          </p:spPr>
        </p:pic>
        <p:pic>
          <p:nvPicPr>
            <p:cNvPr id="241" name="Graphic 240" descr="Earth globe: Africa and Europe with solid fill">
              <a:extLst>
                <a:ext uri="{FF2B5EF4-FFF2-40B4-BE49-F238E27FC236}">
                  <a16:creationId xmlns:a16="http://schemas.microsoft.com/office/drawing/2014/main" id="{BF182295-7004-1A0F-28D9-F3D8D49C1364}"/>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10919738" y="1379852"/>
              <a:ext cx="547090" cy="547090"/>
            </a:xfrm>
            <a:prstGeom prst="rect">
              <a:avLst/>
            </a:prstGeom>
          </p:spPr>
        </p:pic>
      </p:grpSp>
      <p:grpSp>
        <p:nvGrpSpPr>
          <p:cNvPr id="242" name="Group 241">
            <a:extLst>
              <a:ext uri="{FF2B5EF4-FFF2-40B4-BE49-F238E27FC236}">
                <a16:creationId xmlns:a16="http://schemas.microsoft.com/office/drawing/2014/main" id="{4EA5D7BD-3423-2709-9F5D-39CEEBC03B40}"/>
              </a:ext>
            </a:extLst>
          </p:cNvPr>
          <p:cNvGrpSpPr/>
          <p:nvPr/>
        </p:nvGrpSpPr>
        <p:grpSpPr>
          <a:xfrm>
            <a:off x="7899452" y="1394565"/>
            <a:ext cx="2866761" cy="609783"/>
            <a:chOff x="8701645" y="1332366"/>
            <a:chExt cx="2866761" cy="609783"/>
          </a:xfrm>
        </p:grpSpPr>
        <p:sp>
          <p:nvSpPr>
            <p:cNvPr id="243" name="Rectangle 242">
              <a:extLst>
                <a:ext uri="{FF2B5EF4-FFF2-40B4-BE49-F238E27FC236}">
                  <a16:creationId xmlns:a16="http://schemas.microsoft.com/office/drawing/2014/main" id="{6EF3F031-A287-49A3-726F-9BF41A3422FF}"/>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latin typeface="Avenir Book" panose="02000503020000020003" pitchFamily="2" charset="0"/>
                </a:rPr>
                <a:t>LOKAAL</a:t>
              </a:r>
            </a:p>
          </p:txBody>
        </p:sp>
        <p:pic>
          <p:nvPicPr>
            <p:cNvPr id="244" name="Graphic 243" descr="Marker with solid fill">
              <a:extLst>
                <a:ext uri="{FF2B5EF4-FFF2-40B4-BE49-F238E27FC236}">
                  <a16:creationId xmlns:a16="http://schemas.microsoft.com/office/drawing/2014/main" id="{EF2D921D-D814-D50A-0340-03DFD2BCEE35}"/>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flipH="1">
              <a:off x="8778149" y="1376998"/>
              <a:ext cx="547090" cy="547090"/>
            </a:xfrm>
            <a:prstGeom prst="rect">
              <a:avLst/>
            </a:prstGeom>
          </p:spPr>
        </p:pic>
        <p:pic>
          <p:nvPicPr>
            <p:cNvPr id="245" name="Graphic 244" descr="Marker with solid fill">
              <a:extLst>
                <a:ext uri="{FF2B5EF4-FFF2-40B4-BE49-F238E27FC236}">
                  <a16:creationId xmlns:a16="http://schemas.microsoft.com/office/drawing/2014/main" id="{AA768977-B16E-F4C3-ECC8-96BABE251B83}"/>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10919738" y="1379852"/>
              <a:ext cx="547090" cy="547090"/>
            </a:xfrm>
            <a:prstGeom prst="rect">
              <a:avLst/>
            </a:prstGeom>
          </p:spPr>
        </p:pic>
      </p:grpSp>
      <p:sp>
        <p:nvSpPr>
          <p:cNvPr id="254" name="Rectangle 253">
            <a:extLst>
              <a:ext uri="{FF2B5EF4-FFF2-40B4-BE49-F238E27FC236}">
                <a16:creationId xmlns:a16="http://schemas.microsoft.com/office/drawing/2014/main" id="{6857AF85-090E-8845-18DA-D5516A29E3A5}"/>
              </a:ext>
            </a:extLst>
          </p:cNvPr>
          <p:cNvSpPr/>
          <p:nvPr/>
        </p:nvSpPr>
        <p:spPr>
          <a:xfrm>
            <a:off x="949982" y="2354178"/>
            <a:ext cx="4170948" cy="379262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NL" dirty="0">
              <a:solidFill>
                <a:schemeClr val="bg1"/>
              </a:solidFill>
              <a:latin typeface="Avenir Book" panose="02000503020000020003" pitchFamily="2" charset="0"/>
              <a:cs typeface="Courier New" panose="02070309020205020404" pitchFamily="49" charset="0"/>
            </a:endParaRPr>
          </a:p>
          <a:p>
            <a:pPr algn="ctr"/>
            <a:r>
              <a:rPr lang="en-NL" sz="2500" dirty="0">
                <a:solidFill>
                  <a:schemeClr val="bg1"/>
                </a:solidFill>
                <a:latin typeface="Avenir Book" panose="02000503020000020003" pitchFamily="2" charset="0"/>
                <a:cs typeface="Courier New" panose="02070309020205020404" pitchFamily="49" charset="0"/>
              </a:rPr>
              <a:t>Internationale samenwerking</a:t>
            </a:r>
          </a:p>
          <a:p>
            <a:pPr algn="ctr"/>
            <a:endParaRPr lang="en-NL" dirty="0">
              <a:solidFill>
                <a:schemeClr val="bg1"/>
              </a:solidFill>
              <a:latin typeface="Avenir Book" panose="02000503020000020003" pitchFamily="2" charset="0"/>
              <a:cs typeface="Courier New" panose="02070309020205020404" pitchFamily="49" charset="0"/>
            </a:endParaRPr>
          </a:p>
          <a:p>
            <a:pPr algn="ctr"/>
            <a:r>
              <a:rPr lang="en-NL" dirty="0">
                <a:solidFill>
                  <a:schemeClr val="bg1"/>
                </a:solidFill>
                <a:latin typeface="Avenir Book" panose="02000503020000020003" pitchFamily="2" charset="0"/>
                <a:cs typeface="Courier New" panose="02070309020205020404" pitchFamily="49" charset="0"/>
              </a:rPr>
              <a:t>Veiligheids- en gezondheidsdiensten gaan samenwerken en kunnen zo veel nuttiger werken. </a:t>
            </a:r>
          </a:p>
          <a:p>
            <a:pPr algn="ctr"/>
            <a:endParaRPr lang="en-NL" dirty="0">
              <a:solidFill>
                <a:schemeClr val="bg1"/>
              </a:solidFill>
              <a:latin typeface="Avenir Book" panose="02000503020000020003" pitchFamily="2" charset="0"/>
              <a:cs typeface="Courier New" panose="02070309020205020404" pitchFamily="49" charset="0"/>
            </a:endParaRPr>
          </a:p>
          <a:p>
            <a:pPr algn="ctr"/>
            <a:r>
              <a:rPr lang="en-NL" dirty="0">
                <a:solidFill>
                  <a:schemeClr val="bg1"/>
                </a:solidFill>
                <a:latin typeface="Avenir Book" panose="02000503020000020003" pitchFamily="2" charset="0"/>
                <a:cs typeface="Courier New" panose="02070309020205020404" pitchFamily="49" charset="0"/>
              </a:rPr>
              <a:t>+4 voor elk ziekenhuis, brandweer, politie of legerbasis in </a:t>
            </a:r>
            <a:r>
              <a:rPr lang="en-NL">
                <a:solidFill>
                  <a:schemeClr val="bg1"/>
                </a:solidFill>
                <a:latin typeface="Avenir Book" panose="02000503020000020003" pitchFamily="2" charset="0"/>
                <a:cs typeface="Courier New" panose="02070309020205020404" pitchFamily="49" charset="0"/>
              </a:rPr>
              <a:t>je </a:t>
            </a:r>
            <a:r>
              <a:rPr lang="nl-NL" dirty="0">
                <a:solidFill>
                  <a:schemeClr val="bg1"/>
                </a:solidFill>
                <a:latin typeface="Avenir Book" panose="02000503020000020003" pitchFamily="2" charset="0"/>
                <a:cs typeface="Courier New" panose="02070309020205020404" pitchFamily="49" charset="0"/>
              </a:rPr>
              <a:t>stad</a:t>
            </a:r>
            <a:r>
              <a:rPr lang="en-NL">
                <a:solidFill>
                  <a:schemeClr val="bg1"/>
                </a:solidFill>
                <a:latin typeface="Avenir Book" panose="02000503020000020003" pitchFamily="2" charset="0"/>
                <a:cs typeface="Courier New" panose="02070309020205020404" pitchFamily="49" charset="0"/>
              </a:rPr>
              <a:t>.</a:t>
            </a:r>
            <a:endParaRPr lang="en-NL" dirty="0">
              <a:solidFill>
                <a:schemeClr val="bg1"/>
              </a:solidFill>
              <a:latin typeface="Avenir Book" panose="02000503020000020003" pitchFamily="2" charset="0"/>
              <a:cs typeface="Courier New" panose="02070309020205020404" pitchFamily="49" charset="0"/>
            </a:endParaRPr>
          </a:p>
          <a:p>
            <a:pPr algn="ctr"/>
            <a:endParaRPr lang="en-NL" dirty="0">
              <a:solidFill>
                <a:schemeClr val="bg1"/>
              </a:solidFill>
              <a:latin typeface="Avenir Book" panose="02000503020000020003" pitchFamily="2" charset="0"/>
              <a:cs typeface="Courier New" panose="02070309020205020404" pitchFamily="49" charset="0"/>
            </a:endParaRPr>
          </a:p>
        </p:txBody>
      </p:sp>
      <p:sp>
        <p:nvSpPr>
          <p:cNvPr id="255" name="Rectangle 254">
            <a:extLst>
              <a:ext uri="{FF2B5EF4-FFF2-40B4-BE49-F238E27FC236}">
                <a16:creationId xmlns:a16="http://schemas.microsoft.com/office/drawing/2014/main" id="{130EE547-EF91-B469-3B4D-16F0B5C88ED0}"/>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Ronde</a:t>
            </a:r>
          </a:p>
          <a:p>
            <a:pPr algn="ctr"/>
            <a:r>
              <a:rPr lang="en-NL" sz="2000" dirty="0">
                <a:solidFill>
                  <a:schemeClr val="bg1"/>
                </a:solidFill>
                <a:latin typeface="Avenir Book" panose="02000503020000020003" pitchFamily="2" charset="0"/>
              </a:rPr>
              <a:t>1</a:t>
            </a:r>
          </a:p>
        </p:txBody>
      </p:sp>
      <p:sp>
        <p:nvSpPr>
          <p:cNvPr id="2" name="TextBox 2">
            <a:extLst>
              <a:ext uri="{FF2B5EF4-FFF2-40B4-BE49-F238E27FC236}">
                <a16:creationId xmlns:a16="http://schemas.microsoft.com/office/drawing/2014/main" id="{B2955814-D8B2-596D-8A8D-C40ACBDF109C}"/>
              </a:ext>
            </a:extLst>
          </p:cNvPr>
          <p:cNvSpPr txBox="1"/>
          <p:nvPr/>
        </p:nvSpPr>
        <p:spPr>
          <a:xfrm>
            <a:off x="1996088" y="592949"/>
            <a:ext cx="1492716"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SPEEL HET SPEL</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grpSp>
        <p:nvGrpSpPr>
          <p:cNvPr id="57" name="Group 3">
            <a:extLst>
              <a:ext uri="{FF2B5EF4-FFF2-40B4-BE49-F238E27FC236}">
                <a16:creationId xmlns:a16="http://schemas.microsoft.com/office/drawing/2014/main" id="{96708691-E49B-07B5-3F66-7847A422455A}"/>
              </a:ext>
            </a:extLst>
          </p:cNvPr>
          <p:cNvGrpSpPr/>
          <p:nvPr/>
        </p:nvGrpSpPr>
        <p:grpSpPr>
          <a:xfrm>
            <a:off x="6814249" y="1758650"/>
            <a:ext cx="2501900" cy="1820682"/>
            <a:chOff x="6814775" y="1757370"/>
            <a:chExt cx="2501900" cy="1820682"/>
          </a:xfrm>
        </p:grpSpPr>
        <p:sp>
          <p:nvSpPr>
            <p:cNvPr id="58" name="Rounded Rectangle 4">
              <a:extLst>
                <a:ext uri="{FF2B5EF4-FFF2-40B4-BE49-F238E27FC236}">
                  <a16:creationId xmlns:a16="http://schemas.microsoft.com/office/drawing/2014/main" id="{CFC13C1B-7A35-BEE9-DD3F-D0AC718727D9}"/>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Avenir Book" panose="02000503020000020003" pitchFamily="2" charset="0"/>
                <a:cs typeface="Courier New" panose="02070309020205020404" pitchFamily="49" charset="0"/>
              </a:endParaRPr>
            </a:p>
          </p:txBody>
        </p:sp>
        <p:sp>
          <p:nvSpPr>
            <p:cNvPr id="59" name="TextBox 6">
              <a:extLst>
                <a:ext uri="{FF2B5EF4-FFF2-40B4-BE49-F238E27FC236}">
                  <a16:creationId xmlns:a16="http://schemas.microsoft.com/office/drawing/2014/main" id="{E29DB274-E251-8AA7-70B8-1DE61EC0FCD3}"/>
                </a:ext>
              </a:extLst>
            </p:cNvPr>
            <p:cNvSpPr txBox="1"/>
            <p:nvPr/>
          </p:nvSpPr>
          <p:spPr>
            <a:xfrm>
              <a:off x="7700056" y="1757370"/>
              <a:ext cx="755335" cy="1779270"/>
            </a:xfrm>
            <a:prstGeom prst="rect">
              <a:avLst/>
            </a:prstGeom>
            <a:noFill/>
          </p:spPr>
          <p:txBody>
            <a:bodyPr wrap="none" rtlCol="0">
              <a:spAutoFit/>
            </a:bodyPr>
            <a:lstStyle/>
            <a:p>
              <a:pPr algn="l">
                <a:lnSpc>
                  <a:spcPct val="150000"/>
                </a:lnSpc>
              </a:pPr>
              <a:r>
                <a:rPr lang="en-NL" sz="8000" dirty="0">
                  <a:solidFill>
                    <a:schemeClr val="bg1"/>
                  </a:solidFill>
                  <a:latin typeface="Avenir Book" panose="02000503020000020003" pitchFamily="2" charset="0"/>
                </a:rPr>
                <a:t>1</a:t>
              </a:r>
            </a:p>
          </p:txBody>
        </p:sp>
      </p:grpSp>
      <p:grpSp>
        <p:nvGrpSpPr>
          <p:cNvPr id="60" name="Group 7">
            <a:extLst>
              <a:ext uri="{FF2B5EF4-FFF2-40B4-BE49-F238E27FC236}">
                <a16:creationId xmlns:a16="http://schemas.microsoft.com/office/drawing/2014/main" id="{E4D8614B-40A6-C9C7-A4B8-C59C92C8CBDF}"/>
              </a:ext>
            </a:extLst>
          </p:cNvPr>
          <p:cNvGrpSpPr/>
          <p:nvPr/>
        </p:nvGrpSpPr>
        <p:grpSpPr>
          <a:xfrm>
            <a:off x="9418715" y="1732502"/>
            <a:ext cx="2501900" cy="1820682"/>
            <a:chOff x="6814775" y="1757370"/>
            <a:chExt cx="2501900" cy="1820682"/>
          </a:xfrm>
        </p:grpSpPr>
        <p:sp>
          <p:nvSpPr>
            <p:cNvPr id="61" name="Rounded Rectangle 4">
              <a:extLst>
                <a:ext uri="{FF2B5EF4-FFF2-40B4-BE49-F238E27FC236}">
                  <a16:creationId xmlns:a16="http://schemas.microsoft.com/office/drawing/2014/main" id="{59B2545A-6DC3-04F4-3077-25FB0CABB19A}"/>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Avenir Book" panose="02000503020000020003" pitchFamily="2" charset="0"/>
                <a:cs typeface="Courier New" panose="02070309020205020404" pitchFamily="49" charset="0"/>
              </a:endParaRPr>
            </a:p>
          </p:txBody>
        </p:sp>
        <p:sp>
          <p:nvSpPr>
            <p:cNvPr id="62" name="TextBox 10">
              <a:extLst>
                <a:ext uri="{FF2B5EF4-FFF2-40B4-BE49-F238E27FC236}">
                  <a16:creationId xmlns:a16="http://schemas.microsoft.com/office/drawing/2014/main" id="{B014AF85-7A87-C408-096C-CB41F0282BAD}"/>
                </a:ext>
              </a:extLst>
            </p:cNvPr>
            <p:cNvSpPr txBox="1"/>
            <p:nvPr/>
          </p:nvSpPr>
          <p:spPr>
            <a:xfrm>
              <a:off x="7710903" y="1757370"/>
              <a:ext cx="755335" cy="1779270"/>
            </a:xfrm>
            <a:prstGeom prst="rect">
              <a:avLst/>
            </a:prstGeom>
            <a:noFill/>
          </p:spPr>
          <p:txBody>
            <a:bodyPr wrap="none" rtlCol="0">
              <a:spAutoFit/>
            </a:bodyPr>
            <a:lstStyle/>
            <a:p>
              <a:pPr algn="l">
                <a:lnSpc>
                  <a:spcPct val="150000"/>
                </a:lnSpc>
              </a:pPr>
              <a:r>
                <a:rPr lang="en-NL" sz="8000" dirty="0">
                  <a:solidFill>
                    <a:schemeClr val="bg1"/>
                  </a:solidFill>
                  <a:latin typeface="Avenir Book" panose="02000503020000020003" pitchFamily="2" charset="0"/>
                </a:rPr>
                <a:t>2</a:t>
              </a:r>
            </a:p>
          </p:txBody>
        </p:sp>
      </p:grpSp>
      <p:grpSp>
        <p:nvGrpSpPr>
          <p:cNvPr id="63" name="Group 11">
            <a:extLst>
              <a:ext uri="{FF2B5EF4-FFF2-40B4-BE49-F238E27FC236}">
                <a16:creationId xmlns:a16="http://schemas.microsoft.com/office/drawing/2014/main" id="{43A3AB07-6123-8738-D2EC-5EC474C1A437}"/>
              </a:ext>
            </a:extLst>
          </p:cNvPr>
          <p:cNvGrpSpPr/>
          <p:nvPr/>
        </p:nvGrpSpPr>
        <p:grpSpPr>
          <a:xfrm>
            <a:off x="6818546" y="3332573"/>
            <a:ext cx="2501900" cy="1820682"/>
            <a:chOff x="6814775" y="1757370"/>
            <a:chExt cx="2501900" cy="1820682"/>
          </a:xfrm>
        </p:grpSpPr>
        <p:sp>
          <p:nvSpPr>
            <p:cNvPr id="128" name="Rounded Rectangle 4">
              <a:extLst>
                <a:ext uri="{FF2B5EF4-FFF2-40B4-BE49-F238E27FC236}">
                  <a16:creationId xmlns:a16="http://schemas.microsoft.com/office/drawing/2014/main" id="{C6AA1A90-8371-5FD0-AD4E-87314DB55EAF}"/>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Avenir Book" panose="02000503020000020003" pitchFamily="2" charset="0"/>
                <a:cs typeface="Courier New" panose="02070309020205020404" pitchFamily="49" charset="0"/>
              </a:endParaRPr>
            </a:p>
          </p:txBody>
        </p:sp>
        <p:sp>
          <p:nvSpPr>
            <p:cNvPr id="129" name="TextBox 14">
              <a:extLst>
                <a:ext uri="{FF2B5EF4-FFF2-40B4-BE49-F238E27FC236}">
                  <a16:creationId xmlns:a16="http://schemas.microsoft.com/office/drawing/2014/main" id="{04D46A0D-46C5-9344-AB17-DB892AB02971}"/>
                </a:ext>
              </a:extLst>
            </p:cNvPr>
            <p:cNvSpPr txBox="1"/>
            <p:nvPr/>
          </p:nvSpPr>
          <p:spPr>
            <a:xfrm>
              <a:off x="7717839" y="1757370"/>
              <a:ext cx="755335" cy="1779270"/>
            </a:xfrm>
            <a:prstGeom prst="rect">
              <a:avLst/>
            </a:prstGeom>
            <a:noFill/>
          </p:spPr>
          <p:txBody>
            <a:bodyPr wrap="none" rtlCol="0">
              <a:spAutoFit/>
            </a:bodyPr>
            <a:lstStyle/>
            <a:p>
              <a:pPr algn="l">
                <a:lnSpc>
                  <a:spcPct val="150000"/>
                </a:lnSpc>
              </a:pPr>
              <a:r>
                <a:rPr lang="en-NL" sz="8000" dirty="0">
                  <a:solidFill>
                    <a:schemeClr val="bg1"/>
                  </a:solidFill>
                  <a:latin typeface="Avenir Book" panose="02000503020000020003" pitchFamily="2" charset="0"/>
                </a:rPr>
                <a:t>3</a:t>
              </a:r>
            </a:p>
          </p:txBody>
        </p:sp>
      </p:grpSp>
      <p:grpSp>
        <p:nvGrpSpPr>
          <p:cNvPr id="130" name="Group 15">
            <a:extLst>
              <a:ext uri="{FF2B5EF4-FFF2-40B4-BE49-F238E27FC236}">
                <a16:creationId xmlns:a16="http://schemas.microsoft.com/office/drawing/2014/main" id="{BAA9AE22-F4A2-19AE-AD5D-B2C68A1E1697}"/>
              </a:ext>
            </a:extLst>
          </p:cNvPr>
          <p:cNvGrpSpPr/>
          <p:nvPr/>
        </p:nvGrpSpPr>
        <p:grpSpPr>
          <a:xfrm>
            <a:off x="9426757" y="3343816"/>
            <a:ext cx="2501900" cy="1820682"/>
            <a:chOff x="6814775" y="1757370"/>
            <a:chExt cx="2501900" cy="1820682"/>
          </a:xfrm>
        </p:grpSpPr>
        <p:sp>
          <p:nvSpPr>
            <p:cNvPr id="131" name="Rounded Rectangle 4">
              <a:extLst>
                <a:ext uri="{FF2B5EF4-FFF2-40B4-BE49-F238E27FC236}">
                  <a16:creationId xmlns:a16="http://schemas.microsoft.com/office/drawing/2014/main" id="{D58DDC0D-0608-BBB1-1C34-D1A9D8E5DB1B}"/>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Avenir Book" panose="02000503020000020003" pitchFamily="2" charset="0"/>
                <a:cs typeface="Courier New" panose="02070309020205020404" pitchFamily="49" charset="0"/>
              </a:endParaRPr>
            </a:p>
          </p:txBody>
        </p:sp>
        <p:sp>
          <p:nvSpPr>
            <p:cNvPr id="132" name="TextBox 18">
              <a:extLst>
                <a:ext uri="{FF2B5EF4-FFF2-40B4-BE49-F238E27FC236}">
                  <a16:creationId xmlns:a16="http://schemas.microsoft.com/office/drawing/2014/main" id="{9C526AB4-3D30-ACCE-03F3-E64AEAC20300}"/>
                </a:ext>
              </a:extLst>
            </p:cNvPr>
            <p:cNvSpPr txBox="1"/>
            <p:nvPr/>
          </p:nvSpPr>
          <p:spPr>
            <a:xfrm>
              <a:off x="7695068" y="1757370"/>
              <a:ext cx="755335" cy="1779270"/>
            </a:xfrm>
            <a:prstGeom prst="rect">
              <a:avLst/>
            </a:prstGeom>
            <a:noFill/>
          </p:spPr>
          <p:txBody>
            <a:bodyPr wrap="none" rtlCol="0">
              <a:spAutoFit/>
            </a:bodyPr>
            <a:lstStyle/>
            <a:p>
              <a:pPr algn="l">
                <a:lnSpc>
                  <a:spcPct val="150000"/>
                </a:lnSpc>
              </a:pPr>
              <a:r>
                <a:rPr lang="en-NL" sz="8000" dirty="0">
                  <a:solidFill>
                    <a:schemeClr val="bg1"/>
                  </a:solidFill>
                  <a:latin typeface="Avenir Book" panose="02000503020000020003" pitchFamily="2" charset="0"/>
                </a:rPr>
                <a:t>4</a:t>
              </a:r>
            </a:p>
          </p:txBody>
        </p:sp>
      </p:grpSp>
      <p:grpSp>
        <p:nvGrpSpPr>
          <p:cNvPr id="133" name="Group 19">
            <a:extLst>
              <a:ext uri="{FF2B5EF4-FFF2-40B4-BE49-F238E27FC236}">
                <a16:creationId xmlns:a16="http://schemas.microsoft.com/office/drawing/2014/main" id="{3884E74E-8639-B819-182D-736D0BA59BCB}"/>
              </a:ext>
            </a:extLst>
          </p:cNvPr>
          <p:cNvGrpSpPr/>
          <p:nvPr/>
        </p:nvGrpSpPr>
        <p:grpSpPr>
          <a:xfrm>
            <a:off x="6825557" y="4931202"/>
            <a:ext cx="2501900" cy="1820682"/>
            <a:chOff x="6814775" y="1757370"/>
            <a:chExt cx="2501900" cy="1820682"/>
          </a:xfrm>
        </p:grpSpPr>
        <p:sp>
          <p:nvSpPr>
            <p:cNvPr id="134" name="Rounded Rectangle 4">
              <a:extLst>
                <a:ext uri="{FF2B5EF4-FFF2-40B4-BE49-F238E27FC236}">
                  <a16:creationId xmlns:a16="http://schemas.microsoft.com/office/drawing/2014/main" id="{21B022D1-DBFC-08A0-8E4B-B592FDF60FE8}"/>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Avenir Book" panose="02000503020000020003" pitchFamily="2" charset="0"/>
                <a:cs typeface="Courier New" panose="02070309020205020404" pitchFamily="49" charset="0"/>
              </a:endParaRPr>
            </a:p>
          </p:txBody>
        </p:sp>
        <p:sp>
          <p:nvSpPr>
            <p:cNvPr id="135" name="TextBox 22">
              <a:extLst>
                <a:ext uri="{FF2B5EF4-FFF2-40B4-BE49-F238E27FC236}">
                  <a16:creationId xmlns:a16="http://schemas.microsoft.com/office/drawing/2014/main" id="{DA7D7179-D388-9EFD-84A1-26467B694B4E}"/>
                </a:ext>
              </a:extLst>
            </p:cNvPr>
            <p:cNvSpPr txBox="1"/>
            <p:nvPr/>
          </p:nvSpPr>
          <p:spPr>
            <a:xfrm>
              <a:off x="7754833" y="1757370"/>
              <a:ext cx="755335" cy="1779270"/>
            </a:xfrm>
            <a:prstGeom prst="rect">
              <a:avLst/>
            </a:prstGeom>
            <a:noFill/>
          </p:spPr>
          <p:txBody>
            <a:bodyPr wrap="none" rtlCol="0">
              <a:spAutoFit/>
            </a:bodyPr>
            <a:lstStyle/>
            <a:p>
              <a:pPr algn="l">
                <a:lnSpc>
                  <a:spcPct val="150000"/>
                </a:lnSpc>
              </a:pPr>
              <a:r>
                <a:rPr lang="en-NL" sz="8000" dirty="0">
                  <a:solidFill>
                    <a:schemeClr val="bg1"/>
                  </a:solidFill>
                  <a:latin typeface="Avenir Book" panose="02000503020000020003" pitchFamily="2" charset="0"/>
                </a:rPr>
                <a:t>5</a:t>
              </a:r>
            </a:p>
          </p:txBody>
        </p:sp>
      </p:grpSp>
      <p:grpSp>
        <p:nvGrpSpPr>
          <p:cNvPr id="136" name="Group 23">
            <a:extLst>
              <a:ext uri="{FF2B5EF4-FFF2-40B4-BE49-F238E27FC236}">
                <a16:creationId xmlns:a16="http://schemas.microsoft.com/office/drawing/2014/main" id="{DD7195AE-6FF5-49A8-D3DA-A2F7E3D059EC}"/>
              </a:ext>
            </a:extLst>
          </p:cNvPr>
          <p:cNvGrpSpPr/>
          <p:nvPr/>
        </p:nvGrpSpPr>
        <p:grpSpPr>
          <a:xfrm>
            <a:off x="9457470" y="4931202"/>
            <a:ext cx="2501900" cy="1820682"/>
            <a:chOff x="6814775" y="1757370"/>
            <a:chExt cx="2501900" cy="1820682"/>
          </a:xfrm>
        </p:grpSpPr>
        <p:sp>
          <p:nvSpPr>
            <p:cNvPr id="137" name="Rounded Rectangle 4">
              <a:extLst>
                <a:ext uri="{FF2B5EF4-FFF2-40B4-BE49-F238E27FC236}">
                  <a16:creationId xmlns:a16="http://schemas.microsoft.com/office/drawing/2014/main" id="{3D377EAA-B464-4983-0930-A2FBA283DAE6}"/>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Avenir Book" panose="02000503020000020003" pitchFamily="2" charset="0"/>
                <a:cs typeface="Courier New" panose="02070309020205020404" pitchFamily="49" charset="0"/>
              </a:endParaRPr>
            </a:p>
          </p:txBody>
        </p:sp>
        <p:sp>
          <p:nvSpPr>
            <p:cNvPr id="138" name="TextBox 28">
              <a:extLst>
                <a:ext uri="{FF2B5EF4-FFF2-40B4-BE49-F238E27FC236}">
                  <a16:creationId xmlns:a16="http://schemas.microsoft.com/office/drawing/2014/main" id="{A95BD379-50DC-159C-9383-F66E0059A443}"/>
                </a:ext>
              </a:extLst>
            </p:cNvPr>
            <p:cNvSpPr txBox="1"/>
            <p:nvPr/>
          </p:nvSpPr>
          <p:spPr>
            <a:xfrm>
              <a:off x="7745849" y="1757370"/>
              <a:ext cx="755335" cy="1779270"/>
            </a:xfrm>
            <a:prstGeom prst="rect">
              <a:avLst/>
            </a:prstGeom>
            <a:noFill/>
          </p:spPr>
          <p:txBody>
            <a:bodyPr wrap="none" rtlCol="0">
              <a:spAutoFit/>
            </a:bodyPr>
            <a:lstStyle/>
            <a:p>
              <a:pPr algn="l">
                <a:lnSpc>
                  <a:spcPct val="150000"/>
                </a:lnSpc>
              </a:pPr>
              <a:r>
                <a:rPr lang="en-NL" sz="8000" dirty="0">
                  <a:solidFill>
                    <a:schemeClr val="bg1"/>
                  </a:solidFill>
                  <a:latin typeface="Avenir Book" panose="02000503020000020003" pitchFamily="2" charset="0"/>
                </a:rPr>
                <a:t>6</a:t>
              </a:r>
            </a:p>
          </p:txBody>
        </p:sp>
      </p:grpSp>
    </p:spTree>
    <p:extLst>
      <p:ext uri="{BB962C8B-B14F-4D97-AF65-F5344CB8AC3E}">
        <p14:creationId xmlns:p14="http://schemas.microsoft.com/office/powerpoint/2010/main" val="36666404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7"/>
                    </p:tgtEl>
                  </p:cond>
                </p:stCondLst>
                <p:endSync evt="end" delay="0">
                  <p:rtn val="all"/>
                </p:endSync>
                <p:childTnLst>
                  <p:par>
                    <p:cTn id="3" fill="hold">
                      <p:stCondLst>
                        <p:cond delay="0"/>
                      </p:stCondLst>
                      <p:childTnLst>
                        <p:par>
                          <p:cTn id="4" fill="hold">
                            <p:stCondLst>
                              <p:cond delay="0"/>
                            </p:stCondLst>
                            <p:childTnLst>
                              <p:par>
                                <p:cTn id="5" presetID="45" presetClass="exit" presetSubtype="0" fill="hold" nodeType="clickEffect">
                                  <p:stCondLst>
                                    <p:cond delay="0"/>
                                  </p:stCondLst>
                                  <p:childTnLst>
                                    <p:animEffect transition="out" filter="fade">
                                      <p:cBhvr>
                                        <p:cTn id="6" dur="500"/>
                                        <p:tgtEl>
                                          <p:spTgt spid="57"/>
                                        </p:tgtEl>
                                      </p:cBhvr>
                                    </p:animEffect>
                                    <p:anim calcmode="lin" valueType="num">
                                      <p:cBhvr>
                                        <p:cTn id="7" dur="500"/>
                                        <p:tgtEl>
                                          <p:spTgt spid="5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500"/>
                                        <p:tgtEl>
                                          <p:spTgt spid="57"/>
                                        </p:tgtEl>
                                        <p:attrNameLst>
                                          <p:attrName>ppt_h</p:attrName>
                                        </p:attrNameLst>
                                      </p:cBhvr>
                                      <p:tavLst>
                                        <p:tav tm="0">
                                          <p:val>
                                            <p:strVal val="ppt_h"/>
                                          </p:val>
                                        </p:tav>
                                        <p:tav tm="100000">
                                          <p:val>
                                            <p:strVal val="ppt_h"/>
                                          </p:val>
                                        </p:tav>
                                      </p:tavLst>
                                    </p:anim>
                                    <p:set>
                                      <p:cBhvr>
                                        <p:cTn id="9" dur="1" fill="hold">
                                          <p:stCondLst>
                                            <p:cond delay="4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10" restart="whenNotActive" fill="hold" evtFilter="cancelBubble" nodeType="interactiveSeq">
                <p:stCondLst>
                  <p:cond evt="onClick" delay="0">
                    <p:tgtEl>
                      <p:spTgt spid="60"/>
                    </p:tgtEl>
                  </p:cond>
                </p:stCondLst>
                <p:endSync evt="end" delay="0">
                  <p:rtn val="all"/>
                </p:endSync>
                <p:childTnLst>
                  <p:par>
                    <p:cTn id="11" fill="hold">
                      <p:stCondLst>
                        <p:cond delay="0"/>
                      </p:stCondLst>
                      <p:childTnLst>
                        <p:par>
                          <p:cTn id="12" fill="hold">
                            <p:stCondLst>
                              <p:cond delay="0"/>
                            </p:stCondLst>
                            <p:childTnLst>
                              <p:par>
                                <p:cTn id="13" presetID="45" presetClass="exit" presetSubtype="0" fill="hold" nodeType="clickEffect">
                                  <p:stCondLst>
                                    <p:cond delay="0"/>
                                  </p:stCondLst>
                                  <p:childTnLst>
                                    <p:animEffect transition="out" filter="fade">
                                      <p:cBhvr>
                                        <p:cTn id="14" dur="500"/>
                                        <p:tgtEl>
                                          <p:spTgt spid="60"/>
                                        </p:tgtEl>
                                      </p:cBhvr>
                                    </p:animEffect>
                                    <p:anim calcmode="lin" valueType="num">
                                      <p:cBhvr>
                                        <p:cTn id="15" dur="500"/>
                                        <p:tgtEl>
                                          <p:spTgt spid="6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6" dur="500"/>
                                        <p:tgtEl>
                                          <p:spTgt spid="60"/>
                                        </p:tgtEl>
                                        <p:attrNameLst>
                                          <p:attrName>ppt_h</p:attrName>
                                        </p:attrNameLst>
                                      </p:cBhvr>
                                      <p:tavLst>
                                        <p:tav tm="0">
                                          <p:val>
                                            <p:strVal val="ppt_h"/>
                                          </p:val>
                                        </p:tav>
                                        <p:tav tm="100000">
                                          <p:val>
                                            <p:strVal val="ppt_h"/>
                                          </p:val>
                                        </p:tav>
                                      </p:tavLst>
                                    </p:anim>
                                    <p:set>
                                      <p:cBhvr>
                                        <p:cTn id="17" dur="1" fill="hold">
                                          <p:stCondLst>
                                            <p:cond delay="4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18" restart="whenNotActive" fill="hold" evtFilter="cancelBubble" nodeType="interactiveSeq">
                <p:stCondLst>
                  <p:cond evt="onClick" delay="0">
                    <p:tgtEl>
                      <p:spTgt spid="63"/>
                    </p:tgtEl>
                  </p:cond>
                </p:stCondLst>
                <p:endSync evt="end" delay="0">
                  <p:rtn val="all"/>
                </p:endSync>
                <p:childTnLst>
                  <p:par>
                    <p:cTn id="19" fill="hold">
                      <p:stCondLst>
                        <p:cond delay="0"/>
                      </p:stCondLst>
                      <p:childTnLst>
                        <p:par>
                          <p:cTn id="20" fill="hold">
                            <p:stCondLst>
                              <p:cond delay="0"/>
                            </p:stCondLst>
                            <p:childTnLst>
                              <p:par>
                                <p:cTn id="21" presetID="45" presetClass="exit" presetSubtype="0" fill="hold" nodeType="clickEffect">
                                  <p:stCondLst>
                                    <p:cond delay="0"/>
                                  </p:stCondLst>
                                  <p:childTnLst>
                                    <p:animEffect transition="out" filter="fade">
                                      <p:cBhvr>
                                        <p:cTn id="22" dur="500"/>
                                        <p:tgtEl>
                                          <p:spTgt spid="63"/>
                                        </p:tgtEl>
                                      </p:cBhvr>
                                    </p:animEffect>
                                    <p:anim calcmode="lin" valueType="num">
                                      <p:cBhvr>
                                        <p:cTn id="23" dur="500"/>
                                        <p:tgtEl>
                                          <p:spTgt spid="6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4" dur="500"/>
                                        <p:tgtEl>
                                          <p:spTgt spid="63"/>
                                        </p:tgtEl>
                                        <p:attrNameLst>
                                          <p:attrName>ppt_h</p:attrName>
                                        </p:attrNameLst>
                                      </p:cBhvr>
                                      <p:tavLst>
                                        <p:tav tm="0">
                                          <p:val>
                                            <p:strVal val="ppt_h"/>
                                          </p:val>
                                        </p:tav>
                                        <p:tav tm="100000">
                                          <p:val>
                                            <p:strVal val="ppt_h"/>
                                          </p:val>
                                        </p:tav>
                                      </p:tavLst>
                                    </p:anim>
                                    <p:set>
                                      <p:cBhvr>
                                        <p:cTn id="25" dur="1" fill="hold">
                                          <p:stCondLst>
                                            <p:cond delay="4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26" restart="whenNotActive" fill="hold" evtFilter="cancelBubble" nodeType="interactiveSeq">
                <p:stCondLst>
                  <p:cond evt="onClick" delay="0">
                    <p:tgtEl>
                      <p:spTgt spid="130"/>
                    </p:tgtEl>
                  </p:cond>
                </p:stCondLst>
                <p:endSync evt="end" delay="0">
                  <p:rtn val="all"/>
                </p:endSync>
                <p:childTnLst>
                  <p:par>
                    <p:cTn id="27" fill="hold">
                      <p:stCondLst>
                        <p:cond delay="0"/>
                      </p:stCondLst>
                      <p:childTnLst>
                        <p:par>
                          <p:cTn id="28" fill="hold">
                            <p:stCondLst>
                              <p:cond delay="0"/>
                            </p:stCondLst>
                            <p:childTnLst>
                              <p:par>
                                <p:cTn id="29" presetID="45" presetClass="exit" presetSubtype="0" fill="hold" nodeType="clickEffect">
                                  <p:stCondLst>
                                    <p:cond delay="0"/>
                                  </p:stCondLst>
                                  <p:childTnLst>
                                    <p:animEffect transition="out" filter="fade">
                                      <p:cBhvr>
                                        <p:cTn id="30" dur="500"/>
                                        <p:tgtEl>
                                          <p:spTgt spid="130"/>
                                        </p:tgtEl>
                                      </p:cBhvr>
                                    </p:animEffect>
                                    <p:anim calcmode="lin" valueType="num">
                                      <p:cBhvr>
                                        <p:cTn id="31" dur="500"/>
                                        <p:tgtEl>
                                          <p:spTgt spid="13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2" dur="500"/>
                                        <p:tgtEl>
                                          <p:spTgt spid="130"/>
                                        </p:tgtEl>
                                        <p:attrNameLst>
                                          <p:attrName>ppt_h</p:attrName>
                                        </p:attrNameLst>
                                      </p:cBhvr>
                                      <p:tavLst>
                                        <p:tav tm="0">
                                          <p:val>
                                            <p:strVal val="ppt_h"/>
                                          </p:val>
                                        </p:tav>
                                        <p:tav tm="100000">
                                          <p:val>
                                            <p:strVal val="ppt_h"/>
                                          </p:val>
                                        </p:tav>
                                      </p:tavLst>
                                    </p:anim>
                                    <p:set>
                                      <p:cBhvr>
                                        <p:cTn id="33" dur="1" fill="hold">
                                          <p:stCondLst>
                                            <p:cond delay="499"/>
                                          </p:stCondLst>
                                        </p:cTn>
                                        <p:tgtEl>
                                          <p:spTgt spid="130"/>
                                        </p:tgtEl>
                                        <p:attrNameLst>
                                          <p:attrName>style.visibility</p:attrName>
                                        </p:attrNameLst>
                                      </p:cBhvr>
                                      <p:to>
                                        <p:strVal val="hidden"/>
                                      </p:to>
                                    </p:set>
                                  </p:childTnLst>
                                </p:cTn>
                              </p:par>
                            </p:childTnLst>
                          </p:cTn>
                        </p:par>
                      </p:childTnLst>
                    </p:cTn>
                  </p:par>
                </p:childTnLst>
              </p:cTn>
              <p:nextCondLst>
                <p:cond evt="onClick" delay="0">
                  <p:tgtEl>
                    <p:spTgt spid="130"/>
                  </p:tgtEl>
                </p:cond>
              </p:nextCondLst>
            </p:seq>
            <p:seq concurrent="1" nextAc="seek">
              <p:cTn id="34" restart="whenNotActive" fill="hold" evtFilter="cancelBubble" nodeType="interactiveSeq">
                <p:stCondLst>
                  <p:cond evt="onClick" delay="0">
                    <p:tgtEl>
                      <p:spTgt spid="133"/>
                    </p:tgtEl>
                  </p:cond>
                </p:stCondLst>
                <p:endSync evt="end" delay="0">
                  <p:rtn val="all"/>
                </p:endSync>
                <p:childTnLst>
                  <p:par>
                    <p:cTn id="35" fill="hold">
                      <p:stCondLst>
                        <p:cond delay="0"/>
                      </p:stCondLst>
                      <p:childTnLst>
                        <p:par>
                          <p:cTn id="36" fill="hold">
                            <p:stCondLst>
                              <p:cond delay="0"/>
                            </p:stCondLst>
                            <p:childTnLst>
                              <p:par>
                                <p:cTn id="37" presetID="45" presetClass="exit" presetSubtype="0" fill="hold" nodeType="clickEffect">
                                  <p:stCondLst>
                                    <p:cond delay="0"/>
                                  </p:stCondLst>
                                  <p:childTnLst>
                                    <p:animEffect transition="out" filter="fade">
                                      <p:cBhvr>
                                        <p:cTn id="38" dur="500"/>
                                        <p:tgtEl>
                                          <p:spTgt spid="133"/>
                                        </p:tgtEl>
                                      </p:cBhvr>
                                    </p:animEffect>
                                    <p:anim calcmode="lin" valueType="num">
                                      <p:cBhvr>
                                        <p:cTn id="39" dur="500"/>
                                        <p:tgtEl>
                                          <p:spTgt spid="13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0" dur="500"/>
                                        <p:tgtEl>
                                          <p:spTgt spid="133"/>
                                        </p:tgtEl>
                                        <p:attrNameLst>
                                          <p:attrName>ppt_h</p:attrName>
                                        </p:attrNameLst>
                                      </p:cBhvr>
                                      <p:tavLst>
                                        <p:tav tm="0">
                                          <p:val>
                                            <p:strVal val="ppt_h"/>
                                          </p:val>
                                        </p:tav>
                                        <p:tav tm="100000">
                                          <p:val>
                                            <p:strVal val="ppt_h"/>
                                          </p:val>
                                        </p:tav>
                                      </p:tavLst>
                                    </p:anim>
                                    <p:set>
                                      <p:cBhvr>
                                        <p:cTn id="41" dur="1" fill="hold">
                                          <p:stCondLst>
                                            <p:cond delay="499"/>
                                          </p:stCondLst>
                                        </p:cTn>
                                        <p:tgtEl>
                                          <p:spTgt spid="133"/>
                                        </p:tgtEl>
                                        <p:attrNameLst>
                                          <p:attrName>style.visibility</p:attrName>
                                        </p:attrNameLst>
                                      </p:cBhvr>
                                      <p:to>
                                        <p:strVal val="hidden"/>
                                      </p:to>
                                    </p:set>
                                  </p:childTnLst>
                                </p:cTn>
                              </p:par>
                            </p:childTnLst>
                          </p:cTn>
                        </p:par>
                      </p:childTnLst>
                    </p:cTn>
                  </p:par>
                </p:childTnLst>
              </p:cTn>
              <p:nextCondLst>
                <p:cond evt="onClick" delay="0">
                  <p:tgtEl>
                    <p:spTgt spid="133"/>
                  </p:tgtEl>
                </p:cond>
              </p:nextCondLst>
            </p:seq>
            <p:seq concurrent="1" nextAc="seek">
              <p:cTn id="42" restart="whenNotActive" fill="hold" evtFilter="cancelBubble" nodeType="interactiveSeq">
                <p:stCondLst>
                  <p:cond evt="onClick" delay="0">
                    <p:tgtEl>
                      <p:spTgt spid="136"/>
                    </p:tgtEl>
                  </p:cond>
                </p:stCondLst>
                <p:endSync evt="end" delay="0">
                  <p:rtn val="all"/>
                </p:endSync>
                <p:childTnLst>
                  <p:par>
                    <p:cTn id="43" fill="hold">
                      <p:stCondLst>
                        <p:cond delay="0"/>
                      </p:stCondLst>
                      <p:childTnLst>
                        <p:par>
                          <p:cTn id="44" fill="hold">
                            <p:stCondLst>
                              <p:cond delay="0"/>
                            </p:stCondLst>
                            <p:childTnLst>
                              <p:par>
                                <p:cTn id="45" presetID="45" presetClass="exit" presetSubtype="0" fill="hold" nodeType="clickEffect">
                                  <p:stCondLst>
                                    <p:cond delay="0"/>
                                  </p:stCondLst>
                                  <p:childTnLst>
                                    <p:animEffect transition="out" filter="fade">
                                      <p:cBhvr>
                                        <p:cTn id="46" dur="500"/>
                                        <p:tgtEl>
                                          <p:spTgt spid="136"/>
                                        </p:tgtEl>
                                      </p:cBhvr>
                                    </p:animEffect>
                                    <p:anim calcmode="lin" valueType="num">
                                      <p:cBhvr>
                                        <p:cTn id="47" dur="500"/>
                                        <p:tgtEl>
                                          <p:spTgt spid="13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8" dur="500"/>
                                        <p:tgtEl>
                                          <p:spTgt spid="136"/>
                                        </p:tgtEl>
                                        <p:attrNameLst>
                                          <p:attrName>ppt_h</p:attrName>
                                        </p:attrNameLst>
                                      </p:cBhvr>
                                      <p:tavLst>
                                        <p:tav tm="0">
                                          <p:val>
                                            <p:strVal val="ppt_h"/>
                                          </p:val>
                                        </p:tav>
                                        <p:tav tm="100000">
                                          <p:val>
                                            <p:strVal val="ppt_h"/>
                                          </p:val>
                                        </p:tav>
                                      </p:tavLst>
                                    </p:anim>
                                    <p:set>
                                      <p:cBhvr>
                                        <p:cTn id="49" dur="1" fill="hold">
                                          <p:stCondLst>
                                            <p:cond delay="499"/>
                                          </p:stCondLst>
                                        </p:cTn>
                                        <p:tgtEl>
                                          <p:spTgt spid="136"/>
                                        </p:tgtEl>
                                        <p:attrNameLst>
                                          <p:attrName>style.visibility</p:attrName>
                                        </p:attrNameLst>
                                      </p:cBhvr>
                                      <p:to>
                                        <p:strVal val="hidden"/>
                                      </p:to>
                                    </p:set>
                                  </p:childTnLst>
                                </p:cTn>
                              </p:par>
                            </p:childTnLst>
                          </p:cTn>
                        </p:par>
                      </p:childTnLst>
                    </p:cTn>
                  </p:par>
                </p:childTnLst>
              </p:cTn>
              <p:nextCondLst>
                <p:cond evt="onClick" delay="0">
                  <p:tgtEl>
                    <p:spTgt spid="136"/>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EABE620-D464-7550-DC6B-CA993BC73C29}"/>
              </a:ext>
            </a:extLst>
          </p:cNvPr>
          <p:cNvSpPr/>
          <p:nvPr/>
        </p:nvSpPr>
        <p:spPr>
          <a:xfrm>
            <a:off x="1791022" y="1811670"/>
            <a:ext cx="8830470" cy="25196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300" dirty="0">
                <a:solidFill>
                  <a:schemeClr val="tx1"/>
                </a:solidFill>
              </a:rPr>
              <a:t>. </a:t>
            </a:r>
            <a:r>
              <a:rPr lang="en-NL" sz="1300" dirty="0">
                <a:solidFill>
                  <a:schemeClr val="tx1"/>
                </a:solidFill>
              </a:rPr>
              <a:t> </a:t>
            </a:r>
          </a:p>
        </p:txBody>
      </p:sp>
      <p:grpSp>
        <p:nvGrpSpPr>
          <p:cNvPr id="4" name="Group 3">
            <a:extLst>
              <a:ext uri="{FF2B5EF4-FFF2-40B4-BE49-F238E27FC236}">
                <a16:creationId xmlns:a16="http://schemas.microsoft.com/office/drawing/2014/main" id="{FE98B23D-C43D-D9D6-4B72-49C4D873A6F3}"/>
              </a:ext>
            </a:extLst>
          </p:cNvPr>
          <p:cNvGrpSpPr/>
          <p:nvPr/>
        </p:nvGrpSpPr>
        <p:grpSpPr>
          <a:xfrm>
            <a:off x="9325239" y="-10212"/>
            <a:ext cx="2866761" cy="609783"/>
            <a:chOff x="8701645" y="1332366"/>
            <a:chExt cx="2866761" cy="609783"/>
          </a:xfrm>
        </p:grpSpPr>
        <p:sp>
          <p:nvSpPr>
            <p:cNvPr id="5" name="Rectangle 4">
              <a:extLst>
                <a:ext uri="{FF2B5EF4-FFF2-40B4-BE49-F238E27FC236}">
                  <a16:creationId xmlns:a16="http://schemas.microsoft.com/office/drawing/2014/main" id="{84E88C6F-3664-F28D-D6BF-8F8E136E3381}"/>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rPr>
                <a:t>BELASTINGEN</a:t>
              </a:r>
            </a:p>
          </p:txBody>
        </p:sp>
        <p:pic>
          <p:nvPicPr>
            <p:cNvPr id="6" name="Graphic 5" descr="Coins with solid fill">
              <a:extLst>
                <a:ext uri="{FF2B5EF4-FFF2-40B4-BE49-F238E27FC236}">
                  <a16:creationId xmlns:a16="http://schemas.microsoft.com/office/drawing/2014/main" id="{760DD293-DD64-011B-1D2F-2B3BDFBE5EC1}"/>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flipH="1">
              <a:off x="8778149" y="1471863"/>
              <a:ext cx="453974" cy="453974"/>
            </a:xfrm>
            <a:prstGeom prst="rect">
              <a:avLst/>
            </a:prstGeom>
          </p:spPr>
        </p:pic>
        <p:pic>
          <p:nvPicPr>
            <p:cNvPr id="7" name="Graphic 6" descr="Coins with solid fill">
              <a:extLst>
                <a:ext uri="{FF2B5EF4-FFF2-40B4-BE49-F238E27FC236}">
                  <a16:creationId xmlns:a16="http://schemas.microsoft.com/office/drawing/2014/main" id="{C99F4EF1-358A-E985-E6DD-6747EB6803A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52611" y="1471863"/>
              <a:ext cx="453974" cy="453974"/>
            </a:xfrm>
            <a:prstGeom prst="rect">
              <a:avLst/>
            </a:prstGeom>
          </p:spPr>
        </p:pic>
      </p:grpSp>
      <p:pic>
        <p:nvPicPr>
          <p:cNvPr id="8" name="Picture 7">
            <a:extLst>
              <a:ext uri="{FF2B5EF4-FFF2-40B4-BE49-F238E27FC236}">
                <a16:creationId xmlns:a16="http://schemas.microsoft.com/office/drawing/2014/main" id="{0884783D-920F-C316-B6B1-9EB55576FC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96809" y="1852087"/>
            <a:ext cx="1812058" cy="1801337"/>
          </a:xfrm>
          <a:prstGeom prst="rect">
            <a:avLst/>
          </a:prstGeom>
        </p:spPr>
      </p:pic>
      <p:pic>
        <p:nvPicPr>
          <p:cNvPr id="9" name="Picture 8">
            <a:extLst>
              <a:ext uri="{FF2B5EF4-FFF2-40B4-BE49-F238E27FC236}">
                <a16:creationId xmlns:a16="http://schemas.microsoft.com/office/drawing/2014/main" id="{3A78A72D-A938-FCBA-6D4B-3230FE64779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49209" y="2004487"/>
            <a:ext cx="1812058" cy="1801337"/>
          </a:xfrm>
          <a:prstGeom prst="rect">
            <a:avLst/>
          </a:prstGeom>
        </p:spPr>
      </p:pic>
      <p:pic>
        <p:nvPicPr>
          <p:cNvPr id="10" name="Picture 9">
            <a:extLst>
              <a:ext uri="{FF2B5EF4-FFF2-40B4-BE49-F238E27FC236}">
                <a16:creationId xmlns:a16="http://schemas.microsoft.com/office/drawing/2014/main" id="{50EF97EF-C95F-BA09-673D-0B1097D9EA1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01609" y="2156887"/>
            <a:ext cx="1812058" cy="1801337"/>
          </a:xfrm>
          <a:prstGeom prst="rect">
            <a:avLst/>
          </a:prstGeom>
        </p:spPr>
      </p:pic>
      <p:pic>
        <p:nvPicPr>
          <p:cNvPr id="11" name="Picture 10">
            <a:extLst>
              <a:ext uri="{FF2B5EF4-FFF2-40B4-BE49-F238E27FC236}">
                <a16:creationId xmlns:a16="http://schemas.microsoft.com/office/drawing/2014/main" id="{681DE2F6-8593-D792-63DF-D8E771EB7F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54009" y="2309287"/>
            <a:ext cx="1812058" cy="1801337"/>
          </a:xfrm>
          <a:prstGeom prst="rect">
            <a:avLst/>
          </a:prstGeom>
        </p:spPr>
      </p:pic>
      <p:pic>
        <p:nvPicPr>
          <p:cNvPr id="12" name="Picture 11">
            <a:extLst>
              <a:ext uri="{FF2B5EF4-FFF2-40B4-BE49-F238E27FC236}">
                <a16:creationId xmlns:a16="http://schemas.microsoft.com/office/drawing/2014/main" id="{3B824228-FA06-45B1-C8DA-E0F24B1452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06409" y="2461687"/>
            <a:ext cx="1812058" cy="1801337"/>
          </a:xfrm>
          <a:prstGeom prst="rect">
            <a:avLst/>
          </a:prstGeom>
        </p:spPr>
      </p:pic>
      <p:sp>
        <p:nvSpPr>
          <p:cNvPr id="13" name="TextBox 12">
            <a:extLst>
              <a:ext uri="{FF2B5EF4-FFF2-40B4-BE49-F238E27FC236}">
                <a16:creationId xmlns:a16="http://schemas.microsoft.com/office/drawing/2014/main" id="{229961F1-1B2D-C87D-E6EB-926E44E8A32E}"/>
              </a:ext>
            </a:extLst>
          </p:cNvPr>
          <p:cNvSpPr txBox="1"/>
          <p:nvPr/>
        </p:nvSpPr>
        <p:spPr>
          <a:xfrm>
            <a:off x="3198791" y="2646339"/>
            <a:ext cx="510076" cy="1127232"/>
          </a:xfrm>
          <a:prstGeom prst="rect">
            <a:avLst/>
          </a:prstGeom>
          <a:noFill/>
        </p:spPr>
        <p:txBody>
          <a:bodyPr wrap="none" rtlCol="0">
            <a:spAutoFit/>
          </a:bodyPr>
          <a:lstStyle/>
          <a:p>
            <a:pPr algn="l">
              <a:lnSpc>
                <a:spcPct val="150000"/>
              </a:lnSpc>
            </a:pPr>
            <a:r>
              <a:rPr lang="en-NL" sz="5000" dirty="0">
                <a:solidFill>
                  <a:srgbClr val="0B647F"/>
                </a:solidFill>
              </a:rPr>
              <a:t>5</a:t>
            </a:r>
          </a:p>
        </p:txBody>
      </p:sp>
      <p:sp>
        <p:nvSpPr>
          <p:cNvPr id="14" name="TextBox 13">
            <a:extLst>
              <a:ext uri="{FF2B5EF4-FFF2-40B4-BE49-F238E27FC236}">
                <a16:creationId xmlns:a16="http://schemas.microsoft.com/office/drawing/2014/main" id="{39AD5ABD-1C92-BB69-5929-C4238107D13B}"/>
              </a:ext>
            </a:extLst>
          </p:cNvPr>
          <p:cNvSpPr txBox="1"/>
          <p:nvPr/>
        </p:nvSpPr>
        <p:spPr>
          <a:xfrm>
            <a:off x="4318467" y="2318762"/>
            <a:ext cx="510076" cy="1127232"/>
          </a:xfrm>
          <a:prstGeom prst="rect">
            <a:avLst/>
          </a:prstGeom>
          <a:noFill/>
        </p:spPr>
        <p:txBody>
          <a:bodyPr wrap="none" rtlCol="0">
            <a:spAutoFit/>
          </a:bodyPr>
          <a:lstStyle/>
          <a:p>
            <a:pPr algn="l">
              <a:lnSpc>
                <a:spcPct val="150000"/>
              </a:lnSpc>
            </a:pPr>
            <a:r>
              <a:rPr lang="en-NL" sz="5000" dirty="0">
                <a:solidFill>
                  <a:schemeClr val="bg1"/>
                </a:solidFill>
              </a:rPr>
              <a:t>+</a:t>
            </a:r>
          </a:p>
        </p:txBody>
      </p:sp>
      <p:sp>
        <p:nvSpPr>
          <p:cNvPr id="15" name="TextBox 14">
            <a:extLst>
              <a:ext uri="{FF2B5EF4-FFF2-40B4-BE49-F238E27FC236}">
                <a16:creationId xmlns:a16="http://schemas.microsoft.com/office/drawing/2014/main" id="{3C83C3D3-910C-FC85-B378-123434B6E4D0}"/>
              </a:ext>
            </a:extLst>
          </p:cNvPr>
          <p:cNvSpPr txBox="1"/>
          <p:nvPr/>
        </p:nvSpPr>
        <p:spPr>
          <a:xfrm>
            <a:off x="4775667" y="2333878"/>
            <a:ext cx="5569282" cy="1127232"/>
          </a:xfrm>
          <a:prstGeom prst="rect">
            <a:avLst/>
          </a:prstGeom>
          <a:noFill/>
        </p:spPr>
        <p:txBody>
          <a:bodyPr wrap="none" rtlCol="0">
            <a:spAutoFit/>
          </a:bodyPr>
          <a:lstStyle/>
          <a:p>
            <a:pPr algn="l">
              <a:lnSpc>
                <a:spcPct val="150000"/>
              </a:lnSpc>
            </a:pPr>
            <a:r>
              <a:rPr lang="en-GB" sz="5000" dirty="0">
                <a:solidFill>
                  <a:schemeClr val="bg1"/>
                </a:solidFill>
              </a:rPr>
              <a:t>H</a:t>
            </a:r>
            <a:r>
              <a:rPr lang="en-NL" sz="5000" dirty="0">
                <a:solidFill>
                  <a:schemeClr val="bg1"/>
                </a:solidFill>
              </a:rPr>
              <a:t>elft economiescore</a:t>
            </a:r>
          </a:p>
        </p:txBody>
      </p:sp>
      <p:sp>
        <p:nvSpPr>
          <p:cNvPr id="16" name="Rectangle 15">
            <a:extLst>
              <a:ext uri="{FF2B5EF4-FFF2-40B4-BE49-F238E27FC236}">
                <a16:creationId xmlns:a16="http://schemas.microsoft.com/office/drawing/2014/main" id="{5819FABE-8F97-E6F5-FA03-B175605D0FFC}"/>
              </a:ext>
            </a:extLst>
          </p:cNvPr>
          <p:cNvSpPr/>
          <p:nvPr/>
        </p:nvSpPr>
        <p:spPr>
          <a:xfrm>
            <a:off x="3489158" y="4574304"/>
            <a:ext cx="5213684" cy="104535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nl-NL" sz="1300" dirty="0">
                <a:solidFill>
                  <a:schemeClr val="bg1"/>
                </a:solidFill>
              </a:rPr>
              <a:t>Stad</a:t>
            </a:r>
            <a:r>
              <a:rPr lang="en-NL" sz="1300">
                <a:solidFill>
                  <a:schemeClr val="bg1"/>
                </a:solidFill>
              </a:rPr>
              <a:t> </a:t>
            </a:r>
            <a:r>
              <a:rPr lang="en-NL" sz="1300" dirty="0">
                <a:solidFill>
                  <a:schemeClr val="bg1"/>
                </a:solidFill>
              </a:rPr>
              <a:t>A krijgt 5 goud én heeft 14 punten op economie. </a:t>
            </a:r>
          </a:p>
          <a:p>
            <a:pPr algn="ctr">
              <a:lnSpc>
                <a:spcPct val="150000"/>
              </a:lnSpc>
            </a:pPr>
            <a:r>
              <a:rPr lang="en-NL" sz="1300" dirty="0">
                <a:solidFill>
                  <a:schemeClr val="bg1"/>
                </a:solidFill>
              </a:rPr>
              <a:t>14 : 2 = 7.</a:t>
            </a:r>
          </a:p>
          <a:p>
            <a:pPr algn="ctr">
              <a:lnSpc>
                <a:spcPct val="150000"/>
              </a:lnSpc>
            </a:pPr>
            <a:r>
              <a:rPr lang="en-US" sz="1300" dirty="0">
                <a:solidFill>
                  <a:schemeClr val="bg1"/>
                </a:solidFill>
              </a:rPr>
              <a:t>A </a:t>
            </a:r>
            <a:r>
              <a:rPr lang="en-US" sz="1300" dirty="0" err="1">
                <a:solidFill>
                  <a:schemeClr val="bg1"/>
                </a:solidFill>
              </a:rPr>
              <a:t>krijgt</a:t>
            </a:r>
            <a:r>
              <a:rPr lang="en-US" sz="1300" dirty="0">
                <a:solidFill>
                  <a:schemeClr val="bg1"/>
                </a:solidFill>
              </a:rPr>
              <a:t> 5 + 7 </a:t>
            </a:r>
            <a:r>
              <a:rPr lang="en-US" sz="1300" dirty="0" err="1">
                <a:solidFill>
                  <a:schemeClr val="bg1"/>
                </a:solidFill>
              </a:rPr>
              <a:t>goud</a:t>
            </a:r>
            <a:r>
              <a:rPr lang="en-US" sz="1300" dirty="0">
                <a:solidFill>
                  <a:schemeClr val="bg1"/>
                </a:solidFill>
              </a:rPr>
              <a:t>. Het </a:t>
            </a:r>
            <a:r>
              <a:rPr lang="en-US" sz="1300" dirty="0" err="1">
                <a:solidFill>
                  <a:schemeClr val="bg1"/>
                </a:solidFill>
              </a:rPr>
              <a:t>goud</a:t>
            </a:r>
            <a:r>
              <a:rPr lang="en-US" sz="1300" dirty="0">
                <a:solidFill>
                  <a:schemeClr val="bg1"/>
                </a:solidFill>
              </a:rPr>
              <a:t> mag </a:t>
            </a:r>
            <a:r>
              <a:rPr lang="en-US" sz="1300" dirty="0" err="1">
                <a:solidFill>
                  <a:schemeClr val="bg1"/>
                </a:solidFill>
              </a:rPr>
              <a:t>opgespaard</a:t>
            </a:r>
            <a:r>
              <a:rPr lang="en-US" sz="1300" dirty="0">
                <a:solidFill>
                  <a:schemeClr val="bg1"/>
                </a:solidFill>
              </a:rPr>
              <a:t> </a:t>
            </a:r>
            <a:r>
              <a:rPr lang="en-US" sz="1300" dirty="0" err="1">
                <a:solidFill>
                  <a:schemeClr val="bg1"/>
                </a:solidFill>
              </a:rPr>
              <a:t>worden</a:t>
            </a:r>
            <a:r>
              <a:rPr lang="en-US" sz="1300" dirty="0">
                <a:solidFill>
                  <a:schemeClr val="bg1"/>
                </a:solidFill>
              </a:rPr>
              <a:t>. </a:t>
            </a:r>
            <a:r>
              <a:rPr lang="en-NL" sz="1300" dirty="0">
                <a:solidFill>
                  <a:schemeClr val="bg1"/>
                </a:solidFill>
              </a:rPr>
              <a:t> </a:t>
            </a:r>
          </a:p>
        </p:txBody>
      </p:sp>
      <p:sp>
        <p:nvSpPr>
          <p:cNvPr id="18" name="Rectangle 17">
            <a:extLst>
              <a:ext uri="{FF2B5EF4-FFF2-40B4-BE49-F238E27FC236}">
                <a16:creationId xmlns:a16="http://schemas.microsoft.com/office/drawing/2014/main" id="{4674AF47-28B2-5EE2-BCF7-AA4E6C58D576}"/>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Ronde</a:t>
            </a:r>
          </a:p>
          <a:p>
            <a:pPr algn="ctr"/>
            <a:r>
              <a:rPr lang="en-NL" sz="2000" dirty="0">
                <a:solidFill>
                  <a:schemeClr val="bg1"/>
                </a:solidFill>
              </a:rPr>
              <a:t>1</a:t>
            </a:r>
          </a:p>
        </p:txBody>
      </p:sp>
      <p:sp>
        <p:nvSpPr>
          <p:cNvPr id="20" name="TextBox 2">
            <a:extLst>
              <a:ext uri="{FF2B5EF4-FFF2-40B4-BE49-F238E27FC236}">
                <a16:creationId xmlns:a16="http://schemas.microsoft.com/office/drawing/2014/main" id="{EA5419FA-8361-0987-0156-BB7F74B682FA}"/>
              </a:ext>
            </a:extLst>
          </p:cNvPr>
          <p:cNvSpPr txBox="1"/>
          <p:nvPr/>
        </p:nvSpPr>
        <p:spPr>
          <a:xfrm>
            <a:off x="1996088" y="592949"/>
            <a:ext cx="1492716"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SPEEL HET SPEL</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719174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ijntjespapier links">
            <a:extLst>
              <a:ext uri="{FF2B5EF4-FFF2-40B4-BE49-F238E27FC236}">
                <a16:creationId xmlns:a16="http://schemas.microsoft.com/office/drawing/2014/main" id="{0EBD67FF-3CE2-BF08-2197-7A9D5117215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10800000" flipH="1">
            <a:off x="5016191" y="852887"/>
            <a:ext cx="7184198" cy="6001938"/>
          </a:xfrm>
          <a:prstGeom prst="rect">
            <a:avLst/>
          </a:prstGeom>
        </p:spPr>
      </p:pic>
      <p:grpSp>
        <p:nvGrpSpPr>
          <p:cNvPr id="11" name="Group 10">
            <a:extLst>
              <a:ext uri="{FF2B5EF4-FFF2-40B4-BE49-F238E27FC236}">
                <a16:creationId xmlns:a16="http://schemas.microsoft.com/office/drawing/2014/main" id="{3F81A6E1-53D7-443D-7D2B-9DDEFECCD51B}"/>
              </a:ext>
            </a:extLst>
          </p:cNvPr>
          <p:cNvGrpSpPr/>
          <p:nvPr/>
        </p:nvGrpSpPr>
        <p:grpSpPr>
          <a:xfrm>
            <a:off x="7271884" y="3753092"/>
            <a:ext cx="1779054" cy="1212470"/>
            <a:chOff x="6710689" y="1887772"/>
            <a:chExt cx="1779054" cy="1212470"/>
          </a:xfrm>
        </p:grpSpPr>
        <p:pic>
          <p:nvPicPr>
            <p:cNvPr id="12" name="Graphic 11" descr="Renovation (House With Sparkles) with solid fill">
              <a:extLst>
                <a:ext uri="{FF2B5EF4-FFF2-40B4-BE49-F238E27FC236}">
                  <a16:creationId xmlns:a16="http://schemas.microsoft.com/office/drawing/2014/main" id="{2D2AB7F8-137B-B972-71BF-48CDCB96782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829171" y="2185842"/>
              <a:ext cx="914400" cy="914400"/>
            </a:xfrm>
            <a:prstGeom prst="rect">
              <a:avLst/>
            </a:prstGeom>
          </p:spPr>
        </p:pic>
        <p:sp>
          <p:nvSpPr>
            <p:cNvPr id="13" name="TextBox 12">
              <a:extLst>
                <a:ext uri="{FF2B5EF4-FFF2-40B4-BE49-F238E27FC236}">
                  <a16:creationId xmlns:a16="http://schemas.microsoft.com/office/drawing/2014/main" id="{50B60097-6F21-D5DE-6A77-F8637216AEE1}"/>
                </a:ext>
              </a:extLst>
            </p:cNvPr>
            <p:cNvSpPr txBox="1"/>
            <p:nvPr/>
          </p:nvSpPr>
          <p:spPr>
            <a:xfrm>
              <a:off x="6710689" y="1887772"/>
              <a:ext cx="1779054" cy="423514"/>
            </a:xfrm>
            <a:prstGeom prst="rect">
              <a:avLst/>
            </a:prstGeom>
            <a:noFill/>
          </p:spPr>
          <p:txBody>
            <a:bodyPr wrap="square" rtlCol="0" anchor="ctr">
              <a:spAutoFit/>
            </a:bodyPr>
            <a:lstStyle/>
            <a:p>
              <a:pPr algn="ctr">
                <a:lnSpc>
                  <a:spcPct val="150000"/>
                </a:lnSpc>
              </a:pPr>
              <a:r>
                <a:rPr lang="en-NL" sz="1600" dirty="0">
                  <a:solidFill>
                    <a:srgbClr val="0B647F"/>
                  </a:solidFill>
                </a:rPr>
                <a:t>Verbeterde huizen</a:t>
              </a:r>
            </a:p>
          </p:txBody>
        </p:sp>
        <p:grpSp>
          <p:nvGrpSpPr>
            <p:cNvPr id="14" name="Group 13">
              <a:extLst>
                <a:ext uri="{FF2B5EF4-FFF2-40B4-BE49-F238E27FC236}">
                  <a16:creationId xmlns:a16="http://schemas.microsoft.com/office/drawing/2014/main" id="{EDB1FD18-E579-5BD4-4B38-10E078BD29E0}"/>
                </a:ext>
              </a:extLst>
            </p:cNvPr>
            <p:cNvGrpSpPr/>
            <p:nvPr/>
          </p:nvGrpSpPr>
          <p:grpSpPr>
            <a:xfrm>
              <a:off x="7687047" y="2404069"/>
              <a:ext cx="557007" cy="557007"/>
              <a:chOff x="7612109" y="3126484"/>
              <a:chExt cx="557007" cy="557007"/>
            </a:xfrm>
          </p:grpSpPr>
          <p:pic>
            <p:nvPicPr>
              <p:cNvPr id="22" name="Picture 21">
                <a:extLst>
                  <a:ext uri="{FF2B5EF4-FFF2-40B4-BE49-F238E27FC236}">
                    <a16:creationId xmlns:a16="http://schemas.microsoft.com/office/drawing/2014/main" id="{29AF17F4-C43D-D816-EAF4-EF6ACA9C23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3" name="TextBox 22">
                <a:extLst>
                  <a:ext uri="{FF2B5EF4-FFF2-40B4-BE49-F238E27FC236}">
                    <a16:creationId xmlns:a16="http://schemas.microsoft.com/office/drawing/2014/main" id="{645EBF3F-0C39-B6D4-67CD-DDDD7F47485D}"/>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24" name="Group 23">
            <a:extLst>
              <a:ext uri="{FF2B5EF4-FFF2-40B4-BE49-F238E27FC236}">
                <a16:creationId xmlns:a16="http://schemas.microsoft.com/office/drawing/2014/main" id="{DE86BB84-E399-D308-9122-29D5CFE35FAB}"/>
              </a:ext>
            </a:extLst>
          </p:cNvPr>
          <p:cNvGrpSpPr/>
          <p:nvPr/>
        </p:nvGrpSpPr>
        <p:grpSpPr>
          <a:xfrm>
            <a:off x="10359298" y="808879"/>
            <a:ext cx="1421661" cy="1229130"/>
            <a:chOff x="6829171" y="1871112"/>
            <a:chExt cx="1421661" cy="1229130"/>
          </a:xfrm>
        </p:grpSpPr>
        <p:pic>
          <p:nvPicPr>
            <p:cNvPr id="25" name="Graphic 24" descr="Leaky Tap with solid fill">
              <a:extLst>
                <a:ext uri="{FF2B5EF4-FFF2-40B4-BE49-F238E27FC236}">
                  <a16:creationId xmlns:a16="http://schemas.microsoft.com/office/drawing/2014/main" id="{A7CE929F-F218-A3D1-6B0F-268B4300061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829171" y="2185842"/>
              <a:ext cx="914400" cy="914400"/>
            </a:xfrm>
            <a:prstGeom prst="rect">
              <a:avLst/>
            </a:prstGeom>
          </p:spPr>
        </p:pic>
        <p:sp>
          <p:nvSpPr>
            <p:cNvPr id="26" name="TextBox 25">
              <a:extLst>
                <a:ext uri="{FF2B5EF4-FFF2-40B4-BE49-F238E27FC236}">
                  <a16:creationId xmlns:a16="http://schemas.microsoft.com/office/drawing/2014/main" id="{139A2C46-CFEE-9380-2B52-3357A53231D7}"/>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Drinkwater</a:t>
              </a:r>
            </a:p>
          </p:txBody>
        </p:sp>
        <p:grpSp>
          <p:nvGrpSpPr>
            <p:cNvPr id="27" name="Group 26">
              <a:extLst>
                <a:ext uri="{FF2B5EF4-FFF2-40B4-BE49-F238E27FC236}">
                  <a16:creationId xmlns:a16="http://schemas.microsoft.com/office/drawing/2014/main" id="{4FBFF651-657B-9D08-8ADC-EF29503A4038}"/>
                </a:ext>
              </a:extLst>
            </p:cNvPr>
            <p:cNvGrpSpPr/>
            <p:nvPr/>
          </p:nvGrpSpPr>
          <p:grpSpPr>
            <a:xfrm>
              <a:off x="7687047" y="2404069"/>
              <a:ext cx="557007" cy="557007"/>
              <a:chOff x="7612109" y="3126484"/>
              <a:chExt cx="557007" cy="557007"/>
            </a:xfrm>
          </p:grpSpPr>
          <p:pic>
            <p:nvPicPr>
              <p:cNvPr id="28" name="Picture 27">
                <a:extLst>
                  <a:ext uri="{FF2B5EF4-FFF2-40B4-BE49-F238E27FC236}">
                    <a16:creationId xmlns:a16="http://schemas.microsoft.com/office/drawing/2014/main" id="{064B9EB6-1220-FAD9-23B4-765FC8D7874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9" name="TextBox 28">
                <a:extLst>
                  <a:ext uri="{FF2B5EF4-FFF2-40B4-BE49-F238E27FC236}">
                    <a16:creationId xmlns:a16="http://schemas.microsoft.com/office/drawing/2014/main" id="{8D34A4CF-120D-DB57-D11D-51005E98EF01}"/>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30" name="Group 29">
            <a:extLst>
              <a:ext uri="{FF2B5EF4-FFF2-40B4-BE49-F238E27FC236}">
                <a16:creationId xmlns:a16="http://schemas.microsoft.com/office/drawing/2014/main" id="{85D50073-A500-30D0-4B75-C9D7DAF7DA1C}"/>
              </a:ext>
            </a:extLst>
          </p:cNvPr>
          <p:cNvGrpSpPr/>
          <p:nvPr/>
        </p:nvGrpSpPr>
        <p:grpSpPr>
          <a:xfrm>
            <a:off x="5785299" y="2319997"/>
            <a:ext cx="1373631" cy="1229130"/>
            <a:chOff x="6739795" y="1871112"/>
            <a:chExt cx="1373631" cy="1229130"/>
          </a:xfrm>
        </p:grpSpPr>
        <p:pic>
          <p:nvPicPr>
            <p:cNvPr id="31" name="Graphic 30" descr="Classroom with solid fill">
              <a:extLst>
                <a:ext uri="{FF2B5EF4-FFF2-40B4-BE49-F238E27FC236}">
                  <a16:creationId xmlns:a16="http://schemas.microsoft.com/office/drawing/2014/main" id="{805799D5-EA25-9D0B-C6B3-267B9C861063}"/>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739795" y="2185842"/>
              <a:ext cx="914400" cy="914400"/>
            </a:xfrm>
            <a:prstGeom prst="rect">
              <a:avLst/>
            </a:prstGeom>
          </p:spPr>
        </p:pic>
        <p:sp>
          <p:nvSpPr>
            <p:cNvPr id="32" name="TextBox 31">
              <a:extLst>
                <a:ext uri="{FF2B5EF4-FFF2-40B4-BE49-F238E27FC236}">
                  <a16:creationId xmlns:a16="http://schemas.microsoft.com/office/drawing/2014/main" id="{2D6F0CDD-9A90-C8AE-A176-244EFEC8D2B5}"/>
                </a:ext>
              </a:extLst>
            </p:cNvPr>
            <p:cNvSpPr txBox="1"/>
            <p:nvPr/>
          </p:nvSpPr>
          <p:spPr>
            <a:xfrm>
              <a:off x="7131584" y="1871112"/>
              <a:ext cx="737702" cy="423514"/>
            </a:xfrm>
            <a:prstGeom prst="rect">
              <a:avLst/>
            </a:prstGeom>
            <a:noFill/>
          </p:spPr>
          <p:txBody>
            <a:bodyPr wrap="none" rtlCol="0" anchor="ctr">
              <a:spAutoFit/>
            </a:bodyPr>
            <a:lstStyle/>
            <a:p>
              <a:pPr algn="ctr">
                <a:lnSpc>
                  <a:spcPct val="150000"/>
                </a:lnSpc>
              </a:pPr>
              <a:r>
                <a:rPr lang="en-NL" sz="1600" dirty="0">
                  <a:solidFill>
                    <a:srgbClr val="0B647F"/>
                  </a:solidFill>
                </a:rPr>
                <a:t>School</a:t>
              </a:r>
            </a:p>
          </p:txBody>
        </p:sp>
        <p:grpSp>
          <p:nvGrpSpPr>
            <p:cNvPr id="40" name="Group 39">
              <a:extLst>
                <a:ext uri="{FF2B5EF4-FFF2-40B4-BE49-F238E27FC236}">
                  <a16:creationId xmlns:a16="http://schemas.microsoft.com/office/drawing/2014/main" id="{851DE2E1-3E76-C18B-68BE-192948AF8752}"/>
                </a:ext>
              </a:extLst>
            </p:cNvPr>
            <p:cNvGrpSpPr/>
            <p:nvPr/>
          </p:nvGrpSpPr>
          <p:grpSpPr>
            <a:xfrm>
              <a:off x="7556419" y="2404069"/>
              <a:ext cx="557007" cy="557007"/>
              <a:chOff x="7481481" y="3126484"/>
              <a:chExt cx="557007" cy="557007"/>
            </a:xfrm>
          </p:grpSpPr>
          <p:pic>
            <p:nvPicPr>
              <p:cNvPr id="43" name="Picture 42">
                <a:extLst>
                  <a:ext uri="{FF2B5EF4-FFF2-40B4-BE49-F238E27FC236}">
                    <a16:creationId xmlns:a16="http://schemas.microsoft.com/office/drawing/2014/main" id="{9257568B-D2ED-2809-7DB0-C9641D66E2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187" name="TextBox 186">
                <a:extLst>
                  <a:ext uri="{FF2B5EF4-FFF2-40B4-BE49-F238E27FC236}">
                    <a16:creationId xmlns:a16="http://schemas.microsoft.com/office/drawing/2014/main" id="{BB1BB2A8-8131-3592-C809-D01D35D8E4E8}"/>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6</a:t>
                </a:r>
              </a:p>
            </p:txBody>
          </p:sp>
        </p:grpSp>
      </p:grpSp>
      <p:grpSp>
        <p:nvGrpSpPr>
          <p:cNvPr id="199" name="Group 198">
            <a:extLst>
              <a:ext uri="{FF2B5EF4-FFF2-40B4-BE49-F238E27FC236}">
                <a16:creationId xmlns:a16="http://schemas.microsoft.com/office/drawing/2014/main" id="{FE5D63FE-F370-1114-88D9-32AF67063A83}"/>
              </a:ext>
            </a:extLst>
          </p:cNvPr>
          <p:cNvGrpSpPr/>
          <p:nvPr/>
        </p:nvGrpSpPr>
        <p:grpSpPr>
          <a:xfrm>
            <a:off x="6370327" y="808879"/>
            <a:ext cx="1700991" cy="1229130"/>
            <a:chOff x="6829171" y="1871112"/>
            <a:chExt cx="1700991" cy="1229130"/>
          </a:xfrm>
        </p:grpSpPr>
        <p:pic>
          <p:nvPicPr>
            <p:cNvPr id="201" name="Graphic 200" descr="Grocery bag with solid fill">
              <a:extLst>
                <a:ext uri="{FF2B5EF4-FFF2-40B4-BE49-F238E27FC236}">
                  <a16:creationId xmlns:a16="http://schemas.microsoft.com/office/drawing/2014/main" id="{5D3CF6A5-DEEA-6EC0-159F-36CD7E6BCC65}"/>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6829171" y="2185842"/>
              <a:ext cx="914400" cy="914400"/>
            </a:xfrm>
            <a:prstGeom prst="rect">
              <a:avLst/>
            </a:prstGeom>
          </p:spPr>
        </p:pic>
        <p:sp>
          <p:nvSpPr>
            <p:cNvPr id="204" name="TextBox 203">
              <a:extLst>
                <a:ext uri="{FF2B5EF4-FFF2-40B4-BE49-F238E27FC236}">
                  <a16:creationId xmlns:a16="http://schemas.microsoft.com/office/drawing/2014/main" id="{6C0E8113-4016-31F4-ADC8-1DF34C323460}"/>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B647F"/>
                  </a:solidFill>
                </a:rPr>
                <a:t>Voedselproductie</a:t>
              </a:r>
            </a:p>
          </p:txBody>
        </p:sp>
        <p:grpSp>
          <p:nvGrpSpPr>
            <p:cNvPr id="205" name="Group 204">
              <a:extLst>
                <a:ext uri="{FF2B5EF4-FFF2-40B4-BE49-F238E27FC236}">
                  <a16:creationId xmlns:a16="http://schemas.microsoft.com/office/drawing/2014/main" id="{54CD96E3-3442-C8A5-72C6-93B4C81AF189}"/>
                </a:ext>
              </a:extLst>
            </p:cNvPr>
            <p:cNvGrpSpPr/>
            <p:nvPr/>
          </p:nvGrpSpPr>
          <p:grpSpPr>
            <a:xfrm>
              <a:off x="7687047" y="2404069"/>
              <a:ext cx="557007" cy="557007"/>
              <a:chOff x="7612109" y="3126484"/>
              <a:chExt cx="557007" cy="557007"/>
            </a:xfrm>
          </p:grpSpPr>
          <p:pic>
            <p:nvPicPr>
              <p:cNvPr id="206" name="Picture 205">
                <a:extLst>
                  <a:ext uri="{FF2B5EF4-FFF2-40B4-BE49-F238E27FC236}">
                    <a16:creationId xmlns:a16="http://schemas.microsoft.com/office/drawing/2014/main" id="{E8AF969B-B94F-B414-CDCB-81A72CF9ED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07" name="TextBox 206">
                <a:extLst>
                  <a:ext uri="{FF2B5EF4-FFF2-40B4-BE49-F238E27FC236}">
                    <a16:creationId xmlns:a16="http://schemas.microsoft.com/office/drawing/2014/main" id="{25B6C6B0-7804-EBBA-30B0-7FE0AF62329A}"/>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214" name="Group 213">
            <a:extLst>
              <a:ext uri="{FF2B5EF4-FFF2-40B4-BE49-F238E27FC236}">
                <a16:creationId xmlns:a16="http://schemas.microsoft.com/office/drawing/2014/main" id="{3109ACD8-936E-FA8F-8438-D37D71903DDD}"/>
              </a:ext>
            </a:extLst>
          </p:cNvPr>
          <p:cNvGrpSpPr/>
          <p:nvPr/>
        </p:nvGrpSpPr>
        <p:grpSpPr>
          <a:xfrm>
            <a:off x="7411584" y="2319997"/>
            <a:ext cx="1700991" cy="1229130"/>
            <a:chOff x="6829171" y="1871112"/>
            <a:chExt cx="1700991" cy="1229130"/>
          </a:xfrm>
        </p:grpSpPr>
        <p:pic>
          <p:nvPicPr>
            <p:cNvPr id="215" name="Graphic 214" descr="Medical with solid fill">
              <a:extLst>
                <a:ext uri="{FF2B5EF4-FFF2-40B4-BE49-F238E27FC236}">
                  <a16:creationId xmlns:a16="http://schemas.microsoft.com/office/drawing/2014/main" id="{E1B0F4A1-9354-D8ED-DB09-642AFBB89A26}"/>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829171" y="2185842"/>
              <a:ext cx="914400" cy="914400"/>
            </a:xfrm>
            <a:prstGeom prst="rect">
              <a:avLst/>
            </a:prstGeom>
          </p:spPr>
        </p:pic>
        <p:sp>
          <p:nvSpPr>
            <p:cNvPr id="216" name="TextBox 215">
              <a:extLst>
                <a:ext uri="{FF2B5EF4-FFF2-40B4-BE49-F238E27FC236}">
                  <a16:creationId xmlns:a16="http://schemas.microsoft.com/office/drawing/2014/main" id="{0308E40E-6C3F-A970-F752-AE9AFCDCE445}"/>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B647F"/>
                  </a:solidFill>
                </a:rPr>
                <a:t>Ziekenhuis</a:t>
              </a:r>
            </a:p>
          </p:txBody>
        </p:sp>
        <p:grpSp>
          <p:nvGrpSpPr>
            <p:cNvPr id="217" name="Group 216">
              <a:extLst>
                <a:ext uri="{FF2B5EF4-FFF2-40B4-BE49-F238E27FC236}">
                  <a16:creationId xmlns:a16="http://schemas.microsoft.com/office/drawing/2014/main" id="{C87AF90F-8132-667C-3483-B2E5A792EBA7}"/>
                </a:ext>
              </a:extLst>
            </p:cNvPr>
            <p:cNvGrpSpPr/>
            <p:nvPr/>
          </p:nvGrpSpPr>
          <p:grpSpPr>
            <a:xfrm>
              <a:off x="7687047" y="2404069"/>
              <a:ext cx="557007" cy="557007"/>
              <a:chOff x="7612109" y="3126484"/>
              <a:chExt cx="557007" cy="557007"/>
            </a:xfrm>
          </p:grpSpPr>
          <p:pic>
            <p:nvPicPr>
              <p:cNvPr id="218" name="Picture 217">
                <a:extLst>
                  <a:ext uri="{FF2B5EF4-FFF2-40B4-BE49-F238E27FC236}">
                    <a16:creationId xmlns:a16="http://schemas.microsoft.com/office/drawing/2014/main" id="{9D768E73-AC39-27CC-69A9-6F75A39FB83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19" name="TextBox 218">
                <a:extLst>
                  <a:ext uri="{FF2B5EF4-FFF2-40B4-BE49-F238E27FC236}">
                    <a16:creationId xmlns:a16="http://schemas.microsoft.com/office/drawing/2014/main" id="{ED029DD0-CC84-56DF-AB10-13FBE380CD15}"/>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8</a:t>
                </a:r>
              </a:p>
            </p:txBody>
          </p:sp>
        </p:grpSp>
      </p:grpSp>
      <p:grpSp>
        <p:nvGrpSpPr>
          <p:cNvPr id="220" name="Group 219">
            <a:extLst>
              <a:ext uri="{FF2B5EF4-FFF2-40B4-BE49-F238E27FC236}">
                <a16:creationId xmlns:a16="http://schemas.microsoft.com/office/drawing/2014/main" id="{BEDFEDC8-4EBC-D138-A3A4-F15BF03FDCE9}"/>
              </a:ext>
            </a:extLst>
          </p:cNvPr>
          <p:cNvGrpSpPr/>
          <p:nvPr/>
        </p:nvGrpSpPr>
        <p:grpSpPr>
          <a:xfrm>
            <a:off x="9020820" y="2319997"/>
            <a:ext cx="1700991" cy="1229130"/>
            <a:chOff x="6829171" y="1871112"/>
            <a:chExt cx="1700991" cy="1229130"/>
          </a:xfrm>
        </p:grpSpPr>
        <p:pic>
          <p:nvPicPr>
            <p:cNvPr id="221" name="Graphic 220" descr="Police male with solid fill">
              <a:extLst>
                <a:ext uri="{FF2B5EF4-FFF2-40B4-BE49-F238E27FC236}">
                  <a16:creationId xmlns:a16="http://schemas.microsoft.com/office/drawing/2014/main" id="{A52D989A-2F36-75CC-5BF9-07E2ABC30E42}"/>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829171" y="2185842"/>
              <a:ext cx="914400" cy="914400"/>
            </a:xfrm>
            <a:prstGeom prst="rect">
              <a:avLst/>
            </a:prstGeom>
          </p:spPr>
        </p:pic>
        <p:sp>
          <p:nvSpPr>
            <p:cNvPr id="222" name="TextBox 221">
              <a:extLst>
                <a:ext uri="{FF2B5EF4-FFF2-40B4-BE49-F238E27FC236}">
                  <a16:creationId xmlns:a16="http://schemas.microsoft.com/office/drawing/2014/main" id="{D1A46CFD-77FF-9FBC-36DC-E9B9AC629C1E}"/>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B647F"/>
                  </a:solidFill>
                </a:rPr>
                <a:t>Politiebureau</a:t>
              </a:r>
            </a:p>
          </p:txBody>
        </p:sp>
        <p:grpSp>
          <p:nvGrpSpPr>
            <p:cNvPr id="223" name="Group 222">
              <a:extLst>
                <a:ext uri="{FF2B5EF4-FFF2-40B4-BE49-F238E27FC236}">
                  <a16:creationId xmlns:a16="http://schemas.microsoft.com/office/drawing/2014/main" id="{4C9E3C03-EB75-12B7-A461-603EE56D94CC}"/>
                </a:ext>
              </a:extLst>
            </p:cNvPr>
            <p:cNvGrpSpPr/>
            <p:nvPr/>
          </p:nvGrpSpPr>
          <p:grpSpPr>
            <a:xfrm>
              <a:off x="7687047" y="2404069"/>
              <a:ext cx="557007" cy="557007"/>
              <a:chOff x="7612109" y="3126484"/>
              <a:chExt cx="557007" cy="557007"/>
            </a:xfrm>
          </p:grpSpPr>
          <p:pic>
            <p:nvPicPr>
              <p:cNvPr id="224" name="Picture 223">
                <a:extLst>
                  <a:ext uri="{FF2B5EF4-FFF2-40B4-BE49-F238E27FC236}">
                    <a16:creationId xmlns:a16="http://schemas.microsoft.com/office/drawing/2014/main" id="{235CC963-E89A-4775-14EE-7F257D3FB0A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25" name="TextBox 224">
                <a:extLst>
                  <a:ext uri="{FF2B5EF4-FFF2-40B4-BE49-F238E27FC236}">
                    <a16:creationId xmlns:a16="http://schemas.microsoft.com/office/drawing/2014/main" id="{044092B2-D86F-43EB-1EA6-09E8EACC2843}"/>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226" name="Group 225">
            <a:extLst>
              <a:ext uri="{FF2B5EF4-FFF2-40B4-BE49-F238E27FC236}">
                <a16:creationId xmlns:a16="http://schemas.microsoft.com/office/drawing/2014/main" id="{00317C03-F96E-2CAA-D230-35E409424BAF}"/>
              </a:ext>
            </a:extLst>
          </p:cNvPr>
          <p:cNvGrpSpPr/>
          <p:nvPr/>
        </p:nvGrpSpPr>
        <p:grpSpPr>
          <a:xfrm>
            <a:off x="10633085" y="2319997"/>
            <a:ext cx="1700991" cy="1229130"/>
            <a:chOff x="6829171" y="1871112"/>
            <a:chExt cx="1700991" cy="1229130"/>
          </a:xfrm>
        </p:grpSpPr>
        <p:pic>
          <p:nvPicPr>
            <p:cNvPr id="227" name="Graphic 226" descr="Fire with solid fill">
              <a:extLst>
                <a:ext uri="{FF2B5EF4-FFF2-40B4-BE49-F238E27FC236}">
                  <a16:creationId xmlns:a16="http://schemas.microsoft.com/office/drawing/2014/main" id="{BDCCEBCD-5CC7-471D-6D35-AEDE5BE6BB66}"/>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829171" y="2185842"/>
              <a:ext cx="914400" cy="914400"/>
            </a:xfrm>
            <a:prstGeom prst="rect">
              <a:avLst/>
            </a:prstGeom>
          </p:spPr>
        </p:pic>
        <p:sp>
          <p:nvSpPr>
            <p:cNvPr id="228" name="TextBox 227">
              <a:extLst>
                <a:ext uri="{FF2B5EF4-FFF2-40B4-BE49-F238E27FC236}">
                  <a16:creationId xmlns:a16="http://schemas.microsoft.com/office/drawing/2014/main" id="{234CE459-71DA-6047-9C35-564ECA00B244}"/>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B647F"/>
                  </a:solidFill>
                </a:rPr>
                <a:t>Brandweer</a:t>
              </a:r>
            </a:p>
          </p:txBody>
        </p:sp>
        <p:grpSp>
          <p:nvGrpSpPr>
            <p:cNvPr id="229" name="Group 228">
              <a:extLst>
                <a:ext uri="{FF2B5EF4-FFF2-40B4-BE49-F238E27FC236}">
                  <a16:creationId xmlns:a16="http://schemas.microsoft.com/office/drawing/2014/main" id="{3F3111E8-9B7A-FF86-6AB2-FC3E3663C8E5}"/>
                </a:ext>
              </a:extLst>
            </p:cNvPr>
            <p:cNvGrpSpPr/>
            <p:nvPr/>
          </p:nvGrpSpPr>
          <p:grpSpPr>
            <a:xfrm>
              <a:off x="7687047" y="2404069"/>
              <a:ext cx="557007" cy="557007"/>
              <a:chOff x="7612109" y="3126484"/>
              <a:chExt cx="557007" cy="557007"/>
            </a:xfrm>
          </p:grpSpPr>
          <p:pic>
            <p:nvPicPr>
              <p:cNvPr id="230" name="Picture 229">
                <a:extLst>
                  <a:ext uri="{FF2B5EF4-FFF2-40B4-BE49-F238E27FC236}">
                    <a16:creationId xmlns:a16="http://schemas.microsoft.com/office/drawing/2014/main" id="{533D8849-ACDB-BA94-CAA3-3C7B930068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31" name="TextBox 230">
                <a:extLst>
                  <a:ext uri="{FF2B5EF4-FFF2-40B4-BE49-F238E27FC236}">
                    <a16:creationId xmlns:a16="http://schemas.microsoft.com/office/drawing/2014/main" id="{E4ACFFBD-7528-8D3D-0623-0E20F46018B4}"/>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6</a:t>
                </a:r>
              </a:p>
            </p:txBody>
          </p:sp>
        </p:grpSp>
      </p:grpSp>
      <p:grpSp>
        <p:nvGrpSpPr>
          <p:cNvPr id="232" name="Group 231">
            <a:extLst>
              <a:ext uri="{FF2B5EF4-FFF2-40B4-BE49-F238E27FC236}">
                <a16:creationId xmlns:a16="http://schemas.microsoft.com/office/drawing/2014/main" id="{3CC48A39-E488-08F1-A48E-20C63199BCD0}"/>
              </a:ext>
            </a:extLst>
          </p:cNvPr>
          <p:cNvGrpSpPr/>
          <p:nvPr/>
        </p:nvGrpSpPr>
        <p:grpSpPr>
          <a:xfrm>
            <a:off x="5785299" y="3753092"/>
            <a:ext cx="1373631" cy="1229130"/>
            <a:chOff x="6739795" y="1871112"/>
            <a:chExt cx="1373631" cy="1229130"/>
          </a:xfrm>
        </p:grpSpPr>
        <p:pic>
          <p:nvPicPr>
            <p:cNvPr id="233" name="Graphic 232" descr="Shield with solid fill">
              <a:extLst>
                <a:ext uri="{FF2B5EF4-FFF2-40B4-BE49-F238E27FC236}">
                  <a16:creationId xmlns:a16="http://schemas.microsoft.com/office/drawing/2014/main" id="{54D8BB0E-796F-E05C-7BC1-E74C4EF1DC4A}"/>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6739795" y="2185842"/>
              <a:ext cx="914400" cy="914400"/>
            </a:xfrm>
            <a:prstGeom prst="rect">
              <a:avLst/>
            </a:prstGeom>
          </p:spPr>
        </p:pic>
        <p:sp>
          <p:nvSpPr>
            <p:cNvPr id="234" name="TextBox 233">
              <a:extLst>
                <a:ext uri="{FF2B5EF4-FFF2-40B4-BE49-F238E27FC236}">
                  <a16:creationId xmlns:a16="http://schemas.microsoft.com/office/drawing/2014/main" id="{226766C7-E979-18E4-B83A-CFBF3702F512}"/>
                </a:ext>
              </a:extLst>
            </p:cNvPr>
            <p:cNvSpPr txBox="1"/>
            <p:nvPr/>
          </p:nvSpPr>
          <p:spPr>
            <a:xfrm>
              <a:off x="6972953" y="1871112"/>
              <a:ext cx="1054969" cy="423514"/>
            </a:xfrm>
            <a:prstGeom prst="rect">
              <a:avLst/>
            </a:prstGeom>
            <a:noFill/>
          </p:spPr>
          <p:txBody>
            <a:bodyPr wrap="none" rtlCol="0" anchor="ctr">
              <a:spAutoFit/>
            </a:bodyPr>
            <a:lstStyle/>
            <a:p>
              <a:pPr algn="ctr">
                <a:lnSpc>
                  <a:spcPct val="150000"/>
                </a:lnSpc>
              </a:pPr>
              <a:r>
                <a:rPr lang="en-NL" sz="1600" dirty="0">
                  <a:solidFill>
                    <a:srgbClr val="0B647F"/>
                  </a:solidFill>
                </a:rPr>
                <a:t>Legerbasis</a:t>
              </a:r>
            </a:p>
          </p:txBody>
        </p:sp>
        <p:grpSp>
          <p:nvGrpSpPr>
            <p:cNvPr id="235" name="Group 234">
              <a:extLst>
                <a:ext uri="{FF2B5EF4-FFF2-40B4-BE49-F238E27FC236}">
                  <a16:creationId xmlns:a16="http://schemas.microsoft.com/office/drawing/2014/main" id="{18084188-916E-C491-7F1A-804E2283B7DB}"/>
                </a:ext>
              </a:extLst>
            </p:cNvPr>
            <p:cNvGrpSpPr/>
            <p:nvPr/>
          </p:nvGrpSpPr>
          <p:grpSpPr>
            <a:xfrm>
              <a:off x="7556419" y="2404069"/>
              <a:ext cx="557007" cy="557007"/>
              <a:chOff x="7481481" y="3126484"/>
              <a:chExt cx="557007" cy="557007"/>
            </a:xfrm>
          </p:grpSpPr>
          <p:pic>
            <p:nvPicPr>
              <p:cNvPr id="236" name="Picture 235">
                <a:extLst>
                  <a:ext uri="{FF2B5EF4-FFF2-40B4-BE49-F238E27FC236}">
                    <a16:creationId xmlns:a16="http://schemas.microsoft.com/office/drawing/2014/main" id="{7902E84D-7719-0666-5CAD-0E4DF8F1F3E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237" name="TextBox 236">
                <a:extLst>
                  <a:ext uri="{FF2B5EF4-FFF2-40B4-BE49-F238E27FC236}">
                    <a16:creationId xmlns:a16="http://schemas.microsoft.com/office/drawing/2014/main" id="{725492CE-6B76-4C70-5EDF-3991DCBB6E19}"/>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8</a:t>
                </a:r>
              </a:p>
            </p:txBody>
          </p:sp>
        </p:grpSp>
      </p:grpSp>
      <p:grpSp>
        <p:nvGrpSpPr>
          <p:cNvPr id="238" name="Group 237">
            <a:extLst>
              <a:ext uri="{FF2B5EF4-FFF2-40B4-BE49-F238E27FC236}">
                <a16:creationId xmlns:a16="http://schemas.microsoft.com/office/drawing/2014/main" id="{6F99F4EA-817A-9A0D-673A-1188FDD1F0DA}"/>
              </a:ext>
            </a:extLst>
          </p:cNvPr>
          <p:cNvGrpSpPr/>
          <p:nvPr/>
        </p:nvGrpSpPr>
        <p:grpSpPr>
          <a:xfrm>
            <a:off x="9026261" y="3753092"/>
            <a:ext cx="1421661" cy="1229130"/>
            <a:chOff x="6829171" y="1871112"/>
            <a:chExt cx="1421661" cy="1229130"/>
          </a:xfrm>
        </p:grpSpPr>
        <p:pic>
          <p:nvPicPr>
            <p:cNvPr id="239" name="Graphic 238" descr="Park scene with solid fill">
              <a:extLst>
                <a:ext uri="{FF2B5EF4-FFF2-40B4-BE49-F238E27FC236}">
                  <a16:creationId xmlns:a16="http://schemas.microsoft.com/office/drawing/2014/main" id="{527247FA-4ACE-4F1A-26AD-B80CAD2BCA42}"/>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6829171" y="2185842"/>
              <a:ext cx="914400" cy="914400"/>
            </a:xfrm>
            <a:prstGeom prst="rect">
              <a:avLst/>
            </a:prstGeom>
          </p:spPr>
        </p:pic>
        <p:sp>
          <p:nvSpPr>
            <p:cNvPr id="240" name="TextBox 239">
              <a:extLst>
                <a:ext uri="{FF2B5EF4-FFF2-40B4-BE49-F238E27FC236}">
                  <a16:creationId xmlns:a16="http://schemas.microsoft.com/office/drawing/2014/main" id="{E430A6FC-1EC5-9397-8031-DBDEA74CFAE1}"/>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Park</a:t>
              </a:r>
            </a:p>
          </p:txBody>
        </p:sp>
        <p:grpSp>
          <p:nvGrpSpPr>
            <p:cNvPr id="241" name="Group 240">
              <a:extLst>
                <a:ext uri="{FF2B5EF4-FFF2-40B4-BE49-F238E27FC236}">
                  <a16:creationId xmlns:a16="http://schemas.microsoft.com/office/drawing/2014/main" id="{0B6D1A81-B46E-3092-E4CD-895F319A037B}"/>
                </a:ext>
              </a:extLst>
            </p:cNvPr>
            <p:cNvGrpSpPr/>
            <p:nvPr/>
          </p:nvGrpSpPr>
          <p:grpSpPr>
            <a:xfrm>
              <a:off x="7687047" y="2404069"/>
              <a:ext cx="557007" cy="557007"/>
              <a:chOff x="7612109" y="3126484"/>
              <a:chExt cx="557007" cy="557007"/>
            </a:xfrm>
          </p:grpSpPr>
          <p:pic>
            <p:nvPicPr>
              <p:cNvPr id="242" name="Picture 241">
                <a:extLst>
                  <a:ext uri="{FF2B5EF4-FFF2-40B4-BE49-F238E27FC236}">
                    <a16:creationId xmlns:a16="http://schemas.microsoft.com/office/drawing/2014/main" id="{D41A8D86-6F7D-FE1E-642B-55C0D1304B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43" name="TextBox 242">
                <a:extLst>
                  <a:ext uri="{FF2B5EF4-FFF2-40B4-BE49-F238E27FC236}">
                    <a16:creationId xmlns:a16="http://schemas.microsoft.com/office/drawing/2014/main" id="{33FA2867-EC2B-4114-F7D9-3185608F64B9}"/>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3</a:t>
                </a:r>
              </a:p>
            </p:txBody>
          </p:sp>
        </p:grpSp>
      </p:grpSp>
      <p:grpSp>
        <p:nvGrpSpPr>
          <p:cNvPr id="244" name="Group 243">
            <a:extLst>
              <a:ext uri="{FF2B5EF4-FFF2-40B4-BE49-F238E27FC236}">
                <a16:creationId xmlns:a16="http://schemas.microsoft.com/office/drawing/2014/main" id="{79939AD4-D77C-1D3F-5059-36B7D2505422}"/>
              </a:ext>
            </a:extLst>
          </p:cNvPr>
          <p:cNvGrpSpPr/>
          <p:nvPr/>
        </p:nvGrpSpPr>
        <p:grpSpPr>
          <a:xfrm>
            <a:off x="8504477" y="808879"/>
            <a:ext cx="1421661" cy="1229130"/>
            <a:chOff x="6829171" y="1871112"/>
            <a:chExt cx="1421661" cy="1229130"/>
          </a:xfrm>
        </p:grpSpPr>
        <p:pic>
          <p:nvPicPr>
            <p:cNvPr id="245" name="Graphic 244" descr="Home1 with solid fill">
              <a:extLst>
                <a:ext uri="{FF2B5EF4-FFF2-40B4-BE49-F238E27FC236}">
                  <a16:creationId xmlns:a16="http://schemas.microsoft.com/office/drawing/2014/main" id="{2E2C3104-225C-12AB-0DED-47F10370B42F}"/>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6829171" y="2185842"/>
              <a:ext cx="914400" cy="914400"/>
            </a:xfrm>
            <a:prstGeom prst="rect">
              <a:avLst/>
            </a:prstGeom>
          </p:spPr>
        </p:pic>
        <p:sp>
          <p:nvSpPr>
            <p:cNvPr id="246" name="TextBox 245">
              <a:extLst>
                <a:ext uri="{FF2B5EF4-FFF2-40B4-BE49-F238E27FC236}">
                  <a16:creationId xmlns:a16="http://schemas.microsoft.com/office/drawing/2014/main" id="{13C29061-EFEC-FE0A-0A69-4E2C188F0AA7}"/>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Huizen</a:t>
              </a:r>
            </a:p>
          </p:txBody>
        </p:sp>
        <p:grpSp>
          <p:nvGrpSpPr>
            <p:cNvPr id="247" name="Group 246">
              <a:extLst>
                <a:ext uri="{FF2B5EF4-FFF2-40B4-BE49-F238E27FC236}">
                  <a16:creationId xmlns:a16="http://schemas.microsoft.com/office/drawing/2014/main" id="{6777DCCC-145A-60D8-A5D2-4776510DD5C2}"/>
                </a:ext>
              </a:extLst>
            </p:cNvPr>
            <p:cNvGrpSpPr/>
            <p:nvPr/>
          </p:nvGrpSpPr>
          <p:grpSpPr>
            <a:xfrm>
              <a:off x="7687047" y="2404069"/>
              <a:ext cx="557007" cy="557007"/>
              <a:chOff x="7612109" y="3126484"/>
              <a:chExt cx="557007" cy="557007"/>
            </a:xfrm>
          </p:grpSpPr>
          <p:pic>
            <p:nvPicPr>
              <p:cNvPr id="248" name="Picture 247">
                <a:extLst>
                  <a:ext uri="{FF2B5EF4-FFF2-40B4-BE49-F238E27FC236}">
                    <a16:creationId xmlns:a16="http://schemas.microsoft.com/office/drawing/2014/main" id="{8CDE0B9F-4EA0-A1BF-62F6-AFEC10FBC47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49" name="TextBox 248">
                <a:extLst>
                  <a:ext uri="{FF2B5EF4-FFF2-40B4-BE49-F238E27FC236}">
                    <a16:creationId xmlns:a16="http://schemas.microsoft.com/office/drawing/2014/main" id="{63525DD1-D30B-FEDD-BF28-EB3D2E656E67}"/>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250" name="Group 249">
            <a:extLst>
              <a:ext uri="{FF2B5EF4-FFF2-40B4-BE49-F238E27FC236}">
                <a16:creationId xmlns:a16="http://schemas.microsoft.com/office/drawing/2014/main" id="{3E3EF642-1E05-DB4C-73D9-9FBEB9E81F72}"/>
              </a:ext>
            </a:extLst>
          </p:cNvPr>
          <p:cNvGrpSpPr/>
          <p:nvPr/>
        </p:nvGrpSpPr>
        <p:grpSpPr>
          <a:xfrm>
            <a:off x="10672082" y="3753092"/>
            <a:ext cx="1421661" cy="1229130"/>
            <a:chOff x="6829171" y="1871112"/>
            <a:chExt cx="1421661" cy="1229130"/>
          </a:xfrm>
        </p:grpSpPr>
        <p:pic>
          <p:nvPicPr>
            <p:cNvPr id="251" name="Graphic 250" descr="Factory with solid fill">
              <a:extLst>
                <a:ext uri="{FF2B5EF4-FFF2-40B4-BE49-F238E27FC236}">
                  <a16:creationId xmlns:a16="http://schemas.microsoft.com/office/drawing/2014/main" id="{C8B76072-5681-C3BB-3DFD-6283B8A2C90A}"/>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829171" y="2185842"/>
              <a:ext cx="914400" cy="914400"/>
            </a:xfrm>
            <a:prstGeom prst="rect">
              <a:avLst/>
            </a:prstGeom>
          </p:spPr>
        </p:pic>
        <p:sp>
          <p:nvSpPr>
            <p:cNvPr id="252" name="TextBox 251">
              <a:extLst>
                <a:ext uri="{FF2B5EF4-FFF2-40B4-BE49-F238E27FC236}">
                  <a16:creationId xmlns:a16="http://schemas.microsoft.com/office/drawing/2014/main" id="{749AB88D-EB99-77E7-7138-5108F81C44E9}"/>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Fabriek</a:t>
              </a:r>
            </a:p>
          </p:txBody>
        </p:sp>
        <p:grpSp>
          <p:nvGrpSpPr>
            <p:cNvPr id="253" name="Group 252">
              <a:extLst>
                <a:ext uri="{FF2B5EF4-FFF2-40B4-BE49-F238E27FC236}">
                  <a16:creationId xmlns:a16="http://schemas.microsoft.com/office/drawing/2014/main" id="{72FED3CF-5B53-98F9-237C-9AA55009EC87}"/>
                </a:ext>
              </a:extLst>
            </p:cNvPr>
            <p:cNvGrpSpPr/>
            <p:nvPr/>
          </p:nvGrpSpPr>
          <p:grpSpPr>
            <a:xfrm>
              <a:off x="7687047" y="2404069"/>
              <a:ext cx="557007" cy="557007"/>
              <a:chOff x="7612109" y="3126484"/>
              <a:chExt cx="557007" cy="557007"/>
            </a:xfrm>
          </p:grpSpPr>
          <p:pic>
            <p:nvPicPr>
              <p:cNvPr id="254" name="Picture 253">
                <a:extLst>
                  <a:ext uri="{FF2B5EF4-FFF2-40B4-BE49-F238E27FC236}">
                    <a16:creationId xmlns:a16="http://schemas.microsoft.com/office/drawing/2014/main" id="{39C674C8-F5B7-8F36-ED39-B6AD43CAC04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55" name="TextBox 254">
                <a:extLst>
                  <a:ext uri="{FF2B5EF4-FFF2-40B4-BE49-F238E27FC236}">
                    <a16:creationId xmlns:a16="http://schemas.microsoft.com/office/drawing/2014/main" id="{176127F8-7957-DEB8-8EA1-72FD069C53BA}"/>
                  </a:ext>
                </a:extLst>
              </p:cNvPr>
              <p:cNvSpPr txBox="1"/>
              <p:nvPr/>
            </p:nvSpPr>
            <p:spPr>
              <a:xfrm>
                <a:off x="7745693"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9</a:t>
                </a:r>
              </a:p>
            </p:txBody>
          </p:sp>
        </p:grpSp>
      </p:grpSp>
      <p:grpSp>
        <p:nvGrpSpPr>
          <p:cNvPr id="256" name="Group 255">
            <a:extLst>
              <a:ext uri="{FF2B5EF4-FFF2-40B4-BE49-F238E27FC236}">
                <a16:creationId xmlns:a16="http://schemas.microsoft.com/office/drawing/2014/main" id="{923C4ADC-06DE-76B9-729D-29E46BB8025C}"/>
              </a:ext>
            </a:extLst>
          </p:cNvPr>
          <p:cNvGrpSpPr/>
          <p:nvPr/>
        </p:nvGrpSpPr>
        <p:grpSpPr>
          <a:xfrm>
            <a:off x="5445602" y="5279878"/>
            <a:ext cx="2053025" cy="1206403"/>
            <a:chOff x="6391901" y="1893839"/>
            <a:chExt cx="2053025" cy="1206403"/>
          </a:xfrm>
        </p:grpSpPr>
        <p:pic>
          <p:nvPicPr>
            <p:cNvPr id="257" name="Graphic 256" descr="Performance Curtains with solid fill">
              <a:extLst>
                <a:ext uri="{FF2B5EF4-FFF2-40B4-BE49-F238E27FC236}">
                  <a16:creationId xmlns:a16="http://schemas.microsoft.com/office/drawing/2014/main" id="{7E5F5324-9FDD-5B46-9917-FBE998C61341}"/>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6829171" y="2185842"/>
              <a:ext cx="914400" cy="914400"/>
            </a:xfrm>
            <a:prstGeom prst="rect">
              <a:avLst/>
            </a:prstGeom>
          </p:spPr>
        </p:pic>
        <p:sp>
          <p:nvSpPr>
            <p:cNvPr id="258" name="TextBox 257">
              <a:extLst>
                <a:ext uri="{FF2B5EF4-FFF2-40B4-BE49-F238E27FC236}">
                  <a16:creationId xmlns:a16="http://schemas.microsoft.com/office/drawing/2014/main" id="{00F1E2C5-71DF-44A4-B22A-4798F11D756A}"/>
                </a:ext>
              </a:extLst>
            </p:cNvPr>
            <p:cNvSpPr txBox="1"/>
            <p:nvPr/>
          </p:nvSpPr>
          <p:spPr>
            <a:xfrm>
              <a:off x="6391901" y="1893839"/>
              <a:ext cx="2053025" cy="423514"/>
            </a:xfrm>
            <a:prstGeom prst="rect">
              <a:avLst/>
            </a:prstGeom>
            <a:noFill/>
          </p:spPr>
          <p:txBody>
            <a:bodyPr wrap="square" rtlCol="0" anchor="ctr">
              <a:spAutoFit/>
            </a:bodyPr>
            <a:lstStyle/>
            <a:p>
              <a:pPr algn="ctr">
                <a:lnSpc>
                  <a:spcPct val="150000"/>
                </a:lnSpc>
              </a:pPr>
              <a:r>
                <a:rPr lang="en-NL" sz="1600" dirty="0">
                  <a:solidFill>
                    <a:srgbClr val="0B647F"/>
                  </a:solidFill>
                </a:rPr>
                <a:t>Cultureel centrum</a:t>
              </a:r>
            </a:p>
          </p:txBody>
        </p:sp>
        <p:grpSp>
          <p:nvGrpSpPr>
            <p:cNvPr id="259" name="Group 258">
              <a:extLst>
                <a:ext uri="{FF2B5EF4-FFF2-40B4-BE49-F238E27FC236}">
                  <a16:creationId xmlns:a16="http://schemas.microsoft.com/office/drawing/2014/main" id="{4F34EC89-21DF-DB68-050A-C99150698AAB}"/>
                </a:ext>
              </a:extLst>
            </p:cNvPr>
            <p:cNvGrpSpPr/>
            <p:nvPr/>
          </p:nvGrpSpPr>
          <p:grpSpPr>
            <a:xfrm>
              <a:off x="7687047" y="2404069"/>
              <a:ext cx="557007" cy="557007"/>
              <a:chOff x="7612109" y="3126484"/>
              <a:chExt cx="557007" cy="557007"/>
            </a:xfrm>
          </p:grpSpPr>
          <p:pic>
            <p:nvPicPr>
              <p:cNvPr id="260" name="Picture 259">
                <a:extLst>
                  <a:ext uri="{FF2B5EF4-FFF2-40B4-BE49-F238E27FC236}">
                    <a16:creationId xmlns:a16="http://schemas.microsoft.com/office/drawing/2014/main" id="{8E8F06F1-2479-00FC-53F7-8F94FEC3FC8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61" name="TextBox 260">
                <a:extLst>
                  <a:ext uri="{FF2B5EF4-FFF2-40B4-BE49-F238E27FC236}">
                    <a16:creationId xmlns:a16="http://schemas.microsoft.com/office/drawing/2014/main" id="{B29DD43C-B7F4-2246-78AA-07613286B2E0}"/>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4</a:t>
                </a:r>
              </a:p>
            </p:txBody>
          </p:sp>
        </p:grpSp>
      </p:grpSp>
      <p:grpSp>
        <p:nvGrpSpPr>
          <p:cNvPr id="262" name="Group 261">
            <a:extLst>
              <a:ext uri="{FF2B5EF4-FFF2-40B4-BE49-F238E27FC236}">
                <a16:creationId xmlns:a16="http://schemas.microsoft.com/office/drawing/2014/main" id="{F2387173-C06A-BECB-4934-3CD0BCABAFC9}"/>
              </a:ext>
            </a:extLst>
          </p:cNvPr>
          <p:cNvGrpSpPr/>
          <p:nvPr/>
        </p:nvGrpSpPr>
        <p:grpSpPr>
          <a:xfrm>
            <a:off x="7450581" y="5279878"/>
            <a:ext cx="1421661" cy="1229130"/>
            <a:chOff x="6829171" y="1871112"/>
            <a:chExt cx="1421661" cy="1229130"/>
          </a:xfrm>
        </p:grpSpPr>
        <p:pic>
          <p:nvPicPr>
            <p:cNvPr id="263" name="Graphic 262" descr="Basketball with solid fill">
              <a:extLst>
                <a:ext uri="{FF2B5EF4-FFF2-40B4-BE49-F238E27FC236}">
                  <a16:creationId xmlns:a16="http://schemas.microsoft.com/office/drawing/2014/main" id="{E149D3AB-6321-B5CB-4A2F-8885C62E2249}"/>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6829171" y="2185842"/>
              <a:ext cx="914400" cy="914400"/>
            </a:xfrm>
            <a:prstGeom prst="rect">
              <a:avLst/>
            </a:prstGeom>
          </p:spPr>
        </p:pic>
        <p:sp>
          <p:nvSpPr>
            <p:cNvPr id="264" name="TextBox 263">
              <a:extLst>
                <a:ext uri="{FF2B5EF4-FFF2-40B4-BE49-F238E27FC236}">
                  <a16:creationId xmlns:a16="http://schemas.microsoft.com/office/drawing/2014/main" id="{220344A8-E81B-7348-C4E2-6A14A9DB14DF}"/>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Sportcentrum</a:t>
              </a:r>
            </a:p>
          </p:txBody>
        </p:sp>
        <p:grpSp>
          <p:nvGrpSpPr>
            <p:cNvPr id="265" name="Group 264">
              <a:extLst>
                <a:ext uri="{FF2B5EF4-FFF2-40B4-BE49-F238E27FC236}">
                  <a16:creationId xmlns:a16="http://schemas.microsoft.com/office/drawing/2014/main" id="{5429C900-03B1-D1DD-FF3E-FA5CC8532C65}"/>
                </a:ext>
              </a:extLst>
            </p:cNvPr>
            <p:cNvGrpSpPr/>
            <p:nvPr/>
          </p:nvGrpSpPr>
          <p:grpSpPr>
            <a:xfrm>
              <a:off x="7687047" y="2404069"/>
              <a:ext cx="557007" cy="557007"/>
              <a:chOff x="7612109" y="3126484"/>
              <a:chExt cx="557007" cy="557007"/>
            </a:xfrm>
          </p:grpSpPr>
          <p:pic>
            <p:nvPicPr>
              <p:cNvPr id="266" name="Picture 265">
                <a:extLst>
                  <a:ext uri="{FF2B5EF4-FFF2-40B4-BE49-F238E27FC236}">
                    <a16:creationId xmlns:a16="http://schemas.microsoft.com/office/drawing/2014/main" id="{0BCF6D0D-A44B-B7C0-F9E3-89C7F26880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67" name="TextBox 266">
                <a:extLst>
                  <a:ext uri="{FF2B5EF4-FFF2-40B4-BE49-F238E27FC236}">
                    <a16:creationId xmlns:a16="http://schemas.microsoft.com/office/drawing/2014/main" id="{FCA9C78F-5CCF-AA58-33A4-CF066D5564CD}"/>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268" name="Group 267">
            <a:extLst>
              <a:ext uri="{FF2B5EF4-FFF2-40B4-BE49-F238E27FC236}">
                <a16:creationId xmlns:a16="http://schemas.microsoft.com/office/drawing/2014/main" id="{1A303132-F248-F653-82E6-12C2F20AB4A2}"/>
              </a:ext>
            </a:extLst>
          </p:cNvPr>
          <p:cNvGrpSpPr/>
          <p:nvPr/>
        </p:nvGrpSpPr>
        <p:grpSpPr>
          <a:xfrm>
            <a:off x="9026261" y="5279878"/>
            <a:ext cx="1421661" cy="1229130"/>
            <a:chOff x="6829171" y="1871112"/>
            <a:chExt cx="1421661" cy="1229130"/>
          </a:xfrm>
        </p:grpSpPr>
        <p:pic>
          <p:nvPicPr>
            <p:cNvPr id="269" name="Graphic 268" descr="Recycle with solid fill">
              <a:extLst>
                <a:ext uri="{FF2B5EF4-FFF2-40B4-BE49-F238E27FC236}">
                  <a16:creationId xmlns:a16="http://schemas.microsoft.com/office/drawing/2014/main" id="{D29058F3-A1E5-7ABF-F8E0-A8EA61D56976}"/>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6829171" y="2185842"/>
              <a:ext cx="914400" cy="914400"/>
            </a:xfrm>
            <a:prstGeom prst="rect">
              <a:avLst/>
            </a:prstGeom>
          </p:spPr>
        </p:pic>
        <p:sp>
          <p:nvSpPr>
            <p:cNvPr id="270" name="TextBox 269">
              <a:extLst>
                <a:ext uri="{FF2B5EF4-FFF2-40B4-BE49-F238E27FC236}">
                  <a16:creationId xmlns:a16="http://schemas.microsoft.com/office/drawing/2014/main" id="{2BE78F23-6A3C-C1CC-3F68-61E3C6C3FA5F}"/>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Milieustraat</a:t>
              </a:r>
            </a:p>
          </p:txBody>
        </p:sp>
        <p:grpSp>
          <p:nvGrpSpPr>
            <p:cNvPr id="271" name="Group 270">
              <a:extLst>
                <a:ext uri="{FF2B5EF4-FFF2-40B4-BE49-F238E27FC236}">
                  <a16:creationId xmlns:a16="http://schemas.microsoft.com/office/drawing/2014/main" id="{1040A06D-C5C1-C5EE-E150-BCC3D9A42AE1}"/>
                </a:ext>
              </a:extLst>
            </p:cNvPr>
            <p:cNvGrpSpPr/>
            <p:nvPr/>
          </p:nvGrpSpPr>
          <p:grpSpPr>
            <a:xfrm>
              <a:off x="7687047" y="2404069"/>
              <a:ext cx="557007" cy="557007"/>
              <a:chOff x="7612109" y="3126484"/>
              <a:chExt cx="557007" cy="557007"/>
            </a:xfrm>
          </p:grpSpPr>
          <p:pic>
            <p:nvPicPr>
              <p:cNvPr id="272" name="Picture 271">
                <a:extLst>
                  <a:ext uri="{FF2B5EF4-FFF2-40B4-BE49-F238E27FC236}">
                    <a16:creationId xmlns:a16="http://schemas.microsoft.com/office/drawing/2014/main" id="{427091C8-B3DE-5E6A-5A5B-E927815A623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73" name="TextBox 272">
                <a:extLst>
                  <a:ext uri="{FF2B5EF4-FFF2-40B4-BE49-F238E27FC236}">
                    <a16:creationId xmlns:a16="http://schemas.microsoft.com/office/drawing/2014/main" id="{F7FBF641-B5C1-EF09-1990-6A17493967CF}"/>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4</a:t>
                </a:r>
              </a:p>
            </p:txBody>
          </p:sp>
        </p:grpSp>
      </p:grpSp>
      <p:grpSp>
        <p:nvGrpSpPr>
          <p:cNvPr id="274" name="Group 273">
            <a:extLst>
              <a:ext uri="{FF2B5EF4-FFF2-40B4-BE49-F238E27FC236}">
                <a16:creationId xmlns:a16="http://schemas.microsoft.com/office/drawing/2014/main" id="{A001E5FC-889B-B64A-AA48-65335FFB9BB7}"/>
              </a:ext>
            </a:extLst>
          </p:cNvPr>
          <p:cNvGrpSpPr/>
          <p:nvPr/>
        </p:nvGrpSpPr>
        <p:grpSpPr>
          <a:xfrm>
            <a:off x="10672082" y="5279878"/>
            <a:ext cx="1421661" cy="1229130"/>
            <a:chOff x="6829171" y="1871112"/>
            <a:chExt cx="1421661" cy="1229130"/>
          </a:xfrm>
        </p:grpSpPr>
        <p:pic>
          <p:nvPicPr>
            <p:cNvPr id="275" name="Graphic 274" descr="Schoolhouse with solid fill">
              <a:extLst>
                <a:ext uri="{FF2B5EF4-FFF2-40B4-BE49-F238E27FC236}">
                  <a16:creationId xmlns:a16="http://schemas.microsoft.com/office/drawing/2014/main" id="{87C9EE11-05CC-6E25-902E-75E7321EF8D2}"/>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6829171" y="2185842"/>
              <a:ext cx="914400" cy="914400"/>
            </a:xfrm>
            <a:prstGeom prst="rect">
              <a:avLst/>
            </a:prstGeom>
          </p:spPr>
        </p:pic>
        <p:sp>
          <p:nvSpPr>
            <p:cNvPr id="276" name="TextBox 275">
              <a:extLst>
                <a:ext uri="{FF2B5EF4-FFF2-40B4-BE49-F238E27FC236}">
                  <a16:creationId xmlns:a16="http://schemas.microsoft.com/office/drawing/2014/main" id="{CF1181BA-C26A-8B63-BE90-B6D7FE011255}"/>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Gemeentehuis</a:t>
              </a:r>
            </a:p>
          </p:txBody>
        </p:sp>
        <p:grpSp>
          <p:nvGrpSpPr>
            <p:cNvPr id="277" name="Group 276">
              <a:extLst>
                <a:ext uri="{FF2B5EF4-FFF2-40B4-BE49-F238E27FC236}">
                  <a16:creationId xmlns:a16="http://schemas.microsoft.com/office/drawing/2014/main" id="{449ACB15-9CC9-7503-7759-D456816B1ABA}"/>
                </a:ext>
              </a:extLst>
            </p:cNvPr>
            <p:cNvGrpSpPr/>
            <p:nvPr/>
          </p:nvGrpSpPr>
          <p:grpSpPr>
            <a:xfrm>
              <a:off x="7687047" y="2404069"/>
              <a:ext cx="557007" cy="557007"/>
              <a:chOff x="7612109" y="3126484"/>
              <a:chExt cx="557007" cy="557007"/>
            </a:xfrm>
          </p:grpSpPr>
          <p:pic>
            <p:nvPicPr>
              <p:cNvPr id="278" name="Picture 277">
                <a:extLst>
                  <a:ext uri="{FF2B5EF4-FFF2-40B4-BE49-F238E27FC236}">
                    <a16:creationId xmlns:a16="http://schemas.microsoft.com/office/drawing/2014/main" id="{6C03AEFB-4317-0AFE-04EC-393450D0DBE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79" name="TextBox 278">
                <a:extLst>
                  <a:ext uri="{FF2B5EF4-FFF2-40B4-BE49-F238E27FC236}">
                    <a16:creationId xmlns:a16="http://schemas.microsoft.com/office/drawing/2014/main" id="{1E78EEBF-2A62-3070-6716-2198FFFCE3DB}"/>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4</a:t>
                </a:r>
              </a:p>
            </p:txBody>
          </p:sp>
        </p:grpSp>
      </p:grpSp>
      <p:grpSp>
        <p:nvGrpSpPr>
          <p:cNvPr id="280" name="Group 279">
            <a:extLst>
              <a:ext uri="{FF2B5EF4-FFF2-40B4-BE49-F238E27FC236}">
                <a16:creationId xmlns:a16="http://schemas.microsoft.com/office/drawing/2014/main" id="{529FCE17-5D6D-5F43-12FA-00AF1D7311C4}"/>
              </a:ext>
            </a:extLst>
          </p:cNvPr>
          <p:cNvGrpSpPr/>
          <p:nvPr/>
        </p:nvGrpSpPr>
        <p:grpSpPr>
          <a:xfrm>
            <a:off x="6397676" y="2059759"/>
            <a:ext cx="851331" cy="195546"/>
            <a:chOff x="8140723" y="3032538"/>
            <a:chExt cx="1039972" cy="253409"/>
          </a:xfrm>
        </p:grpSpPr>
        <p:sp>
          <p:nvSpPr>
            <p:cNvPr id="281" name="Rectangle 280">
              <a:extLst>
                <a:ext uri="{FF2B5EF4-FFF2-40B4-BE49-F238E27FC236}">
                  <a16:creationId xmlns:a16="http://schemas.microsoft.com/office/drawing/2014/main" id="{39D9BBFA-27BC-FE0B-7771-23EB96FAAF98}"/>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82" name="Rectangle 281">
              <a:extLst>
                <a:ext uri="{FF2B5EF4-FFF2-40B4-BE49-F238E27FC236}">
                  <a16:creationId xmlns:a16="http://schemas.microsoft.com/office/drawing/2014/main" id="{5EDAA7C3-18FB-A9F9-44FC-9AD96B3364D1}"/>
                </a:ext>
              </a:extLst>
            </p:cNvPr>
            <p:cNvSpPr/>
            <p:nvPr/>
          </p:nvSpPr>
          <p:spPr>
            <a:xfrm>
              <a:off x="8658697"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283" name="Rectangle 282">
              <a:extLst>
                <a:ext uri="{FF2B5EF4-FFF2-40B4-BE49-F238E27FC236}">
                  <a16:creationId xmlns:a16="http://schemas.microsoft.com/office/drawing/2014/main" id="{41FAE3AA-B55D-63EA-B4B2-7541AD90AF2C}"/>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284" name="Rectangle 283">
              <a:extLst>
                <a:ext uri="{FF2B5EF4-FFF2-40B4-BE49-F238E27FC236}">
                  <a16:creationId xmlns:a16="http://schemas.microsoft.com/office/drawing/2014/main" id="{28921A8F-3D8D-33A9-2E3E-5B3CD8C94E4E}"/>
                </a:ext>
              </a:extLst>
            </p:cNvPr>
            <p:cNvSpPr/>
            <p:nvPr/>
          </p:nvSpPr>
          <p:spPr>
            <a:xfrm>
              <a:off x="892869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285" name="Group 284">
            <a:extLst>
              <a:ext uri="{FF2B5EF4-FFF2-40B4-BE49-F238E27FC236}">
                <a16:creationId xmlns:a16="http://schemas.microsoft.com/office/drawing/2014/main" id="{BE973649-575C-E3AB-2D50-4C1B9F6D4DC0}"/>
              </a:ext>
            </a:extLst>
          </p:cNvPr>
          <p:cNvGrpSpPr/>
          <p:nvPr/>
        </p:nvGrpSpPr>
        <p:grpSpPr>
          <a:xfrm>
            <a:off x="8549463" y="2059759"/>
            <a:ext cx="848157" cy="195546"/>
            <a:chOff x="8140723" y="3032538"/>
            <a:chExt cx="1036093" cy="253409"/>
          </a:xfrm>
        </p:grpSpPr>
        <p:sp>
          <p:nvSpPr>
            <p:cNvPr id="286" name="Rectangle 285">
              <a:extLst>
                <a:ext uri="{FF2B5EF4-FFF2-40B4-BE49-F238E27FC236}">
                  <a16:creationId xmlns:a16="http://schemas.microsoft.com/office/drawing/2014/main" id="{CF387A85-2BA4-ED63-85FB-8877A7DF98D9}"/>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287" name="Rectangle 286">
              <a:extLst>
                <a:ext uri="{FF2B5EF4-FFF2-40B4-BE49-F238E27FC236}">
                  <a16:creationId xmlns:a16="http://schemas.microsoft.com/office/drawing/2014/main" id="{1999BC7F-B672-BCDE-F013-D89C642711AB}"/>
                </a:ext>
              </a:extLst>
            </p:cNvPr>
            <p:cNvSpPr/>
            <p:nvPr/>
          </p:nvSpPr>
          <p:spPr>
            <a:xfrm>
              <a:off x="865868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88" name="Rectangle 287">
              <a:extLst>
                <a:ext uri="{FF2B5EF4-FFF2-40B4-BE49-F238E27FC236}">
                  <a16:creationId xmlns:a16="http://schemas.microsoft.com/office/drawing/2014/main" id="{26DF5375-D5E4-AEE1-C20E-100D008026AF}"/>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89" name="Rectangle 288">
              <a:extLst>
                <a:ext uri="{FF2B5EF4-FFF2-40B4-BE49-F238E27FC236}">
                  <a16:creationId xmlns:a16="http://schemas.microsoft.com/office/drawing/2014/main" id="{62AC466F-9AE0-DA75-5E35-2D1F183426CE}"/>
                </a:ext>
              </a:extLst>
            </p:cNvPr>
            <p:cNvSpPr/>
            <p:nvPr/>
          </p:nvSpPr>
          <p:spPr>
            <a:xfrm>
              <a:off x="8924816"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290" name="Group 289">
            <a:extLst>
              <a:ext uri="{FF2B5EF4-FFF2-40B4-BE49-F238E27FC236}">
                <a16:creationId xmlns:a16="http://schemas.microsoft.com/office/drawing/2014/main" id="{78DEDB33-AB73-C7CE-C7CB-CF9B6B1CF01B}"/>
              </a:ext>
            </a:extLst>
          </p:cNvPr>
          <p:cNvGrpSpPr/>
          <p:nvPr/>
        </p:nvGrpSpPr>
        <p:grpSpPr>
          <a:xfrm>
            <a:off x="10392710" y="2059759"/>
            <a:ext cx="851330" cy="195546"/>
            <a:chOff x="8140723" y="3032538"/>
            <a:chExt cx="1039973" cy="253409"/>
          </a:xfrm>
        </p:grpSpPr>
        <p:sp>
          <p:nvSpPr>
            <p:cNvPr id="291" name="Rectangle 290">
              <a:extLst>
                <a:ext uri="{FF2B5EF4-FFF2-40B4-BE49-F238E27FC236}">
                  <a16:creationId xmlns:a16="http://schemas.microsoft.com/office/drawing/2014/main" id="{3E226145-4438-8DFA-EF73-BBC780224EF5}"/>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92" name="Rectangle 291">
              <a:extLst>
                <a:ext uri="{FF2B5EF4-FFF2-40B4-BE49-F238E27FC236}">
                  <a16:creationId xmlns:a16="http://schemas.microsoft.com/office/drawing/2014/main" id="{B4FB7378-986D-2CF6-36B6-13FAAE6287B2}"/>
                </a:ext>
              </a:extLst>
            </p:cNvPr>
            <p:cNvSpPr/>
            <p:nvPr/>
          </p:nvSpPr>
          <p:spPr>
            <a:xfrm>
              <a:off x="865870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93" name="Rectangle 292">
              <a:extLst>
                <a:ext uri="{FF2B5EF4-FFF2-40B4-BE49-F238E27FC236}">
                  <a16:creationId xmlns:a16="http://schemas.microsoft.com/office/drawing/2014/main" id="{079053CA-A025-5041-4E2C-4A457147477A}"/>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294" name="Rectangle 293">
              <a:extLst>
                <a:ext uri="{FF2B5EF4-FFF2-40B4-BE49-F238E27FC236}">
                  <a16:creationId xmlns:a16="http://schemas.microsoft.com/office/drawing/2014/main" id="{60888A57-BDEB-F0BE-4FA7-91AECDF9F619}"/>
                </a:ext>
              </a:extLst>
            </p:cNvPr>
            <p:cNvSpPr/>
            <p:nvPr/>
          </p:nvSpPr>
          <p:spPr>
            <a:xfrm>
              <a:off x="892869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295" name="Group 294">
            <a:extLst>
              <a:ext uri="{FF2B5EF4-FFF2-40B4-BE49-F238E27FC236}">
                <a16:creationId xmlns:a16="http://schemas.microsoft.com/office/drawing/2014/main" id="{E27EBD3F-DE3C-F30F-AE48-24BD372532A8}"/>
              </a:ext>
            </a:extLst>
          </p:cNvPr>
          <p:cNvGrpSpPr/>
          <p:nvPr/>
        </p:nvGrpSpPr>
        <p:grpSpPr>
          <a:xfrm>
            <a:off x="5863643" y="3529215"/>
            <a:ext cx="848155" cy="196547"/>
            <a:chOff x="8140723" y="3029832"/>
            <a:chExt cx="1036095" cy="254706"/>
          </a:xfrm>
        </p:grpSpPr>
        <p:sp>
          <p:nvSpPr>
            <p:cNvPr id="296" name="Rectangle 295">
              <a:extLst>
                <a:ext uri="{FF2B5EF4-FFF2-40B4-BE49-F238E27FC236}">
                  <a16:creationId xmlns:a16="http://schemas.microsoft.com/office/drawing/2014/main" id="{6872AE8D-1FD9-CB2B-1B27-E47B1D7B144C}"/>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297" name="Rectangle 296">
              <a:extLst>
                <a:ext uri="{FF2B5EF4-FFF2-40B4-BE49-F238E27FC236}">
                  <a16:creationId xmlns:a16="http://schemas.microsoft.com/office/drawing/2014/main" id="{70C56FDA-9230-163D-4F4D-28B05153E009}"/>
                </a:ext>
              </a:extLst>
            </p:cNvPr>
            <p:cNvSpPr/>
            <p:nvPr/>
          </p:nvSpPr>
          <p:spPr>
            <a:xfrm>
              <a:off x="8658708"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298" name="Rectangle 297">
              <a:extLst>
                <a:ext uri="{FF2B5EF4-FFF2-40B4-BE49-F238E27FC236}">
                  <a16:creationId xmlns:a16="http://schemas.microsoft.com/office/drawing/2014/main" id="{6F82C549-F353-4B1F-8343-271E4FEF9694}"/>
                </a:ext>
              </a:extLst>
            </p:cNvPr>
            <p:cNvSpPr/>
            <p:nvPr/>
          </p:nvSpPr>
          <p:spPr>
            <a:xfrm>
              <a:off x="8391215"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99" name="Rectangle 298">
              <a:extLst>
                <a:ext uri="{FF2B5EF4-FFF2-40B4-BE49-F238E27FC236}">
                  <a16:creationId xmlns:a16="http://schemas.microsoft.com/office/drawing/2014/main" id="{BE68DD3C-E312-5587-5590-92CEA9FA7554}"/>
                </a:ext>
              </a:extLst>
            </p:cNvPr>
            <p:cNvSpPr/>
            <p:nvPr/>
          </p:nvSpPr>
          <p:spPr>
            <a:xfrm>
              <a:off x="8924817"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grpSp>
      <p:grpSp>
        <p:nvGrpSpPr>
          <p:cNvPr id="300" name="Group 299">
            <a:extLst>
              <a:ext uri="{FF2B5EF4-FFF2-40B4-BE49-F238E27FC236}">
                <a16:creationId xmlns:a16="http://schemas.microsoft.com/office/drawing/2014/main" id="{80890C93-E424-E3EF-328A-7FD5E0505200}"/>
              </a:ext>
            </a:extLst>
          </p:cNvPr>
          <p:cNvGrpSpPr/>
          <p:nvPr/>
        </p:nvGrpSpPr>
        <p:grpSpPr>
          <a:xfrm>
            <a:off x="7466899" y="3529214"/>
            <a:ext cx="838885" cy="196546"/>
            <a:chOff x="8140723" y="3029833"/>
            <a:chExt cx="1024768" cy="254705"/>
          </a:xfrm>
        </p:grpSpPr>
        <p:sp>
          <p:nvSpPr>
            <p:cNvPr id="301" name="Rectangle 300">
              <a:extLst>
                <a:ext uri="{FF2B5EF4-FFF2-40B4-BE49-F238E27FC236}">
                  <a16:creationId xmlns:a16="http://schemas.microsoft.com/office/drawing/2014/main" id="{A52F1323-6B67-97F2-4F2C-96D73CBDBC09}"/>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02" name="Rectangle 301">
              <a:extLst>
                <a:ext uri="{FF2B5EF4-FFF2-40B4-BE49-F238E27FC236}">
                  <a16:creationId xmlns:a16="http://schemas.microsoft.com/office/drawing/2014/main" id="{182F8AD6-D61F-D9AC-C8FC-08A505EDCFC2}"/>
                </a:ext>
              </a:extLst>
            </p:cNvPr>
            <p:cNvSpPr/>
            <p:nvPr/>
          </p:nvSpPr>
          <p:spPr>
            <a:xfrm>
              <a:off x="8651039" y="3033059"/>
              <a:ext cx="251999" cy="248774"/>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03" name="Rectangle 302">
              <a:extLst>
                <a:ext uri="{FF2B5EF4-FFF2-40B4-BE49-F238E27FC236}">
                  <a16:creationId xmlns:a16="http://schemas.microsoft.com/office/drawing/2014/main" id="{75205F7E-A818-08C1-834C-F8E073840538}"/>
                </a:ext>
              </a:extLst>
            </p:cNvPr>
            <p:cNvSpPr/>
            <p:nvPr/>
          </p:nvSpPr>
          <p:spPr>
            <a:xfrm>
              <a:off x="8391216" y="3029833"/>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304" name="Rectangle 303">
              <a:extLst>
                <a:ext uri="{FF2B5EF4-FFF2-40B4-BE49-F238E27FC236}">
                  <a16:creationId xmlns:a16="http://schemas.microsoft.com/office/drawing/2014/main" id="{18312789-8A9E-02F7-F22D-4419D35A0762}"/>
                </a:ext>
              </a:extLst>
            </p:cNvPr>
            <p:cNvSpPr/>
            <p:nvPr/>
          </p:nvSpPr>
          <p:spPr>
            <a:xfrm>
              <a:off x="8913491" y="3031633"/>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05" name="Group 304">
            <a:extLst>
              <a:ext uri="{FF2B5EF4-FFF2-40B4-BE49-F238E27FC236}">
                <a16:creationId xmlns:a16="http://schemas.microsoft.com/office/drawing/2014/main" id="{506CE5E9-048D-D2DE-2F45-A48920CF428D}"/>
              </a:ext>
            </a:extLst>
          </p:cNvPr>
          <p:cNvGrpSpPr/>
          <p:nvPr/>
        </p:nvGrpSpPr>
        <p:grpSpPr>
          <a:xfrm>
            <a:off x="9072848" y="3529215"/>
            <a:ext cx="845067" cy="196547"/>
            <a:chOff x="8140723" y="3029832"/>
            <a:chExt cx="1032321" cy="254706"/>
          </a:xfrm>
        </p:grpSpPr>
        <p:sp>
          <p:nvSpPr>
            <p:cNvPr id="306" name="Rectangle 305">
              <a:extLst>
                <a:ext uri="{FF2B5EF4-FFF2-40B4-BE49-F238E27FC236}">
                  <a16:creationId xmlns:a16="http://schemas.microsoft.com/office/drawing/2014/main" id="{180100DC-8BC1-B7B5-897F-2A090CA87A86}"/>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07" name="Rectangle 306">
              <a:extLst>
                <a:ext uri="{FF2B5EF4-FFF2-40B4-BE49-F238E27FC236}">
                  <a16:creationId xmlns:a16="http://schemas.microsoft.com/office/drawing/2014/main" id="{518456F4-7DAD-636E-BC9E-84D08C0E1F5E}"/>
                </a:ext>
              </a:extLst>
            </p:cNvPr>
            <p:cNvSpPr/>
            <p:nvPr/>
          </p:nvSpPr>
          <p:spPr>
            <a:xfrm>
              <a:off x="8658694" y="3033059"/>
              <a:ext cx="252000" cy="25147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308" name="Rectangle 307">
              <a:extLst>
                <a:ext uri="{FF2B5EF4-FFF2-40B4-BE49-F238E27FC236}">
                  <a16:creationId xmlns:a16="http://schemas.microsoft.com/office/drawing/2014/main" id="{2319BD77-AB64-BB6F-56D3-53CD2F696F96}"/>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09" name="Rectangle 308">
              <a:extLst>
                <a:ext uri="{FF2B5EF4-FFF2-40B4-BE49-F238E27FC236}">
                  <a16:creationId xmlns:a16="http://schemas.microsoft.com/office/drawing/2014/main" id="{CA257649-F625-AD26-F1DC-52E283656E4F}"/>
                </a:ext>
              </a:extLst>
            </p:cNvPr>
            <p:cNvSpPr/>
            <p:nvPr/>
          </p:nvSpPr>
          <p:spPr>
            <a:xfrm>
              <a:off x="892104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10" name="Group 309">
            <a:extLst>
              <a:ext uri="{FF2B5EF4-FFF2-40B4-BE49-F238E27FC236}">
                <a16:creationId xmlns:a16="http://schemas.microsoft.com/office/drawing/2014/main" id="{9E24BFF3-A8EC-09F3-9F68-80DB6D713F02}"/>
              </a:ext>
            </a:extLst>
          </p:cNvPr>
          <p:cNvGrpSpPr/>
          <p:nvPr/>
        </p:nvGrpSpPr>
        <p:grpSpPr>
          <a:xfrm>
            <a:off x="10682091" y="3529215"/>
            <a:ext cx="845068" cy="196547"/>
            <a:chOff x="8140723" y="3029832"/>
            <a:chExt cx="1032321" cy="254706"/>
          </a:xfrm>
        </p:grpSpPr>
        <p:sp>
          <p:nvSpPr>
            <p:cNvPr id="311" name="Rectangle 310">
              <a:extLst>
                <a:ext uri="{FF2B5EF4-FFF2-40B4-BE49-F238E27FC236}">
                  <a16:creationId xmlns:a16="http://schemas.microsoft.com/office/drawing/2014/main" id="{876AFB51-AD08-8D34-7AC9-D460CD00001E}"/>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12" name="Rectangle 311">
              <a:extLst>
                <a:ext uri="{FF2B5EF4-FFF2-40B4-BE49-F238E27FC236}">
                  <a16:creationId xmlns:a16="http://schemas.microsoft.com/office/drawing/2014/main" id="{74486EB8-082A-717A-AB2F-2057B62E4CA7}"/>
                </a:ext>
              </a:extLst>
            </p:cNvPr>
            <p:cNvSpPr/>
            <p:nvPr/>
          </p:nvSpPr>
          <p:spPr>
            <a:xfrm>
              <a:off x="8658693"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313" name="Rectangle 312">
              <a:extLst>
                <a:ext uri="{FF2B5EF4-FFF2-40B4-BE49-F238E27FC236}">
                  <a16:creationId xmlns:a16="http://schemas.microsoft.com/office/drawing/2014/main" id="{17513252-91E4-3166-C2A6-2EB5A51E2D7C}"/>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14" name="Rectangle 313">
              <a:extLst>
                <a:ext uri="{FF2B5EF4-FFF2-40B4-BE49-F238E27FC236}">
                  <a16:creationId xmlns:a16="http://schemas.microsoft.com/office/drawing/2014/main" id="{4585F56D-2E08-3CD7-306C-70DD7690BCED}"/>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15" name="Group 314">
            <a:extLst>
              <a:ext uri="{FF2B5EF4-FFF2-40B4-BE49-F238E27FC236}">
                <a16:creationId xmlns:a16="http://schemas.microsoft.com/office/drawing/2014/main" id="{10A771D4-C53E-1E68-FE92-8C19625F58BD}"/>
              </a:ext>
            </a:extLst>
          </p:cNvPr>
          <p:cNvGrpSpPr/>
          <p:nvPr/>
        </p:nvGrpSpPr>
        <p:grpSpPr>
          <a:xfrm>
            <a:off x="5863641" y="4999331"/>
            <a:ext cx="845067" cy="196547"/>
            <a:chOff x="8140723" y="3029831"/>
            <a:chExt cx="1032323" cy="254707"/>
          </a:xfrm>
        </p:grpSpPr>
        <p:sp>
          <p:nvSpPr>
            <p:cNvPr id="316" name="Rectangle 315">
              <a:extLst>
                <a:ext uri="{FF2B5EF4-FFF2-40B4-BE49-F238E27FC236}">
                  <a16:creationId xmlns:a16="http://schemas.microsoft.com/office/drawing/2014/main" id="{A541F646-08BE-94E9-C932-0469FC4FA712}"/>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sp>
          <p:nvSpPr>
            <p:cNvPr id="317" name="Rectangle 316">
              <a:extLst>
                <a:ext uri="{FF2B5EF4-FFF2-40B4-BE49-F238E27FC236}">
                  <a16:creationId xmlns:a16="http://schemas.microsoft.com/office/drawing/2014/main" id="{4133E15F-0D44-EF48-9F18-3A5717BB86D7}"/>
                </a:ext>
              </a:extLst>
            </p:cNvPr>
            <p:cNvSpPr/>
            <p:nvPr/>
          </p:nvSpPr>
          <p:spPr>
            <a:xfrm>
              <a:off x="8658702" y="3033059"/>
              <a:ext cx="251999" cy="2479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318" name="Rectangle 317">
              <a:extLst>
                <a:ext uri="{FF2B5EF4-FFF2-40B4-BE49-F238E27FC236}">
                  <a16:creationId xmlns:a16="http://schemas.microsoft.com/office/drawing/2014/main" id="{AC502390-AFF9-0595-7953-91B5A00BEBB0}"/>
                </a:ext>
              </a:extLst>
            </p:cNvPr>
            <p:cNvSpPr/>
            <p:nvPr/>
          </p:nvSpPr>
          <p:spPr>
            <a:xfrm>
              <a:off x="8391216" y="3029831"/>
              <a:ext cx="252000" cy="251169"/>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19" name="Rectangle 318">
              <a:extLst>
                <a:ext uri="{FF2B5EF4-FFF2-40B4-BE49-F238E27FC236}">
                  <a16:creationId xmlns:a16="http://schemas.microsoft.com/office/drawing/2014/main" id="{0C7F510F-5206-783F-3EE9-8CEF23130647}"/>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320" name="Group 319">
            <a:extLst>
              <a:ext uri="{FF2B5EF4-FFF2-40B4-BE49-F238E27FC236}">
                <a16:creationId xmlns:a16="http://schemas.microsoft.com/office/drawing/2014/main" id="{E4CA1AE6-0816-B32F-46E0-948C54E249A2}"/>
              </a:ext>
            </a:extLst>
          </p:cNvPr>
          <p:cNvGrpSpPr/>
          <p:nvPr/>
        </p:nvGrpSpPr>
        <p:grpSpPr>
          <a:xfrm>
            <a:off x="7466902" y="4999332"/>
            <a:ext cx="848157" cy="196547"/>
            <a:chOff x="8140723" y="3029831"/>
            <a:chExt cx="1036094" cy="254707"/>
          </a:xfrm>
        </p:grpSpPr>
        <p:sp>
          <p:nvSpPr>
            <p:cNvPr id="321" name="Rectangle 320">
              <a:extLst>
                <a:ext uri="{FF2B5EF4-FFF2-40B4-BE49-F238E27FC236}">
                  <a16:creationId xmlns:a16="http://schemas.microsoft.com/office/drawing/2014/main" id="{153D0317-D0DD-75B3-41BA-70D4AD74498B}"/>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322" name="Rectangle 321">
              <a:extLst>
                <a:ext uri="{FF2B5EF4-FFF2-40B4-BE49-F238E27FC236}">
                  <a16:creationId xmlns:a16="http://schemas.microsoft.com/office/drawing/2014/main" id="{CE46954F-0506-7A85-16CD-A02615C70B95}"/>
                </a:ext>
              </a:extLst>
            </p:cNvPr>
            <p:cNvSpPr/>
            <p:nvPr/>
          </p:nvSpPr>
          <p:spPr>
            <a:xfrm>
              <a:off x="8658692" y="3033060"/>
              <a:ext cx="251999" cy="247933"/>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23" name="Rectangle 322">
              <a:extLst>
                <a:ext uri="{FF2B5EF4-FFF2-40B4-BE49-F238E27FC236}">
                  <a16:creationId xmlns:a16="http://schemas.microsoft.com/office/drawing/2014/main" id="{444F1F4B-9889-3B4E-1775-758D34022B68}"/>
                </a:ext>
              </a:extLst>
            </p:cNvPr>
            <p:cNvSpPr/>
            <p:nvPr/>
          </p:nvSpPr>
          <p:spPr>
            <a:xfrm>
              <a:off x="8391216" y="3029831"/>
              <a:ext cx="252000" cy="251156"/>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24" name="Rectangle 323">
              <a:extLst>
                <a:ext uri="{FF2B5EF4-FFF2-40B4-BE49-F238E27FC236}">
                  <a16:creationId xmlns:a16="http://schemas.microsoft.com/office/drawing/2014/main" id="{E7E626D1-4E58-D150-3472-87323D7A9F92}"/>
                </a:ext>
              </a:extLst>
            </p:cNvPr>
            <p:cNvSpPr/>
            <p:nvPr/>
          </p:nvSpPr>
          <p:spPr>
            <a:xfrm>
              <a:off x="8924817"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25" name="Group 324">
            <a:extLst>
              <a:ext uri="{FF2B5EF4-FFF2-40B4-BE49-F238E27FC236}">
                <a16:creationId xmlns:a16="http://schemas.microsoft.com/office/drawing/2014/main" id="{D7549B70-9BFD-4128-E1BC-F8D0399D4CAE}"/>
              </a:ext>
            </a:extLst>
          </p:cNvPr>
          <p:cNvGrpSpPr/>
          <p:nvPr/>
        </p:nvGrpSpPr>
        <p:grpSpPr>
          <a:xfrm>
            <a:off x="10682097" y="4999342"/>
            <a:ext cx="845069" cy="196547"/>
            <a:chOff x="8140723" y="3029832"/>
            <a:chExt cx="1032321" cy="254706"/>
          </a:xfrm>
        </p:grpSpPr>
        <p:sp>
          <p:nvSpPr>
            <p:cNvPr id="326" name="Rectangle 325">
              <a:extLst>
                <a:ext uri="{FF2B5EF4-FFF2-40B4-BE49-F238E27FC236}">
                  <a16:creationId xmlns:a16="http://schemas.microsoft.com/office/drawing/2014/main" id="{1CEE2F99-49F9-4ED9-CF3A-70D9C5F7E232}"/>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27" name="Rectangle 326">
              <a:extLst>
                <a:ext uri="{FF2B5EF4-FFF2-40B4-BE49-F238E27FC236}">
                  <a16:creationId xmlns:a16="http://schemas.microsoft.com/office/drawing/2014/main" id="{9EB9C37C-CB1B-56E7-FF12-478AF21C289A}"/>
                </a:ext>
              </a:extLst>
            </p:cNvPr>
            <p:cNvSpPr/>
            <p:nvPr/>
          </p:nvSpPr>
          <p:spPr>
            <a:xfrm>
              <a:off x="8658685" y="3033060"/>
              <a:ext cx="251999" cy="25058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28" name="Rectangle 327">
              <a:extLst>
                <a:ext uri="{FF2B5EF4-FFF2-40B4-BE49-F238E27FC236}">
                  <a16:creationId xmlns:a16="http://schemas.microsoft.com/office/drawing/2014/main" id="{E22B437B-C20A-8E29-786E-51067323D4B6}"/>
                </a:ext>
              </a:extLst>
            </p:cNvPr>
            <p:cNvSpPr/>
            <p:nvPr/>
          </p:nvSpPr>
          <p:spPr>
            <a:xfrm>
              <a:off x="8391216" y="3029832"/>
              <a:ext cx="252000" cy="25381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29" name="Rectangle 328">
              <a:extLst>
                <a:ext uri="{FF2B5EF4-FFF2-40B4-BE49-F238E27FC236}">
                  <a16:creationId xmlns:a16="http://schemas.microsoft.com/office/drawing/2014/main" id="{A2C7DC78-2675-5CAB-BC43-9EC6C4E9E013}"/>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4</a:t>
              </a:r>
            </a:p>
          </p:txBody>
        </p:sp>
      </p:grpSp>
      <p:grpSp>
        <p:nvGrpSpPr>
          <p:cNvPr id="330" name="Group 329">
            <a:extLst>
              <a:ext uri="{FF2B5EF4-FFF2-40B4-BE49-F238E27FC236}">
                <a16:creationId xmlns:a16="http://schemas.microsoft.com/office/drawing/2014/main" id="{98741051-D612-9158-A6F3-7FF347A493FE}"/>
              </a:ext>
            </a:extLst>
          </p:cNvPr>
          <p:cNvGrpSpPr/>
          <p:nvPr/>
        </p:nvGrpSpPr>
        <p:grpSpPr>
          <a:xfrm>
            <a:off x="5875237" y="6470009"/>
            <a:ext cx="848155" cy="195546"/>
            <a:chOff x="8140723" y="3032538"/>
            <a:chExt cx="1036094" cy="253409"/>
          </a:xfrm>
        </p:grpSpPr>
        <p:sp>
          <p:nvSpPr>
            <p:cNvPr id="331" name="Rectangle 330">
              <a:extLst>
                <a:ext uri="{FF2B5EF4-FFF2-40B4-BE49-F238E27FC236}">
                  <a16:creationId xmlns:a16="http://schemas.microsoft.com/office/drawing/2014/main" id="{E41186C3-7102-3872-6C31-343046C76E7B}"/>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332" name="Rectangle 331">
              <a:extLst>
                <a:ext uri="{FF2B5EF4-FFF2-40B4-BE49-F238E27FC236}">
                  <a16:creationId xmlns:a16="http://schemas.microsoft.com/office/drawing/2014/main" id="{7E13E663-852B-6F6E-A321-A1C76EFE281E}"/>
                </a:ext>
              </a:extLst>
            </p:cNvPr>
            <p:cNvSpPr/>
            <p:nvPr/>
          </p:nvSpPr>
          <p:spPr>
            <a:xfrm>
              <a:off x="8658681" y="3033059"/>
              <a:ext cx="251998"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33" name="Rectangle 332">
              <a:extLst>
                <a:ext uri="{FF2B5EF4-FFF2-40B4-BE49-F238E27FC236}">
                  <a16:creationId xmlns:a16="http://schemas.microsoft.com/office/drawing/2014/main" id="{97F80509-9D8C-FD37-0198-8C09C0B08C56}"/>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34" name="Rectangle 333">
              <a:extLst>
                <a:ext uri="{FF2B5EF4-FFF2-40B4-BE49-F238E27FC236}">
                  <a16:creationId xmlns:a16="http://schemas.microsoft.com/office/drawing/2014/main" id="{ADACF1BF-C972-7EEE-677F-A9CE9DF854EC}"/>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335" name="Group 334">
            <a:extLst>
              <a:ext uri="{FF2B5EF4-FFF2-40B4-BE49-F238E27FC236}">
                <a16:creationId xmlns:a16="http://schemas.microsoft.com/office/drawing/2014/main" id="{AAB34A8A-181E-3255-A3D2-9268CA883CC0}"/>
              </a:ext>
            </a:extLst>
          </p:cNvPr>
          <p:cNvGrpSpPr/>
          <p:nvPr/>
        </p:nvGrpSpPr>
        <p:grpSpPr>
          <a:xfrm>
            <a:off x="7478479" y="6470009"/>
            <a:ext cx="848155" cy="195546"/>
            <a:chOff x="8140723" y="3032538"/>
            <a:chExt cx="1036094" cy="253409"/>
          </a:xfrm>
        </p:grpSpPr>
        <p:sp>
          <p:nvSpPr>
            <p:cNvPr id="336" name="Rectangle 335">
              <a:extLst>
                <a:ext uri="{FF2B5EF4-FFF2-40B4-BE49-F238E27FC236}">
                  <a16:creationId xmlns:a16="http://schemas.microsoft.com/office/drawing/2014/main" id="{CA20265A-03A7-C40B-FEC0-573097960535}"/>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337" name="Rectangle 336">
              <a:extLst>
                <a:ext uri="{FF2B5EF4-FFF2-40B4-BE49-F238E27FC236}">
                  <a16:creationId xmlns:a16="http://schemas.microsoft.com/office/drawing/2014/main" id="{3A2CE549-330B-2D33-CAB2-168A539EC0FE}"/>
                </a:ext>
              </a:extLst>
            </p:cNvPr>
            <p:cNvSpPr/>
            <p:nvPr/>
          </p:nvSpPr>
          <p:spPr>
            <a:xfrm>
              <a:off x="8658701"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38" name="Rectangle 337">
              <a:extLst>
                <a:ext uri="{FF2B5EF4-FFF2-40B4-BE49-F238E27FC236}">
                  <a16:creationId xmlns:a16="http://schemas.microsoft.com/office/drawing/2014/main" id="{AD9B2C2B-3833-4951-EB1D-048F8915CE66}"/>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339" name="Rectangle 338">
              <a:extLst>
                <a:ext uri="{FF2B5EF4-FFF2-40B4-BE49-F238E27FC236}">
                  <a16:creationId xmlns:a16="http://schemas.microsoft.com/office/drawing/2014/main" id="{A34AEC14-BAA5-C842-9E94-D95EEDF9D4FE}"/>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40" name="Group 339">
            <a:extLst>
              <a:ext uri="{FF2B5EF4-FFF2-40B4-BE49-F238E27FC236}">
                <a16:creationId xmlns:a16="http://schemas.microsoft.com/office/drawing/2014/main" id="{6AFC5865-F7E7-A635-68C0-E792B280AED2}"/>
              </a:ext>
            </a:extLst>
          </p:cNvPr>
          <p:cNvGrpSpPr/>
          <p:nvPr/>
        </p:nvGrpSpPr>
        <p:grpSpPr>
          <a:xfrm>
            <a:off x="9084433" y="6470009"/>
            <a:ext cx="845067" cy="195546"/>
            <a:chOff x="8140723" y="3032538"/>
            <a:chExt cx="1032322" cy="253409"/>
          </a:xfrm>
        </p:grpSpPr>
        <p:sp>
          <p:nvSpPr>
            <p:cNvPr id="341" name="Rectangle 340">
              <a:extLst>
                <a:ext uri="{FF2B5EF4-FFF2-40B4-BE49-F238E27FC236}">
                  <a16:creationId xmlns:a16="http://schemas.microsoft.com/office/drawing/2014/main" id="{847DCCDC-E7C7-F806-4FE0-C2334A292DAE}"/>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42" name="Rectangle 341">
              <a:extLst>
                <a:ext uri="{FF2B5EF4-FFF2-40B4-BE49-F238E27FC236}">
                  <a16:creationId xmlns:a16="http://schemas.microsoft.com/office/drawing/2014/main" id="{DE680C4B-E085-7B03-1B4C-C77D2BE0A76B}"/>
                </a:ext>
              </a:extLst>
            </p:cNvPr>
            <p:cNvSpPr/>
            <p:nvPr/>
          </p:nvSpPr>
          <p:spPr>
            <a:xfrm>
              <a:off x="865104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43" name="Rectangle 342">
              <a:extLst>
                <a:ext uri="{FF2B5EF4-FFF2-40B4-BE49-F238E27FC236}">
                  <a16:creationId xmlns:a16="http://schemas.microsoft.com/office/drawing/2014/main" id="{7CD8DF57-4474-0D18-4E07-CF4D4E34B4C9}"/>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44" name="Rectangle 343">
              <a:extLst>
                <a:ext uri="{FF2B5EF4-FFF2-40B4-BE49-F238E27FC236}">
                  <a16:creationId xmlns:a16="http://schemas.microsoft.com/office/drawing/2014/main" id="{7F99680C-EB44-A05A-3D98-26CEFD93CC38}"/>
                </a:ext>
              </a:extLst>
            </p:cNvPr>
            <p:cNvSpPr/>
            <p:nvPr/>
          </p:nvSpPr>
          <p:spPr>
            <a:xfrm>
              <a:off x="892104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45" name="Group 344">
            <a:extLst>
              <a:ext uri="{FF2B5EF4-FFF2-40B4-BE49-F238E27FC236}">
                <a16:creationId xmlns:a16="http://schemas.microsoft.com/office/drawing/2014/main" id="{26CD6EA8-265E-F7EE-A105-08677A39D263}"/>
              </a:ext>
            </a:extLst>
          </p:cNvPr>
          <p:cNvGrpSpPr/>
          <p:nvPr/>
        </p:nvGrpSpPr>
        <p:grpSpPr>
          <a:xfrm>
            <a:off x="10693667" y="6470009"/>
            <a:ext cx="851328" cy="195546"/>
            <a:chOff x="8140723" y="3032538"/>
            <a:chExt cx="1039971" cy="253409"/>
          </a:xfrm>
        </p:grpSpPr>
        <p:sp>
          <p:nvSpPr>
            <p:cNvPr id="346" name="Rectangle 345">
              <a:extLst>
                <a:ext uri="{FF2B5EF4-FFF2-40B4-BE49-F238E27FC236}">
                  <a16:creationId xmlns:a16="http://schemas.microsoft.com/office/drawing/2014/main" id="{AAE321AB-E34C-1982-DEB0-357ECE74D46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47" name="Rectangle 346">
              <a:extLst>
                <a:ext uri="{FF2B5EF4-FFF2-40B4-BE49-F238E27FC236}">
                  <a16:creationId xmlns:a16="http://schemas.microsoft.com/office/drawing/2014/main" id="{4C47676F-0223-A587-CFFE-30E3BFBD2E9D}"/>
                </a:ext>
              </a:extLst>
            </p:cNvPr>
            <p:cNvSpPr/>
            <p:nvPr/>
          </p:nvSpPr>
          <p:spPr>
            <a:xfrm>
              <a:off x="865869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48" name="Rectangle 347">
              <a:extLst>
                <a:ext uri="{FF2B5EF4-FFF2-40B4-BE49-F238E27FC236}">
                  <a16:creationId xmlns:a16="http://schemas.microsoft.com/office/drawing/2014/main" id="{902C4315-2DF8-C53A-A526-26BFA3EFB812}"/>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49" name="Rectangle 348">
              <a:extLst>
                <a:ext uri="{FF2B5EF4-FFF2-40B4-BE49-F238E27FC236}">
                  <a16:creationId xmlns:a16="http://schemas.microsoft.com/office/drawing/2014/main" id="{CF1ADD26-4D04-0D24-9CC5-5448635BD5EA}"/>
                </a:ext>
              </a:extLst>
            </p:cNvPr>
            <p:cNvSpPr/>
            <p:nvPr/>
          </p:nvSpPr>
          <p:spPr>
            <a:xfrm>
              <a:off x="892869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cxnSp>
        <p:nvCxnSpPr>
          <p:cNvPr id="350" name="Straight Connector 349">
            <a:extLst>
              <a:ext uri="{FF2B5EF4-FFF2-40B4-BE49-F238E27FC236}">
                <a16:creationId xmlns:a16="http://schemas.microsoft.com/office/drawing/2014/main" id="{85D06281-8DB1-3B76-B1F0-06E308D2EF65}"/>
              </a:ext>
            </a:extLst>
          </p:cNvPr>
          <p:cNvCxnSpPr>
            <a:cxnSpLocks/>
          </p:cNvCxnSpPr>
          <p:nvPr/>
        </p:nvCxnSpPr>
        <p:spPr>
          <a:xfrm flipH="1">
            <a:off x="5016191" y="2319997"/>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A55F8B85-F8BC-45D6-AA2B-7B8809130BCF}"/>
              </a:ext>
            </a:extLst>
          </p:cNvPr>
          <p:cNvCxnSpPr>
            <a:cxnSpLocks/>
          </p:cNvCxnSpPr>
          <p:nvPr/>
        </p:nvCxnSpPr>
        <p:spPr>
          <a:xfrm flipH="1">
            <a:off x="5007802" y="3839803"/>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FA19FA0F-B776-E72B-992D-38DBF32AFDB9}"/>
              </a:ext>
            </a:extLst>
          </p:cNvPr>
          <p:cNvCxnSpPr>
            <a:cxnSpLocks/>
          </p:cNvCxnSpPr>
          <p:nvPr/>
        </p:nvCxnSpPr>
        <p:spPr>
          <a:xfrm flipH="1">
            <a:off x="5007802" y="5344635"/>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353" name="Group 352">
            <a:extLst>
              <a:ext uri="{FF2B5EF4-FFF2-40B4-BE49-F238E27FC236}">
                <a16:creationId xmlns:a16="http://schemas.microsoft.com/office/drawing/2014/main" id="{07F8E3CB-1E1F-ED63-E23B-5C52648B5587}"/>
              </a:ext>
            </a:extLst>
          </p:cNvPr>
          <p:cNvGrpSpPr/>
          <p:nvPr/>
        </p:nvGrpSpPr>
        <p:grpSpPr>
          <a:xfrm>
            <a:off x="6911729" y="682830"/>
            <a:ext cx="4220261" cy="215121"/>
            <a:chOff x="430430" y="6044585"/>
            <a:chExt cx="4220261" cy="215121"/>
          </a:xfrm>
        </p:grpSpPr>
        <p:sp>
          <p:nvSpPr>
            <p:cNvPr id="354" name="Rectangle 353">
              <a:extLst>
                <a:ext uri="{FF2B5EF4-FFF2-40B4-BE49-F238E27FC236}">
                  <a16:creationId xmlns:a16="http://schemas.microsoft.com/office/drawing/2014/main" id="{F43F1CEF-83D8-437E-7783-CA0A051EA709}"/>
                </a:ext>
              </a:extLst>
            </p:cNvPr>
            <p:cNvSpPr/>
            <p:nvPr/>
          </p:nvSpPr>
          <p:spPr>
            <a:xfrm>
              <a:off x="430430" y="6044585"/>
              <a:ext cx="1050302" cy="21474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tx1"/>
                  </a:solidFill>
                </a:rPr>
                <a:t>Geluk</a:t>
              </a:r>
            </a:p>
          </p:txBody>
        </p:sp>
        <p:sp>
          <p:nvSpPr>
            <p:cNvPr id="355" name="Rectangle 354">
              <a:extLst>
                <a:ext uri="{FF2B5EF4-FFF2-40B4-BE49-F238E27FC236}">
                  <a16:creationId xmlns:a16="http://schemas.microsoft.com/office/drawing/2014/main" id="{9643B33B-9DDA-51A1-997A-CBEDA7B05511}"/>
                </a:ext>
              </a:extLst>
            </p:cNvPr>
            <p:cNvSpPr/>
            <p:nvPr/>
          </p:nvSpPr>
          <p:spPr>
            <a:xfrm>
              <a:off x="1488809" y="6044585"/>
              <a:ext cx="1050302" cy="214740"/>
            </a:xfrm>
            <a:prstGeom prst="rect">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Gezondheid</a:t>
              </a:r>
            </a:p>
          </p:txBody>
        </p:sp>
        <p:sp>
          <p:nvSpPr>
            <p:cNvPr id="356" name="Rectangle 355">
              <a:extLst>
                <a:ext uri="{FF2B5EF4-FFF2-40B4-BE49-F238E27FC236}">
                  <a16:creationId xmlns:a16="http://schemas.microsoft.com/office/drawing/2014/main" id="{A9195656-8B30-E407-C9EF-06936D755FA3}"/>
                </a:ext>
              </a:extLst>
            </p:cNvPr>
            <p:cNvSpPr/>
            <p:nvPr/>
          </p:nvSpPr>
          <p:spPr>
            <a:xfrm>
              <a:off x="3600389" y="6044966"/>
              <a:ext cx="1050302" cy="21474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tx1"/>
                  </a:solidFill>
                </a:rPr>
                <a:t>Economie</a:t>
              </a:r>
            </a:p>
          </p:txBody>
        </p:sp>
        <p:sp>
          <p:nvSpPr>
            <p:cNvPr id="357" name="Rectangle 356">
              <a:extLst>
                <a:ext uri="{FF2B5EF4-FFF2-40B4-BE49-F238E27FC236}">
                  <a16:creationId xmlns:a16="http://schemas.microsoft.com/office/drawing/2014/main" id="{9DBE1C53-F730-4073-515C-832302714065}"/>
                </a:ext>
              </a:extLst>
            </p:cNvPr>
            <p:cNvSpPr/>
            <p:nvPr/>
          </p:nvSpPr>
          <p:spPr>
            <a:xfrm>
              <a:off x="2547188" y="6044585"/>
              <a:ext cx="1050302" cy="21474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bg1"/>
                  </a:solidFill>
                </a:rPr>
                <a:t>Veiligheid</a:t>
              </a:r>
            </a:p>
          </p:txBody>
        </p:sp>
      </p:grpSp>
      <p:grpSp>
        <p:nvGrpSpPr>
          <p:cNvPr id="358" name="Group 357">
            <a:extLst>
              <a:ext uri="{FF2B5EF4-FFF2-40B4-BE49-F238E27FC236}">
                <a16:creationId xmlns:a16="http://schemas.microsoft.com/office/drawing/2014/main" id="{A5FA0D1E-E4F0-556C-844E-CD86EAC8C8AA}"/>
              </a:ext>
            </a:extLst>
          </p:cNvPr>
          <p:cNvGrpSpPr/>
          <p:nvPr/>
        </p:nvGrpSpPr>
        <p:grpSpPr>
          <a:xfrm>
            <a:off x="9047362" y="4995915"/>
            <a:ext cx="845067" cy="199966"/>
            <a:chOff x="8140723" y="3028945"/>
            <a:chExt cx="1032323" cy="259137"/>
          </a:xfrm>
        </p:grpSpPr>
        <p:sp>
          <p:nvSpPr>
            <p:cNvPr id="359" name="Rectangle 358">
              <a:extLst>
                <a:ext uri="{FF2B5EF4-FFF2-40B4-BE49-F238E27FC236}">
                  <a16:creationId xmlns:a16="http://schemas.microsoft.com/office/drawing/2014/main" id="{726EE0B2-B37C-4671-C40B-DC63557F9C40}"/>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360" name="Rectangle 359">
              <a:extLst>
                <a:ext uri="{FF2B5EF4-FFF2-40B4-BE49-F238E27FC236}">
                  <a16:creationId xmlns:a16="http://schemas.microsoft.com/office/drawing/2014/main" id="{DC903295-D2DE-5DDB-839D-D042D4B98A37}"/>
                </a:ext>
              </a:extLst>
            </p:cNvPr>
            <p:cNvSpPr/>
            <p:nvPr/>
          </p:nvSpPr>
          <p:spPr>
            <a:xfrm>
              <a:off x="8658702" y="3028945"/>
              <a:ext cx="251999" cy="2582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61" name="Rectangle 360">
              <a:extLst>
                <a:ext uri="{FF2B5EF4-FFF2-40B4-BE49-F238E27FC236}">
                  <a16:creationId xmlns:a16="http://schemas.microsoft.com/office/drawing/2014/main" id="{7A033693-96E3-4E04-6BB9-9F2A585ABBAB}"/>
                </a:ext>
              </a:extLst>
            </p:cNvPr>
            <p:cNvSpPr/>
            <p:nvPr/>
          </p:nvSpPr>
          <p:spPr>
            <a:xfrm>
              <a:off x="8391216" y="3029831"/>
              <a:ext cx="252000" cy="25825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62" name="Rectangle 361">
              <a:extLst>
                <a:ext uri="{FF2B5EF4-FFF2-40B4-BE49-F238E27FC236}">
                  <a16:creationId xmlns:a16="http://schemas.microsoft.com/office/drawing/2014/main" id="{891A143F-7AD2-1C96-1103-671D10688801}"/>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grpSp>
      <p:grpSp>
        <p:nvGrpSpPr>
          <p:cNvPr id="15" name="Group 14">
            <a:extLst>
              <a:ext uri="{FF2B5EF4-FFF2-40B4-BE49-F238E27FC236}">
                <a16:creationId xmlns:a16="http://schemas.microsoft.com/office/drawing/2014/main" id="{3D7F8F23-9882-198A-37D7-74040DE70BD8}"/>
              </a:ext>
            </a:extLst>
          </p:cNvPr>
          <p:cNvGrpSpPr/>
          <p:nvPr/>
        </p:nvGrpSpPr>
        <p:grpSpPr>
          <a:xfrm>
            <a:off x="9325239" y="-10452"/>
            <a:ext cx="2866761" cy="609783"/>
            <a:chOff x="8701645" y="1332366"/>
            <a:chExt cx="2866761" cy="609783"/>
          </a:xfrm>
        </p:grpSpPr>
        <p:sp>
          <p:nvSpPr>
            <p:cNvPr id="16" name="Rectangle 15">
              <a:extLst>
                <a:ext uri="{FF2B5EF4-FFF2-40B4-BE49-F238E27FC236}">
                  <a16:creationId xmlns:a16="http://schemas.microsoft.com/office/drawing/2014/main" id="{EA2615E0-96F0-6263-5E8A-F877678C5CDB}"/>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rPr>
                <a:t>BOUWEN</a:t>
              </a:r>
            </a:p>
          </p:txBody>
        </p:sp>
        <p:pic>
          <p:nvPicPr>
            <p:cNvPr id="17" name="Graphic 16" descr="Hammer with solid fill">
              <a:extLst>
                <a:ext uri="{FF2B5EF4-FFF2-40B4-BE49-F238E27FC236}">
                  <a16:creationId xmlns:a16="http://schemas.microsoft.com/office/drawing/2014/main" id="{6EEEB5A1-AEF2-0830-A672-47F4165DF2C7}"/>
                </a:ext>
              </a:extLst>
            </p:cNvPr>
            <p:cNvPicPr>
              <a:picLocks noChangeAspect="1"/>
            </p:cNvPicPr>
            <p:nvPr/>
          </p:nvPicPr>
          <p:blipFill>
            <a:blip>
              <a:extLst>
                <a:ext uri="{96DAC541-7B7A-43D3-8B79-37D633B846F1}">
                  <asvg:svgBlip xmlns:asvg="http://schemas.microsoft.com/office/drawing/2016/SVG/main" r:embed="rId19"/>
                </a:ext>
              </a:extLst>
            </a:blip>
            <a:srcRect/>
            <a:stretch/>
          </p:blipFill>
          <p:spPr>
            <a:xfrm flipH="1">
              <a:off x="8778149" y="1376998"/>
              <a:ext cx="547090" cy="547090"/>
            </a:xfrm>
            <a:prstGeom prst="rect">
              <a:avLst/>
            </a:prstGeom>
          </p:spPr>
        </p:pic>
        <p:pic>
          <p:nvPicPr>
            <p:cNvPr id="18" name="Graphic 17" descr="Hammer with solid fill">
              <a:extLst>
                <a:ext uri="{FF2B5EF4-FFF2-40B4-BE49-F238E27FC236}">
                  <a16:creationId xmlns:a16="http://schemas.microsoft.com/office/drawing/2014/main" id="{A8779D39-7452-7DD1-61AF-4B6C37335479}"/>
                </a:ext>
              </a:extLst>
            </p:cNvPr>
            <p:cNvPicPr>
              <a:picLocks noChangeAspect="1"/>
            </p:cNvPicPr>
            <p:nvPr/>
          </p:nvPicPr>
          <p:blipFill>
            <a:blip>
              <a:extLst>
                <a:ext uri="{96DAC541-7B7A-43D3-8B79-37D633B846F1}">
                  <asvg:svgBlip xmlns:asvg="http://schemas.microsoft.com/office/drawing/2016/SVG/main" r:embed="rId19"/>
                </a:ext>
              </a:extLst>
            </a:blip>
            <a:srcRect/>
            <a:stretch/>
          </p:blipFill>
          <p:spPr>
            <a:xfrm>
              <a:off x="10919738" y="1379852"/>
              <a:ext cx="547090" cy="547090"/>
            </a:xfrm>
            <a:prstGeom prst="rect">
              <a:avLst/>
            </a:prstGeom>
          </p:spPr>
        </p:pic>
      </p:grpSp>
      <p:sp>
        <p:nvSpPr>
          <p:cNvPr id="19" name="Rectangle 18">
            <a:extLst>
              <a:ext uri="{FF2B5EF4-FFF2-40B4-BE49-F238E27FC236}">
                <a16:creationId xmlns:a16="http://schemas.microsoft.com/office/drawing/2014/main" id="{4901D2BA-F885-71A4-049F-53E70B44A8DD}"/>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Ronde</a:t>
            </a:r>
          </a:p>
          <a:p>
            <a:pPr algn="ctr"/>
            <a:r>
              <a:rPr lang="en-NL" sz="2000" dirty="0">
                <a:solidFill>
                  <a:schemeClr val="bg1"/>
                </a:solidFill>
              </a:rPr>
              <a:t>1</a:t>
            </a:r>
          </a:p>
        </p:txBody>
      </p:sp>
      <p:pic>
        <p:nvPicPr>
          <p:cNvPr id="2" name="Afbeelding 1">
            <a:extLst>
              <a:ext uri="{FF2B5EF4-FFF2-40B4-BE49-F238E27FC236}">
                <a16:creationId xmlns:a16="http://schemas.microsoft.com/office/drawing/2014/main" id="{EBB00107-8057-2527-9C5D-02B8FBAB7360}"/>
              </a:ext>
            </a:extLst>
          </p:cNvPr>
          <p:cNvPicPr>
            <a:picLocks noChangeAspect="1"/>
          </p:cNvPicPr>
          <p:nvPr/>
        </p:nvPicPr>
        <p:blipFill>
          <a:blip r:embed="rId20"/>
          <a:stretch>
            <a:fillRect/>
          </a:stretch>
        </p:blipFill>
        <p:spPr>
          <a:xfrm>
            <a:off x="668865" y="1562462"/>
            <a:ext cx="5602228" cy="421484"/>
          </a:xfrm>
          <a:prstGeom prst="rect">
            <a:avLst/>
          </a:prstGeom>
        </p:spPr>
      </p:pic>
      <p:sp>
        <p:nvSpPr>
          <p:cNvPr id="6" name="TextBox 18">
            <a:extLst>
              <a:ext uri="{FF2B5EF4-FFF2-40B4-BE49-F238E27FC236}">
                <a16:creationId xmlns:a16="http://schemas.microsoft.com/office/drawing/2014/main" id="{7C1D2A1C-E572-5DD9-71C5-0CDA803970CA}"/>
              </a:ext>
            </a:extLst>
          </p:cNvPr>
          <p:cNvSpPr txBox="1"/>
          <p:nvPr/>
        </p:nvSpPr>
        <p:spPr>
          <a:xfrm>
            <a:off x="1212109" y="1556820"/>
            <a:ext cx="3901196" cy="423449"/>
          </a:xfrm>
          <a:prstGeom prst="rect">
            <a:avLst/>
          </a:prstGeom>
          <a:noFill/>
        </p:spPr>
        <p:txBody>
          <a:bodyPr wrap="square" rtlCol="0">
            <a:spAutoFit/>
          </a:bodyPr>
          <a:lstStyle/>
          <a:p>
            <a:pPr algn="ctr">
              <a:lnSpc>
                <a:spcPct val="150000"/>
              </a:lnSpc>
            </a:pPr>
            <a:r>
              <a:rPr lang="en-GB"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BESTEED JE BELASTINGGELD</a:t>
            </a:r>
            <a:endParaRPr lang="en-NL" sz="1600" b="1">
              <a:solidFill>
                <a:srgbClr val="E7E5E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7" name="TextBox 29">
            <a:extLst>
              <a:ext uri="{FF2B5EF4-FFF2-40B4-BE49-F238E27FC236}">
                <a16:creationId xmlns:a16="http://schemas.microsoft.com/office/drawing/2014/main" id="{219E6808-95C7-3E82-0A21-49EAE411E803}"/>
              </a:ext>
            </a:extLst>
          </p:cNvPr>
          <p:cNvSpPr txBox="1"/>
          <p:nvPr/>
        </p:nvSpPr>
        <p:spPr>
          <a:xfrm>
            <a:off x="650303" y="2100601"/>
            <a:ext cx="4373582" cy="1719849"/>
          </a:xfrm>
          <a:prstGeom prst="rect">
            <a:avLst/>
          </a:prstGeom>
          <a:solidFill>
            <a:srgbClr val="9CB08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200" b="1" dirty="0">
                <a:latin typeface="Avenir Book" panose="02000503020000020003" pitchFamily="2" charset="0"/>
              </a:rPr>
              <a:t>Kies gebouwen die jullie willen kopen van het belastinggeld. </a:t>
            </a:r>
          </a:p>
          <a:p>
            <a:pPr>
              <a:lnSpc>
                <a:spcPct val="150000"/>
              </a:lnSpc>
            </a:pPr>
            <a:r>
              <a:rPr lang="nl-NL" sz="1200" dirty="0">
                <a:latin typeface="Avenir Book" panose="02000503020000020003" pitchFamily="2" charset="0"/>
              </a:rPr>
              <a:t>Gebouwen mogen maximaal twee keer in je stad voorkomen. Je mag de voordelen van gebeurtenissen dan verdubbelen. </a:t>
            </a:r>
          </a:p>
        </p:txBody>
      </p:sp>
      <p:sp>
        <p:nvSpPr>
          <p:cNvPr id="3" name="TextBox 2">
            <a:extLst>
              <a:ext uri="{FF2B5EF4-FFF2-40B4-BE49-F238E27FC236}">
                <a16:creationId xmlns:a16="http://schemas.microsoft.com/office/drawing/2014/main" id="{F9CD81BD-09CD-D4FD-9486-711F81CE2A3D}"/>
              </a:ext>
            </a:extLst>
          </p:cNvPr>
          <p:cNvSpPr txBox="1"/>
          <p:nvPr/>
        </p:nvSpPr>
        <p:spPr>
          <a:xfrm>
            <a:off x="1996088" y="592949"/>
            <a:ext cx="1492716"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SPEEL HET SPEL</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3180440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EABE620-D464-7550-DC6B-CA993BC73C29}"/>
              </a:ext>
            </a:extLst>
          </p:cNvPr>
          <p:cNvSpPr/>
          <p:nvPr/>
        </p:nvSpPr>
        <p:spPr>
          <a:xfrm>
            <a:off x="4049486" y="1992294"/>
            <a:ext cx="4049485" cy="300334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300" dirty="0">
                <a:solidFill>
                  <a:schemeClr val="tx1"/>
                </a:solidFill>
              </a:rPr>
              <a:t>. </a:t>
            </a:r>
            <a:r>
              <a:rPr lang="en-NL" sz="1300">
                <a:solidFill>
                  <a:schemeClr val="tx1"/>
                </a:solidFill>
              </a:rPr>
              <a:t> </a:t>
            </a:r>
            <a:endParaRPr lang="en-NL" sz="1300" dirty="0">
              <a:solidFill>
                <a:schemeClr val="tx1"/>
              </a:solidFill>
            </a:endParaRPr>
          </a:p>
        </p:txBody>
      </p:sp>
      <p:pic>
        <p:nvPicPr>
          <p:cNvPr id="10" name="Picture 9">
            <a:extLst>
              <a:ext uri="{FF2B5EF4-FFF2-40B4-BE49-F238E27FC236}">
                <a16:creationId xmlns:a16="http://schemas.microsoft.com/office/drawing/2014/main" id="{50EF97EF-C95F-BA09-673D-0B1097D9EA1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23262" y="4072772"/>
            <a:ext cx="1812058" cy="1801337"/>
          </a:xfrm>
          <a:prstGeom prst="rect">
            <a:avLst/>
          </a:prstGeom>
        </p:spPr>
      </p:pic>
      <p:pic>
        <p:nvPicPr>
          <p:cNvPr id="11" name="Picture 10">
            <a:extLst>
              <a:ext uri="{FF2B5EF4-FFF2-40B4-BE49-F238E27FC236}">
                <a16:creationId xmlns:a16="http://schemas.microsoft.com/office/drawing/2014/main" id="{681DE2F6-8593-D792-63DF-D8E771EB7F2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8471" y="4820259"/>
            <a:ext cx="1812058" cy="1801337"/>
          </a:xfrm>
          <a:prstGeom prst="rect">
            <a:avLst/>
          </a:prstGeom>
        </p:spPr>
      </p:pic>
      <p:pic>
        <p:nvPicPr>
          <p:cNvPr id="12" name="Picture 11">
            <a:extLst>
              <a:ext uri="{FF2B5EF4-FFF2-40B4-BE49-F238E27FC236}">
                <a16:creationId xmlns:a16="http://schemas.microsoft.com/office/drawing/2014/main" id="{3B824228-FA06-45B1-C8DA-E0F24B1452E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419034" y="880572"/>
            <a:ext cx="1812058" cy="1801337"/>
          </a:xfrm>
          <a:prstGeom prst="rect">
            <a:avLst/>
          </a:prstGeom>
        </p:spPr>
      </p:pic>
      <p:sp>
        <p:nvSpPr>
          <p:cNvPr id="15" name="TextBox 14">
            <a:extLst>
              <a:ext uri="{FF2B5EF4-FFF2-40B4-BE49-F238E27FC236}">
                <a16:creationId xmlns:a16="http://schemas.microsoft.com/office/drawing/2014/main" id="{3C83C3D3-910C-FC85-B378-123434B6E4D0}"/>
              </a:ext>
            </a:extLst>
          </p:cNvPr>
          <p:cNvSpPr txBox="1"/>
          <p:nvPr/>
        </p:nvSpPr>
        <p:spPr>
          <a:xfrm>
            <a:off x="4803624" y="2727949"/>
            <a:ext cx="2541208" cy="1127232"/>
          </a:xfrm>
          <a:prstGeom prst="rect">
            <a:avLst/>
          </a:prstGeom>
          <a:noFill/>
        </p:spPr>
        <p:txBody>
          <a:bodyPr wrap="none" rtlCol="0">
            <a:spAutoFit/>
          </a:bodyPr>
          <a:lstStyle/>
          <a:p>
            <a:pPr algn="ctr">
              <a:lnSpc>
                <a:spcPct val="150000"/>
              </a:lnSpc>
            </a:pPr>
            <a:r>
              <a:rPr lang="en-US" sz="5000" dirty="0">
                <a:solidFill>
                  <a:schemeClr val="bg1"/>
                </a:solidFill>
              </a:rPr>
              <a:t>RONDE 2</a:t>
            </a:r>
          </a:p>
        </p:txBody>
      </p:sp>
      <p:sp>
        <p:nvSpPr>
          <p:cNvPr id="4" name="Tekstvak 3">
            <a:extLst>
              <a:ext uri="{FF2B5EF4-FFF2-40B4-BE49-F238E27FC236}">
                <a16:creationId xmlns:a16="http://schemas.microsoft.com/office/drawing/2014/main" id="{EAC5E3D2-9A3F-EFB2-220F-9487655EFD60}"/>
              </a:ext>
            </a:extLst>
          </p:cNvPr>
          <p:cNvSpPr txBox="1"/>
          <p:nvPr/>
        </p:nvSpPr>
        <p:spPr>
          <a:xfrm>
            <a:off x="4049485" y="1267955"/>
            <a:ext cx="4049485" cy="700916"/>
          </a:xfrm>
          <a:prstGeom prst="rect">
            <a:avLst/>
          </a:prstGeom>
          <a:solidFill>
            <a:schemeClr val="tx1"/>
          </a:solidFill>
          <a:effectLst>
            <a:outerShdw dist="71720" dir="2520000" algn="tl" rotWithShape="0">
              <a:schemeClr val="tx2"/>
            </a:outerShdw>
          </a:effectLst>
        </p:spPr>
        <p:txBody>
          <a:bodyPr wrap="square" lIns="360000" tIns="180000" rIns="360000" bIns="180000" rtlCol="0">
            <a:spAutoFit/>
          </a:bodyPr>
          <a:lstStyle/>
          <a:p>
            <a:pPr algn="ctr">
              <a:lnSpc>
                <a:spcPct val="150000"/>
              </a:lnSpc>
            </a:pPr>
            <a:r>
              <a:rPr lang="nl-NL" sz="1600" b="1" i="0" dirty="0">
                <a:solidFill>
                  <a:schemeClr val="bg1"/>
                </a:solidFill>
                <a:latin typeface="Avenir Book" panose="02000503020000020003" pitchFamily="2" charset="0"/>
                <a:ea typeface="Roboto Light" panose="02000000000000000000" pitchFamily="2" charset="0"/>
              </a:rPr>
              <a:t>STAD TEGEN STAD</a:t>
            </a:r>
          </a:p>
        </p:txBody>
      </p:sp>
      <p:sp>
        <p:nvSpPr>
          <p:cNvPr id="2" name="TextBox 2">
            <a:extLst>
              <a:ext uri="{FF2B5EF4-FFF2-40B4-BE49-F238E27FC236}">
                <a16:creationId xmlns:a16="http://schemas.microsoft.com/office/drawing/2014/main" id="{90A3F146-4241-BC67-0C0D-605785FFBFC6}"/>
              </a:ext>
            </a:extLst>
          </p:cNvPr>
          <p:cNvSpPr txBox="1"/>
          <p:nvPr/>
        </p:nvSpPr>
        <p:spPr>
          <a:xfrm>
            <a:off x="1996088" y="592949"/>
            <a:ext cx="1492716"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SPEEL HET SPEL</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3871833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6" name="Rounded Rectangle 4">
                <a:extLst>
                  <a:ext uri="{FF2B5EF4-FFF2-40B4-BE49-F238E27FC236}">
                    <a16:creationId xmlns:a16="http://schemas.microsoft.com/office/drawing/2014/main" id="{717CF118-E535-FD31-B1E0-6489FE4F5FFA}"/>
                  </a:ext>
                </a:extLst>
              </p:cNvPr>
              <p:cNvSpPr/>
              <p:nvPr/>
            </p:nvSpPr>
            <p:spPr>
              <a:xfrm>
                <a:off x="6814775" y="2089865"/>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Lege winkels</a:t>
                </a:r>
              </a:p>
              <a:p>
                <a:pPr lvl="0" algn="ctr"/>
                <a:r>
                  <a:rPr lang="nl-NL" sz="1300" dirty="0">
                    <a:solidFill>
                      <a:schemeClr val="bg1"/>
                    </a:solidFill>
                    <a:latin typeface="Avenir Book" panose="02000503020000020003" pitchFamily="2" charset="0"/>
                    <a:cs typeface="Courier New" panose="02070309020205020404" pitchFamily="49" charset="0"/>
                  </a:rPr>
                  <a:t>Winkelpanden staan leeg. </a:t>
                </a:r>
              </a:p>
              <a:p>
                <a:pPr lvl="0" algn="ctr"/>
                <a14:m>
                  <m:oMath xmlns:m="http://schemas.openxmlformats.org/officeDocument/2006/math">
                    <m:r>
                      <a:rPr lang="nl-NL" sz="1300" i="1">
                        <a:solidFill>
                          <a:schemeClr val="bg1"/>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bg1"/>
                    </a:solidFill>
                    <a:latin typeface="Avenir Book" panose="02000503020000020003" pitchFamily="2" charset="0"/>
                    <a:cs typeface="Courier New" panose="02070309020205020404" pitchFamily="49" charset="0"/>
                  </a:rPr>
                  <a:t> -7 óf </a:t>
                </a:r>
                <a14:m>
                  <m:oMath xmlns:m="http://schemas.openxmlformats.org/officeDocument/2006/math">
                    <m:r>
                      <a:rPr lang="nl-NL" sz="130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bg1"/>
                    </a:solidFill>
                    <a:latin typeface="Avenir Book" panose="02000503020000020003" pitchFamily="2" charset="0"/>
                    <a:cs typeface="Courier New" panose="02070309020205020404" pitchFamily="49" charset="0"/>
                  </a:rPr>
                  <a:t>+5 met cultureel centrum. Zij maken er iets leuks van</a:t>
                </a:r>
              </a:p>
            </p:txBody>
          </p:sp>
        </mc:Choice>
        <mc:Fallback xmlns="">
          <p:sp>
            <p:nvSpPr>
              <p:cNvPr id="26" name="Rounded Rectangle 4">
                <a:extLst>
                  <a:ext uri="{FF2B5EF4-FFF2-40B4-BE49-F238E27FC236}">
                    <a16:creationId xmlns:a16="http://schemas.microsoft.com/office/drawing/2014/main" id="{717CF118-E535-FD31-B1E0-6489FE4F5FFA}"/>
                  </a:ext>
                </a:extLst>
              </p:cNvPr>
              <p:cNvSpPr>
                <a:spLocks noRot="1" noChangeAspect="1" noMove="1" noResize="1" noEditPoints="1" noAdjustHandles="1" noChangeArrowheads="1" noChangeShapeType="1" noTextEdit="1"/>
              </p:cNvSpPr>
              <p:nvPr/>
            </p:nvSpPr>
            <p:spPr>
              <a:xfrm>
                <a:off x="6814775" y="2089865"/>
                <a:ext cx="2501900" cy="1486953"/>
              </a:xfrm>
              <a:prstGeom prst="roundRect">
                <a:avLst/>
              </a:prstGeom>
              <a:blipFill>
                <a:blip r:embed="rId2"/>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27" name="Rounded Rectangle 4">
                <a:extLst>
                  <a:ext uri="{FF2B5EF4-FFF2-40B4-BE49-F238E27FC236}">
                    <a16:creationId xmlns:a16="http://schemas.microsoft.com/office/drawing/2014/main" id="{9CB13B1C-C012-0DFA-027B-064378F993AE}"/>
                  </a:ext>
                </a:extLst>
              </p:cNvPr>
              <p:cNvSpPr/>
              <p:nvPr/>
            </p:nvSpPr>
            <p:spPr>
              <a:xfrm>
                <a:off x="6819072" y="3671590"/>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Failissement</a:t>
                </a:r>
              </a:p>
              <a:p>
                <a:pPr lvl="0" algn="ctr"/>
                <a:r>
                  <a:rPr lang="nl-NL" sz="1300" dirty="0">
                    <a:solidFill>
                      <a:schemeClr val="bg1"/>
                    </a:solidFill>
                    <a:latin typeface="Avenir Book" panose="02000503020000020003" pitchFamily="2" charset="0"/>
                    <a:cs typeface="Courier New" panose="02070309020205020404" pitchFamily="49" charset="0"/>
                  </a:rPr>
                  <a:t>Door de crisis sluit een groot bedrijf. </a:t>
                </a:r>
              </a:p>
              <a:p>
                <a:pPr lvl="0" algn="ctr"/>
                <a14:m>
                  <m:oMath xmlns:m="http://schemas.openxmlformats.org/officeDocument/2006/math">
                    <m:r>
                      <a:rPr lang="nl-NL" sz="130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bg1"/>
                    </a:solidFill>
                    <a:latin typeface="Avenir Book" panose="02000503020000020003" pitchFamily="2" charset="0"/>
                    <a:cs typeface="Courier New" panose="02070309020205020404" pitchFamily="49" charset="0"/>
                  </a:rPr>
                  <a:t>-8, maar -4 met school voor omscholing</a:t>
                </a:r>
              </a:p>
            </p:txBody>
          </p:sp>
        </mc:Choice>
        <mc:Fallback xmlns="">
          <p:sp>
            <p:nvSpPr>
              <p:cNvPr id="27" name="Rounded Rectangle 4">
                <a:extLst>
                  <a:ext uri="{FF2B5EF4-FFF2-40B4-BE49-F238E27FC236}">
                    <a16:creationId xmlns:a16="http://schemas.microsoft.com/office/drawing/2014/main" id="{9CB13B1C-C012-0DFA-027B-064378F993AE}"/>
                  </a:ext>
                </a:extLst>
              </p:cNvPr>
              <p:cNvSpPr>
                <a:spLocks noRot="1" noChangeAspect="1" noMove="1" noResize="1" noEditPoints="1" noAdjustHandles="1" noChangeArrowheads="1" noChangeShapeType="1" noTextEdit="1"/>
              </p:cNvSpPr>
              <p:nvPr/>
            </p:nvSpPr>
            <p:spPr>
              <a:xfrm>
                <a:off x="6819072" y="3671590"/>
                <a:ext cx="2501900" cy="1486953"/>
              </a:xfrm>
              <a:prstGeom prst="roundRect">
                <a:avLst/>
              </a:prstGeom>
              <a:blipFill>
                <a:blip r:embed="rId3"/>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40" name="Rounded Rectangle 4">
                <a:extLst>
                  <a:ext uri="{FF2B5EF4-FFF2-40B4-BE49-F238E27FC236}">
                    <a16:creationId xmlns:a16="http://schemas.microsoft.com/office/drawing/2014/main" id="{1439A7DB-2F3C-0D4F-ED06-4700086190DB}"/>
                  </a:ext>
                </a:extLst>
              </p:cNvPr>
              <p:cNvSpPr/>
              <p:nvPr/>
            </p:nvSpPr>
            <p:spPr>
              <a:xfrm>
                <a:off x="6826865" y="5259808"/>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Vrijwilligers zat</a:t>
                </a:r>
              </a:p>
              <a:p>
                <a:pPr lvl="0" algn="ctr"/>
                <a:r>
                  <a:rPr lang="nl-NL" sz="1300" dirty="0">
                    <a:solidFill>
                      <a:schemeClr val="bg1"/>
                    </a:solidFill>
                    <a:latin typeface="Avenir Book" panose="02000503020000020003" pitchFamily="2" charset="0"/>
                    <a:cs typeface="Courier New" panose="02070309020205020404" pitchFamily="49" charset="0"/>
                  </a:rPr>
                  <a:t>Scouting, voetbal… iedereen doet iets voor de stad</a:t>
                </a:r>
              </a:p>
              <a:p>
                <a:pPr lvl="0" algn="ctr"/>
                <a14:m>
                  <m:oMath xmlns:m="http://schemas.openxmlformats.org/officeDocument/2006/math">
                    <m:r>
                      <a:rPr lang="nl-NL" sz="1300" i="1">
                        <a:solidFill>
                          <a:schemeClr val="bg1"/>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bg1"/>
                    </a:solidFill>
                    <a:latin typeface="Avenir Book" panose="02000503020000020003" pitchFamily="2" charset="0"/>
                    <a:cs typeface="Courier New" panose="02070309020205020404" pitchFamily="49" charset="0"/>
                  </a:rPr>
                  <a:t> +9</a:t>
                </a:r>
              </a:p>
            </p:txBody>
          </p:sp>
        </mc:Choice>
        <mc:Fallback xmlns="">
          <p:sp>
            <p:nvSpPr>
              <p:cNvPr id="40" name="Rounded Rectangle 4">
                <a:extLst>
                  <a:ext uri="{FF2B5EF4-FFF2-40B4-BE49-F238E27FC236}">
                    <a16:creationId xmlns:a16="http://schemas.microsoft.com/office/drawing/2014/main" id="{1439A7DB-2F3C-0D4F-ED06-4700086190DB}"/>
                  </a:ext>
                </a:extLst>
              </p:cNvPr>
              <p:cNvSpPr>
                <a:spLocks noRot="1" noChangeAspect="1" noMove="1" noResize="1" noEditPoints="1" noAdjustHandles="1" noChangeArrowheads="1" noChangeShapeType="1" noTextEdit="1"/>
              </p:cNvSpPr>
              <p:nvPr/>
            </p:nvSpPr>
            <p:spPr>
              <a:xfrm>
                <a:off x="6826865" y="5259808"/>
                <a:ext cx="2501900" cy="1486953"/>
              </a:xfrm>
              <a:prstGeom prst="roundRect">
                <a:avLst/>
              </a:prstGeom>
              <a:blipFill>
                <a:blip r:embed="rId4"/>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43" name="Rounded Rectangle 4">
                <a:extLst>
                  <a:ext uri="{FF2B5EF4-FFF2-40B4-BE49-F238E27FC236}">
                    <a16:creationId xmlns:a16="http://schemas.microsoft.com/office/drawing/2014/main" id="{3C7B8FEC-8041-242D-F506-0AEFF70482D3}"/>
                  </a:ext>
                </a:extLst>
              </p:cNvPr>
              <p:cNvSpPr/>
              <p:nvPr/>
            </p:nvSpPr>
            <p:spPr>
              <a:xfrm>
                <a:off x="9433768" y="3678015"/>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Erfenis</a:t>
                </a:r>
              </a:p>
              <a:p>
                <a:pPr algn="ctr"/>
                <a:r>
                  <a:rPr lang="nl-NL" sz="1300" dirty="0">
                    <a:solidFill>
                      <a:schemeClr val="bg1"/>
                    </a:solidFill>
                    <a:latin typeface="Avenir Book" panose="02000503020000020003" pitchFamily="2" charset="0"/>
                    <a:cs typeface="Courier New" panose="02070309020205020404" pitchFamily="49" charset="0"/>
                  </a:rPr>
                  <a:t>Een rijke inwoner geeft het geld aan de stad. </a:t>
                </a:r>
              </a:p>
              <a:p>
                <a:pPr algn="ctr"/>
                <a14:m>
                  <m:oMath xmlns:m="http://schemas.openxmlformats.org/officeDocument/2006/math">
                    <m:r>
                      <a:rPr lang="nl-NL" sz="130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bg1"/>
                    </a:solidFill>
                    <a:latin typeface="Avenir Book" panose="02000503020000020003" pitchFamily="2" charset="0"/>
                    <a:cs typeface="Courier New" panose="02070309020205020404" pitchFamily="49" charset="0"/>
                  </a:rPr>
                  <a:t> +4 goud bij de volgende belastingfase</a:t>
                </a:r>
              </a:p>
            </p:txBody>
          </p:sp>
        </mc:Choice>
        <mc:Fallback xmlns="">
          <p:sp>
            <p:nvSpPr>
              <p:cNvPr id="43" name="Rounded Rectangle 4">
                <a:extLst>
                  <a:ext uri="{FF2B5EF4-FFF2-40B4-BE49-F238E27FC236}">
                    <a16:creationId xmlns:a16="http://schemas.microsoft.com/office/drawing/2014/main" id="{3C7B8FEC-8041-242D-F506-0AEFF70482D3}"/>
                  </a:ext>
                </a:extLst>
              </p:cNvPr>
              <p:cNvSpPr>
                <a:spLocks noRot="1" noChangeAspect="1" noMove="1" noResize="1" noEditPoints="1" noAdjustHandles="1" noChangeArrowheads="1" noChangeShapeType="1" noTextEdit="1"/>
              </p:cNvSpPr>
              <p:nvPr/>
            </p:nvSpPr>
            <p:spPr>
              <a:xfrm>
                <a:off x="9433768" y="3678015"/>
                <a:ext cx="2501900" cy="1486953"/>
              </a:xfrm>
              <a:prstGeom prst="roundRect">
                <a:avLst/>
              </a:prstGeom>
              <a:blipFill>
                <a:blip r:embed="rId5"/>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187" name="Rounded Rectangle 4">
                <a:extLst>
                  <a:ext uri="{FF2B5EF4-FFF2-40B4-BE49-F238E27FC236}">
                    <a16:creationId xmlns:a16="http://schemas.microsoft.com/office/drawing/2014/main" id="{8AFAF022-F30E-2C8E-B127-933DF3B31CEB}"/>
                  </a:ext>
                </a:extLst>
              </p:cNvPr>
              <p:cNvSpPr/>
              <p:nvPr/>
            </p:nvSpPr>
            <p:spPr>
              <a:xfrm>
                <a:off x="9441561" y="5266233"/>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Bezuinigen of investeren?</a:t>
                </a:r>
              </a:p>
              <a:p>
                <a:pPr lvl="0" algn="ctr"/>
                <a14:m>
                  <m:oMath xmlns:m="http://schemas.openxmlformats.org/officeDocument/2006/math">
                    <m:r>
                      <a:rPr lang="nl-NL" sz="130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bg1"/>
                    </a:solidFill>
                    <a:latin typeface="Avenir Book" panose="02000503020000020003" pitchFamily="2" charset="0"/>
                    <a:cs typeface="Courier New" panose="02070309020205020404" pitchFamily="49" charset="0"/>
                  </a:rPr>
                  <a:t>Breek een gebouw af, of -4 goud bij de volgende belastingronde</a:t>
                </a:r>
              </a:p>
            </p:txBody>
          </p:sp>
        </mc:Choice>
        <mc:Fallback xmlns="">
          <p:sp>
            <p:nvSpPr>
              <p:cNvPr id="187" name="Rounded Rectangle 4">
                <a:extLst>
                  <a:ext uri="{FF2B5EF4-FFF2-40B4-BE49-F238E27FC236}">
                    <a16:creationId xmlns:a16="http://schemas.microsoft.com/office/drawing/2014/main" id="{8AFAF022-F30E-2C8E-B127-933DF3B31CEB}"/>
                  </a:ext>
                </a:extLst>
              </p:cNvPr>
              <p:cNvSpPr>
                <a:spLocks noRot="1" noChangeAspect="1" noMove="1" noResize="1" noEditPoints="1" noAdjustHandles="1" noChangeArrowheads="1" noChangeShapeType="1" noTextEdit="1"/>
              </p:cNvSpPr>
              <p:nvPr/>
            </p:nvSpPr>
            <p:spPr>
              <a:xfrm>
                <a:off x="9441561" y="5266233"/>
                <a:ext cx="2501900" cy="1486953"/>
              </a:xfrm>
              <a:prstGeom prst="roundRect">
                <a:avLst/>
              </a:prstGeom>
              <a:blipFill>
                <a:blip r:embed="rId6"/>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223" name="Rounded Rectangle 4">
                <a:extLst>
                  <a:ext uri="{FF2B5EF4-FFF2-40B4-BE49-F238E27FC236}">
                    <a16:creationId xmlns:a16="http://schemas.microsoft.com/office/drawing/2014/main" id="{48CBBEB2-33D4-F8B0-0581-1E470E924204}"/>
                  </a:ext>
                </a:extLst>
              </p:cNvPr>
              <p:cNvSpPr/>
              <p:nvPr/>
            </p:nvSpPr>
            <p:spPr>
              <a:xfrm>
                <a:off x="9419241" y="2066231"/>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Toerist, kom maar</a:t>
                </a:r>
              </a:p>
              <a:p>
                <a:pPr lvl="0" algn="ctr"/>
                <a:r>
                  <a:rPr lang="nl-NL" sz="1300" dirty="0">
                    <a:solidFill>
                      <a:schemeClr val="bg1"/>
                    </a:solidFill>
                    <a:latin typeface="Avenir Book" panose="02000503020000020003" pitchFamily="2" charset="0"/>
                    <a:cs typeface="Courier New" panose="02070309020205020404" pitchFamily="49" charset="0"/>
                  </a:rPr>
                  <a:t>Geluk! Een historische vondst zorgt voor meer toerisme.</a:t>
                </a:r>
              </a:p>
              <a:p>
                <a:pPr lvl="0" algn="ctr"/>
                <a14:m>
                  <m:oMath xmlns:m="http://schemas.openxmlformats.org/officeDocument/2006/math">
                    <m:r>
                      <a:rPr lang="nl-NL" sz="1300" i="1">
                        <a:solidFill>
                          <a:schemeClr val="bg1"/>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bg1"/>
                    </a:solidFill>
                    <a:latin typeface="Avenir Book" panose="02000503020000020003" pitchFamily="2" charset="0"/>
                    <a:cs typeface="Courier New" panose="02070309020205020404" pitchFamily="49" charset="0"/>
                  </a:rPr>
                  <a:t> +8, extra +4 met park</a:t>
                </a:r>
              </a:p>
            </p:txBody>
          </p:sp>
        </mc:Choice>
        <mc:Fallback xmlns="">
          <p:sp>
            <p:nvSpPr>
              <p:cNvPr id="223" name="Rounded Rectangle 4">
                <a:extLst>
                  <a:ext uri="{FF2B5EF4-FFF2-40B4-BE49-F238E27FC236}">
                    <a16:creationId xmlns:a16="http://schemas.microsoft.com/office/drawing/2014/main" id="{48CBBEB2-33D4-F8B0-0581-1E470E924204}"/>
                  </a:ext>
                </a:extLst>
              </p:cNvPr>
              <p:cNvSpPr>
                <a:spLocks noRot="1" noChangeAspect="1" noMove="1" noResize="1" noEditPoints="1" noAdjustHandles="1" noChangeArrowheads="1" noChangeShapeType="1" noTextEdit="1"/>
              </p:cNvSpPr>
              <p:nvPr/>
            </p:nvSpPr>
            <p:spPr>
              <a:xfrm>
                <a:off x="9419241" y="2066231"/>
                <a:ext cx="2501900" cy="1486953"/>
              </a:xfrm>
              <a:prstGeom prst="roundRect">
                <a:avLst/>
              </a:prstGeom>
              <a:blipFill>
                <a:blip r:embed="rId7"/>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p:grpSp>
        <p:nvGrpSpPr>
          <p:cNvPr id="234" name="Group 233">
            <a:extLst>
              <a:ext uri="{FF2B5EF4-FFF2-40B4-BE49-F238E27FC236}">
                <a16:creationId xmlns:a16="http://schemas.microsoft.com/office/drawing/2014/main" id="{1533566D-C1B0-63F3-144B-8F786ED1E348}"/>
              </a:ext>
            </a:extLst>
          </p:cNvPr>
          <p:cNvGrpSpPr/>
          <p:nvPr/>
        </p:nvGrpSpPr>
        <p:grpSpPr>
          <a:xfrm>
            <a:off x="9332832" y="-9227"/>
            <a:ext cx="2870041" cy="609783"/>
            <a:chOff x="8701645" y="1332366"/>
            <a:chExt cx="2870041" cy="609783"/>
          </a:xfrm>
        </p:grpSpPr>
        <p:sp>
          <p:nvSpPr>
            <p:cNvPr id="235" name="Rectangle 234">
              <a:extLst>
                <a:ext uri="{FF2B5EF4-FFF2-40B4-BE49-F238E27FC236}">
                  <a16:creationId xmlns:a16="http://schemas.microsoft.com/office/drawing/2014/main" id="{3D55B213-B74E-269E-3E75-596E6C3B6531}"/>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latin typeface="Avenir Book" panose="02000503020000020003" pitchFamily="2" charset="0"/>
                </a:rPr>
                <a:t>GEBEURTENIS</a:t>
              </a:r>
            </a:p>
          </p:txBody>
        </p:sp>
        <p:pic>
          <p:nvPicPr>
            <p:cNvPr id="236" name="Graphic 235" descr="Lightning bolt with solid fill">
              <a:extLst>
                <a:ext uri="{FF2B5EF4-FFF2-40B4-BE49-F238E27FC236}">
                  <a16:creationId xmlns:a16="http://schemas.microsoft.com/office/drawing/2014/main" id="{C24BEC34-1183-5A08-F1EB-567F5347397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flipH="1">
              <a:off x="8709322" y="1376998"/>
              <a:ext cx="547090" cy="547090"/>
            </a:xfrm>
            <a:prstGeom prst="rect">
              <a:avLst/>
            </a:prstGeom>
          </p:spPr>
        </p:pic>
        <p:pic>
          <p:nvPicPr>
            <p:cNvPr id="237" name="Graphic 236" descr="Lightning bolt with solid fill">
              <a:extLst>
                <a:ext uri="{FF2B5EF4-FFF2-40B4-BE49-F238E27FC236}">
                  <a16:creationId xmlns:a16="http://schemas.microsoft.com/office/drawing/2014/main" id="{AC32949E-DE2A-2332-B287-BDD25672EF7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024596" y="1379852"/>
              <a:ext cx="547090" cy="547090"/>
            </a:xfrm>
            <a:prstGeom prst="rect">
              <a:avLst/>
            </a:prstGeom>
          </p:spPr>
        </p:pic>
      </p:grpSp>
      <p:grpSp>
        <p:nvGrpSpPr>
          <p:cNvPr id="238" name="Group 237">
            <a:extLst>
              <a:ext uri="{FF2B5EF4-FFF2-40B4-BE49-F238E27FC236}">
                <a16:creationId xmlns:a16="http://schemas.microsoft.com/office/drawing/2014/main" id="{7DCBE972-2224-4996-68FF-AF0DB9BED293}"/>
              </a:ext>
            </a:extLst>
          </p:cNvPr>
          <p:cNvGrpSpPr/>
          <p:nvPr/>
        </p:nvGrpSpPr>
        <p:grpSpPr>
          <a:xfrm>
            <a:off x="1602076" y="1456448"/>
            <a:ext cx="2866761" cy="609783"/>
            <a:chOff x="8701645" y="1332366"/>
            <a:chExt cx="2866761" cy="609783"/>
          </a:xfrm>
        </p:grpSpPr>
        <p:sp>
          <p:nvSpPr>
            <p:cNvPr id="239" name="Rectangle 238">
              <a:extLst>
                <a:ext uri="{FF2B5EF4-FFF2-40B4-BE49-F238E27FC236}">
                  <a16:creationId xmlns:a16="http://schemas.microsoft.com/office/drawing/2014/main" id="{E2BF11A7-A79C-34ED-6AF5-5FBE08D2B4D4}"/>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latin typeface="Avenir Book" panose="02000503020000020003" pitchFamily="2" charset="0"/>
                </a:rPr>
                <a:t>GLOBAAL</a:t>
              </a:r>
            </a:p>
          </p:txBody>
        </p:sp>
        <p:pic>
          <p:nvPicPr>
            <p:cNvPr id="240" name="Graphic 239" descr="Earth globe: Africa and Europe with solid fill">
              <a:extLst>
                <a:ext uri="{FF2B5EF4-FFF2-40B4-BE49-F238E27FC236}">
                  <a16:creationId xmlns:a16="http://schemas.microsoft.com/office/drawing/2014/main" id="{7512372B-49F2-D39D-1CB7-08D332288361}"/>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flipH="1">
              <a:off x="8778149" y="1376998"/>
              <a:ext cx="547090" cy="547090"/>
            </a:xfrm>
            <a:prstGeom prst="rect">
              <a:avLst/>
            </a:prstGeom>
          </p:spPr>
        </p:pic>
        <p:pic>
          <p:nvPicPr>
            <p:cNvPr id="241" name="Graphic 240" descr="Earth globe: Africa and Europe with solid fill">
              <a:extLst>
                <a:ext uri="{FF2B5EF4-FFF2-40B4-BE49-F238E27FC236}">
                  <a16:creationId xmlns:a16="http://schemas.microsoft.com/office/drawing/2014/main" id="{BF182295-7004-1A0F-28D9-F3D8D49C1364}"/>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10919738" y="1379852"/>
              <a:ext cx="547090" cy="547090"/>
            </a:xfrm>
            <a:prstGeom prst="rect">
              <a:avLst/>
            </a:prstGeom>
          </p:spPr>
        </p:pic>
      </p:grpSp>
      <p:grpSp>
        <p:nvGrpSpPr>
          <p:cNvPr id="242" name="Group 241">
            <a:extLst>
              <a:ext uri="{FF2B5EF4-FFF2-40B4-BE49-F238E27FC236}">
                <a16:creationId xmlns:a16="http://schemas.microsoft.com/office/drawing/2014/main" id="{4EA5D7BD-3423-2709-9F5D-39CEEBC03B40}"/>
              </a:ext>
            </a:extLst>
          </p:cNvPr>
          <p:cNvGrpSpPr/>
          <p:nvPr/>
        </p:nvGrpSpPr>
        <p:grpSpPr>
          <a:xfrm>
            <a:off x="7899452" y="1394565"/>
            <a:ext cx="2866761" cy="609783"/>
            <a:chOff x="8701645" y="1332366"/>
            <a:chExt cx="2866761" cy="609783"/>
          </a:xfrm>
        </p:grpSpPr>
        <p:sp>
          <p:nvSpPr>
            <p:cNvPr id="243" name="Rectangle 242">
              <a:extLst>
                <a:ext uri="{FF2B5EF4-FFF2-40B4-BE49-F238E27FC236}">
                  <a16:creationId xmlns:a16="http://schemas.microsoft.com/office/drawing/2014/main" id="{6EF3F031-A287-49A3-726F-9BF41A3422FF}"/>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latin typeface="Avenir Book" panose="02000503020000020003" pitchFamily="2" charset="0"/>
                </a:rPr>
                <a:t>LOKAAL</a:t>
              </a:r>
            </a:p>
          </p:txBody>
        </p:sp>
        <p:pic>
          <p:nvPicPr>
            <p:cNvPr id="244" name="Graphic 243" descr="Marker with solid fill">
              <a:extLst>
                <a:ext uri="{FF2B5EF4-FFF2-40B4-BE49-F238E27FC236}">
                  <a16:creationId xmlns:a16="http://schemas.microsoft.com/office/drawing/2014/main" id="{EF2D921D-D814-D50A-0340-03DFD2BCEE35}"/>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flipH="1">
              <a:off x="8778149" y="1376998"/>
              <a:ext cx="547090" cy="547090"/>
            </a:xfrm>
            <a:prstGeom prst="rect">
              <a:avLst/>
            </a:prstGeom>
          </p:spPr>
        </p:pic>
        <p:pic>
          <p:nvPicPr>
            <p:cNvPr id="245" name="Graphic 244" descr="Marker with solid fill">
              <a:extLst>
                <a:ext uri="{FF2B5EF4-FFF2-40B4-BE49-F238E27FC236}">
                  <a16:creationId xmlns:a16="http://schemas.microsoft.com/office/drawing/2014/main" id="{AA768977-B16E-F4C3-ECC8-96BABE251B83}"/>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10919738" y="1379852"/>
              <a:ext cx="547090" cy="547090"/>
            </a:xfrm>
            <a:prstGeom prst="rect">
              <a:avLst/>
            </a:prstGeom>
          </p:spPr>
        </p:pic>
      </p:grpSp>
      <p:sp>
        <p:nvSpPr>
          <p:cNvPr id="254" name="Rectangle 253">
            <a:extLst>
              <a:ext uri="{FF2B5EF4-FFF2-40B4-BE49-F238E27FC236}">
                <a16:creationId xmlns:a16="http://schemas.microsoft.com/office/drawing/2014/main" id="{6857AF85-090E-8845-18DA-D5516A29E3A5}"/>
              </a:ext>
            </a:extLst>
          </p:cNvPr>
          <p:cNvSpPr/>
          <p:nvPr/>
        </p:nvSpPr>
        <p:spPr>
          <a:xfrm>
            <a:off x="949982" y="2354178"/>
            <a:ext cx="4170948" cy="391087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NL" dirty="0">
              <a:solidFill>
                <a:schemeClr val="bg1"/>
              </a:solidFill>
              <a:latin typeface="Avenir Book" panose="02000503020000020003" pitchFamily="2" charset="0"/>
              <a:cs typeface="Courier New" panose="02070309020205020404" pitchFamily="49" charset="0"/>
            </a:endParaRPr>
          </a:p>
          <a:p>
            <a:pPr algn="ctr"/>
            <a:r>
              <a:rPr lang="en-NL" sz="2500" dirty="0">
                <a:solidFill>
                  <a:schemeClr val="bg1"/>
                </a:solidFill>
                <a:latin typeface="Avenir Book" panose="02000503020000020003" pitchFamily="2" charset="0"/>
                <a:cs typeface="Courier New" panose="02070309020205020404" pitchFamily="49" charset="0"/>
              </a:rPr>
              <a:t>Economische crisis!</a:t>
            </a:r>
          </a:p>
          <a:p>
            <a:pPr algn="ctr"/>
            <a:endParaRPr lang="en-NL" dirty="0">
              <a:solidFill>
                <a:schemeClr val="bg1"/>
              </a:solidFill>
              <a:latin typeface="Avenir Book" panose="02000503020000020003" pitchFamily="2" charset="0"/>
              <a:cs typeface="Courier New" panose="02070309020205020404" pitchFamily="49" charset="0"/>
            </a:endParaRPr>
          </a:p>
          <a:p>
            <a:pPr algn="ctr"/>
            <a:r>
              <a:rPr lang="en-NL" dirty="0">
                <a:solidFill>
                  <a:schemeClr val="bg1"/>
                </a:solidFill>
                <a:latin typeface="Avenir Book" panose="02000503020000020003" pitchFamily="2" charset="0"/>
                <a:cs typeface="Courier New" panose="02070309020205020404" pitchFamily="49" charset="0"/>
              </a:rPr>
              <a:t>Oorlog, tegenvallende winsten bij grote bedrijven en tegenvallende oogsten… Het gaat niet goed… </a:t>
            </a:r>
          </a:p>
          <a:p>
            <a:pPr algn="ctr"/>
            <a:endParaRPr lang="en-NL" dirty="0">
              <a:solidFill>
                <a:schemeClr val="bg1"/>
              </a:solidFill>
              <a:latin typeface="Avenir Book" panose="02000503020000020003" pitchFamily="2" charset="0"/>
              <a:cs typeface="Courier New" panose="02070309020205020404" pitchFamily="49" charset="0"/>
            </a:endParaRPr>
          </a:p>
          <a:p>
            <a:pPr algn="ctr"/>
            <a:r>
              <a:rPr lang="en-NL" dirty="0">
                <a:solidFill>
                  <a:schemeClr val="bg1"/>
                </a:solidFill>
                <a:latin typeface="Avenir Book" panose="02000503020000020003" pitchFamily="2" charset="0"/>
                <a:cs typeface="Courier New" panose="02070309020205020404" pitchFamily="49" charset="0"/>
              </a:rPr>
              <a:t>-13 </a:t>
            </a:r>
            <a:r>
              <a:rPr lang="en-NL">
                <a:solidFill>
                  <a:schemeClr val="bg1"/>
                </a:solidFill>
                <a:latin typeface="Avenir Book" panose="02000503020000020003" pitchFamily="2" charset="0"/>
                <a:cs typeface="Courier New" panose="02070309020205020404" pitchFamily="49" charset="0"/>
              </a:rPr>
              <a:t>voor elk</a:t>
            </a:r>
            <a:r>
              <a:rPr lang="nl-NL" dirty="0">
                <a:solidFill>
                  <a:schemeClr val="bg1"/>
                </a:solidFill>
                <a:latin typeface="Avenir Book" panose="02000503020000020003" pitchFamily="2" charset="0"/>
                <a:cs typeface="Courier New" panose="02070309020205020404" pitchFamily="49" charset="0"/>
              </a:rPr>
              <a:t>e</a:t>
            </a:r>
            <a:r>
              <a:rPr lang="en-NL">
                <a:solidFill>
                  <a:schemeClr val="bg1"/>
                </a:solidFill>
                <a:latin typeface="Avenir Book" panose="02000503020000020003" pitchFamily="2" charset="0"/>
                <a:cs typeface="Courier New" panose="02070309020205020404" pitchFamily="49" charset="0"/>
              </a:rPr>
              <a:t> </a:t>
            </a:r>
            <a:r>
              <a:rPr lang="nl-NL" dirty="0">
                <a:solidFill>
                  <a:schemeClr val="bg1"/>
                </a:solidFill>
                <a:latin typeface="Avenir Book" panose="02000503020000020003" pitchFamily="2" charset="0"/>
                <a:cs typeface="Courier New" panose="02070309020205020404" pitchFamily="49" charset="0"/>
              </a:rPr>
              <a:t>stad</a:t>
            </a:r>
            <a:r>
              <a:rPr lang="en-NL">
                <a:solidFill>
                  <a:schemeClr val="bg1"/>
                </a:solidFill>
                <a:latin typeface="Avenir Book" panose="02000503020000020003" pitchFamily="2" charset="0"/>
                <a:cs typeface="Courier New" panose="02070309020205020404" pitchFamily="49" charset="0"/>
              </a:rPr>
              <a:t>, </a:t>
            </a:r>
            <a:r>
              <a:rPr lang="en-NL" dirty="0">
                <a:solidFill>
                  <a:schemeClr val="bg1"/>
                </a:solidFill>
                <a:latin typeface="Avenir Book" panose="02000503020000020003" pitchFamily="2" charset="0"/>
                <a:cs typeface="Courier New" panose="02070309020205020404" pitchFamily="49" charset="0"/>
              </a:rPr>
              <a:t>maar +2 voor elke school, elk gemeentehuis en elke fabriek. Een sterke overheid, goed opgeleide mensen en een goede economie helpen in een crisis</a:t>
            </a:r>
            <a:r>
              <a:rPr lang="en-NL">
                <a:solidFill>
                  <a:schemeClr val="bg1"/>
                </a:solidFill>
                <a:latin typeface="Avenir Book" panose="02000503020000020003" pitchFamily="2" charset="0"/>
                <a:cs typeface="Courier New" panose="02070309020205020404" pitchFamily="49" charset="0"/>
              </a:rPr>
              <a:t>. </a:t>
            </a:r>
            <a:endParaRPr lang="en-NL" dirty="0">
              <a:solidFill>
                <a:schemeClr val="bg1"/>
              </a:solidFill>
              <a:latin typeface="Avenir Book" panose="02000503020000020003" pitchFamily="2" charset="0"/>
              <a:cs typeface="Courier New" panose="02070309020205020404" pitchFamily="49" charset="0"/>
            </a:endParaRPr>
          </a:p>
        </p:txBody>
      </p:sp>
      <p:sp>
        <p:nvSpPr>
          <p:cNvPr id="255" name="Rectangle 254">
            <a:extLst>
              <a:ext uri="{FF2B5EF4-FFF2-40B4-BE49-F238E27FC236}">
                <a16:creationId xmlns:a16="http://schemas.microsoft.com/office/drawing/2014/main" id="{130EE547-EF91-B469-3B4D-16F0B5C88ED0}"/>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Ronde</a:t>
            </a:r>
          </a:p>
          <a:p>
            <a:pPr algn="ctr"/>
            <a:r>
              <a:rPr lang="en-NL" sz="2000" dirty="0">
                <a:solidFill>
                  <a:schemeClr val="bg1"/>
                </a:solidFill>
                <a:latin typeface="Avenir Book" panose="02000503020000020003" pitchFamily="2" charset="0"/>
              </a:rPr>
              <a:t>2</a:t>
            </a:r>
          </a:p>
        </p:txBody>
      </p:sp>
      <p:grpSp>
        <p:nvGrpSpPr>
          <p:cNvPr id="2" name="Group 3">
            <a:extLst>
              <a:ext uri="{FF2B5EF4-FFF2-40B4-BE49-F238E27FC236}">
                <a16:creationId xmlns:a16="http://schemas.microsoft.com/office/drawing/2014/main" id="{6E5BB37B-E4D0-09DC-CE7A-0DB2039D3DAF}"/>
              </a:ext>
            </a:extLst>
          </p:cNvPr>
          <p:cNvGrpSpPr/>
          <p:nvPr/>
        </p:nvGrpSpPr>
        <p:grpSpPr>
          <a:xfrm>
            <a:off x="6814775" y="1757370"/>
            <a:ext cx="2501900" cy="1820682"/>
            <a:chOff x="6814775" y="1757370"/>
            <a:chExt cx="2501900" cy="1820682"/>
          </a:xfrm>
        </p:grpSpPr>
        <p:sp>
          <p:nvSpPr>
            <p:cNvPr id="31" name="Rounded Rectangle 4">
              <a:extLst>
                <a:ext uri="{FF2B5EF4-FFF2-40B4-BE49-F238E27FC236}">
                  <a16:creationId xmlns:a16="http://schemas.microsoft.com/office/drawing/2014/main" id="{57756F91-62B0-CC3C-9D98-D3FB37E229CA}"/>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Avenir Book" panose="02000503020000020003" pitchFamily="2" charset="0"/>
                <a:cs typeface="Courier New" panose="02070309020205020404" pitchFamily="49" charset="0"/>
              </a:endParaRPr>
            </a:p>
          </p:txBody>
        </p:sp>
        <p:sp>
          <p:nvSpPr>
            <p:cNvPr id="32" name="TextBox 6">
              <a:extLst>
                <a:ext uri="{FF2B5EF4-FFF2-40B4-BE49-F238E27FC236}">
                  <a16:creationId xmlns:a16="http://schemas.microsoft.com/office/drawing/2014/main" id="{A4FBFCF5-E7DC-7FD8-05BB-DBC5BB179905}"/>
                </a:ext>
              </a:extLst>
            </p:cNvPr>
            <p:cNvSpPr txBox="1"/>
            <p:nvPr/>
          </p:nvSpPr>
          <p:spPr>
            <a:xfrm>
              <a:off x="7715802" y="1757370"/>
              <a:ext cx="755335" cy="1779270"/>
            </a:xfrm>
            <a:prstGeom prst="rect">
              <a:avLst/>
            </a:prstGeom>
            <a:noFill/>
          </p:spPr>
          <p:txBody>
            <a:bodyPr wrap="none" rtlCol="0">
              <a:spAutoFit/>
            </a:bodyPr>
            <a:lstStyle/>
            <a:p>
              <a:pPr algn="l">
                <a:lnSpc>
                  <a:spcPct val="150000"/>
                </a:lnSpc>
              </a:pPr>
              <a:r>
                <a:rPr lang="en-NL" sz="8000" dirty="0">
                  <a:solidFill>
                    <a:schemeClr val="bg1"/>
                  </a:solidFill>
                  <a:latin typeface="Avenir Book" panose="02000503020000020003" pitchFamily="2" charset="0"/>
                </a:rPr>
                <a:t>1</a:t>
              </a:r>
            </a:p>
          </p:txBody>
        </p:sp>
      </p:grpSp>
      <p:grpSp>
        <p:nvGrpSpPr>
          <p:cNvPr id="33" name="Group 7">
            <a:extLst>
              <a:ext uri="{FF2B5EF4-FFF2-40B4-BE49-F238E27FC236}">
                <a16:creationId xmlns:a16="http://schemas.microsoft.com/office/drawing/2014/main" id="{E1E8E448-B0CA-B534-19EF-2EEFACA17218}"/>
              </a:ext>
            </a:extLst>
          </p:cNvPr>
          <p:cNvGrpSpPr/>
          <p:nvPr/>
        </p:nvGrpSpPr>
        <p:grpSpPr>
          <a:xfrm>
            <a:off x="9419241" y="1732502"/>
            <a:ext cx="2501900" cy="1820682"/>
            <a:chOff x="6814775" y="1757370"/>
            <a:chExt cx="2501900" cy="1820682"/>
          </a:xfrm>
        </p:grpSpPr>
        <p:sp>
          <p:nvSpPr>
            <p:cNvPr id="34" name="Rounded Rectangle 4">
              <a:extLst>
                <a:ext uri="{FF2B5EF4-FFF2-40B4-BE49-F238E27FC236}">
                  <a16:creationId xmlns:a16="http://schemas.microsoft.com/office/drawing/2014/main" id="{5847900B-A767-A432-9567-CFA5AC18576F}"/>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Avenir Book" panose="02000503020000020003" pitchFamily="2" charset="0"/>
                <a:cs typeface="Courier New" panose="02070309020205020404" pitchFamily="49" charset="0"/>
              </a:endParaRPr>
            </a:p>
          </p:txBody>
        </p:sp>
        <p:sp>
          <p:nvSpPr>
            <p:cNvPr id="35" name="TextBox 10">
              <a:extLst>
                <a:ext uri="{FF2B5EF4-FFF2-40B4-BE49-F238E27FC236}">
                  <a16:creationId xmlns:a16="http://schemas.microsoft.com/office/drawing/2014/main" id="{8599CA6B-9C29-FF3D-7930-FFFF3EF4EFCD}"/>
                </a:ext>
              </a:extLst>
            </p:cNvPr>
            <p:cNvSpPr txBox="1"/>
            <p:nvPr/>
          </p:nvSpPr>
          <p:spPr>
            <a:xfrm>
              <a:off x="7733291" y="1757370"/>
              <a:ext cx="755335" cy="1779270"/>
            </a:xfrm>
            <a:prstGeom prst="rect">
              <a:avLst/>
            </a:prstGeom>
            <a:noFill/>
          </p:spPr>
          <p:txBody>
            <a:bodyPr wrap="none" rtlCol="0">
              <a:spAutoFit/>
            </a:bodyPr>
            <a:lstStyle/>
            <a:p>
              <a:pPr algn="l">
                <a:lnSpc>
                  <a:spcPct val="150000"/>
                </a:lnSpc>
              </a:pPr>
              <a:r>
                <a:rPr lang="en-NL" sz="8000" dirty="0">
                  <a:solidFill>
                    <a:schemeClr val="bg1"/>
                  </a:solidFill>
                  <a:latin typeface="Avenir Book" panose="02000503020000020003" pitchFamily="2" charset="0"/>
                </a:rPr>
                <a:t>2</a:t>
              </a:r>
            </a:p>
          </p:txBody>
        </p:sp>
      </p:grpSp>
      <p:grpSp>
        <p:nvGrpSpPr>
          <p:cNvPr id="36" name="Group 11">
            <a:extLst>
              <a:ext uri="{FF2B5EF4-FFF2-40B4-BE49-F238E27FC236}">
                <a16:creationId xmlns:a16="http://schemas.microsoft.com/office/drawing/2014/main" id="{CA1B684B-95DB-4EE3-8334-6EADB456990A}"/>
              </a:ext>
            </a:extLst>
          </p:cNvPr>
          <p:cNvGrpSpPr/>
          <p:nvPr/>
        </p:nvGrpSpPr>
        <p:grpSpPr>
          <a:xfrm>
            <a:off x="6814775" y="3332573"/>
            <a:ext cx="2501900" cy="1820682"/>
            <a:chOff x="6814775" y="1757370"/>
            <a:chExt cx="2501900" cy="1820682"/>
          </a:xfrm>
        </p:grpSpPr>
        <p:sp>
          <p:nvSpPr>
            <p:cNvPr id="37" name="Rounded Rectangle 4">
              <a:extLst>
                <a:ext uri="{FF2B5EF4-FFF2-40B4-BE49-F238E27FC236}">
                  <a16:creationId xmlns:a16="http://schemas.microsoft.com/office/drawing/2014/main" id="{52AE29F2-412F-34A8-6CD7-3F23F678DD4D}"/>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Avenir Book" panose="02000503020000020003" pitchFamily="2" charset="0"/>
                <a:cs typeface="Courier New" panose="02070309020205020404" pitchFamily="49" charset="0"/>
              </a:endParaRPr>
            </a:p>
          </p:txBody>
        </p:sp>
        <p:sp>
          <p:nvSpPr>
            <p:cNvPr id="38" name="TextBox 14">
              <a:extLst>
                <a:ext uri="{FF2B5EF4-FFF2-40B4-BE49-F238E27FC236}">
                  <a16:creationId xmlns:a16="http://schemas.microsoft.com/office/drawing/2014/main" id="{C9A96913-622D-1510-043D-ACC6706B0EE5}"/>
                </a:ext>
              </a:extLst>
            </p:cNvPr>
            <p:cNvSpPr txBox="1"/>
            <p:nvPr/>
          </p:nvSpPr>
          <p:spPr>
            <a:xfrm>
              <a:off x="7695094" y="1757370"/>
              <a:ext cx="755335" cy="1779270"/>
            </a:xfrm>
            <a:prstGeom prst="rect">
              <a:avLst/>
            </a:prstGeom>
            <a:noFill/>
          </p:spPr>
          <p:txBody>
            <a:bodyPr wrap="none" rtlCol="0">
              <a:spAutoFit/>
            </a:bodyPr>
            <a:lstStyle/>
            <a:p>
              <a:pPr algn="l">
                <a:lnSpc>
                  <a:spcPct val="150000"/>
                </a:lnSpc>
              </a:pPr>
              <a:r>
                <a:rPr lang="en-NL" sz="8000" dirty="0">
                  <a:solidFill>
                    <a:schemeClr val="bg1"/>
                  </a:solidFill>
                  <a:latin typeface="Avenir Book" panose="02000503020000020003" pitchFamily="2" charset="0"/>
                </a:rPr>
                <a:t>3</a:t>
              </a:r>
            </a:p>
          </p:txBody>
        </p:sp>
      </p:grpSp>
      <p:grpSp>
        <p:nvGrpSpPr>
          <p:cNvPr id="39" name="Group 15">
            <a:extLst>
              <a:ext uri="{FF2B5EF4-FFF2-40B4-BE49-F238E27FC236}">
                <a16:creationId xmlns:a16="http://schemas.microsoft.com/office/drawing/2014/main" id="{DF5E63BE-146B-7BE5-7F1A-677DCB997CA8}"/>
              </a:ext>
            </a:extLst>
          </p:cNvPr>
          <p:cNvGrpSpPr/>
          <p:nvPr/>
        </p:nvGrpSpPr>
        <p:grpSpPr>
          <a:xfrm>
            <a:off x="9450876" y="3344286"/>
            <a:ext cx="2501900" cy="1820682"/>
            <a:chOff x="6814775" y="1757370"/>
            <a:chExt cx="2501900" cy="1820682"/>
          </a:xfrm>
        </p:grpSpPr>
        <p:sp>
          <p:nvSpPr>
            <p:cNvPr id="41" name="Rounded Rectangle 4">
              <a:extLst>
                <a:ext uri="{FF2B5EF4-FFF2-40B4-BE49-F238E27FC236}">
                  <a16:creationId xmlns:a16="http://schemas.microsoft.com/office/drawing/2014/main" id="{9721B619-DF9A-C900-E3DA-4722235C4DE3}"/>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Avenir Book" panose="02000503020000020003" pitchFamily="2" charset="0"/>
                <a:cs typeface="Courier New" panose="02070309020205020404" pitchFamily="49" charset="0"/>
              </a:endParaRPr>
            </a:p>
          </p:txBody>
        </p:sp>
        <p:sp>
          <p:nvSpPr>
            <p:cNvPr id="42" name="TextBox 18">
              <a:extLst>
                <a:ext uri="{FF2B5EF4-FFF2-40B4-BE49-F238E27FC236}">
                  <a16:creationId xmlns:a16="http://schemas.microsoft.com/office/drawing/2014/main" id="{19385009-E8B5-2EAC-D0BA-D6EA5F8F3423}"/>
                </a:ext>
              </a:extLst>
            </p:cNvPr>
            <p:cNvSpPr txBox="1"/>
            <p:nvPr/>
          </p:nvSpPr>
          <p:spPr>
            <a:xfrm>
              <a:off x="7668436" y="1757370"/>
              <a:ext cx="755335" cy="1779270"/>
            </a:xfrm>
            <a:prstGeom prst="rect">
              <a:avLst/>
            </a:prstGeom>
            <a:noFill/>
          </p:spPr>
          <p:txBody>
            <a:bodyPr wrap="none" rtlCol="0">
              <a:spAutoFit/>
            </a:bodyPr>
            <a:lstStyle/>
            <a:p>
              <a:pPr algn="l">
                <a:lnSpc>
                  <a:spcPct val="150000"/>
                </a:lnSpc>
              </a:pPr>
              <a:r>
                <a:rPr lang="en-NL" sz="8000" dirty="0">
                  <a:solidFill>
                    <a:schemeClr val="bg1"/>
                  </a:solidFill>
                  <a:latin typeface="Avenir Book" panose="02000503020000020003" pitchFamily="2" charset="0"/>
                </a:rPr>
                <a:t>4</a:t>
              </a:r>
            </a:p>
          </p:txBody>
        </p:sp>
      </p:grpSp>
      <p:grpSp>
        <p:nvGrpSpPr>
          <p:cNvPr id="44" name="Group 19">
            <a:extLst>
              <a:ext uri="{FF2B5EF4-FFF2-40B4-BE49-F238E27FC236}">
                <a16:creationId xmlns:a16="http://schemas.microsoft.com/office/drawing/2014/main" id="{9F7AE924-AB20-004E-770F-1DE3CD7B0C82}"/>
              </a:ext>
            </a:extLst>
          </p:cNvPr>
          <p:cNvGrpSpPr/>
          <p:nvPr/>
        </p:nvGrpSpPr>
        <p:grpSpPr>
          <a:xfrm>
            <a:off x="6838609" y="4925247"/>
            <a:ext cx="2501900" cy="1820682"/>
            <a:chOff x="6814775" y="1757370"/>
            <a:chExt cx="2501900" cy="1820682"/>
          </a:xfrm>
        </p:grpSpPr>
        <p:sp>
          <p:nvSpPr>
            <p:cNvPr id="45" name="Rounded Rectangle 4">
              <a:extLst>
                <a:ext uri="{FF2B5EF4-FFF2-40B4-BE49-F238E27FC236}">
                  <a16:creationId xmlns:a16="http://schemas.microsoft.com/office/drawing/2014/main" id="{56236742-A82B-A941-5E85-ED06B0B17CE8}"/>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Avenir Book" panose="02000503020000020003" pitchFamily="2" charset="0"/>
                <a:cs typeface="Courier New" panose="02070309020205020404" pitchFamily="49" charset="0"/>
              </a:endParaRPr>
            </a:p>
          </p:txBody>
        </p:sp>
        <p:sp>
          <p:nvSpPr>
            <p:cNvPr id="46" name="TextBox 22">
              <a:extLst>
                <a:ext uri="{FF2B5EF4-FFF2-40B4-BE49-F238E27FC236}">
                  <a16:creationId xmlns:a16="http://schemas.microsoft.com/office/drawing/2014/main" id="{B3E96092-42E2-D6BF-10CB-EC35406D9841}"/>
                </a:ext>
              </a:extLst>
            </p:cNvPr>
            <p:cNvSpPr txBox="1"/>
            <p:nvPr/>
          </p:nvSpPr>
          <p:spPr>
            <a:xfrm>
              <a:off x="7688057" y="1757370"/>
              <a:ext cx="755335" cy="1779270"/>
            </a:xfrm>
            <a:prstGeom prst="rect">
              <a:avLst/>
            </a:prstGeom>
            <a:noFill/>
          </p:spPr>
          <p:txBody>
            <a:bodyPr wrap="none" rtlCol="0">
              <a:spAutoFit/>
            </a:bodyPr>
            <a:lstStyle/>
            <a:p>
              <a:pPr algn="l">
                <a:lnSpc>
                  <a:spcPct val="150000"/>
                </a:lnSpc>
              </a:pPr>
              <a:r>
                <a:rPr lang="en-NL" sz="8000" dirty="0">
                  <a:solidFill>
                    <a:schemeClr val="bg1"/>
                  </a:solidFill>
                  <a:latin typeface="Avenir Book" panose="02000503020000020003" pitchFamily="2" charset="0"/>
                </a:rPr>
                <a:t>5</a:t>
              </a:r>
            </a:p>
          </p:txBody>
        </p:sp>
      </p:grpSp>
      <p:grpSp>
        <p:nvGrpSpPr>
          <p:cNvPr id="47" name="Group 23">
            <a:extLst>
              <a:ext uri="{FF2B5EF4-FFF2-40B4-BE49-F238E27FC236}">
                <a16:creationId xmlns:a16="http://schemas.microsoft.com/office/drawing/2014/main" id="{BC59E44F-85D0-6E0B-D107-0BC690C06CF5}"/>
              </a:ext>
            </a:extLst>
          </p:cNvPr>
          <p:cNvGrpSpPr/>
          <p:nvPr/>
        </p:nvGrpSpPr>
        <p:grpSpPr>
          <a:xfrm>
            <a:off x="9450876" y="4932504"/>
            <a:ext cx="2501900" cy="1820682"/>
            <a:chOff x="6814775" y="1757370"/>
            <a:chExt cx="2501900" cy="1820682"/>
          </a:xfrm>
        </p:grpSpPr>
        <p:sp>
          <p:nvSpPr>
            <p:cNvPr id="48" name="Rounded Rectangle 4">
              <a:extLst>
                <a:ext uri="{FF2B5EF4-FFF2-40B4-BE49-F238E27FC236}">
                  <a16:creationId xmlns:a16="http://schemas.microsoft.com/office/drawing/2014/main" id="{3FA9AE3E-D664-1414-24E2-7AD787280CF5}"/>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Avenir Book" panose="02000503020000020003" pitchFamily="2" charset="0"/>
                <a:cs typeface="Courier New" panose="02070309020205020404" pitchFamily="49" charset="0"/>
              </a:endParaRPr>
            </a:p>
          </p:txBody>
        </p:sp>
        <p:sp>
          <p:nvSpPr>
            <p:cNvPr id="49" name="TextBox 28">
              <a:extLst>
                <a:ext uri="{FF2B5EF4-FFF2-40B4-BE49-F238E27FC236}">
                  <a16:creationId xmlns:a16="http://schemas.microsoft.com/office/drawing/2014/main" id="{65E3B807-DA3B-2D30-B558-AD49A17ED908}"/>
                </a:ext>
              </a:extLst>
            </p:cNvPr>
            <p:cNvSpPr txBox="1"/>
            <p:nvPr/>
          </p:nvSpPr>
          <p:spPr>
            <a:xfrm>
              <a:off x="7688057" y="1757370"/>
              <a:ext cx="755335" cy="1779270"/>
            </a:xfrm>
            <a:prstGeom prst="rect">
              <a:avLst/>
            </a:prstGeom>
            <a:noFill/>
          </p:spPr>
          <p:txBody>
            <a:bodyPr wrap="none" rtlCol="0">
              <a:spAutoFit/>
            </a:bodyPr>
            <a:lstStyle/>
            <a:p>
              <a:pPr algn="l">
                <a:lnSpc>
                  <a:spcPct val="150000"/>
                </a:lnSpc>
              </a:pPr>
              <a:r>
                <a:rPr lang="en-NL" sz="8000" dirty="0">
                  <a:solidFill>
                    <a:schemeClr val="bg1"/>
                  </a:solidFill>
                  <a:latin typeface="Avenir Book" panose="02000503020000020003" pitchFamily="2" charset="0"/>
                </a:rPr>
                <a:t>6</a:t>
              </a:r>
            </a:p>
          </p:txBody>
        </p:sp>
      </p:grpSp>
      <p:sp>
        <p:nvSpPr>
          <p:cNvPr id="50" name="TextBox 2">
            <a:extLst>
              <a:ext uri="{FF2B5EF4-FFF2-40B4-BE49-F238E27FC236}">
                <a16:creationId xmlns:a16="http://schemas.microsoft.com/office/drawing/2014/main" id="{B45A4354-0492-9BBC-D2E7-491F8D3F586F}"/>
              </a:ext>
            </a:extLst>
          </p:cNvPr>
          <p:cNvSpPr txBox="1"/>
          <p:nvPr/>
        </p:nvSpPr>
        <p:spPr>
          <a:xfrm>
            <a:off x="1996088" y="592949"/>
            <a:ext cx="1492716"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SPEEL HET SPEL</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2544801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45" presetClass="exit" presetSubtype="0" fill="hold" nodeType="clickEffect">
                                  <p:stCondLst>
                                    <p:cond delay="0"/>
                                  </p:stCondLst>
                                  <p:childTnLst>
                                    <p:animEffect transition="out" filter="fade">
                                      <p:cBhvr>
                                        <p:cTn id="6" dur="500"/>
                                        <p:tgtEl>
                                          <p:spTgt spid="2"/>
                                        </p:tgtEl>
                                      </p:cBhvr>
                                    </p:animEffect>
                                    <p:anim calcmode="lin" valueType="num">
                                      <p:cBhvr>
                                        <p:cTn id="7" dur="5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500"/>
                                        <p:tgtEl>
                                          <p:spTgt spid="2"/>
                                        </p:tgtEl>
                                        <p:attrNameLst>
                                          <p:attrName>ppt_h</p:attrName>
                                        </p:attrNameLst>
                                      </p:cBhvr>
                                      <p:tavLst>
                                        <p:tav tm="0">
                                          <p:val>
                                            <p:strVal val="ppt_h"/>
                                          </p:val>
                                        </p:tav>
                                        <p:tav tm="100000">
                                          <p:val>
                                            <p:strVal val="ppt_h"/>
                                          </p:val>
                                        </p:tav>
                                      </p:tavLst>
                                    </p:anim>
                                    <p:set>
                                      <p:cBhvr>
                                        <p:cTn id="9"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10" restart="whenNotActive" fill="hold" evtFilter="cancelBubble" nodeType="interactiveSeq">
                <p:stCondLst>
                  <p:cond evt="onClick" delay="0">
                    <p:tgtEl>
                      <p:spTgt spid="33"/>
                    </p:tgtEl>
                  </p:cond>
                </p:stCondLst>
                <p:endSync evt="end" delay="0">
                  <p:rtn val="all"/>
                </p:endSync>
                <p:childTnLst>
                  <p:par>
                    <p:cTn id="11" fill="hold">
                      <p:stCondLst>
                        <p:cond delay="0"/>
                      </p:stCondLst>
                      <p:childTnLst>
                        <p:par>
                          <p:cTn id="12" fill="hold">
                            <p:stCondLst>
                              <p:cond delay="0"/>
                            </p:stCondLst>
                            <p:childTnLst>
                              <p:par>
                                <p:cTn id="13" presetID="45" presetClass="exit" presetSubtype="0" fill="hold" nodeType="clickEffect">
                                  <p:stCondLst>
                                    <p:cond delay="0"/>
                                  </p:stCondLst>
                                  <p:childTnLst>
                                    <p:animEffect transition="out" filter="fade">
                                      <p:cBhvr>
                                        <p:cTn id="14" dur="500"/>
                                        <p:tgtEl>
                                          <p:spTgt spid="33"/>
                                        </p:tgtEl>
                                      </p:cBhvr>
                                    </p:animEffect>
                                    <p:anim calcmode="lin" valueType="num">
                                      <p:cBhvr>
                                        <p:cTn id="15" dur="500"/>
                                        <p:tgtEl>
                                          <p:spTgt spid="3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6" dur="500"/>
                                        <p:tgtEl>
                                          <p:spTgt spid="33"/>
                                        </p:tgtEl>
                                        <p:attrNameLst>
                                          <p:attrName>ppt_h</p:attrName>
                                        </p:attrNameLst>
                                      </p:cBhvr>
                                      <p:tavLst>
                                        <p:tav tm="0">
                                          <p:val>
                                            <p:strVal val="ppt_h"/>
                                          </p:val>
                                        </p:tav>
                                        <p:tav tm="100000">
                                          <p:val>
                                            <p:strVal val="ppt_h"/>
                                          </p:val>
                                        </p:tav>
                                      </p:tavLst>
                                    </p:anim>
                                    <p:set>
                                      <p:cBhvr>
                                        <p:cTn id="17" dur="1" fill="hold">
                                          <p:stCondLst>
                                            <p:cond delay="4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18" restart="whenNotActive" fill="hold" evtFilter="cancelBubble" nodeType="interactiveSeq">
                <p:stCondLst>
                  <p:cond evt="onClick" delay="0">
                    <p:tgtEl>
                      <p:spTgt spid="36"/>
                    </p:tgtEl>
                  </p:cond>
                </p:stCondLst>
                <p:endSync evt="end" delay="0">
                  <p:rtn val="all"/>
                </p:endSync>
                <p:childTnLst>
                  <p:par>
                    <p:cTn id="19" fill="hold">
                      <p:stCondLst>
                        <p:cond delay="0"/>
                      </p:stCondLst>
                      <p:childTnLst>
                        <p:par>
                          <p:cTn id="20" fill="hold">
                            <p:stCondLst>
                              <p:cond delay="0"/>
                            </p:stCondLst>
                            <p:childTnLst>
                              <p:par>
                                <p:cTn id="21" presetID="45" presetClass="exit" presetSubtype="0" fill="hold" nodeType="clickEffect">
                                  <p:stCondLst>
                                    <p:cond delay="0"/>
                                  </p:stCondLst>
                                  <p:childTnLst>
                                    <p:animEffect transition="out" filter="fade">
                                      <p:cBhvr>
                                        <p:cTn id="22" dur="500"/>
                                        <p:tgtEl>
                                          <p:spTgt spid="36"/>
                                        </p:tgtEl>
                                      </p:cBhvr>
                                    </p:animEffect>
                                    <p:anim calcmode="lin" valueType="num">
                                      <p:cBhvr>
                                        <p:cTn id="23" dur="500"/>
                                        <p:tgtEl>
                                          <p:spTgt spid="3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4" dur="500"/>
                                        <p:tgtEl>
                                          <p:spTgt spid="36"/>
                                        </p:tgtEl>
                                        <p:attrNameLst>
                                          <p:attrName>ppt_h</p:attrName>
                                        </p:attrNameLst>
                                      </p:cBhvr>
                                      <p:tavLst>
                                        <p:tav tm="0">
                                          <p:val>
                                            <p:strVal val="ppt_h"/>
                                          </p:val>
                                        </p:tav>
                                        <p:tav tm="100000">
                                          <p:val>
                                            <p:strVal val="ppt_h"/>
                                          </p:val>
                                        </p:tav>
                                      </p:tavLst>
                                    </p:anim>
                                    <p:set>
                                      <p:cBhvr>
                                        <p:cTn id="25"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26" restart="whenNotActive" fill="hold" evtFilter="cancelBubble" nodeType="interactiveSeq">
                <p:stCondLst>
                  <p:cond evt="onClick" delay="0">
                    <p:tgtEl>
                      <p:spTgt spid="39"/>
                    </p:tgtEl>
                  </p:cond>
                </p:stCondLst>
                <p:endSync evt="end" delay="0">
                  <p:rtn val="all"/>
                </p:endSync>
                <p:childTnLst>
                  <p:par>
                    <p:cTn id="27" fill="hold">
                      <p:stCondLst>
                        <p:cond delay="0"/>
                      </p:stCondLst>
                      <p:childTnLst>
                        <p:par>
                          <p:cTn id="28" fill="hold">
                            <p:stCondLst>
                              <p:cond delay="0"/>
                            </p:stCondLst>
                            <p:childTnLst>
                              <p:par>
                                <p:cTn id="29" presetID="45" presetClass="exit" presetSubtype="0" fill="hold" nodeType="clickEffect">
                                  <p:stCondLst>
                                    <p:cond delay="0"/>
                                  </p:stCondLst>
                                  <p:childTnLst>
                                    <p:animEffect transition="out" filter="fade">
                                      <p:cBhvr>
                                        <p:cTn id="30" dur="500"/>
                                        <p:tgtEl>
                                          <p:spTgt spid="39"/>
                                        </p:tgtEl>
                                      </p:cBhvr>
                                    </p:animEffect>
                                    <p:anim calcmode="lin" valueType="num">
                                      <p:cBhvr>
                                        <p:cTn id="31" dur="500"/>
                                        <p:tgtEl>
                                          <p:spTgt spid="3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2" dur="500"/>
                                        <p:tgtEl>
                                          <p:spTgt spid="39"/>
                                        </p:tgtEl>
                                        <p:attrNameLst>
                                          <p:attrName>ppt_h</p:attrName>
                                        </p:attrNameLst>
                                      </p:cBhvr>
                                      <p:tavLst>
                                        <p:tav tm="0">
                                          <p:val>
                                            <p:strVal val="ppt_h"/>
                                          </p:val>
                                        </p:tav>
                                        <p:tav tm="100000">
                                          <p:val>
                                            <p:strVal val="ppt_h"/>
                                          </p:val>
                                        </p:tav>
                                      </p:tavLst>
                                    </p:anim>
                                    <p:set>
                                      <p:cBhvr>
                                        <p:cTn id="33" dur="1" fill="hold">
                                          <p:stCondLst>
                                            <p:cond delay="4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34" restart="whenNotActive" fill="hold" evtFilter="cancelBubble" nodeType="interactiveSeq">
                <p:stCondLst>
                  <p:cond evt="onClick" delay="0">
                    <p:tgtEl>
                      <p:spTgt spid="44"/>
                    </p:tgtEl>
                  </p:cond>
                </p:stCondLst>
                <p:endSync evt="end" delay="0">
                  <p:rtn val="all"/>
                </p:endSync>
                <p:childTnLst>
                  <p:par>
                    <p:cTn id="35" fill="hold">
                      <p:stCondLst>
                        <p:cond delay="0"/>
                      </p:stCondLst>
                      <p:childTnLst>
                        <p:par>
                          <p:cTn id="36" fill="hold">
                            <p:stCondLst>
                              <p:cond delay="0"/>
                            </p:stCondLst>
                            <p:childTnLst>
                              <p:par>
                                <p:cTn id="37" presetID="45" presetClass="exit" presetSubtype="0" fill="hold" nodeType="clickEffect">
                                  <p:stCondLst>
                                    <p:cond delay="0"/>
                                  </p:stCondLst>
                                  <p:childTnLst>
                                    <p:animEffect transition="out" filter="fade">
                                      <p:cBhvr>
                                        <p:cTn id="38" dur="500"/>
                                        <p:tgtEl>
                                          <p:spTgt spid="44"/>
                                        </p:tgtEl>
                                      </p:cBhvr>
                                    </p:animEffect>
                                    <p:anim calcmode="lin" valueType="num">
                                      <p:cBhvr>
                                        <p:cTn id="39" dur="500"/>
                                        <p:tgtEl>
                                          <p:spTgt spid="4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0" dur="500"/>
                                        <p:tgtEl>
                                          <p:spTgt spid="44"/>
                                        </p:tgtEl>
                                        <p:attrNameLst>
                                          <p:attrName>ppt_h</p:attrName>
                                        </p:attrNameLst>
                                      </p:cBhvr>
                                      <p:tavLst>
                                        <p:tav tm="0">
                                          <p:val>
                                            <p:strVal val="ppt_h"/>
                                          </p:val>
                                        </p:tav>
                                        <p:tav tm="100000">
                                          <p:val>
                                            <p:strVal val="ppt_h"/>
                                          </p:val>
                                        </p:tav>
                                      </p:tavLst>
                                    </p:anim>
                                    <p:set>
                                      <p:cBhvr>
                                        <p:cTn id="41"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42" restart="whenNotActive" fill="hold" evtFilter="cancelBubble" nodeType="interactiveSeq">
                <p:stCondLst>
                  <p:cond evt="onClick" delay="0">
                    <p:tgtEl>
                      <p:spTgt spid="47"/>
                    </p:tgtEl>
                  </p:cond>
                </p:stCondLst>
                <p:endSync evt="end" delay="0">
                  <p:rtn val="all"/>
                </p:endSync>
                <p:childTnLst>
                  <p:par>
                    <p:cTn id="43" fill="hold">
                      <p:stCondLst>
                        <p:cond delay="0"/>
                      </p:stCondLst>
                      <p:childTnLst>
                        <p:par>
                          <p:cTn id="44" fill="hold">
                            <p:stCondLst>
                              <p:cond delay="0"/>
                            </p:stCondLst>
                            <p:childTnLst>
                              <p:par>
                                <p:cTn id="45" presetID="45" presetClass="exit" presetSubtype="0" fill="hold" nodeType="clickEffect">
                                  <p:stCondLst>
                                    <p:cond delay="0"/>
                                  </p:stCondLst>
                                  <p:childTnLst>
                                    <p:animEffect transition="out" filter="fade">
                                      <p:cBhvr>
                                        <p:cTn id="46" dur="500"/>
                                        <p:tgtEl>
                                          <p:spTgt spid="47"/>
                                        </p:tgtEl>
                                      </p:cBhvr>
                                    </p:animEffect>
                                    <p:anim calcmode="lin" valueType="num">
                                      <p:cBhvr>
                                        <p:cTn id="47" dur="500"/>
                                        <p:tgtEl>
                                          <p:spTgt spid="4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8" dur="500"/>
                                        <p:tgtEl>
                                          <p:spTgt spid="47"/>
                                        </p:tgtEl>
                                        <p:attrNameLst>
                                          <p:attrName>ppt_h</p:attrName>
                                        </p:attrNameLst>
                                      </p:cBhvr>
                                      <p:tavLst>
                                        <p:tav tm="0">
                                          <p:val>
                                            <p:strVal val="ppt_h"/>
                                          </p:val>
                                        </p:tav>
                                        <p:tav tm="100000">
                                          <p:val>
                                            <p:strVal val="ppt_h"/>
                                          </p:val>
                                        </p:tav>
                                      </p:tavLst>
                                    </p:anim>
                                    <p:set>
                                      <p:cBhvr>
                                        <p:cTn id="49"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EABE620-D464-7550-DC6B-CA993BC73C29}"/>
              </a:ext>
            </a:extLst>
          </p:cNvPr>
          <p:cNvSpPr/>
          <p:nvPr/>
        </p:nvSpPr>
        <p:spPr>
          <a:xfrm>
            <a:off x="1791022" y="1811670"/>
            <a:ext cx="8830470" cy="25196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300" dirty="0">
                <a:solidFill>
                  <a:schemeClr val="tx1"/>
                </a:solidFill>
              </a:rPr>
              <a:t>. </a:t>
            </a:r>
            <a:r>
              <a:rPr lang="en-NL" sz="1300" dirty="0">
                <a:solidFill>
                  <a:schemeClr val="tx1"/>
                </a:solidFill>
              </a:rPr>
              <a:t> </a:t>
            </a:r>
          </a:p>
        </p:txBody>
      </p:sp>
      <p:grpSp>
        <p:nvGrpSpPr>
          <p:cNvPr id="4" name="Group 3">
            <a:extLst>
              <a:ext uri="{FF2B5EF4-FFF2-40B4-BE49-F238E27FC236}">
                <a16:creationId xmlns:a16="http://schemas.microsoft.com/office/drawing/2014/main" id="{FE98B23D-C43D-D9D6-4B72-49C4D873A6F3}"/>
              </a:ext>
            </a:extLst>
          </p:cNvPr>
          <p:cNvGrpSpPr/>
          <p:nvPr/>
        </p:nvGrpSpPr>
        <p:grpSpPr>
          <a:xfrm>
            <a:off x="9325239" y="-10212"/>
            <a:ext cx="2866761" cy="609783"/>
            <a:chOff x="8701645" y="1332366"/>
            <a:chExt cx="2866761" cy="609783"/>
          </a:xfrm>
        </p:grpSpPr>
        <p:sp>
          <p:nvSpPr>
            <p:cNvPr id="5" name="Rectangle 4">
              <a:extLst>
                <a:ext uri="{FF2B5EF4-FFF2-40B4-BE49-F238E27FC236}">
                  <a16:creationId xmlns:a16="http://schemas.microsoft.com/office/drawing/2014/main" id="{84E88C6F-3664-F28D-D6BF-8F8E136E3381}"/>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latin typeface="Avenir Book" panose="02000503020000020003" pitchFamily="2" charset="0"/>
                </a:rPr>
                <a:t>BELASTINGEN</a:t>
              </a:r>
            </a:p>
          </p:txBody>
        </p:sp>
        <p:pic>
          <p:nvPicPr>
            <p:cNvPr id="6" name="Graphic 5" descr="Coins with solid fill">
              <a:extLst>
                <a:ext uri="{FF2B5EF4-FFF2-40B4-BE49-F238E27FC236}">
                  <a16:creationId xmlns:a16="http://schemas.microsoft.com/office/drawing/2014/main" id="{760DD293-DD64-011B-1D2F-2B3BDFBE5EC1}"/>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flipH="1">
              <a:off x="8701645" y="1471863"/>
              <a:ext cx="453974" cy="453974"/>
            </a:xfrm>
            <a:prstGeom prst="rect">
              <a:avLst/>
            </a:prstGeom>
          </p:spPr>
        </p:pic>
        <p:pic>
          <p:nvPicPr>
            <p:cNvPr id="7" name="Graphic 6" descr="Coins with solid fill">
              <a:extLst>
                <a:ext uri="{FF2B5EF4-FFF2-40B4-BE49-F238E27FC236}">
                  <a16:creationId xmlns:a16="http://schemas.microsoft.com/office/drawing/2014/main" id="{C99F4EF1-358A-E985-E6DD-6747EB6803A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114432" y="1471863"/>
              <a:ext cx="453974" cy="453974"/>
            </a:xfrm>
            <a:prstGeom prst="rect">
              <a:avLst/>
            </a:prstGeom>
          </p:spPr>
        </p:pic>
      </p:grpSp>
      <p:pic>
        <p:nvPicPr>
          <p:cNvPr id="8" name="Picture 7">
            <a:extLst>
              <a:ext uri="{FF2B5EF4-FFF2-40B4-BE49-F238E27FC236}">
                <a16:creationId xmlns:a16="http://schemas.microsoft.com/office/drawing/2014/main" id="{0884783D-920F-C316-B6B1-9EB55576FC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96809" y="1852087"/>
            <a:ext cx="1812058" cy="1801337"/>
          </a:xfrm>
          <a:prstGeom prst="rect">
            <a:avLst/>
          </a:prstGeom>
        </p:spPr>
      </p:pic>
      <p:pic>
        <p:nvPicPr>
          <p:cNvPr id="9" name="Picture 8">
            <a:extLst>
              <a:ext uri="{FF2B5EF4-FFF2-40B4-BE49-F238E27FC236}">
                <a16:creationId xmlns:a16="http://schemas.microsoft.com/office/drawing/2014/main" id="{3A78A72D-A938-FCBA-6D4B-3230FE64779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49209" y="2004487"/>
            <a:ext cx="1812058" cy="1801337"/>
          </a:xfrm>
          <a:prstGeom prst="rect">
            <a:avLst/>
          </a:prstGeom>
        </p:spPr>
      </p:pic>
      <p:pic>
        <p:nvPicPr>
          <p:cNvPr id="10" name="Picture 9">
            <a:extLst>
              <a:ext uri="{FF2B5EF4-FFF2-40B4-BE49-F238E27FC236}">
                <a16:creationId xmlns:a16="http://schemas.microsoft.com/office/drawing/2014/main" id="{50EF97EF-C95F-BA09-673D-0B1097D9EA1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01609" y="2156887"/>
            <a:ext cx="1812058" cy="1801337"/>
          </a:xfrm>
          <a:prstGeom prst="rect">
            <a:avLst/>
          </a:prstGeom>
        </p:spPr>
      </p:pic>
      <p:pic>
        <p:nvPicPr>
          <p:cNvPr id="11" name="Picture 10">
            <a:extLst>
              <a:ext uri="{FF2B5EF4-FFF2-40B4-BE49-F238E27FC236}">
                <a16:creationId xmlns:a16="http://schemas.microsoft.com/office/drawing/2014/main" id="{681DE2F6-8593-D792-63DF-D8E771EB7F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54009" y="2309287"/>
            <a:ext cx="1812058" cy="1801337"/>
          </a:xfrm>
          <a:prstGeom prst="rect">
            <a:avLst/>
          </a:prstGeom>
        </p:spPr>
      </p:pic>
      <p:pic>
        <p:nvPicPr>
          <p:cNvPr id="12" name="Picture 11">
            <a:extLst>
              <a:ext uri="{FF2B5EF4-FFF2-40B4-BE49-F238E27FC236}">
                <a16:creationId xmlns:a16="http://schemas.microsoft.com/office/drawing/2014/main" id="{3B824228-FA06-45B1-C8DA-E0F24B1452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06409" y="2461687"/>
            <a:ext cx="1812058" cy="1801337"/>
          </a:xfrm>
          <a:prstGeom prst="rect">
            <a:avLst/>
          </a:prstGeom>
        </p:spPr>
      </p:pic>
      <p:sp>
        <p:nvSpPr>
          <p:cNvPr id="13" name="TextBox 12">
            <a:extLst>
              <a:ext uri="{FF2B5EF4-FFF2-40B4-BE49-F238E27FC236}">
                <a16:creationId xmlns:a16="http://schemas.microsoft.com/office/drawing/2014/main" id="{229961F1-1B2D-C87D-E6EB-926E44E8A32E}"/>
              </a:ext>
            </a:extLst>
          </p:cNvPr>
          <p:cNvSpPr txBox="1"/>
          <p:nvPr/>
        </p:nvSpPr>
        <p:spPr>
          <a:xfrm>
            <a:off x="3198791" y="2646339"/>
            <a:ext cx="540533" cy="1146661"/>
          </a:xfrm>
          <a:prstGeom prst="rect">
            <a:avLst/>
          </a:prstGeom>
          <a:noFill/>
        </p:spPr>
        <p:txBody>
          <a:bodyPr wrap="none" rtlCol="0">
            <a:spAutoFit/>
          </a:bodyPr>
          <a:lstStyle/>
          <a:p>
            <a:pPr algn="l">
              <a:lnSpc>
                <a:spcPct val="150000"/>
              </a:lnSpc>
            </a:pPr>
            <a:r>
              <a:rPr lang="en-NL" sz="5000" dirty="0">
                <a:solidFill>
                  <a:srgbClr val="0B647F"/>
                </a:solidFill>
                <a:latin typeface="Avenir Book" panose="02000503020000020003" pitchFamily="2" charset="0"/>
              </a:rPr>
              <a:t>5</a:t>
            </a:r>
          </a:p>
        </p:txBody>
      </p:sp>
      <p:sp>
        <p:nvSpPr>
          <p:cNvPr id="14" name="TextBox 13">
            <a:extLst>
              <a:ext uri="{FF2B5EF4-FFF2-40B4-BE49-F238E27FC236}">
                <a16:creationId xmlns:a16="http://schemas.microsoft.com/office/drawing/2014/main" id="{39AD5ABD-1C92-BB69-5929-C4238107D13B}"/>
              </a:ext>
            </a:extLst>
          </p:cNvPr>
          <p:cNvSpPr txBox="1"/>
          <p:nvPr/>
        </p:nvSpPr>
        <p:spPr>
          <a:xfrm>
            <a:off x="4069675" y="2318762"/>
            <a:ext cx="611065" cy="1146661"/>
          </a:xfrm>
          <a:prstGeom prst="rect">
            <a:avLst/>
          </a:prstGeom>
          <a:noFill/>
        </p:spPr>
        <p:txBody>
          <a:bodyPr wrap="none" rtlCol="0">
            <a:spAutoFit/>
          </a:bodyPr>
          <a:lstStyle/>
          <a:p>
            <a:pPr algn="l">
              <a:lnSpc>
                <a:spcPct val="150000"/>
              </a:lnSpc>
            </a:pPr>
            <a:r>
              <a:rPr lang="en-NL" sz="5000" dirty="0">
                <a:solidFill>
                  <a:schemeClr val="bg1"/>
                </a:solidFill>
                <a:latin typeface="Avenir Book" panose="02000503020000020003" pitchFamily="2" charset="0"/>
              </a:rPr>
              <a:t>+</a:t>
            </a:r>
          </a:p>
        </p:txBody>
      </p:sp>
      <p:sp>
        <p:nvSpPr>
          <p:cNvPr id="15" name="TextBox 14">
            <a:extLst>
              <a:ext uri="{FF2B5EF4-FFF2-40B4-BE49-F238E27FC236}">
                <a16:creationId xmlns:a16="http://schemas.microsoft.com/office/drawing/2014/main" id="{3C83C3D3-910C-FC85-B378-123434B6E4D0}"/>
              </a:ext>
            </a:extLst>
          </p:cNvPr>
          <p:cNvSpPr txBox="1"/>
          <p:nvPr/>
        </p:nvSpPr>
        <p:spPr>
          <a:xfrm>
            <a:off x="4526875" y="2333878"/>
            <a:ext cx="6094617" cy="1146661"/>
          </a:xfrm>
          <a:prstGeom prst="rect">
            <a:avLst/>
          </a:prstGeom>
          <a:noFill/>
        </p:spPr>
        <p:txBody>
          <a:bodyPr wrap="none" rtlCol="0">
            <a:spAutoFit/>
          </a:bodyPr>
          <a:lstStyle/>
          <a:p>
            <a:pPr algn="l">
              <a:lnSpc>
                <a:spcPct val="150000"/>
              </a:lnSpc>
            </a:pPr>
            <a:r>
              <a:rPr lang="en-GB" sz="5000" dirty="0">
                <a:solidFill>
                  <a:schemeClr val="bg1"/>
                </a:solidFill>
                <a:latin typeface="Avenir Book" panose="02000503020000020003" pitchFamily="2" charset="0"/>
              </a:rPr>
              <a:t>H</a:t>
            </a:r>
            <a:r>
              <a:rPr lang="en-NL" sz="5000" dirty="0">
                <a:solidFill>
                  <a:schemeClr val="bg1"/>
                </a:solidFill>
                <a:latin typeface="Avenir Book" panose="02000503020000020003" pitchFamily="2" charset="0"/>
              </a:rPr>
              <a:t>elft economiescore</a:t>
            </a:r>
          </a:p>
        </p:txBody>
      </p:sp>
      <p:sp>
        <p:nvSpPr>
          <p:cNvPr id="16" name="Rectangle 15">
            <a:extLst>
              <a:ext uri="{FF2B5EF4-FFF2-40B4-BE49-F238E27FC236}">
                <a16:creationId xmlns:a16="http://schemas.microsoft.com/office/drawing/2014/main" id="{5819FABE-8F97-E6F5-FA03-B175605D0FFC}"/>
              </a:ext>
            </a:extLst>
          </p:cNvPr>
          <p:cNvSpPr/>
          <p:nvPr/>
        </p:nvSpPr>
        <p:spPr>
          <a:xfrm>
            <a:off x="3489158" y="4574304"/>
            <a:ext cx="5213684" cy="104535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nl-NL" sz="1300" dirty="0">
                <a:solidFill>
                  <a:schemeClr val="bg1"/>
                </a:solidFill>
                <a:latin typeface="Avenir Book" panose="02000503020000020003" pitchFamily="2" charset="0"/>
              </a:rPr>
              <a:t>Stad</a:t>
            </a:r>
            <a:r>
              <a:rPr lang="en-NL" sz="1300">
                <a:solidFill>
                  <a:schemeClr val="bg1"/>
                </a:solidFill>
                <a:latin typeface="Avenir Book" panose="02000503020000020003" pitchFamily="2" charset="0"/>
              </a:rPr>
              <a:t> </a:t>
            </a:r>
            <a:r>
              <a:rPr lang="en-NL" sz="1300" dirty="0">
                <a:solidFill>
                  <a:schemeClr val="bg1"/>
                </a:solidFill>
                <a:latin typeface="Avenir Book" panose="02000503020000020003" pitchFamily="2" charset="0"/>
              </a:rPr>
              <a:t>A krijgt 5 goud én heeft 14 punten op economie. </a:t>
            </a:r>
          </a:p>
          <a:p>
            <a:pPr algn="ctr">
              <a:lnSpc>
                <a:spcPct val="150000"/>
              </a:lnSpc>
            </a:pPr>
            <a:r>
              <a:rPr lang="en-NL" sz="1300" dirty="0">
                <a:solidFill>
                  <a:schemeClr val="bg1"/>
                </a:solidFill>
                <a:latin typeface="Avenir Book" panose="02000503020000020003" pitchFamily="2" charset="0"/>
              </a:rPr>
              <a:t>14 : 2 = 7.</a:t>
            </a:r>
          </a:p>
          <a:p>
            <a:pPr algn="ctr">
              <a:lnSpc>
                <a:spcPct val="150000"/>
              </a:lnSpc>
            </a:pPr>
            <a:r>
              <a:rPr lang="en-US" sz="1300" dirty="0">
                <a:solidFill>
                  <a:schemeClr val="bg1"/>
                </a:solidFill>
                <a:latin typeface="Avenir Book" panose="02000503020000020003" pitchFamily="2" charset="0"/>
              </a:rPr>
              <a:t>A </a:t>
            </a:r>
            <a:r>
              <a:rPr lang="en-US" sz="1300" dirty="0" err="1">
                <a:solidFill>
                  <a:schemeClr val="bg1"/>
                </a:solidFill>
                <a:latin typeface="Avenir Book" panose="02000503020000020003" pitchFamily="2" charset="0"/>
              </a:rPr>
              <a:t>krijgt</a:t>
            </a:r>
            <a:r>
              <a:rPr lang="en-US" sz="1300" dirty="0">
                <a:solidFill>
                  <a:schemeClr val="bg1"/>
                </a:solidFill>
                <a:latin typeface="Avenir Book" panose="02000503020000020003" pitchFamily="2" charset="0"/>
              </a:rPr>
              <a:t> 5 + 7 </a:t>
            </a:r>
            <a:r>
              <a:rPr lang="en-US" sz="1300" dirty="0" err="1">
                <a:solidFill>
                  <a:schemeClr val="bg1"/>
                </a:solidFill>
                <a:latin typeface="Avenir Book" panose="02000503020000020003" pitchFamily="2" charset="0"/>
              </a:rPr>
              <a:t>goud</a:t>
            </a:r>
            <a:r>
              <a:rPr lang="en-US" sz="1300" dirty="0">
                <a:solidFill>
                  <a:schemeClr val="bg1"/>
                </a:solidFill>
                <a:latin typeface="Avenir Book" panose="02000503020000020003" pitchFamily="2" charset="0"/>
              </a:rPr>
              <a:t>. Het </a:t>
            </a:r>
            <a:r>
              <a:rPr lang="en-US" sz="1300" dirty="0" err="1">
                <a:solidFill>
                  <a:schemeClr val="bg1"/>
                </a:solidFill>
                <a:latin typeface="Avenir Book" panose="02000503020000020003" pitchFamily="2" charset="0"/>
              </a:rPr>
              <a:t>goud</a:t>
            </a:r>
            <a:r>
              <a:rPr lang="en-US" sz="1300" dirty="0">
                <a:solidFill>
                  <a:schemeClr val="bg1"/>
                </a:solidFill>
                <a:latin typeface="Avenir Book" panose="02000503020000020003" pitchFamily="2" charset="0"/>
              </a:rPr>
              <a:t> mag </a:t>
            </a:r>
            <a:r>
              <a:rPr lang="en-US" sz="1300" dirty="0" err="1">
                <a:solidFill>
                  <a:schemeClr val="bg1"/>
                </a:solidFill>
                <a:latin typeface="Avenir Book" panose="02000503020000020003" pitchFamily="2" charset="0"/>
              </a:rPr>
              <a:t>opgespaard</a:t>
            </a:r>
            <a:r>
              <a:rPr lang="en-US" sz="1300" dirty="0">
                <a:solidFill>
                  <a:schemeClr val="bg1"/>
                </a:solidFill>
                <a:latin typeface="Avenir Book" panose="02000503020000020003" pitchFamily="2" charset="0"/>
              </a:rPr>
              <a:t> </a:t>
            </a:r>
            <a:r>
              <a:rPr lang="en-US" sz="1300" dirty="0" err="1">
                <a:solidFill>
                  <a:schemeClr val="bg1"/>
                </a:solidFill>
                <a:latin typeface="Avenir Book" panose="02000503020000020003" pitchFamily="2" charset="0"/>
              </a:rPr>
              <a:t>worden</a:t>
            </a:r>
            <a:r>
              <a:rPr lang="en-US" sz="1300" dirty="0">
                <a:solidFill>
                  <a:schemeClr val="bg1"/>
                </a:solidFill>
                <a:latin typeface="Avenir Book" panose="02000503020000020003" pitchFamily="2" charset="0"/>
              </a:rPr>
              <a:t>. </a:t>
            </a:r>
            <a:r>
              <a:rPr lang="en-NL" sz="1300" dirty="0">
                <a:solidFill>
                  <a:schemeClr val="bg1"/>
                </a:solidFill>
                <a:latin typeface="Avenir Book" panose="02000503020000020003" pitchFamily="2" charset="0"/>
              </a:rPr>
              <a:t> </a:t>
            </a:r>
          </a:p>
        </p:txBody>
      </p:sp>
      <p:sp>
        <p:nvSpPr>
          <p:cNvPr id="18" name="Rectangle 17">
            <a:extLst>
              <a:ext uri="{FF2B5EF4-FFF2-40B4-BE49-F238E27FC236}">
                <a16:creationId xmlns:a16="http://schemas.microsoft.com/office/drawing/2014/main" id="{4674AF47-28B2-5EE2-BCF7-AA4E6C58D576}"/>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Ronde</a:t>
            </a:r>
          </a:p>
          <a:p>
            <a:pPr algn="ctr"/>
            <a:r>
              <a:rPr lang="en-NL" sz="2000" dirty="0">
                <a:solidFill>
                  <a:schemeClr val="bg1"/>
                </a:solidFill>
                <a:latin typeface="Avenir Book" panose="02000503020000020003" pitchFamily="2" charset="0"/>
              </a:rPr>
              <a:t>2</a:t>
            </a:r>
          </a:p>
        </p:txBody>
      </p:sp>
      <p:sp>
        <p:nvSpPr>
          <p:cNvPr id="2" name="TextBox 2">
            <a:extLst>
              <a:ext uri="{FF2B5EF4-FFF2-40B4-BE49-F238E27FC236}">
                <a16:creationId xmlns:a16="http://schemas.microsoft.com/office/drawing/2014/main" id="{0F5422EB-5BFC-2361-234F-24F088166AC4}"/>
              </a:ext>
            </a:extLst>
          </p:cNvPr>
          <p:cNvSpPr txBox="1"/>
          <p:nvPr/>
        </p:nvSpPr>
        <p:spPr>
          <a:xfrm>
            <a:off x="1996088" y="592949"/>
            <a:ext cx="1492716"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SPEEL HET SPEL</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69304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9E71BAA-01E3-45F8-5967-584D90A07053}"/>
              </a:ext>
            </a:extLst>
          </p:cNvPr>
          <p:cNvGrpSpPr/>
          <p:nvPr/>
        </p:nvGrpSpPr>
        <p:grpSpPr>
          <a:xfrm>
            <a:off x="7271884" y="3753092"/>
            <a:ext cx="1779054" cy="1212470"/>
            <a:chOff x="6710689" y="1887772"/>
            <a:chExt cx="1779054" cy="1212470"/>
          </a:xfrm>
        </p:grpSpPr>
        <p:pic>
          <p:nvPicPr>
            <p:cNvPr id="12" name="Graphic 11" descr="Renovation (House With Sparkles) with solid fill">
              <a:extLst>
                <a:ext uri="{FF2B5EF4-FFF2-40B4-BE49-F238E27FC236}">
                  <a16:creationId xmlns:a16="http://schemas.microsoft.com/office/drawing/2014/main" id="{5685E027-0A85-220A-DCE9-0927831238A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6829171" y="2185842"/>
              <a:ext cx="914400" cy="914400"/>
            </a:xfrm>
            <a:prstGeom prst="rect">
              <a:avLst/>
            </a:prstGeom>
          </p:spPr>
        </p:pic>
        <p:sp>
          <p:nvSpPr>
            <p:cNvPr id="13" name="TextBox 12">
              <a:extLst>
                <a:ext uri="{FF2B5EF4-FFF2-40B4-BE49-F238E27FC236}">
                  <a16:creationId xmlns:a16="http://schemas.microsoft.com/office/drawing/2014/main" id="{0C8BAACE-BD2E-0A71-540C-0A82198B59F6}"/>
                </a:ext>
              </a:extLst>
            </p:cNvPr>
            <p:cNvSpPr txBox="1"/>
            <p:nvPr/>
          </p:nvSpPr>
          <p:spPr>
            <a:xfrm>
              <a:off x="6710689" y="1887772"/>
              <a:ext cx="1779054" cy="423514"/>
            </a:xfrm>
            <a:prstGeom prst="rect">
              <a:avLst/>
            </a:prstGeom>
            <a:noFill/>
          </p:spPr>
          <p:txBody>
            <a:bodyPr wrap="square" rtlCol="0" anchor="ctr">
              <a:spAutoFit/>
            </a:bodyPr>
            <a:lstStyle/>
            <a:p>
              <a:pPr algn="ctr">
                <a:lnSpc>
                  <a:spcPct val="150000"/>
                </a:lnSpc>
              </a:pPr>
              <a:r>
                <a:rPr lang="en-NL" sz="1600" dirty="0">
                  <a:solidFill>
                    <a:srgbClr val="0B647F"/>
                  </a:solidFill>
                </a:rPr>
                <a:t>Verbeterde huizen</a:t>
              </a:r>
            </a:p>
          </p:txBody>
        </p:sp>
        <p:grpSp>
          <p:nvGrpSpPr>
            <p:cNvPr id="14" name="Group 13">
              <a:extLst>
                <a:ext uri="{FF2B5EF4-FFF2-40B4-BE49-F238E27FC236}">
                  <a16:creationId xmlns:a16="http://schemas.microsoft.com/office/drawing/2014/main" id="{19496F2A-12F6-A158-73FF-0465FC95881B}"/>
                </a:ext>
              </a:extLst>
            </p:cNvPr>
            <p:cNvGrpSpPr/>
            <p:nvPr/>
          </p:nvGrpSpPr>
          <p:grpSpPr>
            <a:xfrm>
              <a:off x="7687047" y="2404069"/>
              <a:ext cx="557007" cy="557007"/>
              <a:chOff x="7612109" y="3126484"/>
              <a:chExt cx="557007" cy="557007"/>
            </a:xfrm>
          </p:grpSpPr>
          <p:pic>
            <p:nvPicPr>
              <p:cNvPr id="22" name="Picture 21">
                <a:extLst>
                  <a:ext uri="{FF2B5EF4-FFF2-40B4-BE49-F238E27FC236}">
                    <a16:creationId xmlns:a16="http://schemas.microsoft.com/office/drawing/2014/main" id="{AF2EE294-3A05-6A56-6163-7B8C90778A7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3" name="TextBox 22">
                <a:extLst>
                  <a:ext uri="{FF2B5EF4-FFF2-40B4-BE49-F238E27FC236}">
                    <a16:creationId xmlns:a16="http://schemas.microsoft.com/office/drawing/2014/main" id="{F8F1AFB5-6599-A280-6137-B0C4DA983FAF}"/>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24" name="Group 23">
            <a:extLst>
              <a:ext uri="{FF2B5EF4-FFF2-40B4-BE49-F238E27FC236}">
                <a16:creationId xmlns:a16="http://schemas.microsoft.com/office/drawing/2014/main" id="{4A33FFAC-4B2C-6554-6A36-BE5977EE49FA}"/>
              </a:ext>
            </a:extLst>
          </p:cNvPr>
          <p:cNvGrpSpPr/>
          <p:nvPr/>
        </p:nvGrpSpPr>
        <p:grpSpPr>
          <a:xfrm>
            <a:off x="10359298" y="808879"/>
            <a:ext cx="1421661" cy="1229130"/>
            <a:chOff x="6829171" y="1871112"/>
            <a:chExt cx="1421661" cy="1229130"/>
          </a:xfrm>
        </p:grpSpPr>
        <p:pic>
          <p:nvPicPr>
            <p:cNvPr id="25" name="Graphic 24" descr="Leaky Tap with solid fill">
              <a:extLst>
                <a:ext uri="{FF2B5EF4-FFF2-40B4-BE49-F238E27FC236}">
                  <a16:creationId xmlns:a16="http://schemas.microsoft.com/office/drawing/2014/main" id="{D9800A3E-A802-58AD-D5B4-A101F4A48BE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829171" y="2185842"/>
              <a:ext cx="914400" cy="914400"/>
            </a:xfrm>
            <a:prstGeom prst="rect">
              <a:avLst/>
            </a:prstGeom>
          </p:spPr>
        </p:pic>
        <p:sp>
          <p:nvSpPr>
            <p:cNvPr id="26" name="TextBox 25">
              <a:extLst>
                <a:ext uri="{FF2B5EF4-FFF2-40B4-BE49-F238E27FC236}">
                  <a16:creationId xmlns:a16="http://schemas.microsoft.com/office/drawing/2014/main" id="{F5A8A591-749A-B0EC-368E-4951690AB47D}"/>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Drinkwater</a:t>
              </a:r>
            </a:p>
          </p:txBody>
        </p:sp>
        <p:grpSp>
          <p:nvGrpSpPr>
            <p:cNvPr id="27" name="Group 26">
              <a:extLst>
                <a:ext uri="{FF2B5EF4-FFF2-40B4-BE49-F238E27FC236}">
                  <a16:creationId xmlns:a16="http://schemas.microsoft.com/office/drawing/2014/main" id="{5185A001-342E-A1ED-FB69-BFF0A1B9F17B}"/>
                </a:ext>
              </a:extLst>
            </p:cNvPr>
            <p:cNvGrpSpPr/>
            <p:nvPr/>
          </p:nvGrpSpPr>
          <p:grpSpPr>
            <a:xfrm>
              <a:off x="7687047" y="2404069"/>
              <a:ext cx="557007" cy="557007"/>
              <a:chOff x="7612109" y="3126484"/>
              <a:chExt cx="557007" cy="557007"/>
            </a:xfrm>
          </p:grpSpPr>
          <p:pic>
            <p:nvPicPr>
              <p:cNvPr id="28" name="Picture 27">
                <a:extLst>
                  <a:ext uri="{FF2B5EF4-FFF2-40B4-BE49-F238E27FC236}">
                    <a16:creationId xmlns:a16="http://schemas.microsoft.com/office/drawing/2014/main" id="{95DFBCE6-B411-DFA1-1F7B-BD2A1FB561A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9" name="TextBox 28">
                <a:extLst>
                  <a:ext uri="{FF2B5EF4-FFF2-40B4-BE49-F238E27FC236}">
                    <a16:creationId xmlns:a16="http://schemas.microsoft.com/office/drawing/2014/main" id="{54AEE36B-CBE4-4874-4043-17F2771B5824}"/>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30" name="Group 29">
            <a:extLst>
              <a:ext uri="{FF2B5EF4-FFF2-40B4-BE49-F238E27FC236}">
                <a16:creationId xmlns:a16="http://schemas.microsoft.com/office/drawing/2014/main" id="{9DE368D0-A1B3-BBAC-7C0D-208A775A24F6}"/>
              </a:ext>
            </a:extLst>
          </p:cNvPr>
          <p:cNvGrpSpPr/>
          <p:nvPr/>
        </p:nvGrpSpPr>
        <p:grpSpPr>
          <a:xfrm>
            <a:off x="5785299" y="2319997"/>
            <a:ext cx="1373631" cy="1229130"/>
            <a:chOff x="6739795" y="1871112"/>
            <a:chExt cx="1373631" cy="1229130"/>
          </a:xfrm>
        </p:grpSpPr>
        <p:pic>
          <p:nvPicPr>
            <p:cNvPr id="31" name="Graphic 30" descr="Classroom with solid fill">
              <a:extLst>
                <a:ext uri="{FF2B5EF4-FFF2-40B4-BE49-F238E27FC236}">
                  <a16:creationId xmlns:a16="http://schemas.microsoft.com/office/drawing/2014/main" id="{D98DC19A-7876-5994-603D-2F28B73BA980}"/>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739795" y="2185842"/>
              <a:ext cx="914400" cy="914400"/>
            </a:xfrm>
            <a:prstGeom prst="rect">
              <a:avLst/>
            </a:prstGeom>
          </p:spPr>
        </p:pic>
        <p:sp>
          <p:nvSpPr>
            <p:cNvPr id="32" name="TextBox 31">
              <a:extLst>
                <a:ext uri="{FF2B5EF4-FFF2-40B4-BE49-F238E27FC236}">
                  <a16:creationId xmlns:a16="http://schemas.microsoft.com/office/drawing/2014/main" id="{AEF8C895-233E-EBBA-A0A7-F047FA2A9C98}"/>
                </a:ext>
              </a:extLst>
            </p:cNvPr>
            <p:cNvSpPr txBox="1"/>
            <p:nvPr/>
          </p:nvSpPr>
          <p:spPr>
            <a:xfrm>
              <a:off x="7131584" y="1871112"/>
              <a:ext cx="737702" cy="423514"/>
            </a:xfrm>
            <a:prstGeom prst="rect">
              <a:avLst/>
            </a:prstGeom>
            <a:noFill/>
          </p:spPr>
          <p:txBody>
            <a:bodyPr wrap="none" rtlCol="0" anchor="ctr">
              <a:spAutoFit/>
            </a:bodyPr>
            <a:lstStyle/>
            <a:p>
              <a:pPr algn="ctr">
                <a:lnSpc>
                  <a:spcPct val="150000"/>
                </a:lnSpc>
              </a:pPr>
              <a:r>
                <a:rPr lang="en-NL" sz="1600" dirty="0">
                  <a:solidFill>
                    <a:srgbClr val="0B647F"/>
                  </a:solidFill>
                </a:rPr>
                <a:t>School</a:t>
              </a:r>
            </a:p>
          </p:txBody>
        </p:sp>
        <p:grpSp>
          <p:nvGrpSpPr>
            <p:cNvPr id="40" name="Group 39">
              <a:extLst>
                <a:ext uri="{FF2B5EF4-FFF2-40B4-BE49-F238E27FC236}">
                  <a16:creationId xmlns:a16="http://schemas.microsoft.com/office/drawing/2014/main" id="{AB6E6128-712A-2C6C-3250-72C3B474AE90}"/>
                </a:ext>
              </a:extLst>
            </p:cNvPr>
            <p:cNvGrpSpPr/>
            <p:nvPr/>
          </p:nvGrpSpPr>
          <p:grpSpPr>
            <a:xfrm>
              <a:off x="7556419" y="2404069"/>
              <a:ext cx="557007" cy="557007"/>
              <a:chOff x="7481481" y="3126484"/>
              <a:chExt cx="557007" cy="557007"/>
            </a:xfrm>
          </p:grpSpPr>
          <p:pic>
            <p:nvPicPr>
              <p:cNvPr id="43" name="Picture 42">
                <a:extLst>
                  <a:ext uri="{FF2B5EF4-FFF2-40B4-BE49-F238E27FC236}">
                    <a16:creationId xmlns:a16="http://schemas.microsoft.com/office/drawing/2014/main" id="{7E0034EE-78A1-0E18-09DD-78088F7D07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187" name="TextBox 186">
                <a:extLst>
                  <a:ext uri="{FF2B5EF4-FFF2-40B4-BE49-F238E27FC236}">
                    <a16:creationId xmlns:a16="http://schemas.microsoft.com/office/drawing/2014/main" id="{B96FEBDA-A168-FF1C-1C3E-4395C957FA75}"/>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6</a:t>
                </a:r>
              </a:p>
            </p:txBody>
          </p:sp>
        </p:grpSp>
      </p:grpSp>
      <p:grpSp>
        <p:nvGrpSpPr>
          <p:cNvPr id="199" name="Group 198">
            <a:extLst>
              <a:ext uri="{FF2B5EF4-FFF2-40B4-BE49-F238E27FC236}">
                <a16:creationId xmlns:a16="http://schemas.microsoft.com/office/drawing/2014/main" id="{2308AEE5-D3D3-5109-E05F-A4C98046AA2F}"/>
              </a:ext>
            </a:extLst>
          </p:cNvPr>
          <p:cNvGrpSpPr/>
          <p:nvPr/>
        </p:nvGrpSpPr>
        <p:grpSpPr>
          <a:xfrm>
            <a:off x="6370327" y="808879"/>
            <a:ext cx="1700991" cy="1229130"/>
            <a:chOff x="6829171" y="1871112"/>
            <a:chExt cx="1700991" cy="1229130"/>
          </a:xfrm>
        </p:grpSpPr>
        <p:pic>
          <p:nvPicPr>
            <p:cNvPr id="201" name="Graphic 200" descr="Grocery bag with solid fill">
              <a:extLst>
                <a:ext uri="{FF2B5EF4-FFF2-40B4-BE49-F238E27FC236}">
                  <a16:creationId xmlns:a16="http://schemas.microsoft.com/office/drawing/2014/main" id="{07F8A9B4-41A1-C2B6-D8F5-17603B40B349}"/>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829171" y="2185842"/>
              <a:ext cx="914400" cy="914400"/>
            </a:xfrm>
            <a:prstGeom prst="rect">
              <a:avLst/>
            </a:prstGeom>
          </p:spPr>
        </p:pic>
        <p:sp>
          <p:nvSpPr>
            <p:cNvPr id="204" name="TextBox 203">
              <a:extLst>
                <a:ext uri="{FF2B5EF4-FFF2-40B4-BE49-F238E27FC236}">
                  <a16:creationId xmlns:a16="http://schemas.microsoft.com/office/drawing/2014/main" id="{7BDF5E49-A19B-5A5D-3DD5-B13799541398}"/>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B647F"/>
                  </a:solidFill>
                </a:rPr>
                <a:t>Voedselproductie</a:t>
              </a:r>
            </a:p>
          </p:txBody>
        </p:sp>
        <p:grpSp>
          <p:nvGrpSpPr>
            <p:cNvPr id="205" name="Group 204">
              <a:extLst>
                <a:ext uri="{FF2B5EF4-FFF2-40B4-BE49-F238E27FC236}">
                  <a16:creationId xmlns:a16="http://schemas.microsoft.com/office/drawing/2014/main" id="{BBC29EC0-30E8-EAEE-C847-9B423CD6CBDB}"/>
                </a:ext>
              </a:extLst>
            </p:cNvPr>
            <p:cNvGrpSpPr/>
            <p:nvPr/>
          </p:nvGrpSpPr>
          <p:grpSpPr>
            <a:xfrm>
              <a:off x="7687047" y="2404069"/>
              <a:ext cx="557007" cy="557007"/>
              <a:chOff x="7612109" y="3126484"/>
              <a:chExt cx="557007" cy="557007"/>
            </a:xfrm>
          </p:grpSpPr>
          <p:pic>
            <p:nvPicPr>
              <p:cNvPr id="206" name="Picture 205">
                <a:extLst>
                  <a:ext uri="{FF2B5EF4-FFF2-40B4-BE49-F238E27FC236}">
                    <a16:creationId xmlns:a16="http://schemas.microsoft.com/office/drawing/2014/main" id="{2EF402F3-1C6C-A639-83FB-5BA6E1857C3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07" name="TextBox 206">
                <a:extLst>
                  <a:ext uri="{FF2B5EF4-FFF2-40B4-BE49-F238E27FC236}">
                    <a16:creationId xmlns:a16="http://schemas.microsoft.com/office/drawing/2014/main" id="{149D47D3-CEF0-91AD-5B30-BE9FFD45FC2E}"/>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214" name="Group 213">
            <a:extLst>
              <a:ext uri="{FF2B5EF4-FFF2-40B4-BE49-F238E27FC236}">
                <a16:creationId xmlns:a16="http://schemas.microsoft.com/office/drawing/2014/main" id="{48E5B1A9-9195-A267-54D1-8C0EA196B763}"/>
              </a:ext>
            </a:extLst>
          </p:cNvPr>
          <p:cNvGrpSpPr/>
          <p:nvPr/>
        </p:nvGrpSpPr>
        <p:grpSpPr>
          <a:xfrm>
            <a:off x="7411584" y="2319997"/>
            <a:ext cx="1700991" cy="1229130"/>
            <a:chOff x="6829171" y="1871112"/>
            <a:chExt cx="1700991" cy="1229130"/>
          </a:xfrm>
        </p:grpSpPr>
        <p:pic>
          <p:nvPicPr>
            <p:cNvPr id="215" name="Graphic 214" descr="Medical with solid fill">
              <a:extLst>
                <a:ext uri="{FF2B5EF4-FFF2-40B4-BE49-F238E27FC236}">
                  <a16:creationId xmlns:a16="http://schemas.microsoft.com/office/drawing/2014/main" id="{AEC97A53-8B1F-C751-B9D9-E594E00EF6B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6829171" y="2185842"/>
              <a:ext cx="914400" cy="914400"/>
            </a:xfrm>
            <a:prstGeom prst="rect">
              <a:avLst/>
            </a:prstGeom>
          </p:spPr>
        </p:pic>
        <p:sp>
          <p:nvSpPr>
            <p:cNvPr id="216" name="TextBox 215">
              <a:extLst>
                <a:ext uri="{FF2B5EF4-FFF2-40B4-BE49-F238E27FC236}">
                  <a16:creationId xmlns:a16="http://schemas.microsoft.com/office/drawing/2014/main" id="{8068B417-BEF5-862B-1867-537CAFC8A8C0}"/>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B647F"/>
                  </a:solidFill>
                </a:rPr>
                <a:t>Ziekenhuis</a:t>
              </a:r>
            </a:p>
          </p:txBody>
        </p:sp>
        <p:grpSp>
          <p:nvGrpSpPr>
            <p:cNvPr id="217" name="Group 216">
              <a:extLst>
                <a:ext uri="{FF2B5EF4-FFF2-40B4-BE49-F238E27FC236}">
                  <a16:creationId xmlns:a16="http://schemas.microsoft.com/office/drawing/2014/main" id="{63B38148-402D-A7C8-1FC7-A7A98A9624DB}"/>
                </a:ext>
              </a:extLst>
            </p:cNvPr>
            <p:cNvGrpSpPr/>
            <p:nvPr/>
          </p:nvGrpSpPr>
          <p:grpSpPr>
            <a:xfrm>
              <a:off x="7687047" y="2404069"/>
              <a:ext cx="557007" cy="557007"/>
              <a:chOff x="7612109" y="3126484"/>
              <a:chExt cx="557007" cy="557007"/>
            </a:xfrm>
          </p:grpSpPr>
          <p:pic>
            <p:nvPicPr>
              <p:cNvPr id="218" name="Picture 217">
                <a:extLst>
                  <a:ext uri="{FF2B5EF4-FFF2-40B4-BE49-F238E27FC236}">
                    <a16:creationId xmlns:a16="http://schemas.microsoft.com/office/drawing/2014/main" id="{414CE427-C15F-E9E8-348F-70411B7F73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19" name="TextBox 218">
                <a:extLst>
                  <a:ext uri="{FF2B5EF4-FFF2-40B4-BE49-F238E27FC236}">
                    <a16:creationId xmlns:a16="http://schemas.microsoft.com/office/drawing/2014/main" id="{8AE5F271-94BC-CB6A-3E0C-70AB95C07152}"/>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8</a:t>
                </a:r>
              </a:p>
            </p:txBody>
          </p:sp>
        </p:grpSp>
      </p:grpSp>
      <p:grpSp>
        <p:nvGrpSpPr>
          <p:cNvPr id="220" name="Group 219">
            <a:extLst>
              <a:ext uri="{FF2B5EF4-FFF2-40B4-BE49-F238E27FC236}">
                <a16:creationId xmlns:a16="http://schemas.microsoft.com/office/drawing/2014/main" id="{84FDA569-FD5A-F675-C27D-EF62AEC89D64}"/>
              </a:ext>
            </a:extLst>
          </p:cNvPr>
          <p:cNvGrpSpPr/>
          <p:nvPr/>
        </p:nvGrpSpPr>
        <p:grpSpPr>
          <a:xfrm>
            <a:off x="9020820" y="2319997"/>
            <a:ext cx="1700991" cy="1229130"/>
            <a:chOff x="6829171" y="1871112"/>
            <a:chExt cx="1700991" cy="1229130"/>
          </a:xfrm>
        </p:grpSpPr>
        <p:pic>
          <p:nvPicPr>
            <p:cNvPr id="221" name="Graphic 220" descr="Police male with solid fill">
              <a:extLst>
                <a:ext uri="{FF2B5EF4-FFF2-40B4-BE49-F238E27FC236}">
                  <a16:creationId xmlns:a16="http://schemas.microsoft.com/office/drawing/2014/main" id="{E972CC5E-72D3-7E0F-8416-D3C762E013BE}"/>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829171" y="2185842"/>
              <a:ext cx="914400" cy="914400"/>
            </a:xfrm>
            <a:prstGeom prst="rect">
              <a:avLst/>
            </a:prstGeom>
          </p:spPr>
        </p:pic>
        <p:sp>
          <p:nvSpPr>
            <p:cNvPr id="222" name="TextBox 221">
              <a:extLst>
                <a:ext uri="{FF2B5EF4-FFF2-40B4-BE49-F238E27FC236}">
                  <a16:creationId xmlns:a16="http://schemas.microsoft.com/office/drawing/2014/main" id="{DDB3C55E-8248-A634-A7A7-FDF597D509D7}"/>
                </a:ext>
              </a:extLst>
            </p:cNvPr>
            <p:cNvSpPr txBox="1"/>
            <p:nvPr/>
          </p:nvSpPr>
          <p:spPr>
            <a:xfrm>
              <a:off x="6829171" y="1871112"/>
              <a:ext cx="1700991" cy="423514"/>
            </a:xfrm>
            <a:prstGeom prst="rect">
              <a:avLst/>
            </a:prstGeom>
            <a:noFill/>
          </p:spPr>
          <p:txBody>
            <a:bodyPr wrap="square" rtlCol="0" anchor="ctr">
              <a:spAutoFit/>
            </a:bodyPr>
            <a:lstStyle/>
            <a:p>
              <a:pPr algn="ctr">
                <a:lnSpc>
                  <a:spcPct val="150000"/>
                </a:lnSpc>
              </a:pPr>
              <a:r>
                <a:rPr lang="en-NL" sz="1600" dirty="0">
                  <a:solidFill>
                    <a:srgbClr val="0B647F"/>
                  </a:solidFill>
                </a:rPr>
                <a:t>Politiebureau</a:t>
              </a:r>
            </a:p>
          </p:txBody>
        </p:sp>
        <p:grpSp>
          <p:nvGrpSpPr>
            <p:cNvPr id="223" name="Group 222">
              <a:extLst>
                <a:ext uri="{FF2B5EF4-FFF2-40B4-BE49-F238E27FC236}">
                  <a16:creationId xmlns:a16="http://schemas.microsoft.com/office/drawing/2014/main" id="{4290BDCA-BDFA-3C4B-AF22-E4805717A9EF}"/>
                </a:ext>
              </a:extLst>
            </p:cNvPr>
            <p:cNvGrpSpPr/>
            <p:nvPr/>
          </p:nvGrpSpPr>
          <p:grpSpPr>
            <a:xfrm>
              <a:off x="7687047" y="2404069"/>
              <a:ext cx="557007" cy="557007"/>
              <a:chOff x="7612109" y="3126484"/>
              <a:chExt cx="557007" cy="557007"/>
            </a:xfrm>
          </p:grpSpPr>
          <p:pic>
            <p:nvPicPr>
              <p:cNvPr id="224" name="Picture 223">
                <a:extLst>
                  <a:ext uri="{FF2B5EF4-FFF2-40B4-BE49-F238E27FC236}">
                    <a16:creationId xmlns:a16="http://schemas.microsoft.com/office/drawing/2014/main" id="{F7CC78A4-C6B6-513A-9A1C-CCD0A6A31A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25" name="TextBox 224">
                <a:extLst>
                  <a:ext uri="{FF2B5EF4-FFF2-40B4-BE49-F238E27FC236}">
                    <a16:creationId xmlns:a16="http://schemas.microsoft.com/office/drawing/2014/main" id="{8CEACBFC-65CD-3093-23F3-7947CD2D2E39}"/>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226" name="Group 225">
            <a:extLst>
              <a:ext uri="{FF2B5EF4-FFF2-40B4-BE49-F238E27FC236}">
                <a16:creationId xmlns:a16="http://schemas.microsoft.com/office/drawing/2014/main" id="{F3DC3A9F-541D-F219-8CFB-20CEA5F298CD}"/>
              </a:ext>
            </a:extLst>
          </p:cNvPr>
          <p:cNvGrpSpPr/>
          <p:nvPr/>
        </p:nvGrpSpPr>
        <p:grpSpPr>
          <a:xfrm>
            <a:off x="10355291" y="2319997"/>
            <a:ext cx="1700991" cy="1229130"/>
            <a:chOff x="6551377" y="1871112"/>
            <a:chExt cx="1700991" cy="1229130"/>
          </a:xfrm>
        </p:grpSpPr>
        <p:pic>
          <p:nvPicPr>
            <p:cNvPr id="227" name="Graphic 226" descr="Fire with solid fill">
              <a:extLst>
                <a:ext uri="{FF2B5EF4-FFF2-40B4-BE49-F238E27FC236}">
                  <a16:creationId xmlns:a16="http://schemas.microsoft.com/office/drawing/2014/main" id="{19617074-0299-B7A2-6077-876742DBE4DA}"/>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829171" y="2185842"/>
              <a:ext cx="914400" cy="914400"/>
            </a:xfrm>
            <a:prstGeom prst="rect">
              <a:avLst/>
            </a:prstGeom>
          </p:spPr>
        </p:pic>
        <p:sp>
          <p:nvSpPr>
            <p:cNvPr id="228" name="TextBox 227">
              <a:extLst>
                <a:ext uri="{FF2B5EF4-FFF2-40B4-BE49-F238E27FC236}">
                  <a16:creationId xmlns:a16="http://schemas.microsoft.com/office/drawing/2014/main" id="{7B9279E5-EF5C-96D3-4945-ED52D994BD98}"/>
                </a:ext>
              </a:extLst>
            </p:cNvPr>
            <p:cNvSpPr txBox="1"/>
            <p:nvPr/>
          </p:nvSpPr>
          <p:spPr>
            <a:xfrm>
              <a:off x="6551377" y="1871112"/>
              <a:ext cx="1700991" cy="423514"/>
            </a:xfrm>
            <a:prstGeom prst="rect">
              <a:avLst/>
            </a:prstGeom>
            <a:noFill/>
          </p:spPr>
          <p:txBody>
            <a:bodyPr wrap="square" rtlCol="0" anchor="ctr">
              <a:spAutoFit/>
            </a:bodyPr>
            <a:lstStyle/>
            <a:p>
              <a:pPr algn="ctr">
                <a:lnSpc>
                  <a:spcPct val="150000"/>
                </a:lnSpc>
              </a:pPr>
              <a:r>
                <a:rPr lang="en-NL" sz="1600" dirty="0">
                  <a:solidFill>
                    <a:srgbClr val="0B647F"/>
                  </a:solidFill>
                </a:rPr>
                <a:t>Brandweer</a:t>
              </a:r>
            </a:p>
          </p:txBody>
        </p:sp>
        <p:grpSp>
          <p:nvGrpSpPr>
            <p:cNvPr id="229" name="Group 228">
              <a:extLst>
                <a:ext uri="{FF2B5EF4-FFF2-40B4-BE49-F238E27FC236}">
                  <a16:creationId xmlns:a16="http://schemas.microsoft.com/office/drawing/2014/main" id="{10A6F632-2C65-BBD8-396D-D082D5651360}"/>
                </a:ext>
              </a:extLst>
            </p:cNvPr>
            <p:cNvGrpSpPr/>
            <p:nvPr/>
          </p:nvGrpSpPr>
          <p:grpSpPr>
            <a:xfrm>
              <a:off x="7687047" y="2404069"/>
              <a:ext cx="557007" cy="557007"/>
              <a:chOff x="7612109" y="3126484"/>
              <a:chExt cx="557007" cy="557007"/>
            </a:xfrm>
          </p:grpSpPr>
          <p:pic>
            <p:nvPicPr>
              <p:cNvPr id="230" name="Picture 229">
                <a:extLst>
                  <a:ext uri="{FF2B5EF4-FFF2-40B4-BE49-F238E27FC236}">
                    <a16:creationId xmlns:a16="http://schemas.microsoft.com/office/drawing/2014/main" id="{8939C76B-0DD2-4D25-06DE-790865692EE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31" name="TextBox 230">
                <a:extLst>
                  <a:ext uri="{FF2B5EF4-FFF2-40B4-BE49-F238E27FC236}">
                    <a16:creationId xmlns:a16="http://schemas.microsoft.com/office/drawing/2014/main" id="{D22E7AFF-543B-9432-057F-6B91B1F39569}"/>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6</a:t>
                </a:r>
              </a:p>
            </p:txBody>
          </p:sp>
        </p:grpSp>
      </p:grpSp>
      <p:grpSp>
        <p:nvGrpSpPr>
          <p:cNvPr id="232" name="Group 231">
            <a:extLst>
              <a:ext uri="{FF2B5EF4-FFF2-40B4-BE49-F238E27FC236}">
                <a16:creationId xmlns:a16="http://schemas.microsoft.com/office/drawing/2014/main" id="{8611AA9D-37A3-F2D0-8560-9431A4344EBD}"/>
              </a:ext>
            </a:extLst>
          </p:cNvPr>
          <p:cNvGrpSpPr/>
          <p:nvPr/>
        </p:nvGrpSpPr>
        <p:grpSpPr>
          <a:xfrm>
            <a:off x="5785299" y="3753092"/>
            <a:ext cx="1373631" cy="1229130"/>
            <a:chOff x="6739795" y="1871112"/>
            <a:chExt cx="1373631" cy="1229130"/>
          </a:xfrm>
        </p:grpSpPr>
        <p:pic>
          <p:nvPicPr>
            <p:cNvPr id="233" name="Graphic 232" descr="Shield with solid fill">
              <a:extLst>
                <a:ext uri="{FF2B5EF4-FFF2-40B4-BE49-F238E27FC236}">
                  <a16:creationId xmlns:a16="http://schemas.microsoft.com/office/drawing/2014/main" id="{7C0F2088-D3FD-5FB6-AF7B-A923932BF97C}"/>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739795" y="2185842"/>
              <a:ext cx="914400" cy="914400"/>
            </a:xfrm>
            <a:prstGeom prst="rect">
              <a:avLst/>
            </a:prstGeom>
          </p:spPr>
        </p:pic>
        <p:sp>
          <p:nvSpPr>
            <p:cNvPr id="234" name="TextBox 233">
              <a:extLst>
                <a:ext uri="{FF2B5EF4-FFF2-40B4-BE49-F238E27FC236}">
                  <a16:creationId xmlns:a16="http://schemas.microsoft.com/office/drawing/2014/main" id="{212D1777-EE3C-7B18-0506-E3283B77F5F0}"/>
                </a:ext>
              </a:extLst>
            </p:cNvPr>
            <p:cNvSpPr txBox="1"/>
            <p:nvPr/>
          </p:nvSpPr>
          <p:spPr>
            <a:xfrm>
              <a:off x="6972953" y="1871112"/>
              <a:ext cx="1054969" cy="423514"/>
            </a:xfrm>
            <a:prstGeom prst="rect">
              <a:avLst/>
            </a:prstGeom>
            <a:noFill/>
          </p:spPr>
          <p:txBody>
            <a:bodyPr wrap="none" rtlCol="0" anchor="ctr">
              <a:spAutoFit/>
            </a:bodyPr>
            <a:lstStyle/>
            <a:p>
              <a:pPr algn="ctr">
                <a:lnSpc>
                  <a:spcPct val="150000"/>
                </a:lnSpc>
              </a:pPr>
              <a:r>
                <a:rPr lang="en-NL" sz="1600" dirty="0">
                  <a:solidFill>
                    <a:srgbClr val="0B647F"/>
                  </a:solidFill>
                </a:rPr>
                <a:t>Legerbasis</a:t>
              </a:r>
            </a:p>
          </p:txBody>
        </p:sp>
        <p:grpSp>
          <p:nvGrpSpPr>
            <p:cNvPr id="235" name="Group 234">
              <a:extLst>
                <a:ext uri="{FF2B5EF4-FFF2-40B4-BE49-F238E27FC236}">
                  <a16:creationId xmlns:a16="http://schemas.microsoft.com/office/drawing/2014/main" id="{09D23D77-4A38-A96D-8512-D9FD4617D817}"/>
                </a:ext>
              </a:extLst>
            </p:cNvPr>
            <p:cNvGrpSpPr/>
            <p:nvPr/>
          </p:nvGrpSpPr>
          <p:grpSpPr>
            <a:xfrm>
              <a:off x="7556419" y="2404069"/>
              <a:ext cx="557007" cy="557007"/>
              <a:chOff x="7481481" y="3126484"/>
              <a:chExt cx="557007" cy="557007"/>
            </a:xfrm>
          </p:grpSpPr>
          <p:pic>
            <p:nvPicPr>
              <p:cNvPr id="236" name="Picture 235">
                <a:extLst>
                  <a:ext uri="{FF2B5EF4-FFF2-40B4-BE49-F238E27FC236}">
                    <a16:creationId xmlns:a16="http://schemas.microsoft.com/office/drawing/2014/main" id="{99AD2957-CAF8-EB07-B0BB-263AAA91D5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237" name="TextBox 236">
                <a:extLst>
                  <a:ext uri="{FF2B5EF4-FFF2-40B4-BE49-F238E27FC236}">
                    <a16:creationId xmlns:a16="http://schemas.microsoft.com/office/drawing/2014/main" id="{DBDED3C6-34F5-E695-9D67-0659AA5F4F9E}"/>
                  </a:ext>
                </a:extLst>
              </p:cNvPr>
              <p:cNvSpPr txBox="1"/>
              <p:nvPr/>
            </p:nvSpPr>
            <p:spPr>
              <a:xfrm>
                <a:off x="7615066"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8</a:t>
                </a:r>
              </a:p>
            </p:txBody>
          </p:sp>
        </p:grpSp>
      </p:grpSp>
      <p:grpSp>
        <p:nvGrpSpPr>
          <p:cNvPr id="238" name="Group 237">
            <a:extLst>
              <a:ext uri="{FF2B5EF4-FFF2-40B4-BE49-F238E27FC236}">
                <a16:creationId xmlns:a16="http://schemas.microsoft.com/office/drawing/2014/main" id="{0F782C7A-AD3D-9B97-9AEA-2B44F9127DFA}"/>
              </a:ext>
            </a:extLst>
          </p:cNvPr>
          <p:cNvGrpSpPr/>
          <p:nvPr/>
        </p:nvGrpSpPr>
        <p:grpSpPr>
          <a:xfrm>
            <a:off x="9026261" y="3753092"/>
            <a:ext cx="1421661" cy="1229130"/>
            <a:chOff x="6829171" y="1871112"/>
            <a:chExt cx="1421661" cy="1229130"/>
          </a:xfrm>
        </p:grpSpPr>
        <p:pic>
          <p:nvPicPr>
            <p:cNvPr id="239" name="Graphic 238" descr="Park scene with solid fill">
              <a:extLst>
                <a:ext uri="{FF2B5EF4-FFF2-40B4-BE49-F238E27FC236}">
                  <a16:creationId xmlns:a16="http://schemas.microsoft.com/office/drawing/2014/main" id="{F5DD3B29-E27A-55E9-F33D-D490746F75C3}"/>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6829171" y="2185842"/>
              <a:ext cx="914400" cy="914400"/>
            </a:xfrm>
            <a:prstGeom prst="rect">
              <a:avLst/>
            </a:prstGeom>
          </p:spPr>
        </p:pic>
        <p:sp>
          <p:nvSpPr>
            <p:cNvPr id="240" name="TextBox 239">
              <a:extLst>
                <a:ext uri="{FF2B5EF4-FFF2-40B4-BE49-F238E27FC236}">
                  <a16:creationId xmlns:a16="http://schemas.microsoft.com/office/drawing/2014/main" id="{12B2F9FF-186E-33EA-8DEB-2459062ECD3C}"/>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Park</a:t>
              </a:r>
            </a:p>
          </p:txBody>
        </p:sp>
        <p:grpSp>
          <p:nvGrpSpPr>
            <p:cNvPr id="241" name="Group 240">
              <a:extLst>
                <a:ext uri="{FF2B5EF4-FFF2-40B4-BE49-F238E27FC236}">
                  <a16:creationId xmlns:a16="http://schemas.microsoft.com/office/drawing/2014/main" id="{B9DAC316-F83C-C2BA-27E2-E979870FCF14}"/>
                </a:ext>
              </a:extLst>
            </p:cNvPr>
            <p:cNvGrpSpPr/>
            <p:nvPr/>
          </p:nvGrpSpPr>
          <p:grpSpPr>
            <a:xfrm>
              <a:off x="7687047" y="2404069"/>
              <a:ext cx="557007" cy="557007"/>
              <a:chOff x="7612109" y="3126484"/>
              <a:chExt cx="557007" cy="557007"/>
            </a:xfrm>
          </p:grpSpPr>
          <p:pic>
            <p:nvPicPr>
              <p:cNvPr id="242" name="Picture 241">
                <a:extLst>
                  <a:ext uri="{FF2B5EF4-FFF2-40B4-BE49-F238E27FC236}">
                    <a16:creationId xmlns:a16="http://schemas.microsoft.com/office/drawing/2014/main" id="{284A05AB-27B7-4042-9EB6-A8F67258EA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43" name="TextBox 242">
                <a:extLst>
                  <a:ext uri="{FF2B5EF4-FFF2-40B4-BE49-F238E27FC236}">
                    <a16:creationId xmlns:a16="http://schemas.microsoft.com/office/drawing/2014/main" id="{8EBC0046-BCBC-2134-8052-C5F2BA4E86A7}"/>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3</a:t>
                </a:r>
              </a:p>
            </p:txBody>
          </p:sp>
        </p:grpSp>
      </p:grpSp>
      <p:grpSp>
        <p:nvGrpSpPr>
          <p:cNvPr id="244" name="Group 243">
            <a:extLst>
              <a:ext uri="{FF2B5EF4-FFF2-40B4-BE49-F238E27FC236}">
                <a16:creationId xmlns:a16="http://schemas.microsoft.com/office/drawing/2014/main" id="{B3D15C86-E8DF-9E75-05FC-F1D86640F3A4}"/>
              </a:ext>
            </a:extLst>
          </p:cNvPr>
          <p:cNvGrpSpPr/>
          <p:nvPr/>
        </p:nvGrpSpPr>
        <p:grpSpPr>
          <a:xfrm>
            <a:off x="8504477" y="808879"/>
            <a:ext cx="1421661" cy="1229130"/>
            <a:chOff x="6829171" y="1871112"/>
            <a:chExt cx="1421661" cy="1229130"/>
          </a:xfrm>
        </p:grpSpPr>
        <p:pic>
          <p:nvPicPr>
            <p:cNvPr id="245" name="Graphic 244" descr="Home1 with solid fill">
              <a:extLst>
                <a:ext uri="{FF2B5EF4-FFF2-40B4-BE49-F238E27FC236}">
                  <a16:creationId xmlns:a16="http://schemas.microsoft.com/office/drawing/2014/main" id="{E091B434-7622-7F9E-EC92-CFB8E51E8650}"/>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6829171" y="2185842"/>
              <a:ext cx="914400" cy="914400"/>
            </a:xfrm>
            <a:prstGeom prst="rect">
              <a:avLst/>
            </a:prstGeom>
          </p:spPr>
        </p:pic>
        <p:sp>
          <p:nvSpPr>
            <p:cNvPr id="246" name="TextBox 245">
              <a:extLst>
                <a:ext uri="{FF2B5EF4-FFF2-40B4-BE49-F238E27FC236}">
                  <a16:creationId xmlns:a16="http://schemas.microsoft.com/office/drawing/2014/main" id="{DB9E0A5E-7E31-EBCE-3265-EC837191A780}"/>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Huizen</a:t>
              </a:r>
            </a:p>
          </p:txBody>
        </p:sp>
        <p:grpSp>
          <p:nvGrpSpPr>
            <p:cNvPr id="247" name="Group 246">
              <a:extLst>
                <a:ext uri="{FF2B5EF4-FFF2-40B4-BE49-F238E27FC236}">
                  <a16:creationId xmlns:a16="http://schemas.microsoft.com/office/drawing/2014/main" id="{99620061-C4A4-2EA8-EC8F-5C6979AA666E}"/>
                </a:ext>
              </a:extLst>
            </p:cNvPr>
            <p:cNvGrpSpPr/>
            <p:nvPr/>
          </p:nvGrpSpPr>
          <p:grpSpPr>
            <a:xfrm>
              <a:off x="7687047" y="2404069"/>
              <a:ext cx="557007" cy="557007"/>
              <a:chOff x="7612109" y="3126484"/>
              <a:chExt cx="557007" cy="557007"/>
            </a:xfrm>
          </p:grpSpPr>
          <p:pic>
            <p:nvPicPr>
              <p:cNvPr id="248" name="Picture 247">
                <a:extLst>
                  <a:ext uri="{FF2B5EF4-FFF2-40B4-BE49-F238E27FC236}">
                    <a16:creationId xmlns:a16="http://schemas.microsoft.com/office/drawing/2014/main" id="{2E97F8CE-B469-FD7F-299B-BC2B839767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49" name="TextBox 248">
                <a:extLst>
                  <a:ext uri="{FF2B5EF4-FFF2-40B4-BE49-F238E27FC236}">
                    <a16:creationId xmlns:a16="http://schemas.microsoft.com/office/drawing/2014/main" id="{160519E5-DC92-3886-3F35-EAA762C48678}"/>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250" name="Group 249">
            <a:extLst>
              <a:ext uri="{FF2B5EF4-FFF2-40B4-BE49-F238E27FC236}">
                <a16:creationId xmlns:a16="http://schemas.microsoft.com/office/drawing/2014/main" id="{D689EBC3-BD32-85B0-0D22-D0C4E964EA48}"/>
              </a:ext>
            </a:extLst>
          </p:cNvPr>
          <p:cNvGrpSpPr/>
          <p:nvPr/>
        </p:nvGrpSpPr>
        <p:grpSpPr>
          <a:xfrm>
            <a:off x="10672082" y="3753092"/>
            <a:ext cx="1421661" cy="1229130"/>
            <a:chOff x="6829171" y="1871112"/>
            <a:chExt cx="1421661" cy="1229130"/>
          </a:xfrm>
        </p:grpSpPr>
        <p:pic>
          <p:nvPicPr>
            <p:cNvPr id="251" name="Graphic 250" descr="Factory with solid fill">
              <a:extLst>
                <a:ext uri="{FF2B5EF4-FFF2-40B4-BE49-F238E27FC236}">
                  <a16:creationId xmlns:a16="http://schemas.microsoft.com/office/drawing/2014/main" id="{303C2DCD-43A7-1149-6080-4D6253DBF83F}"/>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6829171" y="2185842"/>
              <a:ext cx="914400" cy="914400"/>
            </a:xfrm>
            <a:prstGeom prst="rect">
              <a:avLst/>
            </a:prstGeom>
          </p:spPr>
        </p:pic>
        <p:sp>
          <p:nvSpPr>
            <p:cNvPr id="252" name="TextBox 251">
              <a:extLst>
                <a:ext uri="{FF2B5EF4-FFF2-40B4-BE49-F238E27FC236}">
                  <a16:creationId xmlns:a16="http://schemas.microsoft.com/office/drawing/2014/main" id="{E08F71CC-C81A-DAC8-DBD8-DC669DB03935}"/>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Fabriek</a:t>
              </a:r>
            </a:p>
          </p:txBody>
        </p:sp>
        <p:grpSp>
          <p:nvGrpSpPr>
            <p:cNvPr id="253" name="Group 252">
              <a:extLst>
                <a:ext uri="{FF2B5EF4-FFF2-40B4-BE49-F238E27FC236}">
                  <a16:creationId xmlns:a16="http://schemas.microsoft.com/office/drawing/2014/main" id="{F98F2D80-4C0F-82AF-37E2-5C51EB3E8906}"/>
                </a:ext>
              </a:extLst>
            </p:cNvPr>
            <p:cNvGrpSpPr/>
            <p:nvPr/>
          </p:nvGrpSpPr>
          <p:grpSpPr>
            <a:xfrm>
              <a:off x="7687047" y="2404069"/>
              <a:ext cx="557007" cy="557007"/>
              <a:chOff x="7612109" y="3126484"/>
              <a:chExt cx="557007" cy="557007"/>
            </a:xfrm>
          </p:grpSpPr>
          <p:pic>
            <p:nvPicPr>
              <p:cNvPr id="254" name="Picture 253">
                <a:extLst>
                  <a:ext uri="{FF2B5EF4-FFF2-40B4-BE49-F238E27FC236}">
                    <a16:creationId xmlns:a16="http://schemas.microsoft.com/office/drawing/2014/main" id="{3776F426-7A49-7744-5156-F44DE4715B1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55" name="TextBox 254">
                <a:extLst>
                  <a:ext uri="{FF2B5EF4-FFF2-40B4-BE49-F238E27FC236}">
                    <a16:creationId xmlns:a16="http://schemas.microsoft.com/office/drawing/2014/main" id="{4C001123-F4AE-A133-6680-8CE22370DD2F}"/>
                  </a:ext>
                </a:extLst>
              </p:cNvPr>
              <p:cNvSpPr txBox="1"/>
              <p:nvPr/>
            </p:nvSpPr>
            <p:spPr>
              <a:xfrm>
                <a:off x="7745693"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9</a:t>
                </a:r>
              </a:p>
            </p:txBody>
          </p:sp>
        </p:grpSp>
      </p:grpSp>
      <p:grpSp>
        <p:nvGrpSpPr>
          <p:cNvPr id="256" name="Group 255">
            <a:extLst>
              <a:ext uri="{FF2B5EF4-FFF2-40B4-BE49-F238E27FC236}">
                <a16:creationId xmlns:a16="http://schemas.microsoft.com/office/drawing/2014/main" id="{A39A8376-ECA6-43B1-3218-46AEE1ADC0F2}"/>
              </a:ext>
            </a:extLst>
          </p:cNvPr>
          <p:cNvGrpSpPr/>
          <p:nvPr/>
        </p:nvGrpSpPr>
        <p:grpSpPr>
          <a:xfrm>
            <a:off x="5445602" y="5279878"/>
            <a:ext cx="2053025" cy="1206403"/>
            <a:chOff x="6391901" y="1893839"/>
            <a:chExt cx="2053025" cy="1206403"/>
          </a:xfrm>
        </p:grpSpPr>
        <p:pic>
          <p:nvPicPr>
            <p:cNvPr id="257" name="Graphic 256" descr="Performance Curtains with solid fill">
              <a:extLst>
                <a:ext uri="{FF2B5EF4-FFF2-40B4-BE49-F238E27FC236}">
                  <a16:creationId xmlns:a16="http://schemas.microsoft.com/office/drawing/2014/main" id="{728A267D-F35C-7CD4-37B7-222562E395BE}"/>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829171" y="2185842"/>
              <a:ext cx="914400" cy="914400"/>
            </a:xfrm>
            <a:prstGeom prst="rect">
              <a:avLst/>
            </a:prstGeom>
          </p:spPr>
        </p:pic>
        <p:sp>
          <p:nvSpPr>
            <p:cNvPr id="258" name="TextBox 257">
              <a:extLst>
                <a:ext uri="{FF2B5EF4-FFF2-40B4-BE49-F238E27FC236}">
                  <a16:creationId xmlns:a16="http://schemas.microsoft.com/office/drawing/2014/main" id="{C34633E1-E4A8-09E8-9E1F-5295CB7136EA}"/>
                </a:ext>
              </a:extLst>
            </p:cNvPr>
            <p:cNvSpPr txBox="1"/>
            <p:nvPr/>
          </p:nvSpPr>
          <p:spPr>
            <a:xfrm>
              <a:off x="6391901" y="1893839"/>
              <a:ext cx="2053025" cy="423514"/>
            </a:xfrm>
            <a:prstGeom prst="rect">
              <a:avLst/>
            </a:prstGeom>
            <a:noFill/>
          </p:spPr>
          <p:txBody>
            <a:bodyPr wrap="square" rtlCol="0" anchor="ctr">
              <a:spAutoFit/>
            </a:bodyPr>
            <a:lstStyle/>
            <a:p>
              <a:pPr algn="ctr">
                <a:lnSpc>
                  <a:spcPct val="150000"/>
                </a:lnSpc>
              </a:pPr>
              <a:r>
                <a:rPr lang="en-NL" sz="1600" dirty="0">
                  <a:solidFill>
                    <a:srgbClr val="0B647F"/>
                  </a:solidFill>
                </a:rPr>
                <a:t>Cultureel centrum</a:t>
              </a:r>
            </a:p>
          </p:txBody>
        </p:sp>
        <p:grpSp>
          <p:nvGrpSpPr>
            <p:cNvPr id="259" name="Group 258">
              <a:extLst>
                <a:ext uri="{FF2B5EF4-FFF2-40B4-BE49-F238E27FC236}">
                  <a16:creationId xmlns:a16="http://schemas.microsoft.com/office/drawing/2014/main" id="{EE64AEA5-04BE-5235-5C03-2A7BB3735FD0}"/>
                </a:ext>
              </a:extLst>
            </p:cNvPr>
            <p:cNvGrpSpPr/>
            <p:nvPr/>
          </p:nvGrpSpPr>
          <p:grpSpPr>
            <a:xfrm>
              <a:off x="7687047" y="2404069"/>
              <a:ext cx="557007" cy="557007"/>
              <a:chOff x="7612109" y="3126484"/>
              <a:chExt cx="557007" cy="557007"/>
            </a:xfrm>
          </p:grpSpPr>
          <p:pic>
            <p:nvPicPr>
              <p:cNvPr id="260" name="Picture 259">
                <a:extLst>
                  <a:ext uri="{FF2B5EF4-FFF2-40B4-BE49-F238E27FC236}">
                    <a16:creationId xmlns:a16="http://schemas.microsoft.com/office/drawing/2014/main" id="{48269EC5-8428-64A6-9BF3-C5698B7AF22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61" name="TextBox 260">
                <a:extLst>
                  <a:ext uri="{FF2B5EF4-FFF2-40B4-BE49-F238E27FC236}">
                    <a16:creationId xmlns:a16="http://schemas.microsoft.com/office/drawing/2014/main" id="{E1FDD9FA-F6A9-4573-CD61-67175F61EE23}"/>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4</a:t>
                </a:r>
              </a:p>
            </p:txBody>
          </p:sp>
        </p:grpSp>
      </p:grpSp>
      <p:grpSp>
        <p:nvGrpSpPr>
          <p:cNvPr id="262" name="Group 261">
            <a:extLst>
              <a:ext uri="{FF2B5EF4-FFF2-40B4-BE49-F238E27FC236}">
                <a16:creationId xmlns:a16="http://schemas.microsoft.com/office/drawing/2014/main" id="{528A887A-E2C5-7006-0BA3-176BB97998A0}"/>
              </a:ext>
            </a:extLst>
          </p:cNvPr>
          <p:cNvGrpSpPr/>
          <p:nvPr/>
        </p:nvGrpSpPr>
        <p:grpSpPr>
          <a:xfrm>
            <a:off x="7450581" y="5279878"/>
            <a:ext cx="1421661" cy="1229130"/>
            <a:chOff x="6829171" y="1871112"/>
            <a:chExt cx="1421661" cy="1229130"/>
          </a:xfrm>
        </p:grpSpPr>
        <p:pic>
          <p:nvPicPr>
            <p:cNvPr id="263" name="Graphic 262" descr="Basketball with solid fill">
              <a:extLst>
                <a:ext uri="{FF2B5EF4-FFF2-40B4-BE49-F238E27FC236}">
                  <a16:creationId xmlns:a16="http://schemas.microsoft.com/office/drawing/2014/main" id="{79B8ABBE-E83D-6889-685F-6E040F5B95B0}"/>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6829171" y="2185842"/>
              <a:ext cx="914400" cy="914400"/>
            </a:xfrm>
            <a:prstGeom prst="rect">
              <a:avLst/>
            </a:prstGeom>
          </p:spPr>
        </p:pic>
        <p:sp>
          <p:nvSpPr>
            <p:cNvPr id="264" name="TextBox 263">
              <a:extLst>
                <a:ext uri="{FF2B5EF4-FFF2-40B4-BE49-F238E27FC236}">
                  <a16:creationId xmlns:a16="http://schemas.microsoft.com/office/drawing/2014/main" id="{AFC792A1-39DC-5C42-E680-F273D624848B}"/>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Sportcentrum</a:t>
              </a:r>
            </a:p>
          </p:txBody>
        </p:sp>
        <p:grpSp>
          <p:nvGrpSpPr>
            <p:cNvPr id="265" name="Group 264">
              <a:extLst>
                <a:ext uri="{FF2B5EF4-FFF2-40B4-BE49-F238E27FC236}">
                  <a16:creationId xmlns:a16="http://schemas.microsoft.com/office/drawing/2014/main" id="{68DC055B-B07E-9BBD-A4BF-69E4B4CFB720}"/>
                </a:ext>
              </a:extLst>
            </p:cNvPr>
            <p:cNvGrpSpPr/>
            <p:nvPr/>
          </p:nvGrpSpPr>
          <p:grpSpPr>
            <a:xfrm>
              <a:off x="7687047" y="2404069"/>
              <a:ext cx="557007" cy="557007"/>
              <a:chOff x="7612109" y="3126484"/>
              <a:chExt cx="557007" cy="557007"/>
            </a:xfrm>
          </p:grpSpPr>
          <p:pic>
            <p:nvPicPr>
              <p:cNvPr id="266" name="Picture 265">
                <a:extLst>
                  <a:ext uri="{FF2B5EF4-FFF2-40B4-BE49-F238E27FC236}">
                    <a16:creationId xmlns:a16="http://schemas.microsoft.com/office/drawing/2014/main" id="{EB8A8D53-F995-A538-E320-D6B44A311EE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67" name="TextBox 266">
                <a:extLst>
                  <a:ext uri="{FF2B5EF4-FFF2-40B4-BE49-F238E27FC236}">
                    <a16:creationId xmlns:a16="http://schemas.microsoft.com/office/drawing/2014/main" id="{7D6E5BE4-614F-E133-D769-85CFA73A7596}"/>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5</a:t>
                </a:r>
              </a:p>
            </p:txBody>
          </p:sp>
        </p:grpSp>
      </p:grpSp>
      <p:grpSp>
        <p:nvGrpSpPr>
          <p:cNvPr id="268" name="Group 267">
            <a:extLst>
              <a:ext uri="{FF2B5EF4-FFF2-40B4-BE49-F238E27FC236}">
                <a16:creationId xmlns:a16="http://schemas.microsoft.com/office/drawing/2014/main" id="{4EB06ECF-5E8A-FED6-107E-467C196E3456}"/>
              </a:ext>
            </a:extLst>
          </p:cNvPr>
          <p:cNvGrpSpPr/>
          <p:nvPr/>
        </p:nvGrpSpPr>
        <p:grpSpPr>
          <a:xfrm>
            <a:off x="9026261" y="5279878"/>
            <a:ext cx="1421661" cy="1229130"/>
            <a:chOff x="6829171" y="1871112"/>
            <a:chExt cx="1421661" cy="1229130"/>
          </a:xfrm>
        </p:grpSpPr>
        <p:pic>
          <p:nvPicPr>
            <p:cNvPr id="269" name="Graphic 268" descr="Recycle with solid fill">
              <a:extLst>
                <a:ext uri="{FF2B5EF4-FFF2-40B4-BE49-F238E27FC236}">
                  <a16:creationId xmlns:a16="http://schemas.microsoft.com/office/drawing/2014/main" id="{A1D16AF1-29EB-B06C-5148-A4BDED97E840}"/>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6829171" y="2185842"/>
              <a:ext cx="914400" cy="914400"/>
            </a:xfrm>
            <a:prstGeom prst="rect">
              <a:avLst/>
            </a:prstGeom>
          </p:spPr>
        </p:pic>
        <p:sp>
          <p:nvSpPr>
            <p:cNvPr id="270" name="TextBox 269">
              <a:extLst>
                <a:ext uri="{FF2B5EF4-FFF2-40B4-BE49-F238E27FC236}">
                  <a16:creationId xmlns:a16="http://schemas.microsoft.com/office/drawing/2014/main" id="{31DC5E44-B049-80F2-7B95-038D393136F9}"/>
                </a:ext>
              </a:extLst>
            </p:cNvPr>
            <p:cNvSpPr txBox="1"/>
            <p:nvPr/>
          </p:nvSpPr>
          <p:spPr>
            <a:xfrm>
              <a:off x="6829171"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Milieustraat</a:t>
              </a:r>
            </a:p>
          </p:txBody>
        </p:sp>
        <p:grpSp>
          <p:nvGrpSpPr>
            <p:cNvPr id="271" name="Group 270">
              <a:extLst>
                <a:ext uri="{FF2B5EF4-FFF2-40B4-BE49-F238E27FC236}">
                  <a16:creationId xmlns:a16="http://schemas.microsoft.com/office/drawing/2014/main" id="{27FCA46F-6275-EFED-A9B3-9D789FE959CD}"/>
                </a:ext>
              </a:extLst>
            </p:cNvPr>
            <p:cNvGrpSpPr/>
            <p:nvPr/>
          </p:nvGrpSpPr>
          <p:grpSpPr>
            <a:xfrm>
              <a:off x="7687047" y="2404069"/>
              <a:ext cx="557007" cy="557007"/>
              <a:chOff x="7612109" y="3126484"/>
              <a:chExt cx="557007" cy="557007"/>
            </a:xfrm>
          </p:grpSpPr>
          <p:pic>
            <p:nvPicPr>
              <p:cNvPr id="272" name="Picture 271">
                <a:extLst>
                  <a:ext uri="{FF2B5EF4-FFF2-40B4-BE49-F238E27FC236}">
                    <a16:creationId xmlns:a16="http://schemas.microsoft.com/office/drawing/2014/main" id="{44960978-2874-3A33-D093-C9E6F3CBAE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73" name="TextBox 272">
                <a:extLst>
                  <a:ext uri="{FF2B5EF4-FFF2-40B4-BE49-F238E27FC236}">
                    <a16:creationId xmlns:a16="http://schemas.microsoft.com/office/drawing/2014/main" id="{E51DAD6B-B1A5-E229-E8D4-DFFF376F422D}"/>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4</a:t>
                </a:r>
              </a:p>
            </p:txBody>
          </p:sp>
        </p:grpSp>
      </p:grpSp>
      <p:grpSp>
        <p:nvGrpSpPr>
          <p:cNvPr id="274" name="Group 273">
            <a:extLst>
              <a:ext uri="{FF2B5EF4-FFF2-40B4-BE49-F238E27FC236}">
                <a16:creationId xmlns:a16="http://schemas.microsoft.com/office/drawing/2014/main" id="{D81028BB-F8D0-8FB8-306D-9C9362FFB0A2}"/>
              </a:ext>
            </a:extLst>
          </p:cNvPr>
          <p:cNvGrpSpPr/>
          <p:nvPr/>
        </p:nvGrpSpPr>
        <p:grpSpPr>
          <a:xfrm>
            <a:off x="10417439" y="5279878"/>
            <a:ext cx="1669526" cy="1229130"/>
            <a:chOff x="6574528" y="1871112"/>
            <a:chExt cx="1669526" cy="1229130"/>
          </a:xfrm>
        </p:grpSpPr>
        <p:pic>
          <p:nvPicPr>
            <p:cNvPr id="275" name="Graphic 274" descr="Schoolhouse with solid fill">
              <a:extLst>
                <a:ext uri="{FF2B5EF4-FFF2-40B4-BE49-F238E27FC236}">
                  <a16:creationId xmlns:a16="http://schemas.microsoft.com/office/drawing/2014/main" id="{1E166514-38A2-6330-62A5-610352A186B1}"/>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6829171" y="2185842"/>
              <a:ext cx="914400" cy="914400"/>
            </a:xfrm>
            <a:prstGeom prst="rect">
              <a:avLst/>
            </a:prstGeom>
          </p:spPr>
        </p:pic>
        <p:sp>
          <p:nvSpPr>
            <p:cNvPr id="276" name="TextBox 275">
              <a:extLst>
                <a:ext uri="{FF2B5EF4-FFF2-40B4-BE49-F238E27FC236}">
                  <a16:creationId xmlns:a16="http://schemas.microsoft.com/office/drawing/2014/main" id="{23025FA8-9227-C3A6-0C99-B5AC0CAD6487}"/>
                </a:ext>
              </a:extLst>
            </p:cNvPr>
            <p:cNvSpPr txBox="1"/>
            <p:nvPr/>
          </p:nvSpPr>
          <p:spPr>
            <a:xfrm>
              <a:off x="6574528" y="1871112"/>
              <a:ext cx="1421661" cy="423514"/>
            </a:xfrm>
            <a:prstGeom prst="rect">
              <a:avLst/>
            </a:prstGeom>
            <a:noFill/>
          </p:spPr>
          <p:txBody>
            <a:bodyPr wrap="square" rtlCol="0" anchor="ctr">
              <a:spAutoFit/>
            </a:bodyPr>
            <a:lstStyle/>
            <a:p>
              <a:pPr algn="ctr">
                <a:lnSpc>
                  <a:spcPct val="150000"/>
                </a:lnSpc>
              </a:pPr>
              <a:r>
                <a:rPr lang="en-NL" sz="1600" dirty="0">
                  <a:solidFill>
                    <a:srgbClr val="0B647F"/>
                  </a:solidFill>
                </a:rPr>
                <a:t>Gemeentehuis</a:t>
              </a:r>
            </a:p>
          </p:txBody>
        </p:sp>
        <p:grpSp>
          <p:nvGrpSpPr>
            <p:cNvPr id="277" name="Group 276">
              <a:extLst>
                <a:ext uri="{FF2B5EF4-FFF2-40B4-BE49-F238E27FC236}">
                  <a16:creationId xmlns:a16="http://schemas.microsoft.com/office/drawing/2014/main" id="{93D32F5B-45E1-437B-7C6F-D5CD404391A7}"/>
                </a:ext>
              </a:extLst>
            </p:cNvPr>
            <p:cNvGrpSpPr/>
            <p:nvPr/>
          </p:nvGrpSpPr>
          <p:grpSpPr>
            <a:xfrm>
              <a:off x="7687047" y="2404069"/>
              <a:ext cx="557007" cy="557007"/>
              <a:chOff x="7612109" y="3126484"/>
              <a:chExt cx="557007" cy="557007"/>
            </a:xfrm>
          </p:grpSpPr>
          <p:pic>
            <p:nvPicPr>
              <p:cNvPr id="278" name="Picture 277">
                <a:extLst>
                  <a:ext uri="{FF2B5EF4-FFF2-40B4-BE49-F238E27FC236}">
                    <a16:creationId xmlns:a16="http://schemas.microsoft.com/office/drawing/2014/main" id="{8C2A593A-E9B0-22D3-101F-A617D3EE56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79" name="TextBox 278">
                <a:extLst>
                  <a:ext uri="{FF2B5EF4-FFF2-40B4-BE49-F238E27FC236}">
                    <a16:creationId xmlns:a16="http://schemas.microsoft.com/office/drawing/2014/main" id="{9CE38DF8-89FE-B1E0-0C88-A5184BF8FCD0}"/>
                  </a:ext>
                </a:extLst>
              </p:cNvPr>
              <p:cNvSpPr txBox="1"/>
              <p:nvPr/>
            </p:nvSpPr>
            <p:spPr>
              <a:xfrm>
                <a:off x="7745694" y="3152074"/>
                <a:ext cx="288862" cy="423514"/>
              </a:xfrm>
              <a:prstGeom prst="rect">
                <a:avLst/>
              </a:prstGeom>
              <a:noFill/>
            </p:spPr>
            <p:txBody>
              <a:bodyPr wrap="none" rtlCol="0">
                <a:spAutoFit/>
              </a:bodyPr>
              <a:lstStyle/>
              <a:p>
                <a:pPr algn="ctr">
                  <a:lnSpc>
                    <a:spcPct val="150000"/>
                  </a:lnSpc>
                </a:pPr>
                <a:r>
                  <a:rPr lang="en-NL" sz="1600" dirty="0">
                    <a:solidFill>
                      <a:srgbClr val="0B647F"/>
                    </a:solidFill>
                  </a:rPr>
                  <a:t>4</a:t>
                </a:r>
              </a:p>
            </p:txBody>
          </p:sp>
        </p:grpSp>
      </p:grpSp>
      <p:grpSp>
        <p:nvGrpSpPr>
          <p:cNvPr id="280" name="Group 279">
            <a:extLst>
              <a:ext uri="{FF2B5EF4-FFF2-40B4-BE49-F238E27FC236}">
                <a16:creationId xmlns:a16="http://schemas.microsoft.com/office/drawing/2014/main" id="{7975F71B-4385-9115-0DB4-027AF1C085E4}"/>
              </a:ext>
            </a:extLst>
          </p:cNvPr>
          <p:cNvGrpSpPr/>
          <p:nvPr/>
        </p:nvGrpSpPr>
        <p:grpSpPr>
          <a:xfrm>
            <a:off x="6397676" y="2059759"/>
            <a:ext cx="851331" cy="195546"/>
            <a:chOff x="8140723" y="3032538"/>
            <a:chExt cx="1039972" cy="253409"/>
          </a:xfrm>
        </p:grpSpPr>
        <p:sp>
          <p:nvSpPr>
            <p:cNvPr id="281" name="Rectangle 280">
              <a:extLst>
                <a:ext uri="{FF2B5EF4-FFF2-40B4-BE49-F238E27FC236}">
                  <a16:creationId xmlns:a16="http://schemas.microsoft.com/office/drawing/2014/main" id="{15D11AAA-9E19-4B93-683D-02D76D7BAF8F}"/>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82" name="Rectangle 281">
              <a:extLst>
                <a:ext uri="{FF2B5EF4-FFF2-40B4-BE49-F238E27FC236}">
                  <a16:creationId xmlns:a16="http://schemas.microsoft.com/office/drawing/2014/main" id="{DFF544D5-1843-42EB-4272-8E52795D5155}"/>
                </a:ext>
              </a:extLst>
            </p:cNvPr>
            <p:cNvSpPr/>
            <p:nvPr/>
          </p:nvSpPr>
          <p:spPr>
            <a:xfrm>
              <a:off x="8658697"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283" name="Rectangle 282">
              <a:extLst>
                <a:ext uri="{FF2B5EF4-FFF2-40B4-BE49-F238E27FC236}">
                  <a16:creationId xmlns:a16="http://schemas.microsoft.com/office/drawing/2014/main" id="{A77ECD75-F293-092C-DA5B-A991E773B24A}"/>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284" name="Rectangle 283">
              <a:extLst>
                <a:ext uri="{FF2B5EF4-FFF2-40B4-BE49-F238E27FC236}">
                  <a16:creationId xmlns:a16="http://schemas.microsoft.com/office/drawing/2014/main" id="{612EB155-8127-F47D-597A-843B1180CAAF}"/>
                </a:ext>
              </a:extLst>
            </p:cNvPr>
            <p:cNvSpPr/>
            <p:nvPr/>
          </p:nvSpPr>
          <p:spPr>
            <a:xfrm>
              <a:off x="892869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285" name="Group 284">
            <a:extLst>
              <a:ext uri="{FF2B5EF4-FFF2-40B4-BE49-F238E27FC236}">
                <a16:creationId xmlns:a16="http://schemas.microsoft.com/office/drawing/2014/main" id="{7059CBF8-2CF1-3088-0582-67B889271F63}"/>
              </a:ext>
            </a:extLst>
          </p:cNvPr>
          <p:cNvGrpSpPr/>
          <p:nvPr/>
        </p:nvGrpSpPr>
        <p:grpSpPr>
          <a:xfrm>
            <a:off x="8549463" y="2059759"/>
            <a:ext cx="848157" cy="195546"/>
            <a:chOff x="8140723" y="3032538"/>
            <a:chExt cx="1036093" cy="253409"/>
          </a:xfrm>
        </p:grpSpPr>
        <p:sp>
          <p:nvSpPr>
            <p:cNvPr id="286" name="Rectangle 285">
              <a:extLst>
                <a:ext uri="{FF2B5EF4-FFF2-40B4-BE49-F238E27FC236}">
                  <a16:creationId xmlns:a16="http://schemas.microsoft.com/office/drawing/2014/main" id="{DA4E35DF-F727-0D5E-2817-9E87F8ADFF1D}"/>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287" name="Rectangle 286">
              <a:extLst>
                <a:ext uri="{FF2B5EF4-FFF2-40B4-BE49-F238E27FC236}">
                  <a16:creationId xmlns:a16="http://schemas.microsoft.com/office/drawing/2014/main" id="{EB816664-3C61-6BC8-0C91-4B0AD9843176}"/>
                </a:ext>
              </a:extLst>
            </p:cNvPr>
            <p:cNvSpPr/>
            <p:nvPr/>
          </p:nvSpPr>
          <p:spPr>
            <a:xfrm>
              <a:off x="865868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88" name="Rectangle 287">
              <a:extLst>
                <a:ext uri="{FF2B5EF4-FFF2-40B4-BE49-F238E27FC236}">
                  <a16:creationId xmlns:a16="http://schemas.microsoft.com/office/drawing/2014/main" id="{D46B5165-5EE0-DE2A-3E4C-CAC3230D68BA}"/>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89" name="Rectangle 288">
              <a:extLst>
                <a:ext uri="{FF2B5EF4-FFF2-40B4-BE49-F238E27FC236}">
                  <a16:creationId xmlns:a16="http://schemas.microsoft.com/office/drawing/2014/main" id="{9D43A1C6-A9C3-14D6-C6F3-E28F03CCC3AE}"/>
                </a:ext>
              </a:extLst>
            </p:cNvPr>
            <p:cNvSpPr/>
            <p:nvPr/>
          </p:nvSpPr>
          <p:spPr>
            <a:xfrm>
              <a:off x="8924816"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290" name="Group 289">
            <a:extLst>
              <a:ext uri="{FF2B5EF4-FFF2-40B4-BE49-F238E27FC236}">
                <a16:creationId xmlns:a16="http://schemas.microsoft.com/office/drawing/2014/main" id="{4A8AB970-8769-1161-A8F7-F5AC9F4D035D}"/>
              </a:ext>
            </a:extLst>
          </p:cNvPr>
          <p:cNvGrpSpPr/>
          <p:nvPr/>
        </p:nvGrpSpPr>
        <p:grpSpPr>
          <a:xfrm>
            <a:off x="10392710" y="2059759"/>
            <a:ext cx="851330" cy="195546"/>
            <a:chOff x="8140723" y="3032538"/>
            <a:chExt cx="1039973" cy="253409"/>
          </a:xfrm>
        </p:grpSpPr>
        <p:sp>
          <p:nvSpPr>
            <p:cNvPr id="291" name="Rectangle 290">
              <a:extLst>
                <a:ext uri="{FF2B5EF4-FFF2-40B4-BE49-F238E27FC236}">
                  <a16:creationId xmlns:a16="http://schemas.microsoft.com/office/drawing/2014/main" id="{12F4D44F-1C3A-2AE4-5807-FFA177B5B10B}"/>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292" name="Rectangle 291">
              <a:extLst>
                <a:ext uri="{FF2B5EF4-FFF2-40B4-BE49-F238E27FC236}">
                  <a16:creationId xmlns:a16="http://schemas.microsoft.com/office/drawing/2014/main" id="{69F302B5-1784-0E8F-5B1F-B9D1EB0185CB}"/>
                </a:ext>
              </a:extLst>
            </p:cNvPr>
            <p:cNvSpPr/>
            <p:nvPr/>
          </p:nvSpPr>
          <p:spPr>
            <a:xfrm>
              <a:off x="865870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93" name="Rectangle 292">
              <a:extLst>
                <a:ext uri="{FF2B5EF4-FFF2-40B4-BE49-F238E27FC236}">
                  <a16:creationId xmlns:a16="http://schemas.microsoft.com/office/drawing/2014/main" id="{622ED9A2-C3A3-339A-F17B-3FF38CE42B88}"/>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294" name="Rectangle 293">
              <a:extLst>
                <a:ext uri="{FF2B5EF4-FFF2-40B4-BE49-F238E27FC236}">
                  <a16:creationId xmlns:a16="http://schemas.microsoft.com/office/drawing/2014/main" id="{E18B6BB5-A39F-0022-1694-BD85DC598094}"/>
                </a:ext>
              </a:extLst>
            </p:cNvPr>
            <p:cNvSpPr/>
            <p:nvPr/>
          </p:nvSpPr>
          <p:spPr>
            <a:xfrm>
              <a:off x="892869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295" name="Group 294">
            <a:extLst>
              <a:ext uri="{FF2B5EF4-FFF2-40B4-BE49-F238E27FC236}">
                <a16:creationId xmlns:a16="http://schemas.microsoft.com/office/drawing/2014/main" id="{82C9438E-13A8-532A-B18D-638BFA1C09DA}"/>
              </a:ext>
            </a:extLst>
          </p:cNvPr>
          <p:cNvGrpSpPr/>
          <p:nvPr/>
        </p:nvGrpSpPr>
        <p:grpSpPr>
          <a:xfrm>
            <a:off x="5863643" y="3529215"/>
            <a:ext cx="848155" cy="196547"/>
            <a:chOff x="8140723" y="3029832"/>
            <a:chExt cx="1036095" cy="254706"/>
          </a:xfrm>
        </p:grpSpPr>
        <p:sp>
          <p:nvSpPr>
            <p:cNvPr id="296" name="Rectangle 295">
              <a:extLst>
                <a:ext uri="{FF2B5EF4-FFF2-40B4-BE49-F238E27FC236}">
                  <a16:creationId xmlns:a16="http://schemas.microsoft.com/office/drawing/2014/main" id="{69CDE312-1330-CBBB-3177-4C9BCA27B3FC}"/>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297" name="Rectangle 296">
              <a:extLst>
                <a:ext uri="{FF2B5EF4-FFF2-40B4-BE49-F238E27FC236}">
                  <a16:creationId xmlns:a16="http://schemas.microsoft.com/office/drawing/2014/main" id="{D82BBE78-8A27-E36C-91B3-290A8F78F794}"/>
                </a:ext>
              </a:extLst>
            </p:cNvPr>
            <p:cNvSpPr/>
            <p:nvPr/>
          </p:nvSpPr>
          <p:spPr>
            <a:xfrm>
              <a:off x="8658708"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298" name="Rectangle 297">
              <a:extLst>
                <a:ext uri="{FF2B5EF4-FFF2-40B4-BE49-F238E27FC236}">
                  <a16:creationId xmlns:a16="http://schemas.microsoft.com/office/drawing/2014/main" id="{6B98C28B-7C8F-9538-2E7C-559C3A5E356F}"/>
                </a:ext>
              </a:extLst>
            </p:cNvPr>
            <p:cNvSpPr/>
            <p:nvPr/>
          </p:nvSpPr>
          <p:spPr>
            <a:xfrm>
              <a:off x="8391215"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299" name="Rectangle 298">
              <a:extLst>
                <a:ext uri="{FF2B5EF4-FFF2-40B4-BE49-F238E27FC236}">
                  <a16:creationId xmlns:a16="http://schemas.microsoft.com/office/drawing/2014/main" id="{E7EC1DE2-1E93-D43B-0D53-32CA7D9818D5}"/>
                </a:ext>
              </a:extLst>
            </p:cNvPr>
            <p:cNvSpPr/>
            <p:nvPr/>
          </p:nvSpPr>
          <p:spPr>
            <a:xfrm>
              <a:off x="8924817"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grpSp>
      <p:grpSp>
        <p:nvGrpSpPr>
          <p:cNvPr id="300" name="Group 299">
            <a:extLst>
              <a:ext uri="{FF2B5EF4-FFF2-40B4-BE49-F238E27FC236}">
                <a16:creationId xmlns:a16="http://schemas.microsoft.com/office/drawing/2014/main" id="{6B14CE55-5830-E094-33D9-321AED320F58}"/>
              </a:ext>
            </a:extLst>
          </p:cNvPr>
          <p:cNvGrpSpPr/>
          <p:nvPr/>
        </p:nvGrpSpPr>
        <p:grpSpPr>
          <a:xfrm>
            <a:off x="7466899" y="3529214"/>
            <a:ext cx="838885" cy="196546"/>
            <a:chOff x="8140723" y="3029833"/>
            <a:chExt cx="1024768" cy="254705"/>
          </a:xfrm>
        </p:grpSpPr>
        <p:sp>
          <p:nvSpPr>
            <p:cNvPr id="301" name="Rectangle 300">
              <a:extLst>
                <a:ext uri="{FF2B5EF4-FFF2-40B4-BE49-F238E27FC236}">
                  <a16:creationId xmlns:a16="http://schemas.microsoft.com/office/drawing/2014/main" id="{7BB3E644-E6F2-BD28-699D-3DCBA4789958}"/>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02" name="Rectangle 301">
              <a:extLst>
                <a:ext uri="{FF2B5EF4-FFF2-40B4-BE49-F238E27FC236}">
                  <a16:creationId xmlns:a16="http://schemas.microsoft.com/office/drawing/2014/main" id="{48DFEA58-5D64-85CD-1B56-58CC12358EBA}"/>
                </a:ext>
              </a:extLst>
            </p:cNvPr>
            <p:cNvSpPr/>
            <p:nvPr/>
          </p:nvSpPr>
          <p:spPr>
            <a:xfrm>
              <a:off x="8651039" y="3033059"/>
              <a:ext cx="251999" cy="248774"/>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03" name="Rectangle 302">
              <a:extLst>
                <a:ext uri="{FF2B5EF4-FFF2-40B4-BE49-F238E27FC236}">
                  <a16:creationId xmlns:a16="http://schemas.microsoft.com/office/drawing/2014/main" id="{D38500F3-DAE5-6667-4F98-22B17DDAD99B}"/>
                </a:ext>
              </a:extLst>
            </p:cNvPr>
            <p:cNvSpPr/>
            <p:nvPr/>
          </p:nvSpPr>
          <p:spPr>
            <a:xfrm>
              <a:off x="8391216" y="3029833"/>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304" name="Rectangle 303">
              <a:extLst>
                <a:ext uri="{FF2B5EF4-FFF2-40B4-BE49-F238E27FC236}">
                  <a16:creationId xmlns:a16="http://schemas.microsoft.com/office/drawing/2014/main" id="{ED28485C-1449-BF48-629F-0CC2B04F6939}"/>
                </a:ext>
              </a:extLst>
            </p:cNvPr>
            <p:cNvSpPr/>
            <p:nvPr/>
          </p:nvSpPr>
          <p:spPr>
            <a:xfrm>
              <a:off x="8913491" y="3031633"/>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05" name="Group 304">
            <a:extLst>
              <a:ext uri="{FF2B5EF4-FFF2-40B4-BE49-F238E27FC236}">
                <a16:creationId xmlns:a16="http://schemas.microsoft.com/office/drawing/2014/main" id="{D061271C-2138-438A-504B-DDCC3477FD17}"/>
              </a:ext>
            </a:extLst>
          </p:cNvPr>
          <p:cNvGrpSpPr/>
          <p:nvPr/>
        </p:nvGrpSpPr>
        <p:grpSpPr>
          <a:xfrm>
            <a:off x="9072848" y="3529215"/>
            <a:ext cx="845067" cy="196547"/>
            <a:chOff x="8140723" y="3029832"/>
            <a:chExt cx="1032321" cy="254706"/>
          </a:xfrm>
        </p:grpSpPr>
        <p:sp>
          <p:nvSpPr>
            <p:cNvPr id="306" name="Rectangle 305">
              <a:extLst>
                <a:ext uri="{FF2B5EF4-FFF2-40B4-BE49-F238E27FC236}">
                  <a16:creationId xmlns:a16="http://schemas.microsoft.com/office/drawing/2014/main" id="{21FBE4D5-4204-4E74-4DD5-ED7075DB51C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07" name="Rectangle 306">
              <a:extLst>
                <a:ext uri="{FF2B5EF4-FFF2-40B4-BE49-F238E27FC236}">
                  <a16:creationId xmlns:a16="http://schemas.microsoft.com/office/drawing/2014/main" id="{33889A7F-8CFC-97C3-43E5-344AF0A204B0}"/>
                </a:ext>
              </a:extLst>
            </p:cNvPr>
            <p:cNvSpPr/>
            <p:nvPr/>
          </p:nvSpPr>
          <p:spPr>
            <a:xfrm>
              <a:off x="8658694" y="3033059"/>
              <a:ext cx="252000" cy="25147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308" name="Rectangle 307">
              <a:extLst>
                <a:ext uri="{FF2B5EF4-FFF2-40B4-BE49-F238E27FC236}">
                  <a16:creationId xmlns:a16="http://schemas.microsoft.com/office/drawing/2014/main" id="{8C160583-B4C3-3861-4A09-0ED91652F8D2}"/>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09" name="Rectangle 308">
              <a:extLst>
                <a:ext uri="{FF2B5EF4-FFF2-40B4-BE49-F238E27FC236}">
                  <a16:creationId xmlns:a16="http://schemas.microsoft.com/office/drawing/2014/main" id="{09DC4EBA-EDEA-4699-59BE-67FEC7CAA521}"/>
                </a:ext>
              </a:extLst>
            </p:cNvPr>
            <p:cNvSpPr/>
            <p:nvPr/>
          </p:nvSpPr>
          <p:spPr>
            <a:xfrm>
              <a:off x="892104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10" name="Group 309">
            <a:extLst>
              <a:ext uri="{FF2B5EF4-FFF2-40B4-BE49-F238E27FC236}">
                <a16:creationId xmlns:a16="http://schemas.microsoft.com/office/drawing/2014/main" id="{5135C0D3-71E8-9C69-2EDD-9892119A39F9}"/>
              </a:ext>
            </a:extLst>
          </p:cNvPr>
          <p:cNvGrpSpPr/>
          <p:nvPr/>
        </p:nvGrpSpPr>
        <p:grpSpPr>
          <a:xfrm>
            <a:off x="10682091" y="3529215"/>
            <a:ext cx="845068" cy="196547"/>
            <a:chOff x="8140723" y="3029832"/>
            <a:chExt cx="1032321" cy="254706"/>
          </a:xfrm>
        </p:grpSpPr>
        <p:sp>
          <p:nvSpPr>
            <p:cNvPr id="311" name="Rectangle 310">
              <a:extLst>
                <a:ext uri="{FF2B5EF4-FFF2-40B4-BE49-F238E27FC236}">
                  <a16:creationId xmlns:a16="http://schemas.microsoft.com/office/drawing/2014/main" id="{866B9E5F-84F9-5230-5A65-4CE1A9279B09}"/>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12" name="Rectangle 311">
              <a:extLst>
                <a:ext uri="{FF2B5EF4-FFF2-40B4-BE49-F238E27FC236}">
                  <a16:creationId xmlns:a16="http://schemas.microsoft.com/office/drawing/2014/main" id="{449557C8-E852-9EEB-790B-9AF61C5A4816}"/>
                </a:ext>
              </a:extLst>
            </p:cNvPr>
            <p:cNvSpPr/>
            <p:nvPr/>
          </p:nvSpPr>
          <p:spPr>
            <a:xfrm>
              <a:off x="8658693"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313" name="Rectangle 312">
              <a:extLst>
                <a:ext uri="{FF2B5EF4-FFF2-40B4-BE49-F238E27FC236}">
                  <a16:creationId xmlns:a16="http://schemas.microsoft.com/office/drawing/2014/main" id="{7D8BF8CC-0A84-326D-94A6-8412A9FC34E8}"/>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14" name="Rectangle 313">
              <a:extLst>
                <a:ext uri="{FF2B5EF4-FFF2-40B4-BE49-F238E27FC236}">
                  <a16:creationId xmlns:a16="http://schemas.microsoft.com/office/drawing/2014/main" id="{18F20747-1A5D-F8EA-5C17-6EC1676FC776}"/>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15" name="Group 314">
            <a:extLst>
              <a:ext uri="{FF2B5EF4-FFF2-40B4-BE49-F238E27FC236}">
                <a16:creationId xmlns:a16="http://schemas.microsoft.com/office/drawing/2014/main" id="{396C8E14-CF2D-27F9-8967-336EDADBF3B4}"/>
              </a:ext>
            </a:extLst>
          </p:cNvPr>
          <p:cNvGrpSpPr/>
          <p:nvPr/>
        </p:nvGrpSpPr>
        <p:grpSpPr>
          <a:xfrm>
            <a:off x="5863641" y="4999331"/>
            <a:ext cx="845067" cy="196547"/>
            <a:chOff x="8140723" y="3029831"/>
            <a:chExt cx="1032323" cy="254707"/>
          </a:xfrm>
        </p:grpSpPr>
        <p:sp>
          <p:nvSpPr>
            <p:cNvPr id="316" name="Rectangle 315">
              <a:extLst>
                <a:ext uri="{FF2B5EF4-FFF2-40B4-BE49-F238E27FC236}">
                  <a16:creationId xmlns:a16="http://schemas.microsoft.com/office/drawing/2014/main" id="{08B839C2-FBF8-CB50-EEA2-FE775B610A88}"/>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sp>
          <p:nvSpPr>
            <p:cNvPr id="317" name="Rectangle 316">
              <a:extLst>
                <a:ext uri="{FF2B5EF4-FFF2-40B4-BE49-F238E27FC236}">
                  <a16:creationId xmlns:a16="http://schemas.microsoft.com/office/drawing/2014/main" id="{4385FDD2-96DC-E1F8-9B69-8A59C518F16C}"/>
                </a:ext>
              </a:extLst>
            </p:cNvPr>
            <p:cNvSpPr/>
            <p:nvPr/>
          </p:nvSpPr>
          <p:spPr>
            <a:xfrm>
              <a:off x="8658702" y="3033059"/>
              <a:ext cx="251999" cy="2479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4</a:t>
              </a:r>
            </a:p>
          </p:txBody>
        </p:sp>
        <p:sp>
          <p:nvSpPr>
            <p:cNvPr id="318" name="Rectangle 317">
              <a:extLst>
                <a:ext uri="{FF2B5EF4-FFF2-40B4-BE49-F238E27FC236}">
                  <a16:creationId xmlns:a16="http://schemas.microsoft.com/office/drawing/2014/main" id="{71777970-2761-17A3-6C35-6DA4122027D0}"/>
                </a:ext>
              </a:extLst>
            </p:cNvPr>
            <p:cNvSpPr/>
            <p:nvPr/>
          </p:nvSpPr>
          <p:spPr>
            <a:xfrm>
              <a:off x="8391216" y="3029831"/>
              <a:ext cx="252000" cy="251169"/>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19" name="Rectangle 318">
              <a:extLst>
                <a:ext uri="{FF2B5EF4-FFF2-40B4-BE49-F238E27FC236}">
                  <a16:creationId xmlns:a16="http://schemas.microsoft.com/office/drawing/2014/main" id="{EF45922C-D610-B884-DEC9-2E55460BACDE}"/>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320" name="Group 319">
            <a:extLst>
              <a:ext uri="{FF2B5EF4-FFF2-40B4-BE49-F238E27FC236}">
                <a16:creationId xmlns:a16="http://schemas.microsoft.com/office/drawing/2014/main" id="{EB10900E-9E9A-9B37-4B2C-C71313003111}"/>
              </a:ext>
            </a:extLst>
          </p:cNvPr>
          <p:cNvGrpSpPr/>
          <p:nvPr/>
        </p:nvGrpSpPr>
        <p:grpSpPr>
          <a:xfrm>
            <a:off x="7466902" y="4999332"/>
            <a:ext cx="848157" cy="196547"/>
            <a:chOff x="8140723" y="3029831"/>
            <a:chExt cx="1036094" cy="254707"/>
          </a:xfrm>
        </p:grpSpPr>
        <p:sp>
          <p:nvSpPr>
            <p:cNvPr id="321" name="Rectangle 320">
              <a:extLst>
                <a:ext uri="{FF2B5EF4-FFF2-40B4-BE49-F238E27FC236}">
                  <a16:creationId xmlns:a16="http://schemas.microsoft.com/office/drawing/2014/main" id="{A580331A-9795-EB32-55E4-40E23F221270}"/>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322" name="Rectangle 321">
              <a:extLst>
                <a:ext uri="{FF2B5EF4-FFF2-40B4-BE49-F238E27FC236}">
                  <a16:creationId xmlns:a16="http://schemas.microsoft.com/office/drawing/2014/main" id="{32A7CEE3-ED7B-5363-D7F0-B217F66678CB}"/>
                </a:ext>
              </a:extLst>
            </p:cNvPr>
            <p:cNvSpPr/>
            <p:nvPr/>
          </p:nvSpPr>
          <p:spPr>
            <a:xfrm>
              <a:off x="8658692" y="3033060"/>
              <a:ext cx="251999" cy="247933"/>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23" name="Rectangle 322">
              <a:extLst>
                <a:ext uri="{FF2B5EF4-FFF2-40B4-BE49-F238E27FC236}">
                  <a16:creationId xmlns:a16="http://schemas.microsoft.com/office/drawing/2014/main" id="{04424914-9EF0-7CDF-CE40-691890BF7A32}"/>
                </a:ext>
              </a:extLst>
            </p:cNvPr>
            <p:cNvSpPr/>
            <p:nvPr/>
          </p:nvSpPr>
          <p:spPr>
            <a:xfrm>
              <a:off x="8391216" y="3029831"/>
              <a:ext cx="252000" cy="251156"/>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24" name="Rectangle 323">
              <a:extLst>
                <a:ext uri="{FF2B5EF4-FFF2-40B4-BE49-F238E27FC236}">
                  <a16:creationId xmlns:a16="http://schemas.microsoft.com/office/drawing/2014/main" id="{127B9636-F911-2D65-8B65-9179D1D60189}"/>
                </a:ext>
              </a:extLst>
            </p:cNvPr>
            <p:cNvSpPr/>
            <p:nvPr/>
          </p:nvSpPr>
          <p:spPr>
            <a:xfrm>
              <a:off x="8924817"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25" name="Group 324">
            <a:extLst>
              <a:ext uri="{FF2B5EF4-FFF2-40B4-BE49-F238E27FC236}">
                <a16:creationId xmlns:a16="http://schemas.microsoft.com/office/drawing/2014/main" id="{7C522CB1-622C-EBD1-6194-2C9B4A79A8D8}"/>
              </a:ext>
            </a:extLst>
          </p:cNvPr>
          <p:cNvGrpSpPr/>
          <p:nvPr/>
        </p:nvGrpSpPr>
        <p:grpSpPr>
          <a:xfrm>
            <a:off x="10682097" y="4999342"/>
            <a:ext cx="845069" cy="196547"/>
            <a:chOff x="8140723" y="3029832"/>
            <a:chExt cx="1032321" cy="254706"/>
          </a:xfrm>
        </p:grpSpPr>
        <p:sp>
          <p:nvSpPr>
            <p:cNvPr id="326" name="Rectangle 325">
              <a:extLst>
                <a:ext uri="{FF2B5EF4-FFF2-40B4-BE49-F238E27FC236}">
                  <a16:creationId xmlns:a16="http://schemas.microsoft.com/office/drawing/2014/main" id="{0DD6B6E2-4D9A-9732-36DF-C97658B7AC4C}"/>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27" name="Rectangle 326">
              <a:extLst>
                <a:ext uri="{FF2B5EF4-FFF2-40B4-BE49-F238E27FC236}">
                  <a16:creationId xmlns:a16="http://schemas.microsoft.com/office/drawing/2014/main" id="{4858B62D-870E-C422-A645-3577B99FF666}"/>
                </a:ext>
              </a:extLst>
            </p:cNvPr>
            <p:cNvSpPr/>
            <p:nvPr/>
          </p:nvSpPr>
          <p:spPr>
            <a:xfrm>
              <a:off x="8658685" y="3033060"/>
              <a:ext cx="251999" cy="25058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28" name="Rectangle 327">
              <a:extLst>
                <a:ext uri="{FF2B5EF4-FFF2-40B4-BE49-F238E27FC236}">
                  <a16:creationId xmlns:a16="http://schemas.microsoft.com/office/drawing/2014/main" id="{10B44A85-7BC7-5166-97C3-6725A386FACC}"/>
                </a:ext>
              </a:extLst>
            </p:cNvPr>
            <p:cNvSpPr/>
            <p:nvPr/>
          </p:nvSpPr>
          <p:spPr>
            <a:xfrm>
              <a:off x="8391216" y="3029832"/>
              <a:ext cx="252000" cy="25381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29" name="Rectangle 328">
              <a:extLst>
                <a:ext uri="{FF2B5EF4-FFF2-40B4-BE49-F238E27FC236}">
                  <a16:creationId xmlns:a16="http://schemas.microsoft.com/office/drawing/2014/main" id="{9DE0C2EE-FE1E-DE24-8681-D74EB9582E44}"/>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4</a:t>
              </a:r>
            </a:p>
          </p:txBody>
        </p:sp>
      </p:grpSp>
      <p:grpSp>
        <p:nvGrpSpPr>
          <p:cNvPr id="330" name="Group 329">
            <a:extLst>
              <a:ext uri="{FF2B5EF4-FFF2-40B4-BE49-F238E27FC236}">
                <a16:creationId xmlns:a16="http://schemas.microsoft.com/office/drawing/2014/main" id="{AC6EE72E-4A30-7DA0-3B69-5D81EFB1D4F7}"/>
              </a:ext>
            </a:extLst>
          </p:cNvPr>
          <p:cNvGrpSpPr/>
          <p:nvPr/>
        </p:nvGrpSpPr>
        <p:grpSpPr>
          <a:xfrm>
            <a:off x="5875237" y="6470009"/>
            <a:ext cx="848155" cy="195546"/>
            <a:chOff x="8140723" y="3032538"/>
            <a:chExt cx="1036094" cy="253409"/>
          </a:xfrm>
        </p:grpSpPr>
        <p:sp>
          <p:nvSpPr>
            <p:cNvPr id="331" name="Rectangle 330">
              <a:extLst>
                <a:ext uri="{FF2B5EF4-FFF2-40B4-BE49-F238E27FC236}">
                  <a16:creationId xmlns:a16="http://schemas.microsoft.com/office/drawing/2014/main" id="{EED28060-63AC-7213-0E2D-E796BEA119BA}"/>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332" name="Rectangle 331">
              <a:extLst>
                <a:ext uri="{FF2B5EF4-FFF2-40B4-BE49-F238E27FC236}">
                  <a16:creationId xmlns:a16="http://schemas.microsoft.com/office/drawing/2014/main" id="{22EA0D74-617F-F372-8454-438E23C71957}"/>
                </a:ext>
              </a:extLst>
            </p:cNvPr>
            <p:cNvSpPr/>
            <p:nvPr/>
          </p:nvSpPr>
          <p:spPr>
            <a:xfrm>
              <a:off x="8658681" y="3033059"/>
              <a:ext cx="251998"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33" name="Rectangle 332">
              <a:extLst>
                <a:ext uri="{FF2B5EF4-FFF2-40B4-BE49-F238E27FC236}">
                  <a16:creationId xmlns:a16="http://schemas.microsoft.com/office/drawing/2014/main" id="{CD7A8844-A087-25CF-4290-EC8420523B60}"/>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34" name="Rectangle 333">
              <a:extLst>
                <a:ext uri="{FF2B5EF4-FFF2-40B4-BE49-F238E27FC236}">
                  <a16:creationId xmlns:a16="http://schemas.microsoft.com/office/drawing/2014/main" id="{94E58F5F-6828-CBA3-C964-A72673DAB636}"/>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grpSp>
        <p:nvGrpSpPr>
          <p:cNvPr id="335" name="Group 334">
            <a:extLst>
              <a:ext uri="{FF2B5EF4-FFF2-40B4-BE49-F238E27FC236}">
                <a16:creationId xmlns:a16="http://schemas.microsoft.com/office/drawing/2014/main" id="{FE58D052-646A-E929-57F5-EB7C4D822F22}"/>
              </a:ext>
            </a:extLst>
          </p:cNvPr>
          <p:cNvGrpSpPr/>
          <p:nvPr/>
        </p:nvGrpSpPr>
        <p:grpSpPr>
          <a:xfrm>
            <a:off x="7478479" y="6470009"/>
            <a:ext cx="848155" cy="195546"/>
            <a:chOff x="8140723" y="3032538"/>
            <a:chExt cx="1036094" cy="253409"/>
          </a:xfrm>
        </p:grpSpPr>
        <p:sp>
          <p:nvSpPr>
            <p:cNvPr id="336" name="Rectangle 335">
              <a:extLst>
                <a:ext uri="{FF2B5EF4-FFF2-40B4-BE49-F238E27FC236}">
                  <a16:creationId xmlns:a16="http://schemas.microsoft.com/office/drawing/2014/main" id="{7B5B1929-5F1A-D1AD-BF3E-677AADF392BE}"/>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sp>
          <p:nvSpPr>
            <p:cNvPr id="337" name="Rectangle 336">
              <a:extLst>
                <a:ext uri="{FF2B5EF4-FFF2-40B4-BE49-F238E27FC236}">
                  <a16:creationId xmlns:a16="http://schemas.microsoft.com/office/drawing/2014/main" id="{BA0B009B-26F5-F97A-CE3E-988E21E40251}"/>
                </a:ext>
              </a:extLst>
            </p:cNvPr>
            <p:cNvSpPr/>
            <p:nvPr/>
          </p:nvSpPr>
          <p:spPr>
            <a:xfrm>
              <a:off x="8658701"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0</a:t>
              </a:r>
            </a:p>
          </p:txBody>
        </p:sp>
        <p:sp>
          <p:nvSpPr>
            <p:cNvPr id="338" name="Rectangle 337">
              <a:extLst>
                <a:ext uri="{FF2B5EF4-FFF2-40B4-BE49-F238E27FC236}">
                  <a16:creationId xmlns:a16="http://schemas.microsoft.com/office/drawing/2014/main" id="{934F82C8-D91D-332D-2121-E79591091C08}"/>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3</a:t>
              </a:r>
            </a:p>
          </p:txBody>
        </p:sp>
        <p:sp>
          <p:nvSpPr>
            <p:cNvPr id="339" name="Rectangle 338">
              <a:extLst>
                <a:ext uri="{FF2B5EF4-FFF2-40B4-BE49-F238E27FC236}">
                  <a16:creationId xmlns:a16="http://schemas.microsoft.com/office/drawing/2014/main" id="{67E2CB67-2B0F-C846-91C5-52332A6BEBC4}"/>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40" name="Group 339">
            <a:extLst>
              <a:ext uri="{FF2B5EF4-FFF2-40B4-BE49-F238E27FC236}">
                <a16:creationId xmlns:a16="http://schemas.microsoft.com/office/drawing/2014/main" id="{00C034A2-52BE-EFA7-53D6-A9639DFEB1A9}"/>
              </a:ext>
            </a:extLst>
          </p:cNvPr>
          <p:cNvGrpSpPr/>
          <p:nvPr/>
        </p:nvGrpSpPr>
        <p:grpSpPr>
          <a:xfrm>
            <a:off x="9084433" y="6470009"/>
            <a:ext cx="845067" cy="195546"/>
            <a:chOff x="8140723" y="3032538"/>
            <a:chExt cx="1032322" cy="253409"/>
          </a:xfrm>
        </p:grpSpPr>
        <p:sp>
          <p:nvSpPr>
            <p:cNvPr id="341" name="Rectangle 340">
              <a:extLst>
                <a:ext uri="{FF2B5EF4-FFF2-40B4-BE49-F238E27FC236}">
                  <a16:creationId xmlns:a16="http://schemas.microsoft.com/office/drawing/2014/main" id="{9137FCBF-66EA-6679-2BBA-AB1A7E565678}"/>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42" name="Rectangle 341">
              <a:extLst>
                <a:ext uri="{FF2B5EF4-FFF2-40B4-BE49-F238E27FC236}">
                  <a16:creationId xmlns:a16="http://schemas.microsoft.com/office/drawing/2014/main" id="{3D78F25A-2B25-95C0-9DCC-592CC5D23B82}"/>
                </a:ext>
              </a:extLst>
            </p:cNvPr>
            <p:cNvSpPr/>
            <p:nvPr/>
          </p:nvSpPr>
          <p:spPr>
            <a:xfrm>
              <a:off x="865104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43" name="Rectangle 342">
              <a:extLst>
                <a:ext uri="{FF2B5EF4-FFF2-40B4-BE49-F238E27FC236}">
                  <a16:creationId xmlns:a16="http://schemas.microsoft.com/office/drawing/2014/main" id="{15803309-D8E6-6543-E64E-CD735C651254}"/>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44" name="Rectangle 343">
              <a:extLst>
                <a:ext uri="{FF2B5EF4-FFF2-40B4-BE49-F238E27FC236}">
                  <a16:creationId xmlns:a16="http://schemas.microsoft.com/office/drawing/2014/main" id="{5F335ED8-05AF-481E-E043-81C7DB3CF801}"/>
                </a:ext>
              </a:extLst>
            </p:cNvPr>
            <p:cNvSpPr/>
            <p:nvPr/>
          </p:nvSpPr>
          <p:spPr>
            <a:xfrm>
              <a:off x="892104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grpSp>
      <p:grpSp>
        <p:nvGrpSpPr>
          <p:cNvPr id="345" name="Group 344">
            <a:extLst>
              <a:ext uri="{FF2B5EF4-FFF2-40B4-BE49-F238E27FC236}">
                <a16:creationId xmlns:a16="http://schemas.microsoft.com/office/drawing/2014/main" id="{C29CC62D-C8CF-AFAA-A812-93BF2FECA2C9}"/>
              </a:ext>
            </a:extLst>
          </p:cNvPr>
          <p:cNvGrpSpPr/>
          <p:nvPr/>
        </p:nvGrpSpPr>
        <p:grpSpPr>
          <a:xfrm>
            <a:off x="10693667" y="6470009"/>
            <a:ext cx="851328" cy="195546"/>
            <a:chOff x="8140723" y="3032538"/>
            <a:chExt cx="1039971" cy="253409"/>
          </a:xfrm>
        </p:grpSpPr>
        <p:sp>
          <p:nvSpPr>
            <p:cNvPr id="346" name="Rectangle 345">
              <a:extLst>
                <a:ext uri="{FF2B5EF4-FFF2-40B4-BE49-F238E27FC236}">
                  <a16:creationId xmlns:a16="http://schemas.microsoft.com/office/drawing/2014/main" id="{C0BAFBBB-BC0A-CB43-F00B-10180EA7E215}"/>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1</a:t>
              </a:r>
            </a:p>
          </p:txBody>
        </p:sp>
        <p:sp>
          <p:nvSpPr>
            <p:cNvPr id="347" name="Rectangle 346">
              <a:extLst>
                <a:ext uri="{FF2B5EF4-FFF2-40B4-BE49-F238E27FC236}">
                  <a16:creationId xmlns:a16="http://schemas.microsoft.com/office/drawing/2014/main" id="{F00BEB8F-C351-0375-C06D-1090DCCCAFC6}"/>
                </a:ext>
              </a:extLst>
            </p:cNvPr>
            <p:cNvSpPr/>
            <p:nvPr/>
          </p:nvSpPr>
          <p:spPr>
            <a:xfrm>
              <a:off x="865869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48" name="Rectangle 347">
              <a:extLst>
                <a:ext uri="{FF2B5EF4-FFF2-40B4-BE49-F238E27FC236}">
                  <a16:creationId xmlns:a16="http://schemas.microsoft.com/office/drawing/2014/main" id="{284DC475-3E0C-253D-0D1B-FF2042BBB56E}"/>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49" name="Rectangle 348">
              <a:extLst>
                <a:ext uri="{FF2B5EF4-FFF2-40B4-BE49-F238E27FC236}">
                  <a16:creationId xmlns:a16="http://schemas.microsoft.com/office/drawing/2014/main" id="{39A91D94-CD33-014D-E0AD-BCFFF5A8727D}"/>
                </a:ext>
              </a:extLst>
            </p:cNvPr>
            <p:cNvSpPr/>
            <p:nvPr/>
          </p:nvSpPr>
          <p:spPr>
            <a:xfrm>
              <a:off x="892869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2</a:t>
              </a:r>
            </a:p>
          </p:txBody>
        </p:sp>
      </p:grpSp>
      <p:cxnSp>
        <p:nvCxnSpPr>
          <p:cNvPr id="350" name="Straight Connector 349">
            <a:extLst>
              <a:ext uri="{FF2B5EF4-FFF2-40B4-BE49-F238E27FC236}">
                <a16:creationId xmlns:a16="http://schemas.microsoft.com/office/drawing/2014/main" id="{8475CACA-969B-74BA-856D-C4F04217A511}"/>
              </a:ext>
            </a:extLst>
          </p:cNvPr>
          <p:cNvCxnSpPr>
            <a:cxnSpLocks/>
          </p:cNvCxnSpPr>
          <p:nvPr/>
        </p:nvCxnSpPr>
        <p:spPr>
          <a:xfrm flipH="1">
            <a:off x="5016191" y="2319997"/>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BEEFB339-E9F7-8676-9B73-C128F4FA0745}"/>
              </a:ext>
            </a:extLst>
          </p:cNvPr>
          <p:cNvCxnSpPr>
            <a:cxnSpLocks/>
          </p:cNvCxnSpPr>
          <p:nvPr/>
        </p:nvCxnSpPr>
        <p:spPr>
          <a:xfrm flipH="1">
            <a:off x="5007802" y="3839803"/>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190A956B-CC5C-F243-0DF4-A6F5D236F7B8}"/>
              </a:ext>
            </a:extLst>
          </p:cNvPr>
          <p:cNvCxnSpPr>
            <a:cxnSpLocks/>
          </p:cNvCxnSpPr>
          <p:nvPr/>
        </p:nvCxnSpPr>
        <p:spPr>
          <a:xfrm flipH="1">
            <a:off x="5007802" y="5344635"/>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353" name="Group 352">
            <a:extLst>
              <a:ext uri="{FF2B5EF4-FFF2-40B4-BE49-F238E27FC236}">
                <a16:creationId xmlns:a16="http://schemas.microsoft.com/office/drawing/2014/main" id="{19C52F4B-032E-0D5C-59E9-8155DAFBB4F6}"/>
              </a:ext>
            </a:extLst>
          </p:cNvPr>
          <p:cNvGrpSpPr/>
          <p:nvPr/>
        </p:nvGrpSpPr>
        <p:grpSpPr>
          <a:xfrm>
            <a:off x="6911729" y="682830"/>
            <a:ext cx="4220261" cy="215121"/>
            <a:chOff x="430430" y="6044585"/>
            <a:chExt cx="4220261" cy="215121"/>
          </a:xfrm>
        </p:grpSpPr>
        <p:sp>
          <p:nvSpPr>
            <p:cNvPr id="354" name="Rectangle 353">
              <a:extLst>
                <a:ext uri="{FF2B5EF4-FFF2-40B4-BE49-F238E27FC236}">
                  <a16:creationId xmlns:a16="http://schemas.microsoft.com/office/drawing/2014/main" id="{195325A2-C0E5-598E-2FC0-9027CBA4DF60}"/>
                </a:ext>
              </a:extLst>
            </p:cNvPr>
            <p:cNvSpPr/>
            <p:nvPr/>
          </p:nvSpPr>
          <p:spPr>
            <a:xfrm>
              <a:off x="430430" y="6044585"/>
              <a:ext cx="1050302" cy="21474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tx1"/>
                  </a:solidFill>
                </a:rPr>
                <a:t>Geluk</a:t>
              </a:r>
            </a:p>
          </p:txBody>
        </p:sp>
        <p:sp>
          <p:nvSpPr>
            <p:cNvPr id="355" name="Rectangle 354">
              <a:extLst>
                <a:ext uri="{FF2B5EF4-FFF2-40B4-BE49-F238E27FC236}">
                  <a16:creationId xmlns:a16="http://schemas.microsoft.com/office/drawing/2014/main" id="{6A908C3F-38B7-4629-0B18-467B23E053F2}"/>
                </a:ext>
              </a:extLst>
            </p:cNvPr>
            <p:cNvSpPr/>
            <p:nvPr/>
          </p:nvSpPr>
          <p:spPr>
            <a:xfrm>
              <a:off x="1488809" y="6044585"/>
              <a:ext cx="1050302" cy="214740"/>
            </a:xfrm>
            <a:prstGeom prst="rect">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Gezondheid</a:t>
              </a:r>
            </a:p>
          </p:txBody>
        </p:sp>
        <p:sp>
          <p:nvSpPr>
            <p:cNvPr id="356" name="Rectangle 355">
              <a:extLst>
                <a:ext uri="{FF2B5EF4-FFF2-40B4-BE49-F238E27FC236}">
                  <a16:creationId xmlns:a16="http://schemas.microsoft.com/office/drawing/2014/main" id="{DF56EFA1-D60A-30B0-3064-7D0FBE814827}"/>
                </a:ext>
              </a:extLst>
            </p:cNvPr>
            <p:cNvSpPr/>
            <p:nvPr/>
          </p:nvSpPr>
          <p:spPr>
            <a:xfrm>
              <a:off x="3600389" y="6044966"/>
              <a:ext cx="1050302" cy="21474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tx1"/>
                  </a:solidFill>
                </a:rPr>
                <a:t>Economie</a:t>
              </a:r>
            </a:p>
          </p:txBody>
        </p:sp>
        <p:sp>
          <p:nvSpPr>
            <p:cNvPr id="357" name="Rectangle 356">
              <a:extLst>
                <a:ext uri="{FF2B5EF4-FFF2-40B4-BE49-F238E27FC236}">
                  <a16:creationId xmlns:a16="http://schemas.microsoft.com/office/drawing/2014/main" id="{83F1BB83-225E-DFBA-FE20-EA70975E730E}"/>
                </a:ext>
              </a:extLst>
            </p:cNvPr>
            <p:cNvSpPr/>
            <p:nvPr/>
          </p:nvSpPr>
          <p:spPr>
            <a:xfrm>
              <a:off x="2547188" y="6044585"/>
              <a:ext cx="1050302" cy="21474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bg1"/>
                  </a:solidFill>
                </a:rPr>
                <a:t>Veiligheid</a:t>
              </a:r>
            </a:p>
          </p:txBody>
        </p:sp>
      </p:grpSp>
      <p:grpSp>
        <p:nvGrpSpPr>
          <p:cNvPr id="358" name="Group 357">
            <a:extLst>
              <a:ext uri="{FF2B5EF4-FFF2-40B4-BE49-F238E27FC236}">
                <a16:creationId xmlns:a16="http://schemas.microsoft.com/office/drawing/2014/main" id="{1931504E-5E8B-1F7D-B8F3-31A55E99E479}"/>
              </a:ext>
            </a:extLst>
          </p:cNvPr>
          <p:cNvGrpSpPr/>
          <p:nvPr/>
        </p:nvGrpSpPr>
        <p:grpSpPr>
          <a:xfrm>
            <a:off x="9047362" y="4995915"/>
            <a:ext cx="845067" cy="199966"/>
            <a:chOff x="8140723" y="3028945"/>
            <a:chExt cx="1032323" cy="259137"/>
          </a:xfrm>
        </p:grpSpPr>
        <p:sp>
          <p:nvSpPr>
            <p:cNvPr id="359" name="Rectangle 358">
              <a:extLst>
                <a:ext uri="{FF2B5EF4-FFF2-40B4-BE49-F238E27FC236}">
                  <a16:creationId xmlns:a16="http://schemas.microsoft.com/office/drawing/2014/main" id="{DA7E4CDC-904F-360F-259D-31D5A32055EE}"/>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3</a:t>
              </a:r>
            </a:p>
          </p:txBody>
        </p:sp>
        <p:sp>
          <p:nvSpPr>
            <p:cNvPr id="360" name="Rectangle 359">
              <a:extLst>
                <a:ext uri="{FF2B5EF4-FFF2-40B4-BE49-F238E27FC236}">
                  <a16:creationId xmlns:a16="http://schemas.microsoft.com/office/drawing/2014/main" id="{4B1CE607-BD70-70B3-9F8B-20A67CBFEACC}"/>
                </a:ext>
              </a:extLst>
            </p:cNvPr>
            <p:cNvSpPr/>
            <p:nvPr/>
          </p:nvSpPr>
          <p:spPr>
            <a:xfrm>
              <a:off x="8658702" y="3028945"/>
              <a:ext cx="251999" cy="2582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1</a:t>
              </a:r>
            </a:p>
          </p:txBody>
        </p:sp>
        <p:sp>
          <p:nvSpPr>
            <p:cNvPr id="361" name="Rectangle 360">
              <a:extLst>
                <a:ext uri="{FF2B5EF4-FFF2-40B4-BE49-F238E27FC236}">
                  <a16:creationId xmlns:a16="http://schemas.microsoft.com/office/drawing/2014/main" id="{25E84FA3-1E70-A4F1-5136-9563E5008E90}"/>
                </a:ext>
              </a:extLst>
            </p:cNvPr>
            <p:cNvSpPr/>
            <p:nvPr/>
          </p:nvSpPr>
          <p:spPr>
            <a:xfrm>
              <a:off x="8391216" y="3029831"/>
              <a:ext cx="252000" cy="25825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2</a:t>
              </a:r>
            </a:p>
          </p:txBody>
        </p:sp>
        <p:sp>
          <p:nvSpPr>
            <p:cNvPr id="362" name="Rectangle 361">
              <a:extLst>
                <a:ext uri="{FF2B5EF4-FFF2-40B4-BE49-F238E27FC236}">
                  <a16:creationId xmlns:a16="http://schemas.microsoft.com/office/drawing/2014/main" id="{543BDA92-0604-FF6B-496F-8552D143BED3}"/>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rPr>
                <a:t>0</a:t>
              </a:r>
            </a:p>
          </p:txBody>
        </p:sp>
      </p:grpSp>
      <p:grpSp>
        <p:nvGrpSpPr>
          <p:cNvPr id="15" name="Group 14">
            <a:extLst>
              <a:ext uri="{FF2B5EF4-FFF2-40B4-BE49-F238E27FC236}">
                <a16:creationId xmlns:a16="http://schemas.microsoft.com/office/drawing/2014/main" id="{3D7F8F23-9882-198A-37D7-74040DE70BD8}"/>
              </a:ext>
            </a:extLst>
          </p:cNvPr>
          <p:cNvGrpSpPr/>
          <p:nvPr/>
        </p:nvGrpSpPr>
        <p:grpSpPr>
          <a:xfrm>
            <a:off x="9325239" y="-10452"/>
            <a:ext cx="2866761" cy="609783"/>
            <a:chOff x="8701645" y="1332366"/>
            <a:chExt cx="2866761" cy="609783"/>
          </a:xfrm>
        </p:grpSpPr>
        <p:sp>
          <p:nvSpPr>
            <p:cNvPr id="16" name="Rectangle 15">
              <a:extLst>
                <a:ext uri="{FF2B5EF4-FFF2-40B4-BE49-F238E27FC236}">
                  <a16:creationId xmlns:a16="http://schemas.microsoft.com/office/drawing/2014/main" id="{EA2615E0-96F0-6263-5E8A-F877678C5CDB}"/>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rPr>
                <a:t>BOUWEN</a:t>
              </a:r>
            </a:p>
          </p:txBody>
        </p:sp>
        <p:pic>
          <p:nvPicPr>
            <p:cNvPr id="17" name="Graphic 16" descr="Hammer with solid fill">
              <a:extLst>
                <a:ext uri="{FF2B5EF4-FFF2-40B4-BE49-F238E27FC236}">
                  <a16:creationId xmlns:a16="http://schemas.microsoft.com/office/drawing/2014/main" id="{6EEEB5A1-AEF2-0830-A672-47F4165DF2C7}"/>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flipH="1">
              <a:off x="8778149" y="1376998"/>
              <a:ext cx="547090" cy="547090"/>
            </a:xfrm>
            <a:prstGeom prst="rect">
              <a:avLst/>
            </a:prstGeom>
          </p:spPr>
        </p:pic>
        <p:pic>
          <p:nvPicPr>
            <p:cNvPr id="18" name="Graphic 17" descr="Hammer with solid fill">
              <a:extLst>
                <a:ext uri="{FF2B5EF4-FFF2-40B4-BE49-F238E27FC236}">
                  <a16:creationId xmlns:a16="http://schemas.microsoft.com/office/drawing/2014/main" id="{A8779D39-7452-7DD1-61AF-4B6C37335479}"/>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10919738" y="1379852"/>
              <a:ext cx="547090" cy="547090"/>
            </a:xfrm>
            <a:prstGeom prst="rect">
              <a:avLst/>
            </a:prstGeom>
          </p:spPr>
        </p:pic>
      </p:grpSp>
      <p:sp>
        <p:nvSpPr>
          <p:cNvPr id="19" name="Rectangle 18">
            <a:extLst>
              <a:ext uri="{FF2B5EF4-FFF2-40B4-BE49-F238E27FC236}">
                <a16:creationId xmlns:a16="http://schemas.microsoft.com/office/drawing/2014/main" id="{4901D2BA-F885-71A4-049F-53E70B44A8DD}"/>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Ronde</a:t>
            </a:r>
          </a:p>
          <a:p>
            <a:pPr algn="ctr"/>
            <a:r>
              <a:rPr lang="en-NL" sz="2000" dirty="0">
                <a:solidFill>
                  <a:schemeClr val="bg1"/>
                </a:solidFill>
              </a:rPr>
              <a:t>2</a:t>
            </a:r>
          </a:p>
        </p:txBody>
      </p:sp>
      <p:pic>
        <p:nvPicPr>
          <p:cNvPr id="2" name="Afbeelding 1">
            <a:extLst>
              <a:ext uri="{FF2B5EF4-FFF2-40B4-BE49-F238E27FC236}">
                <a16:creationId xmlns:a16="http://schemas.microsoft.com/office/drawing/2014/main" id="{E07D0600-9D5E-939F-1AC1-9F9D269DAE7B}"/>
              </a:ext>
            </a:extLst>
          </p:cNvPr>
          <p:cNvPicPr>
            <a:picLocks noChangeAspect="1"/>
          </p:cNvPicPr>
          <p:nvPr/>
        </p:nvPicPr>
        <p:blipFill>
          <a:blip r:embed="rId19"/>
          <a:stretch>
            <a:fillRect/>
          </a:stretch>
        </p:blipFill>
        <p:spPr>
          <a:xfrm>
            <a:off x="668865" y="1562462"/>
            <a:ext cx="5602228" cy="421484"/>
          </a:xfrm>
          <a:prstGeom prst="rect">
            <a:avLst/>
          </a:prstGeom>
        </p:spPr>
      </p:pic>
      <p:sp>
        <p:nvSpPr>
          <p:cNvPr id="6" name="TextBox 18">
            <a:extLst>
              <a:ext uri="{FF2B5EF4-FFF2-40B4-BE49-F238E27FC236}">
                <a16:creationId xmlns:a16="http://schemas.microsoft.com/office/drawing/2014/main" id="{2A4AECEA-DDD0-8F12-05E0-93291EB7E7C7}"/>
              </a:ext>
            </a:extLst>
          </p:cNvPr>
          <p:cNvSpPr txBox="1"/>
          <p:nvPr/>
        </p:nvSpPr>
        <p:spPr>
          <a:xfrm>
            <a:off x="1212109" y="1556820"/>
            <a:ext cx="3901196" cy="423449"/>
          </a:xfrm>
          <a:prstGeom prst="rect">
            <a:avLst/>
          </a:prstGeom>
          <a:noFill/>
        </p:spPr>
        <p:txBody>
          <a:bodyPr wrap="square" rtlCol="0">
            <a:spAutoFit/>
          </a:bodyPr>
          <a:lstStyle/>
          <a:p>
            <a:pPr algn="ctr">
              <a:lnSpc>
                <a:spcPct val="150000"/>
              </a:lnSpc>
            </a:pPr>
            <a:r>
              <a:rPr lang="en-GB"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BESTEED JE BELASTINGGELD</a:t>
            </a:r>
            <a:endParaRPr lang="en-NL" sz="1600" b="1">
              <a:solidFill>
                <a:srgbClr val="E7E5E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7" name="TextBox 29">
            <a:extLst>
              <a:ext uri="{FF2B5EF4-FFF2-40B4-BE49-F238E27FC236}">
                <a16:creationId xmlns:a16="http://schemas.microsoft.com/office/drawing/2014/main" id="{2FEB8AEE-FBE0-2794-BA2C-840B93ED408F}"/>
              </a:ext>
            </a:extLst>
          </p:cNvPr>
          <p:cNvSpPr txBox="1"/>
          <p:nvPr/>
        </p:nvSpPr>
        <p:spPr>
          <a:xfrm>
            <a:off x="650303" y="2100601"/>
            <a:ext cx="4373582" cy="1719849"/>
          </a:xfrm>
          <a:prstGeom prst="rect">
            <a:avLst/>
          </a:prstGeom>
          <a:solidFill>
            <a:srgbClr val="9CB08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200" b="1" dirty="0">
                <a:latin typeface="Avenir Book" panose="02000503020000020003" pitchFamily="2" charset="0"/>
              </a:rPr>
              <a:t>Kies gebouwen die jullie willen kopen van het belastinggeld. </a:t>
            </a:r>
          </a:p>
          <a:p>
            <a:pPr>
              <a:lnSpc>
                <a:spcPct val="150000"/>
              </a:lnSpc>
            </a:pPr>
            <a:r>
              <a:rPr lang="nl-NL" sz="1200" dirty="0">
                <a:latin typeface="Avenir Book" panose="02000503020000020003" pitchFamily="2" charset="0"/>
              </a:rPr>
              <a:t>Gebouwen mogen maximaal twee keer in je stad voorkomen. Je mag de voordelen van gebeurtenissen dan verdubbelen. </a:t>
            </a:r>
          </a:p>
        </p:txBody>
      </p:sp>
      <p:sp>
        <p:nvSpPr>
          <p:cNvPr id="8" name="TextBox 2">
            <a:extLst>
              <a:ext uri="{FF2B5EF4-FFF2-40B4-BE49-F238E27FC236}">
                <a16:creationId xmlns:a16="http://schemas.microsoft.com/office/drawing/2014/main" id="{F71FA2D4-A8AC-0543-C334-B515731A13F8}"/>
              </a:ext>
            </a:extLst>
          </p:cNvPr>
          <p:cNvSpPr txBox="1"/>
          <p:nvPr/>
        </p:nvSpPr>
        <p:spPr>
          <a:xfrm>
            <a:off x="1996088" y="592949"/>
            <a:ext cx="1492716"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SPEEL HET SPEL</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2917815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EABE620-D464-7550-DC6B-CA993BC73C29}"/>
              </a:ext>
            </a:extLst>
          </p:cNvPr>
          <p:cNvSpPr/>
          <p:nvPr/>
        </p:nvSpPr>
        <p:spPr>
          <a:xfrm>
            <a:off x="4049486" y="1811670"/>
            <a:ext cx="4049485" cy="300334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300" dirty="0">
                <a:solidFill>
                  <a:schemeClr val="tx1"/>
                </a:solidFill>
              </a:rPr>
              <a:t>. </a:t>
            </a:r>
            <a:r>
              <a:rPr lang="en-NL" sz="1300" dirty="0">
                <a:solidFill>
                  <a:schemeClr val="tx1"/>
                </a:solidFill>
              </a:rPr>
              <a:t> </a:t>
            </a:r>
          </a:p>
        </p:txBody>
      </p:sp>
      <p:pic>
        <p:nvPicPr>
          <p:cNvPr id="10" name="Picture 9">
            <a:extLst>
              <a:ext uri="{FF2B5EF4-FFF2-40B4-BE49-F238E27FC236}">
                <a16:creationId xmlns:a16="http://schemas.microsoft.com/office/drawing/2014/main" id="{50EF97EF-C95F-BA09-673D-0B1097D9EA1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23262" y="4072772"/>
            <a:ext cx="1812058" cy="1801337"/>
          </a:xfrm>
          <a:prstGeom prst="rect">
            <a:avLst/>
          </a:prstGeom>
        </p:spPr>
      </p:pic>
      <p:pic>
        <p:nvPicPr>
          <p:cNvPr id="11" name="Picture 10">
            <a:extLst>
              <a:ext uri="{FF2B5EF4-FFF2-40B4-BE49-F238E27FC236}">
                <a16:creationId xmlns:a16="http://schemas.microsoft.com/office/drawing/2014/main" id="{681DE2F6-8593-D792-63DF-D8E771EB7F2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8471" y="4820259"/>
            <a:ext cx="1812058" cy="1801337"/>
          </a:xfrm>
          <a:prstGeom prst="rect">
            <a:avLst/>
          </a:prstGeom>
        </p:spPr>
      </p:pic>
      <p:pic>
        <p:nvPicPr>
          <p:cNvPr id="12" name="Picture 11">
            <a:extLst>
              <a:ext uri="{FF2B5EF4-FFF2-40B4-BE49-F238E27FC236}">
                <a16:creationId xmlns:a16="http://schemas.microsoft.com/office/drawing/2014/main" id="{3B824228-FA06-45B1-C8DA-E0F24B1452E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419034" y="880572"/>
            <a:ext cx="1812058" cy="1801337"/>
          </a:xfrm>
          <a:prstGeom prst="rect">
            <a:avLst/>
          </a:prstGeom>
        </p:spPr>
      </p:pic>
      <p:sp>
        <p:nvSpPr>
          <p:cNvPr id="15" name="TextBox 14">
            <a:extLst>
              <a:ext uri="{FF2B5EF4-FFF2-40B4-BE49-F238E27FC236}">
                <a16:creationId xmlns:a16="http://schemas.microsoft.com/office/drawing/2014/main" id="{3C83C3D3-910C-FC85-B378-123434B6E4D0}"/>
              </a:ext>
            </a:extLst>
          </p:cNvPr>
          <p:cNvSpPr txBox="1"/>
          <p:nvPr/>
        </p:nvSpPr>
        <p:spPr>
          <a:xfrm>
            <a:off x="4803631" y="2249783"/>
            <a:ext cx="2541208" cy="2122119"/>
          </a:xfrm>
          <a:prstGeom prst="rect">
            <a:avLst/>
          </a:prstGeom>
          <a:noFill/>
        </p:spPr>
        <p:txBody>
          <a:bodyPr wrap="none" rtlCol="0">
            <a:spAutoFit/>
          </a:bodyPr>
          <a:lstStyle/>
          <a:p>
            <a:pPr algn="ctr">
              <a:lnSpc>
                <a:spcPct val="150000"/>
              </a:lnSpc>
            </a:pPr>
            <a:r>
              <a:rPr lang="en-US" sz="5000" dirty="0">
                <a:solidFill>
                  <a:schemeClr val="bg1"/>
                </a:solidFill>
              </a:rPr>
              <a:t>RONDE 3</a:t>
            </a:r>
          </a:p>
          <a:p>
            <a:pPr algn="ctr">
              <a:lnSpc>
                <a:spcPct val="150000"/>
              </a:lnSpc>
            </a:pPr>
            <a:r>
              <a:rPr lang="en-US" sz="2000" dirty="0" err="1">
                <a:solidFill>
                  <a:schemeClr val="bg1"/>
                </a:solidFill>
              </a:rPr>
              <a:t>Laatste</a:t>
            </a:r>
            <a:r>
              <a:rPr lang="en-US" sz="2000" dirty="0">
                <a:solidFill>
                  <a:schemeClr val="bg1"/>
                </a:solidFill>
              </a:rPr>
              <a:t> ronde, </a:t>
            </a:r>
          </a:p>
          <a:p>
            <a:pPr algn="ctr">
              <a:lnSpc>
                <a:spcPct val="150000"/>
              </a:lnSpc>
            </a:pPr>
            <a:r>
              <a:rPr lang="en-US" sz="2000" dirty="0" err="1">
                <a:solidFill>
                  <a:schemeClr val="bg1"/>
                </a:solidFill>
              </a:rPr>
              <a:t>dus</a:t>
            </a:r>
            <a:r>
              <a:rPr lang="en-US" sz="2000" dirty="0">
                <a:solidFill>
                  <a:schemeClr val="bg1"/>
                </a:solidFill>
              </a:rPr>
              <a:t> </a:t>
            </a:r>
            <a:r>
              <a:rPr lang="en-US" sz="2000" dirty="0" err="1">
                <a:solidFill>
                  <a:schemeClr val="bg1"/>
                </a:solidFill>
              </a:rPr>
              <a:t>kies</a:t>
            </a:r>
            <a:r>
              <a:rPr lang="en-US" sz="2000" dirty="0">
                <a:solidFill>
                  <a:schemeClr val="bg1"/>
                </a:solidFill>
              </a:rPr>
              <a:t> </a:t>
            </a:r>
            <a:r>
              <a:rPr lang="en-US" sz="2000" dirty="0" err="1">
                <a:solidFill>
                  <a:schemeClr val="bg1"/>
                </a:solidFill>
              </a:rPr>
              <a:t>verstandig</a:t>
            </a:r>
            <a:r>
              <a:rPr lang="en-US" sz="2000" dirty="0">
                <a:solidFill>
                  <a:schemeClr val="bg1"/>
                </a:solidFill>
              </a:rPr>
              <a:t>…</a:t>
            </a:r>
          </a:p>
        </p:txBody>
      </p:sp>
      <p:sp>
        <p:nvSpPr>
          <p:cNvPr id="4" name="Tekstvak 3">
            <a:extLst>
              <a:ext uri="{FF2B5EF4-FFF2-40B4-BE49-F238E27FC236}">
                <a16:creationId xmlns:a16="http://schemas.microsoft.com/office/drawing/2014/main" id="{D225B055-3D98-9799-22A6-66F68A221E4E}"/>
              </a:ext>
            </a:extLst>
          </p:cNvPr>
          <p:cNvSpPr txBox="1"/>
          <p:nvPr/>
        </p:nvSpPr>
        <p:spPr>
          <a:xfrm>
            <a:off x="4049485" y="1267955"/>
            <a:ext cx="4049485" cy="700916"/>
          </a:xfrm>
          <a:prstGeom prst="rect">
            <a:avLst/>
          </a:prstGeom>
          <a:solidFill>
            <a:schemeClr val="tx1"/>
          </a:solidFill>
          <a:effectLst>
            <a:outerShdw dist="71720" dir="2520000" algn="tl" rotWithShape="0">
              <a:schemeClr val="tx2"/>
            </a:outerShdw>
          </a:effectLst>
        </p:spPr>
        <p:txBody>
          <a:bodyPr wrap="square" lIns="360000" tIns="180000" rIns="360000" bIns="180000" rtlCol="0">
            <a:spAutoFit/>
          </a:bodyPr>
          <a:lstStyle/>
          <a:p>
            <a:pPr algn="ctr">
              <a:lnSpc>
                <a:spcPct val="150000"/>
              </a:lnSpc>
            </a:pPr>
            <a:r>
              <a:rPr lang="nl-NL" sz="1600" b="1" i="0" dirty="0">
                <a:solidFill>
                  <a:schemeClr val="bg1"/>
                </a:solidFill>
                <a:latin typeface="Avenir Book" panose="02000503020000020003" pitchFamily="2" charset="0"/>
                <a:ea typeface="Roboto Light" panose="02000000000000000000" pitchFamily="2" charset="0"/>
              </a:rPr>
              <a:t>STAD TEGEN STAD</a:t>
            </a:r>
          </a:p>
        </p:txBody>
      </p:sp>
      <p:sp>
        <p:nvSpPr>
          <p:cNvPr id="2" name="TextBox 2">
            <a:extLst>
              <a:ext uri="{FF2B5EF4-FFF2-40B4-BE49-F238E27FC236}">
                <a16:creationId xmlns:a16="http://schemas.microsoft.com/office/drawing/2014/main" id="{0BB5655E-31A6-35E2-AE57-A548D0D3FCE6}"/>
              </a:ext>
            </a:extLst>
          </p:cNvPr>
          <p:cNvSpPr txBox="1"/>
          <p:nvPr/>
        </p:nvSpPr>
        <p:spPr>
          <a:xfrm>
            <a:off x="1996088" y="592949"/>
            <a:ext cx="1492716"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SPEEL HET SPEL</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143878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6" name="Rounded Rectangle 4">
                <a:extLst>
                  <a:ext uri="{FF2B5EF4-FFF2-40B4-BE49-F238E27FC236}">
                    <a16:creationId xmlns:a16="http://schemas.microsoft.com/office/drawing/2014/main" id="{717CF118-E535-FD31-B1E0-6489FE4F5FFA}"/>
                  </a:ext>
                </a:extLst>
              </p:cNvPr>
              <p:cNvSpPr/>
              <p:nvPr/>
            </p:nvSpPr>
            <p:spPr>
              <a:xfrm>
                <a:off x="6814775" y="2089865"/>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Duurzaam bedrijf</a:t>
                </a:r>
              </a:p>
              <a:p>
                <a:pPr lvl="0" algn="ctr"/>
                <a:r>
                  <a:rPr lang="nl-NL" sz="1300" dirty="0">
                    <a:solidFill>
                      <a:schemeClr val="bg1"/>
                    </a:solidFill>
                    <a:latin typeface="Avenir Book" panose="02000503020000020003" pitchFamily="2" charset="0"/>
                    <a:cs typeface="Courier New" panose="02070309020205020404" pitchFamily="49" charset="0"/>
                  </a:rPr>
                  <a:t>Ondernemers starten een duurzaam bedrijf. </a:t>
                </a:r>
              </a:p>
              <a:p>
                <a:pPr lvl="0" algn="ctr"/>
                <a14:m>
                  <m:oMath xmlns:m="http://schemas.openxmlformats.org/officeDocument/2006/math">
                    <m:r>
                      <a:rPr lang="nl-NL" sz="130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bg1"/>
                    </a:solidFill>
                    <a:latin typeface="Avenir Book" panose="02000503020000020003" pitchFamily="2" charset="0"/>
                    <a:cs typeface="Courier New" panose="02070309020205020404" pitchFamily="49" charset="0"/>
                  </a:rPr>
                  <a:t>+8, extra +3 met fabriek</a:t>
                </a:r>
              </a:p>
            </p:txBody>
          </p:sp>
        </mc:Choice>
        <mc:Fallback xmlns="">
          <p:sp>
            <p:nvSpPr>
              <p:cNvPr id="26" name="Rounded Rectangle 4">
                <a:extLst>
                  <a:ext uri="{FF2B5EF4-FFF2-40B4-BE49-F238E27FC236}">
                    <a16:creationId xmlns:a16="http://schemas.microsoft.com/office/drawing/2014/main" id="{717CF118-E535-FD31-B1E0-6489FE4F5FFA}"/>
                  </a:ext>
                </a:extLst>
              </p:cNvPr>
              <p:cNvSpPr>
                <a:spLocks noRot="1" noChangeAspect="1" noMove="1" noResize="1" noEditPoints="1" noAdjustHandles="1" noChangeArrowheads="1" noChangeShapeType="1" noTextEdit="1"/>
              </p:cNvSpPr>
              <p:nvPr/>
            </p:nvSpPr>
            <p:spPr>
              <a:xfrm>
                <a:off x="6814775" y="2089865"/>
                <a:ext cx="2501900" cy="1486953"/>
              </a:xfrm>
              <a:prstGeom prst="roundRect">
                <a:avLst/>
              </a:prstGeom>
              <a:blipFill>
                <a:blip r:embed="rId2"/>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27" name="Rounded Rectangle 4">
                <a:extLst>
                  <a:ext uri="{FF2B5EF4-FFF2-40B4-BE49-F238E27FC236}">
                    <a16:creationId xmlns:a16="http://schemas.microsoft.com/office/drawing/2014/main" id="{9CB13B1C-C012-0DFA-027B-064378F993AE}"/>
                  </a:ext>
                </a:extLst>
              </p:cNvPr>
              <p:cNvSpPr/>
              <p:nvPr/>
            </p:nvSpPr>
            <p:spPr>
              <a:xfrm>
                <a:off x="6819072" y="3671590"/>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Energiecrisis</a:t>
                </a:r>
              </a:p>
              <a:p>
                <a:pPr algn="ctr"/>
                <a14:m>
                  <m:oMath xmlns:m="http://schemas.openxmlformats.org/officeDocument/2006/math">
                    <m:r>
                      <a:rPr lang="nl-NL" sz="130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bg1"/>
                    </a:solidFill>
                    <a:latin typeface="Avenir Book" panose="02000503020000020003" pitchFamily="2" charset="0"/>
                    <a:cs typeface="Courier New" panose="02070309020205020404" pitchFamily="49" charset="0"/>
                  </a:rPr>
                  <a:t> +8 als je A hebt gekozen</a:t>
                </a:r>
                <a:endParaRPr lang="nl-NL" sz="1300" i="1" dirty="0">
                  <a:solidFill>
                    <a:schemeClr val="bg1"/>
                  </a:solidFill>
                  <a:latin typeface="Avenir Book" panose="02000503020000020003" pitchFamily="2" charset="0"/>
                  <a:ea typeface="Cambria Math" panose="02040503050406030204" pitchFamily="18" charset="0"/>
                  <a:cs typeface="Courier New" panose="02070309020205020404" pitchFamily="49" charset="0"/>
                </a:endParaRPr>
              </a:p>
              <a:p>
                <a:pPr lvl="0" algn="ctr"/>
                <a14:m>
                  <m:oMath xmlns:m="http://schemas.openxmlformats.org/officeDocument/2006/math">
                    <m:r>
                      <a:rPr lang="nl-NL" sz="130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bg1"/>
                    </a:solidFill>
                    <a:latin typeface="Avenir Book" panose="02000503020000020003" pitchFamily="2" charset="0"/>
                    <a:cs typeface="Courier New" panose="02070309020205020404" pitchFamily="49" charset="0"/>
                  </a:rPr>
                  <a:t> -8 als je B hebt gekozen</a:t>
                </a:r>
              </a:p>
            </p:txBody>
          </p:sp>
        </mc:Choice>
        <mc:Fallback xmlns="">
          <p:sp>
            <p:nvSpPr>
              <p:cNvPr id="27" name="Rounded Rectangle 4">
                <a:extLst>
                  <a:ext uri="{FF2B5EF4-FFF2-40B4-BE49-F238E27FC236}">
                    <a16:creationId xmlns:a16="http://schemas.microsoft.com/office/drawing/2014/main" id="{9CB13B1C-C012-0DFA-027B-064378F993AE}"/>
                  </a:ext>
                </a:extLst>
              </p:cNvPr>
              <p:cNvSpPr>
                <a:spLocks noRot="1" noChangeAspect="1" noMove="1" noResize="1" noEditPoints="1" noAdjustHandles="1" noChangeArrowheads="1" noChangeShapeType="1" noTextEdit="1"/>
              </p:cNvSpPr>
              <p:nvPr/>
            </p:nvSpPr>
            <p:spPr>
              <a:xfrm>
                <a:off x="6819072" y="3671590"/>
                <a:ext cx="2501900" cy="1486953"/>
              </a:xfrm>
              <a:prstGeom prst="roundRect">
                <a:avLst/>
              </a:prstGeom>
              <a:blipFill>
                <a:blip r:embed="rId3"/>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40" name="Rounded Rectangle 4">
                <a:extLst>
                  <a:ext uri="{FF2B5EF4-FFF2-40B4-BE49-F238E27FC236}">
                    <a16:creationId xmlns:a16="http://schemas.microsoft.com/office/drawing/2014/main" id="{1439A7DB-2F3C-0D4F-ED06-4700086190DB}"/>
                  </a:ext>
                </a:extLst>
              </p:cNvPr>
              <p:cNvSpPr/>
              <p:nvPr/>
            </p:nvSpPr>
            <p:spPr>
              <a:xfrm>
                <a:off x="6826865" y="5259808"/>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Storm!</a:t>
                </a:r>
              </a:p>
              <a:p>
                <a:pPr lvl="0" algn="ctr"/>
                <a:r>
                  <a:rPr lang="nl-NL" sz="1300" dirty="0">
                    <a:solidFill>
                      <a:schemeClr val="bg1"/>
                    </a:solidFill>
                    <a:latin typeface="Avenir Book" panose="02000503020000020003" pitchFamily="2" charset="0"/>
                    <a:cs typeface="Courier New" panose="02070309020205020404" pitchFamily="49" charset="0"/>
                  </a:rPr>
                  <a:t>Bomen waaien om, kelders stromen over…</a:t>
                </a:r>
              </a:p>
              <a:p>
                <a:pPr lvl="0" algn="ctr"/>
                <a14:m>
                  <m:oMath xmlns:m="http://schemas.openxmlformats.org/officeDocument/2006/math">
                    <m:r>
                      <a:rPr lang="nl-NL" sz="130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bg1"/>
                    </a:solidFill>
                    <a:latin typeface="Avenir Book" panose="02000503020000020003" pitchFamily="2" charset="0"/>
                    <a:cs typeface="Courier New" panose="02070309020205020404" pitchFamily="49" charset="0"/>
                  </a:rPr>
                  <a:t>-10, maar -5 met een brandweerkazerne</a:t>
                </a:r>
              </a:p>
            </p:txBody>
          </p:sp>
        </mc:Choice>
        <mc:Fallback xmlns="">
          <p:sp>
            <p:nvSpPr>
              <p:cNvPr id="40" name="Rounded Rectangle 4">
                <a:extLst>
                  <a:ext uri="{FF2B5EF4-FFF2-40B4-BE49-F238E27FC236}">
                    <a16:creationId xmlns:a16="http://schemas.microsoft.com/office/drawing/2014/main" id="{1439A7DB-2F3C-0D4F-ED06-4700086190DB}"/>
                  </a:ext>
                </a:extLst>
              </p:cNvPr>
              <p:cNvSpPr>
                <a:spLocks noRot="1" noChangeAspect="1" noMove="1" noResize="1" noEditPoints="1" noAdjustHandles="1" noChangeArrowheads="1" noChangeShapeType="1" noTextEdit="1"/>
              </p:cNvSpPr>
              <p:nvPr/>
            </p:nvSpPr>
            <p:spPr>
              <a:xfrm>
                <a:off x="6826865" y="5259808"/>
                <a:ext cx="2501900" cy="1486953"/>
              </a:xfrm>
              <a:prstGeom prst="roundRect">
                <a:avLst/>
              </a:prstGeom>
              <a:blipFill>
                <a:blip r:embed="rId4"/>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43" name="Rounded Rectangle 4">
                <a:extLst>
                  <a:ext uri="{FF2B5EF4-FFF2-40B4-BE49-F238E27FC236}">
                    <a16:creationId xmlns:a16="http://schemas.microsoft.com/office/drawing/2014/main" id="{3C7B8FEC-8041-242D-F506-0AEFF70482D3}"/>
                  </a:ext>
                </a:extLst>
              </p:cNvPr>
              <p:cNvSpPr/>
              <p:nvPr/>
            </p:nvSpPr>
            <p:spPr>
              <a:xfrm>
                <a:off x="9433768" y="3678015"/>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nl-NL" sz="1600" dirty="0">
                    <a:solidFill>
                      <a:schemeClr val="bg1"/>
                    </a:solidFill>
                    <a:latin typeface="Avenir Book" panose="02000503020000020003" pitchFamily="2" charset="0"/>
                    <a:cs typeface="Courier New" panose="02070309020205020404" pitchFamily="49" charset="0"/>
                  </a:rPr>
                  <a:t>Mooiste dorp-verkiezing</a:t>
                </a:r>
              </a:p>
              <a:p>
                <a:pPr algn="ctr"/>
                <a14:m>
                  <m:oMath xmlns:m="http://schemas.openxmlformats.org/officeDocument/2006/math">
                    <m:r>
                      <a:rPr lang="nl-NL" sz="130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m:t>
                    </m:r>
                    <m:r>
                      <a:rPr lang="en-US" sz="1300" b="0" i="0"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bg1"/>
                    </a:solidFill>
                    <a:latin typeface="Avenir Book" panose="02000503020000020003" pitchFamily="2" charset="0"/>
                    <a:cs typeface="Courier New" panose="02070309020205020404" pitchFamily="49" charset="0"/>
                  </a:rPr>
                  <a:t> -8 bij A: laatste plaats… </a:t>
                </a:r>
                <a:endParaRPr lang="nl-NL" sz="1300" i="1" dirty="0">
                  <a:solidFill>
                    <a:schemeClr val="bg1"/>
                  </a:solidFill>
                  <a:latin typeface="Avenir Book" panose="02000503020000020003" pitchFamily="2" charset="0"/>
                  <a:ea typeface="Cambria Math" panose="02040503050406030204" pitchFamily="18" charset="0"/>
                  <a:cs typeface="Courier New" panose="02070309020205020404" pitchFamily="49" charset="0"/>
                </a:endParaRPr>
              </a:p>
              <a:p>
                <a:pPr algn="ctr"/>
                <a14:m>
                  <m:oMath xmlns:m="http://schemas.openxmlformats.org/officeDocument/2006/math">
                    <m:r>
                      <a:rPr lang="nl-NL" sz="130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bg1"/>
                    </a:solidFill>
                    <a:latin typeface="Avenir Book" panose="02000503020000020003" pitchFamily="2" charset="0"/>
                    <a:cs typeface="Courier New" panose="02070309020205020404" pitchFamily="49" charset="0"/>
                  </a:rPr>
                  <a:t> +8 bij B: gewonnen!</a:t>
                </a:r>
                <a:endParaRPr lang="nl-NL" sz="1300" i="1" dirty="0">
                  <a:solidFill>
                    <a:schemeClr val="bg1"/>
                  </a:solidFill>
                  <a:latin typeface="Avenir Book" panose="02000503020000020003" pitchFamily="2" charset="0"/>
                  <a:ea typeface="Cambria Math" panose="02040503050406030204" pitchFamily="18" charset="0"/>
                  <a:cs typeface="Courier New" panose="02070309020205020404" pitchFamily="49" charset="0"/>
                </a:endParaRPr>
              </a:p>
            </p:txBody>
          </p:sp>
        </mc:Choice>
        <mc:Fallback xmlns="">
          <p:sp>
            <p:nvSpPr>
              <p:cNvPr id="43" name="Rounded Rectangle 4">
                <a:extLst>
                  <a:ext uri="{FF2B5EF4-FFF2-40B4-BE49-F238E27FC236}">
                    <a16:creationId xmlns:a16="http://schemas.microsoft.com/office/drawing/2014/main" id="{3C7B8FEC-8041-242D-F506-0AEFF70482D3}"/>
                  </a:ext>
                </a:extLst>
              </p:cNvPr>
              <p:cNvSpPr>
                <a:spLocks noRot="1" noChangeAspect="1" noMove="1" noResize="1" noEditPoints="1" noAdjustHandles="1" noChangeArrowheads="1" noChangeShapeType="1" noTextEdit="1"/>
              </p:cNvSpPr>
              <p:nvPr/>
            </p:nvSpPr>
            <p:spPr>
              <a:xfrm>
                <a:off x="9433768" y="3678015"/>
                <a:ext cx="2501900" cy="1486953"/>
              </a:xfrm>
              <a:prstGeom prst="roundRect">
                <a:avLst/>
              </a:prstGeom>
              <a:blipFill>
                <a:blip r:embed="rId5"/>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187" name="Rounded Rectangle 4">
                <a:extLst>
                  <a:ext uri="{FF2B5EF4-FFF2-40B4-BE49-F238E27FC236}">
                    <a16:creationId xmlns:a16="http://schemas.microsoft.com/office/drawing/2014/main" id="{8AFAF022-F30E-2C8E-B127-933DF3B31CEB}"/>
                  </a:ext>
                </a:extLst>
              </p:cNvPr>
              <p:cNvSpPr/>
              <p:nvPr/>
            </p:nvSpPr>
            <p:spPr>
              <a:xfrm>
                <a:off x="9441561" y="5266233"/>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nl-NL" sz="1600" dirty="0">
                    <a:solidFill>
                      <a:schemeClr val="bg1"/>
                    </a:solidFill>
                    <a:latin typeface="Avenir Book" panose="02000503020000020003" pitchFamily="2" charset="0"/>
                    <a:cs typeface="Courier New" panose="02070309020205020404" pitchFamily="49" charset="0"/>
                  </a:rPr>
                  <a:t>Verplichte vergroening</a:t>
                </a:r>
                <a:endParaRPr lang="nl-NL" sz="1300" dirty="0">
                  <a:solidFill>
                    <a:schemeClr val="bg1"/>
                  </a:solidFill>
                  <a:latin typeface="Avenir Book" panose="02000503020000020003" pitchFamily="2" charset="0"/>
                  <a:cs typeface="Courier New" panose="02070309020205020404" pitchFamily="49" charset="0"/>
                </a:endParaRPr>
              </a:p>
              <a:p>
                <a:pPr lvl="0" algn="ctr"/>
                <a14:m>
                  <m:oMath xmlns:m="http://schemas.openxmlformats.org/officeDocument/2006/math">
                    <m:r>
                      <a:rPr lang="nl-NL" sz="130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bg1"/>
                    </a:solidFill>
                    <a:latin typeface="Avenir Book" panose="02000503020000020003" pitchFamily="2" charset="0"/>
                    <a:cs typeface="Courier New" panose="02070309020205020404" pitchFamily="49" charset="0"/>
                  </a:rPr>
                  <a:t>-8 met fabriek</a:t>
                </a:r>
              </a:p>
              <a:p>
                <a:pPr lvl="0" algn="ctr"/>
                <a14:m>
                  <m:oMath xmlns:m="http://schemas.openxmlformats.org/officeDocument/2006/math">
                    <m:r>
                      <a:rPr lang="nl-NL" sz="1300" i="1" smtClean="0">
                        <a:solidFill>
                          <a:schemeClr val="bg1"/>
                        </a:solidFill>
                        <a:latin typeface="Cambria Math" panose="02040503050406030204" pitchFamily="18" charset="0"/>
                        <a:ea typeface="Cambria Math" panose="02040503050406030204" pitchFamily="18" charset="0"/>
                        <a:cs typeface="Courier New" panose="02070309020205020404" pitchFamily="49" charset="0"/>
                      </a:rPr>
                      <m:t>∎ </m:t>
                    </m:r>
                  </m:oMath>
                </a14:m>
                <a:r>
                  <a:rPr lang="nl-NL" sz="1300" dirty="0">
                    <a:solidFill>
                      <a:schemeClr val="bg1"/>
                    </a:solidFill>
                    <a:latin typeface="Avenir Book" panose="02000503020000020003" pitchFamily="2" charset="0"/>
                    <a:cs typeface="Courier New" panose="02070309020205020404" pitchFamily="49" charset="0"/>
                  </a:rPr>
                  <a:t>Maar +5 als je geen fabriek hebt </a:t>
                </a:r>
                <a:endParaRPr lang="nl-NL" sz="1600" dirty="0">
                  <a:solidFill>
                    <a:schemeClr val="bg1"/>
                  </a:solidFill>
                  <a:latin typeface="Avenir Book" panose="02000503020000020003" pitchFamily="2" charset="0"/>
                  <a:cs typeface="Courier New" panose="02070309020205020404" pitchFamily="49" charset="0"/>
                </a:endParaRPr>
              </a:p>
            </p:txBody>
          </p:sp>
        </mc:Choice>
        <mc:Fallback xmlns="">
          <p:sp>
            <p:nvSpPr>
              <p:cNvPr id="187" name="Rounded Rectangle 4">
                <a:extLst>
                  <a:ext uri="{FF2B5EF4-FFF2-40B4-BE49-F238E27FC236}">
                    <a16:creationId xmlns:a16="http://schemas.microsoft.com/office/drawing/2014/main" id="{8AFAF022-F30E-2C8E-B127-933DF3B31CEB}"/>
                  </a:ext>
                </a:extLst>
              </p:cNvPr>
              <p:cNvSpPr>
                <a:spLocks noRot="1" noChangeAspect="1" noMove="1" noResize="1" noEditPoints="1" noAdjustHandles="1" noChangeArrowheads="1" noChangeShapeType="1" noTextEdit="1"/>
              </p:cNvSpPr>
              <p:nvPr/>
            </p:nvSpPr>
            <p:spPr>
              <a:xfrm>
                <a:off x="9441561" y="5266233"/>
                <a:ext cx="2501900" cy="1486953"/>
              </a:xfrm>
              <a:prstGeom prst="roundRect">
                <a:avLst/>
              </a:prstGeom>
              <a:blipFill>
                <a:blip r:embed="rId6"/>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mc:AlternateContent xmlns:mc="http://schemas.openxmlformats.org/markup-compatibility/2006" xmlns:a14="http://schemas.microsoft.com/office/drawing/2010/main">
        <mc:Choice Requires="a14">
          <p:sp>
            <p:nvSpPr>
              <p:cNvPr id="223" name="Rounded Rectangle 4">
                <a:extLst>
                  <a:ext uri="{FF2B5EF4-FFF2-40B4-BE49-F238E27FC236}">
                    <a16:creationId xmlns:a16="http://schemas.microsoft.com/office/drawing/2014/main" id="{48CBBEB2-33D4-F8B0-0581-1E470E924204}"/>
                  </a:ext>
                </a:extLst>
              </p:cNvPr>
              <p:cNvSpPr/>
              <p:nvPr/>
            </p:nvSpPr>
            <p:spPr>
              <a:xfrm>
                <a:off x="9419241" y="2066231"/>
                <a:ext cx="2501900" cy="1486953"/>
              </a:xfrm>
              <a:prstGeom prst="roundRect">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nl-NL" sz="1600" dirty="0">
                    <a:solidFill>
                      <a:schemeClr val="bg1"/>
                    </a:solidFill>
                    <a:latin typeface="Avenir Book" panose="02000503020000020003" pitchFamily="2" charset="0"/>
                    <a:cs typeface="Courier New" panose="02070309020205020404" pitchFamily="49" charset="0"/>
                  </a:rPr>
                  <a:t>Geld over</a:t>
                </a:r>
              </a:p>
              <a:p>
                <a:pPr lvl="0" algn="ctr"/>
                <a14:m>
                  <m:oMath xmlns:m="http://schemas.openxmlformats.org/officeDocument/2006/math">
                    <m:r>
                      <a:rPr lang="nl-NL" sz="1300" i="1">
                        <a:solidFill>
                          <a:schemeClr val="bg1"/>
                        </a:solidFill>
                        <a:latin typeface="Cambria Math" panose="02040503050406030204" pitchFamily="18" charset="0"/>
                        <a:ea typeface="Cambria Math" panose="02040503050406030204" pitchFamily="18" charset="0"/>
                        <a:cs typeface="Courier New" panose="02070309020205020404" pitchFamily="49" charset="0"/>
                      </a:rPr>
                      <m:t>∎</m:t>
                    </m:r>
                  </m:oMath>
                </a14:m>
                <a:r>
                  <a:rPr lang="nl-NL" sz="1300" dirty="0">
                    <a:solidFill>
                      <a:schemeClr val="bg1"/>
                    </a:solidFill>
                    <a:latin typeface="Avenir Book" panose="02000503020000020003" pitchFamily="2" charset="0"/>
                    <a:cs typeface="Courier New" panose="02070309020205020404" pitchFamily="49" charset="0"/>
                  </a:rPr>
                  <a:t> Als je verbeterde woningen hebt gebouwd, houd je +4 goud subsidie over. </a:t>
                </a:r>
              </a:p>
            </p:txBody>
          </p:sp>
        </mc:Choice>
        <mc:Fallback xmlns="">
          <p:sp>
            <p:nvSpPr>
              <p:cNvPr id="223" name="Rounded Rectangle 4">
                <a:extLst>
                  <a:ext uri="{FF2B5EF4-FFF2-40B4-BE49-F238E27FC236}">
                    <a16:creationId xmlns:a16="http://schemas.microsoft.com/office/drawing/2014/main" id="{48CBBEB2-33D4-F8B0-0581-1E470E924204}"/>
                  </a:ext>
                </a:extLst>
              </p:cNvPr>
              <p:cNvSpPr>
                <a:spLocks noRot="1" noChangeAspect="1" noMove="1" noResize="1" noEditPoints="1" noAdjustHandles="1" noChangeArrowheads="1" noChangeShapeType="1" noTextEdit="1"/>
              </p:cNvSpPr>
              <p:nvPr/>
            </p:nvSpPr>
            <p:spPr>
              <a:xfrm>
                <a:off x="9419241" y="2066231"/>
                <a:ext cx="2501900" cy="1486953"/>
              </a:xfrm>
              <a:prstGeom prst="roundRect">
                <a:avLst/>
              </a:prstGeom>
              <a:blipFill>
                <a:blip r:embed="rId7"/>
                <a:stretch>
                  <a:fillRect/>
                </a:stretch>
              </a:blipFill>
              <a:ln>
                <a:noFill/>
              </a:ln>
              <a:effectLst>
                <a:outerShdw blurRad="50800" dist="38100" dir="2700000" algn="tl" rotWithShape="0">
                  <a:prstClr val="black">
                    <a:alpha val="40000"/>
                  </a:prstClr>
                </a:outerShdw>
              </a:effectLst>
            </p:spPr>
            <p:txBody>
              <a:bodyPr/>
              <a:lstStyle/>
              <a:p>
                <a:r>
                  <a:rPr lang="nl-NL">
                    <a:noFill/>
                  </a:rPr>
                  <a:t> </a:t>
                </a:r>
              </a:p>
            </p:txBody>
          </p:sp>
        </mc:Fallback>
      </mc:AlternateContent>
      <p:grpSp>
        <p:nvGrpSpPr>
          <p:cNvPr id="234" name="Group 233">
            <a:extLst>
              <a:ext uri="{FF2B5EF4-FFF2-40B4-BE49-F238E27FC236}">
                <a16:creationId xmlns:a16="http://schemas.microsoft.com/office/drawing/2014/main" id="{1533566D-C1B0-63F3-144B-8F786ED1E348}"/>
              </a:ext>
            </a:extLst>
          </p:cNvPr>
          <p:cNvGrpSpPr/>
          <p:nvPr/>
        </p:nvGrpSpPr>
        <p:grpSpPr>
          <a:xfrm>
            <a:off x="9332832" y="-9227"/>
            <a:ext cx="2866761" cy="609783"/>
            <a:chOff x="8701645" y="1332366"/>
            <a:chExt cx="2866761" cy="609783"/>
          </a:xfrm>
        </p:grpSpPr>
        <p:sp>
          <p:nvSpPr>
            <p:cNvPr id="235" name="Rectangle 234">
              <a:extLst>
                <a:ext uri="{FF2B5EF4-FFF2-40B4-BE49-F238E27FC236}">
                  <a16:creationId xmlns:a16="http://schemas.microsoft.com/office/drawing/2014/main" id="{3D55B213-B74E-269E-3E75-596E6C3B6531}"/>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rPr>
                <a:t>GEBEURTENIS</a:t>
              </a:r>
            </a:p>
          </p:txBody>
        </p:sp>
        <p:pic>
          <p:nvPicPr>
            <p:cNvPr id="236" name="Graphic 235" descr="Lightning bolt with solid fill">
              <a:extLst>
                <a:ext uri="{FF2B5EF4-FFF2-40B4-BE49-F238E27FC236}">
                  <a16:creationId xmlns:a16="http://schemas.microsoft.com/office/drawing/2014/main" id="{C24BEC34-1183-5A08-F1EB-567F5347397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flipH="1">
              <a:off x="8778149" y="1376998"/>
              <a:ext cx="547090" cy="547090"/>
            </a:xfrm>
            <a:prstGeom prst="rect">
              <a:avLst/>
            </a:prstGeom>
          </p:spPr>
        </p:pic>
        <p:pic>
          <p:nvPicPr>
            <p:cNvPr id="237" name="Graphic 236" descr="Lightning bolt with solid fill">
              <a:extLst>
                <a:ext uri="{FF2B5EF4-FFF2-40B4-BE49-F238E27FC236}">
                  <a16:creationId xmlns:a16="http://schemas.microsoft.com/office/drawing/2014/main" id="{AC32949E-DE2A-2332-B287-BDD25672EF7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919738" y="1379852"/>
              <a:ext cx="547090" cy="547090"/>
            </a:xfrm>
            <a:prstGeom prst="rect">
              <a:avLst/>
            </a:prstGeom>
          </p:spPr>
        </p:pic>
      </p:grpSp>
      <p:grpSp>
        <p:nvGrpSpPr>
          <p:cNvPr id="238" name="Group 237">
            <a:extLst>
              <a:ext uri="{FF2B5EF4-FFF2-40B4-BE49-F238E27FC236}">
                <a16:creationId xmlns:a16="http://schemas.microsoft.com/office/drawing/2014/main" id="{7DCBE972-2224-4996-68FF-AF0DB9BED293}"/>
              </a:ext>
            </a:extLst>
          </p:cNvPr>
          <p:cNvGrpSpPr/>
          <p:nvPr/>
        </p:nvGrpSpPr>
        <p:grpSpPr>
          <a:xfrm>
            <a:off x="1602076" y="1456448"/>
            <a:ext cx="2866761" cy="609783"/>
            <a:chOff x="8701645" y="1332366"/>
            <a:chExt cx="2866761" cy="609783"/>
          </a:xfrm>
        </p:grpSpPr>
        <p:sp>
          <p:nvSpPr>
            <p:cNvPr id="239" name="Rectangle 238">
              <a:extLst>
                <a:ext uri="{FF2B5EF4-FFF2-40B4-BE49-F238E27FC236}">
                  <a16:creationId xmlns:a16="http://schemas.microsoft.com/office/drawing/2014/main" id="{E2BF11A7-A79C-34ED-6AF5-5FBE08D2B4D4}"/>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rPr>
                <a:t>GLOBAAL</a:t>
              </a:r>
            </a:p>
          </p:txBody>
        </p:sp>
        <p:pic>
          <p:nvPicPr>
            <p:cNvPr id="240" name="Graphic 239" descr="Earth globe: Africa and Europe with solid fill">
              <a:extLst>
                <a:ext uri="{FF2B5EF4-FFF2-40B4-BE49-F238E27FC236}">
                  <a16:creationId xmlns:a16="http://schemas.microsoft.com/office/drawing/2014/main" id="{7512372B-49F2-D39D-1CB7-08D332288361}"/>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flipH="1">
              <a:off x="8778149" y="1376998"/>
              <a:ext cx="547090" cy="547090"/>
            </a:xfrm>
            <a:prstGeom prst="rect">
              <a:avLst/>
            </a:prstGeom>
          </p:spPr>
        </p:pic>
        <p:pic>
          <p:nvPicPr>
            <p:cNvPr id="241" name="Graphic 240" descr="Earth globe: Africa and Europe with solid fill">
              <a:extLst>
                <a:ext uri="{FF2B5EF4-FFF2-40B4-BE49-F238E27FC236}">
                  <a16:creationId xmlns:a16="http://schemas.microsoft.com/office/drawing/2014/main" id="{BF182295-7004-1A0F-28D9-F3D8D49C1364}"/>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10919738" y="1379852"/>
              <a:ext cx="547090" cy="547090"/>
            </a:xfrm>
            <a:prstGeom prst="rect">
              <a:avLst/>
            </a:prstGeom>
          </p:spPr>
        </p:pic>
      </p:grpSp>
      <p:grpSp>
        <p:nvGrpSpPr>
          <p:cNvPr id="242" name="Group 241">
            <a:extLst>
              <a:ext uri="{FF2B5EF4-FFF2-40B4-BE49-F238E27FC236}">
                <a16:creationId xmlns:a16="http://schemas.microsoft.com/office/drawing/2014/main" id="{4EA5D7BD-3423-2709-9F5D-39CEEBC03B40}"/>
              </a:ext>
            </a:extLst>
          </p:cNvPr>
          <p:cNvGrpSpPr/>
          <p:nvPr/>
        </p:nvGrpSpPr>
        <p:grpSpPr>
          <a:xfrm>
            <a:off x="7899452" y="1394565"/>
            <a:ext cx="2866761" cy="609783"/>
            <a:chOff x="8701645" y="1332366"/>
            <a:chExt cx="2866761" cy="609783"/>
          </a:xfrm>
        </p:grpSpPr>
        <p:sp>
          <p:nvSpPr>
            <p:cNvPr id="243" name="Rectangle 242">
              <a:extLst>
                <a:ext uri="{FF2B5EF4-FFF2-40B4-BE49-F238E27FC236}">
                  <a16:creationId xmlns:a16="http://schemas.microsoft.com/office/drawing/2014/main" id="{6EF3F031-A287-49A3-726F-9BF41A3422FF}"/>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rPr>
                <a:t>LOKAAL</a:t>
              </a:r>
            </a:p>
          </p:txBody>
        </p:sp>
        <p:pic>
          <p:nvPicPr>
            <p:cNvPr id="244" name="Graphic 243" descr="Marker with solid fill">
              <a:extLst>
                <a:ext uri="{FF2B5EF4-FFF2-40B4-BE49-F238E27FC236}">
                  <a16:creationId xmlns:a16="http://schemas.microsoft.com/office/drawing/2014/main" id="{EF2D921D-D814-D50A-0340-03DFD2BCEE35}"/>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flipH="1">
              <a:off x="8778149" y="1376998"/>
              <a:ext cx="547090" cy="547090"/>
            </a:xfrm>
            <a:prstGeom prst="rect">
              <a:avLst/>
            </a:prstGeom>
          </p:spPr>
        </p:pic>
        <p:pic>
          <p:nvPicPr>
            <p:cNvPr id="245" name="Graphic 244" descr="Marker with solid fill">
              <a:extLst>
                <a:ext uri="{FF2B5EF4-FFF2-40B4-BE49-F238E27FC236}">
                  <a16:creationId xmlns:a16="http://schemas.microsoft.com/office/drawing/2014/main" id="{AA768977-B16E-F4C3-ECC8-96BABE251B83}"/>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10919738" y="1379852"/>
              <a:ext cx="547090" cy="547090"/>
            </a:xfrm>
            <a:prstGeom prst="rect">
              <a:avLst/>
            </a:prstGeom>
          </p:spPr>
        </p:pic>
      </p:grpSp>
      <p:sp>
        <p:nvSpPr>
          <p:cNvPr id="254" name="Rectangle 253">
            <a:extLst>
              <a:ext uri="{FF2B5EF4-FFF2-40B4-BE49-F238E27FC236}">
                <a16:creationId xmlns:a16="http://schemas.microsoft.com/office/drawing/2014/main" id="{6857AF85-090E-8845-18DA-D5516A29E3A5}"/>
              </a:ext>
            </a:extLst>
          </p:cNvPr>
          <p:cNvSpPr/>
          <p:nvPr/>
        </p:nvSpPr>
        <p:spPr>
          <a:xfrm>
            <a:off x="949982" y="2354177"/>
            <a:ext cx="4170948" cy="30473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NL" dirty="0">
              <a:solidFill>
                <a:schemeClr val="bg1"/>
              </a:solidFill>
              <a:latin typeface="Avenir Book" panose="02000503020000020003" pitchFamily="2" charset="0"/>
              <a:cs typeface="Courier New" panose="02070309020205020404" pitchFamily="49" charset="0"/>
            </a:endParaRPr>
          </a:p>
          <a:p>
            <a:pPr algn="ctr"/>
            <a:r>
              <a:rPr lang="nl-NL" sz="2500" dirty="0">
                <a:solidFill>
                  <a:schemeClr val="bg1"/>
                </a:solidFill>
                <a:latin typeface="Avenir Book" panose="02000503020000020003" pitchFamily="2" charset="0"/>
                <a:cs typeface="Courier New" panose="02070309020205020404" pitchFamily="49" charset="0"/>
              </a:rPr>
              <a:t>Verduurzamen </a:t>
            </a:r>
            <a:r>
              <a:rPr lang="en-NL" sz="2500" dirty="0">
                <a:solidFill>
                  <a:schemeClr val="bg1"/>
                </a:solidFill>
                <a:latin typeface="Avenir Book" panose="02000503020000020003" pitchFamily="2" charset="0"/>
                <a:cs typeface="Courier New" panose="02070309020205020404" pitchFamily="49" charset="0"/>
              </a:rPr>
              <a:t>of traditie?</a:t>
            </a:r>
          </a:p>
          <a:p>
            <a:pPr algn="ctr"/>
            <a:endParaRPr lang="en-NL" dirty="0">
              <a:solidFill>
                <a:schemeClr val="bg1"/>
              </a:solidFill>
              <a:latin typeface="Avenir Book" panose="02000503020000020003" pitchFamily="2" charset="0"/>
              <a:cs typeface="Courier New" panose="02070309020205020404" pitchFamily="49" charset="0"/>
            </a:endParaRPr>
          </a:p>
          <a:p>
            <a:pPr algn="ctr"/>
            <a:r>
              <a:rPr lang="nl-NL" dirty="0">
                <a:solidFill>
                  <a:schemeClr val="bg1"/>
                </a:solidFill>
                <a:latin typeface="Avenir Book" panose="02000503020000020003" pitchFamily="2" charset="0"/>
                <a:cs typeface="Courier New" panose="02070309020205020404" pitchFamily="49" charset="0"/>
              </a:rPr>
              <a:t>De stad</a:t>
            </a:r>
            <a:r>
              <a:rPr lang="en-NL">
                <a:solidFill>
                  <a:schemeClr val="bg1"/>
                </a:solidFill>
                <a:latin typeface="Avenir Book" panose="02000503020000020003" pitchFamily="2" charset="0"/>
                <a:cs typeface="Courier New" panose="02070309020205020404" pitchFamily="49" charset="0"/>
              </a:rPr>
              <a:t> </a:t>
            </a:r>
            <a:r>
              <a:rPr lang="en-NL" dirty="0">
                <a:solidFill>
                  <a:schemeClr val="bg1"/>
                </a:solidFill>
                <a:latin typeface="Avenir Book" panose="02000503020000020003" pitchFamily="2" charset="0"/>
                <a:cs typeface="Courier New" panose="02070309020205020404" pitchFamily="49" charset="0"/>
              </a:rPr>
              <a:t>krijgt geld uit Europa. Maar waar geef je dat aan uit? </a:t>
            </a:r>
          </a:p>
          <a:p>
            <a:pPr algn="ctr"/>
            <a:r>
              <a:rPr lang="en-NL" dirty="0">
                <a:solidFill>
                  <a:schemeClr val="bg1"/>
                </a:solidFill>
                <a:latin typeface="Avenir Book" panose="02000503020000020003" pitchFamily="2" charset="0"/>
                <a:cs typeface="Courier New" panose="02070309020205020404" pitchFamily="49" charset="0"/>
              </a:rPr>
              <a:t>A: verduurzamen. We gaan isoleren! +2 voor elk gebouw in het dorp.</a:t>
            </a:r>
          </a:p>
          <a:p>
            <a:pPr algn="ctr"/>
            <a:r>
              <a:rPr lang="en-NL" dirty="0">
                <a:solidFill>
                  <a:schemeClr val="bg1"/>
                </a:solidFill>
                <a:latin typeface="Avenir Book" panose="02000503020000020003" pitchFamily="2" charset="0"/>
                <a:cs typeface="Courier New" panose="02070309020205020404" pitchFamily="49" charset="0"/>
              </a:rPr>
              <a:t>B: cultureel erfgoed.</a:t>
            </a:r>
          </a:p>
          <a:p>
            <a:pPr algn="ctr"/>
            <a:r>
              <a:rPr lang="en-GB" dirty="0">
                <a:solidFill>
                  <a:schemeClr val="bg1"/>
                </a:solidFill>
                <a:latin typeface="Avenir Book" panose="02000503020000020003" pitchFamily="2" charset="0"/>
                <a:cs typeface="Courier New" panose="02070309020205020404" pitchFamily="49" charset="0"/>
              </a:rPr>
              <a:t>W</a:t>
            </a:r>
            <a:r>
              <a:rPr lang="en-NL" dirty="0">
                <a:solidFill>
                  <a:schemeClr val="bg1"/>
                </a:solidFill>
                <a:latin typeface="Avenir Book" panose="02000503020000020003" pitchFamily="2" charset="0"/>
                <a:cs typeface="Courier New" panose="02070309020205020404" pitchFamily="49" charset="0"/>
              </a:rPr>
              <a:t>e knappen oude gebouwen op</a:t>
            </a:r>
            <a:r>
              <a:rPr lang="en-NL">
                <a:solidFill>
                  <a:schemeClr val="bg1"/>
                </a:solidFill>
                <a:latin typeface="Avenir Book" panose="02000503020000020003" pitchFamily="2" charset="0"/>
                <a:cs typeface="Courier New" panose="02070309020205020404" pitchFamily="49" charset="0"/>
              </a:rPr>
              <a:t>. </a:t>
            </a:r>
            <a:r>
              <a:rPr lang="nl-NL" dirty="0">
                <a:solidFill>
                  <a:schemeClr val="bg1"/>
                </a:solidFill>
                <a:latin typeface="Avenir Book" panose="02000503020000020003" pitchFamily="2" charset="0"/>
                <a:cs typeface="Courier New" panose="02070309020205020404" pitchFamily="49" charset="0"/>
              </a:rPr>
              <a:t>De stad </a:t>
            </a:r>
            <a:r>
              <a:rPr lang="en-NL">
                <a:solidFill>
                  <a:schemeClr val="bg1"/>
                </a:solidFill>
                <a:latin typeface="Avenir Book" panose="02000503020000020003" pitchFamily="2" charset="0"/>
                <a:cs typeface="Courier New" panose="02070309020205020404" pitchFamily="49" charset="0"/>
              </a:rPr>
              <a:t>wordt </a:t>
            </a:r>
            <a:r>
              <a:rPr lang="en-NL" dirty="0">
                <a:solidFill>
                  <a:schemeClr val="bg1"/>
                </a:solidFill>
                <a:latin typeface="Avenir Book" panose="02000503020000020003" pitchFamily="2" charset="0"/>
                <a:cs typeface="Courier New" panose="02070309020205020404" pitchFamily="49" charset="0"/>
              </a:rPr>
              <a:t>er prachtig door! +12</a:t>
            </a:r>
          </a:p>
        </p:txBody>
      </p:sp>
      <p:sp>
        <p:nvSpPr>
          <p:cNvPr id="255" name="Rectangle 254">
            <a:extLst>
              <a:ext uri="{FF2B5EF4-FFF2-40B4-BE49-F238E27FC236}">
                <a16:creationId xmlns:a16="http://schemas.microsoft.com/office/drawing/2014/main" id="{130EE547-EF91-B469-3B4D-16F0B5C88ED0}"/>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Ronde</a:t>
            </a:r>
          </a:p>
          <a:p>
            <a:pPr algn="ctr"/>
            <a:r>
              <a:rPr lang="en-NL" sz="2000" dirty="0">
                <a:solidFill>
                  <a:schemeClr val="bg1"/>
                </a:solidFill>
              </a:rPr>
              <a:t>3</a:t>
            </a:r>
          </a:p>
        </p:txBody>
      </p:sp>
      <p:sp>
        <p:nvSpPr>
          <p:cNvPr id="2" name="TextBox 2">
            <a:extLst>
              <a:ext uri="{FF2B5EF4-FFF2-40B4-BE49-F238E27FC236}">
                <a16:creationId xmlns:a16="http://schemas.microsoft.com/office/drawing/2014/main" id="{C408FBFF-4A0A-8E34-D59C-803704F30CF6}"/>
              </a:ext>
            </a:extLst>
          </p:cNvPr>
          <p:cNvSpPr txBox="1"/>
          <p:nvPr/>
        </p:nvSpPr>
        <p:spPr>
          <a:xfrm>
            <a:off x="1996088" y="592949"/>
            <a:ext cx="1492716"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SPEEL HET SPEL</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grpSp>
        <p:nvGrpSpPr>
          <p:cNvPr id="51" name="Group 3">
            <a:extLst>
              <a:ext uri="{FF2B5EF4-FFF2-40B4-BE49-F238E27FC236}">
                <a16:creationId xmlns:a16="http://schemas.microsoft.com/office/drawing/2014/main" id="{EAFF7C6F-69E0-1EE1-535D-46A245DA2B68}"/>
              </a:ext>
            </a:extLst>
          </p:cNvPr>
          <p:cNvGrpSpPr/>
          <p:nvPr/>
        </p:nvGrpSpPr>
        <p:grpSpPr>
          <a:xfrm>
            <a:off x="6814775" y="1757370"/>
            <a:ext cx="2501900" cy="1820682"/>
            <a:chOff x="6814775" y="1757370"/>
            <a:chExt cx="2501900" cy="1820682"/>
          </a:xfrm>
        </p:grpSpPr>
        <p:sp>
          <p:nvSpPr>
            <p:cNvPr id="52" name="Rounded Rectangle 4">
              <a:extLst>
                <a:ext uri="{FF2B5EF4-FFF2-40B4-BE49-F238E27FC236}">
                  <a16:creationId xmlns:a16="http://schemas.microsoft.com/office/drawing/2014/main" id="{E0C02927-74C6-6A56-48D7-A40E68828A22}"/>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Courier New" panose="02070309020205020404" pitchFamily="49" charset="0"/>
                <a:cs typeface="Courier New" panose="02070309020205020404" pitchFamily="49" charset="0"/>
              </a:endParaRPr>
            </a:p>
          </p:txBody>
        </p:sp>
        <p:sp>
          <p:nvSpPr>
            <p:cNvPr id="53" name="TextBox 6">
              <a:extLst>
                <a:ext uri="{FF2B5EF4-FFF2-40B4-BE49-F238E27FC236}">
                  <a16:creationId xmlns:a16="http://schemas.microsoft.com/office/drawing/2014/main" id="{A72FE05F-1CA5-9F6F-F946-76082C8ECBFA}"/>
                </a:ext>
              </a:extLst>
            </p:cNvPr>
            <p:cNvSpPr txBox="1"/>
            <p:nvPr/>
          </p:nvSpPr>
          <p:spPr>
            <a:xfrm>
              <a:off x="7723165" y="1757370"/>
              <a:ext cx="704039" cy="1748107"/>
            </a:xfrm>
            <a:prstGeom prst="rect">
              <a:avLst/>
            </a:prstGeom>
            <a:noFill/>
          </p:spPr>
          <p:txBody>
            <a:bodyPr wrap="none" rtlCol="0">
              <a:spAutoFit/>
            </a:bodyPr>
            <a:lstStyle/>
            <a:p>
              <a:pPr algn="l">
                <a:lnSpc>
                  <a:spcPct val="150000"/>
                </a:lnSpc>
              </a:pPr>
              <a:r>
                <a:rPr lang="en-NL" sz="8000" dirty="0">
                  <a:solidFill>
                    <a:schemeClr val="bg1"/>
                  </a:solidFill>
                </a:rPr>
                <a:t>1</a:t>
              </a:r>
            </a:p>
          </p:txBody>
        </p:sp>
      </p:grpSp>
      <p:grpSp>
        <p:nvGrpSpPr>
          <p:cNvPr id="54" name="Group 7">
            <a:extLst>
              <a:ext uri="{FF2B5EF4-FFF2-40B4-BE49-F238E27FC236}">
                <a16:creationId xmlns:a16="http://schemas.microsoft.com/office/drawing/2014/main" id="{0437298D-0DDB-9093-913B-A889824AC308}"/>
              </a:ext>
            </a:extLst>
          </p:cNvPr>
          <p:cNvGrpSpPr/>
          <p:nvPr/>
        </p:nvGrpSpPr>
        <p:grpSpPr>
          <a:xfrm>
            <a:off x="9419241" y="1732737"/>
            <a:ext cx="2501900" cy="1820682"/>
            <a:chOff x="6814775" y="1757370"/>
            <a:chExt cx="2501900" cy="1820682"/>
          </a:xfrm>
        </p:grpSpPr>
        <p:sp>
          <p:nvSpPr>
            <p:cNvPr id="55" name="Rounded Rectangle 4">
              <a:extLst>
                <a:ext uri="{FF2B5EF4-FFF2-40B4-BE49-F238E27FC236}">
                  <a16:creationId xmlns:a16="http://schemas.microsoft.com/office/drawing/2014/main" id="{E51720E9-D20F-ADAD-75A0-9B20EB07A541}"/>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Courier New" panose="02070309020205020404" pitchFamily="49" charset="0"/>
                <a:cs typeface="Courier New" panose="02070309020205020404" pitchFamily="49" charset="0"/>
              </a:endParaRPr>
            </a:p>
          </p:txBody>
        </p:sp>
        <p:sp>
          <p:nvSpPr>
            <p:cNvPr id="56" name="TextBox 10">
              <a:extLst>
                <a:ext uri="{FF2B5EF4-FFF2-40B4-BE49-F238E27FC236}">
                  <a16:creationId xmlns:a16="http://schemas.microsoft.com/office/drawing/2014/main" id="{5003D0B3-D9B0-AB4B-F68B-E407220730E7}"/>
                </a:ext>
              </a:extLst>
            </p:cNvPr>
            <p:cNvSpPr txBox="1"/>
            <p:nvPr/>
          </p:nvSpPr>
          <p:spPr>
            <a:xfrm>
              <a:off x="7713705" y="1757370"/>
              <a:ext cx="704039" cy="1748107"/>
            </a:xfrm>
            <a:prstGeom prst="rect">
              <a:avLst/>
            </a:prstGeom>
            <a:noFill/>
          </p:spPr>
          <p:txBody>
            <a:bodyPr wrap="none" rtlCol="0">
              <a:spAutoFit/>
            </a:bodyPr>
            <a:lstStyle/>
            <a:p>
              <a:pPr algn="l">
                <a:lnSpc>
                  <a:spcPct val="150000"/>
                </a:lnSpc>
              </a:pPr>
              <a:r>
                <a:rPr lang="en-NL" sz="8000" dirty="0">
                  <a:solidFill>
                    <a:schemeClr val="bg1"/>
                  </a:solidFill>
                </a:rPr>
                <a:t>2</a:t>
              </a:r>
            </a:p>
          </p:txBody>
        </p:sp>
      </p:grpSp>
      <p:grpSp>
        <p:nvGrpSpPr>
          <p:cNvPr id="57" name="Group 11">
            <a:extLst>
              <a:ext uri="{FF2B5EF4-FFF2-40B4-BE49-F238E27FC236}">
                <a16:creationId xmlns:a16="http://schemas.microsoft.com/office/drawing/2014/main" id="{3BF42E32-D833-D614-8C3A-145D86BFF8DF}"/>
              </a:ext>
            </a:extLst>
          </p:cNvPr>
          <p:cNvGrpSpPr/>
          <p:nvPr/>
        </p:nvGrpSpPr>
        <p:grpSpPr>
          <a:xfrm>
            <a:off x="6814775" y="3332573"/>
            <a:ext cx="2501900" cy="1820682"/>
            <a:chOff x="6814775" y="1757370"/>
            <a:chExt cx="2501900" cy="1820682"/>
          </a:xfrm>
        </p:grpSpPr>
        <p:sp>
          <p:nvSpPr>
            <p:cNvPr id="58" name="Rounded Rectangle 4">
              <a:extLst>
                <a:ext uri="{FF2B5EF4-FFF2-40B4-BE49-F238E27FC236}">
                  <a16:creationId xmlns:a16="http://schemas.microsoft.com/office/drawing/2014/main" id="{59F6A2E5-CB12-1BED-0D1F-7D48551F378E}"/>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Courier New" panose="02070309020205020404" pitchFamily="49" charset="0"/>
                <a:cs typeface="Courier New" panose="02070309020205020404" pitchFamily="49" charset="0"/>
              </a:endParaRPr>
            </a:p>
          </p:txBody>
        </p:sp>
        <p:sp>
          <p:nvSpPr>
            <p:cNvPr id="59" name="TextBox 14">
              <a:extLst>
                <a:ext uri="{FF2B5EF4-FFF2-40B4-BE49-F238E27FC236}">
                  <a16:creationId xmlns:a16="http://schemas.microsoft.com/office/drawing/2014/main" id="{F18C489F-4856-C2CA-F899-233ADF7C154D}"/>
                </a:ext>
              </a:extLst>
            </p:cNvPr>
            <p:cNvSpPr txBox="1"/>
            <p:nvPr/>
          </p:nvSpPr>
          <p:spPr>
            <a:xfrm>
              <a:off x="7723165" y="1757370"/>
              <a:ext cx="704039" cy="1748107"/>
            </a:xfrm>
            <a:prstGeom prst="rect">
              <a:avLst/>
            </a:prstGeom>
            <a:noFill/>
          </p:spPr>
          <p:txBody>
            <a:bodyPr wrap="none" rtlCol="0">
              <a:spAutoFit/>
            </a:bodyPr>
            <a:lstStyle/>
            <a:p>
              <a:pPr algn="l">
                <a:lnSpc>
                  <a:spcPct val="150000"/>
                </a:lnSpc>
              </a:pPr>
              <a:r>
                <a:rPr lang="en-NL" sz="8000" dirty="0">
                  <a:solidFill>
                    <a:schemeClr val="bg1"/>
                  </a:solidFill>
                </a:rPr>
                <a:t>3</a:t>
              </a:r>
            </a:p>
          </p:txBody>
        </p:sp>
      </p:grpSp>
      <p:grpSp>
        <p:nvGrpSpPr>
          <p:cNvPr id="60" name="Group 15">
            <a:extLst>
              <a:ext uri="{FF2B5EF4-FFF2-40B4-BE49-F238E27FC236}">
                <a16:creationId xmlns:a16="http://schemas.microsoft.com/office/drawing/2014/main" id="{B01C530F-43AA-2BC7-6F05-5A907D10009F}"/>
              </a:ext>
            </a:extLst>
          </p:cNvPr>
          <p:cNvGrpSpPr/>
          <p:nvPr/>
        </p:nvGrpSpPr>
        <p:grpSpPr>
          <a:xfrm>
            <a:off x="9441561" y="3344286"/>
            <a:ext cx="2501900" cy="1820682"/>
            <a:chOff x="6814775" y="1757370"/>
            <a:chExt cx="2501900" cy="1820682"/>
          </a:xfrm>
        </p:grpSpPr>
        <p:sp>
          <p:nvSpPr>
            <p:cNvPr id="61" name="Rounded Rectangle 4">
              <a:extLst>
                <a:ext uri="{FF2B5EF4-FFF2-40B4-BE49-F238E27FC236}">
                  <a16:creationId xmlns:a16="http://schemas.microsoft.com/office/drawing/2014/main" id="{1391C63A-9EAF-3A23-CC91-7C83415576D4}"/>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Courier New" panose="02070309020205020404" pitchFamily="49" charset="0"/>
                <a:cs typeface="Courier New" panose="02070309020205020404" pitchFamily="49" charset="0"/>
              </a:endParaRPr>
            </a:p>
          </p:txBody>
        </p:sp>
        <p:sp>
          <p:nvSpPr>
            <p:cNvPr id="62" name="TextBox 18">
              <a:extLst>
                <a:ext uri="{FF2B5EF4-FFF2-40B4-BE49-F238E27FC236}">
                  <a16:creationId xmlns:a16="http://schemas.microsoft.com/office/drawing/2014/main" id="{9AD18CFE-BB96-79A9-063B-283771EFEF30}"/>
                </a:ext>
              </a:extLst>
            </p:cNvPr>
            <p:cNvSpPr txBox="1"/>
            <p:nvPr/>
          </p:nvSpPr>
          <p:spPr>
            <a:xfrm>
              <a:off x="7646789" y="1757370"/>
              <a:ext cx="704039" cy="1748107"/>
            </a:xfrm>
            <a:prstGeom prst="rect">
              <a:avLst/>
            </a:prstGeom>
            <a:noFill/>
          </p:spPr>
          <p:txBody>
            <a:bodyPr wrap="none" rtlCol="0">
              <a:spAutoFit/>
            </a:bodyPr>
            <a:lstStyle/>
            <a:p>
              <a:pPr algn="l">
                <a:lnSpc>
                  <a:spcPct val="150000"/>
                </a:lnSpc>
              </a:pPr>
              <a:r>
                <a:rPr lang="en-NL" sz="8000" dirty="0">
                  <a:solidFill>
                    <a:schemeClr val="bg1"/>
                  </a:solidFill>
                </a:rPr>
                <a:t>4</a:t>
              </a:r>
            </a:p>
          </p:txBody>
        </p:sp>
      </p:grpSp>
      <p:grpSp>
        <p:nvGrpSpPr>
          <p:cNvPr id="63" name="Group 19">
            <a:extLst>
              <a:ext uri="{FF2B5EF4-FFF2-40B4-BE49-F238E27FC236}">
                <a16:creationId xmlns:a16="http://schemas.microsoft.com/office/drawing/2014/main" id="{49918940-2ADC-86C8-9C36-66010637334A}"/>
              </a:ext>
            </a:extLst>
          </p:cNvPr>
          <p:cNvGrpSpPr/>
          <p:nvPr/>
        </p:nvGrpSpPr>
        <p:grpSpPr>
          <a:xfrm>
            <a:off x="6838609" y="4925247"/>
            <a:ext cx="2501900" cy="1820682"/>
            <a:chOff x="6814775" y="1757370"/>
            <a:chExt cx="2501900" cy="1820682"/>
          </a:xfrm>
        </p:grpSpPr>
        <p:sp>
          <p:nvSpPr>
            <p:cNvPr id="128" name="Rounded Rectangle 4">
              <a:extLst>
                <a:ext uri="{FF2B5EF4-FFF2-40B4-BE49-F238E27FC236}">
                  <a16:creationId xmlns:a16="http://schemas.microsoft.com/office/drawing/2014/main" id="{42A9AA8F-A52E-0749-0F5A-142669147046}"/>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Courier New" panose="02070309020205020404" pitchFamily="49" charset="0"/>
                <a:cs typeface="Courier New" panose="02070309020205020404" pitchFamily="49" charset="0"/>
              </a:endParaRPr>
            </a:p>
          </p:txBody>
        </p:sp>
        <p:sp>
          <p:nvSpPr>
            <p:cNvPr id="129" name="TextBox 22">
              <a:extLst>
                <a:ext uri="{FF2B5EF4-FFF2-40B4-BE49-F238E27FC236}">
                  <a16:creationId xmlns:a16="http://schemas.microsoft.com/office/drawing/2014/main" id="{0925AA59-D518-7E32-1739-803A7F4C1B68}"/>
                </a:ext>
              </a:extLst>
            </p:cNvPr>
            <p:cNvSpPr txBox="1"/>
            <p:nvPr/>
          </p:nvSpPr>
          <p:spPr>
            <a:xfrm>
              <a:off x="7716439" y="1757370"/>
              <a:ext cx="704039" cy="1748107"/>
            </a:xfrm>
            <a:prstGeom prst="rect">
              <a:avLst/>
            </a:prstGeom>
            <a:noFill/>
          </p:spPr>
          <p:txBody>
            <a:bodyPr wrap="none" rtlCol="0">
              <a:spAutoFit/>
            </a:bodyPr>
            <a:lstStyle/>
            <a:p>
              <a:pPr algn="l">
                <a:lnSpc>
                  <a:spcPct val="150000"/>
                </a:lnSpc>
              </a:pPr>
              <a:r>
                <a:rPr lang="en-NL" sz="8000" dirty="0">
                  <a:solidFill>
                    <a:schemeClr val="bg1"/>
                  </a:solidFill>
                </a:rPr>
                <a:t>5</a:t>
              </a:r>
            </a:p>
          </p:txBody>
        </p:sp>
      </p:grpSp>
      <p:grpSp>
        <p:nvGrpSpPr>
          <p:cNvPr id="130" name="Group 23">
            <a:extLst>
              <a:ext uri="{FF2B5EF4-FFF2-40B4-BE49-F238E27FC236}">
                <a16:creationId xmlns:a16="http://schemas.microsoft.com/office/drawing/2014/main" id="{30B81751-E500-F583-0A24-6F5F0396E737}"/>
              </a:ext>
            </a:extLst>
          </p:cNvPr>
          <p:cNvGrpSpPr/>
          <p:nvPr/>
        </p:nvGrpSpPr>
        <p:grpSpPr>
          <a:xfrm>
            <a:off x="9458669" y="4925247"/>
            <a:ext cx="2501900" cy="1820682"/>
            <a:chOff x="6814775" y="1757370"/>
            <a:chExt cx="2501900" cy="1820682"/>
          </a:xfrm>
        </p:grpSpPr>
        <p:sp>
          <p:nvSpPr>
            <p:cNvPr id="131" name="Rounded Rectangle 4">
              <a:extLst>
                <a:ext uri="{FF2B5EF4-FFF2-40B4-BE49-F238E27FC236}">
                  <a16:creationId xmlns:a16="http://schemas.microsoft.com/office/drawing/2014/main" id="{0868E88F-B4B7-0135-89C2-E66409CF65E3}"/>
                </a:ext>
              </a:extLst>
            </p:cNvPr>
            <p:cNvSpPr/>
            <p:nvPr/>
          </p:nvSpPr>
          <p:spPr>
            <a:xfrm>
              <a:off x="6814775" y="2091099"/>
              <a:ext cx="2501900" cy="1486953"/>
            </a:xfrm>
            <a:prstGeom prst="roundRect">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endParaRPr lang="nl-NL" sz="1300" dirty="0">
                <a:solidFill>
                  <a:schemeClr val="bg1"/>
                </a:solidFill>
                <a:latin typeface="Courier New" panose="02070309020205020404" pitchFamily="49" charset="0"/>
                <a:cs typeface="Courier New" panose="02070309020205020404" pitchFamily="49" charset="0"/>
              </a:endParaRPr>
            </a:p>
          </p:txBody>
        </p:sp>
        <p:sp>
          <p:nvSpPr>
            <p:cNvPr id="132" name="TextBox 28">
              <a:extLst>
                <a:ext uri="{FF2B5EF4-FFF2-40B4-BE49-F238E27FC236}">
                  <a16:creationId xmlns:a16="http://schemas.microsoft.com/office/drawing/2014/main" id="{41AEE0AB-F906-9935-F266-67EFC46F50B9}"/>
                </a:ext>
              </a:extLst>
            </p:cNvPr>
            <p:cNvSpPr txBox="1"/>
            <p:nvPr/>
          </p:nvSpPr>
          <p:spPr>
            <a:xfrm>
              <a:off x="7696597" y="1757370"/>
              <a:ext cx="704039" cy="1748107"/>
            </a:xfrm>
            <a:prstGeom prst="rect">
              <a:avLst/>
            </a:prstGeom>
            <a:noFill/>
          </p:spPr>
          <p:txBody>
            <a:bodyPr wrap="none" rtlCol="0">
              <a:spAutoFit/>
            </a:bodyPr>
            <a:lstStyle/>
            <a:p>
              <a:pPr algn="l">
                <a:lnSpc>
                  <a:spcPct val="150000"/>
                </a:lnSpc>
              </a:pPr>
              <a:r>
                <a:rPr lang="en-NL" sz="8000" dirty="0">
                  <a:solidFill>
                    <a:schemeClr val="bg1"/>
                  </a:solidFill>
                </a:rPr>
                <a:t>6</a:t>
              </a:r>
            </a:p>
          </p:txBody>
        </p:sp>
      </p:grpSp>
    </p:spTree>
    <p:extLst>
      <p:ext uri="{BB962C8B-B14F-4D97-AF65-F5344CB8AC3E}">
        <p14:creationId xmlns:p14="http://schemas.microsoft.com/office/powerpoint/2010/main" val="29781858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1"/>
                    </p:tgtEl>
                  </p:cond>
                </p:stCondLst>
                <p:endSync evt="end" delay="0">
                  <p:rtn val="all"/>
                </p:endSync>
                <p:childTnLst>
                  <p:par>
                    <p:cTn id="3" fill="hold">
                      <p:stCondLst>
                        <p:cond delay="0"/>
                      </p:stCondLst>
                      <p:childTnLst>
                        <p:par>
                          <p:cTn id="4" fill="hold">
                            <p:stCondLst>
                              <p:cond delay="0"/>
                            </p:stCondLst>
                            <p:childTnLst>
                              <p:par>
                                <p:cTn id="5" presetID="45" presetClass="exit" presetSubtype="0" fill="hold" nodeType="clickEffect">
                                  <p:stCondLst>
                                    <p:cond delay="0"/>
                                  </p:stCondLst>
                                  <p:childTnLst>
                                    <p:animEffect transition="out" filter="fade">
                                      <p:cBhvr>
                                        <p:cTn id="6" dur="500"/>
                                        <p:tgtEl>
                                          <p:spTgt spid="51"/>
                                        </p:tgtEl>
                                      </p:cBhvr>
                                    </p:animEffect>
                                    <p:anim calcmode="lin" valueType="num">
                                      <p:cBhvr>
                                        <p:cTn id="7" dur="500"/>
                                        <p:tgtEl>
                                          <p:spTgt spid="51"/>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500"/>
                                        <p:tgtEl>
                                          <p:spTgt spid="51"/>
                                        </p:tgtEl>
                                        <p:attrNameLst>
                                          <p:attrName>ppt_h</p:attrName>
                                        </p:attrNameLst>
                                      </p:cBhvr>
                                      <p:tavLst>
                                        <p:tav tm="0">
                                          <p:val>
                                            <p:strVal val="ppt_h"/>
                                          </p:val>
                                        </p:tav>
                                        <p:tav tm="100000">
                                          <p:val>
                                            <p:strVal val="ppt_h"/>
                                          </p:val>
                                        </p:tav>
                                      </p:tavLst>
                                    </p:anim>
                                    <p:set>
                                      <p:cBhvr>
                                        <p:cTn id="9" dur="1" fill="hold">
                                          <p:stCondLst>
                                            <p:cond delay="4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10" restart="whenNotActive" fill="hold" evtFilter="cancelBubble" nodeType="interactiveSeq">
                <p:stCondLst>
                  <p:cond evt="onClick" delay="0">
                    <p:tgtEl>
                      <p:spTgt spid="54"/>
                    </p:tgtEl>
                  </p:cond>
                </p:stCondLst>
                <p:endSync evt="end" delay="0">
                  <p:rtn val="all"/>
                </p:endSync>
                <p:childTnLst>
                  <p:par>
                    <p:cTn id="11" fill="hold">
                      <p:stCondLst>
                        <p:cond delay="0"/>
                      </p:stCondLst>
                      <p:childTnLst>
                        <p:par>
                          <p:cTn id="12" fill="hold">
                            <p:stCondLst>
                              <p:cond delay="0"/>
                            </p:stCondLst>
                            <p:childTnLst>
                              <p:par>
                                <p:cTn id="13" presetID="45" presetClass="exit" presetSubtype="0" fill="hold" nodeType="clickEffect">
                                  <p:stCondLst>
                                    <p:cond delay="0"/>
                                  </p:stCondLst>
                                  <p:childTnLst>
                                    <p:animEffect transition="out" filter="fade">
                                      <p:cBhvr>
                                        <p:cTn id="14" dur="500"/>
                                        <p:tgtEl>
                                          <p:spTgt spid="54"/>
                                        </p:tgtEl>
                                      </p:cBhvr>
                                    </p:animEffect>
                                    <p:anim calcmode="lin" valueType="num">
                                      <p:cBhvr>
                                        <p:cTn id="15" dur="500"/>
                                        <p:tgtEl>
                                          <p:spTgt spid="5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6" dur="500"/>
                                        <p:tgtEl>
                                          <p:spTgt spid="54"/>
                                        </p:tgtEl>
                                        <p:attrNameLst>
                                          <p:attrName>ppt_h</p:attrName>
                                        </p:attrNameLst>
                                      </p:cBhvr>
                                      <p:tavLst>
                                        <p:tav tm="0">
                                          <p:val>
                                            <p:strVal val="ppt_h"/>
                                          </p:val>
                                        </p:tav>
                                        <p:tav tm="100000">
                                          <p:val>
                                            <p:strVal val="ppt_h"/>
                                          </p:val>
                                        </p:tav>
                                      </p:tavLst>
                                    </p:anim>
                                    <p:set>
                                      <p:cBhvr>
                                        <p:cTn id="17" dur="1" fill="hold">
                                          <p:stCondLst>
                                            <p:cond delay="4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18" restart="whenNotActive" fill="hold" evtFilter="cancelBubble" nodeType="interactiveSeq">
                <p:stCondLst>
                  <p:cond evt="onClick" delay="0">
                    <p:tgtEl>
                      <p:spTgt spid="57"/>
                    </p:tgtEl>
                  </p:cond>
                </p:stCondLst>
                <p:endSync evt="end" delay="0">
                  <p:rtn val="all"/>
                </p:endSync>
                <p:childTnLst>
                  <p:par>
                    <p:cTn id="19" fill="hold">
                      <p:stCondLst>
                        <p:cond delay="0"/>
                      </p:stCondLst>
                      <p:childTnLst>
                        <p:par>
                          <p:cTn id="20" fill="hold">
                            <p:stCondLst>
                              <p:cond delay="0"/>
                            </p:stCondLst>
                            <p:childTnLst>
                              <p:par>
                                <p:cTn id="21" presetID="45" presetClass="exit" presetSubtype="0" fill="hold" nodeType="clickEffect">
                                  <p:stCondLst>
                                    <p:cond delay="0"/>
                                  </p:stCondLst>
                                  <p:childTnLst>
                                    <p:animEffect transition="out" filter="fade">
                                      <p:cBhvr>
                                        <p:cTn id="22" dur="500"/>
                                        <p:tgtEl>
                                          <p:spTgt spid="57"/>
                                        </p:tgtEl>
                                      </p:cBhvr>
                                    </p:animEffect>
                                    <p:anim calcmode="lin" valueType="num">
                                      <p:cBhvr>
                                        <p:cTn id="23" dur="500"/>
                                        <p:tgtEl>
                                          <p:spTgt spid="5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4" dur="500"/>
                                        <p:tgtEl>
                                          <p:spTgt spid="57"/>
                                        </p:tgtEl>
                                        <p:attrNameLst>
                                          <p:attrName>ppt_h</p:attrName>
                                        </p:attrNameLst>
                                      </p:cBhvr>
                                      <p:tavLst>
                                        <p:tav tm="0">
                                          <p:val>
                                            <p:strVal val="ppt_h"/>
                                          </p:val>
                                        </p:tav>
                                        <p:tav tm="100000">
                                          <p:val>
                                            <p:strVal val="ppt_h"/>
                                          </p:val>
                                        </p:tav>
                                      </p:tavLst>
                                    </p:anim>
                                    <p:set>
                                      <p:cBhvr>
                                        <p:cTn id="25" dur="1" fill="hold">
                                          <p:stCondLst>
                                            <p:cond delay="4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26" restart="whenNotActive" fill="hold" evtFilter="cancelBubble" nodeType="interactiveSeq">
                <p:stCondLst>
                  <p:cond evt="onClick" delay="0">
                    <p:tgtEl>
                      <p:spTgt spid="60"/>
                    </p:tgtEl>
                  </p:cond>
                </p:stCondLst>
                <p:endSync evt="end" delay="0">
                  <p:rtn val="all"/>
                </p:endSync>
                <p:childTnLst>
                  <p:par>
                    <p:cTn id="27" fill="hold">
                      <p:stCondLst>
                        <p:cond delay="0"/>
                      </p:stCondLst>
                      <p:childTnLst>
                        <p:par>
                          <p:cTn id="28" fill="hold">
                            <p:stCondLst>
                              <p:cond delay="0"/>
                            </p:stCondLst>
                            <p:childTnLst>
                              <p:par>
                                <p:cTn id="29" presetID="45" presetClass="exit" presetSubtype="0" fill="hold" nodeType="clickEffect">
                                  <p:stCondLst>
                                    <p:cond delay="0"/>
                                  </p:stCondLst>
                                  <p:childTnLst>
                                    <p:animEffect transition="out" filter="fade">
                                      <p:cBhvr>
                                        <p:cTn id="30" dur="500"/>
                                        <p:tgtEl>
                                          <p:spTgt spid="60"/>
                                        </p:tgtEl>
                                      </p:cBhvr>
                                    </p:animEffect>
                                    <p:anim calcmode="lin" valueType="num">
                                      <p:cBhvr>
                                        <p:cTn id="31" dur="500"/>
                                        <p:tgtEl>
                                          <p:spTgt spid="6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2" dur="500"/>
                                        <p:tgtEl>
                                          <p:spTgt spid="60"/>
                                        </p:tgtEl>
                                        <p:attrNameLst>
                                          <p:attrName>ppt_h</p:attrName>
                                        </p:attrNameLst>
                                      </p:cBhvr>
                                      <p:tavLst>
                                        <p:tav tm="0">
                                          <p:val>
                                            <p:strVal val="ppt_h"/>
                                          </p:val>
                                        </p:tav>
                                        <p:tav tm="100000">
                                          <p:val>
                                            <p:strVal val="ppt_h"/>
                                          </p:val>
                                        </p:tav>
                                      </p:tavLst>
                                    </p:anim>
                                    <p:set>
                                      <p:cBhvr>
                                        <p:cTn id="33" dur="1" fill="hold">
                                          <p:stCondLst>
                                            <p:cond delay="4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34" restart="whenNotActive" fill="hold" evtFilter="cancelBubble" nodeType="interactiveSeq">
                <p:stCondLst>
                  <p:cond evt="onClick" delay="0">
                    <p:tgtEl>
                      <p:spTgt spid="63"/>
                    </p:tgtEl>
                  </p:cond>
                </p:stCondLst>
                <p:endSync evt="end" delay="0">
                  <p:rtn val="all"/>
                </p:endSync>
                <p:childTnLst>
                  <p:par>
                    <p:cTn id="35" fill="hold">
                      <p:stCondLst>
                        <p:cond delay="0"/>
                      </p:stCondLst>
                      <p:childTnLst>
                        <p:par>
                          <p:cTn id="36" fill="hold">
                            <p:stCondLst>
                              <p:cond delay="0"/>
                            </p:stCondLst>
                            <p:childTnLst>
                              <p:par>
                                <p:cTn id="37" presetID="45" presetClass="exit" presetSubtype="0" fill="hold" nodeType="clickEffect">
                                  <p:stCondLst>
                                    <p:cond delay="0"/>
                                  </p:stCondLst>
                                  <p:childTnLst>
                                    <p:animEffect transition="out" filter="fade">
                                      <p:cBhvr>
                                        <p:cTn id="38" dur="500"/>
                                        <p:tgtEl>
                                          <p:spTgt spid="63"/>
                                        </p:tgtEl>
                                      </p:cBhvr>
                                    </p:animEffect>
                                    <p:anim calcmode="lin" valueType="num">
                                      <p:cBhvr>
                                        <p:cTn id="39" dur="500"/>
                                        <p:tgtEl>
                                          <p:spTgt spid="6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0" dur="500"/>
                                        <p:tgtEl>
                                          <p:spTgt spid="63"/>
                                        </p:tgtEl>
                                        <p:attrNameLst>
                                          <p:attrName>ppt_h</p:attrName>
                                        </p:attrNameLst>
                                      </p:cBhvr>
                                      <p:tavLst>
                                        <p:tav tm="0">
                                          <p:val>
                                            <p:strVal val="ppt_h"/>
                                          </p:val>
                                        </p:tav>
                                        <p:tav tm="100000">
                                          <p:val>
                                            <p:strVal val="ppt_h"/>
                                          </p:val>
                                        </p:tav>
                                      </p:tavLst>
                                    </p:anim>
                                    <p:set>
                                      <p:cBhvr>
                                        <p:cTn id="41" dur="1" fill="hold">
                                          <p:stCondLst>
                                            <p:cond delay="4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42" restart="whenNotActive" fill="hold" evtFilter="cancelBubble" nodeType="interactiveSeq">
                <p:stCondLst>
                  <p:cond evt="onClick" delay="0">
                    <p:tgtEl>
                      <p:spTgt spid="130"/>
                    </p:tgtEl>
                  </p:cond>
                </p:stCondLst>
                <p:endSync evt="end" delay="0">
                  <p:rtn val="all"/>
                </p:endSync>
                <p:childTnLst>
                  <p:par>
                    <p:cTn id="43" fill="hold">
                      <p:stCondLst>
                        <p:cond delay="0"/>
                      </p:stCondLst>
                      <p:childTnLst>
                        <p:par>
                          <p:cTn id="44" fill="hold">
                            <p:stCondLst>
                              <p:cond delay="0"/>
                            </p:stCondLst>
                            <p:childTnLst>
                              <p:par>
                                <p:cTn id="45" presetID="45" presetClass="exit" presetSubtype="0" fill="hold" nodeType="clickEffect">
                                  <p:stCondLst>
                                    <p:cond delay="0"/>
                                  </p:stCondLst>
                                  <p:childTnLst>
                                    <p:animEffect transition="out" filter="fade">
                                      <p:cBhvr>
                                        <p:cTn id="46" dur="500"/>
                                        <p:tgtEl>
                                          <p:spTgt spid="130"/>
                                        </p:tgtEl>
                                      </p:cBhvr>
                                    </p:animEffect>
                                    <p:anim calcmode="lin" valueType="num">
                                      <p:cBhvr>
                                        <p:cTn id="47" dur="500"/>
                                        <p:tgtEl>
                                          <p:spTgt spid="13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8" dur="500"/>
                                        <p:tgtEl>
                                          <p:spTgt spid="130"/>
                                        </p:tgtEl>
                                        <p:attrNameLst>
                                          <p:attrName>ppt_h</p:attrName>
                                        </p:attrNameLst>
                                      </p:cBhvr>
                                      <p:tavLst>
                                        <p:tav tm="0">
                                          <p:val>
                                            <p:strVal val="ppt_h"/>
                                          </p:val>
                                        </p:tav>
                                        <p:tav tm="100000">
                                          <p:val>
                                            <p:strVal val="ppt_h"/>
                                          </p:val>
                                        </p:tav>
                                      </p:tavLst>
                                    </p:anim>
                                    <p:set>
                                      <p:cBhvr>
                                        <p:cTn id="49" dur="1" fill="hold">
                                          <p:stCondLst>
                                            <p:cond delay="499"/>
                                          </p:stCondLst>
                                        </p:cTn>
                                        <p:tgtEl>
                                          <p:spTgt spid="130"/>
                                        </p:tgtEl>
                                        <p:attrNameLst>
                                          <p:attrName>style.visibility</p:attrName>
                                        </p:attrNameLst>
                                      </p:cBhvr>
                                      <p:to>
                                        <p:strVal val="hidden"/>
                                      </p:to>
                                    </p:set>
                                  </p:childTnLst>
                                </p:cTn>
                              </p:par>
                            </p:childTnLst>
                          </p:cTn>
                        </p:par>
                      </p:childTnLst>
                    </p:cTn>
                  </p:par>
                </p:childTnLst>
              </p:cTn>
              <p:nextCondLst>
                <p:cond evt="onClick" delay="0">
                  <p:tgtEl>
                    <p:spTgt spid="130"/>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EABE620-D464-7550-DC6B-CA993BC73C29}"/>
              </a:ext>
            </a:extLst>
          </p:cNvPr>
          <p:cNvSpPr/>
          <p:nvPr/>
        </p:nvSpPr>
        <p:spPr>
          <a:xfrm>
            <a:off x="1791022" y="1811670"/>
            <a:ext cx="8830470" cy="25196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300" dirty="0">
                <a:solidFill>
                  <a:schemeClr val="tx1"/>
                </a:solidFill>
              </a:rPr>
              <a:t>. </a:t>
            </a:r>
            <a:r>
              <a:rPr lang="en-NL" sz="1300" dirty="0">
                <a:solidFill>
                  <a:schemeClr val="tx1"/>
                </a:solidFill>
              </a:rPr>
              <a:t> </a:t>
            </a:r>
          </a:p>
        </p:txBody>
      </p:sp>
      <p:grpSp>
        <p:nvGrpSpPr>
          <p:cNvPr id="4" name="Group 3">
            <a:extLst>
              <a:ext uri="{FF2B5EF4-FFF2-40B4-BE49-F238E27FC236}">
                <a16:creationId xmlns:a16="http://schemas.microsoft.com/office/drawing/2014/main" id="{FE98B23D-C43D-D9D6-4B72-49C4D873A6F3}"/>
              </a:ext>
            </a:extLst>
          </p:cNvPr>
          <p:cNvGrpSpPr/>
          <p:nvPr/>
        </p:nvGrpSpPr>
        <p:grpSpPr>
          <a:xfrm>
            <a:off x="9325239" y="-10212"/>
            <a:ext cx="2866761" cy="609783"/>
            <a:chOff x="8701645" y="1332366"/>
            <a:chExt cx="2866761" cy="609783"/>
          </a:xfrm>
        </p:grpSpPr>
        <p:sp>
          <p:nvSpPr>
            <p:cNvPr id="5" name="Rectangle 4">
              <a:extLst>
                <a:ext uri="{FF2B5EF4-FFF2-40B4-BE49-F238E27FC236}">
                  <a16:creationId xmlns:a16="http://schemas.microsoft.com/office/drawing/2014/main" id="{84E88C6F-3664-F28D-D6BF-8F8E136E3381}"/>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rPr>
                <a:t>BELASTINGEN</a:t>
              </a:r>
            </a:p>
          </p:txBody>
        </p:sp>
        <p:pic>
          <p:nvPicPr>
            <p:cNvPr id="6" name="Graphic 5" descr="Coins with solid fill">
              <a:extLst>
                <a:ext uri="{FF2B5EF4-FFF2-40B4-BE49-F238E27FC236}">
                  <a16:creationId xmlns:a16="http://schemas.microsoft.com/office/drawing/2014/main" id="{760DD293-DD64-011B-1D2F-2B3BDFBE5EC1}"/>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flipH="1">
              <a:off x="8778149" y="1471863"/>
              <a:ext cx="453974" cy="453974"/>
            </a:xfrm>
            <a:prstGeom prst="rect">
              <a:avLst/>
            </a:prstGeom>
          </p:spPr>
        </p:pic>
        <p:pic>
          <p:nvPicPr>
            <p:cNvPr id="7" name="Graphic 6" descr="Coins with solid fill">
              <a:extLst>
                <a:ext uri="{FF2B5EF4-FFF2-40B4-BE49-F238E27FC236}">
                  <a16:creationId xmlns:a16="http://schemas.microsoft.com/office/drawing/2014/main" id="{C99F4EF1-358A-E985-E6DD-6747EB6803A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52611" y="1471863"/>
              <a:ext cx="453974" cy="453974"/>
            </a:xfrm>
            <a:prstGeom prst="rect">
              <a:avLst/>
            </a:prstGeom>
          </p:spPr>
        </p:pic>
      </p:grpSp>
      <p:pic>
        <p:nvPicPr>
          <p:cNvPr id="8" name="Picture 7">
            <a:extLst>
              <a:ext uri="{FF2B5EF4-FFF2-40B4-BE49-F238E27FC236}">
                <a16:creationId xmlns:a16="http://schemas.microsoft.com/office/drawing/2014/main" id="{0884783D-920F-C316-B6B1-9EB55576FC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96809" y="1852087"/>
            <a:ext cx="1812058" cy="1801337"/>
          </a:xfrm>
          <a:prstGeom prst="rect">
            <a:avLst/>
          </a:prstGeom>
        </p:spPr>
      </p:pic>
      <p:pic>
        <p:nvPicPr>
          <p:cNvPr id="9" name="Picture 8">
            <a:extLst>
              <a:ext uri="{FF2B5EF4-FFF2-40B4-BE49-F238E27FC236}">
                <a16:creationId xmlns:a16="http://schemas.microsoft.com/office/drawing/2014/main" id="{3A78A72D-A938-FCBA-6D4B-3230FE64779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49209" y="2004487"/>
            <a:ext cx="1812058" cy="1801337"/>
          </a:xfrm>
          <a:prstGeom prst="rect">
            <a:avLst/>
          </a:prstGeom>
        </p:spPr>
      </p:pic>
      <p:pic>
        <p:nvPicPr>
          <p:cNvPr id="10" name="Picture 9">
            <a:extLst>
              <a:ext uri="{FF2B5EF4-FFF2-40B4-BE49-F238E27FC236}">
                <a16:creationId xmlns:a16="http://schemas.microsoft.com/office/drawing/2014/main" id="{50EF97EF-C95F-BA09-673D-0B1097D9EA1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01609" y="2156887"/>
            <a:ext cx="1812058" cy="1801337"/>
          </a:xfrm>
          <a:prstGeom prst="rect">
            <a:avLst/>
          </a:prstGeom>
        </p:spPr>
      </p:pic>
      <p:pic>
        <p:nvPicPr>
          <p:cNvPr id="11" name="Picture 10">
            <a:extLst>
              <a:ext uri="{FF2B5EF4-FFF2-40B4-BE49-F238E27FC236}">
                <a16:creationId xmlns:a16="http://schemas.microsoft.com/office/drawing/2014/main" id="{681DE2F6-8593-D792-63DF-D8E771EB7F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54009" y="2309287"/>
            <a:ext cx="1812058" cy="1801337"/>
          </a:xfrm>
          <a:prstGeom prst="rect">
            <a:avLst/>
          </a:prstGeom>
        </p:spPr>
      </p:pic>
      <p:pic>
        <p:nvPicPr>
          <p:cNvPr id="12" name="Picture 11">
            <a:extLst>
              <a:ext uri="{FF2B5EF4-FFF2-40B4-BE49-F238E27FC236}">
                <a16:creationId xmlns:a16="http://schemas.microsoft.com/office/drawing/2014/main" id="{3B824228-FA06-45B1-C8DA-E0F24B1452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06409" y="2461687"/>
            <a:ext cx="1812058" cy="1801337"/>
          </a:xfrm>
          <a:prstGeom prst="rect">
            <a:avLst/>
          </a:prstGeom>
        </p:spPr>
      </p:pic>
      <p:sp>
        <p:nvSpPr>
          <p:cNvPr id="13" name="TextBox 12">
            <a:extLst>
              <a:ext uri="{FF2B5EF4-FFF2-40B4-BE49-F238E27FC236}">
                <a16:creationId xmlns:a16="http://schemas.microsoft.com/office/drawing/2014/main" id="{229961F1-1B2D-C87D-E6EB-926E44E8A32E}"/>
              </a:ext>
            </a:extLst>
          </p:cNvPr>
          <p:cNvSpPr txBox="1"/>
          <p:nvPr/>
        </p:nvSpPr>
        <p:spPr>
          <a:xfrm>
            <a:off x="3198791" y="2646339"/>
            <a:ext cx="510076" cy="1127232"/>
          </a:xfrm>
          <a:prstGeom prst="rect">
            <a:avLst/>
          </a:prstGeom>
          <a:noFill/>
        </p:spPr>
        <p:txBody>
          <a:bodyPr wrap="none" rtlCol="0">
            <a:spAutoFit/>
          </a:bodyPr>
          <a:lstStyle/>
          <a:p>
            <a:pPr algn="l">
              <a:lnSpc>
                <a:spcPct val="150000"/>
              </a:lnSpc>
            </a:pPr>
            <a:r>
              <a:rPr lang="en-NL" sz="5000" dirty="0">
                <a:solidFill>
                  <a:srgbClr val="0B647F"/>
                </a:solidFill>
              </a:rPr>
              <a:t>5</a:t>
            </a:r>
          </a:p>
        </p:txBody>
      </p:sp>
      <p:sp>
        <p:nvSpPr>
          <p:cNvPr id="14" name="TextBox 13">
            <a:extLst>
              <a:ext uri="{FF2B5EF4-FFF2-40B4-BE49-F238E27FC236}">
                <a16:creationId xmlns:a16="http://schemas.microsoft.com/office/drawing/2014/main" id="{39AD5ABD-1C92-BB69-5929-C4238107D13B}"/>
              </a:ext>
            </a:extLst>
          </p:cNvPr>
          <p:cNvSpPr txBox="1"/>
          <p:nvPr/>
        </p:nvSpPr>
        <p:spPr>
          <a:xfrm>
            <a:off x="4318467" y="2318762"/>
            <a:ext cx="510076" cy="1127232"/>
          </a:xfrm>
          <a:prstGeom prst="rect">
            <a:avLst/>
          </a:prstGeom>
          <a:noFill/>
        </p:spPr>
        <p:txBody>
          <a:bodyPr wrap="none" rtlCol="0">
            <a:spAutoFit/>
          </a:bodyPr>
          <a:lstStyle/>
          <a:p>
            <a:pPr algn="l">
              <a:lnSpc>
                <a:spcPct val="150000"/>
              </a:lnSpc>
            </a:pPr>
            <a:r>
              <a:rPr lang="en-NL" sz="5000" dirty="0">
                <a:solidFill>
                  <a:schemeClr val="bg1"/>
                </a:solidFill>
              </a:rPr>
              <a:t>+</a:t>
            </a:r>
          </a:p>
        </p:txBody>
      </p:sp>
      <p:sp>
        <p:nvSpPr>
          <p:cNvPr id="15" name="TextBox 14">
            <a:extLst>
              <a:ext uri="{FF2B5EF4-FFF2-40B4-BE49-F238E27FC236}">
                <a16:creationId xmlns:a16="http://schemas.microsoft.com/office/drawing/2014/main" id="{3C83C3D3-910C-FC85-B378-123434B6E4D0}"/>
              </a:ext>
            </a:extLst>
          </p:cNvPr>
          <p:cNvSpPr txBox="1"/>
          <p:nvPr/>
        </p:nvSpPr>
        <p:spPr>
          <a:xfrm>
            <a:off x="4775667" y="2333878"/>
            <a:ext cx="5569282" cy="1127232"/>
          </a:xfrm>
          <a:prstGeom prst="rect">
            <a:avLst/>
          </a:prstGeom>
          <a:noFill/>
        </p:spPr>
        <p:txBody>
          <a:bodyPr wrap="none" rtlCol="0">
            <a:spAutoFit/>
          </a:bodyPr>
          <a:lstStyle/>
          <a:p>
            <a:pPr algn="l">
              <a:lnSpc>
                <a:spcPct val="150000"/>
              </a:lnSpc>
            </a:pPr>
            <a:r>
              <a:rPr lang="en-GB" sz="5000" dirty="0">
                <a:solidFill>
                  <a:schemeClr val="bg1"/>
                </a:solidFill>
              </a:rPr>
              <a:t>H</a:t>
            </a:r>
            <a:r>
              <a:rPr lang="en-NL" sz="5000" dirty="0">
                <a:solidFill>
                  <a:schemeClr val="bg1"/>
                </a:solidFill>
              </a:rPr>
              <a:t>elft economiescore</a:t>
            </a:r>
          </a:p>
        </p:txBody>
      </p:sp>
      <p:sp>
        <p:nvSpPr>
          <p:cNvPr id="16" name="Rectangle 15">
            <a:extLst>
              <a:ext uri="{FF2B5EF4-FFF2-40B4-BE49-F238E27FC236}">
                <a16:creationId xmlns:a16="http://schemas.microsoft.com/office/drawing/2014/main" id="{5819FABE-8F97-E6F5-FA03-B175605D0FFC}"/>
              </a:ext>
            </a:extLst>
          </p:cNvPr>
          <p:cNvSpPr/>
          <p:nvPr/>
        </p:nvSpPr>
        <p:spPr>
          <a:xfrm>
            <a:off x="3489158" y="4574304"/>
            <a:ext cx="5213684" cy="104535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nl-NL" sz="1300" dirty="0">
                <a:solidFill>
                  <a:schemeClr val="bg1"/>
                </a:solidFill>
                <a:latin typeface="Avenir Book" panose="02000503020000020003" pitchFamily="2" charset="0"/>
              </a:rPr>
              <a:t>Stad</a:t>
            </a:r>
            <a:r>
              <a:rPr lang="en-NL" sz="1300">
                <a:solidFill>
                  <a:schemeClr val="bg1"/>
                </a:solidFill>
                <a:latin typeface="Avenir Book" panose="02000503020000020003" pitchFamily="2" charset="0"/>
              </a:rPr>
              <a:t> A krijgt 5 goud én heeft 14 punten op economie. </a:t>
            </a:r>
          </a:p>
          <a:p>
            <a:pPr algn="ctr">
              <a:lnSpc>
                <a:spcPct val="150000"/>
              </a:lnSpc>
            </a:pPr>
            <a:r>
              <a:rPr lang="en-NL" sz="1300">
                <a:solidFill>
                  <a:schemeClr val="bg1"/>
                </a:solidFill>
                <a:latin typeface="Avenir Book" panose="02000503020000020003" pitchFamily="2" charset="0"/>
              </a:rPr>
              <a:t>14 : 2 = 7.</a:t>
            </a:r>
          </a:p>
          <a:p>
            <a:pPr algn="ctr">
              <a:lnSpc>
                <a:spcPct val="150000"/>
              </a:lnSpc>
            </a:pPr>
            <a:r>
              <a:rPr lang="en-US" sz="1300" dirty="0">
                <a:solidFill>
                  <a:schemeClr val="bg1"/>
                </a:solidFill>
                <a:latin typeface="Avenir Book" panose="02000503020000020003" pitchFamily="2" charset="0"/>
              </a:rPr>
              <a:t>A </a:t>
            </a:r>
            <a:r>
              <a:rPr lang="en-US" sz="1300" dirty="0" err="1">
                <a:solidFill>
                  <a:schemeClr val="bg1"/>
                </a:solidFill>
                <a:latin typeface="Avenir Book" panose="02000503020000020003" pitchFamily="2" charset="0"/>
              </a:rPr>
              <a:t>krijgt</a:t>
            </a:r>
            <a:r>
              <a:rPr lang="en-US" sz="1300" dirty="0">
                <a:solidFill>
                  <a:schemeClr val="bg1"/>
                </a:solidFill>
                <a:latin typeface="Avenir Book" panose="02000503020000020003" pitchFamily="2" charset="0"/>
              </a:rPr>
              <a:t> 5 + 7 </a:t>
            </a:r>
            <a:r>
              <a:rPr lang="en-US" sz="1300" dirty="0" err="1">
                <a:solidFill>
                  <a:schemeClr val="bg1"/>
                </a:solidFill>
                <a:latin typeface="Avenir Book" panose="02000503020000020003" pitchFamily="2" charset="0"/>
              </a:rPr>
              <a:t>goud</a:t>
            </a:r>
            <a:r>
              <a:rPr lang="en-US" sz="1300" dirty="0">
                <a:solidFill>
                  <a:schemeClr val="bg1"/>
                </a:solidFill>
                <a:latin typeface="Avenir Book" panose="02000503020000020003" pitchFamily="2" charset="0"/>
              </a:rPr>
              <a:t>. Het </a:t>
            </a:r>
            <a:r>
              <a:rPr lang="en-US" sz="1300" dirty="0" err="1">
                <a:solidFill>
                  <a:schemeClr val="bg1"/>
                </a:solidFill>
                <a:latin typeface="Avenir Book" panose="02000503020000020003" pitchFamily="2" charset="0"/>
              </a:rPr>
              <a:t>goud</a:t>
            </a:r>
            <a:r>
              <a:rPr lang="en-US" sz="1300" dirty="0">
                <a:solidFill>
                  <a:schemeClr val="bg1"/>
                </a:solidFill>
                <a:latin typeface="Avenir Book" panose="02000503020000020003" pitchFamily="2" charset="0"/>
              </a:rPr>
              <a:t> mag </a:t>
            </a:r>
            <a:r>
              <a:rPr lang="en-US" sz="1300" dirty="0" err="1">
                <a:solidFill>
                  <a:schemeClr val="bg1"/>
                </a:solidFill>
                <a:latin typeface="Avenir Book" panose="02000503020000020003" pitchFamily="2" charset="0"/>
              </a:rPr>
              <a:t>opgespaard</a:t>
            </a:r>
            <a:r>
              <a:rPr lang="en-US" sz="1300" dirty="0">
                <a:solidFill>
                  <a:schemeClr val="bg1"/>
                </a:solidFill>
                <a:latin typeface="Avenir Book" panose="02000503020000020003" pitchFamily="2" charset="0"/>
              </a:rPr>
              <a:t> </a:t>
            </a:r>
            <a:r>
              <a:rPr lang="en-US" sz="1300" dirty="0" err="1">
                <a:solidFill>
                  <a:schemeClr val="bg1"/>
                </a:solidFill>
                <a:latin typeface="Avenir Book" panose="02000503020000020003" pitchFamily="2" charset="0"/>
              </a:rPr>
              <a:t>worden</a:t>
            </a:r>
            <a:r>
              <a:rPr lang="en-US" sz="1300" dirty="0">
                <a:solidFill>
                  <a:schemeClr val="bg1"/>
                </a:solidFill>
                <a:latin typeface="Avenir Book" panose="02000503020000020003" pitchFamily="2" charset="0"/>
              </a:rPr>
              <a:t>. </a:t>
            </a:r>
            <a:r>
              <a:rPr lang="en-NL" sz="1300">
                <a:solidFill>
                  <a:schemeClr val="bg1"/>
                </a:solidFill>
                <a:latin typeface="Avenir Book" panose="02000503020000020003" pitchFamily="2" charset="0"/>
              </a:rPr>
              <a:t> </a:t>
            </a:r>
            <a:endParaRPr lang="en-NL" sz="1300" dirty="0">
              <a:solidFill>
                <a:schemeClr val="bg1"/>
              </a:solidFill>
              <a:latin typeface="Avenir Book" panose="02000503020000020003" pitchFamily="2" charset="0"/>
            </a:endParaRPr>
          </a:p>
        </p:txBody>
      </p:sp>
      <p:sp>
        <p:nvSpPr>
          <p:cNvPr id="18" name="Rectangle 17">
            <a:extLst>
              <a:ext uri="{FF2B5EF4-FFF2-40B4-BE49-F238E27FC236}">
                <a16:creationId xmlns:a16="http://schemas.microsoft.com/office/drawing/2014/main" id="{4674AF47-28B2-5EE2-BCF7-AA4E6C58D576}"/>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rPr>
              <a:t>Ronde</a:t>
            </a:r>
          </a:p>
          <a:p>
            <a:pPr algn="ctr"/>
            <a:r>
              <a:rPr lang="en-NL" sz="2000" dirty="0">
                <a:solidFill>
                  <a:schemeClr val="bg1"/>
                </a:solidFill>
              </a:rPr>
              <a:t>3</a:t>
            </a:r>
          </a:p>
        </p:txBody>
      </p:sp>
      <p:sp>
        <p:nvSpPr>
          <p:cNvPr id="2" name="TextBox 2">
            <a:extLst>
              <a:ext uri="{FF2B5EF4-FFF2-40B4-BE49-F238E27FC236}">
                <a16:creationId xmlns:a16="http://schemas.microsoft.com/office/drawing/2014/main" id="{8F0A5E0C-B03E-250A-8F86-35A5F3ABE2EE}"/>
              </a:ext>
            </a:extLst>
          </p:cNvPr>
          <p:cNvSpPr txBox="1"/>
          <p:nvPr/>
        </p:nvSpPr>
        <p:spPr>
          <a:xfrm>
            <a:off x="1996088" y="592949"/>
            <a:ext cx="1492716"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SPEEL HET SPEL</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254736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ijntjespapier links">
            <a:extLst>
              <a:ext uri="{FF2B5EF4-FFF2-40B4-BE49-F238E27FC236}">
                <a16:creationId xmlns:a16="http://schemas.microsoft.com/office/drawing/2014/main" id="{4F31D4D8-072C-C0C5-B3A8-854E80BA487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10800000" flipH="1">
            <a:off x="5016191" y="852887"/>
            <a:ext cx="7184198" cy="6001938"/>
          </a:xfrm>
          <a:prstGeom prst="rect">
            <a:avLst/>
          </a:prstGeom>
        </p:spPr>
      </p:pic>
      <p:grpSp>
        <p:nvGrpSpPr>
          <p:cNvPr id="11" name="Group 10">
            <a:extLst>
              <a:ext uri="{FF2B5EF4-FFF2-40B4-BE49-F238E27FC236}">
                <a16:creationId xmlns:a16="http://schemas.microsoft.com/office/drawing/2014/main" id="{0B486F60-C0E2-88AB-67D2-176144FE518D}"/>
              </a:ext>
            </a:extLst>
          </p:cNvPr>
          <p:cNvGrpSpPr/>
          <p:nvPr/>
        </p:nvGrpSpPr>
        <p:grpSpPr>
          <a:xfrm>
            <a:off x="7271884" y="3565317"/>
            <a:ext cx="1779054" cy="1400245"/>
            <a:chOff x="6710689" y="1699997"/>
            <a:chExt cx="1779054" cy="1400245"/>
          </a:xfrm>
        </p:grpSpPr>
        <p:pic>
          <p:nvPicPr>
            <p:cNvPr id="12" name="Graphic 11" descr="Renovation (House With Sparkles) with solid fill">
              <a:extLst>
                <a:ext uri="{FF2B5EF4-FFF2-40B4-BE49-F238E27FC236}">
                  <a16:creationId xmlns:a16="http://schemas.microsoft.com/office/drawing/2014/main" id="{8C9D34C9-1723-0688-9EAF-48BA898D296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829171" y="2185842"/>
              <a:ext cx="914400" cy="914400"/>
            </a:xfrm>
            <a:prstGeom prst="rect">
              <a:avLst/>
            </a:prstGeom>
          </p:spPr>
        </p:pic>
        <p:sp>
          <p:nvSpPr>
            <p:cNvPr id="13" name="TextBox 12">
              <a:extLst>
                <a:ext uri="{FF2B5EF4-FFF2-40B4-BE49-F238E27FC236}">
                  <a16:creationId xmlns:a16="http://schemas.microsoft.com/office/drawing/2014/main" id="{E586A7A4-FC02-AF86-C327-A7FF82F833EC}"/>
                </a:ext>
              </a:extLst>
            </p:cNvPr>
            <p:cNvSpPr txBox="1"/>
            <p:nvPr/>
          </p:nvSpPr>
          <p:spPr>
            <a:xfrm>
              <a:off x="6710689" y="1699997"/>
              <a:ext cx="1779054" cy="799065"/>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Verbeterde huizen</a:t>
              </a:r>
            </a:p>
          </p:txBody>
        </p:sp>
        <p:grpSp>
          <p:nvGrpSpPr>
            <p:cNvPr id="14" name="Group 13">
              <a:extLst>
                <a:ext uri="{FF2B5EF4-FFF2-40B4-BE49-F238E27FC236}">
                  <a16:creationId xmlns:a16="http://schemas.microsoft.com/office/drawing/2014/main" id="{E6A7EE8A-3897-C3F4-C29F-99C156E3BCBA}"/>
                </a:ext>
              </a:extLst>
            </p:cNvPr>
            <p:cNvGrpSpPr/>
            <p:nvPr/>
          </p:nvGrpSpPr>
          <p:grpSpPr>
            <a:xfrm>
              <a:off x="7687047" y="2404069"/>
              <a:ext cx="557007" cy="557007"/>
              <a:chOff x="7612109" y="3126484"/>
              <a:chExt cx="557007" cy="557007"/>
            </a:xfrm>
          </p:grpSpPr>
          <p:pic>
            <p:nvPicPr>
              <p:cNvPr id="22" name="Picture 21">
                <a:extLst>
                  <a:ext uri="{FF2B5EF4-FFF2-40B4-BE49-F238E27FC236}">
                    <a16:creationId xmlns:a16="http://schemas.microsoft.com/office/drawing/2014/main" id="{8FBC3890-A1C1-E838-5319-4FFF5455AC0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3" name="TextBox 22">
                <a:extLst>
                  <a:ext uri="{FF2B5EF4-FFF2-40B4-BE49-F238E27FC236}">
                    <a16:creationId xmlns:a16="http://schemas.microsoft.com/office/drawing/2014/main" id="{6FB12841-753F-B6CD-FDF8-7CB32BE59C05}"/>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5</a:t>
                </a:r>
              </a:p>
            </p:txBody>
          </p:sp>
        </p:grpSp>
      </p:grpSp>
      <p:grpSp>
        <p:nvGrpSpPr>
          <p:cNvPr id="24" name="Group 23">
            <a:extLst>
              <a:ext uri="{FF2B5EF4-FFF2-40B4-BE49-F238E27FC236}">
                <a16:creationId xmlns:a16="http://schemas.microsoft.com/office/drawing/2014/main" id="{234313B3-8AD4-2F21-E17F-CF044C521A5C}"/>
              </a:ext>
            </a:extLst>
          </p:cNvPr>
          <p:cNvGrpSpPr/>
          <p:nvPr/>
        </p:nvGrpSpPr>
        <p:grpSpPr>
          <a:xfrm>
            <a:off x="10359298" y="805770"/>
            <a:ext cx="1421661" cy="1232239"/>
            <a:chOff x="6829171" y="1868003"/>
            <a:chExt cx="1421661" cy="1232239"/>
          </a:xfrm>
        </p:grpSpPr>
        <p:pic>
          <p:nvPicPr>
            <p:cNvPr id="25" name="Graphic 24" descr="Leaky Tap with solid fill">
              <a:extLst>
                <a:ext uri="{FF2B5EF4-FFF2-40B4-BE49-F238E27FC236}">
                  <a16:creationId xmlns:a16="http://schemas.microsoft.com/office/drawing/2014/main" id="{2C114615-46EA-93FE-949E-3399F412279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829171" y="2185842"/>
              <a:ext cx="914400" cy="914400"/>
            </a:xfrm>
            <a:prstGeom prst="rect">
              <a:avLst/>
            </a:prstGeom>
          </p:spPr>
        </p:pic>
        <p:sp>
          <p:nvSpPr>
            <p:cNvPr id="26" name="TextBox 25">
              <a:extLst>
                <a:ext uri="{FF2B5EF4-FFF2-40B4-BE49-F238E27FC236}">
                  <a16:creationId xmlns:a16="http://schemas.microsoft.com/office/drawing/2014/main" id="{7FC06B7F-1F8F-B8D5-570D-31DCA9F154FD}"/>
                </a:ext>
              </a:extLst>
            </p:cNvPr>
            <p:cNvSpPr txBox="1"/>
            <p:nvPr/>
          </p:nvSpPr>
          <p:spPr>
            <a:xfrm>
              <a:off x="6829171" y="1868003"/>
              <a:ext cx="1421661"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Drinkwater</a:t>
              </a:r>
            </a:p>
          </p:txBody>
        </p:sp>
        <p:grpSp>
          <p:nvGrpSpPr>
            <p:cNvPr id="27" name="Group 26">
              <a:extLst>
                <a:ext uri="{FF2B5EF4-FFF2-40B4-BE49-F238E27FC236}">
                  <a16:creationId xmlns:a16="http://schemas.microsoft.com/office/drawing/2014/main" id="{F5240B18-AFC8-0AC3-2C2B-A64B86200AB5}"/>
                </a:ext>
              </a:extLst>
            </p:cNvPr>
            <p:cNvGrpSpPr/>
            <p:nvPr/>
          </p:nvGrpSpPr>
          <p:grpSpPr>
            <a:xfrm>
              <a:off x="7687047" y="2404069"/>
              <a:ext cx="557007" cy="557007"/>
              <a:chOff x="7612109" y="3126484"/>
              <a:chExt cx="557007" cy="557007"/>
            </a:xfrm>
          </p:grpSpPr>
          <p:pic>
            <p:nvPicPr>
              <p:cNvPr id="28" name="Picture 27">
                <a:extLst>
                  <a:ext uri="{FF2B5EF4-FFF2-40B4-BE49-F238E27FC236}">
                    <a16:creationId xmlns:a16="http://schemas.microsoft.com/office/drawing/2014/main" id="{B96B8E26-CB13-6145-F2D4-15342FA374E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9" name="TextBox 28">
                <a:extLst>
                  <a:ext uri="{FF2B5EF4-FFF2-40B4-BE49-F238E27FC236}">
                    <a16:creationId xmlns:a16="http://schemas.microsoft.com/office/drawing/2014/main" id="{E616F32D-0634-91A1-CEF7-FE81973EB51B}"/>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5</a:t>
                </a:r>
              </a:p>
            </p:txBody>
          </p:sp>
        </p:grpSp>
      </p:grpSp>
      <p:grpSp>
        <p:nvGrpSpPr>
          <p:cNvPr id="30" name="Group 29">
            <a:extLst>
              <a:ext uri="{FF2B5EF4-FFF2-40B4-BE49-F238E27FC236}">
                <a16:creationId xmlns:a16="http://schemas.microsoft.com/office/drawing/2014/main" id="{3FAFECEE-B609-FDD7-CF90-D44E32AE77EE}"/>
              </a:ext>
            </a:extLst>
          </p:cNvPr>
          <p:cNvGrpSpPr/>
          <p:nvPr/>
        </p:nvGrpSpPr>
        <p:grpSpPr>
          <a:xfrm>
            <a:off x="5785299" y="2316888"/>
            <a:ext cx="1373631" cy="1232239"/>
            <a:chOff x="6739795" y="1868003"/>
            <a:chExt cx="1373631" cy="1232239"/>
          </a:xfrm>
        </p:grpSpPr>
        <p:pic>
          <p:nvPicPr>
            <p:cNvPr id="31" name="Graphic 30" descr="Classroom with solid fill">
              <a:extLst>
                <a:ext uri="{FF2B5EF4-FFF2-40B4-BE49-F238E27FC236}">
                  <a16:creationId xmlns:a16="http://schemas.microsoft.com/office/drawing/2014/main" id="{D9D53358-F70C-3FC0-B6FB-0129D6D990EE}"/>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739795" y="2185842"/>
              <a:ext cx="914400" cy="914400"/>
            </a:xfrm>
            <a:prstGeom prst="rect">
              <a:avLst/>
            </a:prstGeom>
          </p:spPr>
        </p:pic>
        <p:sp>
          <p:nvSpPr>
            <p:cNvPr id="32" name="TextBox 31">
              <a:extLst>
                <a:ext uri="{FF2B5EF4-FFF2-40B4-BE49-F238E27FC236}">
                  <a16:creationId xmlns:a16="http://schemas.microsoft.com/office/drawing/2014/main" id="{E2674A75-A53E-7CE4-4C32-6FE659F8544C}"/>
                </a:ext>
              </a:extLst>
            </p:cNvPr>
            <p:cNvSpPr txBox="1"/>
            <p:nvPr/>
          </p:nvSpPr>
          <p:spPr>
            <a:xfrm>
              <a:off x="7097921" y="1868003"/>
              <a:ext cx="805029" cy="429733"/>
            </a:xfrm>
            <a:prstGeom prst="rect">
              <a:avLst/>
            </a:prstGeom>
            <a:noFill/>
          </p:spPr>
          <p:txBody>
            <a:bodyPr wrap="none" rtlCol="0" anchor="ctr">
              <a:spAutoFit/>
            </a:bodyPr>
            <a:lstStyle/>
            <a:p>
              <a:pPr algn="ctr">
                <a:lnSpc>
                  <a:spcPct val="150000"/>
                </a:lnSpc>
              </a:pPr>
              <a:r>
                <a:rPr lang="en-NL" sz="1600" dirty="0">
                  <a:solidFill>
                    <a:srgbClr val="0B647F"/>
                  </a:solidFill>
                  <a:latin typeface="Avenir Book" panose="02000503020000020003" pitchFamily="2" charset="0"/>
                </a:rPr>
                <a:t>School</a:t>
              </a:r>
            </a:p>
          </p:txBody>
        </p:sp>
        <p:grpSp>
          <p:nvGrpSpPr>
            <p:cNvPr id="40" name="Group 39">
              <a:extLst>
                <a:ext uri="{FF2B5EF4-FFF2-40B4-BE49-F238E27FC236}">
                  <a16:creationId xmlns:a16="http://schemas.microsoft.com/office/drawing/2014/main" id="{57C629CB-67FA-401C-18DA-ED1BFA8DB875}"/>
                </a:ext>
              </a:extLst>
            </p:cNvPr>
            <p:cNvGrpSpPr/>
            <p:nvPr/>
          </p:nvGrpSpPr>
          <p:grpSpPr>
            <a:xfrm>
              <a:off x="7556419" y="2404069"/>
              <a:ext cx="557007" cy="557007"/>
              <a:chOff x="7481481" y="3126484"/>
              <a:chExt cx="557007" cy="557007"/>
            </a:xfrm>
          </p:grpSpPr>
          <p:pic>
            <p:nvPicPr>
              <p:cNvPr id="43" name="Picture 42">
                <a:extLst>
                  <a:ext uri="{FF2B5EF4-FFF2-40B4-BE49-F238E27FC236}">
                    <a16:creationId xmlns:a16="http://schemas.microsoft.com/office/drawing/2014/main" id="{808B6AE7-FFD4-BAF2-FEFA-690B2A91603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187" name="TextBox 186">
                <a:extLst>
                  <a:ext uri="{FF2B5EF4-FFF2-40B4-BE49-F238E27FC236}">
                    <a16:creationId xmlns:a16="http://schemas.microsoft.com/office/drawing/2014/main" id="{7E14A504-12D1-CC6F-FD13-B3F10ECFACF8}"/>
                  </a:ext>
                </a:extLst>
              </p:cNvPr>
              <p:cNvSpPr txBox="1"/>
              <p:nvPr/>
            </p:nvSpPr>
            <p:spPr>
              <a:xfrm>
                <a:off x="7610257"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6</a:t>
                </a:r>
              </a:p>
            </p:txBody>
          </p:sp>
        </p:grpSp>
      </p:grpSp>
      <p:grpSp>
        <p:nvGrpSpPr>
          <p:cNvPr id="199" name="Group 198">
            <a:extLst>
              <a:ext uri="{FF2B5EF4-FFF2-40B4-BE49-F238E27FC236}">
                <a16:creationId xmlns:a16="http://schemas.microsoft.com/office/drawing/2014/main" id="{F6DD64AA-30A8-0830-7B17-856D42A5066D}"/>
              </a:ext>
            </a:extLst>
          </p:cNvPr>
          <p:cNvGrpSpPr/>
          <p:nvPr/>
        </p:nvGrpSpPr>
        <p:grpSpPr>
          <a:xfrm>
            <a:off x="6370327" y="805770"/>
            <a:ext cx="1794618" cy="1232239"/>
            <a:chOff x="6829171" y="1868003"/>
            <a:chExt cx="1794618" cy="1232239"/>
          </a:xfrm>
        </p:grpSpPr>
        <p:pic>
          <p:nvPicPr>
            <p:cNvPr id="201" name="Graphic 200" descr="Grocery bag with solid fill">
              <a:extLst>
                <a:ext uri="{FF2B5EF4-FFF2-40B4-BE49-F238E27FC236}">
                  <a16:creationId xmlns:a16="http://schemas.microsoft.com/office/drawing/2014/main" id="{5555398A-8FC4-009C-4A9E-5F8A08A877E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6829171" y="2185842"/>
              <a:ext cx="914400" cy="914400"/>
            </a:xfrm>
            <a:prstGeom prst="rect">
              <a:avLst/>
            </a:prstGeom>
          </p:spPr>
        </p:pic>
        <p:sp>
          <p:nvSpPr>
            <p:cNvPr id="204" name="TextBox 203">
              <a:extLst>
                <a:ext uri="{FF2B5EF4-FFF2-40B4-BE49-F238E27FC236}">
                  <a16:creationId xmlns:a16="http://schemas.microsoft.com/office/drawing/2014/main" id="{BD2DB1DF-166B-74B8-69FE-FB6A9A2AED44}"/>
                </a:ext>
              </a:extLst>
            </p:cNvPr>
            <p:cNvSpPr txBox="1"/>
            <p:nvPr/>
          </p:nvSpPr>
          <p:spPr>
            <a:xfrm>
              <a:off x="6829171" y="1868003"/>
              <a:ext cx="1794618"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Voedselproductie</a:t>
              </a:r>
            </a:p>
          </p:txBody>
        </p:sp>
        <p:grpSp>
          <p:nvGrpSpPr>
            <p:cNvPr id="205" name="Group 204">
              <a:extLst>
                <a:ext uri="{FF2B5EF4-FFF2-40B4-BE49-F238E27FC236}">
                  <a16:creationId xmlns:a16="http://schemas.microsoft.com/office/drawing/2014/main" id="{C59C66F4-47D6-0791-99F7-7A0F353AA6F5}"/>
                </a:ext>
              </a:extLst>
            </p:cNvPr>
            <p:cNvGrpSpPr/>
            <p:nvPr/>
          </p:nvGrpSpPr>
          <p:grpSpPr>
            <a:xfrm>
              <a:off x="7687047" y="2404069"/>
              <a:ext cx="557007" cy="557007"/>
              <a:chOff x="7612109" y="3126484"/>
              <a:chExt cx="557007" cy="557007"/>
            </a:xfrm>
          </p:grpSpPr>
          <p:pic>
            <p:nvPicPr>
              <p:cNvPr id="206" name="Picture 205">
                <a:extLst>
                  <a:ext uri="{FF2B5EF4-FFF2-40B4-BE49-F238E27FC236}">
                    <a16:creationId xmlns:a16="http://schemas.microsoft.com/office/drawing/2014/main" id="{03B20FE1-C94A-42CF-26DD-88897E13B17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07" name="TextBox 206">
                <a:extLst>
                  <a:ext uri="{FF2B5EF4-FFF2-40B4-BE49-F238E27FC236}">
                    <a16:creationId xmlns:a16="http://schemas.microsoft.com/office/drawing/2014/main" id="{C7832057-46C6-44E8-DD30-13E0C777604F}"/>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5</a:t>
                </a:r>
              </a:p>
            </p:txBody>
          </p:sp>
        </p:grpSp>
      </p:grpSp>
      <p:grpSp>
        <p:nvGrpSpPr>
          <p:cNvPr id="214" name="Group 213">
            <a:extLst>
              <a:ext uri="{FF2B5EF4-FFF2-40B4-BE49-F238E27FC236}">
                <a16:creationId xmlns:a16="http://schemas.microsoft.com/office/drawing/2014/main" id="{C52DC477-3974-3813-6FAC-26614C5CB799}"/>
              </a:ext>
            </a:extLst>
          </p:cNvPr>
          <p:cNvGrpSpPr/>
          <p:nvPr/>
        </p:nvGrpSpPr>
        <p:grpSpPr>
          <a:xfrm>
            <a:off x="7411584" y="2316888"/>
            <a:ext cx="1700991" cy="1232239"/>
            <a:chOff x="6829171" y="1868003"/>
            <a:chExt cx="1700991" cy="1232239"/>
          </a:xfrm>
        </p:grpSpPr>
        <p:pic>
          <p:nvPicPr>
            <p:cNvPr id="215" name="Graphic 214" descr="Medical with solid fill">
              <a:extLst>
                <a:ext uri="{FF2B5EF4-FFF2-40B4-BE49-F238E27FC236}">
                  <a16:creationId xmlns:a16="http://schemas.microsoft.com/office/drawing/2014/main" id="{00C76573-32AC-6CFC-3193-0D4F37E2E642}"/>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829171" y="2185842"/>
              <a:ext cx="914400" cy="914400"/>
            </a:xfrm>
            <a:prstGeom prst="rect">
              <a:avLst/>
            </a:prstGeom>
          </p:spPr>
        </p:pic>
        <p:sp>
          <p:nvSpPr>
            <p:cNvPr id="216" name="TextBox 215">
              <a:extLst>
                <a:ext uri="{FF2B5EF4-FFF2-40B4-BE49-F238E27FC236}">
                  <a16:creationId xmlns:a16="http://schemas.microsoft.com/office/drawing/2014/main" id="{8CD44E48-5F60-7207-73CB-3E9FB3E75158}"/>
                </a:ext>
              </a:extLst>
            </p:cNvPr>
            <p:cNvSpPr txBox="1"/>
            <p:nvPr/>
          </p:nvSpPr>
          <p:spPr>
            <a:xfrm>
              <a:off x="6829171" y="1868003"/>
              <a:ext cx="1700991"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Ziekenhuis</a:t>
              </a:r>
            </a:p>
          </p:txBody>
        </p:sp>
        <p:grpSp>
          <p:nvGrpSpPr>
            <p:cNvPr id="217" name="Group 216">
              <a:extLst>
                <a:ext uri="{FF2B5EF4-FFF2-40B4-BE49-F238E27FC236}">
                  <a16:creationId xmlns:a16="http://schemas.microsoft.com/office/drawing/2014/main" id="{92A5564C-7855-57D6-D8C0-48832E271E3B}"/>
                </a:ext>
              </a:extLst>
            </p:cNvPr>
            <p:cNvGrpSpPr/>
            <p:nvPr/>
          </p:nvGrpSpPr>
          <p:grpSpPr>
            <a:xfrm>
              <a:off x="7687047" y="2404069"/>
              <a:ext cx="557007" cy="557007"/>
              <a:chOff x="7612109" y="3126484"/>
              <a:chExt cx="557007" cy="557007"/>
            </a:xfrm>
          </p:grpSpPr>
          <p:pic>
            <p:nvPicPr>
              <p:cNvPr id="218" name="Picture 217">
                <a:extLst>
                  <a:ext uri="{FF2B5EF4-FFF2-40B4-BE49-F238E27FC236}">
                    <a16:creationId xmlns:a16="http://schemas.microsoft.com/office/drawing/2014/main" id="{0321E56D-98A4-FB3C-33EE-D4048936E7E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19" name="TextBox 218">
                <a:extLst>
                  <a:ext uri="{FF2B5EF4-FFF2-40B4-BE49-F238E27FC236}">
                    <a16:creationId xmlns:a16="http://schemas.microsoft.com/office/drawing/2014/main" id="{21DDEAD9-47FA-2D05-DADD-BF73CC5BBA29}"/>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8</a:t>
                </a:r>
              </a:p>
            </p:txBody>
          </p:sp>
        </p:grpSp>
      </p:grpSp>
      <p:grpSp>
        <p:nvGrpSpPr>
          <p:cNvPr id="220" name="Group 219">
            <a:extLst>
              <a:ext uri="{FF2B5EF4-FFF2-40B4-BE49-F238E27FC236}">
                <a16:creationId xmlns:a16="http://schemas.microsoft.com/office/drawing/2014/main" id="{B8A51B18-A80C-1EE6-CDB5-28E793D46B6F}"/>
              </a:ext>
            </a:extLst>
          </p:cNvPr>
          <p:cNvGrpSpPr/>
          <p:nvPr/>
        </p:nvGrpSpPr>
        <p:grpSpPr>
          <a:xfrm>
            <a:off x="9020820" y="2316888"/>
            <a:ext cx="1700991" cy="1232239"/>
            <a:chOff x="6829171" y="1868003"/>
            <a:chExt cx="1700991" cy="1232239"/>
          </a:xfrm>
        </p:grpSpPr>
        <p:pic>
          <p:nvPicPr>
            <p:cNvPr id="221" name="Graphic 220" descr="Police male with solid fill">
              <a:extLst>
                <a:ext uri="{FF2B5EF4-FFF2-40B4-BE49-F238E27FC236}">
                  <a16:creationId xmlns:a16="http://schemas.microsoft.com/office/drawing/2014/main" id="{5863B78C-9439-6C2E-A6BC-C7D975CA6B02}"/>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829171" y="2185842"/>
              <a:ext cx="914400" cy="914400"/>
            </a:xfrm>
            <a:prstGeom prst="rect">
              <a:avLst/>
            </a:prstGeom>
          </p:spPr>
        </p:pic>
        <p:sp>
          <p:nvSpPr>
            <p:cNvPr id="222" name="TextBox 221">
              <a:extLst>
                <a:ext uri="{FF2B5EF4-FFF2-40B4-BE49-F238E27FC236}">
                  <a16:creationId xmlns:a16="http://schemas.microsoft.com/office/drawing/2014/main" id="{A53E29AC-74F5-4633-855D-47E1F0728C70}"/>
                </a:ext>
              </a:extLst>
            </p:cNvPr>
            <p:cNvSpPr txBox="1"/>
            <p:nvPr/>
          </p:nvSpPr>
          <p:spPr>
            <a:xfrm>
              <a:off x="6829171" y="1868003"/>
              <a:ext cx="1700991"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Politiebureau</a:t>
              </a:r>
            </a:p>
          </p:txBody>
        </p:sp>
        <p:grpSp>
          <p:nvGrpSpPr>
            <p:cNvPr id="223" name="Group 222">
              <a:extLst>
                <a:ext uri="{FF2B5EF4-FFF2-40B4-BE49-F238E27FC236}">
                  <a16:creationId xmlns:a16="http://schemas.microsoft.com/office/drawing/2014/main" id="{C8D6460F-1C4D-B835-3B6F-66A62F4BD091}"/>
                </a:ext>
              </a:extLst>
            </p:cNvPr>
            <p:cNvGrpSpPr/>
            <p:nvPr/>
          </p:nvGrpSpPr>
          <p:grpSpPr>
            <a:xfrm>
              <a:off x="7687047" y="2404069"/>
              <a:ext cx="557007" cy="557007"/>
              <a:chOff x="7612109" y="3126484"/>
              <a:chExt cx="557007" cy="557007"/>
            </a:xfrm>
          </p:grpSpPr>
          <p:pic>
            <p:nvPicPr>
              <p:cNvPr id="224" name="Picture 223">
                <a:extLst>
                  <a:ext uri="{FF2B5EF4-FFF2-40B4-BE49-F238E27FC236}">
                    <a16:creationId xmlns:a16="http://schemas.microsoft.com/office/drawing/2014/main" id="{CBAF913C-5308-2426-E60A-D5CC61B5B5D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25" name="TextBox 224">
                <a:extLst>
                  <a:ext uri="{FF2B5EF4-FFF2-40B4-BE49-F238E27FC236}">
                    <a16:creationId xmlns:a16="http://schemas.microsoft.com/office/drawing/2014/main" id="{1F24FC9E-7E83-F9A9-55EC-4606A35F580C}"/>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5</a:t>
                </a:r>
              </a:p>
            </p:txBody>
          </p:sp>
        </p:grpSp>
      </p:grpSp>
      <p:grpSp>
        <p:nvGrpSpPr>
          <p:cNvPr id="226" name="Group 225">
            <a:extLst>
              <a:ext uri="{FF2B5EF4-FFF2-40B4-BE49-F238E27FC236}">
                <a16:creationId xmlns:a16="http://schemas.microsoft.com/office/drawing/2014/main" id="{DCBC9D34-38C3-A1D4-13A6-B4FE518EE18F}"/>
              </a:ext>
            </a:extLst>
          </p:cNvPr>
          <p:cNvGrpSpPr/>
          <p:nvPr/>
        </p:nvGrpSpPr>
        <p:grpSpPr>
          <a:xfrm>
            <a:off x="10633085" y="2316888"/>
            <a:ext cx="1700991" cy="1232239"/>
            <a:chOff x="6829171" y="1868003"/>
            <a:chExt cx="1700991" cy="1232239"/>
          </a:xfrm>
        </p:grpSpPr>
        <p:pic>
          <p:nvPicPr>
            <p:cNvPr id="227" name="Graphic 226" descr="Fire with solid fill">
              <a:extLst>
                <a:ext uri="{FF2B5EF4-FFF2-40B4-BE49-F238E27FC236}">
                  <a16:creationId xmlns:a16="http://schemas.microsoft.com/office/drawing/2014/main" id="{BD865322-29E4-DB7D-512D-EEBE1206D6BC}"/>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829171" y="2185842"/>
              <a:ext cx="914400" cy="914400"/>
            </a:xfrm>
            <a:prstGeom prst="rect">
              <a:avLst/>
            </a:prstGeom>
          </p:spPr>
        </p:pic>
        <p:sp>
          <p:nvSpPr>
            <p:cNvPr id="228" name="TextBox 227">
              <a:extLst>
                <a:ext uri="{FF2B5EF4-FFF2-40B4-BE49-F238E27FC236}">
                  <a16:creationId xmlns:a16="http://schemas.microsoft.com/office/drawing/2014/main" id="{31609DE0-9F8E-ECC1-97D8-6F0AE409FD94}"/>
                </a:ext>
              </a:extLst>
            </p:cNvPr>
            <p:cNvSpPr txBox="1"/>
            <p:nvPr/>
          </p:nvSpPr>
          <p:spPr>
            <a:xfrm>
              <a:off x="6829171" y="1868003"/>
              <a:ext cx="1700991"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Brandweer</a:t>
              </a:r>
            </a:p>
          </p:txBody>
        </p:sp>
        <p:grpSp>
          <p:nvGrpSpPr>
            <p:cNvPr id="229" name="Group 228">
              <a:extLst>
                <a:ext uri="{FF2B5EF4-FFF2-40B4-BE49-F238E27FC236}">
                  <a16:creationId xmlns:a16="http://schemas.microsoft.com/office/drawing/2014/main" id="{5C070EAA-E458-8DFF-3C5B-F44BB54BB51F}"/>
                </a:ext>
              </a:extLst>
            </p:cNvPr>
            <p:cNvGrpSpPr/>
            <p:nvPr/>
          </p:nvGrpSpPr>
          <p:grpSpPr>
            <a:xfrm>
              <a:off x="7687047" y="2404069"/>
              <a:ext cx="557007" cy="557007"/>
              <a:chOff x="7612109" y="3126484"/>
              <a:chExt cx="557007" cy="557007"/>
            </a:xfrm>
          </p:grpSpPr>
          <p:pic>
            <p:nvPicPr>
              <p:cNvPr id="230" name="Picture 229">
                <a:extLst>
                  <a:ext uri="{FF2B5EF4-FFF2-40B4-BE49-F238E27FC236}">
                    <a16:creationId xmlns:a16="http://schemas.microsoft.com/office/drawing/2014/main" id="{4372F3C0-CAB5-0BDC-CB55-A0EC49BDA6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31" name="TextBox 230">
                <a:extLst>
                  <a:ext uri="{FF2B5EF4-FFF2-40B4-BE49-F238E27FC236}">
                    <a16:creationId xmlns:a16="http://schemas.microsoft.com/office/drawing/2014/main" id="{85A7F766-43E1-8311-2F43-15409AC6503E}"/>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6</a:t>
                </a:r>
              </a:p>
            </p:txBody>
          </p:sp>
        </p:grpSp>
      </p:grpSp>
      <p:grpSp>
        <p:nvGrpSpPr>
          <p:cNvPr id="232" name="Group 231">
            <a:extLst>
              <a:ext uri="{FF2B5EF4-FFF2-40B4-BE49-F238E27FC236}">
                <a16:creationId xmlns:a16="http://schemas.microsoft.com/office/drawing/2014/main" id="{C7B36965-BA19-1534-43A0-527AF0B8A0F3}"/>
              </a:ext>
            </a:extLst>
          </p:cNvPr>
          <p:cNvGrpSpPr/>
          <p:nvPr/>
        </p:nvGrpSpPr>
        <p:grpSpPr>
          <a:xfrm>
            <a:off x="5785299" y="3749983"/>
            <a:ext cx="1373631" cy="1232239"/>
            <a:chOff x="6739795" y="1868003"/>
            <a:chExt cx="1373631" cy="1232239"/>
          </a:xfrm>
        </p:grpSpPr>
        <p:pic>
          <p:nvPicPr>
            <p:cNvPr id="233" name="Graphic 232" descr="Shield with solid fill">
              <a:extLst>
                <a:ext uri="{FF2B5EF4-FFF2-40B4-BE49-F238E27FC236}">
                  <a16:creationId xmlns:a16="http://schemas.microsoft.com/office/drawing/2014/main" id="{384703C1-617C-BB76-307A-DE4514E51472}"/>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6739795" y="2185842"/>
              <a:ext cx="914400" cy="914400"/>
            </a:xfrm>
            <a:prstGeom prst="rect">
              <a:avLst/>
            </a:prstGeom>
          </p:spPr>
        </p:pic>
        <p:sp>
          <p:nvSpPr>
            <p:cNvPr id="234" name="TextBox 233">
              <a:extLst>
                <a:ext uri="{FF2B5EF4-FFF2-40B4-BE49-F238E27FC236}">
                  <a16:creationId xmlns:a16="http://schemas.microsoft.com/office/drawing/2014/main" id="{CED554E2-9709-7809-87F2-2AEAD043B93C}"/>
                </a:ext>
              </a:extLst>
            </p:cNvPr>
            <p:cNvSpPr txBox="1"/>
            <p:nvPr/>
          </p:nvSpPr>
          <p:spPr>
            <a:xfrm>
              <a:off x="6918387" y="1868003"/>
              <a:ext cx="1164101" cy="429733"/>
            </a:xfrm>
            <a:prstGeom prst="rect">
              <a:avLst/>
            </a:prstGeom>
            <a:noFill/>
          </p:spPr>
          <p:txBody>
            <a:bodyPr wrap="none" rtlCol="0" anchor="ctr">
              <a:spAutoFit/>
            </a:bodyPr>
            <a:lstStyle/>
            <a:p>
              <a:pPr algn="ctr">
                <a:lnSpc>
                  <a:spcPct val="150000"/>
                </a:lnSpc>
              </a:pPr>
              <a:r>
                <a:rPr lang="en-NL" sz="1600" dirty="0">
                  <a:solidFill>
                    <a:srgbClr val="0B647F"/>
                  </a:solidFill>
                  <a:latin typeface="Avenir Book" panose="02000503020000020003" pitchFamily="2" charset="0"/>
                </a:rPr>
                <a:t>Legerbasis</a:t>
              </a:r>
            </a:p>
          </p:txBody>
        </p:sp>
        <p:grpSp>
          <p:nvGrpSpPr>
            <p:cNvPr id="235" name="Group 234">
              <a:extLst>
                <a:ext uri="{FF2B5EF4-FFF2-40B4-BE49-F238E27FC236}">
                  <a16:creationId xmlns:a16="http://schemas.microsoft.com/office/drawing/2014/main" id="{DD8BA248-1F23-A696-CA8A-3030840E1CCD}"/>
                </a:ext>
              </a:extLst>
            </p:cNvPr>
            <p:cNvGrpSpPr/>
            <p:nvPr/>
          </p:nvGrpSpPr>
          <p:grpSpPr>
            <a:xfrm>
              <a:off x="7556419" y="2404069"/>
              <a:ext cx="557007" cy="557007"/>
              <a:chOff x="7481481" y="3126484"/>
              <a:chExt cx="557007" cy="557007"/>
            </a:xfrm>
          </p:grpSpPr>
          <p:pic>
            <p:nvPicPr>
              <p:cNvPr id="236" name="Picture 235">
                <a:extLst>
                  <a:ext uri="{FF2B5EF4-FFF2-40B4-BE49-F238E27FC236}">
                    <a16:creationId xmlns:a16="http://schemas.microsoft.com/office/drawing/2014/main" id="{EC73C447-0E34-D7FB-361E-39C4DDA3CF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81481" y="3126484"/>
                <a:ext cx="557007" cy="557007"/>
              </a:xfrm>
              <a:prstGeom prst="rect">
                <a:avLst/>
              </a:prstGeom>
            </p:spPr>
          </p:pic>
          <p:sp>
            <p:nvSpPr>
              <p:cNvPr id="237" name="TextBox 236">
                <a:extLst>
                  <a:ext uri="{FF2B5EF4-FFF2-40B4-BE49-F238E27FC236}">
                    <a16:creationId xmlns:a16="http://schemas.microsoft.com/office/drawing/2014/main" id="{4AD6BF89-F5B3-143D-AE89-D9E5E7A5A0A0}"/>
                  </a:ext>
                </a:extLst>
              </p:cNvPr>
              <p:cNvSpPr txBox="1"/>
              <p:nvPr/>
            </p:nvSpPr>
            <p:spPr>
              <a:xfrm>
                <a:off x="7610257"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8</a:t>
                </a:r>
              </a:p>
            </p:txBody>
          </p:sp>
        </p:grpSp>
      </p:grpSp>
      <p:grpSp>
        <p:nvGrpSpPr>
          <p:cNvPr id="238" name="Group 237">
            <a:extLst>
              <a:ext uri="{FF2B5EF4-FFF2-40B4-BE49-F238E27FC236}">
                <a16:creationId xmlns:a16="http://schemas.microsoft.com/office/drawing/2014/main" id="{5ADFD03A-7D3D-5EA8-1A55-59C74556E2CA}"/>
              </a:ext>
            </a:extLst>
          </p:cNvPr>
          <p:cNvGrpSpPr/>
          <p:nvPr/>
        </p:nvGrpSpPr>
        <p:grpSpPr>
          <a:xfrm>
            <a:off x="9026261" y="3749983"/>
            <a:ext cx="1421661" cy="1232239"/>
            <a:chOff x="6829171" y="1868003"/>
            <a:chExt cx="1421661" cy="1232239"/>
          </a:xfrm>
        </p:grpSpPr>
        <p:pic>
          <p:nvPicPr>
            <p:cNvPr id="239" name="Graphic 238" descr="Park scene with solid fill">
              <a:extLst>
                <a:ext uri="{FF2B5EF4-FFF2-40B4-BE49-F238E27FC236}">
                  <a16:creationId xmlns:a16="http://schemas.microsoft.com/office/drawing/2014/main" id="{96C7EB42-6D09-A4D1-9C8E-D86FCA99B032}"/>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6829171" y="2185842"/>
              <a:ext cx="914400" cy="914400"/>
            </a:xfrm>
            <a:prstGeom prst="rect">
              <a:avLst/>
            </a:prstGeom>
          </p:spPr>
        </p:pic>
        <p:sp>
          <p:nvSpPr>
            <p:cNvPr id="240" name="TextBox 239">
              <a:extLst>
                <a:ext uri="{FF2B5EF4-FFF2-40B4-BE49-F238E27FC236}">
                  <a16:creationId xmlns:a16="http://schemas.microsoft.com/office/drawing/2014/main" id="{E618C8D2-662F-5BEA-A547-35326F6502AD}"/>
                </a:ext>
              </a:extLst>
            </p:cNvPr>
            <p:cNvSpPr txBox="1"/>
            <p:nvPr/>
          </p:nvSpPr>
          <p:spPr>
            <a:xfrm>
              <a:off x="6829171" y="1868003"/>
              <a:ext cx="1421661"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Park</a:t>
              </a:r>
            </a:p>
          </p:txBody>
        </p:sp>
        <p:grpSp>
          <p:nvGrpSpPr>
            <p:cNvPr id="241" name="Group 240">
              <a:extLst>
                <a:ext uri="{FF2B5EF4-FFF2-40B4-BE49-F238E27FC236}">
                  <a16:creationId xmlns:a16="http://schemas.microsoft.com/office/drawing/2014/main" id="{6B60748D-88C6-7B22-5B68-38F7F4AAE6B2}"/>
                </a:ext>
              </a:extLst>
            </p:cNvPr>
            <p:cNvGrpSpPr/>
            <p:nvPr/>
          </p:nvGrpSpPr>
          <p:grpSpPr>
            <a:xfrm>
              <a:off x="7687047" y="2404069"/>
              <a:ext cx="557007" cy="557007"/>
              <a:chOff x="7612109" y="3126484"/>
              <a:chExt cx="557007" cy="557007"/>
            </a:xfrm>
          </p:grpSpPr>
          <p:pic>
            <p:nvPicPr>
              <p:cNvPr id="242" name="Picture 241">
                <a:extLst>
                  <a:ext uri="{FF2B5EF4-FFF2-40B4-BE49-F238E27FC236}">
                    <a16:creationId xmlns:a16="http://schemas.microsoft.com/office/drawing/2014/main" id="{E65B6E17-CA78-E43B-9B1D-7F621591CB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43" name="TextBox 242">
                <a:extLst>
                  <a:ext uri="{FF2B5EF4-FFF2-40B4-BE49-F238E27FC236}">
                    <a16:creationId xmlns:a16="http://schemas.microsoft.com/office/drawing/2014/main" id="{5B4ECF93-B632-9B6E-1775-13908F09C671}"/>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3</a:t>
                </a:r>
              </a:p>
            </p:txBody>
          </p:sp>
        </p:grpSp>
      </p:grpSp>
      <p:grpSp>
        <p:nvGrpSpPr>
          <p:cNvPr id="244" name="Group 243">
            <a:extLst>
              <a:ext uri="{FF2B5EF4-FFF2-40B4-BE49-F238E27FC236}">
                <a16:creationId xmlns:a16="http://schemas.microsoft.com/office/drawing/2014/main" id="{8923E241-0BCC-E449-C795-C6D283B6A2D6}"/>
              </a:ext>
            </a:extLst>
          </p:cNvPr>
          <p:cNvGrpSpPr/>
          <p:nvPr/>
        </p:nvGrpSpPr>
        <p:grpSpPr>
          <a:xfrm>
            <a:off x="8504477" y="805770"/>
            <a:ext cx="1421661" cy="1232239"/>
            <a:chOff x="6829171" y="1868003"/>
            <a:chExt cx="1421661" cy="1232239"/>
          </a:xfrm>
        </p:grpSpPr>
        <p:pic>
          <p:nvPicPr>
            <p:cNvPr id="245" name="Graphic 244" descr="Home1 with solid fill">
              <a:extLst>
                <a:ext uri="{FF2B5EF4-FFF2-40B4-BE49-F238E27FC236}">
                  <a16:creationId xmlns:a16="http://schemas.microsoft.com/office/drawing/2014/main" id="{33DD41B2-3D3A-6CFA-2F6A-CE98E21C2D4B}"/>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6829171" y="2185842"/>
              <a:ext cx="914400" cy="914400"/>
            </a:xfrm>
            <a:prstGeom prst="rect">
              <a:avLst/>
            </a:prstGeom>
          </p:spPr>
        </p:pic>
        <p:sp>
          <p:nvSpPr>
            <p:cNvPr id="246" name="TextBox 245">
              <a:extLst>
                <a:ext uri="{FF2B5EF4-FFF2-40B4-BE49-F238E27FC236}">
                  <a16:creationId xmlns:a16="http://schemas.microsoft.com/office/drawing/2014/main" id="{9E45C1C1-C17D-DD61-296C-433DC5BF3607}"/>
                </a:ext>
              </a:extLst>
            </p:cNvPr>
            <p:cNvSpPr txBox="1"/>
            <p:nvPr/>
          </p:nvSpPr>
          <p:spPr>
            <a:xfrm>
              <a:off x="6829171" y="1868003"/>
              <a:ext cx="1421661"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Huizen</a:t>
              </a:r>
            </a:p>
          </p:txBody>
        </p:sp>
        <p:grpSp>
          <p:nvGrpSpPr>
            <p:cNvPr id="247" name="Group 246">
              <a:extLst>
                <a:ext uri="{FF2B5EF4-FFF2-40B4-BE49-F238E27FC236}">
                  <a16:creationId xmlns:a16="http://schemas.microsoft.com/office/drawing/2014/main" id="{AD1F48E0-C706-F942-4BA9-DBBE46F1F75E}"/>
                </a:ext>
              </a:extLst>
            </p:cNvPr>
            <p:cNvGrpSpPr/>
            <p:nvPr/>
          </p:nvGrpSpPr>
          <p:grpSpPr>
            <a:xfrm>
              <a:off x="7687047" y="2404069"/>
              <a:ext cx="557007" cy="557007"/>
              <a:chOff x="7612109" y="3126484"/>
              <a:chExt cx="557007" cy="557007"/>
            </a:xfrm>
          </p:grpSpPr>
          <p:pic>
            <p:nvPicPr>
              <p:cNvPr id="248" name="Picture 247">
                <a:extLst>
                  <a:ext uri="{FF2B5EF4-FFF2-40B4-BE49-F238E27FC236}">
                    <a16:creationId xmlns:a16="http://schemas.microsoft.com/office/drawing/2014/main" id="{62C939C9-2D7B-F764-28BE-5B74D69F59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49" name="TextBox 248">
                <a:extLst>
                  <a:ext uri="{FF2B5EF4-FFF2-40B4-BE49-F238E27FC236}">
                    <a16:creationId xmlns:a16="http://schemas.microsoft.com/office/drawing/2014/main" id="{534DDBC2-F8D1-6571-F1A1-E0B7124A5A32}"/>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5</a:t>
                </a:r>
              </a:p>
            </p:txBody>
          </p:sp>
        </p:grpSp>
      </p:grpSp>
      <p:grpSp>
        <p:nvGrpSpPr>
          <p:cNvPr id="250" name="Group 249">
            <a:extLst>
              <a:ext uri="{FF2B5EF4-FFF2-40B4-BE49-F238E27FC236}">
                <a16:creationId xmlns:a16="http://schemas.microsoft.com/office/drawing/2014/main" id="{3630D9F7-BF9A-3944-25E3-F3BCE4ECBA09}"/>
              </a:ext>
            </a:extLst>
          </p:cNvPr>
          <p:cNvGrpSpPr/>
          <p:nvPr/>
        </p:nvGrpSpPr>
        <p:grpSpPr>
          <a:xfrm>
            <a:off x="10672082" y="3749983"/>
            <a:ext cx="1421661" cy="1232239"/>
            <a:chOff x="6829171" y="1868003"/>
            <a:chExt cx="1421661" cy="1232239"/>
          </a:xfrm>
        </p:grpSpPr>
        <p:pic>
          <p:nvPicPr>
            <p:cNvPr id="251" name="Graphic 250" descr="Factory with solid fill">
              <a:extLst>
                <a:ext uri="{FF2B5EF4-FFF2-40B4-BE49-F238E27FC236}">
                  <a16:creationId xmlns:a16="http://schemas.microsoft.com/office/drawing/2014/main" id="{744452D0-00BE-6888-AF79-F1CEC7773739}"/>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829171" y="2185842"/>
              <a:ext cx="914400" cy="914400"/>
            </a:xfrm>
            <a:prstGeom prst="rect">
              <a:avLst/>
            </a:prstGeom>
          </p:spPr>
        </p:pic>
        <p:sp>
          <p:nvSpPr>
            <p:cNvPr id="252" name="TextBox 251">
              <a:extLst>
                <a:ext uri="{FF2B5EF4-FFF2-40B4-BE49-F238E27FC236}">
                  <a16:creationId xmlns:a16="http://schemas.microsoft.com/office/drawing/2014/main" id="{D10510E7-425A-A3FC-C824-ABB0FB9A90B3}"/>
                </a:ext>
              </a:extLst>
            </p:cNvPr>
            <p:cNvSpPr txBox="1"/>
            <p:nvPr/>
          </p:nvSpPr>
          <p:spPr>
            <a:xfrm>
              <a:off x="6829171" y="1868003"/>
              <a:ext cx="1421661"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Fabriek</a:t>
              </a:r>
            </a:p>
          </p:txBody>
        </p:sp>
        <p:grpSp>
          <p:nvGrpSpPr>
            <p:cNvPr id="253" name="Group 252">
              <a:extLst>
                <a:ext uri="{FF2B5EF4-FFF2-40B4-BE49-F238E27FC236}">
                  <a16:creationId xmlns:a16="http://schemas.microsoft.com/office/drawing/2014/main" id="{4ECA14F2-0144-809C-E678-97289B365EA4}"/>
                </a:ext>
              </a:extLst>
            </p:cNvPr>
            <p:cNvGrpSpPr/>
            <p:nvPr/>
          </p:nvGrpSpPr>
          <p:grpSpPr>
            <a:xfrm>
              <a:off x="7687047" y="2404069"/>
              <a:ext cx="557007" cy="557007"/>
              <a:chOff x="7612109" y="3126484"/>
              <a:chExt cx="557007" cy="557007"/>
            </a:xfrm>
          </p:grpSpPr>
          <p:pic>
            <p:nvPicPr>
              <p:cNvPr id="254" name="Picture 253">
                <a:extLst>
                  <a:ext uri="{FF2B5EF4-FFF2-40B4-BE49-F238E27FC236}">
                    <a16:creationId xmlns:a16="http://schemas.microsoft.com/office/drawing/2014/main" id="{6D436FF8-256F-BB5D-D22D-C2890413C4E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55" name="TextBox 254">
                <a:extLst>
                  <a:ext uri="{FF2B5EF4-FFF2-40B4-BE49-F238E27FC236}">
                    <a16:creationId xmlns:a16="http://schemas.microsoft.com/office/drawing/2014/main" id="{78D73D78-55E0-0695-45D8-4723F9BA9D33}"/>
                  </a:ext>
                </a:extLst>
              </p:cNvPr>
              <p:cNvSpPr txBox="1"/>
              <p:nvPr/>
            </p:nvSpPr>
            <p:spPr>
              <a:xfrm>
                <a:off x="7740884"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9</a:t>
                </a:r>
              </a:p>
            </p:txBody>
          </p:sp>
        </p:grpSp>
      </p:grpSp>
      <p:grpSp>
        <p:nvGrpSpPr>
          <p:cNvPr id="256" name="Group 255">
            <a:extLst>
              <a:ext uri="{FF2B5EF4-FFF2-40B4-BE49-F238E27FC236}">
                <a16:creationId xmlns:a16="http://schemas.microsoft.com/office/drawing/2014/main" id="{D286DE8D-A9E7-4E8F-E7DC-68E12E512E6D}"/>
              </a:ext>
            </a:extLst>
          </p:cNvPr>
          <p:cNvGrpSpPr/>
          <p:nvPr/>
        </p:nvGrpSpPr>
        <p:grpSpPr>
          <a:xfrm>
            <a:off x="5445602" y="5276769"/>
            <a:ext cx="2053025" cy="1209512"/>
            <a:chOff x="6391901" y="1890730"/>
            <a:chExt cx="2053025" cy="1209512"/>
          </a:xfrm>
        </p:grpSpPr>
        <p:pic>
          <p:nvPicPr>
            <p:cNvPr id="257" name="Graphic 256" descr="Performance Curtains with solid fill">
              <a:extLst>
                <a:ext uri="{FF2B5EF4-FFF2-40B4-BE49-F238E27FC236}">
                  <a16:creationId xmlns:a16="http://schemas.microsoft.com/office/drawing/2014/main" id="{E76CA7E8-7563-6450-5C16-CC95BC1F6C41}"/>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6829171" y="2185842"/>
              <a:ext cx="914400" cy="914400"/>
            </a:xfrm>
            <a:prstGeom prst="rect">
              <a:avLst/>
            </a:prstGeom>
          </p:spPr>
        </p:pic>
        <p:sp>
          <p:nvSpPr>
            <p:cNvPr id="258" name="TextBox 257">
              <a:extLst>
                <a:ext uri="{FF2B5EF4-FFF2-40B4-BE49-F238E27FC236}">
                  <a16:creationId xmlns:a16="http://schemas.microsoft.com/office/drawing/2014/main" id="{BD568A31-923D-FCDB-1826-2620EB139E7F}"/>
                </a:ext>
              </a:extLst>
            </p:cNvPr>
            <p:cNvSpPr txBox="1"/>
            <p:nvPr/>
          </p:nvSpPr>
          <p:spPr>
            <a:xfrm>
              <a:off x="6391901" y="1890730"/>
              <a:ext cx="2053025"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Cultureel centrum</a:t>
              </a:r>
            </a:p>
          </p:txBody>
        </p:sp>
        <p:grpSp>
          <p:nvGrpSpPr>
            <p:cNvPr id="259" name="Group 258">
              <a:extLst>
                <a:ext uri="{FF2B5EF4-FFF2-40B4-BE49-F238E27FC236}">
                  <a16:creationId xmlns:a16="http://schemas.microsoft.com/office/drawing/2014/main" id="{E025A726-025C-4947-1748-3E8032AABF5B}"/>
                </a:ext>
              </a:extLst>
            </p:cNvPr>
            <p:cNvGrpSpPr/>
            <p:nvPr/>
          </p:nvGrpSpPr>
          <p:grpSpPr>
            <a:xfrm>
              <a:off x="7687047" y="2404069"/>
              <a:ext cx="557007" cy="557007"/>
              <a:chOff x="7612109" y="3126484"/>
              <a:chExt cx="557007" cy="557007"/>
            </a:xfrm>
          </p:grpSpPr>
          <p:pic>
            <p:nvPicPr>
              <p:cNvPr id="260" name="Picture 259">
                <a:extLst>
                  <a:ext uri="{FF2B5EF4-FFF2-40B4-BE49-F238E27FC236}">
                    <a16:creationId xmlns:a16="http://schemas.microsoft.com/office/drawing/2014/main" id="{0AD5D031-70A7-BAFA-BEED-22DC7564599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61" name="TextBox 260">
                <a:extLst>
                  <a:ext uri="{FF2B5EF4-FFF2-40B4-BE49-F238E27FC236}">
                    <a16:creationId xmlns:a16="http://schemas.microsoft.com/office/drawing/2014/main" id="{B6B4CDFA-0AA2-B2DF-0409-6994DAAFB77A}"/>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4</a:t>
                </a:r>
              </a:p>
            </p:txBody>
          </p:sp>
        </p:grpSp>
      </p:grpSp>
      <p:grpSp>
        <p:nvGrpSpPr>
          <p:cNvPr id="262" name="Group 261">
            <a:extLst>
              <a:ext uri="{FF2B5EF4-FFF2-40B4-BE49-F238E27FC236}">
                <a16:creationId xmlns:a16="http://schemas.microsoft.com/office/drawing/2014/main" id="{B3A95E6D-4D81-2210-027A-8257FE981B9C}"/>
              </a:ext>
            </a:extLst>
          </p:cNvPr>
          <p:cNvGrpSpPr/>
          <p:nvPr/>
        </p:nvGrpSpPr>
        <p:grpSpPr>
          <a:xfrm>
            <a:off x="7450581" y="5276769"/>
            <a:ext cx="1421661" cy="1232239"/>
            <a:chOff x="6829171" y="1868003"/>
            <a:chExt cx="1421661" cy="1232239"/>
          </a:xfrm>
        </p:grpSpPr>
        <p:pic>
          <p:nvPicPr>
            <p:cNvPr id="263" name="Graphic 262" descr="Basketball with solid fill">
              <a:extLst>
                <a:ext uri="{FF2B5EF4-FFF2-40B4-BE49-F238E27FC236}">
                  <a16:creationId xmlns:a16="http://schemas.microsoft.com/office/drawing/2014/main" id="{1E44E5B7-5258-515E-A78B-04D34F40009E}"/>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6829171" y="2185842"/>
              <a:ext cx="914400" cy="914400"/>
            </a:xfrm>
            <a:prstGeom prst="rect">
              <a:avLst/>
            </a:prstGeom>
          </p:spPr>
        </p:pic>
        <p:sp>
          <p:nvSpPr>
            <p:cNvPr id="264" name="TextBox 263">
              <a:extLst>
                <a:ext uri="{FF2B5EF4-FFF2-40B4-BE49-F238E27FC236}">
                  <a16:creationId xmlns:a16="http://schemas.microsoft.com/office/drawing/2014/main" id="{79FA9A77-639D-4625-F363-9DF741436ABE}"/>
                </a:ext>
              </a:extLst>
            </p:cNvPr>
            <p:cNvSpPr txBox="1"/>
            <p:nvPr/>
          </p:nvSpPr>
          <p:spPr>
            <a:xfrm>
              <a:off x="6829171" y="1868003"/>
              <a:ext cx="1421661"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Sportcentrum</a:t>
              </a:r>
            </a:p>
          </p:txBody>
        </p:sp>
        <p:grpSp>
          <p:nvGrpSpPr>
            <p:cNvPr id="265" name="Group 264">
              <a:extLst>
                <a:ext uri="{FF2B5EF4-FFF2-40B4-BE49-F238E27FC236}">
                  <a16:creationId xmlns:a16="http://schemas.microsoft.com/office/drawing/2014/main" id="{865E0FF2-FAFA-B650-15D8-E516F26246CB}"/>
                </a:ext>
              </a:extLst>
            </p:cNvPr>
            <p:cNvGrpSpPr/>
            <p:nvPr/>
          </p:nvGrpSpPr>
          <p:grpSpPr>
            <a:xfrm>
              <a:off x="7687047" y="2404069"/>
              <a:ext cx="557007" cy="557007"/>
              <a:chOff x="7612109" y="3126484"/>
              <a:chExt cx="557007" cy="557007"/>
            </a:xfrm>
          </p:grpSpPr>
          <p:pic>
            <p:nvPicPr>
              <p:cNvPr id="266" name="Picture 265">
                <a:extLst>
                  <a:ext uri="{FF2B5EF4-FFF2-40B4-BE49-F238E27FC236}">
                    <a16:creationId xmlns:a16="http://schemas.microsoft.com/office/drawing/2014/main" id="{C059C201-2EE6-193B-CA5C-0ED792E6358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67" name="TextBox 266">
                <a:extLst>
                  <a:ext uri="{FF2B5EF4-FFF2-40B4-BE49-F238E27FC236}">
                    <a16:creationId xmlns:a16="http://schemas.microsoft.com/office/drawing/2014/main" id="{CED58838-408B-74C1-74A4-4B5D5A7208B3}"/>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5</a:t>
                </a:r>
              </a:p>
            </p:txBody>
          </p:sp>
        </p:grpSp>
      </p:grpSp>
      <p:grpSp>
        <p:nvGrpSpPr>
          <p:cNvPr id="268" name="Group 267">
            <a:extLst>
              <a:ext uri="{FF2B5EF4-FFF2-40B4-BE49-F238E27FC236}">
                <a16:creationId xmlns:a16="http://schemas.microsoft.com/office/drawing/2014/main" id="{143D7AE4-4967-AD68-4103-0233C1DBAB7A}"/>
              </a:ext>
            </a:extLst>
          </p:cNvPr>
          <p:cNvGrpSpPr/>
          <p:nvPr/>
        </p:nvGrpSpPr>
        <p:grpSpPr>
          <a:xfrm>
            <a:off x="9026261" y="5276769"/>
            <a:ext cx="1421661" cy="1232239"/>
            <a:chOff x="6829171" y="1868003"/>
            <a:chExt cx="1421661" cy="1232239"/>
          </a:xfrm>
        </p:grpSpPr>
        <p:pic>
          <p:nvPicPr>
            <p:cNvPr id="269" name="Graphic 268" descr="Recycle with solid fill">
              <a:extLst>
                <a:ext uri="{FF2B5EF4-FFF2-40B4-BE49-F238E27FC236}">
                  <a16:creationId xmlns:a16="http://schemas.microsoft.com/office/drawing/2014/main" id="{C9E81869-732C-E584-13D3-71D99FCE2296}"/>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6829171" y="2185842"/>
              <a:ext cx="914400" cy="914400"/>
            </a:xfrm>
            <a:prstGeom prst="rect">
              <a:avLst/>
            </a:prstGeom>
          </p:spPr>
        </p:pic>
        <p:sp>
          <p:nvSpPr>
            <p:cNvPr id="270" name="TextBox 269">
              <a:extLst>
                <a:ext uri="{FF2B5EF4-FFF2-40B4-BE49-F238E27FC236}">
                  <a16:creationId xmlns:a16="http://schemas.microsoft.com/office/drawing/2014/main" id="{D32FA349-1368-E6A1-9862-CEFB70FD75CD}"/>
                </a:ext>
              </a:extLst>
            </p:cNvPr>
            <p:cNvSpPr txBox="1"/>
            <p:nvPr/>
          </p:nvSpPr>
          <p:spPr>
            <a:xfrm>
              <a:off x="6829171" y="1868003"/>
              <a:ext cx="1421661"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Milieustraat</a:t>
              </a:r>
            </a:p>
          </p:txBody>
        </p:sp>
        <p:grpSp>
          <p:nvGrpSpPr>
            <p:cNvPr id="271" name="Group 270">
              <a:extLst>
                <a:ext uri="{FF2B5EF4-FFF2-40B4-BE49-F238E27FC236}">
                  <a16:creationId xmlns:a16="http://schemas.microsoft.com/office/drawing/2014/main" id="{1C7B2125-8BBD-20A8-E9CA-3F897A7FA808}"/>
                </a:ext>
              </a:extLst>
            </p:cNvPr>
            <p:cNvGrpSpPr/>
            <p:nvPr/>
          </p:nvGrpSpPr>
          <p:grpSpPr>
            <a:xfrm>
              <a:off x="7687047" y="2404069"/>
              <a:ext cx="557007" cy="557007"/>
              <a:chOff x="7612109" y="3126484"/>
              <a:chExt cx="557007" cy="557007"/>
            </a:xfrm>
          </p:grpSpPr>
          <p:pic>
            <p:nvPicPr>
              <p:cNvPr id="272" name="Picture 271">
                <a:extLst>
                  <a:ext uri="{FF2B5EF4-FFF2-40B4-BE49-F238E27FC236}">
                    <a16:creationId xmlns:a16="http://schemas.microsoft.com/office/drawing/2014/main" id="{38D04D60-B729-07B8-216C-B8C0A7A655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73" name="TextBox 272">
                <a:extLst>
                  <a:ext uri="{FF2B5EF4-FFF2-40B4-BE49-F238E27FC236}">
                    <a16:creationId xmlns:a16="http://schemas.microsoft.com/office/drawing/2014/main" id="{C6953FAE-26E1-A8ED-0250-47B606D901DC}"/>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4</a:t>
                </a:r>
              </a:p>
            </p:txBody>
          </p:sp>
        </p:grpSp>
      </p:grpSp>
      <p:grpSp>
        <p:nvGrpSpPr>
          <p:cNvPr id="274" name="Group 273">
            <a:extLst>
              <a:ext uri="{FF2B5EF4-FFF2-40B4-BE49-F238E27FC236}">
                <a16:creationId xmlns:a16="http://schemas.microsoft.com/office/drawing/2014/main" id="{1C201070-44CF-5D06-4B0C-515F8641A290}"/>
              </a:ext>
            </a:extLst>
          </p:cNvPr>
          <p:cNvGrpSpPr/>
          <p:nvPr/>
        </p:nvGrpSpPr>
        <p:grpSpPr>
          <a:xfrm>
            <a:off x="10672082" y="5276769"/>
            <a:ext cx="1519918" cy="1232239"/>
            <a:chOff x="6829171" y="1868003"/>
            <a:chExt cx="1519918" cy="1232239"/>
          </a:xfrm>
        </p:grpSpPr>
        <p:pic>
          <p:nvPicPr>
            <p:cNvPr id="275" name="Graphic 274" descr="Schoolhouse with solid fill">
              <a:extLst>
                <a:ext uri="{FF2B5EF4-FFF2-40B4-BE49-F238E27FC236}">
                  <a16:creationId xmlns:a16="http://schemas.microsoft.com/office/drawing/2014/main" id="{B0F079E6-EE2C-7276-DAD0-113F1BDD53B5}"/>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6829171" y="2185842"/>
              <a:ext cx="914400" cy="914400"/>
            </a:xfrm>
            <a:prstGeom prst="rect">
              <a:avLst/>
            </a:prstGeom>
          </p:spPr>
        </p:pic>
        <p:sp>
          <p:nvSpPr>
            <p:cNvPr id="276" name="TextBox 275">
              <a:extLst>
                <a:ext uri="{FF2B5EF4-FFF2-40B4-BE49-F238E27FC236}">
                  <a16:creationId xmlns:a16="http://schemas.microsoft.com/office/drawing/2014/main" id="{9E68F657-4CF3-3B72-5AFD-D58259D676BD}"/>
                </a:ext>
              </a:extLst>
            </p:cNvPr>
            <p:cNvSpPr txBox="1"/>
            <p:nvPr/>
          </p:nvSpPr>
          <p:spPr>
            <a:xfrm>
              <a:off x="6829171" y="1868003"/>
              <a:ext cx="1519918" cy="429733"/>
            </a:xfrm>
            <a:prstGeom prst="rect">
              <a:avLst/>
            </a:prstGeom>
            <a:noFill/>
          </p:spPr>
          <p:txBody>
            <a:bodyPr wrap="square" rtlCol="0" anchor="ctr">
              <a:spAutoFit/>
            </a:bodyPr>
            <a:lstStyle/>
            <a:p>
              <a:pPr algn="ctr">
                <a:lnSpc>
                  <a:spcPct val="150000"/>
                </a:lnSpc>
              </a:pPr>
              <a:r>
                <a:rPr lang="en-NL" sz="1600" dirty="0">
                  <a:solidFill>
                    <a:srgbClr val="0B647F"/>
                  </a:solidFill>
                  <a:latin typeface="Avenir Book" panose="02000503020000020003" pitchFamily="2" charset="0"/>
                </a:rPr>
                <a:t>Gemeentehuis</a:t>
              </a:r>
            </a:p>
          </p:txBody>
        </p:sp>
        <p:grpSp>
          <p:nvGrpSpPr>
            <p:cNvPr id="277" name="Group 276">
              <a:extLst>
                <a:ext uri="{FF2B5EF4-FFF2-40B4-BE49-F238E27FC236}">
                  <a16:creationId xmlns:a16="http://schemas.microsoft.com/office/drawing/2014/main" id="{24FE7718-1E08-D794-C169-5AF212495C31}"/>
                </a:ext>
              </a:extLst>
            </p:cNvPr>
            <p:cNvGrpSpPr/>
            <p:nvPr/>
          </p:nvGrpSpPr>
          <p:grpSpPr>
            <a:xfrm>
              <a:off x="7687047" y="2404069"/>
              <a:ext cx="557007" cy="557007"/>
              <a:chOff x="7612109" y="3126484"/>
              <a:chExt cx="557007" cy="557007"/>
            </a:xfrm>
          </p:grpSpPr>
          <p:pic>
            <p:nvPicPr>
              <p:cNvPr id="278" name="Picture 277">
                <a:extLst>
                  <a:ext uri="{FF2B5EF4-FFF2-40B4-BE49-F238E27FC236}">
                    <a16:creationId xmlns:a16="http://schemas.microsoft.com/office/drawing/2014/main" id="{99B95614-B952-DD42-8BB7-9CB354D7211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12109" y="3126484"/>
                <a:ext cx="557007" cy="557007"/>
              </a:xfrm>
              <a:prstGeom prst="rect">
                <a:avLst/>
              </a:prstGeom>
            </p:spPr>
          </p:pic>
          <p:sp>
            <p:nvSpPr>
              <p:cNvPr id="279" name="TextBox 278">
                <a:extLst>
                  <a:ext uri="{FF2B5EF4-FFF2-40B4-BE49-F238E27FC236}">
                    <a16:creationId xmlns:a16="http://schemas.microsoft.com/office/drawing/2014/main" id="{238E83C9-DB01-1148-5BF4-28F286B6ECBB}"/>
                  </a:ext>
                </a:extLst>
              </p:cNvPr>
              <p:cNvSpPr txBox="1"/>
              <p:nvPr/>
            </p:nvSpPr>
            <p:spPr>
              <a:xfrm>
                <a:off x="7740885" y="3152074"/>
                <a:ext cx="298480" cy="429733"/>
              </a:xfrm>
              <a:prstGeom prst="rect">
                <a:avLst/>
              </a:prstGeom>
              <a:noFill/>
            </p:spPr>
            <p:txBody>
              <a:bodyPr wrap="none" rtlCol="0">
                <a:spAutoFit/>
              </a:bodyPr>
              <a:lstStyle/>
              <a:p>
                <a:pPr algn="ctr">
                  <a:lnSpc>
                    <a:spcPct val="150000"/>
                  </a:lnSpc>
                </a:pPr>
                <a:r>
                  <a:rPr lang="en-NL" sz="1600" dirty="0">
                    <a:solidFill>
                      <a:srgbClr val="0B647F"/>
                    </a:solidFill>
                    <a:latin typeface="Avenir Book" panose="02000503020000020003" pitchFamily="2" charset="0"/>
                  </a:rPr>
                  <a:t>4</a:t>
                </a:r>
              </a:p>
            </p:txBody>
          </p:sp>
        </p:grpSp>
      </p:grpSp>
      <p:grpSp>
        <p:nvGrpSpPr>
          <p:cNvPr id="280" name="Group 279">
            <a:extLst>
              <a:ext uri="{FF2B5EF4-FFF2-40B4-BE49-F238E27FC236}">
                <a16:creationId xmlns:a16="http://schemas.microsoft.com/office/drawing/2014/main" id="{9233D1D6-7911-8281-0B4A-67DE7B32827D}"/>
              </a:ext>
            </a:extLst>
          </p:cNvPr>
          <p:cNvGrpSpPr/>
          <p:nvPr/>
        </p:nvGrpSpPr>
        <p:grpSpPr>
          <a:xfrm>
            <a:off x="6397676" y="2059759"/>
            <a:ext cx="851331" cy="195546"/>
            <a:chOff x="8140723" y="3032538"/>
            <a:chExt cx="1039972" cy="253409"/>
          </a:xfrm>
        </p:grpSpPr>
        <p:sp>
          <p:nvSpPr>
            <p:cNvPr id="281" name="Rectangle 280">
              <a:extLst>
                <a:ext uri="{FF2B5EF4-FFF2-40B4-BE49-F238E27FC236}">
                  <a16:creationId xmlns:a16="http://schemas.microsoft.com/office/drawing/2014/main" id="{982D8534-4927-B463-DAC6-478B9D41F8F6}"/>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282" name="Rectangle 281">
              <a:extLst>
                <a:ext uri="{FF2B5EF4-FFF2-40B4-BE49-F238E27FC236}">
                  <a16:creationId xmlns:a16="http://schemas.microsoft.com/office/drawing/2014/main" id="{99AD95F1-76E4-6972-F693-66FF8F071A7B}"/>
                </a:ext>
              </a:extLst>
            </p:cNvPr>
            <p:cNvSpPr/>
            <p:nvPr/>
          </p:nvSpPr>
          <p:spPr>
            <a:xfrm>
              <a:off x="8658697"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0</a:t>
              </a:r>
            </a:p>
          </p:txBody>
        </p:sp>
        <p:sp>
          <p:nvSpPr>
            <p:cNvPr id="283" name="Rectangle 282">
              <a:extLst>
                <a:ext uri="{FF2B5EF4-FFF2-40B4-BE49-F238E27FC236}">
                  <a16:creationId xmlns:a16="http://schemas.microsoft.com/office/drawing/2014/main" id="{7CFECD70-CF9C-EFF6-65A0-06C0863EE991}"/>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3</a:t>
              </a:r>
            </a:p>
          </p:txBody>
        </p:sp>
        <p:sp>
          <p:nvSpPr>
            <p:cNvPr id="284" name="Rectangle 283">
              <a:extLst>
                <a:ext uri="{FF2B5EF4-FFF2-40B4-BE49-F238E27FC236}">
                  <a16:creationId xmlns:a16="http://schemas.microsoft.com/office/drawing/2014/main" id="{AC74DB20-1281-8678-B21A-63748C615E2E}"/>
                </a:ext>
              </a:extLst>
            </p:cNvPr>
            <p:cNvSpPr/>
            <p:nvPr/>
          </p:nvSpPr>
          <p:spPr>
            <a:xfrm>
              <a:off x="892869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2</a:t>
              </a:r>
            </a:p>
          </p:txBody>
        </p:sp>
      </p:grpSp>
      <p:grpSp>
        <p:nvGrpSpPr>
          <p:cNvPr id="285" name="Group 284">
            <a:extLst>
              <a:ext uri="{FF2B5EF4-FFF2-40B4-BE49-F238E27FC236}">
                <a16:creationId xmlns:a16="http://schemas.microsoft.com/office/drawing/2014/main" id="{5055EDE4-81D7-9819-7111-16D09F17E280}"/>
              </a:ext>
            </a:extLst>
          </p:cNvPr>
          <p:cNvGrpSpPr/>
          <p:nvPr/>
        </p:nvGrpSpPr>
        <p:grpSpPr>
          <a:xfrm>
            <a:off x="8549463" y="2059759"/>
            <a:ext cx="848157" cy="195546"/>
            <a:chOff x="8140723" y="3032538"/>
            <a:chExt cx="1036093" cy="253409"/>
          </a:xfrm>
        </p:grpSpPr>
        <p:sp>
          <p:nvSpPr>
            <p:cNvPr id="286" name="Rectangle 285">
              <a:extLst>
                <a:ext uri="{FF2B5EF4-FFF2-40B4-BE49-F238E27FC236}">
                  <a16:creationId xmlns:a16="http://schemas.microsoft.com/office/drawing/2014/main" id="{F44E9D57-792E-8E98-832C-CDE94D73545A}"/>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2</a:t>
              </a:r>
            </a:p>
          </p:txBody>
        </p:sp>
        <p:sp>
          <p:nvSpPr>
            <p:cNvPr id="287" name="Rectangle 286">
              <a:extLst>
                <a:ext uri="{FF2B5EF4-FFF2-40B4-BE49-F238E27FC236}">
                  <a16:creationId xmlns:a16="http://schemas.microsoft.com/office/drawing/2014/main" id="{6595EB6B-14FA-DDA4-84F6-C8456729C76F}"/>
                </a:ext>
              </a:extLst>
            </p:cNvPr>
            <p:cNvSpPr/>
            <p:nvPr/>
          </p:nvSpPr>
          <p:spPr>
            <a:xfrm>
              <a:off x="865868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288" name="Rectangle 287">
              <a:extLst>
                <a:ext uri="{FF2B5EF4-FFF2-40B4-BE49-F238E27FC236}">
                  <a16:creationId xmlns:a16="http://schemas.microsoft.com/office/drawing/2014/main" id="{615A84B0-32E7-7E55-E893-061348C3E9CD}"/>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289" name="Rectangle 288">
              <a:extLst>
                <a:ext uri="{FF2B5EF4-FFF2-40B4-BE49-F238E27FC236}">
                  <a16:creationId xmlns:a16="http://schemas.microsoft.com/office/drawing/2014/main" id="{E1ECE10A-C9B8-4570-5D1F-4F1E86FBE3CC}"/>
                </a:ext>
              </a:extLst>
            </p:cNvPr>
            <p:cNvSpPr/>
            <p:nvPr/>
          </p:nvSpPr>
          <p:spPr>
            <a:xfrm>
              <a:off x="8924816"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grpSp>
      <p:grpSp>
        <p:nvGrpSpPr>
          <p:cNvPr id="290" name="Group 289">
            <a:extLst>
              <a:ext uri="{FF2B5EF4-FFF2-40B4-BE49-F238E27FC236}">
                <a16:creationId xmlns:a16="http://schemas.microsoft.com/office/drawing/2014/main" id="{CC41E157-C138-87E3-C7AD-C06F0F285455}"/>
              </a:ext>
            </a:extLst>
          </p:cNvPr>
          <p:cNvGrpSpPr/>
          <p:nvPr/>
        </p:nvGrpSpPr>
        <p:grpSpPr>
          <a:xfrm>
            <a:off x="10392710" y="2059759"/>
            <a:ext cx="851330" cy="195546"/>
            <a:chOff x="8140723" y="3032538"/>
            <a:chExt cx="1039973" cy="253409"/>
          </a:xfrm>
        </p:grpSpPr>
        <p:sp>
          <p:nvSpPr>
            <p:cNvPr id="291" name="Rectangle 290">
              <a:extLst>
                <a:ext uri="{FF2B5EF4-FFF2-40B4-BE49-F238E27FC236}">
                  <a16:creationId xmlns:a16="http://schemas.microsoft.com/office/drawing/2014/main" id="{C7DA18E7-4521-63E0-3968-8D417F38AC9F}"/>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292" name="Rectangle 291">
              <a:extLst>
                <a:ext uri="{FF2B5EF4-FFF2-40B4-BE49-F238E27FC236}">
                  <a16:creationId xmlns:a16="http://schemas.microsoft.com/office/drawing/2014/main" id="{30E12ED0-C87B-9956-A52B-1E0727BC2405}"/>
                </a:ext>
              </a:extLst>
            </p:cNvPr>
            <p:cNvSpPr/>
            <p:nvPr/>
          </p:nvSpPr>
          <p:spPr>
            <a:xfrm>
              <a:off x="865870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293" name="Rectangle 292">
              <a:extLst>
                <a:ext uri="{FF2B5EF4-FFF2-40B4-BE49-F238E27FC236}">
                  <a16:creationId xmlns:a16="http://schemas.microsoft.com/office/drawing/2014/main" id="{BA6B5388-48CF-E1A9-57EC-138EAAC98AAE}"/>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3</a:t>
              </a:r>
            </a:p>
          </p:txBody>
        </p:sp>
        <p:sp>
          <p:nvSpPr>
            <p:cNvPr id="294" name="Rectangle 293">
              <a:extLst>
                <a:ext uri="{FF2B5EF4-FFF2-40B4-BE49-F238E27FC236}">
                  <a16:creationId xmlns:a16="http://schemas.microsoft.com/office/drawing/2014/main" id="{737CC909-4F5D-ED38-C087-9E488D25749C}"/>
                </a:ext>
              </a:extLst>
            </p:cNvPr>
            <p:cNvSpPr/>
            <p:nvPr/>
          </p:nvSpPr>
          <p:spPr>
            <a:xfrm>
              <a:off x="892869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grpSp>
      <p:grpSp>
        <p:nvGrpSpPr>
          <p:cNvPr id="295" name="Group 294">
            <a:extLst>
              <a:ext uri="{FF2B5EF4-FFF2-40B4-BE49-F238E27FC236}">
                <a16:creationId xmlns:a16="http://schemas.microsoft.com/office/drawing/2014/main" id="{10D47935-3F48-FF54-C45B-6F0E708220DE}"/>
              </a:ext>
            </a:extLst>
          </p:cNvPr>
          <p:cNvGrpSpPr/>
          <p:nvPr/>
        </p:nvGrpSpPr>
        <p:grpSpPr>
          <a:xfrm>
            <a:off x="5863643" y="3529215"/>
            <a:ext cx="848155" cy="196547"/>
            <a:chOff x="8140723" y="3029832"/>
            <a:chExt cx="1036095" cy="254706"/>
          </a:xfrm>
        </p:grpSpPr>
        <p:sp>
          <p:nvSpPr>
            <p:cNvPr id="296" name="Rectangle 295">
              <a:extLst>
                <a:ext uri="{FF2B5EF4-FFF2-40B4-BE49-F238E27FC236}">
                  <a16:creationId xmlns:a16="http://schemas.microsoft.com/office/drawing/2014/main" id="{0A380694-3BB0-986F-16A9-CC703EEBCBEF}"/>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2</a:t>
              </a:r>
            </a:p>
          </p:txBody>
        </p:sp>
        <p:sp>
          <p:nvSpPr>
            <p:cNvPr id="297" name="Rectangle 296">
              <a:extLst>
                <a:ext uri="{FF2B5EF4-FFF2-40B4-BE49-F238E27FC236}">
                  <a16:creationId xmlns:a16="http://schemas.microsoft.com/office/drawing/2014/main" id="{8B2DCDD6-9EBA-0A7F-BE5E-B28BF343276C}"/>
                </a:ext>
              </a:extLst>
            </p:cNvPr>
            <p:cNvSpPr/>
            <p:nvPr/>
          </p:nvSpPr>
          <p:spPr>
            <a:xfrm>
              <a:off x="8658708"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0</a:t>
              </a:r>
            </a:p>
          </p:txBody>
        </p:sp>
        <p:sp>
          <p:nvSpPr>
            <p:cNvPr id="298" name="Rectangle 297">
              <a:extLst>
                <a:ext uri="{FF2B5EF4-FFF2-40B4-BE49-F238E27FC236}">
                  <a16:creationId xmlns:a16="http://schemas.microsoft.com/office/drawing/2014/main" id="{29C22A23-4C5D-861A-D758-158013CDB5BF}"/>
                </a:ext>
              </a:extLst>
            </p:cNvPr>
            <p:cNvSpPr/>
            <p:nvPr/>
          </p:nvSpPr>
          <p:spPr>
            <a:xfrm>
              <a:off x="8391215"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299" name="Rectangle 298">
              <a:extLst>
                <a:ext uri="{FF2B5EF4-FFF2-40B4-BE49-F238E27FC236}">
                  <a16:creationId xmlns:a16="http://schemas.microsoft.com/office/drawing/2014/main" id="{6AE29D43-DEE3-BB4B-AEA5-DA876DED8335}"/>
                </a:ext>
              </a:extLst>
            </p:cNvPr>
            <p:cNvSpPr/>
            <p:nvPr/>
          </p:nvSpPr>
          <p:spPr>
            <a:xfrm>
              <a:off x="8924817"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3</a:t>
              </a:r>
            </a:p>
          </p:txBody>
        </p:sp>
      </p:grpSp>
      <p:grpSp>
        <p:nvGrpSpPr>
          <p:cNvPr id="300" name="Group 299">
            <a:extLst>
              <a:ext uri="{FF2B5EF4-FFF2-40B4-BE49-F238E27FC236}">
                <a16:creationId xmlns:a16="http://schemas.microsoft.com/office/drawing/2014/main" id="{E8C6F954-EA7C-9B87-8A03-12A363D72183}"/>
              </a:ext>
            </a:extLst>
          </p:cNvPr>
          <p:cNvGrpSpPr/>
          <p:nvPr/>
        </p:nvGrpSpPr>
        <p:grpSpPr>
          <a:xfrm>
            <a:off x="7466899" y="3529214"/>
            <a:ext cx="838885" cy="196546"/>
            <a:chOff x="8140723" y="3029833"/>
            <a:chExt cx="1024768" cy="254705"/>
          </a:xfrm>
        </p:grpSpPr>
        <p:sp>
          <p:nvSpPr>
            <p:cNvPr id="301" name="Rectangle 300">
              <a:extLst>
                <a:ext uri="{FF2B5EF4-FFF2-40B4-BE49-F238E27FC236}">
                  <a16:creationId xmlns:a16="http://schemas.microsoft.com/office/drawing/2014/main" id="{17A362EA-B7E8-1CA6-D8E6-C870ACF3F00C}"/>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302" name="Rectangle 301">
              <a:extLst>
                <a:ext uri="{FF2B5EF4-FFF2-40B4-BE49-F238E27FC236}">
                  <a16:creationId xmlns:a16="http://schemas.microsoft.com/office/drawing/2014/main" id="{24715412-B100-B7D2-0F11-5BBAF5C56738}"/>
                </a:ext>
              </a:extLst>
            </p:cNvPr>
            <p:cNvSpPr/>
            <p:nvPr/>
          </p:nvSpPr>
          <p:spPr>
            <a:xfrm>
              <a:off x="8651039" y="3033059"/>
              <a:ext cx="251999" cy="248774"/>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303" name="Rectangle 302">
              <a:extLst>
                <a:ext uri="{FF2B5EF4-FFF2-40B4-BE49-F238E27FC236}">
                  <a16:creationId xmlns:a16="http://schemas.microsoft.com/office/drawing/2014/main" id="{50811666-098C-1449-4879-5201419E4108}"/>
                </a:ext>
              </a:extLst>
            </p:cNvPr>
            <p:cNvSpPr/>
            <p:nvPr/>
          </p:nvSpPr>
          <p:spPr>
            <a:xfrm>
              <a:off x="8391216" y="3029833"/>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4</a:t>
              </a:r>
            </a:p>
          </p:txBody>
        </p:sp>
        <p:sp>
          <p:nvSpPr>
            <p:cNvPr id="304" name="Rectangle 303">
              <a:extLst>
                <a:ext uri="{FF2B5EF4-FFF2-40B4-BE49-F238E27FC236}">
                  <a16:creationId xmlns:a16="http://schemas.microsoft.com/office/drawing/2014/main" id="{B6D0A43E-FFA0-0E8F-BF26-58E2D14B1EA9}"/>
                </a:ext>
              </a:extLst>
            </p:cNvPr>
            <p:cNvSpPr/>
            <p:nvPr/>
          </p:nvSpPr>
          <p:spPr>
            <a:xfrm>
              <a:off x="8913491" y="3031633"/>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grpSp>
      <p:grpSp>
        <p:nvGrpSpPr>
          <p:cNvPr id="305" name="Group 304">
            <a:extLst>
              <a:ext uri="{FF2B5EF4-FFF2-40B4-BE49-F238E27FC236}">
                <a16:creationId xmlns:a16="http://schemas.microsoft.com/office/drawing/2014/main" id="{4841A346-2828-6C04-0624-8BFBC79F97A2}"/>
              </a:ext>
            </a:extLst>
          </p:cNvPr>
          <p:cNvGrpSpPr/>
          <p:nvPr/>
        </p:nvGrpSpPr>
        <p:grpSpPr>
          <a:xfrm>
            <a:off x="9072848" y="3529215"/>
            <a:ext cx="845067" cy="196547"/>
            <a:chOff x="8140723" y="3029832"/>
            <a:chExt cx="1032321" cy="254706"/>
          </a:xfrm>
        </p:grpSpPr>
        <p:sp>
          <p:nvSpPr>
            <p:cNvPr id="306" name="Rectangle 305">
              <a:extLst>
                <a:ext uri="{FF2B5EF4-FFF2-40B4-BE49-F238E27FC236}">
                  <a16:creationId xmlns:a16="http://schemas.microsoft.com/office/drawing/2014/main" id="{ED361BCE-5E1C-30E8-1FFC-FE63A54FB27E}"/>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307" name="Rectangle 306">
              <a:extLst>
                <a:ext uri="{FF2B5EF4-FFF2-40B4-BE49-F238E27FC236}">
                  <a16:creationId xmlns:a16="http://schemas.microsoft.com/office/drawing/2014/main" id="{4625BEAD-50C8-C307-713C-3A98E9B8E27B}"/>
                </a:ext>
              </a:extLst>
            </p:cNvPr>
            <p:cNvSpPr/>
            <p:nvPr/>
          </p:nvSpPr>
          <p:spPr>
            <a:xfrm>
              <a:off x="8658694" y="3033059"/>
              <a:ext cx="252000" cy="25147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4</a:t>
              </a:r>
            </a:p>
          </p:txBody>
        </p:sp>
        <p:sp>
          <p:nvSpPr>
            <p:cNvPr id="308" name="Rectangle 307">
              <a:extLst>
                <a:ext uri="{FF2B5EF4-FFF2-40B4-BE49-F238E27FC236}">
                  <a16:creationId xmlns:a16="http://schemas.microsoft.com/office/drawing/2014/main" id="{59DD8805-D4D6-6918-DDD9-EB9F2A5DDF2A}"/>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309" name="Rectangle 308">
              <a:extLst>
                <a:ext uri="{FF2B5EF4-FFF2-40B4-BE49-F238E27FC236}">
                  <a16:creationId xmlns:a16="http://schemas.microsoft.com/office/drawing/2014/main" id="{23A3449F-75AC-A7EA-4C8B-AB63D66AE1D5}"/>
                </a:ext>
              </a:extLst>
            </p:cNvPr>
            <p:cNvSpPr/>
            <p:nvPr/>
          </p:nvSpPr>
          <p:spPr>
            <a:xfrm>
              <a:off x="892104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grpSp>
      <p:grpSp>
        <p:nvGrpSpPr>
          <p:cNvPr id="310" name="Group 309">
            <a:extLst>
              <a:ext uri="{FF2B5EF4-FFF2-40B4-BE49-F238E27FC236}">
                <a16:creationId xmlns:a16="http://schemas.microsoft.com/office/drawing/2014/main" id="{C7CF6294-A775-3D0F-FC5D-19AF3CFF9E2E}"/>
              </a:ext>
            </a:extLst>
          </p:cNvPr>
          <p:cNvGrpSpPr/>
          <p:nvPr/>
        </p:nvGrpSpPr>
        <p:grpSpPr>
          <a:xfrm>
            <a:off x="10682091" y="3529215"/>
            <a:ext cx="845068" cy="196547"/>
            <a:chOff x="8140723" y="3029832"/>
            <a:chExt cx="1032321" cy="254706"/>
          </a:xfrm>
        </p:grpSpPr>
        <p:sp>
          <p:nvSpPr>
            <p:cNvPr id="311" name="Rectangle 310">
              <a:extLst>
                <a:ext uri="{FF2B5EF4-FFF2-40B4-BE49-F238E27FC236}">
                  <a16:creationId xmlns:a16="http://schemas.microsoft.com/office/drawing/2014/main" id="{807BAB7F-3CB2-49AD-3559-5E0626FACD4B}"/>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312" name="Rectangle 311">
              <a:extLst>
                <a:ext uri="{FF2B5EF4-FFF2-40B4-BE49-F238E27FC236}">
                  <a16:creationId xmlns:a16="http://schemas.microsoft.com/office/drawing/2014/main" id="{26C08E34-5F89-73F1-F99B-2E72FA69A993}"/>
                </a:ext>
              </a:extLst>
            </p:cNvPr>
            <p:cNvSpPr/>
            <p:nvPr/>
          </p:nvSpPr>
          <p:spPr>
            <a:xfrm>
              <a:off x="8658693" y="3033059"/>
              <a:ext cx="251999" cy="250567"/>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3</a:t>
              </a:r>
            </a:p>
          </p:txBody>
        </p:sp>
        <p:sp>
          <p:nvSpPr>
            <p:cNvPr id="313" name="Rectangle 312">
              <a:extLst>
                <a:ext uri="{FF2B5EF4-FFF2-40B4-BE49-F238E27FC236}">
                  <a16:creationId xmlns:a16="http://schemas.microsoft.com/office/drawing/2014/main" id="{2A50997E-0BC5-7B18-281F-C177250588DB}"/>
                </a:ext>
              </a:extLst>
            </p:cNvPr>
            <p:cNvSpPr/>
            <p:nvPr/>
          </p:nvSpPr>
          <p:spPr>
            <a:xfrm>
              <a:off x="8391216" y="3029832"/>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2</a:t>
              </a:r>
            </a:p>
          </p:txBody>
        </p:sp>
        <p:sp>
          <p:nvSpPr>
            <p:cNvPr id="314" name="Rectangle 313">
              <a:extLst>
                <a:ext uri="{FF2B5EF4-FFF2-40B4-BE49-F238E27FC236}">
                  <a16:creationId xmlns:a16="http://schemas.microsoft.com/office/drawing/2014/main" id="{6D6C0528-62A9-384F-5138-E7C6123E504B}"/>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grpSp>
      <p:grpSp>
        <p:nvGrpSpPr>
          <p:cNvPr id="315" name="Group 314">
            <a:extLst>
              <a:ext uri="{FF2B5EF4-FFF2-40B4-BE49-F238E27FC236}">
                <a16:creationId xmlns:a16="http://schemas.microsoft.com/office/drawing/2014/main" id="{3F3C6484-A0FD-958D-F938-160FD07161E3}"/>
              </a:ext>
            </a:extLst>
          </p:cNvPr>
          <p:cNvGrpSpPr/>
          <p:nvPr/>
        </p:nvGrpSpPr>
        <p:grpSpPr>
          <a:xfrm>
            <a:off x="5863641" y="4999331"/>
            <a:ext cx="845067" cy="196547"/>
            <a:chOff x="8140723" y="3029831"/>
            <a:chExt cx="1032323" cy="254707"/>
          </a:xfrm>
        </p:grpSpPr>
        <p:sp>
          <p:nvSpPr>
            <p:cNvPr id="316" name="Rectangle 315">
              <a:extLst>
                <a:ext uri="{FF2B5EF4-FFF2-40B4-BE49-F238E27FC236}">
                  <a16:creationId xmlns:a16="http://schemas.microsoft.com/office/drawing/2014/main" id="{A286C761-53CE-4A34-FC1F-16E4B2CE5AC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0</a:t>
              </a:r>
            </a:p>
          </p:txBody>
        </p:sp>
        <p:sp>
          <p:nvSpPr>
            <p:cNvPr id="317" name="Rectangle 316">
              <a:extLst>
                <a:ext uri="{FF2B5EF4-FFF2-40B4-BE49-F238E27FC236}">
                  <a16:creationId xmlns:a16="http://schemas.microsoft.com/office/drawing/2014/main" id="{38401CF3-5242-ECC1-D313-4F27A7E67DE2}"/>
                </a:ext>
              </a:extLst>
            </p:cNvPr>
            <p:cNvSpPr/>
            <p:nvPr/>
          </p:nvSpPr>
          <p:spPr>
            <a:xfrm>
              <a:off x="8658702" y="3033059"/>
              <a:ext cx="251999" cy="2479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4</a:t>
              </a:r>
            </a:p>
          </p:txBody>
        </p:sp>
        <p:sp>
          <p:nvSpPr>
            <p:cNvPr id="318" name="Rectangle 317">
              <a:extLst>
                <a:ext uri="{FF2B5EF4-FFF2-40B4-BE49-F238E27FC236}">
                  <a16:creationId xmlns:a16="http://schemas.microsoft.com/office/drawing/2014/main" id="{EE6E05BC-41E4-27DB-3422-70EA2102A19A}"/>
                </a:ext>
              </a:extLst>
            </p:cNvPr>
            <p:cNvSpPr/>
            <p:nvPr/>
          </p:nvSpPr>
          <p:spPr>
            <a:xfrm>
              <a:off x="8391216" y="3029831"/>
              <a:ext cx="252000" cy="251169"/>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2</a:t>
              </a:r>
            </a:p>
          </p:txBody>
        </p:sp>
        <p:sp>
          <p:nvSpPr>
            <p:cNvPr id="319" name="Rectangle 318">
              <a:extLst>
                <a:ext uri="{FF2B5EF4-FFF2-40B4-BE49-F238E27FC236}">
                  <a16:creationId xmlns:a16="http://schemas.microsoft.com/office/drawing/2014/main" id="{EFF065BE-BF72-5A66-5D76-3AE76E6C12D0}"/>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2</a:t>
              </a:r>
            </a:p>
          </p:txBody>
        </p:sp>
      </p:grpSp>
      <p:grpSp>
        <p:nvGrpSpPr>
          <p:cNvPr id="320" name="Group 319">
            <a:extLst>
              <a:ext uri="{FF2B5EF4-FFF2-40B4-BE49-F238E27FC236}">
                <a16:creationId xmlns:a16="http://schemas.microsoft.com/office/drawing/2014/main" id="{59B1277F-C55D-BCAC-3568-FD4C1BA2EE52}"/>
              </a:ext>
            </a:extLst>
          </p:cNvPr>
          <p:cNvGrpSpPr/>
          <p:nvPr/>
        </p:nvGrpSpPr>
        <p:grpSpPr>
          <a:xfrm>
            <a:off x="7466902" y="4999332"/>
            <a:ext cx="848157" cy="196547"/>
            <a:chOff x="8140723" y="3029831"/>
            <a:chExt cx="1036094" cy="254707"/>
          </a:xfrm>
        </p:grpSpPr>
        <p:sp>
          <p:nvSpPr>
            <p:cNvPr id="321" name="Rectangle 320">
              <a:extLst>
                <a:ext uri="{FF2B5EF4-FFF2-40B4-BE49-F238E27FC236}">
                  <a16:creationId xmlns:a16="http://schemas.microsoft.com/office/drawing/2014/main" id="{134C10F0-EDC9-A1B1-1E3C-C736D15FD380}"/>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3</a:t>
              </a:r>
            </a:p>
          </p:txBody>
        </p:sp>
        <p:sp>
          <p:nvSpPr>
            <p:cNvPr id="322" name="Rectangle 321">
              <a:extLst>
                <a:ext uri="{FF2B5EF4-FFF2-40B4-BE49-F238E27FC236}">
                  <a16:creationId xmlns:a16="http://schemas.microsoft.com/office/drawing/2014/main" id="{D9EAC657-E153-8094-6D24-04362DEF1D35}"/>
                </a:ext>
              </a:extLst>
            </p:cNvPr>
            <p:cNvSpPr/>
            <p:nvPr/>
          </p:nvSpPr>
          <p:spPr>
            <a:xfrm>
              <a:off x="8658692" y="3033060"/>
              <a:ext cx="251999" cy="247933"/>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2</a:t>
              </a:r>
            </a:p>
          </p:txBody>
        </p:sp>
        <p:sp>
          <p:nvSpPr>
            <p:cNvPr id="323" name="Rectangle 322">
              <a:extLst>
                <a:ext uri="{FF2B5EF4-FFF2-40B4-BE49-F238E27FC236}">
                  <a16:creationId xmlns:a16="http://schemas.microsoft.com/office/drawing/2014/main" id="{D5502411-D796-D88F-EA27-CF008A43F8CB}"/>
                </a:ext>
              </a:extLst>
            </p:cNvPr>
            <p:cNvSpPr/>
            <p:nvPr/>
          </p:nvSpPr>
          <p:spPr>
            <a:xfrm>
              <a:off x="8391216" y="3029831"/>
              <a:ext cx="252000" cy="251156"/>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2</a:t>
              </a:r>
            </a:p>
          </p:txBody>
        </p:sp>
        <p:sp>
          <p:nvSpPr>
            <p:cNvPr id="324" name="Rectangle 323">
              <a:extLst>
                <a:ext uri="{FF2B5EF4-FFF2-40B4-BE49-F238E27FC236}">
                  <a16:creationId xmlns:a16="http://schemas.microsoft.com/office/drawing/2014/main" id="{AEAD76D1-BC20-A5AB-90FD-5C91D9D92F0F}"/>
                </a:ext>
              </a:extLst>
            </p:cNvPr>
            <p:cNvSpPr/>
            <p:nvPr/>
          </p:nvSpPr>
          <p:spPr>
            <a:xfrm>
              <a:off x="8924817"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grpSp>
      <p:grpSp>
        <p:nvGrpSpPr>
          <p:cNvPr id="325" name="Group 324">
            <a:extLst>
              <a:ext uri="{FF2B5EF4-FFF2-40B4-BE49-F238E27FC236}">
                <a16:creationId xmlns:a16="http://schemas.microsoft.com/office/drawing/2014/main" id="{09059B4C-E7BD-CF73-B290-601237594D69}"/>
              </a:ext>
            </a:extLst>
          </p:cNvPr>
          <p:cNvGrpSpPr/>
          <p:nvPr/>
        </p:nvGrpSpPr>
        <p:grpSpPr>
          <a:xfrm>
            <a:off x="10682097" y="4999342"/>
            <a:ext cx="845069" cy="196547"/>
            <a:chOff x="8140723" y="3029832"/>
            <a:chExt cx="1032321" cy="254706"/>
          </a:xfrm>
        </p:grpSpPr>
        <p:sp>
          <p:nvSpPr>
            <p:cNvPr id="326" name="Rectangle 325">
              <a:extLst>
                <a:ext uri="{FF2B5EF4-FFF2-40B4-BE49-F238E27FC236}">
                  <a16:creationId xmlns:a16="http://schemas.microsoft.com/office/drawing/2014/main" id="{C37C5546-3094-5063-6A22-B40F51E91A6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327" name="Rectangle 326">
              <a:extLst>
                <a:ext uri="{FF2B5EF4-FFF2-40B4-BE49-F238E27FC236}">
                  <a16:creationId xmlns:a16="http://schemas.microsoft.com/office/drawing/2014/main" id="{F18845B0-762F-37BA-608D-6A9B1335B530}"/>
                </a:ext>
              </a:extLst>
            </p:cNvPr>
            <p:cNvSpPr/>
            <p:nvPr/>
          </p:nvSpPr>
          <p:spPr>
            <a:xfrm>
              <a:off x="8658685" y="3033060"/>
              <a:ext cx="251999" cy="25058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0</a:t>
              </a:r>
            </a:p>
          </p:txBody>
        </p:sp>
        <p:sp>
          <p:nvSpPr>
            <p:cNvPr id="328" name="Rectangle 327">
              <a:extLst>
                <a:ext uri="{FF2B5EF4-FFF2-40B4-BE49-F238E27FC236}">
                  <a16:creationId xmlns:a16="http://schemas.microsoft.com/office/drawing/2014/main" id="{DF70FD39-C753-3808-1D5A-71381DC6B0E8}"/>
                </a:ext>
              </a:extLst>
            </p:cNvPr>
            <p:cNvSpPr/>
            <p:nvPr/>
          </p:nvSpPr>
          <p:spPr>
            <a:xfrm>
              <a:off x="8391216" y="3029832"/>
              <a:ext cx="252000" cy="25381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0</a:t>
              </a:r>
            </a:p>
          </p:txBody>
        </p:sp>
        <p:sp>
          <p:nvSpPr>
            <p:cNvPr id="329" name="Rectangle 328">
              <a:extLst>
                <a:ext uri="{FF2B5EF4-FFF2-40B4-BE49-F238E27FC236}">
                  <a16:creationId xmlns:a16="http://schemas.microsoft.com/office/drawing/2014/main" id="{3DF71F05-AD13-E0F5-7621-0521B1304855}"/>
                </a:ext>
              </a:extLst>
            </p:cNvPr>
            <p:cNvSpPr/>
            <p:nvPr/>
          </p:nvSpPr>
          <p:spPr>
            <a:xfrm>
              <a:off x="8921044" y="3032538"/>
              <a:ext cx="252000"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4</a:t>
              </a:r>
            </a:p>
          </p:txBody>
        </p:sp>
      </p:grpSp>
      <p:grpSp>
        <p:nvGrpSpPr>
          <p:cNvPr id="330" name="Group 329">
            <a:extLst>
              <a:ext uri="{FF2B5EF4-FFF2-40B4-BE49-F238E27FC236}">
                <a16:creationId xmlns:a16="http://schemas.microsoft.com/office/drawing/2014/main" id="{17DF654A-7490-CACC-3191-BFB8005488D2}"/>
              </a:ext>
            </a:extLst>
          </p:cNvPr>
          <p:cNvGrpSpPr/>
          <p:nvPr/>
        </p:nvGrpSpPr>
        <p:grpSpPr>
          <a:xfrm>
            <a:off x="5875237" y="6470009"/>
            <a:ext cx="848155" cy="195546"/>
            <a:chOff x="8140723" y="3032538"/>
            <a:chExt cx="1036094" cy="253409"/>
          </a:xfrm>
        </p:grpSpPr>
        <p:sp>
          <p:nvSpPr>
            <p:cNvPr id="331" name="Rectangle 330">
              <a:extLst>
                <a:ext uri="{FF2B5EF4-FFF2-40B4-BE49-F238E27FC236}">
                  <a16:creationId xmlns:a16="http://schemas.microsoft.com/office/drawing/2014/main" id="{2A55102F-4A11-B186-47B5-892332307FF6}"/>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3</a:t>
              </a:r>
            </a:p>
          </p:txBody>
        </p:sp>
        <p:sp>
          <p:nvSpPr>
            <p:cNvPr id="332" name="Rectangle 331">
              <a:extLst>
                <a:ext uri="{FF2B5EF4-FFF2-40B4-BE49-F238E27FC236}">
                  <a16:creationId xmlns:a16="http://schemas.microsoft.com/office/drawing/2014/main" id="{6AF34041-2D18-0303-0BD7-62A69D8C3ADA}"/>
                </a:ext>
              </a:extLst>
            </p:cNvPr>
            <p:cNvSpPr/>
            <p:nvPr/>
          </p:nvSpPr>
          <p:spPr>
            <a:xfrm>
              <a:off x="8658681" y="3033059"/>
              <a:ext cx="251998"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0</a:t>
              </a:r>
            </a:p>
          </p:txBody>
        </p:sp>
        <p:sp>
          <p:nvSpPr>
            <p:cNvPr id="333" name="Rectangle 332">
              <a:extLst>
                <a:ext uri="{FF2B5EF4-FFF2-40B4-BE49-F238E27FC236}">
                  <a16:creationId xmlns:a16="http://schemas.microsoft.com/office/drawing/2014/main" id="{63B9FB55-920E-988D-8364-9564AB1F9497}"/>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334" name="Rectangle 333">
              <a:extLst>
                <a:ext uri="{FF2B5EF4-FFF2-40B4-BE49-F238E27FC236}">
                  <a16:creationId xmlns:a16="http://schemas.microsoft.com/office/drawing/2014/main" id="{C763F87F-ECF6-7DA4-F761-6059B39FBA27}"/>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2</a:t>
              </a:r>
            </a:p>
          </p:txBody>
        </p:sp>
      </p:grpSp>
      <p:grpSp>
        <p:nvGrpSpPr>
          <p:cNvPr id="335" name="Group 334">
            <a:extLst>
              <a:ext uri="{FF2B5EF4-FFF2-40B4-BE49-F238E27FC236}">
                <a16:creationId xmlns:a16="http://schemas.microsoft.com/office/drawing/2014/main" id="{63163781-2152-719F-3E53-CFAA1E618F6C}"/>
              </a:ext>
            </a:extLst>
          </p:cNvPr>
          <p:cNvGrpSpPr/>
          <p:nvPr/>
        </p:nvGrpSpPr>
        <p:grpSpPr>
          <a:xfrm>
            <a:off x="7478479" y="6470009"/>
            <a:ext cx="848155" cy="195546"/>
            <a:chOff x="8140723" y="3032538"/>
            <a:chExt cx="1036094" cy="253409"/>
          </a:xfrm>
        </p:grpSpPr>
        <p:sp>
          <p:nvSpPr>
            <p:cNvPr id="336" name="Rectangle 335">
              <a:extLst>
                <a:ext uri="{FF2B5EF4-FFF2-40B4-BE49-F238E27FC236}">
                  <a16:creationId xmlns:a16="http://schemas.microsoft.com/office/drawing/2014/main" id="{7B0121BA-007D-B84D-9D57-26E1D0215AFC}"/>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2</a:t>
              </a:r>
            </a:p>
          </p:txBody>
        </p:sp>
        <p:sp>
          <p:nvSpPr>
            <p:cNvPr id="337" name="Rectangle 336">
              <a:extLst>
                <a:ext uri="{FF2B5EF4-FFF2-40B4-BE49-F238E27FC236}">
                  <a16:creationId xmlns:a16="http://schemas.microsoft.com/office/drawing/2014/main" id="{2963CE16-9F59-6411-1044-C0B1B3B2AB18}"/>
                </a:ext>
              </a:extLst>
            </p:cNvPr>
            <p:cNvSpPr/>
            <p:nvPr/>
          </p:nvSpPr>
          <p:spPr>
            <a:xfrm>
              <a:off x="8658701"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0</a:t>
              </a:r>
            </a:p>
          </p:txBody>
        </p:sp>
        <p:sp>
          <p:nvSpPr>
            <p:cNvPr id="338" name="Rectangle 337">
              <a:extLst>
                <a:ext uri="{FF2B5EF4-FFF2-40B4-BE49-F238E27FC236}">
                  <a16:creationId xmlns:a16="http://schemas.microsoft.com/office/drawing/2014/main" id="{31965396-1BF4-8DD4-A671-3F49F0F2B761}"/>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3</a:t>
              </a:r>
            </a:p>
          </p:txBody>
        </p:sp>
        <p:sp>
          <p:nvSpPr>
            <p:cNvPr id="339" name="Rectangle 338">
              <a:extLst>
                <a:ext uri="{FF2B5EF4-FFF2-40B4-BE49-F238E27FC236}">
                  <a16:creationId xmlns:a16="http://schemas.microsoft.com/office/drawing/2014/main" id="{BAFB043D-D944-21BF-9119-88257F3E11F7}"/>
                </a:ext>
              </a:extLst>
            </p:cNvPr>
            <p:cNvSpPr/>
            <p:nvPr/>
          </p:nvSpPr>
          <p:spPr>
            <a:xfrm>
              <a:off x="8924816"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grpSp>
      <p:grpSp>
        <p:nvGrpSpPr>
          <p:cNvPr id="340" name="Group 339">
            <a:extLst>
              <a:ext uri="{FF2B5EF4-FFF2-40B4-BE49-F238E27FC236}">
                <a16:creationId xmlns:a16="http://schemas.microsoft.com/office/drawing/2014/main" id="{CC4C1D0E-CCDD-ED03-CD55-E4F9B1800CFE}"/>
              </a:ext>
            </a:extLst>
          </p:cNvPr>
          <p:cNvGrpSpPr/>
          <p:nvPr/>
        </p:nvGrpSpPr>
        <p:grpSpPr>
          <a:xfrm>
            <a:off x="9084433" y="6470009"/>
            <a:ext cx="845067" cy="195546"/>
            <a:chOff x="8140723" y="3032538"/>
            <a:chExt cx="1032322" cy="253409"/>
          </a:xfrm>
        </p:grpSpPr>
        <p:sp>
          <p:nvSpPr>
            <p:cNvPr id="341" name="Rectangle 340">
              <a:extLst>
                <a:ext uri="{FF2B5EF4-FFF2-40B4-BE49-F238E27FC236}">
                  <a16:creationId xmlns:a16="http://schemas.microsoft.com/office/drawing/2014/main" id="{6B52FB5E-5FE8-7725-47E9-18EA7FA94AC8}"/>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342" name="Rectangle 341">
              <a:extLst>
                <a:ext uri="{FF2B5EF4-FFF2-40B4-BE49-F238E27FC236}">
                  <a16:creationId xmlns:a16="http://schemas.microsoft.com/office/drawing/2014/main" id="{10ECDC1D-722C-2DEA-C4C9-6A8839313D10}"/>
                </a:ext>
              </a:extLst>
            </p:cNvPr>
            <p:cNvSpPr/>
            <p:nvPr/>
          </p:nvSpPr>
          <p:spPr>
            <a:xfrm>
              <a:off x="8651043"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343" name="Rectangle 342">
              <a:extLst>
                <a:ext uri="{FF2B5EF4-FFF2-40B4-BE49-F238E27FC236}">
                  <a16:creationId xmlns:a16="http://schemas.microsoft.com/office/drawing/2014/main" id="{5FFA9DB1-01EB-7AEB-C3AB-0BBE23B41144}"/>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2</a:t>
              </a:r>
            </a:p>
          </p:txBody>
        </p:sp>
        <p:sp>
          <p:nvSpPr>
            <p:cNvPr id="344" name="Rectangle 343">
              <a:extLst>
                <a:ext uri="{FF2B5EF4-FFF2-40B4-BE49-F238E27FC236}">
                  <a16:creationId xmlns:a16="http://schemas.microsoft.com/office/drawing/2014/main" id="{DC88F4A4-EBCA-73CA-B345-06204675AE33}"/>
                </a:ext>
              </a:extLst>
            </p:cNvPr>
            <p:cNvSpPr/>
            <p:nvPr/>
          </p:nvSpPr>
          <p:spPr>
            <a:xfrm>
              <a:off x="8921044"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grpSp>
      <p:grpSp>
        <p:nvGrpSpPr>
          <p:cNvPr id="345" name="Group 344">
            <a:extLst>
              <a:ext uri="{FF2B5EF4-FFF2-40B4-BE49-F238E27FC236}">
                <a16:creationId xmlns:a16="http://schemas.microsoft.com/office/drawing/2014/main" id="{AE4A0507-886C-6A2F-3A03-618835FC47A0}"/>
              </a:ext>
            </a:extLst>
          </p:cNvPr>
          <p:cNvGrpSpPr/>
          <p:nvPr/>
        </p:nvGrpSpPr>
        <p:grpSpPr>
          <a:xfrm>
            <a:off x="10693667" y="6470009"/>
            <a:ext cx="851328" cy="195546"/>
            <a:chOff x="8140723" y="3032538"/>
            <a:chExt cx="1039971" cy="253409"/>
          </a:xfrm>
        </p:grpSpPr>
        <p:sp>
          <p:nvSpPr>
            <p:cNvPr id="346" name="Rectangle 345">
              <a:extLst>
                <a:ext uri="{FF2B5EF4-FFF2-40B4-BE49-F238E27FC236}">
                  <a16:creationId xmlns:a16="http://schemas.microsoft.com/office/drawing/2014/main" id="{146B6639-C2BE-0D12-38BA-677ED49BDA9D}"/>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1</a:t>
              </a:r>
            </a:p>
          </p:txBody>
        </p:sp>
        <p:sp>
          <p:nvSpPr>
            <p:cNvPr id="347" name="Rectangle 346">
              <a:extLst>
                <a:ext uri="{FF2B5EF4-FFF2-40B4-BE49-F238E27FC236}">
                  <a16:creationId xmlns:a16="http://schemas.microsoft.com/office/drawing/2014/main" id="{BE8C1944-474E-D071-A484-748F2A219035}"/>
                </a:ext>
              </a:extLst>
            </p:cNvPr>
            <p:cNvSpPr/>
            <p:nvPr/>
          </p:nvSpPr>
          <p:spPr>
            <a:xfrm>
              <a:off x="8658695" y="3033059"/>
              <a:ext cx="251999" cy="2520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2</a:t>
              </a:r>
            </a:p>
          </p:txBody>
        </p:sp>
        <p:sp>
          <p:nvSpPr>
            <p:cNvPr id="348" name="Rectangle 347">
              <a:extLst>
                <a:ext uri="{FF2B5EF4-FFF2-40B4-BE49-F238E27FC236}">
                  <a16:creationId xmlns:a16="http://schemas.microsoft.com/office/drawing/2014/main" id="{039E8C4A-C777-F61B-230F-591EBC390B40}"/>
                </a:ext>
              </a:extLst>
            </p:cNvPr>
            <p:cNvSpPr/>
            <p:nvPr/>
          </p:nvSpPr>
          <p:spPr>
            <a:xfrm>
              <a:off x="8391216" y="3033947"/>
              <a:ext cx="252000" cy="252000"/>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349" name="Rectangle 348">
              <a:extLst>
                <a:ext uri="{FF2B5EF4-FFF2-40B4-BE49-F238E27FC236}">
                  <a16:creationId xmlns:a16="http://schemas.microsoft.com/office/drawing/2014/main" id="{B26ADBF3-1DF7-8D3F-4E7B-67227CE43EE4}"/>
                </a:ext>
              </a:extLst>
            </p:cNvPr>
            <p:cNvSpPr/>
            <p:nvPr/>
          </p:nvSpPr>
          <p:spPr>
            <a:xfrm>
              <a:off x="8928693"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2</a:t>
              </a:r>
            </a:p>
          </p:txBody>
        </p:sp>
      </p:grpSp>
      <p:cxnSp>
        <p:nvCxnSpPr>
          <p:cNvPr id="350" name="Straight Connector 349">
            <a:extLst>
              <a:ext uri="{FF2B5EF4-FFF2-40B4-BE49-F238E27FC236}">
                <a16:creationId xmlns:a16="http://schemas.microsoft.com/office/drawing/2014/main" id="{6D701534-DC8B-A1FC-EEA5-263C66875B86}"/>
              </a:ext>
            </a:extLst>
          </p:cNvPr>
          <p:cNvCxnSpPr>
            <a:cxnSpLocks/>
          </p:cNvCxnSpPr>
          <p:nvPr/>
        </p:nvCxnSpPr>
        <p:spPr>
          <a:xfrm flipH="1">
            <a:off x="5016191" y="2319997"/>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59808C56-2BFD-0568-7E97-D426EC2DE8EC}"/>
              </a:ext>
            </a:extLst>
          </p:cNvPr>
          <p:cNvCxnSpPr>
            <a:cxnSpLocks/>
          </p:cNvCxnSpPr>
          <p:nvPr/>
        </p:nvCxnSpPr>
        <p:spPr>
          <a:xfrm flipH="1">
            <a:off x="5007802" y="3839803"/>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ECB75D4B-537E-BB75-085F-6710B7887E16}"/>
              </a:ext>
            </a:extLst>
          </p:cNvPr>
          <p:cNvCxnSpPr>
            <a:cxnSpLocks/>
          </p:cNvCxnSpPr>
          <p:nvPr/>
        </p:nvCxnSpPr>
        <p:spPr>
          <a:xfrm flipH="1">
            <a:off x="5007802" y="5344635"/>
            <a:ext cx="7184198"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358" name="Group 357">
            <a:extLst>
              <a:ext uri="{FF2B5EF4-FFF2-40B4-BE49-F238E27FC236}">
                <a16:creationId xmlns:a16="http://schemas.microsoft.com/office/drawing/2014/main" id="{F4A5F94C-5F4B-8BBE-A613-9D97FEF27DA7}"/>
              </a:ext>
            </a:extLst>
          </p:cNvPr>
          <p:cNvGrpSpPr/>
          <p:nvPr/>
        </p:nvGrpSpPr>
        <p:grpSpPr>
          <a:xfrm>
            <a:off x="9047362" y="4995915"/>
            <a:ext cx="845067" cy="199966"/>
            <a:chOff x="8140723" y="3028945"/>
            <a:chExt cx="1032323" cy="259137"/>
          </a:xfrm>
        </p:grpSpPr>
        <p:sp>
          <p:nvSpPr>
            <p:cNvPr id="359" name="Rectangle 358">
              <a:extLst>
                <a:ext uri="{FF2B5EF4-FFF2-40B4-BE49-F238E27FC236}">
                  <a16:creationId xmlns:a16="http://schemas.microsoft.com/office/drawing/2014/main" id="{4070FCA2-DB07-A83F-FE73-D06CF2CEDCC4}"/>
                </a:ext>
              </a:extLst>
            </p:cNvPr>
            <p:cNvSpPr/>
            <p:nvPr/>
          </p:nvSpPr>
          <p:spPr>
            <a:xfrm>
              <a:off x="8140723" y="3032538"/>
              <a:ext cx="252000" cy="25200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3</a:t>
              </a:r>
            </a:p>
          </p:txBody>
        </p:sp>
        <p:sp>
          <p:nvSpPr>
            <p:cNvPr id="360" name="Rectangle 359">
              <a:extLst>
                <a:ext uri="{FF2B5EF4-FFF2-40B4-BE49-F238E27FC236}">
                  <a16:creationId xmlns:a16="http://schemas.microsoft.com/office/drawing/2014/main" id="{7D0D657B-535B-2154-C1AD-7E21BC84C747}"/>
                </a:ext>
              </a:extLst>
            </p:cNvPr>
            <p:cNvSpPr/>
            <p:nvPr/>
          </p:nvSpPr>
          <p:spPr>
            <a:xfrm>
              <a:off x="8658702" y="3028945"/>
              <a:ext cx="251999" cy="25825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1</a:t>
              </a:r>
            </a:p>
          </p:txBody>
        </p:sp>
        <p:sp>
          <p:nvSpPr>
            <p:cNvPr id="361" name="Rectangle 360">
              <a:extLst>
                <a:ext uri="{FF2B5EF4-FFF2-40B4-BE49-F238E27FC236}">
                  <a16:creationId xmlns:a16="http://schemas.microsoft.com/office/drawing/2014/main" id="{66EFE2BF-453E-1872-D77B-1CAC23AE2A7B}"/>
                </a:ext>
              </a:extLst>
            </p:cNvPr>
            <p:cNvSpPr/>
            <p:nvPr/>
          </p:nvSpPr>
          <p:spPr>
            <a:xfrm>
              <a:off x="8391216" y="3029831"/>
              <a:ext cx="252000" cy="258251"/>
            </a:xfrm>
            <a:prstGeom prst="rect">
              <a:avLst/>
            </a:prstGeom>
            <a:solidFill>
              <a:schemeClr val="accent6"/>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2</a:t>
              </a:r>
            </a:p>
          </p:txBody>
        </p:sp>
        <p:sp>
          <p:nvSpPr>
            <p:cNvPr id="362" name="Rectangle 361">
              <a:extLst>
                <a:ext uri="{FF2B5EF4-FFF2-40B4-BE49-F238E27FC236}">
                  <a16:creationId xmlns:a16="http://schemas.microsoft.com/office/drawing/2014/main" id="{85472C0B-2ED9-874C-B72D-471CEC9A4E52}"/>
                </a:ext>
              </a:extLst>
            </p:cNvPr>
            <p:cNvSpPr/>
            <p:nvPr/>
          </p:nvSpPr>
          <p:spPr>
            <a:xfrm>
              <a:off x="8921045" y="3032538"/>
              <a:ext cx="252001" cy="25200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0</a:t>
              </a:r>
            </a:p>
          </p:txBody>
        </p:sp>
      </p:grpSp>
      <p:grpSp>
        <p:nvGrpSpPr>
          <p:cNvPr id="15" name="Group 14">
            <a:extLst>
              <a:ext uri="{FF2B5EF4-FFF2-40B4-BE49-F238E27FC236}">
                <a16:creationId xmlns:a16="http://schemas.microsoft.com/office/drawing/2014/main" id="{3D7F8F23-9882-198A-37D7-74040DE70BD8}"/>
              </a:ext>
            </a:extLst>
          </p:cNvPr>
          <p:cNvGrpSpPr/>
          <p:nvPr/>
        </p:nvGrpSpPr>
        <p:grpSpPr>
          <a:xfrm>
            <a:off x="9325239" y="-10452"/>
            <a:ext cx="2866761" cy="609783"/>
            <a:chOff x="8701645" y="1332366"/>
            <a:chExt cx="2866761" cy="609783"/>
          </a:xfrm>
        </p:grpSpPr>
        <p:sp>
          <p:nvSpPr>
            <p:cNvPr id="16" name="Rectangle 15">
              <a:extLst>
                <a:ext uri="{FF2B5EF4-FFF2-40B4-BE49-F238E27FC236}">
                  <a16:creationId xmlns:a16="http://schemas.microsoft.com/office/drawing/2014/main" id="{EA2615E0-96F0-6263-5E8A-F877678C5CDB}"/>
                </a:ext>
              </a:extLst>
            </p:cNvPr>
            <p:cNvSpPr/>
            <p:nvPr/>
          </p:nvSpPr>
          <p:spPr>
            <a:xfrm>
              <a:off x="8701645" y="1332366"/>
              <a:ext cx="2866761" cy="6097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pc="300" dirty="0">
                  <a:solidFill>
                    <a:schemeClr val="bg1"/>
                  </a:solidFill>
                  <a:latin typeface="Avenir Book" panose="02000503020000020003" pitchFamily="2" charset="0"/>
                </a:rPr>
                <a:t>BOUWEN</a:t>
              </a:r>
            </a:p>
          </p:txBody>
        </p:sp>
        <p:pic>
          <p:nvPicPr>
            <p:cNvPr id="17" name="Graphic 16" descr="Hammer with solid fill">
              <a:extLst>
                <a:ext uri="{FF2B5EF4-FFF2-40B4-BE49-F238E27FC236}">
                  <a16:creationId xmlns:a16="http://schemas.microsoft.com/office/drawing/2014/main" id="{6EEEB5A1-AEF2-0830-A672-47F4165DF2C7}"/>
                </a:ext>
              </a:extLst>
            </p:cNvPr>
            <p:cNvPicPr>
              <a:picLocks noChangeAspect="1"/>
            </p:cNvPicPr>
            <p:nvPr/>
          </p:nvPicPr>
          <p:blipFill>
            <a:blip>
              <a:extLst>
                <a:ext uri="{96DAC541-7B7A-43D3-8B79-37D633B846F1}">
                  <asvg:svgBlip xmlns:asvg="http://schemas.microsoft.com/office/drawing/2016/SVG/main" r:embed="rId19"/>
                </a:ext>
              </a:extLst>
            </a:blip>
            <a:srcRect/>
            <a:stretch/>
          </p:blipFill>
          <p:spPr>
            <a:xfrm flipH="1">
              <a:off x="8778149" y="1376998"/>
              <a:ext cx="547090" cy="547090"/>
            </a:xfrm>
            <a:prstGeom prst="rect">
              <a:avLst/>
            </a:prstGeom>
          </p:spPr>
        </p:pic>
        <p:pic>
          <p:nvPicPr>
            <p:cNvPr id="18" name="Graphic 17" descr="Hammer with solid fill">
              <a:extLst>
                <a:ext uri="{FF2B5EF4-FFF2-40B4-BE49-F238E27FC236}">
                  <a16:creationId xmlns:a16="http://schemas.microsoft.com/office/drawing/2014/main" id="{A8779D39-7452-7DD1-61AF-4B6C37335479}"/>
                </a:ext>
              </a:extLst>
            </p:cNvPr>
            <p:cNvPicPr>
              <a:picLocks noChangeAspect="1"/>
            </p:cNvPicPr>
            <p:nvPr/>
          </p:nvPicPr>
          <p:blipFill>
            <a:blip>
              <a:extLst>
                <a:ext uri="{96DAC541-7B7A-43D3-8B79-37D633B846F1}">
                  <asvg:svgBlip xmlns:asvg="http://schemas.microsoft.com/office/drawing/2016/SVG/main" r:embed="rId19"/>
                </a:ext>
              </a:extLst>
            </a:blip>
            <a:srcRect/>
            <a:stretch/>
          </p:blipFill>
          <p:spPr>
            <a:xfrm>
              <a:off x="10919738" y="1379852"/>
              <a:ext cx="547090" cy="547090"/>
            </a:xfrm>
            <a:prstGeom prst="rect">
              <a:avLst/>
            </a:prstGeom>
          </p:spPr>
        </p:pic>
      </p:grpSp>
      <p:sp>
        <p:nvSpPr>
          <p:cNvPr id="19" name="Rectangle 18">
            <a:extLst>
              <a:ext uri="{FF2B5EF4-FFF2-40B4-BE49-F238E27FC236}">
                <a16:creationId xmlns:a16="http://schemas.microsoft.com/office/drawing/2014/main" id="{4901D2BA-F885-71A4-049F-53E70B44A8DD}"/>
              </a:ext>
            </a:extLst>
          </p:cNvPr>
          <p:cNvSpPr/>
          <p:nvPr/>
        </p:nvSpPr>
        <p:spPr>
          <a:xfrm>
            <a:off x="8633828" y="-9227"/>
            <a:ext cx="698112" cy="60978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Ronde</a:t>
            </a:r>
          </a:p>
          <a:p>
            <a:pPr algn="ctr"/>
            <a:r>
              <a:rPr lang="en-NL" sz="2000" dirty="0">
                <a:solidFill>
                  <a:schemeClr val="bg1"/>
                </a:solidFill>
                <a:latin typeface="Avenir Book" panose="02000503020000020003" pitchFamily="2" charset="0"/>
              </a:rPr>
              <a:t>3</a:t>
            </a:r>
          </a:p>
        </p:txBody>
      </p:sp>
      <p:sp>
        <p:nvSpPr>
          <p:cNvPr id="2" name="TextBox 2">
            <a:extLst>
              <a:ext uri="{FF2B5EF4-FFF2-40B4-BE49-F238E27FC236}">
                <a16:creationId xmlns:a16="http://schemas.microsoft.com/office/drawing/2014/main" id="{A465DE10-9C81-5093-6D7B-034615D78623}"/>
              </a:ext>
            </a:extLst>
          </p:cNvPr>
          <p:cNvSpPr txBox="1"/>
          <p:nvPr/>
        </p:nvSpPr>
        <p:spPr>
          <a:xfrm>
            <a:off x="1996088" y="592949"/>
            <a:ext cx="1492716"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SPEEL HET SPEL</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grpSp>
        <p:nvGrpSpPr>
          <p:cNvPr id="6" name="Group 352">
            <a:extLst>
              <a:ext uri="{FF2B5EF4-FFF2-40B4-BE49-F238E27FC236}">
                <a16:creationId xmlns:a16="http://schemas.microsoft.com/office/drawing/2014/main" id="{B0C39AD2-01DF-16CE-26CF-2F0B84C03B2A}"/>
              </a:ext>
            </a:extLst>
          </p:cNvPr>
          <p:cNvGrpSpPr/>
          <p:nvPr/>
        </p:nvGrpSpPr>
        <p:grpSpPr>
          <a:xfrm>
            <a:off x="6911729" y="682830"/>
            <a:ext cx="4220261" cy="215121"/>
            <a:chOff x="430430" y="6044585"/>
            <a:chExt cx="4220261" cy="215121"/>
          </a:xfrm>
        </p:grpSpPr>
        <p:sp>
          <p:nvSpPr>
            <p:cNvPr id="7" name="Rectangle 353">
              <a:extLst>
                <a:ext uri="{FF2B5EF4-FFF2-40B4-BE49-F238E27FC236}">
                  <a16:creationId xmlns:a16="http://schemas.microsoft.com/office/drawing/2014/main" id="{07B6353E-3E76-3ECE-466C-14109AEA96DC}"/>
                </a:ext>
              </a:extLst>
            </p:cNvPr>
            <p:cNvSpPr/>
            <p:nvPr/>
          </p:nvSpPr>
          <p:spPr>
            <a:xfrm>
              <a:off x="430430" y="6044585"/>
              <a:ext cx="1050302" cy="214740"/>
            </a:xfrm>
            <a:prstGeom prst="rect">
              <a:avLst/>
            </a:prstGeom>
            <a:solidFill>
              <a:schemeClr val="accent4"/>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tx1"/>
                  </a:solidFill>
                </a:rPr>
                <a:t>Geluk</a:t>
              </a:r>
            </a:p>
          </p:txBody>
        </p:sp>
        <p:sp>
          <p:nvSpPr>
            <p:cNvPr id="8" name="Rectangle 354">
              <a:extLst>
                <a:ext uri="{FF2B5EF4-FFF2-40B4-BE49-F238E27FC236}">
                  <a16:creationId xmlns:a16="http://schemas.microsoft.com/office/drawing/2014/main" id="{0BE9C2EA-B7AD-F512-75F8-A8D16F75E647}"/>
                </a:ext>
              </a:extLst>
            </p:cNvPr>
            <p:cNvSpPr/>
            <p:nvPr/>
          </p:nvSpPr>
          <p:spPr>
            <a:xfrm>
              <a:off x="1488809" y="6044585"/>
              <a:ext cx="1050302" cy="214740"/>
            </a:xfrm>
            <a:prstGeom prst="rect">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accent3"/>
                  </a:solidFill>
                </a:rPr>
                <a:t>Gezondheid</a:t>
              </a:r>
            </a:p>
          </p:txBody>
        </p:sp>
        <p:sp>
          <p:nvSpPr>
            <p:cNvPr id="9" name="Rectangle 355">
              <a:extLst>
                <a:ext uri="{FF2B5EF4-FFF2-40B4-BE49-F238E27FC236}">
                  <a16:creationId xmlns:a16="http://schemas.microsoft.com/office/drawing/2014/main" id="{0F400268-7FA3-7BAA-8512-CCA921707511}"/>
                </a:ext>
              </a:extLst>
            </p:cNvPr>
            <p:cNvSpPr/>
            <p:nvPr/>
          </p:nvSpPr>
          <p:spPr>
            <a:xfrm>
              <a:off x="3600389" y="6044966"/>
              <a:ext cx="1050302" cy="214740"/>
            </a:xfrm>
            <a:prstGeom prst="rect">
              <a:avLst/>
            </a:prstGeom>
            <a:solidFill>
              <a:srgbClr val="FFFF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tx1"/>
                  </a:solidFill>
                </a:rPr>
                <a:t>Economie</a:t>
              </a:r>
            </a:p>
          </p:txBody>
        </p:sp>
        <p:sp>
          <p:nvSpPr>
            <p:cNvPr id="20" name="Rectangle 356">
              <a:extLst>
                <a:ext uri="{FF2B5EF4-FFF2-40B4-BE49-F238E27FC236}">
                  <a16:creationId xmlns:a16="http://schemas.microsoft.com/office/drawing/2014/main" id="{C709EBA4-6926-189E-395F-D17F88477C8B}"/>
                </a:ext>
              </a:extLst>
            </p:cNvPr>
            <p:cNvSpPr/>
            <p:nvPr/>
          </p:nvSpPr>
          <p:spPr>
            <a:xfrm>
              <a:off x="2547188" y="6044585"/>
              <a:ext cx="1050302" cy="21474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400" dirty="0">
                  <a:solidFill>
                    <a:schemeClr val="bg1"/>
                  </a:solidFill>
                </a:rPr>
                <a:t>Veiligheid</a:t>
              </a:r>
            </a:p>
          </p:txBody>
        </p:sp>
      </p:grpSp>
      <p:pic>
        <p:nvPicPr>
          <p:cNvPr id="21" name="Afbeelding 20">
            <a:extLst>
              <a:ext uri="{FF2B5EF4-FFF2-40B4-BE49-F238E27FC236}">
                <a16:creationId xmlns:a16="http://schemas.microsoft.com/office/drawing/2014/main" id="{78E964F7-1671-CAE6-C527-727FDAB14091}"/>
              </a:ext>
            </a:extLst>
          </p:cNvPr>
          <p:cNvPicPr>
            <a:picLocks noChangeAspect="1"/>
          </p:cNvPicPr>
          <p:nvPr/>
        </p:nvPicPr>
        <p:blipFill>
          <a:blip r:embed="rId20"/>
          <a:stretch>
            <a:fillRect/>
          </a:stretch>
        </p:blipFill>
        <p:spPr>
          <a:xfrm>
            <a:off x="668865" y="1562462"/>
            <a:ext cx="5602228" cy="421484"/>
          </a:xfrm>
          <a:prstGeom prst="rect">
            <a:avLst/>
          </a:prstGeom>
        </p:spPr>
      </p:pic>
      <p:sp>
        <p:nvSpPr>
          <p:cNvPr id="33" name="TextBox 18">
            <a:extLst>
              <a:ext uri="{FF2B5EF4-FFF2-40B4-BE49-F238E27FC236}">
                <a16:creationId xmlns:a16="http://schemas.microsoft.com/office/drawing/2014/main" id="{E3C05BF2-C2C9-3C16-B2CA-FACD8A9D9AFE}"/>
              </a:ext>
            </a:extLst>
          </p:cNvPr>
          <p:cNvSpPr txBox="1"/>
          <p:nvPr/>
        </p:nvSpPr>
        <p:spPr>
          <a:xfrm>
            <a:off x="1212109" y="1556820"/>
            <a:ext cx="3901196" cy="423449"/>
          </a:xfrm>
          <a:prstGeom prst="rect">
            <a:avLst/>
          </a:prstGeom>
          <a:noFill/>
        </p:spPr>
        <p:txBody>
          <a:bodyPr wrap="square" rtlCol="0">
            <a:spAutoFit/>
          </a:bodyPr>
          <a:lstStyle/>
          <a:p>
            <a:pPr algn="ctr">
              <a:lnSpc>
                <a:spcPct val="150000"/>
              </a:lnSpc>
            </a:pPr>
            <a:r>
              <a:rPr lang="en-GB" sz="1600" b="1" dirty="0">
                <a:solidFill>
                  <a:srgbClr val="E7E5E6"/>
                </a:solidFill>
                <a:latin typeface="Urbanist" panose="020B0A04040200000203" pitchFamily="34" charset="77"/>
                <a:ea typeface="Urbanist" panose="020B0A04040200000203" pitchFamily="34" charset="77"/>
                <a:cs typeface="Urbanist" panose="020B0A04040200000203" pitchFamily="34" charset="77"/>
              </a:rPr>
              <a:t>BESTEED JE BELASTINGGELD</a:t>
            </a:r>
            <a:endParaRPr lang="en-NL" sz="1600" b="1">
              <a:solidFill>
                <a:srgbClr val="E7E5E6"/>
              </a:solidFill>
              <a:latin typeface="Urbanist" panose="020B0A04040200000203" pitchFamily="34" charset="77"/>
              <a:ea typeface="Urbanist" panose="020B0A04040200000203" pitchFamily="34" charset="77"/>
              <a:cs typeface="Urbanist" panose="020B0A04040200000203" pitchFamily="34" charset="77"/>
            </a:endParaRPr>
          </a:p>
        </p:txBody>
      </p:sp>
      <p:sp>
        <p:nvSpPr>
          <p:cNvPr id="34" name="TextBox 29">
            <a:extLst>
              <a:ext uri="{FF2B5EF4-FFF2-40B4-BE49-F238E27FC236}">
                <a16:creationId xmlns:a16="http://schemas.microsoft.com/office/drawing/2014/main" id="{4885F449-3AFC-F1AA-96DA-0695893E3AD5}"/>
              </a:ext>
            </a:extLst>
          </p:cNvPr>
          <p:cNvSpPr txBox="1"/>
          <p:nvPr/>
        </p:nvSpPr>
        <p:spPr>
          <a:xfrm>
            <a:off x="650303" y="2100601"/>
            <a:ext cx="4373582" cy="1719849"/>
          </a:xfrm>
          <a:prstGeom prst="rect">
            <a:avLst/>
          </a:prstGeom>
          <a:solidFill>
            <a:srgbClr val="9CB084"/>
          </a:solidFill>
          <a:effectLst>
            <a:outerShdw dist="71720" dir="2520000" algn="tl" rotWithShape="0">
              <a:schemeClr val="tx2"/>
            </a:outerShdw>
          </a:effectLst>
        </p:spPr>
        <p:txBody>
          <a:bodyPr wrap="square" lIns="360000" tIns="180000" rIns="360000" bIns="180000" rtlCol="0">
            <a:spAutoFit/>
          </a:bodyPr>
          <a:lstStyle/>
          <a:p>
            <a:pPr>
              <a:lnSpc>
                <a:spcPct val="150000"/>
              </a:lnSpc>
            </a:pPr>
            <a:r>
              <a:rPr lang="nl-NL" sz="1200" b="1" dirty="0">
                <a:latin typeface="Avenir Book" panose="02000503020000020003" pitchFamily="2" charset="0"/>
              </a:rPr>
              <a:t>Kies gebouwen die jullie willen kopen van het belastinggeld. </a:t>
            </a:r>
          </a:p>
          <a:p>
            <a:pPr>
              <a:lnSpc>
                <a:spcPct val="150000"/>
              </a:lnSpc>
            </a:pPr>
            <a:r>
              <a:rPr lang="nl-NL" sz="1200" dirty="0">
                <a:latin typeface="Avenir Book" panose="02000503020000020003" pitchFamily="2" charset="0"/>
              </a:rPr>
              <a:t>Gebouwen mogen maximaal twee keer in je stad voorkomen. Je mag de voordelen van gebeurtenissen dan verdubbelen. </a:t>
            </a:r>
          </a:p>
        </p:txBody>
      </p:sp>
    </p:spTree>
    <p:extLst>
      <p:ext uri="{BB962C8B-B14F-4D97-AF65-F5344CB8AC3E}">
        <p14:creationId xmlns:p14="http://schemas.microsoft.com/office/powerpoint/2010/main" val="2873196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EABE620-D464-7550-DC6B-CA993BC73C29}"/>
              </a:ext>
            </a:extLst>
          </p:cNvPr>
          <p:cNvSpPr/>
          <p:nvPr/>
        </p:nvSpPr>
        <p:spPr>
          <a:xfrm>
            <a:off x="3970171" y="964623"/>
            <a:ext cx="4049485" cy="300334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300" dirty="0">
                <a:solidFill>
                  <a:schemeClr val="tx1"/>
                </a:solidFill>
                <a:latin typeface="Avenir Book" panose="02000503020000020003" pitchFamily="2" charset="0"/>
              </a:rPr>
              <a:t>. </a:t>
            </a:r>
            <a:r>
              <a:rPr lang="en-NL" sz="1300" dirty="0">
                <a:solidFill>
                  <a:schemeClr val="tx1"/>
                </a:solidFill>
                <a:latin typeface="Avenir Book" panose="02000503020000020003" pitchFamily="2" charset="0"/>
              </a:rPr>
              <a:t> </a:t>
            </a:r>
          </a:p>
        </p:txBody>
      </p:sp>
      <p:pic>
        <p:nvPicPr>
          <p:cNvPr id="11" name="Picture 10">
            <a:extLst>
              <a:ext uri="{FF2B5EF4-FFF2-40B4-BE49-F238E27FC236}">
                <a16:creationId xmlns:a16="http://schemas.microsoft.com/office/drawing/2014/main" id="{681DE2F6-8593-D792-63DF-D8E771EB7F2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1658" y="5195651"/>
            <a:ext cx="1812058" cy="1801337"/>
          </a:xfrm>
          <a:prstGeom prst="rect">
            <a:avLst/>
          </a:prstGeom>
        </p:spPr>
      </p:pic>
      <p:pic>
        <p:nvPicPr>
          <p:cNvPr id="12" name="Picture 11">
            <a:extLst>
              <a:ext uri="{FF2B5EF4-FFF2-40B4-BE49-F238E27FC236}">
                <a16:creationId xmlns:a16="http://schemas.microsoft.com/office/drawing/2014/main" id="{3B824228-FA06-45B1-C8DA-E0F24B1452E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36622" y="759480"/>
            <a:ext cx="1812058" cy="1801337"/>
          </a:xfrm>
          <a:prstGeom prst="rect">
            <a:avLst/>
          </a:prstGeom>
        </p:spPr>
      </p:pic>
      <p:sp>
        <p:nvSpPr>
          <p:cNvPr id="15" name="TextBox 14">
            <a:extLst>
              <a:ext uri="{FF2B5EF4-FFF2-40B4-BE49-F238E27FC236}">
                <a16:creationId xmlns:a16="http://schemas.microsoft.com/office/drawing/2014/main" id="{3C83C3D3-910C-FC85-B378-123434B6E4D0}"/>
              </a:ext>
            </a:extLst>
          </p:cNvPr>
          <p:cNvSpPr txBox="1"/>
          <p:nvPr/>
        </p:nvSpPr>
        <p:spPr>
          <a:xfrm>
            <a:off x="4091099" y="1155994"/>
            <a:ext cx="3807645" cy="2677015"/>
          </a:xfrm>
          <a:prstGeom prst="rect">
            <a:avLst/>
          </a:prstGeom>
          <a:noFill/>
        </p:spPr>
        <p:txBody>
          <a:bodyPr wrap="none" rtlCol="0">
            <a:spAutoFit/>
          </a:bodyPr>
          <a:lstStyle/>
          <a:p>
            <a:pPr algn="ctr">
              <a:lnSpc>
                <a:spcPct val="150000"/>
              </a:lnSpc>
            </a:pPr>
            <a:r>
              <a:rPr lang="en-US" sz="2000" dirty="0" err="1">
                <a:solidFill>
                  <a:schemeClr val="bg1"/>
                </a:solidFill>
                <a:latin typeface="Avenir Book" panose="02000503020000020003" pitchFamily="2" charset="0"/>
              </a:rPr>
              <a:t>Leefbaarheidspunten</a:t>
            </a:r>
            <a:r>
              <a:rPr lang="en-US" sz="2000" dirty="0">
                <a:solidFill>
                  <a:schemeClr val="bg1"/>
                </a:solidFill>
                <a:latin typeface="Avenir Book" panose="02000503020000020003" pitchFamily="2" charset="0"/>
              </a:rPr>
              <a:t> ronde 3 +</a:t>
            </a:r>
          </a:p>
          <a:p>
            <a:pPr algn="ctr">
              <a:lnSpc>
                <a:spcPct val="150000"/>
              </a:lnSpc>
            </a:pPr>
            <a:r>
              <a:rPr lang="en-US" sz="2000" dirty="0">
                <a:solidFill>
                  <a:schemeClr val="bg1"/>
                </a:solidFill>
                <a:latin typeface="Avenir Book" panose="02000503020000020003" pitchFamily="2" charset="0"/>
              </a:rPr>
              <a:t>score </a:t>
            </a:r>
            <a:r>
              <a:rPr lang="en-US" sz="2000" dirty="0" err="1">
                <a:solidFill>
                  <a:schemeClr val="bg1"/>
                </a:solidFill>
                <a:latin typeface="Avenir Book" panose="02000503020000020003" pitchFamily="2" charset="0"/>
              </a:rPr>
              <a:t>veiligheid</a:t>
            </a:r>
            <a:r>
              <a:rPr lang="en-US" sz="2000" dirty="0">
                <a:solidFill>
                  <a:schemeClr val="bg1"/>
                </a:solidFill>
                <a:latin typeface="Avenir Book" panose="02000503020000020003" pitchFamily="2" charset="0"/>
              </a:rPr>
              <a:t> +</a:t>
            </a:r>
          </a:p>
          <a:p>
            <a:pPr algn="ctr">
              <a:lnSpc>
                <a:spcPct val="150000"/>
              </a:lnSpc>
            </a:pPr>
            <a:r>
              <a:rPr lang="en-US" sz="2000" dirty="0">
                <a:solidFill>
                  <a:schemeClr val="bg1"/>
                </a:solidFill>
                <a:latin typeface="Avenir Book" panose="02000503020000020003" pitchFamily="2" charset="0"/>
              </a:rPr>
              <a:t>score </a:t>
            </a:r>
            <a:r>
              <a:rPr lang="en-US" sz="2000" dirty="0" err="1">
                <a:solidFill>
                  <a:schemeClr val="bg1"/>
                </a:solidFill>
                <a:latin typeface="Avenir Book" panose="02000503020000020003" pitchFamily="2" charset="0"/>
              </a:rPr>
              <a:t>gezondheid</a:t>
            </a:r>
            <a:r>
              <a:rPr lang="en-US" sz="2000" dirty="0">
                <a:solidFill>
                  <a:schemeClr val="bg1"/>
                </a:solidFill>
                <a:latin typeface="Avenir Book" panose="02000503020000020003" pitchFamily="2" charset="0"/>
              </a:rPr>
              <a:t> + </a:t>
            </a:r>
          </a:p>
          <a:p>
            <a:pPr algn="ctr">
              <a:lnSpc>
                <a:spcPct val="150000"/>
              </a:lnSpc>
            </a:pPr>
            <a:r>
              <a:rPr lang="en-US" sz="2000" dirty="0">
                <a:solidFill>
                  <a:schemeClr val="bg1"/>
                </a:solidFill>
                <a:latin typeface="Avenir Book" panose="02000503020000020003" pitchFamily="2" charset="0"/>
              </a:rPr>
              <a:t>score </a:t>
            </a:r>
            <a:r>
              <a:rPr lang="en-US" sz="2000" dirty="0" err="1">
                <a:solidFill>
                  <a:schemeClr val="bg1"/>
                </a:solidFill>
                <a:latin typeface="Avenir Book" panose="02000503020000020003" pitchFamily="2" charset="0"/>
              </a:rPr>
              <a:t>geluk</a:t>
            </a:r>
            <a:endParaRPr lang="en-US" sz="2000" dirty="0">
              <a:solidFill>
                <a:schemeClr val="bg1"/>
              </a:solidFill>
              <a:latin typeface="Avenir Book" panose="02000503020000020003" pitchFamily="2" charset="0"/>
            </a:endParaRPr>
          </a:p>
          <a:p>
            <a:pPr algn="ctr">
              <a:lnSpc>
                <a:spcPct val="150000"/>
              </a:lnSpc>
            </a:pPr>
            <a:r>
              <a:rPr lang="en-US" sz="3500" dirty="0">
                <a:solidFill>
                  <a:schemeClr val="bg1"/>
                </a:solidFill>
                <a:latin typeface="Avenir Book" panose="02000503020000020003" pitchFamily="2" charset="0"/>
              </a:rPr>
              <a:t>EINDSCORE!</a:t>
            </a:r>
          </a:p>
        </p:txBody>
      </p:sp>
      <p:sp>
        <p:nvSpPr>
          <p:cNvPr id="13" name="Oval 12">
            <a:extLst>
              <a:ext uri="{FF2B5EF4-FFF2-40B4-BE49-F238E27FC236}">
                <a16:creationId xmlns:a16="http://schemas.microsoft.com/office/drawing/2014/main" id="{20DB0E52-4C07-628D-15F0-A38AAA213240}"/>
              </a:ext>
            </a:extLst>
          </p:cNvPr>
          <p:cNvSpPr/>
          <p:nvPr/>
        </p:nvSpPr>
        <p:spPr>
          <a:xfrm rot="520975">
            <a:off x="7177442" y="1442601"/>
            <a:ext cx="2314288" cy="2265743"/>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Waarom telt economie niet mee? </a:t>
            </a:r>
          </a:p>
          <a:p>
            <a:pPr algn="ctr"/>
            <a:r>
              <a:rPr lang="en-NL" sz="1300" dirty="0">
                <a:solidFill>
                  <a:schemeClr val="bg1"/>
                </a:solidFill>
                <a:latin typeface="Avenir Book" panose="02000503020000020003" pitchFamily="2" charset="0"/>
              </a:rPr>
              <a:t>Vaak is geld geen doel, maar een middel om veiligheid, gezondheid of geluk te betalen.</a:t>
            </a:r>
          </a:p>
        </p:txBody>
      </p:sp>
      <p:sp>
        <p:nvSpPr>
          <p:cNvPr id="4" name="Rectangle 3">
            <a:extLst>
              <a:ext uri="{FF2B5EF4-FFF2-40B4-BE49-F238E27FC236}">
                <a16:creationId xmlns:a16="http://schemas.microsoft.com/office/drawing/2014/main" id="{3323C06B-7CD8-E78D-2B41-D4D7F0882DA3}"/>
              </a:ext>
            </a:extLst>
          </p:cNvPr>
          <p:cNvSpPr/>
          <p:nvPr/>
        </p:nvSpPr>
        <p:spPr>
          <a:xfrm>
            <a:off x="8334747" y="4616616"/>
            <a:ext cx="1613825" cy="2145204"/>
          </a:xfrm>
          <a:prstGeom prst="rect">
            <a:avLst/>
          </a:prstGeom>
          <a:solidFill>
            <a:srgbClr val="B4CB33"/>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latin typeface="Avenir Book" panose="02000503020000020003" pitchFamily="2" charset="0"/>
            </a:endParaRPr>
          </a:p>
        </p:txBody>
      </p:sp>
      <p:cxnSp>
        <p:nvCxnSpPr>
          <p:cNvPr id="6" name="Straight Connector 5">
            <a:extLst>
              <a:ext uri="{FF2B5EF4-FFF2-40B4-BE49-F238E27FC236}">
                <a16:creationId xmlns:a16="http://schemas.microsoft.com/office/drawing/2014/main" id="{90D849EC-3BB5-52B0-5DDE-A3E76EAFDDCF}"/>
              </a:ext>
            </a:extLst>
          </p:cNvPr>
          <p:cNvCxnSpPr/>
          <p:nvPr/>
        </p:nvCxnSpPr>
        <p:spPr>
          <a:xfrm>
            <a:off x="9133519" y="6065538"/>
            <a:ext cx="69039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descr="A black and white sign with white text&#10;&#10;Description automatically generated">
            <a:extLst>
              <a:ext uri="{FF2B5EF4-FFF2-40B4-BE49-F238E27FC236}">
                <a16:creationId xmlns:a16="http://schemas.microsoft.com/office/drawing/2014/main" id="{CB126FC4-AEA9-5015-729E-E6169289A9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62061" y="6086273"/>
            <a:ext cx="792978" cy="620101"/>
          </a:xfrm>
          <a:prstGeom prst="rect">
            <a:avLst/>
          </a:prstGeom>
        </p:spPr>
      </p:pic>
      <p:sp>
        <p:nvSpPr>
          <p:cNvPr id="32" name="TextBox 31">
            <a:extLst>
              <a:ext uri="{FF2B5EF4-FFF2-40B4-BE49-F238E27FC236}">
                <a16:creationId xmlns:a16="http://schemas.microsoft.com/office/drawing/2014/main" id="{4171BD77-D4A3-AEFE-A0B3-01B98688BB7F}"/>
              </a:ext>
            </a:extLst>
          </p:cNvPr>
          <p:cNvSpPr txBox="1"/>
          <p:nvPr/>
        </p:nvSpPr>
        <p:spPr>
          <a:xfrm>
            <a:off x="9335904" y="4765009"/>
            <a:ext cx="320922" cy="429733"/>
          </a:xfrm>
          <a:prstGeom prst="rect">
            <a:avLst/>
          </a:prstGeom>
          <a:noFill/>
        </p:spPr>
        <p:txBody>
          <a:bodyPr wrap="none" rtlCol="0">
            <a:spAutoFit/>
          </a:bodyPr>
          <a:lstStyle/>
          <a:p>
            <a:pPr algn="l">
              <a:lnSpc>
                <a:spcPct val="150000"/>
              </a:lnSpc>
            </a:pPr>
            <a:r>
              <a:rPr lang="en-NL" sz="1600" dirty="0">
                <a:latin typeface="Avenir Book" panose="02000503020000020003" pitchFamily="2" charset="0"/>
              </a:rPr>
              <a:t>+</a:t>
            </a:r>
          </a:p>
        </p:txBody>
      </p:sp>
      <p:sp>
        <p:nvSpPr>
          <p:cNvPr id="39" name="TextBox 38">
            <a:extLst>
              <a:ext uri="{FF2B5EF4-FFF2-40B4-BE49-F238E27FC236}">
                <a16:creationId xmlns:a16="http://schemas.microsoft.com/office/drawing/2014/main" id="{BC69B21A-B2A8-F19B-E3A3-B35881C59CA4}"/>
              </a:ext>
            </a:extLst>
          </p:cNvPr>
          <p:cNvSpPr txBox="1"/>
          <p:nvPr/>
        </p:nvSpPr>
        <p:spPr>
          <a:xfrm>
            <a:off x="8408678" y="4641329"/>
            <a:ext cx="737463" cy="492443"/>
          </a:xfrm>
          <a:prstGeom prst="rect">
            <a:avLst/>
          </a:prstGeom>
          <a:solidFill>
            <a:schemeClr val="accent2"/>
          </a:solidFill>
        </p:spPr>
        <p:txBody>
          <a:bodyPr wrap="square" rtlCol="0">
            <a:spAutoFit/>
          </a:bodyPr>
          <a:lstStyle/>
          <a:p>
            <a:pPr algn="l"/>
            <a:r>
              <a:rPr lang="en-US" sz="1300" dirty="0">
                <a:solidFill>
                  <a:schemeClr val="bg1"/>
                </a:solidFill>
                <a:latin typeface="Avenir Book" panose="02000503020000020003" pitchFamily="2" charset="0"/>
              </a:rPr>
              <a:t>Ronde 3</a:t>
            </a:r>
            <a:endParaRPr lang="en-NL" sz="1300" dirty="0">
              <a:solidFill>
                <a:schemeClr val="bg1"/>
              </a:solidFill>
              <a:latin typeface="Avenir Book" panose="02000503020000020003" pitchFamily="2" charset="0"/>
            </a:endParaRPr>
          </a:p>
        </p:txBody>
      </p:sp>
      <p:sp>
        <p:nvSpPr>
          <p:cNvPr id="40" name="TextBox 39">
            <a:extLst>
              <a:ext uri="{FF2B5EF4-FFF2-40B4-BE49-F238E27FC236}">
                <a16:creationId xmlns:a16="http://schemas.microsoft.com/office/drawing/2014/main" id="{702DFCBE-195D-A796-E93A-D7FC8ED3C154}"/>
              </a:ext>
            </a:extLst>
          </p:cNvPr>
          <p:cNvSpPr txBox="1"/>
          <p:nvPr/>
        </p:nvSpPr>
        <p:spPr>
          <a:xfrm>
            <a:off x="9328600" y="5142156"/>
            <a:ext cx="320922" cy="429733"/>
          </a:xfrm>
          <a:prstGeom prst="rect">
            <a:avLst/>
          </a:prstGeom>
          <a:noFill/>
        </p:spPr>
        <p:txBody>
          <a:bodyPr wrap="none" rtlCol="0">
            <a:spAutoFit/>
          </a:bodyPr>
          <a:lstStyle/>
          <a:p>
            <a:pPr algn="l">
              <a:lnSpc>
                <a:spcPct val="150000"/>
              </a:lnSpc>
            </a:pPr>
            <a:r>
              <a:rPr lang="en-NL" sz="1600" dirty="0">
                <a:latin typeface="Avenir Book" panose="02000503020000020003" pitchFamily="2" charset="0"/>
              </a:rPr>
              <a:t>+</a:t>
            </a:r>
          </a:p>
        </p:txBody>
      </p:sp>
      <p:sp>
        <p:nvSpPr>
          <p:cNvPr id="41" name="TextBox 40">
            <a:extLst>
              <a:ext uri="{FF2B5EF4-FFF2-40B4-BE49-F238E27FC236}">
                <a16:creationId xmlns:a16="http://schemas.microsoft.com/office/drawing/2014/main" id="{74191778-00B5-21F3-91FD-1924D59549E6}"/>
              </a:ext>
            </a:extLst>
          </p:cNvPr>
          <p:cNvSpPr txBox="1"/>
          <p:nvPr/>
        </p:nvSpPr>
        <p:spPr>
          <a:xfrm>
            <a:off x="9330285" y="5485589"/>
            <a:ext cx="320922" cy="429733"/>
          </a:xfrm>
          <a:prstGeom prst="rect">
            <a:avLst/>
          </a:prstGeom>
          <a:noFill/>
        </p:spPr>
        <p:txBody>
          <a:bodyPr wrap="none" rtlCol="0">
            <a:spAutoFit/>
          </a:bodyPr>
          <a:lstStyle/>
          <a:p>
            <a:pPr algn="l">
              <a:lnSpc>
                <a:spcPct val="150000"/>
              </a:lnSpc>
            </a:pPr>
            <a:r>
              <a:rPr lang="en-NL" sz="1600" dirty="0">
                <a:latin typeface="Avenir Book" panose="02000503020000020003" pitchFamily="2" charset="0"/>
              </a:rPr>
              <a:t>+</a:t>
            </a:r>
          </a:p>
        </p:txBody>
      </p:sp>
      <p:sp>
        <p:nvSpPr>
          <p:cNvPr id="42" name="Rectangle 41">
            <a:extLst>
              <a:ext uri="{FF2B5EF4-FFF2-40B4-BE49-F238E27FC236}">
                <a16:creationId xmlns:a16="http://schemas.microsoft.com/office/drawing/2014/main" id="{AF1CC19B-3C80-CC95-B626-03D9B276F48B}"/>
              </a:ext>
            </a:extLst>
          </p:cNvPr>
          <p:cNvSpPr/>
          <p:nvPr/>
        </p:nvSpPr>
        <p:spPr>
          <a:xfrm>
            <a:off x="9158851" y="6153806"/>
            <a:ext cx="690394" cy="570122"/>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dirty="0">
                <a:solidFill>
                  <a:schemeClr val="tx1"/>
                </a:solidFill>
                <a:latin typeface="Avenir Book" panose="02000503020000020003" pitchFamily="2" charset="0"/>
              </a:rPr>
              <a:t>112</a:t>
            </a:r>
          </a:p>
        </p:txBody>
      </p:sp>
      <p:grpSp>
        <p:nvGrpSpPr>
          <p:cNvPr id="44" name="Group 43">
            <a:extLst>
              <a:ext uri="{FF2B5EF4-FFF2-40B4-BE49-F238E27FC236}">
                <a16:creationId xmlns:a16="http://schemas.microsoft.com/office/drawing/2014/main" id="{737A844E-FCBC-2EA8-E6EF-CB5C018406E1}"/>
              </a:ext>
            </a:extLst>
          </p:cNvPr>
          <p:cNvGrpSpPr/>
          <p:nvPr/>
        </p:nvGrpSpPr>
        <p:grpSpPr>
          <a:xfrm>
            <a:off x="8629478" y="5061492"/>
            <a:ext cx="518091" cy="303225"/>
            <a:chOff x="10561181" y="31648"/>
            <a:chExt cx="518091" cy="303225"/>
          </a:xfrm>
        </p:grpSpPr>
        <p:sp>
          <p:nvSpPr>
            <p:cNvPr id="45" name="Rectangle 44">
              <a:extLst>
                <a:ext uri="{FF2B5EF4-FFF2-40B4-BE49-F238E27FC236}">
                  <a16:creationId xmlns:a16="http://schemas.microsoft.com/office/drawing/2014/main" id="{7C056048-D4FF-41C8-F867-13E08E20D6B4}"/>
                </a:ext>
              </a:extLst>
            </p:cNvPr>
            <p:cNvSpPr/>
            <p:nvPr/>
          </p:nvSpPr>
          <p:spPr>
            <a:xfrm>
              <a:off x="10561182" y="126823"/>
              <a:ext cx="469474" cy="155013"/>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accent3"/>
                </a:solidFill>
                <a:latin typeface="Avenir Book" panose="02000503020000020003" pitchFamily="2" charset="0"/>
              </a:endParaRPr>
            </a:p>
          </p:txBody>
        </p:sp>
        <p:sp>
          <p:nvSpPr>
            <p:cNvPr id="46" name="TextBox 45">
              <a:extLst>
                <a:ext uri="{FF2B5EF4-FFF2-40B4-BE49-F238E27FC236}">
                  <a16:creationId xmlns:a16="http://schemas.microsoft.com/office/drawing/2014/main" id="{F4B5FBEC-2685-C338-43A9-E8222543DB74}"/>
                </a:ext>
              </a:extLst>
            </p:cNvPr>
            <p:cNvSpPr txBox="1"/>
            <p:nvPr/>
          </p:nvSpPr>
          <p:spPr>
            <a:xfrm>
              <a:off x="10561181" y="31648"/>
              <a:ext cx="518091" cy="303225"/>
            </a:xfrm>
            <a:prstGeom prst="rect">
              <a:avLst/>
            </a:prstGeom>
            <a:noFill/>
          </p:spPr>
          <p:txBody>
            <a:bodyPr wrap="none" rtlCol="0">
              <a:spAutoFit/>
            </a:bodyPr>
            <a:lstStyle/>
            <a:p>
              <a:pPr algn="l">
                <a:lnSpc>
                  <a:spcPct val="150000"/>
                </a:lnSpc>
              </a:pPr>
              <a:r>
                <a:rPr lang="en-NL" sz="1000" dirty="0">
                  <a:latin typeface="Avenir Book" panose="02000503020000020003" pitchFamily="2" charset="0"/>
                </a:rPr>
                <a:t>Geluk</a:t>
              </a:r>
            </a:p>
          </p:txBody>
        </p:sp>
      </p:grpSp>
      <p:grpSp>
        <p:nvGrpSpPr>
          <p:cNvPr id="47" name="Group 46">
            <a:extLst>
              <a:ext uri="{FF2B5EF4-FFF2-40B4-BE49-F238E27FC236}">
                <a16:creationId xmlns:a16="http://schemas.microsoft.com/office/drawing/2014/main" id="{E033444B-760A-4F8E-CAD2-7F447E066A58}"/>
              </a:ext>
            </a:extLst>
          </p:cNvPr>
          <p:cNvGrpSpPr/>
          <p:nvPr/>
        </p:nvGrpSpPr>
        <p:grpSpPr>
          <a:xfrm rot="21599218">
            <a:off x="8410964" y="5400813"/>
            <a:ext cx="883575" cy="303225"/>
            <a:chOff x="10443629" y="28508"/>
            <a:chExt cx="883575" cy="303225"/>
          </a:xfrm>
        </p:grpSpPr>
        <p:sp>
          <p:nvSpPr>
            <p:cNvPr id="48" name="Rectangle 47">
              <a:extLst>
                <a:ext uri="{FF2B5EF4-FFF2-40B4-BE49-F238E27FC236}">
                  <a16:creationId xmlns:a16="http://schemas.microsoft.com/office/drawing/2014/main" id="{629E2AA7-412B-B813-BEC9-20D382793F9D}"/>
                </a:ext>
              </a:extLst>
            </p:cNvPr>
            <p:cNvSpPr/>
            <p:nvPr/>
          </p:nvSpPr>
          <p:spPr>
            <a:xfrm>
              <a:off x="10561181" y="126824"/>
              <a:ext cx="650170" cy="155013"/>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bg1"/>
                </a:solidFill>
                <a:latin typeface="Avenir Book" panose="02000503020000020003" pitchFamily="2" charset="0"/>
              </a:endParaRPr>
            </a:p>
          </p:txBody>
        </p:sp>
        <p:sp>
          <p:nvSpPr>
            <p:cNvPr id="49" name="TextBox 48">
              <a:extLst>
                <a:ext uri="{FF2B5EF4-FFF2-40B4-BE49-F238E27FC236}">
                  <a16:creationId xmlns:a16="http://schemas.microsoft.com/office/drawing/2014/main" id="{979494E0-98F0-E5B7-C26D-18FF8A0AF1D8}"/>
                </a:ext>
              </a:extLst>
            </p:cNvPr>
            <p:cNvSpPr txBox="1"/>
            <p:nvPr/>
          </p:nvSpPr>
          <p:spPr>
            <a:xfrm>
              <a:off x="10443629" y="28508"/>
              <a:ext cx="883575" cy="303225"/>
            </a:xfrm>
            <a:prstGeom prst="rect">
              <a:avLst/>
            </a:prstGeom>
            <a:noFill/>
          </p:spPr>
          <p:txBody>
            <a:bodyPr wrap="none" rtlCol="0">
              <a:spAutoFit/>
            </a:bodyPr>
            <a:lstStyle/>
            <a:p>
              <a:pPr algn="l">
                <a:lnSpc>
                  <a:spcPct val="150000"/>
                </a:lnSpc>
              </a:pPr>
              <a:r>
                <a:rPr lang="en-NL" sz="1000" dirty="0">
                  <a:solidFill>
                    <a:schemeClr val="bg1"/>
                  </a:solidFill>
                  <a:latin typeface="Avenir Book" panose="02000503020000020003" pitchFamily="2" charset="0"/>
                </a:rPr>
                <a:t>Gezondheid</a:t>
              </a:r>
            </a:p>
          </p:txBody>
        </p:sp>
      </p:grpSp>
      <p:grpSp>
        <p:nvGrpSpPr>
          <p:cNvPr id="50" name="Group 49">
            <a:extLst>
              <a:ext uri="{FF2B5EF4-FFF2-40B4-BE49-F238E27FC236}">
                <a16:creationId xmlns:a16="http://schemas.microsoft.com/office/drawing/2014/main" id="{EB3C18F8-785B-0A9A-DC1B-886F866A5A74}"/>
              </a:ext>
            </a:extLst>
          </p:cNvPr>
          <p:cNvGrpSpPr/>
          <p:nvPr/>
        </p:nvGrpSpPr>
        <p:grpSpPr>
          <a:xfrm>
            <a:off x="8503591" y="5729136"/>
            <a:ext cx="753732" cy="303225"/>
            <a:chOff x="10516953" y="29103"/>
            <a:chExt cx="753732" cy="303225"/>
          </a:xfrm>
        </p:grpSpPr>
        <p:sp>
          <p:nvSpPr>
            <p:cNvPr id="51" name="Rectangle 50">
              <a:extLst>
                <a:ext uri="{FF2B5EF4-FFF2-40B4-BE49-F238E27FC236}">
                  <a16:creationId xmlns:a16="http://schemas.microsoft.com/office/drawing/2014/main" id="{584DC43A-6946-EC15-8A32-F0CC08B166FC}"/>
                </a:ext>
              </a:extLst>
            </p:cNvPr>
            <p:cNvSpPr/>
            <p:nvPr/>
          </p:nvSpPr>
          <p:spPr>
            <a:xfrm>
              <a:off x="10561182" y="126824"/>
              <a:ext cx="598433" cy="155013"/>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solidFill>
                  <a:schemeClr val="bg1"/>
                </a:solidFill>
                <a:latin typeface="Avenir Book" panose="02000503020000020003" pitchFamily="2" charset="0"/>
              </a:endParaRPr>
            </a:p>
          </p:txBody>
        </p:sp>
        <p:sp>
          <p:nvSpPr>
            <p:cNvPr id="52" name="TextBox 51">
              <a:extLst>
                <a:ext uri="{FF2B5EF4-FFF2-40B4-BE49-F238E27FC236}">
                  <a16:creationId xmlns:a16="http://schemas.microsoft.com/office/drawing/2014/main" id="{C542DB3A-0A31-6ECE-3C57-2C7300EB45F6}"/>
                </a:ext>
              </a:extLst>
            </p:cNvPr>
            <p:cNvSpPr txBox="1"/>
            <p:nvPr/>
          </p:nvSpPr>
          <p:spPr>
            <a:xfrm>
              <a:off x="10516953" y="29103"/>
              <a:ext cx="753732" cy="303225"/>
            </a:xfrm>
            <a:prstGeom prst="rect">
              <a:avLst/>
            </a:prstGeom>
            <a:noFill/>
          </p:spPr>
          <p:txBody>
            <a:bodyPr wrap="none" rtlCol="0">
              <a:spAutoFit/>
            </a:bodyPr>
            <a:lstStyle/>
            <a:p>
              <a:pPr algn="l">
                <a:lnSpc>
                  <a:spcPct val="150000"/>
                </a:lnSpc>
              </a:pPr>
              <a:r>
                <a:rPr lang="en-NL" sz="1000" dirty="0">
                  <a:solidFill>
                    <a:schemeClr val="bg1"/>
                  </a:solidFill>
                  <a:latin typeface="Avenir Book" panose="02000503020000020003" pitchFamily="2" charset="0"/>
                </a:rPr>
                <a:t>Veiligheid</a:t>
              </a:r>
            </a:p>
          </p:txBody>
        </p:sp>
      </p:grpSp>
      <p:grpSp>
        <p:nvGrpSpPr>
          <p:cNvPr id="53" name="Group 52">
            <a:extLst>
              <a:ext uri="{FF2B5EF4-FFF2-40B4-BE49-F238E27FC236}">
                <a16:creationId xmlns:a16="http://schemas.microsoft.com/office/drawing/2014/main" id="{5322925E-9B83-460B-2362-C808ED9E3DC3}"/>
              </a:ext>
            </a:extLst>
          </p:cNvPr>
          <p:cNvGrpSpPr/>
          <p:nvPr/>
        </p:nvGrpSpPr>
        <p:grpSpPr>
          <a:xfrm>
            <a:off x="6388797" y="4004350"/>
            <a:ext cx="4123709" cy="172189"/>
            <a:chOff x="6405272" y="772148"/>
            <a:chExt cx="4123709" cy="172189"/>
          </a:xfrm>
        </p:grpSpPr>
        <p:sp>
          <p:nvSpPr>
            <p:cNvPr id="54" name="Rectangle 53">
              <a:extLst>
                <a:ext uri="{FF2B5EF4-FFF2-40B4-BE49-F238E27FC236}">
                  <a16:creationId xmlns:a16="http://schemas.microsoft.com/office/drawing/2014/main" id="{BAE92660-A41D-31D7-CC68-20754543CCBE}"/>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55" name="Rectangle 54">
              <a:extLst>
                <a:ext uri="{FF2B5EF4-FFF2-40B4-BE49-F238E27FC236}">
                  <a16:creationId xmlns:a16="http://schemas.microsoft.com/office/drawing/2014/main" id="{EB7011B9-6A0A-A9D1-2FBF-AC9EFAB8A7BE}"/>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latin typeface="Avenir Book" panose="02000503020000020003" pitchFamily="2" charset="0"/>
              </a:endParaRPr>
            </a:p>
          </p:txBody>
        </p:sp>
      </p:grpSp>
      <p:sp>
        <p:nvSpPr>
          <p:cNvPr id="56" name="Rectangle 55">
            <a:extLst>
              <a:ext uri="{FF2B5EF4-FFF2-40B4-BE49-F238E27FC236}">
                <a16:creationId xmlns:a16="http://schemas.microsoft.com/office/drawing/2014/main" id="{6B4413C9-C124-3327-196B-9499BE0CEC2B}"/>
              </a:ext>
            </a:extLst>
          </p:cNvPr>
          <p:cNvSpPr/>
          <p:nvPr/>
        </p:nvSpPr>
        <p:spPr>
          <a:xfrm>
            <a:off x="6321893" y="4015644"/>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latin typeface="Avenir Book" panose="02000503020000020003" pitchFamily="2" charset="0"/>
              </a:rPr>
              <a:t>19</a:t>
            </a:r>
          </a:p>
        </p:txBody>
      </p:sp>
      <p:sp>
        <p:nvSpPr>
          <p:cNvPr id="57" name="Rectangle 56">
            <a:extLst>
              <a:ext uri="{FF2B5EF4-FFF2-40B4-BE49-F238E27FC236}">
                <a16:creationId xmlns:a16="http://schemas.microsoft.com/office/drawing/2014/main" id="{D5B4F93A-68D3-ED8E-D016-4426FEC84A85}"/>
              </a:ext>
            </a:extLst>
          </p:cNvPr>
          <p:cNvSpPr/>
          <p:nvPr/>
        </p:nvSpPr>
        <p:spPr>
          <a:xfrm>
            <a:off x="10702844" y="4003918"/>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58" name="Rectangle 57">
            <a:extLst>
              <a:ext uri="{FF2B5EF4-FFF2-40B4-BE49-F238E27FC236}">
                <a16:creationId xmlns:a16="http://schemas.microsoft.com/office/drawing/2014/main" id="{C217F82B-3A81-82FC-DDA6-7B2150877CCE}"/>
              </a:ext>
            </a:extLst>
          </p:cNvPr>
          <p:cNvSpPr/>
          <p:nvPr/>
        </p:nvSpPr>
        <p:spPr>
          <a:xfrm>
            <a:off x="9295449" y="5136364"/>
            <a:ext cx="353560" cy="195297"/>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5</a:t>
            </a:r>
          </a:p>
        </p:txBody>
      </p:sp>
      <p:sp>
        <p:nvSpPr>
          <p:cNvPr id="59" name="Rectangle 58">
            <a:extLst>
              <a:ext uri="{FF2B5EF4-FFF2-40B4-BE49-F238E27FC236}">
                <a16:creationId xmlns:a16="http://schemas.microsoft.com/office/drawing/2014/main" id="{D9A00BCA-556C-CDFB-0000-4C94564A9AA0}"/>
              </a:ext>
            </a:extLst>
          </p:cNvPr>
          <p:cNvSpPr/>
          <p:nvPr/>
        </p:nvSpPr>
        <p:spPr>
          <a:xfrm>
            <a:off x="10702844" y="4200855"/>
            <a:ext cx="172800" cy="171774"/>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60" name="Rectangle 59">
            <a:extLst>
              <a:ext uri="{FF2B5EF4-FFF2-40B4-BE49-F238E27FC236}">
                <a16:creationId xmlns:a16="http://schemas.microsoft.com/office/drawing/2014/main" id="{5CA542CE-B931-5905-C6D9-86F9F476FBAC}"/>
              </a:ext>
            </a:extLst>
          </p:cNvPr>
          <p:cNvSpPr/>
          <p:nvPr/>
        </p:nvSpPr>
        <p:spPr>
          <a:xfrm>
            <a:off x="11081454" y="4001147"/>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61" name="Rectangle 60">
            <a:extLst>
              <a:ext uri="{FF2B5EF4-FFF2-40B4-BE49-F238E27FC236}">
                <a16:creationId xmlns:a16="http://schemas.microsoft.com/office/drawing/2014/main" id="{0CDEA101-897E-36FB-72A6-FACCEDAF4259}"/>
              </a:ext>
            </a:extLst>
          </p:cNvPr>
          <p:cNvSpPr/>
          <p:nvPr/>
        </p:nvSpPr>
        <p:spPr>
          <a:xfrm>
            <a:off x="11081454" y="4198084"/>
            <a:ext cx="172800" cy="171774"/>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62" name="Rectangle 61">
            <a:extLst>
              <a:ext uri="{FF2B5EF4-FFF2-40B4-BE49-F238E27FC236}">
                <a16:creationId xmlns:a16="http://schemas.microsoft.com/office/drawing/2014/main" id="{F769B14E-1B5F-3BB1-3D8F-1F43C0CB12BD}"/>
              </a:ext>
            </a:extLst>
          </p:cNvPr>
          <p:cNvSpPr/>
          <p:nvPr/>
        </p:nvSpPr>
        <p:spPr>
          <a:xfrm>
            <a:off x="11472590" y="4003918"/>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63" name="Rectangle 62">
            <a:extLst>
              <a:ext uri="{FF2B5EF4-FFF2-40B4-BE49-F238E27FC236}">
                <a16:creationId xmlns:a16="http://schemas.microsoft.com/office/drawing/2014/main" id="{0607472B-BD34-7D58-E353-72E4413CD4F7}"/>
              </a:ext>
            </a:extLst>
          </p:cNvPr>
          <p:cNvSpPr/>
          <p:nvPr/>
        </p:nvSpPr>
        <p:spPr>
          <a:xfrm>
            <a:off x="11472590" y="4200855"/>
            <a:ext cx="172800" cy="17177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64" name="Rectangle 63">
            <a:extLst>
              <a:ext uri="{FF2B5EF4-FFF2-40B4-BE49-F238E27FC236}">
                <a16:creationId xmlns:a16="http://schemas.microsoft.com/office/drawing/2014/main" id="{CA32590F-B4FF-C1D7-0368-FB4E309F1263}"/>
              </a:ext>
            </a:extLst>
          </p:cNvPr>
          <p:cNvSpPr/>
          <p:nvPr/>
        </p:nvSpPr>
        <p:spPr>
          <a:xfrm>
            <a:off x="9295449" y="5811455"/>
            <a:ext cx="353560" cy="195297"/>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2</a:t>
            </a:r>
          </a:p>
        </p:txBody>
      </p:sp>
      <p:sp>
        <p:nvSpPr>
          <p:cNvPr id="65" name="Rectangle 64">
            <a:extLst>
              <a:ext uri="{FF2B5EF4-FFF2-40B4-BE49-F238E27FC236}">
                <a16:creationId xmlns:a16="http://schemas.microsoft.com/office/drawing/2014/main" id="{A29E9576-E984-F1B2-DA93-89B6199D71EA}"/>
              </a:ext>
            </a:extLst>
          </p:cNvPr>
          <p:cNvSpPr/>
          <p:nvPr/>
        </p:nvSpPr>
        <p:spPr>
          <a:xfrm>
            <a:off x="11828598" y="4001134"/>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66" name="Rectangle 65">
            <a:extLst>
              <a:ext uri="{FF2B5EF4-FFF2-40B4-BE49-F238E27FC236}">
                <a16:creationId xmlns:a16="http://schemas.microsoft.com/office/drawing/2014/main" id="{4609BDC6-4924-9898-3054-8AF53286A445}"/>
              </a:ext>
            </a:extLst>
          </p:cNvPr>
          <p:cNvSpPr/>
          <p:nvPr/>
        </p:nvSpPr>
        <p:spPr>
          <a:xfrm>
            <a:off x="11828598" y="4198071"/>
            <a:ext cx="172800" cy="1717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sz="1300" dirty="0">
              <a:solidFill>
                <a:schemeClr val="accent3"/>
              </a:solidFill>
              <a:latin typeface="Avenir Book" panose="02000503020000020003" pitchFamily="2" charset="0"/>
            </a:endParaRPr>
          </a:p>
        </p:txBody>
      </p:sp>
      <p:sp>
        <p:nvSpPr>
          <p:cNvPr id="67" name="Rectangle 66">
            <a:extLst>
              <a:ext uri="{FF2B5EF4-FFF2-40B4-BE49-F238E27FC236}">
                <a16:creationId xmlns:a16="http://schemas.microsoft.com/office/drawing/2014/main" id="{0456CC10-121E-36DD-F62B-9B4633012942}"/>
              </a:ext>
            </a:extLst>
          </p:cNvPr>
          <p:cNvSpPr/>
          <p:nvPr/>
        </p:nvSpPr>
        <p:spPr>
          <a:xfrm>
            <a:off x="9295449" y="5474305"/>
            <a:ext cx="353560" cy="19529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7</a:t>
            </a:r>
          </a:p>
        </p:txBody>
      </p:sp>
      <p:grpSp>
        <p:nvGrpSpPr>
          <p:cNvPr id="68" name="Group 67">
            <a:extLst>
              <a:ext uri="{FF2B5EF4-FFF2-40B4-BE49-F238E27FC236}">
                <a16:creationId xmlns:a16="http://schemas.microsoft.com/office/drawing/2014/main" id="{65F4FEB9-32A4-05BB-280A-B4AAC6343312}"/>
              </a:ext>
            </a:extLst>
          </p:cNvPr>
          <p:cNvGrpSpPr/>
          <p:nvPr/>
        </p:nvGrpSpPr>
        <p:grpSpPr>
          <a:xfrm>
            <a:off x="6388797" y="4201318"/>
            <a:ext cx="4123709" cy="172189"/>
            <a:chOff x="6405272" y="772148"/>
            <a:chExt cx="4123709" cy="172189"/>
          </a:xfrm>
        </p:grpSpPr>
        <p:sp>
          <p:nvSpPr>
            <p:cNvPr id="69" name="Rectangle 68">
              <a:extLst>
                <a:ext uri="{FF2B5EF4-FFF2-40B4-BE49-F238E27FC236}">
                  <a16:creationId xmlns:a16="http://schemas.microsoft.com/office/drawing/2014/main" id="{DB659D64-6604-2C29-0850-2546A5626812}"/>
                </a:ext>
              </a:extLst>
            </p:cNvPr>
            <p:cNvSpPr/>
            <p:nvPr/>
          </p:nvSpPr>
          <p:spPr>
            <a:xfrm>
              <a:off x="6637065" y="772148"/>
              <a:ext cx="3891916"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tx1"/>
                </a:solidFill>
                <a:latin typeface="Avenir Book" panose="02000503020000020003" pitchFamily="2" charset="0"/>
              </a:endParaRPr>
            </a:p>
          </p:txBody>
        </p:sp>
        <p:sp>
          <p:nvSpPr>
            <p:cNvPr id="70" name="Rectangle 69">
              <a:extLst>
                <a:ext uri="{FF2B5EF4-FFF2-40B4-BE49-F238E27FC236}">
                  <a16:creationId xmlns:a16="http://schemas.microsoft.com/office/drawing/2014/main" id="{5E12F68B-98E4-0C3E-2100-C0F07C72F667}"/>
                </a:ext>
              </a:extLst>
            </p:cNvPr>
            <p:cNvSpPr/>
            <p:nvPr/>
          </p:nvSpPr>
          <p:spPr>
            <a:xfrm>
              <a:off x="6405272" y="772563"/>
              <a:ext cx="231794" cy="171774"/>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NL" sz="1000" dirty="0">
                <a:solidFill>
                  <a:schemeClr val="accent4"/>
                </a:solidFill>
                <a:latin typeface="Avenir Book" panose="02000503020000020003" pitchFamily="2" charset="0"/>
              </a:endParaRPr>
            </a:p>
          </p:txBody>
        </p:sp>
      </p:grpSp>
      <p:sp>
        <p:nvSpPr>
          <p:cNvPr id="71" name="Rectangle 70">
            <a:extLst>
              <a:ext uri="{FF2B5EF4-FFF2-40B4-BE49-F238E27FC236}">
                <a16:creationId xmlns:a16="http://schemas.microsoft.com/office/drawing/2014/main" id="{A6E2D668-DFA2-354E-EEC9-8FCD73D3C054}"/>
              </a:ext>
            </a:extLst>
          </p:cNvPr>
          <p:cNvSpPr/>
          <p:nvPr/>
        </p:nvSpPr>
        <p:spPr>
          <a:xfrm>
            <a:off x="6325841" y="4207077"/>
            <a:ext cx="374297" cy="1717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000" dirty="0">
                <a:solidFill>
                  <a:schemeClr val="accent4"/>
                </a:solidFill>
                <a:latin typeface="Avenir Book" panose="02000503020000020003" pitchFamily="2" charset="0"/>
              </a:rPr>
              <a:t>20</a:t>
            </a:r>
          </a:p>
        </p:txBody>
      </p:sp>
      <p:sp>
        <p:nvSpPr>
          <p:cNvPr id="72" name="Rectangle 71">
            <a:extLst>
              <a:ext uri="{FF2B5EF4-FFF2-40B4-BE49-F238E27FC236}">
                <a16:creationId xmlns:a16="http://schemas.microsoft.com/office/drawing/2014/main" id="{7DF95C23-A1E9-64BD-B1FF-264B1A75DED6}"/>
              </a:ext>
            </a:extLst>
          </p:cNvPr>
          <p:cNvSpPr/>
          <p:nvPr/>
        </p:nvSpPr>
        <p:spPr>
          <a:xfrm>
            <a:off x="9211048" y="4641329"/>
            <a:ext cx="522811" cy="292388"/>
          </a:xfrm>
          <a:prstGeom prst="rect">
            <a:avLst/>
          </a:prstGeom>
          <a:solidFill>
            <a:schemeClr val="bg1"/>
          </a:solidFill>
          <a:ln>
            <a:solidFill>
              <a:srgbClr val="B4CB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98</a:t>
            </a:r>
          </a:p>
        </p:txBody>
      </p:sp>
      <p:sp>
        <p:nvSpPr>
          <p:cNvPr id="73" name="Rectangle 72">
            <a:extLst>
              <a:ext uri="{FF2B5EF4-FFF2-40B4-BE49-F238E27FC236}">
                <a16:creationId xmlns:a16="http://schemas.microsoft.com/office/drawing/2014/main" id="{C918180E-0C4A-9490-4AA7-4F183EC02F3B}"/>
              </a:ext>
            </a:extLst>
          </p:cNvPr>
          <p:cNvSpPr/>
          <p:nvPr/>
        </p:nvSpPr>
        <p:spPr>
          <a:xfrm>
            <a:off x="10612464" y="4408579"/>
            <a:ext cx="353560" cy="195297"/>
          </a:xfrm>
          <a:prstGeom prst="rect">
            <a:avLst/>
          </a:prstGeom>
          <a:solidFill>
            <a:srgbClr val="B4CB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tx1"/>
                </a:solidFill>
                <a:latin typeface="Avenir Book" panose="02000503020000020003" pitchFamily="2" charset="0"/>
              </a:rPr>
              <a:t>5</a:t>
            </a:r>
          </a:p>
        </p:txBody>
      </p:sp>
      <p:sp>
        <p:nvSpPr>
          <p:cNvPr id="74" name="Rectangle 73">
            <a:extLst>
              <a:ext uri="{FF2B5EF4-FFF2-40B4-BE49-F238E27FC236}">
                <a16:creationId xmlns:a16="http://schemas.microsoft.com/office/drawing/2014/main" id="{981F7597-F775-ECF4-B7DB-82FD1236E58B}"/>
              </a:ext>
            </a:extLst>
          </p:cNvPr>
          <p:cNvSpPr/>
          <p:nvPr/>
        </p:nvSpPr>
        <p:spPr>
          <a:xfrm>
            <a:off x="10998463" y="4408084"/>
            <a:ext cx="353560" cy="19529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7</a:t>
            </a:r>
          </a:p>
        </p:txBody>
      </p:sp>
      <p:sp>
        <p:nvSpPr>
          <p:cNvPr id="75" name="Rectangle 74">
            <a:extLst>
              <a:ext uri="{FF2B5EF4-FFF2-40B4-BE49-F238E27FC236}">
                <a16:creationId xmlns:a16="http://schemas.microsoft.com/office/drawing/2014/main" id="{D05A45E3-56AB-C30B-1A63-4CBCF64BDB22}"/>
              </a:ext>
            </a:extLst>
          </p:cNvPr>
          <p:cNvSpPr/>
          <p:nvPr/>
        </p:nvSpPr>
        <p:spPr>
          <a:xfrm>
            <a:off x="11393611" y="4405413"/>
            <a:ext cx="353560" cy="195297"/>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sz="1300" dirty="0">
                <a:solidFill>
                  <a:schemeClr val="bg1"/>
                </a:solidFill>
                <a:latin typeface="Avenir Book" panose="02000503020000020003" pitchFamily="2" charset="0"/>
              </a:rPr>
              <a:t>2</a:t>
            </a:r>
          </a:p>
        </p:txBody>
      </p:sp>
      <p:cxnSp>
        <p:nvCxnSpPr>
          <p:cNvPr id="76" name="Straight Arrow Connector 75">
            <a:extLst>
              <a:ext uri="{FF2B5EF4-FFF2-40B4-BE49-F238E27FC236}">
                <a16:creationId xmlns:a16="http://schemas.microsoft.com/office/drawing/2014/main" id="{5607F345-C74D-F12C-E73D-BD243EDCBD75}"/>
              </a:ext>
            </a:extLst>
          </p:cNvPr>
          <p:cNvCxnSpPr>
            <a:cxnSpLocks/>
          </p:cNvCxnSpPr>
          <p:nvPr/>
        </p:nvCxnSpPr>
        <p:spPr>
          <a:xfrm flipH="1">
            <a:off x="9733859" y="4678448"/>
            <a:ext cx="1001157" cy="50884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1F8B8A51-9428-0B6C-DF39-03B9FF777FDD}"/>
              </a:ext>
            </a:extLst>
          </p:cNvPr>
          <p:cNvCxnSpPr>
            <a:cxnSpLocks/>
          </p:cNvCxnSpPr>
          <p:nvPr/>
        </p:nvCxnSpPr>
        <p:spPr>
          <a:xfrm flipH="1">
            <a:off x="9733859" y="4650114"/>
            <a:ext cx="1456025" cy="90292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43B612E8-650F-EC37-0B0C-1E892B0EF435}"/>
              </a:ext>
            </a:extLst>
          </p:cNvPr>
          <p:cNvCxnSpPr>
            <a:cxnSpLocks/>
          </p:cNvCxnSpPr>
          <p:nvPr/>
        </p:nvCxnSpPr>
        <p:spPr>
          <a:xfrm flipH="1">
            <a:off x="9748018" y="4668504"/>
            <a:ext cx="1798067" cy="12405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 name="TextBox 2">
            <a:extLst>
              <a:ext uri="{FF2B5EF4-FFF2-40B4-BE49-F238E27FC236}">
                <a16:creationId xmlns:a16="http://schemas.microsoft.com/office/drawing/2014/main" id="{5884C9EC-2EC9-34E0-F5AE-F7BEADA272E9}"/>
              </a:ext>
            </a:extLst>
          </p:cNvPr>
          <p:cNvSpPr txBox="1"/>
          <p:nvPr/>
        </p:nvSpPr>
        <p:spPr>
          <a:xfrm>
            <a:off x="1996088" y="592949"/>
            <a:ext cx="1492716" cy="423449"/>
          </a:xfrm>
          <a:prstGeom prst="rect">
            <a:avLst/>
          </a:prstGeom>
          <a:noFill/>
        </p:spPr>
        <p:txBody>
          <a:bodyPr wrap="none" rtlCol="0">
            <a:spAutoFit/>
          </a:bodyPr>
          <a:lstStyle/>
          <a:p>
            <a:pPr algn="l">
              <a:lnSpc>
                <a:spcPct val="150000"/>
              </a:lnSpc>
            </a:pPr>
            <a:r>
              <a:rPr lang="en-GB"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rPr>
              <a:t>SPEEL HET SPEL</a:t>
            </a:r>
            <a:endParaRPr lang="en-NL" sz="1600" b="1" dirty="0">
              <a:solidFill>
                <a:schemeClr val="accent6"/>
              </a:solidFill>
              <a:latin typeface="Urbanist" panose="020B0A04040200000203" pitchFamily="34" charset="77"/>
              <a:ea typeface="Urbanist" panose="020B0A04040200000203" pitchFamily="34" charset="77"/>
              <a:cs typeface="Urbanist" panose="020B0A04040200000203" pitchFamily="34" charset="77"/>
            </a:endParaRPr>
          </a:p>
        </p:txBody>
      </p:sp>
    </p:spTree>
    <p:extLst>
      <p:ext uri="{BB962C8B-B14F-4D97-AF65-F5344CB8AC3E}">
        <p14:creationId xmlns:p14="http://schemas.microsoft.com/office/powerpoint/2010/main" val="3652048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8">
            <a:extLst>
              <a:ext uri="{FF2B5EF4-FFF2-40B4-BE49-F238E27FC236}">
                <a16:creationId xmlns:a16="http://schemas.microsoft.com/office/drawing/2014/main" id="{DCFBC37B-7C79-BA56-FBB6-FC12FBB0AD02}"/>
              </a:ext>
            </a:extLst>
          </p:cNvPr>
          <p:cNvSpPr txBox="1"/>
          <p:nvPr/>
        </p:nvSpPr>
        <p:spPr>
          <a:xfrm>
            <a:off x="3847604" y="3083649"/>
            <a:ext cx="4496790" cy="622350"/>
          </a:xfrm>
          <a:prstGeom prst="rect">
            <a:avLst/>
          </a:prstGeom>
          <a:noFill/>
        </p:spPr>
        <p:txBody>
          <a:bodyPr wrap="square" rtlCol="0">
            <a:spAutoFit/>
          </a:bodyPr>
          <a:lstStyle/>
          <a:p>
            <a:pPr algn="ctr">
              <a:lnSpc>
                <a:spcPct val="150000"/>
              </a:lnSpc>
            </a:pPr>
            <a:r>
              <a:rPr lang="nl-NL" sz="1200" b="1" i="0" dirty="0">
                <a:solidFill>
                  <a:srgbClr val="000000"/>
                </a:solidFill>
                <a:latin typeface="Avenir Book" panose="02000503020000020003" pitchFamily="2" charset="0"/>
                <a:ea typeface="Roboto Light" panose="02000000000000000000" pitchFamily="2" charset="0"/>
              </a:rPr>
              <a:t>Bouw je eigen stad, verdeel het budget op een slimme manier en maak keuzes voor een gelukkiger leven voo</a:t>
            </a:r>
            <a:r>
              <a:rPr lang="nl-NL" sz="1200" b="1" dirty="0">
                <a:solidFill>
                  <a:srgbClr val="000000"/>
                </a:solidFill>
                <a:latin typeface="Avenir Book" panose="02000503020000020003" pitchFamily="2" charset="0"/>
                <a:ea typeface="Roboto Light" panose="02000000000000000000" pitchFamily="2" charset="0"/>
              </a:rPr>
              <a:t>r iedereen.</a:t>
            </a:r>
            <a:endParaRPr lang="en-NL" sz="1200" b="1" i="0" dirty="0">
              <a:solidFill>
                <a:srgbClr val="000000"/>
              </a:solidFill>
              <a:latin typeface="Avenir Book" panose="02000503020000020003" pitchFamily="2" charset="0"/>
              <a:ea typeface="Roboto Light" panose="02000000000000000000" pitchFamily="2" charset="0"/>
            </a:endParaRPr>
          </a:p>
        </p:txBody>
      </p:sp>
    </p:spTree>
    <p:extLst>
      <p:ext uri="{BB962C8B-B14F-4D97-AF65-F5344CB8AC3E}">
        <p14:creationId xmlns:p14="http://schemas.microsoft.com/office/powerpoint/2010/main" val="39672641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7_Aangepast ontwerp">
  <a:themeElements>
    <a:clrScheme name="Aangepast 59">
      <a:dk1>
        <a:srgbClr val="000000"/>
      </a:dk1>
      <a:lt1>
        <a:srgbClr val="FFFFFF"/>
      </a:lt1>
      <a:dk2>
        <a:srgbClr val="000000"/>
      </a:dk2>
      <a:lt2>
        <a:srgbClr val="FFFFFF"/>
      </a:lt2>
      <a:accent1>
        <a:srgbClr val="BBDED6"/>
      </a:accent1>
      <a:accent2>
        <a:srgbClr val="809792"/>
      </a:accent2>
      <a:accent3>
        <a:srgbClr val="9CAF83"/>
      </a:accent3>
      <a:accent4>
        <a:srgbClr val="83946D"/>
      </a:accent4>
      <a:accent5>
        <a:srgbClr val="6E8DC1"/>
      </a:accent5>
      <a:accent6>
        <a:srgbClr val="33539B"/>
      </a:accent6>
      <a:hlink>
        <a:srgbClr val="4C9BD1"/>
      </a:hlink>
      <a:folHlink>
        <a:srgbClr val="92929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6F8DC3"/>
        </a:solidFill>
        <a:ln w="57150">
          <a:noFill/>
        </a:ln>
      </a:spPr>
      <a:bodyPr rtlCol="0" anchor="t"/>
      <a:lstStyle>
        <a:defPPr algn="l">
          <a:lnSpc>
            <a:spcPct val="150000"/>
          </a:lnSpc>
          <a:defRPr sz="1300" b="0" i="0" dirty="0">
            <a:solidFill>
              <a:schemeClr val="accent3"/>
            </a:solidFill>
            <a:latin typeface="Roboto Light" panose="02000000000000000000" pitchFamily="2" charset="0"/>
            <a:ea typeface="Roboto Light" panose="02000000000000000000" pitchFamily="2" charset="0"/>
            <a:cs typeface="Arial Narrow" panose="020B0604020202020204" pitchFamily="34" charset="0"/>
          </a:defRPr>
        </a:defPPr>
      </a:lstStyle>
      <a:style>
        <a:lnRef idx="2">
          <a:schemeClr val="accent1">
            <a:shade val="15000"/>
          </a:schemeClr>
        </a:lnRef>
        <a:fillRef idx="1">
          <a:schemeClr val="accent1"/>
        </a:fillRef>
        <a:effectRef idx="0">
          <a:schemeClr val="accent1"/>
        </a:effectRef>
        <a:fontRef idx="minor">
          <a:schemeClr val="lt1"/>
        </a:fontRef>
      </a:style>
    </a:spDef>
    <a:txDef>
      <a:spPr>
        <a:solidFill>
          <a:schemeClr val="accent2"/>
        </a:solidFill>
        <a:effectLst>
          <a:outerShdw dist="71720" dir="2520000" algn="tl" rotWithShape="0">
            <a:schemeClr val="tx2"/>
          </a:outerShdw>
        </a:effectLst>
      </a:spPr>
      <a:bodyPr wrap="square" lIns="360000" tIns="180000" rIns="360000" bIns="180000" rtlCol="0">
        <a:spAutoFit/>
      </a:bodyPr>
      <a:lstStyle>
        <a:defPPr algn="l">
          <a:lnSpc>
            <a:spcPct val="150000"/>
          </a:lnSpc>
          <a:defRPr sz="1300" b="0" i="0" dirty="0" err="1">
            <a:ea typeface="Roboto Light" panose="02000000000000000000" pitchFamily="2" charset="0"/>
          </a:defRPr>
        </a:defPPr>
      </a:lstStyle>
    </a:txDef>
  </a:objectDefaults>
  <a:extraClrSchemeLst/>
  <a:extLst>
    <a:ext uri="{05A4C25C-085E-4340-85A3-A5531E510DB2}">
      <thm15:themeFamily xmlns:thm15="http://schemas.microsoft.com/office/thememl/2012/main" name="MBO-BS-TH0" id="{84B753F3-8C72-2244-AF00-C2924442B617}" vid="{C2957EB9-C8A4-6440-8533-23EBA86367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7_Aangepast ontwerp</Template>
  <TotalTime>32980</TotalTime>
  <Words>2972</Words>
  <Application>Microsoft Macintosh PowerPoint</Application>
  <PresentationFormat>Breedbeeld</PresentationFormat>
  <Paragraphs>1152</Paragraphs>
  <Slides>30</Slides>
  <Notes>6</Notes>
  <HiddenSlides>0</HiddenSlides>
  <MMClips>0</MMClips>
  <ScaleCrop>false</ScaleCrop>
  <HeadingPairs>
    <vt:vector size="6" baseType="variant">
      <vt:variant>
        <vt:lpstr>Gebruikte lettertypen</vt:lpstr>
      </vt:variant>
      <vt:variant>
        <vt:i4>13</vt:i4>
      </vt:variant>
      <vt:variant>
        <vt:lpstr>Thema</vt:lpstr>
      </vt:variant>
      <vt:variant>
        <vt:i4>1</vt:i4>
      </vt:variant>
      <vt:variant>
        <vt:lpstr>Diatitels</vt:lpstr>
      </vt:variant>
      <vt:variant>
        <vt:i4>30</vt:i4>
      </vt:variant>
    </vt:vector>
  </HeadingPairs>
  <TitlesOfParts>
    <vt:vector size="44" baseType="lpstr">
      <vt:lpstr>Arial</vt:lpstr>
      <vt:lpstr>Avenir Black</vt:lpstr>
      <vt:lpstr>Avenir Book</vt:lpstr>
      <vt:lpstr>Avenir Light</vt:lpstr>
      <vt:lpstr>Calibri</vt:lpstr>
      <vt:lpstr>Cambria Math</vt:lpstr>
      <vt:lpstr>Courier New</vt:lpstr>
      <vt:lpstr>Dreaming Outloud Pro</vt:lpstr>
      <vt:lpstr>Geckoy</vt:lpstr>
      <vt:lpstr>Roboto</vt:lpstr>
      <vt:lpstr>Roboto Light</vt:lpstr>
      <vt:lpstr>Urbanist</vt:lpstr>
      <vt:lpstr>Wingdings</vt:lpstr>
      <vt:lpstr>7_Aangepast ontwerp</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Leslab | Stijn Van Oers</dc:creator>
  <cp:lastModifiedBy>Leslab | Freddy</cp:lastModifiedBy>
  <cp:revision>836</cp:revision>
  <dcterms:created xsi:type="dcterms:W3CDTF">2024-03-12T04:55:30Z</dcterms:created>
  <dcterms:modified xsi:type="dcterms:W3CDTF">2026-09-09T14:45:58Z</dcterms:modified>
</cp:coreProperties>
</file>