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9D44"/>
    <a:srgbClr val="FFFF99"/>
    <a:srgbClr val="FFCCCC"/>
    <a:srgbClr val="99CCFF"/>
    <a:srgbClr val="FFCCFF"/>
    <a:srgbClr val="99FFCC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76" autoAdjust="0"/>
    <p:restoredTop sz="70340" autoAdjust="0"/>
  </p:normalViewPr>
  <p:slideViewPr>
    <p:cSldViewPr>
      <p:cViewPr varScale="1">
        <p:scale>
          <a:sx n="124" d="100"/>
          <a:sy n="124" d="100"/>
        </p:scale>
        <p:origin x="1928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A8506C-E90B-4DED-AC11-F80A8799EE61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DFE996-3B6B-4BE2-843F-43E8A3ADD6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96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Opening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FE996-3B6B-4BE2-843F-43E8A3ADD63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624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Opening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FE996-3B6B-4BE2-843F-43E8A3ADD63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364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Opening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FE996-3B6B-4BE2-843F-43E8A3ADD63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718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Opening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FE996-3B6B-4BE2-843F-43E8A3ADD63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2384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Body 1.1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FE996-3B6B-4BE2-843F-43E8A3ADD63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8220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Body 1.2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FE996-3B6B-4BE2-843F-43E8A3ADD63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7285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Body 1.3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FE996-3B6B-4BE2-843F-43E8A3ADD63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3909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Body 1.4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FE996-3B6B-4BE2-843F-43E8A3ADD63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55980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Body</a:t>
            </a:r>
            <a:r>
              <a:rPr lang="en-GB" baseline="0" dirty="0"/>
              <a:t> 2.1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FE996-3B6B-4BE2-843F-43E8A3ADD63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4230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Body</a:t>
            </a:r>
            <a:r>
              <a:rPr lang="en-GB" baseline="0" dirty="0"/>
              <a:t>  2.2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FE996-3B6B-4BE2-843F-43E8A3ADD63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2698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Body</a:t>
            </a:r>
            <a:r>
              <a:rPr lang="en-GB" baseline="0" dirty="0"/>
              <a:t>  2.3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FE996-3B6B-4BE2-843F-43E8A3ADD63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669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Body</a:t>
            </a:r>
            <a:r>
              <a:rPr lang="en-GB" baseline="0" dirty="0"/>
              <a:t>  2.4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FE996-3B6B-4BE2-843F-43E8A3ADD63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6247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Body</a:t>
            </a:r>
            <a:r>
              <a:rPr lang="en-GB" baseline="0" dirty="0"/>
              <a:t> 3.1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FE996-3B6B-4BE2-843F-43E8A3ADD63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9019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Body</a:t>
            </a:r>
            <a:r>
              <a:rPr lang="en-GB" baseline="0" dirty="0"/>
              <a:t> </a:t>
            </a:r>
            <a:r>
              <a:rPr lang="en-GB" dirty="0"/>
              <a:t>3.2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FE996-3B6B-4BE2-843F-43E8A3ADD63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46615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Body</a:t>
            </a:r>
            <a:r>
              <a:rPr lang="en-GB" baseline="0" dirty="0"/>
              <a:t> 3.3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FE996-3B6B-4BE2-843F-43E8A3ADD63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0178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Body</a:t>
            </a:r>
            <a:r>
              <a:rPr lang="en-GB" baseline="0" dirty="0"/>
              <a:t> 3.4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FE996-3B6B-4BE2-843F-43E8A3ADD63C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9959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Close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FE996-3B6B-4BE2-843F-43E8A3ADD63C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31750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Close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FE996-3B6B-4BE2-843F-43E8A3ADD63C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10733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Close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FE996-3B6B-4BE2-843F-43E8A3ADD63C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11031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Close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FE996-3B6B-4BE2-843F-43E8A3ADD63C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886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C83F7-C432-4019-BE5A-84029E4AA20F}" type="datetimeFigureOut">
              <a:rPr lang="en-GB"/>
              <a:pPr>
                <a:defRPr/>
              </a:pPr>
              <a:t>29/01/2021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8E73C1-300B-42FA-B4E3-A85FE3FCB93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3465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FDD3C-175C-4006-97AD-6D990E508838}" type="datetimeFigureOut">
              <a:rPr lang="en-GB"/>
              <a:pPr>
                <a:defRPr/>
              </a:pPr>
              <a:t>29/01/2021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625AAC-1E51-40AC-AEC5-B6F420C3680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47620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5DFFD-7594-4E00-B8DB-1CD494B7D106}" type="datetimeFigureOut">
              <a:rPr lang="en-GB"/>
              <a:pPr>
                <a:defRPr/>
              </a:pPr>
              <a:t>29/01/2021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E11212-F781-4E5D-90AD-D65FB852667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11649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699D0-41B4-45F8-8EDA-29AC40569FE4}" type="datetimeFigureOut">
              <a:rPr lang="en-GB"/>
              <a:pPr>
                <a:defRPr/>
              </a:pPr>
              <a:t>29/01/2021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56A232-7CE7-484F-8B6C-E5A64081F1F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60422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7C44C-633E-427C-9062-780F42498E2B}" type="datetimeFigureOut">
              <a:rPr lang="en-GB"/>
              <a:pPr>
                <a:defRPr/>
              </a:pPr>
              <a:t>29/01/2021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F27521-1940-46B6-A9A1-B2621628A8B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64882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B40EA-CA5C-441A-8BB8-07F40B4D60ED}" type="datetimeFigureOut">
              <a:rPr lang="en-GB"/>
              <a:pPr>
                <a:defRPr/>
              </a:pPr>
              <a:t>29/01/2021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DC38AB-19D8-4E17-9AF1-2900AFCE8B4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71393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DB8CA-E575-4BAC-B583-72F3C7253CFE}" type="datetimeFigureOut">
              <a:rPr lang="en-GB"/>
              <a:pPr>
                <a:defRPr/>
              </a:pPr>
              <a:t>29/01/2021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C5AA79-2C29-4604-A1C7-57CCD8CE057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54515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22C2E-B3A7-4061-A882-0CEA71D3DBF1}" type="datetimeFigureOut">
              <a:rPr lang="en-GB"/>
              <a:pPr>
                <a:defRPr/>
              </a:pPr>
              <a:t>29/01/2021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806192-6E2C-46F8-BB82-682C0618072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10647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GB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0EFD41-3B90-4891-B3F6-00C833439764}" type="datetimeFigureOut">
              <a:rPr lang="en-GB"/>
              <a:pPr>
                <a:defRPr/>
              </a:pPr>
              <a:t>29/01/2021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D47446-E021-40E8-B1A1-3A0EDA87E69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2345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97B35-D049-4DAC-835D-CB03E1E55BCB}" type="datetimeFigureOut">
              <a:rPr lang="en-GB"/>
              <a:pPr>
                <a:defRPr/>
              </a:pPr>
              <a:t>29/01/2021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7755F8-DE2E-4BFB-8CED-178E01FC202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43359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E2F59-B1C0-46E8-A0A3-2DECEE323360}" type="datetimeFigureOut">
              <a:rPr lang="en-GB"/>
              <a:pPr>
                <a:defRPr/>
              </a:pPr>
              <a:t>29/01/2021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394896-B5FB-4FB6-9EA3-5A2EE623EF4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87037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819BF3E-97A5-4B60-B109-EA150842678A}" type="datetimeFigureOut">
              <a:rPr lang="en-GB"/>
              <a:pPr>
                <a:defRPr/>
              </a:pPr>
              <a:t>29/01/2021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3B307585-CC14-492F-BCB4-1727FD26456D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54FE0CA-F719-4044-B804-D9E0E5CEC268}"/>
              </a:ext>
            </a:extLst>
          </p:cNvPr>
          <p:cNvGrpSpPr/>
          <p:nvPr/>
        </p:nvGrpSpPr>
        <p:grpSpPr>
          <a:xfrm>
            <a:off x="8028384" y="6194562"/>
            <a:ext cx="1062067" cy="600336"/>
            <a:chOff x="8028384" y="6194562"/>
            <a:chExt cx="1062067" cy="60033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D323B69-5515-3F49-B92D-DEDB031B27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4"/>
            <a:stretch/>
          </p:blipFill>
          <p:spPr>
            <a:xfrm rot="10800000">
              <a:off x="8048432" y="6194562"/>
              <a:ext cx="1042019" cy="555438"/>
            </a:xfrm>
            <a:prstGeom prst="rect">
              <a:avLst/>
            </a:prstGeom>
          </p:spPr>
        </p:pic>
        <p:sp>
          <p:nvSpPr>
            <p:cNvPr id="2051" name="Slide Number Placeholder 5"/>
            <p:cNvSpPr txBox="1">
              <a:spLocks/>
            </p:cNvSpPr>
            <p:nvPr/>
          </p:nvSpPr>
          <p:spPr bwMode="auto">
            <a:xfrm>
              <a:off x="8028384" y="6382148"/>
              <a:ext cx="1008525" cy="41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/>
              <a:r>
                <a:rPr lang="en-GB" altLang="en-US" sz="12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1 van 20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E67EBAA4-7739-D44A-A181-9859442653B1}"/>
              </a:ext>
            </a:extLst>
          </p:cNvPr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AF32BF-B265-4846-8350-6F1D24111264}"/>
              </a:ext>
            </a:extLst>
          </p:cNvPr>
          <p:cNvSpPr/>
          <p:nvPr/>
        </p:nvSpPr>
        <p:spPr>
          <a:xfrm>
            <a:off x="0" y="6750050"/>
            <a:ext cx="72000" cy="10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7 L 0.99618 0.00139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09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0" y="6750050"/>
            <a:ext cx="72000" cy="10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AutoShape 2" descr="Image result for university of salford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EF96523-03C3-404E-B79C-23B9FD780C93}"/>
              </a:ext>
            </a:extLst>
          </p:cNvPr>
          <p:cNvSpPr txBox="1">
            <a:spLocks/>
          </p:cNvSpPr>
          <p:nvPr/>
        </p:nvSpPr>
        <p:spPr bwMode="auto">
          <a:xfrm>
            <a:off x="8028384" y="6382148"/>
            <a:ext cx="1008525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en-GB" altLang="en-US" sz="1200" dirty="0">
                <a:latin typeface="Arial Black" panose="020B0A04020102020204" pitchFamily="34" charset="0"/>
              </a:rPr>
              <a:t>1 van 20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23E2B2A-037C-7248-821A-0A9251676D1C}"/>
              </a:ext>
            </a:extLst>
          </p:cNvPr>
          <p:cNvGrpSpPr/>
          <p:nvPr/>
        </p:nvGrpSpPr>
        <p:grpSpPr>
          <a:xfrm>
            <a:off x="8028384" y="6194562"/>
            <a:ext cx="1062067" cy="600336"/>
            <a:chOff x="8028384" y="6194562"/>
            <a:chExt cx="1062067" cy="600336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7681FF1-F87D-9044-8A2B-9E152A472C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4"/>
            <a:stretch/>
          </p:blipFill>
          <p:spPr>
            <a:xfrm rot="10800000">
              <a:off x="8048432" y="6194562"/>
              <a:ext cx="1042019" cy="555438"/>
            </a:xfrm>
            <a:prstGeom prst="rect">
              <a:avLst/>
            </a:prstGeom>
          </p:spPr>
        </p:pic>
        <p:sp>
          <p:nvSpPr>
            <p:cNvPr id="22" name="Slide Number Placeholder 5">
              <a:extLst>
                <a:ext uri="{FF2B5EF4-FFF2-40B4-BE49-F238E27FC236}">
                  <a16:creationId xmlns:a16="http://schemas.microsoft.com/office/drawing/2014/main" id="{D7B7F7A2-9BC3-1649-9847-3BFDD338071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8384" y="6382148"/>
              <a:ext cx="1008525" cy="41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/>
              <a:r>
                <a:rPr lang="en-GB" altLang="en-US" sz="12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2 van 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0920977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7 L 0.99618 0.00139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09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172450" y="6400800"/>
            <a:ext cx="431800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C2FC537-5F97-470B-A007-FE35E1F7B0D4}" type="slidenum">
              <a:rPr lang="en-GB" altLang="en-US">
                <a:latin typeface="Arial Black" panose="020B0A04020102020204" pitchFamily="34" charset="0"/>
              </a:rPr>
              <a:pPr/>
              <a:t>3</a:t>
            </a:fld>
            <a:endParaRPr lang="en-GB" altLang="en-US">
              <a:latin typeface="Arial Black" panose="020B0A04020102020204" pitchFamily="34" charset="0"/>
            </a:endParaRPr>
          </a:p>
        </p:txBody>
      </p:sp>
      <p:sp>
        <p:nvSpPr>
          <p:cNvPr id="2051" name="Slide Number Placeholder 5"/>
          <p:cNvSpPr txBox="1">
            <a:spLocks/>
          </p:cNvSpPr>
          <p:nvPr/>
        </p:nvSpPr>
        <p:spPr bwMode="auto">
          <a:xfrm>
            <a:off x="8316913" y="6400800"/>
            <a:ext cx="7921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en-GB" altLang="en-US" sz="1200">
                <a:latin typeface="Arial Black" panose="020B0A04020102020204" pitchFamily="34" charset="0"/>
              </a:rPr>
              <a:t>of 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0" y="6750050"/>
            <a:ext cx="72000" cy="10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366960D-BEB9-E943-9649-FA04191E2D55}"/>
              </a:ext>
            </a:extLst>
          </p:cNvPr>
          <p:cNvGrpSpPr/>
          <p:nvPr/>
        </p:nvGrpSpPr>
        <p:grpSpPr>
          <a:xfrm>
            <a:off x="8028384" y="6194562"/>
            <a:ext cx="1062067" cy="600336"/>
            <a:chOff x="8028384" y="6194562"/>
            <a:chExt cx="1062067" cy="600336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A408CFC-A29C-BF40-87D1-DDB169A2F6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4"/>
            <a:stretch/>
          </p:blipFill>
          <p:spPr>
            <a:xfrm rot="10800000">
              <a:off x="8048432" y="6194562"/>
              <a:ext cx="1042019" cy="555438"/>
            </a:xfrm>
            <a:prstGeom prst="rect">
              <a:avLst/>
            </a:prstGeom>
          </p:spPr>
        </p:pic>
        <p:sp>
          <p:nvSpPr>
            <p:cNvPr id="19" name="Slide Number Placeholder 5">
              <a:extLst>
                <a:ext uri="{FF2B5EF4-FFF2-40B4-BE49-F238E27FC236}">
                  <a16:creationId xmlns:a16="http://schemas.microsoft.com/office/drawing/2014/main" id="{EB433A0D-7BD0-334C-803B-A32EE636D86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8384" y="6382148"/>
              <a:ext cx="1008525" cy="41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/>
              <a:r>
                <a:rPr lang="en-GB" altLang="en-US" sz="12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3 van 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6929350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7 L 0.99618 0.00139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09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172450" y="6400800"/>
            <a:ext cx="431800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C2FC537-5F97-470B-A007-FE35E1F7B0D4}" type="slidenum">
              <a:rPr lang="en-GB" altLang="en-US">
                <a:latin typeface="Arial Black" panose="020B0A04020102020204" pitchFamily="34" charset="0"/>
              </a:rPr>
              <a:pPr/>
              <a:t>4</a:t>
            </a:fld>
            <a:endParaRPr lang="en-GB" altLang="en-US">
              <a:latin typeface="Arial Black" panose="020B0A04020102020204" pitchFamily="34" charset="0"/>
            </a:endParaRPr>
          </a:p>
        </p:txBody>
      </p:sp>
      <p:sp>
        <p:nvSpPr>
          <p:cNvPr id="2051" name="Slide Number Placeholder 5"/>
          <p:cNvSpPr txBox="1">
            <a:spLocks/>
          </p:cNvSpPr>
          <p:nvPr/>
        </p:nvSpPr>
        <p:spPr bwMode="auto">
          <a:xfrm>
            <a:off x="8316913" y="6400800"/>
            <a:ext cx="7921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en-GB" altLang="en-US" sz="1200">
                <a:latin typeface="Arial Black" panose="020B0A04020102020204" pitchFamily="34" charset="0"/>
              </a:rPr>
              <a:t>of 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0" y="6750050"/>
            <a:ext cx="72000" cy="10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F4F0124-EEAD-0043-AA49-387440CA8C5A}"/>
              </a:ext>
            </a:extLst>
          </p:cNvPr>
          <p:cNvGrpSpPr/>
          <p:nvPr/>
        </p:nvGrpSpPr>
        <p:grpSpPr>
          <a:xfrm>
            <a:off x="8028384" y="6194562"/>
            <a:ext cx="1062067" cy="600336"/>
            <a:chOff x="8028384" y="6194562"/>
            <a:chExt cx="1062067" cy="60033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23A875A-4C81-2949-9E6A-CF34FA42D6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4"/>
            <a:stretch/>
          </p:blipFill>
          <p:spPr>
            <a:xfrm rot="10800000">
              <a:off x="8048432" y="6194562"/>
              <a:ext cx="1042019" cy="555438"/>
            </a:xfrm>
            <a:prstGeom prst="rect">
              <a:avLst/>
            </a:prstGeom>
          </p:spPr>
        </p:pic>
        <p:sp>
          <p:nvSpPr>
            <p:cNvPr id="12" name="Slide Number Placeholder 5">
              <a:extLst>
                <a:ext uri="{FF2B5EF4-FFF2-40B4-BE49-F238E27FC236}">
                  <a16:creationId xmlns:a16="http://schemas.microsoft.com/office/drawing/2014/main" id="{4CCC91B1-5CEC-5243-B97B-49F91D95F69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8384" y="6382148"/>
              <a:ext cx="1008525" cy="41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/>
              <a:r>
                <a:rPr lang="en-GB" altLang="en-US" sz="12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4 van 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4740793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7 L 0.99618 0.00139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09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172450" y="6400800"/>
            <a:ext cx="431800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C2FC537-5F97-470B-A007-FE35E1F7B0D4}" type="slidenum">
              <a:rPr lang="en-GB" altLang="en-US">
                <a:latin typeface="Arial Black" panose="020B0A04020102020204" pitchFamily="34" charset="0"/>
              </a:rPr>
              <a:pPr/>
              <a:t>5</a:t>
            </a:fld>
            <a:endParaRPr lang="en-GB" altLang="en-US">
              <a:latin typeface="Arial Black" panose="020B0A04020102020204" pitchFamily="34" charset="0"/>
            </a:endParaRPr>
          </a:p>
        </p:txBody>
      </p:sp>
      <p:sp>
        <p:nvSpPr>
          <p:cNvPr id="2051" name="Slide Number Placeholder 5"/>
          <p:cNvSpPr txBox="1">
            <a:spLocks/>
          </p:cNvSpPr>
          <p:nvPr/>
        </p:nvSpPr>
        <p:spPr bwMode="auto">
          <a:xfrm>
            <a:off x="8316913" y="6400800"/>
            <a:ext cx="7921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en-GB" altLang="en-US" sz="1200">
                <a:latin typeface="Arial Black" panose="020B0A04020102020204" pitchFamily="34" charset="0"/>
              </a:rPr>
              <a:t>of 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0" y="6750050"/>
            <a:ext cx="72000" cy="10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40858BC-2262-084E-82C3-07A7E7515DEC}"/>
              </a:ext>
            </a:extLst>
          </p:cNvPr>
          <p:cNvGrpSpPr/>
          <p:nvPr/>
        </p:nvGrpSpPr>
        <p:grpSpPr>
          <a:xfrm>
            <a:off x="8028384" y="6194562"/>
            <a:ext cx="1062067" cy="600336"/>
            <a:chOff x="8028384" y="6194562"/>
            <a:chExt cx="1062067" cy="60033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B9DFD47-1D8D-C442-A57C-1ABA913EAC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4"/>
            <a:stretch/>
          </p:blipFill>
          <p:spPr>
            <a:xfrm rot="10800000">
              <a:off x="8048432" y="6194562"/>
              <a:ext cx="1042019" cy="555438"/>
            </a:xfrm>
            <a:prstGeom prst="rect">
              <a:avLst/>
            </a:prstGeom>
          </p:spPr>
        </p:pic>
        <p:sp>
          <p:nvSpPr>
            <p:cNvPr id="8" name="Slide Number Placeholder 5">
              <a:extLst>
                <a:ext uri="{FF2B5EF4-FFF2-40B4-BE49-F238E27FC236}">
                  <a16:creationId xmlns:a16="http://schemas.microsoft.com/office/drawing/2014/main" id="{ED393CD5-9FC0-B24F-A68D-23EA8BCD600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8384" y="6382148"/>
              <a:ext cx="1008525" cy="41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/>
              <a:r>
                <a:rPr lang="en-GB" altLang="en-US" sz="12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5 van 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2260173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7 L 0.99618 0.00139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09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172450" y="6400800"/>
            <a:ext cx="431800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C2FC537-5F97-470B-A007-FE35E1F7B0D4}" type="slidenum">
              <a:rPr lang="en-GB" altLang="en-US">
                <a:latin typeface="Arial Black" panose="020B0A04020102020204" pitchFamily="34" charset="0"/>
              </a:rPr>
              <a:pPr/>
              <a:t>6</a:t>
            </a:fld>
            <a:endParaRPr lang="en-GB" altLang="en-US">
              <a:latin typeface="Arial Black" panose="020B0A04020102020204" pitchFamily="34" charset="0"/>
            </a:endParaRPr>
          </a:p>
        </p:txBody>
      </p:sp>
      <p:sp>
        <p:nvSpPr>
          <p:cNvPr id="2051" name="Slide Number Placeholder 5"/>
          <p:cNvSpPr txBox="1">
            <a:spLocks/>
          </p:cNvSpPr>
          <p:nvPr/>
        </p:nvSpPr>
        <p:spPr bwMode="auto">
          <a:xfrm>
            <a:off x="8316913" y="6400800"/>
            <a:ext cx="7921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en-GB" altLang="en-US" sz="1200">
                <a:latin typeface="Arial Black" panose="020B0A04020102020204" pitchFamily="34" charset="0"/>
              </a:rPr>
              <a:t>of 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0" y="6750050"/>
            <a:ext cx="72000" cy="10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988DD49-DCBC-E744-B2FC-CDA8469ACCDB}"/>
              </a:ext>
            </a:extLst>
          </p:cNvPr>
          <p:cNvGrpSpPr/>
          <p:nvPr/>
        </p:nvGrpSpPr>
        <p:grpSpPr>
          <a:xfrm>
            <a:off x="8028384" y="6194562"/>
            <a:ext cx="1062067" cy="600336"/>
            <a:chOff x="8028384" y="6194562"/>
            <a:chExt cx="1062067" cy="60033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3EFEAA2-4BFE-0B41-A94E-30D6DB6A68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4"/>
            <a:stretch/>
          </p:blipFill>
          <p:spPr>
            <a:xfrm rot="10800000">
              <a:off x="8048432" y="6194562"/>
              <a:ext cx="1042019" cy="555438"/>
            </a:xfrm>
            <a:prstGeom prst="rect">
              <a:avLst/>
            </a:prstGeom>
          </p:spPr>
        </p:pic>
        <p:sp>
          <p:nvSpPr>
            <p:cNvPr id="8" name="Slide Number Placeholder 5">
              <a:extLst>
                <a:ext uri="{FF2B5EF4-FFF2-40B4-BE49-F238E27FC236}">
                  <a16:creationId xmlns:a16="http://schemas.microsoft.com/office/drawing/2014/main" id="{C1A70E64-E521-C64A-B2B4-34CE9934813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8384" y="6382148"/>
              <a:ext cx="1008525" cy="41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/>
              <a:r>
                <a:rPr lang="en-GB" altLang="en-US" sz="12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6 van 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1807737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7 L 0.99618 0.00139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09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172450" y="6400800"/>
            <a:ext cx="431800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C2FC537-5F97-470B-A007-FE35E1F7B0D4}" type="slidenum">
              <a:rPr lang="en-GB" altLang="en-US">
                <a:latin typeface="Arial Black" panose="020B0A04020102020204" pitchFamily="34" charset="0"/>
              </a:rPr>
              <a:pPr/>
              <a:t>7</a:t>
            </a:fld>
            <a:endParaRPr lang="en-GB" altLang="en-US">
              <a:latin typeface="Arial Black" panose="020B0A04020102020204" pitchFamily="34" charset="0"/>
            </a:endParaRPr>
          </a:p>
        </p:txBody>
      </p:sp>
      <p:sp>
        <p:nvSpPr>
          <p:cNvPr id="2051" name="Slide Number Placeholder 5"/>
          <p:cNvSpPr txBox="1">
            <a:spLocks/>
          </p:cNvSpPr>
          <p:nvPr/>
        </p:nvSpPr>
        <p:spPr bwMode="auto">
          <a:xfrm>
            <a:off x="8316913" y="6400800"/>
            <a:ext cx="7921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en-GB" altLang="en-US" sz="1200">
                <a:latin typeface="Arial Black" panose="020B0A04020102020204" pitchFamily="34" charset="0"/>
              </a:rPr>
              <a:t>of 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0" y="6750050"/>
            <a:ext cx="72000" cy="10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DC4F40D-F127-9C4E-838C-7CD7EB0204F1}"/>
              </a:ext>
            </a:extLst>
          </p:cNvPr>
          <p:cNvGrpSpPr/>
          <p:nvPr/>
        </p:nvGrpSpPr>
        <p:grpSpPr>
          <a:xfrm>
            <a:off x="8028384" y="6194562"/>
            <a:ext cx="1062067" cy="600336"/>
            <a:chOff x="8028384" y="6194562"/>
            <a:chExt cx="1062067" cy="60033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DF60CDD-E022-224F-BC7C-28FA0BC4A9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4"/>
            <a:stretch/>
          </p:blipFill>
          <p:spPr>
            <a:xfrm rot="10800000">
              <a:off x="8048432" y="6194562"/>
              <a:ext cx="1042019" cy="555438"/>
            </a:xfrm>
            <a:prstGeom prst="rect">
              <a:avLst/>
            </a:prstGeom>
          </p:spPr>
        </p:pic>
        <p:sp>
          <p:nvSpPr>
            <p:cNvPr id="8" name="Slide Number Placeholder 5">
              <a:extLst>
                <a:ext uri="{FF2B5EF4-FFF2-40B4-BE49-F238E27FC236}">
                  <a16:creationId xmlns:a16="http://schemas.microsoft.com/office/drawing/2014/main" id="{DCF04EE1-666D-9642-9FA1-BC7CDFE26B7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8384" y="6382148"/>
              <a:ext cx="1008525" cy="41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/>
              <a:r>
                <a:rPr lang="en-GB" altLang="en-US" sz="12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7 van 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9006505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7 L 0.99618 0.00139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09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172450" y="6400800"/>
            <a:ext cx="431800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C2FC537-5F97-470B-A007-FE35E1F7B0D4}" type="slidenum">
              <a:rPr lang="en-GB" altLang="en-US">
                <a:latin typeface="Arial Black" panose="020B0A04020102020204" pitchFamily="34" charset="0"/>
              </a:rPr>
              <a:pPr/>
              <a:t>8</a:t>
            </a:fld>
            <a:endParaRPr lang="en-GB" altLang="en-US">
              <a:latin typeface="Arial Black" panose="020B0A04020102020204" pitchFamily="34" charset="0"/>
            </a:endParaRPr>
          </a:p>
        </p:txBody>
      </p:sp>
      <p:sp>
        <p:nvSpPr>
          <p:cNvPr id="2051" name="Slide Number Placeholder 5"/>
          <p:cNvSpPr txBox="1">
            <a:spLocks/>
          </p:cNvSpPr>
          <p:nvPr/>
        </p:nvSpPr>
        <p:spPr bwMode="auto">
          <a:xfrm>
            <a:off x="8316913" y="6400800"/>
            <a:ext cx="7921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en-GB" altLang="en-US" sz="1200">
                <a:latin typeface="Arial Black" panose="020B0A04020102020204" pitchFamily="34" charset="0"/>
              </a:rPr>
              <a:t>of 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0" y="6750050"/>
            <a:ext cx="72000" cy="10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67F753E-9196-8249-974B-B79A2280DDAE}"/>
              </a:ext>
            </a:extLst>
          </p:cNvPr>
          <p:cNvGrpSpPr/>
          <p:nvPr/>
        </p:nvGrpSpPr>
        <p:grpSpPr>
          <a:xfrm>
            <a:off x="8028384" y="6194562"/>
            <a:ext cx="1062067" cy="600336"/>
            <a:chOff x="8028384" y="6194562"/>
            <a:chExt cx="1062067" cy="60033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A9249BC-441D-7640-B2C2-4A1E0BCE12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4"/>
            <a:stretch/>
          </p:blipFill>
          <p:spPr>
            <a:xfrm rot="10800000">
              <a:off x="8048432" y="6194562"/>
              <a:ext cx="1042019" cy="555438"/>
            </a:xfrm>
            <a:prstGeom prst="rect">
              <a:avLst/>
            </a:prstGeom>
          </p:spPr>
        </p:pic>
        <p:sp>
          <p:nvSpPr>
            <p:cNvPr id="8" name="Slide Number Placeholder 5">
              <a:extLst>
                <a:ext uri="{FF2B5EF4-FFF2-40B4-BE49-F238E27FC236}">
                  <a16:creationId xmlns:a16="http://schemas.microsoft.com/office/drawing/2014/main" id="{359F62FB-FD8C-2D4F-928C-37752986047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8384" y="6382148"/>
              <a:ext cx="1008525" cy="41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/>
              <a:r>
                <a:rPr lang="en-GB" altLang="en-US" sz="12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8 van 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8682360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7 L 0.99618 0.00139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09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172450" y="6400800"/>
            <a:ext cx="431800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C2FC537-5F97-470B-A007-FE35E1F7B0D4}" type="slidenum">
              <a:rPr lang="en-GB" altLang="en-US">
                <a:latin typeface="Arial Black" panose="020B0A04020102020204" pitchFamily="34" charset="0"/>
              </a:rPr>
              <a:pPr/>
              <a:t>9</a:t>
            </a:fld>
            <a:endParaRPr lang="en-GB" altLang="en-US">
              <a:latin typeface="Arial Black" panose="020B0A04020102020204" pitchFamily="34" charset="0"/>
            </a:endParaRPr>
          </a:p>
        </p:txBody>
      </p:sp>
      <p:sp>
        <p:nvSpPr>
          <p:cNvPr id="2051" name="Slide Number Placeholder 5"/>
          <p:cNvSpPr txBox="1">
            <a:spLocks/>
          </p:cNvSpPr>
          <p:nvPr/>
        </p:nvSpPr>
        <p:spPr bwMode="auto">
          <a:xfrm>
            <a:off x="8316913" y="6400800"/>
            <a:ext cx="7921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en-GB" altLang="en-US" sz="1200">
                <a:latin typeface="Arial Black" panose="020B0A04020102020204" pitchFamily="34" charset="0"/>
              </a:rPr>
              <a:t>of 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0" y="6750050"/>
            <a:ext cx="72000" cy="10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B3AC622-35CF-874E-9C2E-FAEB4DB06C69}"/>
              </a:ext>
            </a:extLst>
          </p:cNvPr>
          <p:cNvGrpSpPr/>
          <p:nvPr/>
        </p:nvGrpSpPr>
        <p:grpSpPr>
          <a:xfrm>
            <a:off x="8028384" y="6194562"/>
            <a:ext cx="1062067" cy="600336"/>
            <a:chOff x="8028384" y="6194562"/>
            <a:chExt cx="1062067" cy="60033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CC0DF44-598A-DC4E-95E4-A440880C9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4"/>
            <a:stretch/>
          </p:blipFill>
          <p:spPr>
            <a:xfrm rot="10800000">
              <a:off x="8048432" y="6194562"/>
              <a:ext cx="1042019" cy="555438"/>
            </a:xfrm>
            <a:prstGeom prst="rect">
              <a:avLst/>
            </a:prstGeom>
          </p:spPr>
        </p:pic>
        <p:sp>
          <p:nvSpPr>
            <p:cNvPr id="8" name="Slide Number Placeholder 5">
              <a:extLst>
                <a:ext uri="{FF2B5EF4-FFF2-40B4-BE49-F238E27FC236}">
                  <a16:creationId xmlns:a16="http://schemas.microsoft.com/office/drawing/2014/main" id="{5F4C8CA9-B018-BF4D-8C1C-37EFF27A7A9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8384" y="6382148"/>
              <a:ext cx="1008525" cy="41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/>
              <a:r>
                <a:rPr lang="en-GB" altLang="en-US" sz="12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9 van 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1872445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7 L 0.99618 0.00139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09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172450" y="6400800"/>
            <a:ext cx="431800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C2FC537-5F97-470B-A007-FE35E1F7B0D4}" type="slidenum">
              <a:rPr lang="en-GB" altLang="en-US">
                <a:latin typeface="Arial Black" panose="020B0A04020102020204" pitchFamily="34" charset="0"/>
              </a:rPr>
              <a:pPr/>
              <a:t>10</a:t>
            </a:fld>
            <a:endParaRPr lang="en-GB" altLang="en-US">
              <a:latin typeface="Arial Black" panose="020B0A04020102020204" pitchFamily="34" charset="0"/>
            </a:endParaRPr>
          </a:p>
        </p:txBody>
      </p:sp>
      <p:sp>
        <p:nvSpPr>
          <p:cNvPr id="2051" name="Slide Number Placeholder 5"/>
          <p:cNvSpPr txBox="1">
            <a:spLocks/>
          </p:cNvSpPr>
          <p:nvPr/>
        </p:nvSpPr>
        <p:spPr bwMode="auto">
          <a:xfrm>
            <a:off x="8316913" y="6400800"/>
            <a:ext cx="7921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en-GB" altLang="en-US" sz="1200">
                <a:latin typeface="Arial Black" panose="020B0A04020102020204" pitchFamily="34" charset="0"/>
              </a:rPr>
              <a:t>of 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0" y="6750050"/>
            <a:ext cx="72000" cy="10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CAB30F1-CC17-344F-93D3-4084C962067A}"/>
              </a:ext>
            </a:extLst>
          </p:cNvPr>
          <p:cNvGrpSpPr/>
          <p:nvPr/>
        </p:nvGrpSpPr>
        <p:grpSpPr>
          <a:xfrm>
            <a:off x="8028384" y="6194562"/>
            <a:ext cx="1062067" cy="600336"/>
            <a:chOff x="8028384" y="6194562"/>
            <a:chExt cx="1062067" cy="60033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15BCE7C-E95A-D542-A3FA-52BDC34A0E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4"/>
            <a:stretch/>
          </p:blipFill>
          <p:spPr>
            <a:xfrm rot="10800000">
              <a:off x="8048432" y="6194562"/>
              <a:ext cx="1042019" cy="555438"/>
            </a:xfrm>
            <a:prstGeom prst="rect">
              <a:avLst/>
            </a:prstGeom>
          </p:spPr>
        </p:pic>
        <p:sp>
          <p:nvSpPr>
            <p:cNvPr id="8" name="Slide Number Placeholder 5">
              <a:extLst>
                <a:ext uri="{FF2B5EF4-FFF2-40B4-BE49-F238E27FC236}">
                  <a16:creationId xmlns:a16="http://schemas.microsoft.com/office/drawing/2014/main" id="{72162E3A-148F-8341-A5C2-D36C7A10B7B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8384" y="6382148"/>
              <a:ext cx="1008525" cy="41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/>
              <a:r>
                <a:rPr lang="en-GB" altLang="en-US" sz="12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10 van 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103564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7 L 0.99618 0.00139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09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172450" y="6400800"/>
            <a:ext cx="431800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C2FC537-5F97-470B-A007-FE35E1F7B0D4}" type="slidenum">
              <a:rPr lang="en-GB" altLang="en-US">
                <a:latin typeface="Arial Black" panose="020B0A04020102020204" pitchFamily="34" charset="0"/>
              </a:rPr>
              <a:pPr/>
              <a:t>11</a:t>
            </a:fld>
            <a:endParaRPr lang="en-GB" altLang="en-US">
              <a:latin typeface="Arial Black" panose="020B0A04020102020204" pitchFamily="34" charset="0"/>
            </a:endParaRPr>
          </a:p>
        </p:txBody>
      </p:sp>
      <p:sp>
        <p:nvSpPr>
          <p:cNvPr id="2051" name="Slide Number Placeholder 5"/>
          <p:cNvSpPr txBox="1">
            <a:spLocks/>
          </p:cNvSpPr>
          <p:nvPr/>
        </p:nvSpPr>
        <p:spPr bwMode="auto">
          <a:xfrm>
            <a:off x="8316913" y="6400800"/>
            <a:ext cx="7921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en-GB" altLang="en-US" sz="1200">
                <a:latin typeface="Arial Black" panose="020B0A04020102020204" pitchFamily="34" charset="0"/>
              </a:rPr>
              <a:t>of 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0" y="6750050"/>
            <a:ext cx="72000" cy="10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7726693-4ECC-1C41-88D0-43A87B9AFA95}"/>
              </a:ext>
            </a:extLst>
          </p:cNvPr>
          <p:cNvGrpSpPr/>
          <p:nvPr/>
        </p:nvGrpSpPr>
        <p:grpSpPr>
          <a:xfrm>
            <a:off x="8028384" y="6194562"/>
            <a:ext cx="1062067" cy="600336"/>
            <a:chOff x="8028384" y="6194562"/>
            <a:chExt cx="1062067" cy="60033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D8FC478-0E2B-684F-83D9-2A9686E887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4"/>
            <a:stretch/>
          </p:blipFill>
          <p:spPr>
            <a:xfrm rot="10800000">
              <a:off x="8048432" y="6194562"/>
              <a:ext cx="1042019" cy="555438"/>
            </a:xfrm>
            <a:prstGeom prst="rect">
              <a:avLst/>
            </a:prstGeom>
          </p:spPr>
        </p:pic>
        <p:sp>
          <p:nvSpPr>
            <p:cNvPr id="8" name="Slide Number Placeholder 5">
              <a:extLst>
                <a:ext uri="{FF2B5EF4-FFF2-40B4-BE49-F238E27FC236}">
                  <a16:creationId xmlns:a16="http://schemas.microsoft.com/office/drawing/2014/main" id="{ADE287EC-041A-2D44-8782-0E19E00A009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8384" y="6382148"/>
              <a:ext cx="1008525" cy="41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/>
              <a:r>
                <a:rPr lang="en-GB" altLang="en-US" sz="12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11 van 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5007757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7 L 0.99618 0.00139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09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172450" y="6400800"/>
            <a:ext cx="431800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C2FC537-5F97-470B-A007-FE35E1F7B0D4}" type="slidenum">
              <a:rPr lang="en-GB" altLang="en-US">
                <a:latin typeface="Arial Black" panose="020B0A04020102020204" pitchFamily="34" charset="0"/>
              </a:rPr>
              <a:pPr/>
              <a:t>12</a:t>
            </a:fld>
            <a:endParaRPr lang="en-GB" altLang="en-US">
              <a:latin typeface="Arial Black" panose="020B0A04020102020204" pitchFamily="34" charset="0"/>
            </a:endParaRPr>
          </a:p>
        </p:txBody>
      </p:sp>
      <p:sp>
        <p:nvSpPr>
          <p:cNvPr id="2051" name="Slide Number Placeholder 5"/>
          <p:cNvSpPr txBox="1">
            <a:spLocks/>
          </p:cNvSpPr>
          <p:nvPr/>
        </p:nvSpPr>
        <p:spPr bwMode="auto">
          <a:xfrm>
            <a:off x="8316913" y="6400800"/>
            <a:ext cx="7921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en-GB" altLang="en-US" sz="1200">
                <a:latin typeface="Arial Black" panose="020B0A04020102020204" pitchFamily="34" charset="0"/>
              </a:rPr>
              <a:t>of 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0" y="6750050"/>
            <a:ext cx="72000" cy="10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E0592A4-4064-2B44-974E-43DB8E71C4ED}"/>
              </a:ext>
            </a:extLst>
          </p:cNvPr>
          <p:cNvGrpSpPr/>
          <p:nvPr/>
        </p:nvGrpSpPr>
        <p:grpSpPr>
          <a:xfrm>
            <a:off x="8028384" y="6194562"/>
            <a:ext cx="1062067" cy="600336"/>
            <a:chOff x="8028384" y="6194562"/>
            <a:chExt cx="1062067" cy="60033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32F0E2E-B0DC-9247-B3B6-895E76CEED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4"/>
            <a:stretch/>
          </p:blipFill>
          <p:spPr>
            <a:xfrm rot="10800000">
              <a:off x="8048432" y="6194562"/>
              <a:ext cx="1042019" cy="555438"/>
            </a:xfrm>
            <a:prstGeom prst="rect">
              <a:avLst/>
            </a:prstGeom>
          </p:spPr>
        </p:pic>
        <p:sp>
          <p:nvSpPr>
            <p:cNvPr id="8" name="Slide Number Placeholder 5">
              <a:extLst>
                <a:ext uri="{FF2B5EF4-FFF2-40B4-BE49-F238E27FC236}">
                  <a16:creationId xmlns:a16="http://schemas.microsoft.com/office/drawing/2014/main" id="{0885B7E4-7E17-6243-84A8-C599AEBD20C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8384" y="6382148"/>
              <a:ext cx="1008525" cy="41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/>
              <a:r>
                <a:rPr lang="en-GB" altLang="en-US" sz="12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12 van 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2851319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7 L 0.99618 0.00139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09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172450" y="6400800"/>
            <a:ext cx="431800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C2FC537-5F97-470B-A007-FE35E1F7B0D4}" type="slidenum">
              <a:rPr lang="en-GB" altLang="en-US">
                <a:latin typeface="Arial Black" panose="020B0A04020102020204" pitchFamily="34" charset="0"/>
              </a:rPr>
              <a:pPr/>
              <a:t>13</a:t>
            </a:fld>
            <a:endParaRPr lang="en-GB" altLang="en-US">
              <a:latin typeface="Arial Black" panose="020B0A04020102020204" pitchFamily="34" charset="0"/>
            </a:endParaRPr>
          </a:p>
        </p:txBody>
      </p:sp>
      <p:sp>
        <p:nvSpPr>
          <p:cNvPr id="2051" name="Slide Number Placeholder 5"/>
          <p:cNvSpPr txBox="1">
            <a:spLocks/>
          </p:cNvSpPr>
          <p:nvPr/>
        </p:nvSpPr>
        <p:spPr bwMode="auto">
          <a:xfrm>
            <a:off x="8316913" y="6400800"/>
            <a:ext cx="7921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en-GB" altLang="en-US" sz="1200">
                <a:latin typeface="Arial Black" panose="020B0A04020102020204" pitchFamily="34" charset="0"/>
              </a:rPr>
              <a:t>of 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0" y="6750050"/>
            <a:ext cx="72000" cy="10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50D92A3-0616-5844-8A00-31605ECE30DB}"/>
              </a:ext>
            </a:extLst>
          </p:cNvPr>
          <p:cNvGrpSpPr/>
          <p:nvPr/>
        </p:nvGrpSpPr>
        <p:grpSpPr>
          <a:xfrm>
            <a:off x="8028384" y="6194562"/>
            <a:ext cx="1062067" cy="600336"/>
            <a:chOff x="8028384" y="6194562"/>
            <a:chExt cx="1062067" cy="60033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BD847CF-863A-124F-A573-45C298FC0D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4"/>
            <a:stretch/>
          </p:blipFill>
          <p:spPr>
            <a:xfrm rot="10800000">
              <a:off x="8048432" y="6194562"/>
              <a:ext cx="1042019" cy="555438"/>
            </a:xfrm>
            <a:prstGeom prst="rect">
              <a:avLst/>
            </a:prstGeom>
          </p:spPr>
        </p:pic>
        <p:sp>
          <p:nvSpPr>
            <p:cNvPr id="8" name="Slide Number Placeholder 5">
              <a:extLst>
                <a:ext uri="{FF2B5EF4-FFF2-40B4-BE49-F238E27FC236}">
                  <a16:creationId xmlns:a16="http://schemas.microsoft.com/office/drawing/2014/main" id="{9A1B152C-F19E-D042-BD6D-241FB23B44E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8384" y="6382148"/>
              <a:ext cx="1008525" cy="41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/>
              <a:r>
                <a:rPr lang="en-GB" altLang="en-US" sz="12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13 van 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6850243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7 L 0.99618 0.00139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09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172450" y="6400800"/>
            <a:ext cx="431800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C2FC537-5F97-470B-A007-FE35E1F7B0D4}" type="slidenum">
              <a:rPr lang="en-GB" altLang="en-US">
                <a:latin typeface="Arial Black" panose="020B0A04020102020204" pitchFamily="34" charset="0"/>
              </a:rPr>
              <a:pPr/>
              <a:t>14</a:t>
            </a:fld>
            <a:endParaRPr lang="en-GB" altLang="en-US">
              <a:latin typeface="Arial Black" panose="020B0A04020102020204" pitchFamily="34" charset="0"/>
            </a:endParaRPr>
          </a:p>
        </p:txBody>
      </p:sp>
      <p:sp>
        <p:nvSpPr>
          <p:cNvPr id="2051" name="Slide Number Placeholder 5"/>
          <p:cNvSpPr txBox="1">
            <a:spLocks/>
          </p:cNvSpPr>
          <p:nvPr/>
        </p:nvSpPr>
        <p:spPr bwMode="auto">
          <a:xfrm>
            <a:off x="8316913" y="6400800"/>
            <a:ext cx="7921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en-GB" altLang="en-US" sz="1200">
                <a:latin typeface="Arial Black" panose="020B0A04020102020204" pitchFamily="34" charset="0"/>
              </a:rPr>
              <a:t>of 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0" y="6750050"/>
            <a:ext cx="72000" cy="10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91B47FE-D20F-0F4E-B9CB-E7663860DE9D}"/>
              </a:ext>
            </a:extLst>
          </p:cNvPr>
          <p:cNvGrpSpPr/>
          <p:nvPr/>
        </p:nvGrpSpPr>
        <p:grpSpPr>
          <a:xfrm>
            <a:off x="8028384" y="6194562"/>
            <a:ext cx="1062067" cy="600336"/>
            <a:chOff x="8028384" y="6194562"/>
            <a:chExt cx="1062067" cy="60033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63C02CA-199F-494E-9CB2-F8EB808E2E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4"/>
            <a:stretch/>
          </p:blipFill>
          <p:spPr>
            <a:xfrm rot="10800000">
              <a:off x="8048432" y="6194562"/>
              <a:ext cx="1042019" cy="555438"/>
            </a:xfrm>
            <a:prstGeom prst="rect">
              <a:avLst/>
            </a:prstGeom>
          </p:spPr>
        </p:pic>
        <p:sp>
          <p:nvSpPr>
            <p:cNvPr id="8" name="Slide Number Placeholder 5">
              <a:extLst>
                <a:ext uri="{FF2B5EF4-FFF2-40B4-BE49-F238E27FC236}">
                  <a16:creationId xmlns:a16="http://schemas.microsoft.com/office/drawing/2014/main" id="{254F5506-565C-5F47-BC7A-9DCB58020CE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8384" y="6382148"/>
              <a:ext cx="1008525" cy="41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/>
              <a:r>
                <a:rPr lang="en-GB" altLang="en-US" sz="12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14 van 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4327466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7 L 0.99618 0.00139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09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172450" y="6400800"/>
            <a:ext cx="431800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C2FC537-5F97-470B-A007-FE35E1F7B0D4}" type="slidenum">
              <a:rPr lang="en-GB" altLang="en-US">
                <a:latin typeface="Arial Black" panose="020B0A04020102020204" pitchFamily="34" charset="0"/>
              </a:rPr>
              <a:pPr/>
              <a:t>15</a:t>
            </a:fld>
            <a:endParaRPr lang="en-GB" altLang="en-US">
              <a:latin typeface="Arial Black" panose="020B0A04020102020204" pitchFamily="34" charset="0"/>
            </a:endParaRPr>
          </a:p>
        </p:txBody>
      </p:sp>
      <p:sp>
        <p:nvSpPr>
          <p:cNvPr id="2051" name="Slide Number Placeholder 5"/>
          <p:cNvSpPr txBox="1">
            <a:spLocks/>
          </p:cNvSpPr>
          <p:nvPr/>
        </p:nvSpPr>
        <p:spPr bwMode="auto">
          <a:xfrm>
            <a:off x="8316913" y="6400800"/>
            <a:ext cx="7921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en-GB" altLang="en-US" sz="1200">
                <a:latin typeface="Arial Black" panose="020B0A04020102020204" pitchFamily="34" charset="0"/>
              </a:rPr>
              <a:t>of 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0" y="6750050"/>
            <a:ext cx="72000" cy="10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4C2D80E-1E2F-A347-87C7-71283C026375}"/>
              </a:ext>
            </a:extLst>
          </p:cNvPr>
          <p:cNvGrpSpPr/>
          <p:nvPr/>
        </p:nvGrpSpPr>
        <p:grpSpPr>
          <a:xfrm>
            <a:off x="8028384" y="6194562"/>
            <a:ext cx="1062067" cy="600336"/>
            <a:chOff x="8028384" y="6194562"/>
            <a:chExt cx="1062067" cy="60033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DA5F24E-4591-6444-BB1F-9430612EC5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4"/>
            <a:stretch/>
          </p:blipFill>
          <p:spPr>
            <a:xfrm rot="10800000">
              <a:off x="8048432" y="6194562"/>
              <a:ext cx="1042019" cy="555438"/>
            </a:xfrm>
            <a:prstGeom prst="rect">
              <a:avLst/>
            </a:prstGeom>
          </p:spPr>
        </p:pic>
        <p:sp>
          <p:nvSpPr>
            <p:cNvPr id="8" name="Slide Number Placeholder 5">
              <a:extLst>
                <a:ext uri="{FF2B5EF4-FFF2-40B4-BE49-F238E27FC236}">
                  <a16:creationId xmlns:a16="http://schemas.microsoft.com/office/drawing/2014/main" id="{D101036C-821A-0F4F-8FA4-64956158454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8384" y="6382148"/>
              <a:ext cx="1008525" cy="41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/>
              <a:r>
                <a:rPr lang="en-GB" altLang="en-US" sz="12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15 van 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4529572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7 L 0.99618 0.00139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09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172450" y="6400800"/>
            <a:ext cx="431800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C2FC537-5F97-470B-A007-FE35E1F7B0D4}" type="slidenum">
              <a:rPr lang="en-GB" altLang="en-US">
                <a:latin typeface="Arial Black" panose="020B0A04020102020204" pitchFamily="34" charset="0"/>
              </a:rPr>
              <a:pPr/>
              <a:t>16</a:t>
            </a:fld>
            <a:endParaRPr lang="en-GB" altLang="en-US">
              <a:latin typeface="Arial Black" panose="020B0A04020102020204" pitchFamily="34" charset="0"/>
            </a:endParaRPr>
          </a:p>
        </p:txBody>
      </p:sp>
      <p:sp>
        <p:nvSpPr>
          <p:cNvPr id="2051" name="Slide Number Placeholder 5"/>
          <p:cNvSpPr txBox="1">
            <a:spLocks/>
          </p:cNvSpPr>
          <p:nvPr/>
        </p:nvSpPr>
        <p:spPr bwMode="auto">
          <a:xfrm>
            <a:off x="8316913" y="6400800"/>
            <a:ext cx="7921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en-GB" altLang="en-US" sz="1200">
                <a:latin typeface="Arial Black" panose="020B0A04020102020204" pitchFamily="34" charset="0"/>
              </a:rPr>
              <a:t>of 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0" y="6750050"/>
            <a:ext cx="72000" cy="10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7898581-5334-7242-8A1A-F079D4716537}"/>
              </a:ext>
            </a:extLst>
          </p:cNvPr>
          <p:cNvGrpSpPr/>
          <p:nvPr/>
        </p:nvGrpSpPr>
        <p:grpSpPr>
          <a:xfrm>
            <a:off x="8028384" y="6194562"/>
            <a:ext cx="1062067" cy="600336"/>
            <a:chOff x="8028384" y="6194562"/>
            <a:chExt cx="1062067" cy="60033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827F1DF-E92B-6B47-A859-EADB2A914F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4"/>
            <a:stretch/>
          </p:blipFill>
          <p:spPr>
            <a:xfrm rot="10800000">
              <a:off x="8048432" y="6194562"/>
              <a:ext cx="1042019" cy="555438"/>
            </a:xfrm>
            <a:prstGeom prst="rect">
              <a:avLst/>
            </a:prstGeom>
          </p:spPr>
        </p:pic>
        <p:sp>
          <p:nvSpPr>
            <p:cNvPr id="8" name="Slide Number Placeholder 5">
              <a:extLst>
                <a:ext uri="{FF2B5EF4-FFF2-40B4-BE49-F238E27FC236}">
                  <a16:creationId xmlns:a16="http://schemas.microsoft.com/office/drawing/2014/main" id="{062E89F4-78DE-FB49-8404-A80C511A014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8384" y="6382148"/>
              <a:ext cx="1008525" cy="41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/>
              <a:r>
                <a:rPr lang="en-GB" altLang="en-US" sz="12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16 van 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4029672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7 L 0.99618 0.00139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09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172450" y="6400800"/>
            <a:ext cx="431800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C2FC537-5F97-470B-A007-FE35E1F7B0D4}" type="slidenum">
              <a:rPr lang="en-GB" altLang="en-US">
                <a:latin typeface="Arial Black" panose="020B0A04020102020204" pitchFamily="34" charset="0"/>
              </a:rPr>
              <a:pPr/>
              <a:t>17</a:t>
            </a:fld>
            <a:endParaRPr lang="en-GB" altLang="en-US">
              <a:latin typeface="Arial Black" panose="020B0A04020102020204" pitchFamily="34" charset="0"/>
            </a:endParaRPr>
          </a:p>
        </p:txBody>
      </p:sp>
      <p:sp>
        <p:nvSpPr>
          <p:cNvPr id="2051" name="Slide Number Placeholder 5"/>
          <p:cNvSpPr txBox="1">
            <a:spLocks/>
          </p:cNvSpPr>
          <p:nvPr/>
        </p:nvSpPr>
        <p:spPr bwMode="auto">
          <a:xfrm>
            <a:off x="8316913" y="6400800"/>
            <a:ext cx="7921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en-GB" altLang="en-US" sz="1200">
                <a:latin typeface="Arial Black" panose="020B0A04020102020204" pitchFamily="34" charset="0"/>
              </a:rPr>
              <a:t>of 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0" y="6750050"/>
            <a:ext cx="72000" cy="10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730EF77-6FF3-1246-A70B-BBF6BA03E6C8}"/>
              </a:ext>
            </a:extLst>
          </p:cNvPr>
          <p:cNvGrpSpPr/>
          <p:nvPr/>
        </p:nvGrpSpPr>
        <p:grpSpPr>
          <a:xfrm>
            <a:off x="8028384" y="6194562"/>
            <a:ext cx="1062067" cy="600336"/>
            <a:chOff x="8028384" y="6194562"/>
            <a:chExt cx="1062067" cy="60033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7BC8652-3538-894D-B9BA-6670DF6DB3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4"/>
            <a:stretch/>
          </p:blipFill>
          <p:spPr>
            <a:xfrm rot="10800000">
              <a:off x="8048432" y="6194562"/>
              <a:ext cx="1042019" cy="555438"/>
            </a:xfrm>
            <a:prstGeom prst="rect">
              <a:avLst/>
            </a:prstGeom>
          </p:spPr>
        </p:pic>
        <p:sp>
          <p:nvSpPr>
            <p:cNvPr id="8" name="Slide Number Placeholder 5">
              <a:extLst>
                <a:ext uri="{FF2B5EF4-FFF2-40B4-BE49-F238E27FC236}">
                  <a16:creationId xmlns:a16="http://schemas.microsoft.com/office/drawing/2014/main" id="{7F7378DC-D947-8240-AFB8-FB2E0AEEB11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8384" y="6382148"/>
              <a:ext cx="1008525" cy="41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/>
              <a:r>
                <a:rPr lang="en-GB" altLang="en-US" sz="12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17 van 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3908036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7 L 0.99618 0.00139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09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172450" y="6400800"/>
            <a:ext cx="431800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C2FC537-5F97-470B-A007-FE35E1F7B0D4}" type="slidenum">
              <a:rPr lang="en-GB" altLang="en-US">
                <a:latin typeface="Arial Black" panose="020B0A04020102020204" pitchFamily="34" charset="0"/>
              </a:rPr>
              <a:pPr/>
              <a:t>18</a:t>
            </a:fld>
            <a:endParaRPr lang="en-GB" altLang="en-US">
              <a:latin typeface="Arial Black" panose="020B0A04020102020204" pitchFamily="34" charset="0"/>
            </a:endParaRPr>
          </a:p>
        </p:txBody>
      </p:sp>
      <p:sp>
        <p:nvSpPr>
          <p:cNvPr id="2051" name="Slide Number Placeholder 5"/>
          <p:cNvSpPr txBox="1">
            <a:spLocks/>
          </p:cNvSpPr>
          <p:nvPr/>
        </p:nvSpPr>
        <p:spPr bwMode="auto">
          <a:xfrm>
            <a:off x="8316913" y="6400800"/>
            <a:ext cx="7921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en-GB" altLang="en-US" sz="1200">
                <a:latin typeface="Arial Black" panose="020B0A04020102020204" pitchFamily="34" charset="0"/>
              </a:rPr>
              <a:t>of 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0" y="6750050"/>
            <a:ext cx="72000" cy="10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AE64977-0BBE-324B-979C-EA7D27FA8002}"/>
              </a:ext>
            </a:extLst>
          </p:cNvPr>
          <p:cNvGrpSpPr/>
          <p:nvPr/>
        </p:nvGrpSpPr>
        <p:grpSpPr>
          <a:xfrm>
            <a:off x="8028384" y="6194562"/>
            <a:ext cx="1062067" cy="600336"/>
            <a:chOff x="8028384" y="6194562"/>
            <a:chExt cx="1062067" cy="60033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E5ECF2A-9B98-894B-826A-B7C14E9CF2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4"/>
            <a:stretch/>
          </p:blipFill>
          <p:spPr>
            <a:xfrm rot="10800000">
              <a:off x="8048432" y="6194562"/>
              <a:ext cx="1042019" cy="555438"/>
            </a:xfrm>
            <a:prstGeom prst="rect">
              <a:avLst/>
            </a:prstGeom>
          </p:spPr>
        </p:pic>
        <p:sp>
          <p:nvSpPr>
            <p:cNvPr id="8" name="Slide Number Placeholder 5">
              <a:extLst>
                <a:ext uri="{FF2B5EF4-FFF2-40B4-BE49-F238E27FC236}">
                  <a16:creationId xmlns:a16="http://schemas.microsoft.com/office/drawing/2014/main" id="{6EC4B1A5-4E04-E643-AEB4-FEB4CD235D4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8384" y="6382148"/>
              <a:ext cx="1008525" cy="41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/>
              <a:r>
                <a:rPr lang="en-GB" altLang="en-US" sz="12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18 van 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162621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7 L 0.99618 0.00139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09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172450" y="6400800"/>
            <a:ext cx="431800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C2FC537-5F97-470B-A007-FE35E1F7B0D4}" type="slidenum">
              <a:rPr lang="en-GB" altLang="en-US">
                <a:latin typeface="Arial Black" panose="020B0A04020102020204" pitchFamily="34" charset="0"/>
              </a:rPr>
              <a:pPr/>
              <a:t>19</a:t>
            </a:fld>
            <a:endParaRPr lang="en-GB" altLang="en-US">
              <a:latin typeface="Arial Black" panose="020B0A04020102020204" pitchFamily="34" charset="0"/>
            </a:endParaRPr>
          </a:p>
        </p:txBody>
      </p:sp>
      <p:sp>
        <p:nvSpPr>
          <p:cNvPr id="2051" name="Slide Number Placeholder 5"/>
          <p:cNvSpPr txBox="1">
            <a:spLocks/>
          </p:cNvSpPr>
          <p:nvPr/>
        </p:nvSpPr>
        <p:spPr bwMode="auto">
          <a:xfrm>
            <a:off x="8316913" y="6400800"/>
            <a:ext cx="7921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en-GB" altLang="en-US" sz="1200">
                <a:latin typeface="Arial Black" panose="020B0A04020102020204" pitchFamily="34" charset="0"/>
              </a:rPr>
              <a:t>of 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0" y="6750050"/>
            <a:ext cx="72000" cy="10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26C2F04-83AA-064F-BF87-3A1E9D845A98}"/>
              </a:ext>
            </a:extLst>
          </p:cNvPr>
          <p:cNvGrpSpPr/>
          <p:nvPr/>
        </p:nvGrpSpPr>
        <p:grpSpPr>
          <a:xfrm>
            <a:off x="8028384" y="6194562"/>
            <a:ext cx="1062067" cy="600336"/>
            <a:chOff x="8028384" y="6194562"/>
            <a:chExt cx="1062067" cy="60033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A9D1FB4-F8DC-3549-AC59-999CDA6679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4"/>
            <a:stretch/>
          </p:blipFill>
          <p:spPr>
            <a:xfrm rot="10800000">
              <a:off x="8048432" y="6194562"/>
              <a:ext cx="1042019" cy="555438"/>
            </a:xfrm>
            <a:prstGeom prst="rect">
              <a:avLst/>
            </a:prstGeom>
          </p:spPr>
        </p:pic>
        <p:sp>
          <p:nvSpPr>
            <p:cNvPr id="8" name="Slide Number Placeholder 5">
              <a:extLst>
                <a:ext uri="{FF2B5EF4-FFF2-40B4-BE49-F238E27FC236}">
                  <a16:creationId xmlns:a16="http://schemas.microsoft.com/office/drawing/2014/main" id="{833ABD97-A804-9F4B-8555-40DD536C9C8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8384" y="6382148"/>
              <a:ext cx="1008525" cy="41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/>
              <a:r>
                <a:rPr lang="en-GB" altLang="en-US" sz="12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19 van 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7123337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7 L 0.99618 0.00139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09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172450" y="6400800"/>
            <a:ext cx="431800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C2FC537-5F97-470B-A007-FE35E1F7B0D4}" type="slidenum">
              <a:rPr lang="en-GB" altLang="en-US">
                <a:latin typeface="Arial Black" panose="020B0A04020102020204" pitchFamily="34" charset="0"/>
              </a:rPr>
              <a:pPr/>
              <a:t>20</a:t>
            </a:fld>
            <a:endParaRPr lang="en-GB" altLang="en-US">
              <a:latin typeface="Arial Black" panose="020B0A04020102020204" pitchFamily="34" charset="0"/>
            </a:endParaRPr>
          </a:p>
        </p:txBody>
      </p:sp>
      <p:sp>
        <p:nvSpPr>
          <p:cNvPr id="2051" name="Slide Number Placeholder 5"/>
          <p:cNvSpPr txBox="1">
            <a:spLocks/>
          </p:cNvSpPr>
          <p:nvPr/>
        </p:nvSpPr>
        <p:spPr bwMode="auto">
          <a:xfrm>
            <a:off x="8316913" y="6400800"/>
            <a:ext cx="7921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en-GB" altLang="en-US" sz="1200">
                <a:latin typeface="Arial Black" panose="020B0A04020102020204" pitchFamily="34" charset="0"/>
              </a:rPr>
              <a:t>of 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750050"/>
            <a:ext cx="9144000" cy="1079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0" y="6750050"/>
            <a:ext cx="72000" cy="10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23016D7-DF0F-3F42-9316-A7FD37F85205}"/>
              </a:ext>
            </a:extLst>
          </p:cNvPr>
          <p:cNvGrpSpPr/>
          <p:nvPr/>
        </p:nvGrpSpPr>
        <p:grpSpPr>
          <a:xfrm>
            <a:off x="8028384" y="6194562"/>
            <a:ext cx="1062067" cy="600336"/>
            <a:chOff x="8028384" y="6194562"/>
            <a:chExt cx="1062067" cy="60033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F865745-E9BF-C440-81BE-00A12C3A02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4"/>
            <a:stretch/>
          </p:blipFill>
          <p:spPr>
            <a:xfrm rot="10800000">
              <a:off x="8048432" y="6194562"/>
              <a:ext cx="1042019" cy="555438"/>
            </a:xfrm>
            <a:prstGeom prst="rect">
              <a:avLst/>
            </a:prstGeom>
          </p:spPr>
        </p:pic>
        <p:sp>
          <p:nvSpPr>
            <p:cNvPr id="8" name="Slide Number Placeholder 5">
              <a:extLst>
                <a:ext uri="{FF2B5EF4-FFF2-40B4-BE49-F238E27FC236}">
                  <a16:creationId xmlns:a16="http://schemas.microsoft.com/office/drawing/2014/main" id="{8F6E4E6D-B779-9D48-8BA7-671B406A910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028384" y="6382148"/>
              <a:ext cx="1008525" cy="41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/>
              <a:r>
                <a:rPr lang="en-GB" altLang="en-US" sz="12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20 van 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1581051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7 L 0.99618 0.00139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09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PechaKuchaTemplateOffice201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4919A440-B374-F94C-8118-F5E3964DA6E7}" vid="{9975632D-052B-3B44-B62D-18561AC281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PechaKuchaTemplateOffice2013</Template>
  <TotalTime>0</TotalTime>
  <Words>177</Words>
  <Application>Microsoft Macintosh PowerPoint</Application>
  <PresentationFormat>On-screen Show (4:3)</PresentationFormat>
  <Paragraphs>97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Arial Black</vt:lpstr>
      <vt:lpstr>Calibri</vt:lpstr>
      <vt:lpstr>PechaKuchaTemplateOffice2013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Rogier van Essen</dc:creator>
  <cp:lastModifiedBy>Rogier van Essen</cp:lastModifiedBy>
  <cp:revision>1</cp:revision>
  <dcterms:created xsi:type="dcterms:W3CDTF">2021-01-29T14:31:01Z</dcterms:created>
  <dcterms:modified xsi:type="dcterms:W3CDTF">2021-01-29T14:31:27Z</dcterms:modified>
</cp:coreProperties>
</file>