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890" r:id="rId2"/>
    <p:sldId id="892" r:id="rId3"/>
    <p:sldId id="895" r:id="rId4"/>
    <p:sldId id="893" r:id="rId5"/>
    <p:sldId id="925" r:id="rId6"/>
    <p:sldId id="926" r:id="rId7"/>
    <p:sldId id="894" r:id="rId8"/>
    <p:sldId id="976" r:id="rId9"/>
    <p:sldId id="977" r:id="rId10"/>
    <p:sldId id="980" r:id="rId11"/>
    <p:sldId id="978" r:id="rId12"/>
    <p:sldId id="921" r:id="rId13"/>
    <p:sldId id="981" r:id="rId14"/>
    <p:sldId id="896" r:id="rId15"/>
  </p:sldIdLst>
  <p:sldSz cx="12192000" cy="6858000"/>
  <p:notesSz cx="6858000" cy="9144000"/>
  <p:defaultText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0B7E"/>
    <a:srgbClr val="1AB8E8"/>
    <a:srgbClr val="3FB16E"/>
    <a:srgbClr val="2853A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73"/>
    <p:restoredTop sz="94746"/>
  </p:normalViewPr>
  <p:slideViewPr>
    <p:cSldViewPr snapToGrid="0">
      <p:cViewPr varScale="1">
        <p:scale>
          <a:sx n="146" d="100"/>
          <a:sy n="146" d="100"/>
        </p:scale>
        <p:origin x="192" y="2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3BD6CC-3743-E142-845D-C4785B5839F1}" type="datetimeFigureOut">
              <a:rPr lang="en-NL" smtClean="0"/>
              <a:t>10/6/25</a:t>
            </a:fld>
            <a:endParaRPr lang="en-N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73874B-F141-C246-BFF2-8319A6A393F2}" type="slidenum">
              <a:rPr lang="en-NL" smtClean="0"/>
              <a:t>‹nr.›</a:t>
            </a:fld>
            <a:endParaRPr lang="en-NL"/>
          </a:p>
        </p:txBody>
      </p:sp>
    </p:spTree>
    <p:extLst>
      <p:ext uri="{BB962C8B-B14F-4D97-AF65-F5344CB8AC3E}">
        <p14:creationId xmlns:p14="http://schemas.microsoft.com/office/powerpoint/2010/main" val="24573853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446C64-DEE8-25E8-E627-2B7E839F32A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F9CF6B5-E39E-53D6-78F4-2D3C62D0362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EEEFE91-9022-2936-AD1B-D62F7EBE1F9B}"/>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DC30C1AA-1854-F24B-ABCC-9EC3DE04132A}"/>
              </a:ext>
            </a:extLst>
          </p:cNvPr>
          <p:cNvSpPr>
            <a:spLocks noGrp="1"/>
          </p:cNvSpPr>
          <p:nvPr>
            <p:ph type="sldNum" sz="quarter" idx="5"/>
          </p:nvPr>
        </p:nvSpPr>
        <p:spPr/>
        <p:txBody>
          <a:bodyPr/>
          <a:lstStyle/>
          <a:p>
            <a:fld id="{D6919304-8BBA-054D-B4E0-3345772EDEE2}" type="slidenum">
              <a:rPr lang="en-NL" smtClean="0"/>
              <a:t>2</a:t>
            </a:fld>
            <a:endParaRPr lang="en-NL"/>
          </a:p>
        </p:txBody>
      </p:sp>
    </p:spTree>
    <p:extLst>
      <p:ext uri="{BB962C8B-B14F-4D97-AF65-F5344CB8AC3E}">
        <p14:creationId xmlns:p14="http://schemas.microsoft.com/office/powerpoint/2010/main" val="1252041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573874B-F141-C246-BFF2-8319A6A393F2}" type="slidenum">
              <a:rPr lang="en-NL" smtClean="0"/>
              <a:t>6</a:t>
            </a:fld>
            <a:endParaRPr lang="en-NL"/>
          </a:p>
        </p:txBody>
      </p:sp>
    </p:spTree>
    <p:extLst>
      <p:ext uri="{BB962C8B-B14F-4D97-AF65-F5344CB8AC3E}">
        <p14:creationId xmlns:p14="http://schemas.microsoft.com/office/powerpoint/2010/main" val="3492537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573874B-F141-C246-BFF2-8319A6A393F2}" type="slidenum">
              <a:rPr lang="en-NL" smtClean="0"/>
              <a:t>8</a:t>
            </a:fld>
            <a:endParaRPr lang="en-NL"/>
          </a:p>
        </p:txBody>
      </p:sp>
    </p:spTree>
    <p:extLst>
      <p:ext uri="{BB962C8B-B14F-4D97-AF65-F5344CB8AC3E}">
        <p14:creationId xmlns:p14="http://schemas.microsoft.com/office/powerpoint/2010/main" val="30419227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573874B-F141-C246-BFF2-8319A6A393F2}" type="slidenum">
              <a:rPr lang="en-NL" smtClean="0"/>
              <a:t>9</a:t>
            </a:fld>
            <a:endParaRPr lang="en-NL"/>
          </a:p>
        </p:txBody>
      </p:sp>
    </p:spTree>
    <p:extLst>
      <p:ext uri="{BB962C8B-B14F-4D97-AF65-F5344CB8AC3E}">
        <p14:creationId xmlns:p14="http://schemas.microsoft.com/office/powerpoint/2010/main" val="21302943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573874B-F141-C246-BFF2-8319A6A393F2}" type="slidenum">
              <a:rPr lang="en-NL" smtClean="0"/>
              <a:t>10</a:t>
            </a:fld>
            <a:endParaRPr lang="en-NL"/>
          </a:p>
        </p:txBody>
      </p:sp>
    </p:spTree>
    <p:extLst>
      <p:ext uri="{BB962C8B-B14F-4D97-AF65-F5344CB8AC3E}">
        <p14:creationId xmlns:p14="http://schemas.microsoft.com/office/powerpoint/2010/main" val="35323291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573874B-F141-C246-BFF2-8319A6A393F2}" type="slidenum">
              <a:rPr lang="en-NL" smtClean="0"/>
              <a:t>11</a:t>
            </a:fld>
            <a:endParaRPr lang="en-NL"/>
          </a:p>
        </p:txBody>
      </p:sp>
    </p:spTree>
    <p:extLst>
      <p:ext uri="{BB962C8B-B14F-4D97-AF65-F5344CB8AC3E}">
        <p14:creationId xmlns:p14="http://schemas.microsoft.com/office/powerpoint/2010/main" val="36644187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jp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16.png"/><Relationship Id="rId5" Type="http://schemas.openxmlformats.org/officeDocument/2006/relationships/image" Target="../media/image12.png"/><Relationship Id="rId4" Type="http://schemas.openxmlformats.org/officeDocument/2006/relationships/image" Target="../media/image15.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16.png"/><Relationship Id="rId5" Type="http://schemas.openxmlformats.org/officeDocument/2006/relationships/image" Target="../media/image12.png"/><Relationship Id="rId4" Type="http://schemas.openxmlformats.org/officeDocument/2006/relationships/image" Target="../media/image17.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19.png"/><Relationship Id="rId5" Type="http://schemas.openxmlformats.org/officeDocument/2006/relationships/image" Target="../media/image14.png"/><Relationship Id="rId4" Type="http://schemas.openxmlformats.org/officeDocument/2006/relationships/image" Target="../media/image18.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AAFE7-BEDC-EA8C-C1C2-7C568A65684F}"/>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NL"/>
          </a:p>
        </p:txBody>
      </p:sp>
      <p:sp>
        <p:nvSpPr>
          <p:cNvPr id="3" name="Subtitle 2">
            <a:extLst>
              <a:ext uri="{FF2B5EF4-FFF2-40B4-BE49-F238E27FC236}">
                <a16:creationId xmlns:a16="http://schemas.microsoft.com/office/drawing/2014/main" id="{C6694D7F-1215-16ED-2FF4-EDED19E4329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NL"/>
          </a:p>
        </p:txBody>
      </p:sp>
      <p:sp>
        <p:nvSpPr>
          <p:cNvPr id="4" name="Date Placeholder 3">
            <a:extLst>
              <a:ext uri="{FF2B5EF4-FFF2-40B4-BE49-F238E27FC236}">
                <a16:creationId xmlns:a16="http://schemas.microsoft.com/office/drawing/2014/main" id="{8BD8A3D2-9EB2-2564-E5DE-B6D8C993CA7C}"/>
              </a:ext>
            </a:extLst>
          </p:cNvPr>
          <p:cNvSpPr>
            <a:spLocks noGrp="1"/>
          </p:cNvSpPr>
          <p:nvPr>
            <p:ph type="dt" sz="half" idx="10"/>
          </p:nvPr>
        </p:nvSpPr>
        <p:spPr/>
        <p:txBody>
          <a:bodyPr/>
          <a:lstStyle/>
          <a:p>
            <a:fld id="{446005A8-D6F4-EF46-9314-8664A9B1B947}" type="datetimeFigureOut">
              <a:rPr lang="en-NL" smtClean="0"/>
              <a:t>10/6/25</a:t>
            </a:fld>
            <a:endParaRPr lang="en-NL"/>
          </a:p>
        </p:txBody>
      </p:sp>
      <p:sp>
        <p:nvSpPr>
          <p:cNvPr id="5" name="Footer Placeholder 4">
            <a:extLst>
              <a:ext uri="{FF2B5EF4-FFF2-40B4-BE49-F238E27FC236}">
                <a16:creationId xmlns:a16="http://schemas.microsoft.com/office/drawing/2014/main" id="{47CA7E11-1920-0E8C-2AC9-6291BC7103A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7953F52B-B7BD-BB30-E633-3A3A2B613C18}"/>
              </a:ext>
            </a:extLst>
          </p:cNvPr>
          <p:cNvSpPr>
            <a:spLocks noGrp="1"/>
          </p:cNvSpPr>
          <p:nvPr>
            <p:ph type="sldNum" sz="quarter" idx="12"/>
          </p:nvPr>
        </p:nvSpPr>
        <p:spPr/>
        <p:txBody>
          <a:bodyPr/>
          <a:lstStyle/>
          <a:p>
            <a:fld id="{C7F968A8-1FC5-DC45-9BCC-230A082BB7D0}" type="slidenum">
              <a:rPr lang="en-NL" smtClean="0"/>
              <a:t>‹nr.›</a:t>
            </a:fld>
            <a:endParaRPr lang="en-NL"/>
          </a:p>
        </p:txBody>
      </p:sp>
    </p:spTree>
    <p:extLst>
      <p:ext uri="{BB962C8B-B14F-4D97-AF65-F5344CB8AC3E}">
        <p14:creationId xmlns:p14="http://schemas.microsoft.com/office/powerpoint/2010/main" val="1011782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4B861-0EB7-4FBD-BE90-6B824E3FAA77}"/>
              </a:ext>
            </a:extLst>
          </p:cNvPr>
          <p:cNvSpPr>
            <a:spLocks noGrp="1"/>
          </p:cNvSpPr>
          <p:nvPr>
            <p:ph type="title"/>
          </p:nvPr>
        </p:nvSpPr>
        <p:spPr/>
        <p:txBody>
          <a:bodyPr/>
          <a:lstStyle/>
          <a:p>
            <a:r>
              <a:rPr lang="en-GB"/>
              <a:t>Click to edit Master title style</a:t>
            </a:r>
            <a:endParaRPr lang="en-NL"/>
          </a:p>
        </p:txBody>
      </p:sp>
      <p:sp>
        <p:nvSpPr>
          <p:cNvPr id="3" name="Content Placeholder 2">
            <a:extLst>
              <a:ext uri="{FF2B5EF4-FFF2-40B4-BE49-F238E27FC236}">
                <a16:creationId xmlns:a16="http://schemas.microsoft.com/office/drawing/2014/main" id="{C077D2F8-BB01-BA79-86F7-B5B70E52F37B}"/>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0156101C-BF40-63DA-D93F-51C57B62A073}"/>
              </a:ext>
            </a:extLst>
          </p:cNvPr>
          <p:cNvSpPr>
            <a:spLocks noGrp="1"/>
          </p:cNvSpPr>
          <p:nvPr>
            <p:ph type="dt" sz="half" idx="10"/>
          </p:nvPr>
        </p:nvSpPr>
        <p:spPr/>
        <p:txBody>
          <a:bodyPr/>
          <a:lstStyle/>
          <a:p>
            <a:fld id="{446005A8-D6F4-EF46-9314-8664A9B1B947}" type="datetimeFigureOut">
              <a:rPr lang="en-NL" smtClean="0"/>
              <a:t>10/6/25</a:t>
            </a:fld>
            <a:endParaRPr lang="en-NL"/>
          </a:p>
        </p:txBody>
      </p:sp>
      <p:sp>
        <p:nvSpPr>
          <p:cNvPr id="5" name="Footer Placeholder 4">
            <a:extLst>
              <a:ext uri="{FF2B5EF4-FFF2-40B4-BE49-F238E27FC236}">
                <a16:creationId xmlns:a16="http://schemas.microsoft.com/office/drawing/2014/main" id="{C422F3A2-49D1-3CB2-DB25-18A3458F3B4E}"/>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CCCCC22D-22EC-155F-FC47-3AE587EFE734}"/>
              </a:ext>
            </a:extLst>
          </p:cNvPr>
          <p:cNvSpPr>
            <a:spLocks noGrp="1"/>
          </p:cNvSpPr>
          <p:nvPr>
            <p:ph type="sldNum" sz="quarter" idx="12"/>
          </p:nvPr>
        </p:nvSpPr>
        <p:spPr/>
        <p:txBody>
          <a:bodyPr/>
          <a:lstStyle/>
          <a:p>
            <a:fld id="{C7F968A8-1FC5-DC45-9BCC-230A082BB7D0}" type="slidenum">
              <a:rPr lang="en-NL" smtClean="0"/>
              <a:t>‹nr.›</a:t>
            </a:fld>
            <a:endParaRPr lang="en-NL"/>
          </a:p>
        </p:txBody>
      </p:sp>
    </p:spTree>
    <p:extLst>
      <p:ext uri="{BB962C8B-B14F-4D97-AF65-F5344CB8AC3E}">
        <p14:creationId xmlns:p14="http://schemas.microsoft.com/office/powerpoint/2010/main" val="41829283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32A5C-19A0-5A90-2A36-9752481ECCBC}"/>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NL"/>
          </a:p>
        </p:txBody>
      </p:sp>
      <p:sp>
        <p:nvSpPr>
          <p:cNvPr id="3" name="Text Placeholder 2">
            <a:extLst>
              <a:ext uri="{FF2B5EF4-FFF2-40B4-BE49-F238E27FC236}">
                <a16:creationId xmlns:a16="http://schemas.microsoft.com/office/drawing/2014/main" id="{DC0C376D-39BD-F00E-32C8-1E084B9C806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BFD52D61-A2A3-C6AD-D3BF-D00B70A711EE}"/>
              </a:ext>
            </a:extLst>
          </p:cNvPr>
          <p:cNvSpPr>
            <a:spLocks noGrp="1"/>
          </p:cNvSpPr>
          <p:nvPr>
            <p:ph type="dt" sz="half" idx="10"/>
          </p:nvPr>
        </p:nvSpPr>
        <p:spPr/>
        <p:txBody>
          <a:bodyPr/>
          <a:lstStyle/>
          <a:p>
            <a:fld id="{446005A8-D6F4-EF46-9314-8664A9B1B947}" type="datetimeFigureOut">
              <a:rPr lang="en-NL" smtClean="0"/>
              <a:t>10/6/25</a:t>
            </a:fld>
            <a:endParaRPr lang="en-NL"/>
          </a:p>
        </p:txBody>
      </p:sp>
      <p:sp>
        <p:nvSpPr>
          <p:cNvPr id="5" name="Footer Placeholder 4">
            <a:extLst>
              <a:ext uri="{FF2B5EF4-FFF2-40B4-BE49-F238E27FC236}">
                <a16:creationId xmlns:a16="http://schemas.microsoft.com/office/drawing/2014/main" id="{0432234F-1156-EFA2-4242-66A4298E60B9}"/>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F5FD4D6-66FC-E567-938D-E3707B312AD3}"/>
              </a:ext>
            </a:extLst>
          </p:cNvPr>
          <p:cNvSpPr>
            <a:spLocks noGrp="1"/>
          </p:cNvSpPr>
          <p:nvPr>
            <p:ph type="sldNum" sz="quarter" idx="12"/>
          </p:nvPr>
        </p:nvSpPr>
        <p:spPr/>
        <p:txBody>
          <a:bodyPr/>
          <a:lstStyle/>
          <a:p>
            <a:fld id="{C7F968A8-1FC5-DC45-9BCC-230A082BB7D0}" type="slidenum">
              <a:rPr lang="en-NL" smtClean="0"/>
              <a:t>‹nr.›</a:t>
            </a:fld>
            <a:endParaRPr lang="en-NL"/>
          </a:p>
        </p:txBody>
      </p:sp>
    </p:spTree>
    <p:extLst>
      <p:ext uri="{BB962C8B-B14F-4D97-AF65-F5344CB8AC3E}">
        <p14:creationId xmlns:p14="http://schemas.microsoft.com/office/powerpoint/2010/main" val="9388416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1D111-2E8F-CEE3-6961-071C28DF0F1D}"/>
              </a:ext>
            </a:extLst>
          </p:cNvPr>
          <p:cNvSpPr>
            <a:spLocks noGrp="1"/>
          </p:cNvSpPr>
          <p:nvPr>
            <p:ph type="title"/>
          </p:nvPr>
        </p:nvSpPr>
        <p:spPr/>
        <p:txBody>
          <a:bodyPr/>
          <a:lstStyle/>
          <a:p>
            <a:r>
              <a:rPr lang="en-GB"/>
              <a:t>Click to edit Master title style</a:t>
            </a:r>
            <a:endParaRPr lang="en-NL"/>
          </a:p>
        </p:txBody>
      </p:sp>
      <p:sp>
        <p:nvSpPr>
          <p:cNvPr id="3" name="Content Placeholder 2">
            <a:extLst>
              <a:ext uri="{FF2B5EF4-FFF2-40B4-BE49-F238E27FC236}">
                <a16:creationId xmlns:a16="http://schemas.microsoft.com/office/drawing/2014/main" id="{9017D116-A47D-0119-A68B-33AF9FBCA7D0}"/>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Content Placeholder 3">
            <a:extLst>
              <a:ext uri="{FF2B5EF4-FFF2-40B4-BE49-F238E27FC236}">
                <a16:creationId xmlns:a16="http://schemas.microsoft.com/office/drawing/2014/main" id="{92FAC7FB-C319-8049-FA0E-C3D1A83DEC2A}"/>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5" name="Date Placeholder 4">
            <a:extLst>
              <a:ext uri="{FF2B5EF4-FFF2-40B4-BE49-F238E27FC236}">
                <a16:creationId xmlns:a16="http://schemas.microsoft.com/office/drawing/2014/main" id="{95BD668A-46FA-1094-3FC1-349C2CD1B42C}"/>
              </a:ext>
            </a:extLst>
          </p:cNvPr>
          <p:cNvSpPr>
            <a:spLocks noGrp="1"/>
          </p:cNvSpPr>
          <p:nvPr>
            <p:ph type="dt" sz="half" idx="10"/>
          </p:nvPr>
        </p:nvSpPr>
        <p:spPr/>
        <p:txBody>
          <a:bodyPr/>
          <a:lstStyle/>
          <a:p>
            <a:fld id="{446005A8-D6F4-EF46-9314-8664A9B1B947}" type="datetimeFigureOut">
              <a:rPr lang="en-NL" smtClean="0"/>
              <a:t>10/6/25</a:t>
            </a:fld>
            <a:endParaRPr lang="en-NL"/>
          </a:p>
        </p:txBody>
      </p:sp>
      <p:sp>
        <p:nvSpPr>
          <p:cNvPr id="6" name="Footer Placeholder 5">
            <a:extLst>
              <a:ext uri="{FF2B5EF4-FFF2-40B4-BE49-F238E27FC236}">
                <a16:creationId xmlns:a16="http://schemas.microsoft.com/office/drawing/2014/main" id="{90B1E441-7FAC-0D82-3667-E5ED7E6120F3}"/>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DA7B0066-3508-D37F-1C89-F12069709753}"/>
              </a:ext>
            </a:extLst>
          </p:cNvPr>
          <p:cNvSpPr>
            <a:spLocks noGrp="1"/>
          </p:cNvSpPr>
          <p:nvPr>
            <p:ph type="sldNum" sz="quarter" idx="12"/>
          </p:nvPr>
        </p:nvSpPr>
        <p:spPr/>
        <p:txBody>
          <a:bodyPr/>
          <a:lstStyle/>
          <a:p>
            <a:fld id="{C7F968A8-1FC5-DC45-9BCC-230A082BB7D0}" type="slidenum">
              <a:rPr lang="en-NL" smtClean="0"/>
              <a:t>‹nr.›</a:t>
            </a:fld>
            <a:endParaRPr lang="en-NL"/>
          </a:p>
        </p:txBody>
      </p:sp>
    </p:spTree>
    <p:extLst>
      <p:ext uri="{BB962C8B-B14F-4D97-AF65-F5344CB8AC3E}">
        <p14:creationId xmlns:p14="http://schemas.microsoft.com/office/powerpoint/2010/main" val="16165722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2DEB2-BCE7-E45C-1E34-3B6BC88F2F61}"/>
              </a:ext>
            </a:extLst>
          </p:cNvPr>
          <p:cNvSpPr>
            <a:spLocks noGrp="1"/>
          </p:cNvSpPr>
          <p:nvPr>
            <p:ph type="title"/>
          </p:nvPr>
        </p:nvSpPr>
        <p:spPr>
          <a:xfrm>
            <a:off x="839788" y="365125"/>
            <a:ext cx="10515600" cy="1325563"/>
          </a:xfrm>
        </p:spPr>
        <p:txBody>
          <a:bodyPr/>
          <a:lstStyle/>
          <a:p>
            <a:r>
              <a:rPr lang="en-GB"/>
              <a:t>Click to edit Master title style</a:t>
            </a:r>
            <a:endParaRPr lang="en-NL"/>
          </a:p>
        </p:txBody>
      </p:sp>
      <p:sp>
        <p:nvSpPr>
          <p:cNvPr id="3" name="Text Placeholder 2">
            <a:extLst>
              <a:ext uri="{FF2B5EF4-FFF2-40B4-BE49-F238E27FC236}">
                <a16:creationId xmlns:a16="http://schemas.microsoft.com/office/drawing/2014/main" id="{18D45A94-2EC2-4851-30EA-61CCC1C2F5E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00483AA-B4A2-7621-B03D-B8D596C205C3}"/>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5" name="Text Placeholder 4">
            <a:extLst>
              <a:ext uri="{FF2B5EF4-FFF2-40B4-BE49-F238E27FC236}">
                <a16:creationId xmlns:a16="http://schemas.microsoft.com/office/drawing/2014/main" id="{E87259A9-1344-8644-6A27-EB1236D6BD7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6F980ADC-B2FE-7821-87CE-8F24634FA6E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7" name="Date Placeholder 6">
            <a:extLst>
              <a:ext uri="{FF2B5EF4-FFF2-40B4-BE49-F238E27FC236}">
                <a16:creationId xmlns:a16="http://schemas.microsoft.com/office/drawing/2014/main" id="{8D46A0C4-142C-9F6D-A80F-0CFA8F0B6CB3}"/>
              </a:ext>
            </a:extLst>
          </p:cNvPr>
          <p:cNvSpPr>
            <a:spLocks noGrp="1"/>
          </p:cNvSpPr>
          <p:nvPr>
            <p:ph type="dt" sz="half" idx="10"/>
          </p:nvPr>
        </p:nvSpPr>
        <p:spPr/>
        <p:txBody>
          <a:bodyPr/>
          <a:lstStyle/>
          <a:p>
            <a:fld id="{446005A8-D6F4-EF46-9314-8664A9B1B947}" type="datetimeFigureOut">
              <a:rPr lang="en-NL" smtClean="0"/>
              <a:t>10/6/25</a:t>
            </a:fld>
            <a:endParaRPr lang="en-NL"/>
          </a:p>
        </p:txBody>
      </p:sp>
      <p:sp>
        <p:nvSpPr>
          <p:cNvPr id="8" name="Footer Placeholder 7">
            <a:extLst>
              <a:ext uri="{FF2B5EF4-FFF2-40B4-BE49-F238E27FC236}">
                <a16:creationId xmlns:a16="http://schemas.microsoft.com/office/drawing/2014/main" id="{05703962-1BF5-2025-1DE3-443BA777FA09}"/>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483F8192-174E-B4EA-583B-113F40841A1F}"/>
              </a:ext>
            </a:extLst>
          </p:cNvPr>
          <p:cNvSpPr>
            <a:spLocks noGrp="1"/>
          </p:cNvSpPr>
          <p:nvPr>
            <p:ph type="sldNum" sz="quarter" idx="12"/>
          </p:nvPr>
        </p:nvSpPr>
        <p:spPr/>
        <p:txBody>
          <a:bodyPr/>
          <a:lstStyle/>
          <a:p>
            <a:fld id="{C7F968A8-1FC5-DC45-9BCC-230A082BB7D0}" type="slidenum">
              <a:rPr lang="en-NL" smtClean="0"/>
              <a:t>‹nr.›</a:t>
            </a:fld>
            <a:endParaRPr lang="en-NL"/>
          </a:p>
        </p:txBody>
      </p:sp>
    </p:spTree>
    <p:extLst>
      <p:ext uri="{BB962C8B-B14F-4D97-AF65-F5344CB8AC3E}">
        <p14:creationId xmlns:p14="http://schemas.microsoft.com/office/powerpoint/2010/main" val="9238629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8855B-9C93-F99C-07D9-779AAAFB0054}"/>
              </a:ext>
            </a:extLst>
          </p:cNvPr>
          <p:cNvSpPr>
            <a:spLocks noGrp="1"/>
          </p:cNvSpPr>
          <p:nvPr>
            <p:ph type="title"/>
          </p:nvPr>
        </p:nvSpPr>
        <p:spPr/>
        <p:txBody>
          <a:bodyPr/>
          <a:lstStyle/>
          <a:p>
            <a:r>
              <a:rPr lang="en-GB"/>
              <a:t>Click to edit Master title style</a:t>
            </a:r>
            <a:endParaRPr lang="en-NL"/>
          </a:p>
        </p:txBody>
      </p:sp>
      <p:sp>
        <p:nvSpPr>
          <p:cNvPr id="3" name="Date Placeholder 2">
            <a:extLst>
              <a:ext uri="{FF2B5EF4-FFF2-40B4-BE49-F238E27FC236}">
                <a16:creationId xmlns:a16="http://schemas.microsoft.com/office/drawing/2014/main" id="{B87AF0B8-90A3-1BF1-52DF-4C2639CEC008}"/>
              </a:ext>
            </a:extLst>
          </p:cNvPr>
          <p:cNvSpPr>
            <a:spLocks noGrp="1"/>
          </p:cNvSpPr>
          <p:nvPr>
            <p:ph type="dt" sz="half" idx="10"/>
          </p:nvPr>
        </p:nvSpPr>
        <p:spPr/>
        <p:txBody>
          <a:bodyPr/>
          <a:lstStyle/>
          <a:p>
            <a:fld id="{446005A8-D6F4-EF46-9314-8664A9B1B947}" type="datetimeFigureOut">
              <a:rPr lang="en-NL" smtClean="0"/>
              <a:t>10/6/25</a:t>
            </a:fld>
            <a:endParaRPr lang="en-NL"/>
          </a:p>
        </p:txBody>
      </p:sp>
      <p:sp>
        <p:nvSpPr>
          <p:cNvPr id="4" name="Footer Placeholder 3">
            <a:extLst>
              <a:ext uri="{FF2B5EF4-FFF2-40B4-BE49-F238E27FC236}">
                <a16:creationId xmlns:a16="http://schemas.microsoft.com/office/drawing/2014/main" id="{AC35CFF5-C824-656C-F4DA-0AEA61989F49}"/>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C7521C52-D301-B261-61A0-DE31A9A9AF5D}"/>
              </a:ext>
            </a:extLst>
          </p:cNvPr>
          <p:cNvSpPr>
            <a:spLocks noGrp="1"/>
          </p:cNvSpPr>
          <p:nvPr>
            <p:ph type="sldNum" sz="quarter" idx="12"/>
          </p:nvPr>
        </p:nvSpPr>
        <p:spPr/>
        <p:txBody>
          <a:bodyPr/>
          <a:lstStyle/>
          <a:p>
            <a:fld id="{C7F968A8-1FC5-DC45-9BCC-230A082BB7D0}" type="slidenum">
              <a:rPr lang="en-NL" smtClean="0"/>
              <a:t>‹nr.›</a:t>
            </a:fld>
            <a:endParaRPr lang="en-NL"/>
          </a:p>
        </p:txBody>
      </p:sp>
    </p:spTree>
    <p:extLst>
      <p:ext uri="{BB962C8B-B14F-4D97-AF65-F5344CB8AC3E}">
        <p14:creationId xmlns:p14="http://schemas.microsoft.com/office/powerpoint/2010/main" val="32527584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F0F05F0-04EC-9298-1C2B-50A0DA4EBB64}"/>
              </a:ext>
            </a:extLst>
          </p:cNvPr>
          <p:cNvSpPr>
            <a:spLocks noGrp="1"/>
          </p:cNvSpPr>
          <p:nvPr>
            <p:ph type="dt" sz="half" idx="10"/>
          </p:nvPr>
        </p:nvSpPr>
        <p:spPr/>
        <p:txBody>
          <a:bodyPr/>
          <a:lstStyle/>
          <a:p>
            <a:fld id="{446005A8-D6F4-EF46-9314-8664A9B1B947}" type="datetimeFigureOut">
              <a:rPr lang="en-NL" smtClean="0"/>
              <a:t>10/6/25</a:t>
            </a:fld>
            <a:endParaRPr lang="en-NL"/>
          </a:p>
        </p:txBody>
      </p:sp>
      <p:sp>
        <p:nvSpPr>
          <p:cNvPr id="3" name="Footer Placeholder 2">
            <a:extLst>
              <a:ext uri="{FF2B5EF4-FFF2-40B4-BE49-F238E27FC236}">
                <a16:creationId xmlns:a16="http://schemas.microsoft.com/office/drawing/2014/main" id="{8D74D03E-0A05-2112-F730-92B92C9623E1}"/>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78761686-5C73-82D6-FAF7-229275657AF3}"/>
              </a:ext>
            </a:extLst>
          </p:cNvPr>
          <p:cNvSpPr>
            <a:spLocks noGrp="1"/>
          </p:cNvSpPr>
          <p:nvPr>
            <p:ph type="sldNum" sz="quarter" idx="12"/>
          </p:nvPr>
        </p:nvSpPr>
        <p:spPr/>
        <p:txBody>
          <a:bodyPr/>
          <a:lstStyle/>
          <a:p>
            <a:fld id="{C7F968A8-1FC5-DC45-9BCC-230A082BB7D0}" type="slidenum">
              <a:rPr lang="en-NL" smtClean="0"/>
              <a:t>‹nr.›</a:t>
            </a:fld>
            <a:endParaRPr lang="en-NL"/>
          </a:p>
        </p:txBody>
      </p:sp>
    </p:spTree>
    <p:extLst>
      <p:ext uri="{BB962C8B-B14F-4D97-AF65-F5344CB8AC3E}">
        <p14:creationId xmlns:p14="http://schemas.microsoft.com/office/powerpoint/2010/main" val="20992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1CFF3-FB03-A69C-007D-5194DED1C34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NL"/>
          </a:p>
        </p:txBody>
      </p:sp>
      <p:sp>
        <p:nvSpPr>
          <p:cNvPr id="3" name="Content Placeholder 2">
            <a:extLst>
              <a:ext uri="{FF2B5EF4-FFF2-40B4-BE49-F238E27FC236}">
                <a16:creationId xmlns:a16="http://schemas.microsoft.com/office/drawing/2014/main" id="{CFF6FC26-A13B-01A9-280E-D494DE317F0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Text Placeholder 3">
            <a:extLst>
              <a:ext uri="{FF2B5EF4-FFF2-40B4-BE49-F238E27FC236}">
                <a16:creationId xmlns:a16="http://schemas.microsoft.com/office/drawing/2014/main" id="{869E2E3B-0DAB-A33B-9A17-CE16BA154C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3D663BA-C42E-1E6D-AF86-700B931A6487}"/>
              </a:ext>
            </a:extLst>
          </p:cNvPr>
          <p:cNvSpPr>
            <a:spLocks noGrp="1"/>
          </p:cNvSpPr>
          <p:nvPr>
            <p:ph type="dt" sz="half" idx="10"/>
          </p:nvPr>
        </p:nvSpPr>
        <p:spPr/>
        <p:txBody>
          <a:bodyPr/>
          <a:lstStyle/>
          <a:p>
            <a:fld id="{446005A8-D6F4-EF46-9314-8664A9B1B947}" type="datetimeFigureOut">
              <a:rPr lang="en-NL" smtClean="0"/>
              <a:t>10/6/25</a:t>
            </a:fld>
            <a:endParaRPr lang="en-NL"/>
          </a:p>
        </p:txBody>
      </p:sp>
      <p:sp>
        <p:nvSpPr>
          <p:cNvPr id="6" name="Footer Placeholder 5">
            <a:extLst>
              <a:ext uri="{FF2B5EF4-FFF2-40B4-BE49-F238E27FC236}">
                <a16:creationId xmlns:a16="http://schemas.microsoft.com/office/drawing/2014/main" id="{970A4DDC-2888-92EC-F46C-19CCEB83E42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DFF25BE5-E725-8865-4C60-156E12B11491}"/>
              </a:ext>
            </a:extLst>
          </p:cNvPr>
          <p:cNvSpPr>
            <a:spLocks noGrp="1"/>
          </p:cNvSpPr>
          <p:nvPr>
            <p:ph type="sldNum" sz="quarter" idx="12"/>
          </p:nvPr>
        </p:nvSpPr>
        <p:spPr/>
        <p:txBody>
          <a:bodyPr/>
          <a:lstStyle/>
          <a:p>
            <a:fld id="{C7F968A8-1FC5-DC45-9BCC-230A082BB7D0}" type="slidenum">
              <a:rPr lang="en-NL" smtClean="0"/>
              <a:t>‹nr.›</a:t>
            </a:fld>
            <a:endParaRPr lang="en-NL"/>
          </a:p>
        </p:txBody>
      </p:sp>
    </p:spTree>
    <p:extLst>
      <p:ext uri="{BB962C8B-B14F-4D97-AF65-F5344CB8AC3E}">
        <p14:creationId xmlns:p14="http://schemas.microsoft.com/office/powerpoint/2010/main" val="36380980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D82BC-4BF5-EA02-5BFE-FEE26D314D1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NL"/>
          </a:p>
        </p:txBody>
      </p:sp>
      <p:sp>
        <p:nvSpPr>
          <p:cNvPr id="3" name="Picture Placeholder 2">
            <a:extLst>
              <a:ext uri="{FF2B5EF4-FFF2-40B4-BE49-F238E27FC236}">
                <a16:creationId xmlns:a16="http://schemas.microsoft.com/office/drawing/2014/main" id="{5E0D943E-ACF4-F01E-8005-6FB57934D3C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C581C470-BB67-1C5A-8C89-96C278C8B5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228CB87-A6BB-F4FA-D65D-CC093784F585}"/>
              </a:ext>
            </a:extLst>
          </p:cNvPr>
          <p:cNvSpPr>
            <a:spLocks noGrp="1"/>
          </p:cNvSpPr>
          <p:nvPr>
            <p:ph type="dt" sz="half" idx="10"/>
          </p:nvPr>
        </p:nvSpPr>
        <p:spPr/>
        <p:txBody>
          <a:bodyPr/>
          <a:lstStyle/>
          <a:p>
            <a:fld id="{446005A8-D6F4-EF46-9314-8664A9B1B947}" type="datetimeFigureOut">
              <a:rPr lang="en-NL" smtClean="0"/>
              <a:t>10/6/25</a:t>
            </a:fld>
            <a:endParaRPr lang="en-NL"/>
          </a:p>
        </p:txBody>
      </p:sp>
      <p:sp>
        <p:nvSpPr>
          <p:cNvPr id="6" name="Footer Placeholder 5">
            <a:extLst>
              <a:ext uri="{FF2B5EF4-FFF2-40B4-BE49-F238E27FC236}">
                <a16:creationId xmlns:a16="http://schemas.microsoft.com/office/drawing/2014/main" id="{E79752F1-0D7A-E6D4-11ED-E40C32FB0B61}"/>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FE2AA7E2-DEC6-869F-7A31-47A8FF895E79}"/>
              </a:ext>
            </a:extLst>
          </p:cNvPr>
          <p:cNvSpPr>
            <a:spLocks noGrp="1"/>
          </p:cNvSpPr>
          <p:nvPr>
            <p:ph type="sldNum" sz="quarter" idx="12"/>
          </p:nvPr>
        </p:nvSpPr>
        <p:spPr/>
        <p:txBody>
          <a:bodyPr/>
          <a:lstStyle/>
          <a:p>
            <a:fld id="{C7F968A8-1FC5-DC45-9BCC-230A082BB7D0}" type="slidenum">
              <a:rPr lang="en-NL" smtClean="0"/>
              <a:t>‹nr.›</a:t>
            </a:fld>
            <a:endParaRPr lang="en-NL"/>
          </a:p>
        </p:txBody>
      </p:sp>
    </p:spTree>
    <p:extLst>
      <p:ext uri="{BB962C8B-B14F-4D97-AF65-F5344CB8AC3E}">
        <p14:creationId xmlns:p14="http://schemas.microsoft.com/office/powerpoint/2010/main" val="4079435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956AA-6C8E-81F1-E715-B91C8DDBCE1E}"/>
              </a:ext>
            </a:extLst>
          </p:cNvPr>
          <p:cNvSpPr>
            <a:spLocks noGrp="1"/>
          </p:cNvSpPr>
          <p:nvPr>
            <p:ph type="title"/>
          </p:nvPr>
        </p:nvSpPr>
        <p:spPr/>
        <p:txBody>
          <a:bodyPr/>
          <a:lstStyle/>
          <a:p>
            <a:r>
              <a:rPr lang="en-GB"/>
              <a:t>Click to edit Master title style</a:t>
            </a:r>
            <a:endParaRPr lang="en-NL"/>
          </a:p>
        </p:txBody>
      </p:sp>
      <p:sp>
        <p:nvSpPr>
          <p:cNvPr id="3" name="Vertical Text Placeholder 2">
            <a:extLst>
              <a:ext uri="{FF2B5EF4-FFF2-40B4-BE49-F238E27FC236}">
                <a16:creationId xmlns:a16="http://schemas.microsoft.com/office/drawing/2014/main" id="{4DC5E549-2337-7E0E-F993-2FB05FECAF5E}"/>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BD38AC3E-4E64-29F5-4E52-8073FE14CA5C}"/>
              </a:ext>
            </a:extLst>
          </p:cNvPr>
          <p:cNvSpPr>
            <a:spLocks noGrp="1"/>
          </p:cNvSpPr>
          <p:nvPr>
            <p:ph type="dt" sz="half" idx="10"/>
          </p:nvPr>
        </p:nvSpPr>
        <p:spPr/>
        <p:txBody>
          <a:bodyPr/>
          <a:lstStyle/>
          <a:p>
            <a:fld id="{446005A8-D6F4-EF46-9314-8664A9B1B947}" type="datetimeFigureOut">
              <a:rPr lang="en-NL" smtClean="0"/>
              <a:t>10/6/25</a:t>
            </a:fld>
            <a:endParaRPr lang="en-NL"/>
          </a:p>
        </p:txBody>
      </p:sp>
      <p:sp>
        <p:nvSpPr>
          <p:cNvPr id="5" name="Footer Placeholder 4">
            <a:extLst>
              <a:ext uri="{FF2B5EF4-FFF2-40B4-BE49-F238E27FC236}">
                <a16:creationId xmlns:a16="http://schemas.microsoft.com/office/drawing/2014/main" id="{885E42AD-20A1-2322-448D-10AEADBA743C}"/>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A4565FBC-C879-3230-AE64-7F7B17262044}"/>
              </a:ext>
            </a:extLst>
          </p:cNvPr>
          <p:cNvSpPr>
            <a:spLocks noGrp="1"/>
          </p:cNvSpPr>
          <p:nvPr>
            <p:ph type="sldNum" sz="quarter" idx="12"/>
          </p:nvPr>
        </p:nvSpPr>
        <p:spPr/>
        <p:txBody>
          <a:bodyPr/>
          <a:lstStyle/>
          <a:p>
            <a:fld id="{C7F968A8-1FC5-DC45-9BCC-230A082BB7D0}" type="slidenum">
              <a:rPr lang="en-NL" smtClean="0"/>
              <a:t>‹nr.›</a:t>
            </a:fld>
            <a:endParaRPr lang="en-NL"/>
          </a:p>
        </p:txBody>
      </p:sp>
    </p:spTree>
    <p:extLst>
      <p:ext uri="{BB962C8B-B14F-4D97-AF65-F5344CB8AC3E}">
        <p14:creationId xmlns:p14="http://schemas.microsoft.com/office/powerpoint/2010/main" val="42160300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3DDA9D6-9769-15D7-F236-98590686ECE0}"/>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NL"/>
          </a:p>
        </p:txBody>
      </p:sp>
      <p:sp>
        <p:nvSpPr>
          <p:cNvPr id="3" name="Vertical Text Placeholder 2">
            <a:extLst>
              <a:ext uri="{FF2B5EF4-FFF2-40B4-BE49-F238E27FC236}">
                <a16:creationId xmlns:a16="http://schemas.microsoft.com/office/drawing/2014/main" id="{D7B5E570-4219-4B89-636E-F01F19A7037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7240B9EC-34D0-D434-CFCC-2056F0D34F7D}"/>
              </a:ext>
            </a:extLst>
          </p:cNvPr>
          <p:cNvSpPr>
            <a:spLocks noGrp="1"/>
          </p:cNvSpPr>
          <p:nvPr>
            <p:ph type="dt" sz="half" idx="10"/>
          </p:nvPr>
        </p:nvSpPr>
        <p:spPr/>
        <p:txBody>
          <a:bodyPr/>
          <a:lstStyle/>
          <a:p>
            <a:fld id="{446005A8-D6F4-EF46-9314-8664A9B1B947}" type="datetimeFigureOut">
              <a:rPr lang="en-NL" smtClean="0"/>
              <a:t>10/6/25</a:t>
            </a:fld>
            <a:endParaRPr lang="en-NL"/>
          </a:p>
        </p:txBody>
      </p:sp>
      <p:sp>
        <p:nvSpPr>
          <p:cNvPr id="5" name="Footer Placeholder 4">
            <a:extLst>
              <a:ext uri="{FF2B5EF4-FFF2-40B4-BE49-F238E27FC236}">
                <a16:creationId xmlns:a16="http://schemas.microsoft.com/office/drawing/2014/main" id="{E9F69527-7ED5-75A0-7ED6-E1D038681B8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F564F3-0FF9-5F9F-6656-936CDAEE65CC}"/>
              </a:ext>
            </a:extLst>
          </p:cNvPr>
          <p:cNvSpPr>
            <a:spLocks noGrp="1"/>
          </p:cNvSpPr>
          <p:nvPr>
            <p:ph type="sldNum" sz="quarter" idx="12"/>
          </p:nvPr>
        </p:nvSpPr>
        <p:spPr/>
        <p:txBody>
          <a:bodyPr/>
          <a:lstStyle/>
          <a:p>
            <a:fld id="{C7F968A8-1FC5-DC45-9BCC-230A082BB7D0}" type="slidenum">
              <a:rPr lang="en-NL" smtClean="0"/>
              <a:t>‹nr.›</a:t>
            </a:fld>
            <a:endParaRPr lang="en-NL"/>
          </a:p>
        </p:txBody>
      </p:sp>
    </p:spTree>
    <p:extLst>
      <p:ext uri="{BB962C8B-B14F-4D97-AF65-F5344CB8AC3E}">
        <p14:creationId xmlns:p14="http://schemas.microsoft.com/office/powerpoint/2010/main" val="21988704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el en object">
    <p:spTree>
      <p:nvGrpSpPr>
        <p:cNvPr id="1" name=""/>
        <p:cNvGrpSpPr/>
        <p:nvPr/>
      </p:nvGrpSpPr>
      <p:grpSpPr>
        <a:xfrm>
          <a:off x="0" y="0"/>
          <a:ext cx="0" cy="0"/>
          <a:chOff x="0" y="0"/>
          <a:chExt cx="0" cy="0"/>
        </a:xfrm>
      </p:grpSpPr>
      <p:pic>
        <p:nvPicPr>
          <p:cNvPr id="3" name="Afbeelding 2" descr="Afbeelding met Rechthoek, plein, schermopname&#10;&#10;Automatisch gegenereerde beschrijving">
            <a:extLst>
              <a:ext uri="{FF2B5EF4-FFF2-40B4-BE49-F238E27FC236}">
                <a16:creationId xmlns:a16="http://schemas.microsoft.com/office/drawing/2014/main" id="{4C82F880-7FB0-64B8-EFED-35E34A18C357}"/>
              </a:ext>
            </a:extLst>
          </p:cNvPr>
          <p:cNvPicPr>
            <a:picLocks noChangeAspect="1"/>
          </p:cNvPicPr>
          <p:nvPr userDrawn="1"/>
        </p:nvPicPr>
        <p:blipFill>
          <a:blip r:embed="rId2"/>
          <a:stretch>
            <a:fillRect/>
          </a:stretch>
        </p:blipFill>
        <p:spPr>
          <a:xfrm>
            <a:off x="9939" y="0"/>
            <a:ext cx="12192000" cy="6858000"/>
          </a:xfrm>
          <a:prstGeom prst="rect">
            <a:avLst/>
          </a:prstGeom>
        </p:spPr>
      </p:pic>
      <p:pic>
        <p:nvPicPr>
          <p:cNvPr id="5" name="Afbeelding 4">
            <a:extLst>
              <a:ext uri="{FF2B5EF4-FFF2-40B4-BE49-F238E27FC236}">
                <a16:creationId xmlns:a16="http://schemas.microsoft.com/office/drawing/2014/main" id="{3E328B4A-E0B5-793F-968C-1BCBE947EB51}"/>
              </a:ext>
            </a:extLst>
          </p:cNvPr>
          <p:cNvPicPr>
            <a:picLocks noChangeAspect="1"/>
          </p:cNvPicPr>
          <p:nvPr userDrawn="1"/>
        </p:nvPicPr>
        <p:blipFill>
          <a:blip r:embed="rId3"/>
          <a:srcRect/>
          <a:stretch/>
        </p:blipFill>
        <p:spPr>
          <a:xfrm>
            <a:off x="-69574" y="0"/>
            <a:ext cx="12285353" cy="6900926"/>
          </a:xfrm>
          <a:prstGeom prst="rect">
            <a:avLst/>
          </a:prstGeom>
        </p:spPr>
      </p:pic>
      <p:pic>
        <p:nvPicPr>
          <p:cNvPr id="8" name="Afbeelding 7">
            <a:extLst>
              <a:ext uri="{FF2B5EF4-FFF2-40B4-BE49-F238E27FC236}">
                <a16:creationId xmlns:a16="http://schemas.microsoft.com/office/drawing/2014/main" id="{793299FB-B0AD-3798-49F6-DDE4BBB983F5}"/>
              </a:ext>
            </a:extLst>
          </p:cNvPr>
          <p:cNvPicPr>
            <a:picLocks noChangeAspect="1"/>
          </p:cNvPicPr>
          <p:nvPr userDrawn="1"/>
        </p:nvPicPr>
        <p:blipFill>
          <a:blip r:embed="rId4"/>
          <a:srcRect/>
          <a:stretch/>
        </p:blipFill>
        <p:spPr>
          <a:xfrm>
            <a:off x="4198661" y="2442030"/>
            <a:ext cx="3475129" cy="2037144"/>
          </a:xfrm>
          <a:prstGeom prst="rect">
            <a:avLst/>
          </a:prstGeom>
        </p:spPr>
      </p:pic>
      <p:pic>
        <p:nvPicPr>
          <p:cNvPr id="2" name="Afbeelding 1" descr="Afbeelding met schermopname, scherm, ontwerp, kunst&#10;&#10;Automatisch gegenereerde beschrijving">
            <a:extLst>
              <a:ext uri="{FF2B5EF4-FFF2-40B4-BE49-F238E27FC236}">
                <a16:creationId xmlns:a16="http://schemas.microsoft.com/office/drawing/2014/main" id="{BBD20400-8D07-700B-A696-CCE8A70BD92D}"/>
              </a:ext>
            </a:extLst>
          </p:cNvPr>
          <p:cNvPicPr>
            <a:picLocks noChangeAspect="1"/>
          </p:cNvPicPr>
          <p:nvPr userDrawn="1"/>
        </p:nvPicPr>
        <p:blipFill>
          <a:blip r:embed="rId5"/>
          <a:stretch>
            <a:fillRect/>
          </a:stretch>
        </p:blipFill>
        <p:spPr>
          <a:xfrm>
            <a:off x="3824060" y="2186609"/>
            <a:ext cx="4256452" cy="3917169"/>
          </a:xfrm>
          <a:prstGeom prst="rect">
            <a:avLst/>
          </a:prstGeom>
        </p:spPr>
      </p:pic>
    </p:spTree>
    <p:extLst>
      <p:ext uri="{BB962C8B-B14F-4D97-AF65-F5344CB8AC3E}">
        <p14:creationId xmlns:p14="http://schemas.microsoft.com/office/powerpoint/2010/main" val="7515018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Lesoverzicht les 1">
    <p:bg>
      <p:bgPr>
        <a:solidFill>
          <a:schemeClr val="bg2"/>
        </a:solidFill>
        <a:effectLst/>
      </p:bgPr>
    </p:bg>
    <p:spTree>
      <p:nvGrpSpPr>
        <p:cNvPr id="1" name=""/>
        <p:cNvGrpSpPr/>
        <p:nvPr/>
      </p:nvGrpSpPr>
      <p:grpSpPr>
        <a:xfrm>
          <a:off x="0" y="0"/>
          <a:ext cx="0" cy="0"/>
          <a:chOff x="0" y="0"/>
          <a:chExt cx="0" cy="0"/>
        </a:xfrm>
      </p:grpSpPr>
      <p:pic>
        <p:nvPicPr>
          <p:cNvPr id="3" name="Afbeelding 2" descr="Afbeelding met Rechthoek, plein, schermopname&#10;&#10;Automatisch gegenereerde beschrijving">
            <a:extLst>
              <a:ext uri="{FF2B5EF4-FFF2-40B4-BE49-F238E27FC236}">
                <a16:creationId xmlns:a16="http://schemas.microsoft.com/office/drawing/2014/main" id="{BCC4A311-D2ED-3ECA-56B2-2A0A996CEA7E}"/>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3" name="Afbeelding 12">
            <a:extLst>
              <a:ext uri="{FF2B5EF4-FFF2-40B4-BE49-F238E27FC236}">
                <a16:creationId xmlns:a16="http://schemas.microsoft.com/office/drawing/2014/main" id="{DA1728C0-2500-F0E0-9433-F76BA4E862DA}"/>
              </a:ext>
            </a:extLst>
          </p:cNvPr>
          <p:cNvPicPr>
            <a:picLocks noChangeAspect="1"/>
          </p:cNvPicPr>
          <p:nvPr userDrawn="1"/>
        </p:nvPicPr>
        <p:blipFill>
          <a:blip r:embed="rId3"/>
          <a:srcRect/>
          <a:stretch/>
        </p:blipFill>
        <p:spPr>
          <a:xfrm>
            <a:off x="-2968" y="-17969"/>
            <a:ext cx="12192000" cy="6867538"/>
          </a:xfrm>
          <a:prstGeom prst="rect">
            <a:avLst/>
          </a:prstGeom>
        </p:spPr>
      </p:pic>
      <p:sp>
        <p:nvSpPr>
          <p:cNvPr id="44" name="TextBox 11">
            <a:extLst>
              <a:ext uri="{FF2B5EF4-FFF2-40B4-BE49-F238E27FC236}">
                <a16:creationId xmlns:a16="http://schemas.microsoft.com/office/drawing/2014/main" id="{7FB07ECC-A83F-5B3D-24FD-5E9606AD8D76}"/>
              </a:ext>
            </a:extLst>
          </p:cNvPr>
          <p:cNvSpPr txBox="1"/>
          <p:nvPr userDrawn="1"/>
        </p:nvSpPr>
        <p:spPr>
          <a:xfrm>
            <a:off x="886370" y="2408242"/>
            <a:ext cx="1471207" cy="515526"/>
          </a:xfrm>
          <a:prstGeom prst="rect">
            <a:avLst/>
          </a:prstGeom>
          <a:noFill/>
        </p:spPr>
        <p:txBody>
          <a:bodyPr wrap="square" rtlCol="0">
            <a:spAutoFit/>
          </a:bodyPr>
          <a:lstStyle/>
          <a:p>
            <a:pPr algn="l">
              <a:lnSpc>
                <a:spcPct val="150000"/>
              </a:lnSpc>
            </a:pPr>
            <a:r>
              <a:rPr lang="en-NL" sz="2000" b="0" i="0" dirty="0">
                <a:solidFill>
                  <a:schemeClr val="accent1"/>
                </a:solidFill>
                <a:latin typeface="Avenir Black" panose="02000503020000020003" pitchFamily="2" charset="0"/>
                <a:ea typeface="Urbanist" panose="020B0A04040200000203" pitchFamily="34" charset="77"/>
                <a:cs typeface="Urbanist" panose="020B0A04040200000203" pitchFamily="34" charset="77"/>
              </a:rPr>
              <a:t>INTRO:</a:t>
            </a:r>
          </a:p>
        </p:txBody>
      </p:sp>
      <p:sp>
        <p:nvSpPr>
          <p:cNvPr id="51" name="TextBox 11">
            <a:extLst>
              <a:ext uri="{FF2B5EF4-FFF2-40B4-BE49-F238E27FC236}">
                <a16:creationId xmlns:a16="http://schemas.microsoft.com/office/drawing/2014/main" id="{DC28F215-6B9F-AEEF-BF89-8550F20FE1DE}"/>
              </a:ext>
            </a:extLst>
          </p:cNvPr>
          <p:cNvSpPr txBox="1"/>
          <p:nvPr userDrawn="1"/>
        </p:nvSpPr>
        <p:spPr>
          <a:xfrm>
            <a:off x="877661" y="3922272"/>
            <a:ext cx="1471207" cy="515526"/>
          </a:xfrm>
          <a:prstGeom prst="rect">
            <a:avLst/>
          </a:prstGeom>
          <a:noFill/>
        </p:spPr>
        <p:txBody>
          <a:bodyPr wrap="square" rtlCol="0">
            <a:spAutoFit/>
          </a:bodyPr>
          <a:lstStyle/>
          <a:p>
            <a:pPr algn="l">
              <a:lnSpc>
                <a:spcPct val="150000"/>
              </a:lnSpc>
            </a:pPr>
            <a:r>
              <a:rPr lang="nl-NL" sz="2000" b="0" i="0" dirty="0">
                <a:solidFill>
                  <a:schemeClr val="accent1"/>
                </a:solidFill>
                <a:latin typeface="Avenir Black" panose="02000503020000020003" pitchFamily="2" charset="0"/>
                <a:ea typeface="Urbanist" panose="020B0A04040200000203" pitchFamily="34" charset="77"/>
                <a:cs typeface="Urbanist" panose="020B0A04040200000203" pitchFamily="34" charset="77"/>
              </a:rPr>
              <a:t>KERN:</a:t>
            </a:r>
            <a:endParaRPr lang="en-NL" sz="2000" b="0" i="0" dirty="0">
              <a:solidFill>
                <a:schemeClr val="accent1"/>
              </a:solidFill>
              <a:latin typeface="Avenir Black" panose="02000503020000020003" pitchFamily="2" charset="0"/>
              <a:ea typeface="Urbanist" panose="020B0A04040200000203" pitchFamily="34" charset="77"/>
              <a:cs typeface="Urbanist" panose="020B0A04040200000203" pitchFamily="34" charset="77"/>
            </a:endParaRPr>
          </a:p>
        </p:txBody>
      </p:sp>
      <p:sp>
        <p:nvSpPr>
          <p:cNvPr id="52" name="TextBox 11">
            <a:extLst>
              <a:ext uri="{FF2B5EF4-FFF2-40B4-BE49-F238E27FC236}">
                <a16:creationId xmlns:a16="http://schemas.microsoft.com/office/drawing/2014/main" id="{94D22EEF-15A8-D861-BAB3-D49D47308BF2}"/>
              </a:ext>
            </a:extLst>
          </p:cNvPr>
          <p:cNvSpPr txBox="1"/>
          <p:nvPr userDrawn="1"/>
        </p:nvSpPr>
        <p:spPr>
          <a:xfrm>
            <a:off x="868951" y="5411499"/>
            <a:ext cx="1471207" cy="515526"/>
          </a:xfrm>
          <a:prstGeom prst="rect">
            <a:avLst/>
          </a:prstGeom>
          <a:noFill/>
        </p:spPr>
        <p:txBody>
          <a:bodyPr wrap="square" rtlCol="0">
            <a:spAutoFit/>
          </a:bodyPr>
          <a:lstStyle/>
          <a:p>
            <a:pPr algn="l">
              <a:lnSpc>
                <a:spcPct val="150000"/>
              </a:lnSpc>
            </a:pPr>
            <a:r>
              <a:rPr lang="nl-NL" sz="2000" b="0" i="0" dirty="0">
                <a:solidFill>
                  <a:schemeClr val="accent1"/>
                </a:solidFill>
                <a:latin typeface="Avenir Black" panose="02000503020000020003" pitchFamily="2" charset="0"/>
                <a:ea typeface="Urbanist" panose="020B0A04040200000203" pitchFamily="34" charset="77"/>
                <a:cs typeface="Urbanist" panose="020B0A04040200000203" pitchFamily="34" charset="77"/>
              </a:rPr>
              <a:t>SLOT:</a:t>
            </a:r>
            <a:endParaRPr lang="en-NL" sz="2000" b="0" i="0" dirty="0">
              <a:solidFill>
                <a:schemeClr val="accent1"/>
              </a:solidFill>
              <a:latin typeface="Avenir Black" panose="02000503020000020003" pitchFamily="2" charset="0"/>
              <a:ea typeface="Urbanist" panose="020B0A04040200000203" pitchFamily="34" charset="77"/>
              <a:cs typeface="Urbanist" panose="020B0A04040200000203" pitchFamily="34" charset="77"/>
            </a:endParaRPr>
          </a:p>
        </p:txBody>
      </p:sp>
      <p:sp>
        <p:nvSpPr>
          <p:cNvPr id="53" name="TextBox 11">
            <a:extLst>
              <a:ext uri="{FF2B5EF4-FFF2-40B4-BE49-F238E27FC236}">
                <a16:creationId xmlns:a16="http://schemas.microsoft.com/office/drawing/2014/main" id="{3EB58D24-01CE-E5D8-D26F-EF70C610B646}"/>
              </a:ext>
            </a:extLst>
          </p:cNvPr>
          <p:cNvSpPr txBox="1"/>
          <p:nvPr userDrawn="1"/>
        </p:nvSpPr>
        <p:spPr>
          <a:xfrm>
            <a:off x="8982436" y="2550692"/>
            <a:ext cx="1471207" cy="515526"/>
          </a:xfrm>
          <a:prstGeom prst="rect">
            <a:avLst/>
          </a:prstGeom>
          <a:noFill/>
        </p:spPr>
        <p:txBody>
          <a:bodyPr wrap="square" rtlCol="0">
            <a:spAutoFit/>
          </a:bodyPr>
          <a:lstStyle/>
          <a:p>
            <a:pPr algn="l">
              <a:lnSpc>
                <a:spcPct val="150000"/>
              </a:lnSpc>
            </a:pPr>
            <a:r>
              <a:rPr lang="nl-NL" sz="2000" b="0" i="0" dirty="0">
                <a:solidFill>
                  <a:schemeClr val="accent1"/>
                </a:solidFill>
                <a:latin typeface="Avenir Black" panose="02000503020000020003" pitchFamily="2" charset="0"/>
                <a:ea typeface="Urbanist" panose="020B0A04040200000203" pitchFamily="34" charset="77"/>
                <a:cs typeface="Urbanist" panose="020B0A04040200000203" pitchFamily="34" charset="77"/>
              </a:rPr>
              <a:t>DOEL:</a:t>
            </a:r>
            <a:endParaRPr lang="en-NL" sz="2000" b="0" i="0" dirty="0">
              <a:solidFill>
                <a:schemeClr val="accent1"/>
              </a:solidFill>
              <a:latin typeface="Avenir Black" panose="02000503020000020003" pitchFamily="2" charset="0"/>
              <a:ea typeface="Urbanist" panose="020B0A04040200000203" pitchFamily="34" charset="77"/>
              <a:cs typeface="Urbanist" panose="020B0A04040200000203" pitchFamily="34" charset="77"/>
            </a:endParaRPr>
          </a:p>
        </p:txBody>
      </p:sp>
      <p:sp>
        <p:nvSpPr>
          <p:cNvPr id="55" name="TextBox 11">
            <a:extLst>
              <a:ext uri="{FF2B5EF4-FFF2-40B4-BE49-F238E27FC236}">
                <a16:creationId xmlns:a16="http://schemas.microsoft.com/office/drawing/2014/main" id="{0509E749-78F8-AE9B-46E4-AD43467B5608}"/>
              </a:ext>
            </a:extLst>
          </p:cNvPr>
          <p:cNvSpPr txBox="1"/>
          <p:nvPr userDrawn="1"/>
        </p:nvSpPr>
        <p:spPr>
          <a:xfrm>
            <a:off x="8957034" y="4828562"/>
            <a:ext cx="2627122" cy="515526"/>
          </a:xfrm>
          <a:prstGeom prst="rect">
            <a:avLst/>
          </a:prstGeom>
          <a:noFill/>
        </p:spPr>
        <p:txBody>
          <a:bodyPr wrap="square" rtlCol="0">
            <a:spAutoFit/>
          </a:bodyPr>
          <a:lstStyle/>
          <a:p>
            <a:pPr algn="l">
              <a:lnSpc>
                <a:spcPct val="150000"/>
              </a:lnSpc>
            </a:pPr>
            <a:r>
              <a:rPr lang="nl-NL" sz="2000" b="0" i="0" dirty="0">
                <a:solidFill>
                  <a:schemeClr val="accent1"/>
                </a:solidFill>
                <a:latin typeface="Avenir Black" panose="02000503020000020003" pitchFamily="2" charset="0"/>
                <a:ea typeface="Urbanist" panose="020B0A04040200000203" pitchFamily="34" charset="77"/>
                <a:cs typeface="Urbanist" panose="020B0A04040200000203" pitchFamily="34" charset="77"/>
              </a:rPr>
              <a:t>HANDIG OMDAT:</a:t>
            </a:r>
            <a:endParaRPr lang="en-NL" sz="2000" b="0" i="0" dirty="0">
              <a:solidFill>
                <a:schemeClr val="accent1"/>
              </a:solidFill>
              <a:latin typeface="Avenir Black" panose="02000503020000020003" pitchFamily="2" charset="0"/>
              <a:ea typeface="Urbanist" panose="020B0A04040200000203" pitchFamily="34" charset="77"/>
              <a:cs typeface="Urbanist" panose="020B0A04040200000203" pitchFamily="34" charset="77"/>
            </a:endParaRPr>
          </a:p>
        </p:txBody>
      </p:sp>
      <p:pic>
        <p:nvPicPr>
          <p:cNvPr id="2" name="Afbeelding 18" descr="Afbeelding met schermopname, plein, Rechthoek, lijn&#10;&#10;Automatisch gegenereerde beschrijving">
            <a:extLst>
              <a:ext uri="{FF2B5EF4-FFF2-40B4-BE49-F238E27FC236}">
                <a16:creationId xmlns:a16="http://schemas.microsoft.com/office/drawing/2014/main" id="{9AA80386-5F4F-7C8E-A2B2-F9F5A0B50F28}"/>
              </a:ext>
            </a:extLst>
          </p:cNvPr>
          <p:cNvPicPr>
            <a:picLocks noChangeAspect="1"/>
          </p:cNvPicPr>
          <p:nvPr userDrawn="1"/>
        </p:nvPicPr>
        <p:blipFill>
          <a:blip r:embed="rId4"/>
          <a:srcRect r="72278" b="71994"/>
          <a:stretch/>
        </p:blipFill>
        <p:spPr>
          <a:xfrm>
            <a:off x="818149" y="-200849"/>
            <a:ext cx="2949983" cy="2019601"/>
          </a:xfrm>
          <a:prstGeom prst="rect">
            <a:avLst/>
          </a:prstGeom>
        </p:spPr>
      </p:pic>
      <p:pic>
        <p:nvPicPr>
          <p:cNvPr id="5" name="Afbeelding 18" descr="Afbeelding met schermopname, plein, Rechthoek, lijn&#10;&#10;Automatisch gegenereerde beschrijving">
            <a:extLst>
              <a:ext uri="{FF2B5EF4-FFF2-40B4-BE49-F238E27FC236}">
                <a16:creationId xmlns:a16="http://schemas.microsoft.com/office/drawing/2014/main" id="{3781DFC8-BCA2-1442-8C1E-3E8AD31E91C5}"/>
              </a:ext>
            </a:extLst>
          </p:cNvPr>
          <p:cNvPicPr>
            <a:picLocks noChangeAspect="1"/>
          </p:cNvPicPr>
          <p:nvPr userDrawn="1"/>
        </p:nvPicPr>
        <p:blipFill>
          <a:blip r:embed="rId4"/>
          <a:srcRect r="72278" b="71994"/>
          <a:stretch/>
        </p:blipFill>
        <p:spPr>
          <a:xfrm>
            <a:off x="8329640" y="-101446"/>
            <a:ext cx="2949983" cy="2019601"/>
          </a:xfrm>
          <a:prstGeom prst="rect">
            <a:avLst/>
          </a:prstGeom>
        </p:spPr>
      </p:pic>
      <p:sp>
        <p:nvSpPr>
          <p:cNvPr id="8" name="Rectangle 7">
            <a:extLst>
              <a:ext uri="{FF2B5EF4-FFF2-40B4-BE49-F238E27FC236}">
                <a16:creationId xmlns:a16="http://schemas.microsoft.com/office/drawing/2014/main" id="{8E809397-4A1D-5983-B34E-22F43875C6F5}"/>
              </a:ext>
            </a:extLst>
          </p:cNvPr>
          <p:cNvSpPr/>
          <p:nvPr userDrawn="1"/>
        </p:nvSpPr>
        <p:spPr>
          <a:xfrm>
            <a:off x="3874957" y="930975"/>
            <a:ext cx="5273543" cy="758740"/>
          </a:xfrm>
          <a:prstGeom prst="rect">
            <a:avLst/>
          </a:prstGeom>
          <a:solidFill>
            <a:srgbClr val="6F8DC3"/>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en-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pic>
        <p:nvPicPr>
          <p:cNvPr id="23" name="Afbeelding 22">
            <a:extLst>
              <a:ext uri="{FF2B5EF4-FFF2-40B4-BE49-F238E27FC236}">
                <a16:creationId xmlns:a16="http://schemas.microsoft.com/office/drawing/2014/main" id="{BDAEF886-FED3-0045-C285-AF7479C147EC}"/>
              </a:ext>
            </a:extLst>
          </p:cNvPr>
          <p:cNvPicPr>
            <a:picLocks noChangeAspect="1"/>
          </p:cNvPicPr>
          <p:nvPr userDrawn="1"/>
        </p:nvPicPr>
        <p:blipFill>
          <a:blip r:embed="rId5"/>
          <a:srcRect/>
          <a:stretch/>
        </p:blipFill>
        <p:spPr>
          <a:xfrm>
            <a:off x="3043500" y="611902"/>
            <a:ext cx="1408577" cy="1408577"/>
          </a:xfrm>
          <a:prstGeom prst="rect">
            <a:avLst/>
          </a:prstGeom>
        </p:spPr>
      </p:pic>
      <p:pic>
        <p:nvPicPr>
          <p:cNvPr id="16" name="Afbeelding 15" descr="Afbeelding met schermopname, plein, Rechthoek, lijn&#10;&#10;Automatisch gegenereerde beschrijving">
            <a:extLst>
              <a:ext uri="{FF2B5EF4-FFF2-40B4-BE49-F238E27FC236}">
                <a16:creationId xmlns:a16="http://schemas.microsoft.com/office/drawing/2014/main" id="{94C67538-D569-C65D-0813-3BAB551532A2}"/>
              </a:ext>
            </a:extLst>
          </p:cNvPr>
          <p:cNvPicPr>
            <a:picLocks noChangeAspect="1"/>
          </p:cNvPicPr>
          <p:nvPr userDrawn="1"/>
        </p:nvPicPr>
        <p:blipFill>
          <a:blip r:embed="rId4"/>
          <a:srcRect t="28006"/>
          <a:stretch/>
        </p:blipFill>
        <p:spPr>
          <a:xfrm>
            <a:off x="818149" y="1818752"/>
            <a:ext cx="10641194" cy="5191648"/>
          </a:xfrm>
          <a:prstGeom prst="rect">
            <a:avLst/>
          </a:prstGeom>
        </p:spPr>
      </p:pic>
      <p:pic>
        <p:nvPicPr>
          <p:cNvPr id="17" name="Afbeelding 16" descr="Afbeelding met schermopname, zwart, ontwerp&#10;&#10;Automatisch gegenereerde beschrijving">
            <a:extLst>
              <a:ext uri="{FF2B5EF4-FFF2-40B4-BE49-F238E27FC236}">
                <a16:creationId xmlns:a16="http://schemas.microsoft.com/office/drawing/2014/main" id="{A20159DA-2B4C-9414-4648-C23565DF67BA}"/>
              </a:ext>
            </a:extLst>
          </p:cNvPr>
          <p:cNvPicPr>
            <a:picLocks noChangeAspect="1"/>
          </p:cNvPicPr>
          <p:nvPr userDrawn="1"/>
        </p:nvPicPr>
        <p:blipFill>
          <a:blip r:embed="rId6"/>
          <a:stretch>
            <a:fillRect/>
          </a:stretch>
        </p:blipFill>
        <p:spPr>
          <a:xfrm>
            <a:off x="4715321" y="2572868"/>
            <a:ext cx="2757924" cy="4483850"/>
          </a:xfrm>
          <a:prstGeom prst="rect">
            <a:avLst/>
          </a:prstGeom>
        </p:spPr>
      </p:pic>
      <p:sp>
        <p:nvSpPr>
          <p:cNvPr id="4" name="TextBox 11">
            <a:extLst>
              <a:ext uri="{FF2B5EF4-FFF2-40B4-BE49-F238E27FC236}">
                <a16:creationId xmlns:a16="http://schemas.microsoft.com/office/drawing/2014/main" id="{21EA1439-4028-80DE-A09E-B278A124E623}"/>
              </a:ext>
            </a:extLst>
          </p:cNvPr>
          <p:cNvSpPr txBox="1"/>
          <p:nvPr userDrawn="1"/>
        </p:nvSpPr>
        <p:spPr>
          <a:xfrm>
            <a:off x="917999" y="2388112"/>
            <a:ext cx="1471207" cy="515526"/>
          </a:xfrm>
          <a:prstGeom prst="rect">
            <a:avLst/>
          </a:prstGeom>
          <a:noFill/>
        </p:spPr>
        <p:txBody>
          <a:bodyPr wrap="square" rtlCol="0">
            <a:spAutoFit/>
          </a:bodyPr>
          <a:lstStyle/>
          <a:p>
            <a:pPr algn="l">
              <a:lnSpc>
                <a:spcPct val="150000"/>
              </a:lnSpc>
            </a:pPr>
            <a:r>
              <a:rPr lang="en-NL" sz="2000" b="0" i="0" dirty="0">
                <a:solidFill>
                  <a:srgbClr val="6F8DC3"/>
                </a:solidFill>
                <a:latin typeface="Avenir Black" panose="02000503020000020003" pitchFamily="2" charset="0"/>
                <a:ea typeface="Urbanist" panose="020B0A04040200000203" pitchFamily="34" charset="77"/>
                <a:cs typeface="Urbanist" panose="020B0A04040200000203" pitchFamily="34" charset="77"/>
              </a:rPr>
              <a:t>INTRO:</a:t>
            </a:r>
          </a:p>
        </p:txBody>
      </p:sp>
      <p:sp>
        <p:nvSpPr>
          <p:cNvPr id="7" name="TextBox 11">
            <a:extLst>
              <a:ext uri="{FF2B5EF4-FFF2-40B4-BE49-F238E27FC236}">
                <a16:creationId xmlns:a16="http://schemas.microsoft.com/office/drawing/2014/main" id="{37F4CA44-79C7-4346-A744-B13EAD33D97F}"/>
              </a:ext>
            </a:extLst>
          </p:cNvPr>
          <p:cNvSpPr txBox="1"/>
          <p:nvPr userDrawn="1"/>
        </p:nvSpPr>
        <p:spPr>
          <a:xfrm>
            <a:off x="909290" y="3902142"/>
            <a:ext cx="1471207" cy="515526"/>
          </a:xfrm>
          <a:prstGeom prst="rect">
            <a:avLst/>
          </a:prstGeom>
          <a:noFill/>
        </p:spPr>
        <p:txBody>
          <a:bodyPr wrap="square" rtlCol="0">
            <a:spAutoFit/>
          </a:bodyPr>
          <a:lstStyle/>
          <a:p>
            <a:pPr algn="l">
              <a:lnSpc>
                <a:spcPct val="150000"/>
              </a:lnSpc>
            </a:pPr>
            <a:r>
              <a:rPr lang="nl-NL" sz="2000" b="0" i="0" dirty="0">
                <a:solidFill>
                  <a:srgbClr val="6F8DC3"/>
                </a:solidFill>
                <a:latin typeface="Avenir Black" panose="02000503020000020003" pitchFamily="2" charset="0"/>
                <a:ea typeface="Urbanist" panose="020B0A04040200000203" pitchFamily="34" charset="77"/>
                <a:cs typeface="Urbanist" panose="020B0A04040200000203" pitchFamily="34" charset="77"/>
              </a:rPr>
              <a:t>KERN:</a:t>
            </a:r>
            <a:endParaRPr lang="en-NL" sz="2000" b="0" i="0" dirty="0">
              <a:solidFill>
                <a:srgbClr val="6F8DC3"/>
              </a:solidFill>
              <a:latin typeface="Avenir Black" panose="02000503020000020003" pitchFamily="2" charset="0"/>
              <a:ea typeface="Urbanist" panose="020B0A04040200000203" pitchFamily="34" charset="77"/>
              <a:cs typeface="Urbanist" panose="020B0A04040200000203" pitchFamily="34" charset="77"/>
            </a:endParaRPr>
          </a:p>
        </p:txBody>
      </p:sp>
      <p:sp>
        <p:nvSpPr>
          <p:cNvPr id="9" name="TextBox 11">
            <a:extLst>
              <a:ext uri="{FF2B5EF4-FFF2-40B4-BE49-F238E27FC236}">
                <a16:creationId xmlns:a16="http://schemas.microsoft.com/office/drawing/2014/main" id="{B8916AFF-FD10-D722-8C9D-28558677A1C1}"/>
              </a:ext>
            </a:extLst>
          </p:cNvPr>
          <p:cNvSpPr txBox="1"/>
          <p:nvPr userDrawn="1"/>
        </p:nvSpPr>
        <p:spPr>
          <a:xfrm>
            <a:off x="900580" y="5391369"/>
            <a:ext cx="1471207" cy="515526"/>
          </a:xfrm>
          <a:prstGeom prst="rect">
            <a:avLst/>
          </a:prstGeom>
          <a:noFill/>
        </p:spPr>
        <p:txBody>
          <a:bodyPr wrap="square" rtlCol="0">
            <a:spAutoFit/>
          </a:bodyPr>
          <a:lstStyle/>
          <a:p>
            <a:pPr algn="l">
              <a:lnSpc>
                <a:spcPct val="150000"/>
              </a:lnSpc>
            </a:pPr>
            <a:r>
              <a:rPr lang="nl-NL" sz="2000" b="0" i="0" dirty="0">
                <a:solidFill>
                  <a:srgbClr val="6F8DC3"/>
                </a:solidFill>
                <a:latin typeface="Avenir Black" panose="02000503020000020003" pitchFamily="2" charset="0"/>
                <a:ea typeface="Urbanist" panose="020B0A04040200000203" pitchFamily="34" charset="77"/>
                <a:cs typeface="Urbanist" panose="020B0A04040200000203" pitchFamily="34" charset="77"/>
              </a:rPr>
              <a:t>SLOT:</a:t>
            </a:r>
            <a:endParaRPr lang="en-NL" sz="2000" b="0" i="0" dirty="0">
              <a:solidFill>
                <a:srgbClr val="6F8DC3"/>
              </a:solidFill>
              <a:latin typeface="Avenir Black" panose="02000503020000020003" pitchFamily="2" charset="0"/>
              <a:ea typeface="Urbanist" panose="020B0A04040200000203" pitchFamily="34" charset="77"/>
              <a:cs typeface="Urbanist" panose="020B0A04040200000203" pitchFamily="34" charset="77"/>
            </a:endParaRPr>
          </a:p>
        </p:txBody>
      </p:sp>
      <p:sp>
        <p:nvSpPr>
          <p:cNvPr id="10" name="TextBox 11">
            <a:extLst>
              <a:ext uri="{FF2B5EF4-FFF2-40B4-BE49-F238E27FC236}">
                <a16:creationId xmlns:a16="http://schemas.microsoft.com/office/drawing/2014/main" id="{01C92A5F-A9E1-75F1-9105-D40F1846187F}"/>
              </a:ext>
            </a:extLst>
          </p:cNvPr>
          <p:cNvSpPr txBox="1"/>
          <p:nvPr userDrawn="1"/>
        </p:nvSpPr>
        <p:spPr>
          <a:xfrm>
            <a:off x="9014065" y="2530562"/>
            <a:ext cx="1471207" cy="515526"/>
          </a:xfrm>
          <a:prstGeom prst="rect">
            <a:avLst/>
          </a:prstGeom>
          <a:noFill/>
        </p:spPr>
        <p:txBody>
          <a:bodyPr wrap="square" rtlCol="0">
            <a:spAutoFit/>
          </a:bodyPr>
          <a:lstStyle/>
          <a:p>
            <a:pPr algn="l">
              <a:lnSpc>
                <a:spcPct val="150000"/>
              </a:lnSpc>
            </a:pPr>
            <a:r>
              <a:rPr lang="nl-NL" sz="2000" b="0" i="0" dirty="0">
                <a:solidFill>
                  <a:srgbClr val="6F8DC3"/>
                </a:solidFill>
                <a:latin typeface="Avenir Black" panose="02000503020000020003" pitchFamily="2" charset="0"/>
                <a:ea typeface="Urbanist" panose="020B0A04040200000203" pitchFamily="34" charset="77"/>
                <a:cs typeface="Urbanist" panose="020B0A04040200000203" pitchFamily="34" charset="77"/>
              </a:rPr>
              <a:t>DOEL:</a:t>
            </a:r>
            <a:endParaRPr lang="en-NL" sz="2000" b="0" i="0" dirty="0">
              <a:solidFill>
                <a:srgbClr val="6F8DC3"/>
              </a:solidFill>
              <a:latin typeface="Avenir Black" panose="02000503020000020003" pitchFamily="2" charset="0"/>
              <a:ea typeface="Urbanist" panose="020B0A04040200000203" pitchFamily="34" charset="77"/>
              <a:cs typeface="Urbanist" panose="020B0A04040200000203" pitchFamily="34" charset="77"/>
            </a:endParaRPr>
          </a:p>
        </p:txBody>
      </p:sp>
      <p:sp>
        <p:nvSpPr>
          <p:cNvPr id="11" name="TextBox 11">
            <a:extLst>
              <a:ext uri="{FF2B5EF4-FFF2-40B4-BE49-F238E27FC236}">
                <a16:creationId xmlns:a16="http://schemas.microsoft.com/office/drawing/2014/main" id="{A80BD4F7-8B53-D7DB-91B2-FC1282415CAC}"/>
              </a:ext>
            </a:extLst>
          </p:cNvPr>
          <p:cNvSpPr txBox="1"/>
          <p:nvPr userDrawn="1"/>
        </p:nvSpPr>
        <p:spPr>
          <a:xfrm>
            <a:off x="8988663" y="4808432"/>
            <a:ext cx="2627122" cy="515526"/>
          </a:xfrm>
          <a:prstGeom prst="rect">
            <a:avLst/>
          </a:prstGeom>
          <a:noFill/>
        </p:spPr>
        <p:txBody>
          <a:bodyPr wrap="square" rtlCol="0">
            <a:spAutoFit/>
          </a:bodyPr>
          <a:lstStyle/>
          <a:p>
            <a:pPr algn="l">
              <a:lnSpc>
                <a:spcPct val="150000"/>
              </a:lnSpc>
            </a:pPr>
            <a:r>
              <a:rPr lang="nl-NL" sz="2000" b="0" i="0" dirty="0">
                <a:solidFill>
                  <a:srgbClr val="6F8DC3"/>
                </a:solidFill>
                <a:latin typeface="Avenir Black" panose="02000503020000020003" pitchFamily="2" charset="0"/>
                <a:ea typeface="Urbanist" panose="020B0A04040200000203" pitchFamily="34" charset="77"/>
                <a:cs typeface="Urbanist" panose="020B0A04040200000203" pitchFamily="34" charset="77"/>
              </a:rPr>
              <a:t>HANDIG OMDAT:</a:t>
            </a:r>
            <a:endParaRPr lang="en-NL" sz="2000" b="0" i="0" dirty="0">
              <a:solidFill>
                <a:srgbClr val="6F8DC3"/>
              </a:solidFill>
              <a:latin typeface="Avenir Black" panose="02000503020000020003" pitchFamily="2" charset="0"/>
              <a:ea typeface="Urbanist" panose="020B0A04040200000203" pitchFamily="34" charset="77"/>
              <a:cs typeface="Urbanist" panose="020B0A04040200000203" pitchFamily="34" charset="77"/>
            </a:endParaRPr>
          </a:p>
        </p:txBody>
      </p:sp>
      <p:pic>
        <p:nvPicPr>
          <p:cNvPr id="12" name="Afbeelding 11" descr="Afbeelding met tekst, schermopname, Lettertype, Rechthoek&#10;&#10;Automatisch gegenereerde beschrijving">
            <a:extLst>
              <a:ext uri="{FF2B5EF4-FFF2-40B4-BE49-F238E27FC236}">
                <a16:creationId xmlns:a16="http://schemas.microsoft.com/office/drawing/2014/main" id="{10752C60-7257-BA4A-9D42-BDE536D64BCC}"/>
              </a:ext>
            </a:extLst>
          </p:cNvPr>
          <p:cNvPicPr>
            <a:picLocks noChangeAspect="1"/>
          </p:cNvPicPr>
          <p:nvPr userDrawn="1"/>
        </p:nvPicPr>
        <p:blipFill>
          <a:blip r:embed="rId7"/>
          <a:stretch>
            <a:fillRect/>
          </a:stretch>
        </p:blipFill>
        <p:spPr>
          <a:xfrm>
            <a:off x="8349189" y="4166026"/>
            <a:ext cx="3110153" cy="2441303"/>
          </a:xfrm>
          <a:prstGeom prst="rect">
            <a:avLst/>
          </a:prstGeom>
        </p:spPr>
      </p:pic>
    </p:spTree>
    <p:extLst>
      <p:ext uri="{BB962C8B-B14F-4D97-AF65-F5344CB8AC3E}">
        <p14:creationId xmlns:p14="http://schemas.microsoft.com/office/powerpoint/2010/main" val="16011391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Intro">
    <p:bg>
      <p:bgPr>
        <a:solidFill>
          <a:schemeClr val="bg2"/>
        </a:solidFill>
        <a:effectLst/>
      </p:bgPr>
    </p:bg>
    <p:spTree>
      <p:nvGrpSpPr>
        <p:cNvPr id="1" name=""/>
        <p:cNvGrpSpPr/>
        <p:nvPr/>
      </p:nvGrpSpPr>
      <p:grpSpPr>
        <a:xfrm>
          <a:off x="0" y="0"/>
          <a:ext cx="0" cy="0"/>
          <a:chOff x="0" y="0"/>
          <a:chExt cx="0" cy="0"/>
        </a:xfrm>
      </p:grpSpPr>
      <p:pic>
        <p:nvPicPr>
          <p:cNvPr id="20" name="Afbeelding 19" descr="Afbeelding met Rechthoek, schermopname&#10;&#10;Automatisch gegenereerde beschrijving">
            <a:extLst>
              <a:ext uri="{FF2B5EF4-FFF2-40B4-BE49-F238E27FC236}">
                <a16:creationId xmlns:a16="http://schemas.microsoft.com/office/drawing/2014/main" id="{51F8F92C-8A33-E71D-2663-95152B145ED5}"/>
              </a:ext>
            </a:extLst>
          </p:cNvPr>
          <p:cNvPicPr>
            <a:picLocks noChangeAspect="1"/>
          </p:cNvPicPr>
          <p:nvPr userDrawn="1"/>
        </p:nvPicPr>
        <p:blipFill rotWithShape="1">
          <a:blip r:embed="rId2"/>
          <a:srcRect t="1740" b="1163"/>
          <a:stretch/>
        </p:blipFill>
        <p:spPr>
          <a:xfrm>
            <a:off x="-76201" y="-1"/>
            <a:ext cx="12283441" cy="6858001"/>
          </a:xfrm>
          <a:prstGeom prst="rect">
            <a:avLst/>
          </a:prstGeom>
        </p:spPr>
      </p:pic>
      <p:pic>
        <p:nvPicPr>
          <p:cNvPr id="22" name="Afbeelding 21">
            <a:extLst>
              <a:ext uri="{FF2B5EF4-FFF2-40B4-BE49-F238E27FC236}">
                <a16:creationId xmlns:a16="http://schemas.microsoft.com/office/drawing/2014/main" id="{2CC7B6D2-0B5E-90E7-5CC8-1FD9122EF2C8}"/>
              </a:ext>
            </a:extLst>
          </p:cNvPr>
          <p:cNvPicPr>
            <a:picLocks noChangeAspect="1"/>
          </p:cNvPicPr>
          <p:nvPr userDrawn="1"/>
        </p:nvPicPr>
        <p:blipFill>
          <a:blip r:embed="rId3"/>
          <a:srcRect t="2313" b="2313"/>
          <a:stretch/>
        </p:blipFill>
        <p:spPr>
          <a:xfrm>
            <a:off x="293499" y="-1"/>
            <a:ext cx="11576767" cy="6855505"/>
          </a:xfrm>
          <a:prstGeom prst="rect">
            <a:avLst/>
          </a:prstGeom>
        </p:spPr>
      </p:pic>
      <p:pic>
        <p:nvPicPr>
          <p:cNvPr id="41" name="Afbeelding 40">
            <a:extLst>
              <a:ext uri="{FF2B5EF4-FFF2-40B4-BE49-F238E27FC236}">
                <a16:creationId xmlns:a16="http://schemas.microsoft.com/office/drawing/2014/main" id="{510B53A2-A516-4FD9-85E2-173D1DDAF931}"/>
              </a:ext>
            </a:extLst>
          </p:cNvPr>
          <p:cNvPicPr>
            <a:picLocks noChangeAspect="1"/>
          </p:cNvPicPr>
          <p:nvPr userDrawn="1"/>
        </p:nvPicPr>
        <p:blipFill>
          <a:blip r:embed="rId4"/>
          <a:srcRect/>
          <a:stretch/>
        </p:blipFill>
        <p:spPr>
          <a:xfrm>
            <a:off x="5954580" y="6467779"/>
            <a:ext cx="221843" cy="166382"/>
          </a:xfrm>
          <a:prstGeom prst="rect">
            <a:avLst/>
          </a:prstGeom>
        </p:spPr>
      </p:pic>
      <p:pic>
        <p:nvPicPr>
          <p:cNvPr id="43" name="Afbeelding 42" descr="Afbeelding met schermopname, blauw, Elektrisch blauw, ontwerp&#10;&#10;Automatisch gegenereerde beschrijving">
            <a:extLst>
              <a:ext uri="{FF2B5EF4-FFF2-40B4-BE49-F238E27FC236}">
                <a16:creationId xmlns:a16="http://schemas.microsoft.com/office/drawing/2014/main" id="{F8B1BBB8-27B5-C3D6-7375-765365EFCFF1}"/>
              </a:ext>
            </a:extLst>
          </p:cNvPr>
          <p:cNvPicPr>
            <a:picLocks noChangeAspect="1"/>
          </p:cNvPicPr>
          <p:nvPr userDrawn="1"/>
        </p:nvPicPr>
        <p:blipFill>
          <a:blip r:embed="rId5"/>
          <a:stretch>
            <a:fillRect/>
          </a:stretch>
        </p:blipFill>
        <p:spPr>
          <a:xfrm>
            <a:off x="562262" y="149845"/>
            <a:ext cx="4322581" cy="883310"/>
          </a:xfrm>
          <a:prstGeom prst="rect">
            <a:avLst/>
          </a:prstGeom>
        </p:spPr>
      </p:pic>
      <p:sp>
        <p:nvSpPr>
          <p:cNvPr id="44" name="TextBox 8">
            <a:extLst>
              <a:ext uri="{FF2B5EF4-FFF2-40B4-BE49-F238E27FC236}">
                <a16:creationId xmlns:a16="http://schemas.microsoft.com/office/drawing/2014/main" id="{DC12345E-B596-6783-208F-07B4A1EF80BA}"/>
              </a:ext>
            </a:extLst>
          </p:cNvPr>
          <p:cNvSpPr txBox="1"/>
          <p:nvPr userDrawn="1"/>
        </p:nvSpPr>
        <p:spPr>
          <a:xfrm>
            <a:off x="1225850" y="625368"/>
            <a:ext cx="3260309" cy="388568"/>
          </a:xfrm>
          <a:prstGeom prst="rect">
            <a:avLst/>
          </a:prstGeom>
          <a:noFill/>
        </p:spPr>
        <p:txBody>
          <a:bodyPr wrap="square" rtlCol="0">
            <a:spAutoFit/>
          </a:bodyPr>
          <a:lstStyle/>
          <a:p>
            <a:pPr algn="l">
              <a:lnSpc>
                <a:spcPct val="150000"/>
              </a:lnSpc>
            </a:pPr>
            <a:r>
              <a:rPr lang="en-NL" sz="1400" b="0" i="0" dirty="0">
                <a:solidFill>
                  <a:srgbClr val="2853A1"/>
                </a:solidFill>
                <a:latin typeface="Avenir Black" panose="02000503020000020003" pitchFamily="2" charset="0"/>
                <a:ea typeface="Urbanist" panose="020B0A04040200000203" pitchFamily="34" charset="77"/>
                <a:cs typeface="Urbanist" panose="020B0A04040200000203" pitchFamily="34" charset="77"/>
              </a:rPr>
              <a:t>INTRO:</a:t>
            </a:r>
          </a:p>
        </p:txBody>
      </p:sp>
      <p:pic>
        <p:nvPicPr>
          <p:cNvPr id="47" name="Afbeelding 46">
            <a:extLst>
              <a:ext uri="{FF2B5EF4-FFF2-40B4-BE49-F238E27FC236}">
                <a16:creationId xmlns:a16="http://schemas.microsoft.com/office/drawing/2014/main" id="{1F56FF27-A97E-0363-05C6-8977F3875F61}"/>
              </a:ext>
            </a:extLst>
          </p:cNvPr>
          <p:cNvPicPr>
            <a:picLocks noChangeAspect="1"/>
          </p:cNvPicPr>
          <p:nvPr userDrawn="1"/>
        </p:nvPicPr>
        <p:blipFill>
          <a:blip r:embed="rId6"/>
          <a:srcRect/>
          <a:stretch/>
        </p:blipFill>
        <p:spPr>
          <a:xfrm>
            <a:off x="122065" y="603375"/>
            <a:ext cx="883310" cy="883310"/>
          </a:xfrm>
          <a:prstGeom prst="rect">
            <a:avLst/>
          </a:prstGeom>
        </p:spPr>
      </p:pic>
    </p:spTree>
    <p:extLst>
      <p:ext uri="{BB962C8B-B14F-4D97-AF65-F5344CB8AC3E}">
        <p14:creationId xmlns:p14="http://schemas.microsoft.com/office/powerpoint/2010/main" val="29337628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Kern">
    <p:bg>
      <p:bgPr>
        <a:solidFill>
          <a:schemeClr val="bg2"/>
        </a:solidFill>
        <a:effectLst/>
      </p:bgPr>
    </p:bg>
    <p:spTree>
      <p:nvGrpSpPr>
        <p:cNvPr id="1" name=""/>
        <p:cNvGrpSpPr/>
        <p:nvPr/>
      </p:nvGrpSpPr>
      <p:grpSpPr>
        <a:xfrm>
          <a:off x="0" y="0"/>
          <a:ext cx="0" cy="0"/>
          <a:chOff x="0" y="0"/>
          <a:chExt cx="0" cy="0"/>
        </a:xfrm>
      </p:grpSpPr>
      <p:pic>
        <p:nvPicPr>
          <p:cNvPr id="3" name="Afbeelding 2" descr="Afbeelding met Rechthoek, schermopname&#10;&#10;Automatisch gegenereerde beschrijving">
            <a:extLst>
              <a:ext uri="{FF2B5EF4-FFF2-40B4-BE49-F238E27FC236}">
                <a16:creationId xmlns:a16="http://schemas.microsoft.com/office/drawing/2014/main" id="{C46B60A5-80B9-0DB2-C7D1-4E65A5DBCF63}"/>
              </a:ext>
            </a:extLst>
          </p:cNvPr>
          <p:cNvPicPr>
            <a:picLocks noChangeAspect="1"/>
          </p:cNvPicPr>
          <p:nvPr userDrawn="1"/>
        </p:nvPicPr>
        <p:blipFill rotWithShape="1">
          <a:blip r:embed="rId2"/>
          <a:srcRect t="1740" b="1163"/>
          <a:stretch/>
        </p:blipFill>
        <p:spPr>
          <a:xfrm>
            <a:off x="-76201" y="-1"/>
            <a:ext cx="12283441" cy="6858001"/>
          </a:xfrm>
          <a:prstGeom prst="rect">
            <a:avLst/>
          </a:prstGeom>
        </p:spPr>
      </p:pic>
      <p:pic>
        <p:nvPicPr>
          <p:cNvPr id="4" name="Afbeelding 3">
            <a:extLst>
              <a:ext uri="{FF2B5EF4-FFF2-40B4-BE49-F238E27FC236}">
                <a16:creationId xmlns:a16="http://schemas.microsoft.com/office/drawing/2014/main" id="{84CB120D-4B3A-D9F3-43FA-90634CF0AF21}"/>
              </a:ext>
            </a:extLst>
          </p:cNvPr>
          <p:cNvPicPr>
            <a:picLocks noChangeAspect="1"/>
          </p:cNvPicPr>
          <p:nvPr userDrawn="1"/>
        </p:nvPicPr>
        <p:blipFill>
          <a:blip r:embed="rId3"/>
          <a:srcRect t="2313" b="2313"/>
          <a:stretch/>
        </p:blipFill>
        <p:spPr>
          <a:xfrm>
            <a:off x="293499" y="-1"/>
            <a:ext cx="11576767" cy="6855505"/>
          </a:xfrm>
          <a:prstGeom prst="rect">
            <a:avLst/>
          </a:prstGeom>
        </p:spPr>
      </p:pic>
      <p:pic>
        <p:nvPicPr>
          <p:cNvPr id="14" name="Afbeelding 13">
            <a:extLst>
              <a:ext uri="{FF2B5EF4-FFF2-40B4-BE49-F238E27FC236}">
                <a16:creationId xmlns:a16="http://schemas.microsoft.com/office/drawing/2014/main" id="{CFC7FA70-90CC-0A09-6886-7894EC311054}"/>
              </a:ext>
            </a:extLst>
          </p:cNvPr>
          <p:cNvPicPr>
            <a:picLocks noChangeAspect="1"/>
          </p:cNvPicPr>
          <p:nvPr userDrawn="1"/>
        </p:nvPicPr>
        <p:blipFill>
          <a:blip r:embed="rId4"/>
          <a:stretch>
            <a:fillRect/>
          </a:stretch>
        </p:blipFill>
        <p:spPr>
          <a:xfrm>
            <a:off x="557061" y="129725"/>
            <a:ext cx="4322581" cy="902104"/>
          </a:xfrm>
          <a:prstGeom prst="rect">
            <a:avLst/>
          </a:prstGeom>
        </p:spPr>
      </p:pic>
      <p:pic>
        <p:nvPicPr>
          <p:cNvPr id="8" name="Afbeelding 7">
            <a:extLst>
              <a:ext uri="{FF2B5EF4-FFF2-40B4-BE49-F238E27FC236}">
                <a16:creationId xmlns:a16="http://schemas.microsoft.com/office/drawing/2014/main" id="{C4A9DA58-F87C-7CC3-63FA-0132785117D8}"/>
              </a:ext>
            </a:extLst>
          </p:cNvPr>
          <p:cNvPicPr>
            <a:picLocks noChangeAspect="1"/>
          </p:cNvPicPr>
          <p:nvPr userDrawn="1"/>
        </p:nvPicPr>
        <p:blipFill>
          <a:blip r:embed="rId5"/>
          <a:srcRect/>
          <a:stretch/>
        </p:blipFill>
        <p:spPr>
          <a:xfrm>
            <a:off x="5954580" y="6467779"/>
            <a:ext cx="221843" cy="166382"/>
          </a:xfrm>
          <a:prstGeom prst="rect">
            <a:avLst/>
          </a:prstGeom>
        </p:spPr>
      </p:pic>
      <p:pic>
        <p:nvPicPr>
          <p:cNvPr id="13" name="Afbeelding 12">
            <a:extLst>
              <a:ext uri="{FF2B5EF4-FFF2-40B4-BE49-F238E27FC236}">
                <a16:creationId xmlns:a16="http://schemas.microsoft.com/office/drawing/2014/main" id="{7FF50BB7-C83E-9B7B-7CD1-3C302C7DAD2F}"/>
              </a:ext>
            </a:extLst>
          </p:cNvPr>
          <p:cNvPicPr>
            <a:picLocks noChangeAspect="1"/>
          </p:cNvPicPr>
          <p:nvPr userDrawn="1"/>
        </p:nvPicPr>
        <p:blipFill>
          <a:blip r:embed="rId6"/>
          <a:srcRect/>
          <a:stretch/>
        </p:blipFill>
        <p:spPr>
          <a:xfrm>
            <a:off x="122065" y="603375"/>
            <a:ext cx="883310" cy="883310"/>
          </a:xfrm>
          <a:prstGeom prst="rect">
            <a:avLst/>
          </a:prstGeom>
        </p:spPr>
      </p:pic>
      <p:sp>
        <p:nvSpPr>
          <p:cNvPr id="16" name="TextBox 8">
            <a:extLst>
              <a:ext uri="{FF2B5EF4-FFF2-40B4-BE49-F238E27FC236}">
                <a16:creationId xmlns:a16="http://schemas.microsoft.com/office/drawing/2014/main" id="{CF7D27E4-860B-ED37-5BA1-EE256EBCFD41}"/>
              </a:ext>
            </a:extLst>
          </p:cNvPr>
          <p:cNvSpPr txBox="1"/>
          <p:nvPr userDrawn="1"/>
        </p:nvSpPr>
        <p:spPr>
          <a:xfrm>
            <a:off x="1225850" y="625368"/>
            <a:ext cx="3260309" cy="388568"/>
          </a:xfrm>
          <a:prstGeom prst="rect">
            <a:avLst/>
          </a:prstGeom>
          <a:noFill/>
        </p:spPr>
        <p:txBody>
          <a:bodyPr wrap="square" rtlCol="0">
            <a:spAutoFit/>
          </a:bodyPr>
          <a:lstStyle/>
          <a:p>
            <a:pPr algn="l">
              <a:lnSpc>
                <a:spcPct val="150000"/>
              </a:lnSpc>
            </a:pPr>
            <a:r>
              <a:rPr lang="nl-NL" sz="1400" b="0" i="0" dirty="0">
                <a:solidFill>
                  <a:srgbClr val="2853A1"/>
                </a:solidFill>
                <a:latin typeface="Avenir Black" panose="02000503020000020003" pitchFamily="2" charset="0"/>
                <a:ea typeface="Urbanist" panose="020B0A04040200000203" pitchFamily="34" charset="77"/>
                <a:cs typeface="Urbanist" panose="020B0A04040200000203" pitchFamily="34" charset="77"/>
              </a:rPr>
              <a:t>KERN</a:t>
            </a:r>
            <a:r>
              <a:rPr lang="en-NL" sz="1400" b="0" i="0" dirty="0">
                <a:solidFill>
                  <a:srgbClr val="2853A1"/>
                </a:solidFill>
                <a:latin typeface="Avenir Black" panose="02000503020000020003" pitchFamily="2" charset="0"/>
                <a:ea typeface="Urbanist" panose="020B0A04040200000203" pitchFamily="34" charset="77"/>
                <a:cs typeface="Urbanist" panose="020B0A04040200000203" pitchFamily="34" charset="77"/>
              </a:rPr>
              <a:t>:</a:t>
            </a:r>
          </a:p>
        </p:txBody>
      </p:sp>
    </p:spTree>
    <p:extLst>
      <p:ext uri="{BB962C8B-B14F-4D97-AF65-F5344CB8AC3E}">
        <p14:creationId xmlns:p14="http://schemas.microsoft.com/office/powerpoint/2010/main" val="32104823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Slot">
    <p:bg>
      <p:bgPr>
        <a:solidFill>
          <a:schemeClr val="bg2"/>
        </a:solidFill>
        <a:effectLst/>
      </p:bgPr>
    </p:bg>
    <p:spTree>
      <p:nvGrpSpPr>
        <p:cNvPr id="1" name=""/>
        <p:cNvGrpSpPr/>
        <p:nvPr/>
      </p:nvGrpSpPr>
      <p:grpSpPr>
        <a:xfrm>
          <a:off x="0" y="0"/>
          <a:ext cx="0" cy="0"/>
          <a:chOff x="0" y="0"/>
          <a:chExt cx="0" cy="0"/>
        </a:xfrm>
      </p:grpSpPr>
      <p:pic>
        <p:nvPicPr>
          <p:cNvPr id="18" name="Afbeelding 17" descr="Afbeelding met Rechthoek, schermopname&#10;&#10;Automatisch gegenereerde beschrijving">
            <a:extLst>
              <a:ext uri="{FF2B5EF4-FFF2-40B4-BE49-F238E27FC236}">
                <a16:creationId xmlns:a16="http://schemas.microsoft.com/office/drawing/2014/main" id="{D75525E4-83E6-29FC-D740-0EFBA26AB657}"/>
              </a:ext>
            </a:extLst>
          </p:cNvPr>
          <p:cNvPicPr>
            <a:picLocks noChangeAspect="1"/>
          </p:cNvPicPr>
          <p:nvPr userDrawn="1"/>
        </p:nvPicPr>
        <p:blipFill rotWithShape="1">
          <a:blip r:embed="rId2"/>
          <a:srcRect t="1740" b="1163"/>
          <a:stretch/>
        </p:blipFill>
        <p:spPr>
          <a:xfrm>
            <a:off x="-76201" y="-1"/>
            <a:ext cx="12283441" cy="6858001"/>
          </a:xfrm>
          <a:prstGeom prst="rect">
            <a:avLst/>
          </a:prstGeom>
        </p:spPr>
      </p:pic>
      <p:pic>
        <p:nvPicPr>
          <p:cNvPr id="19" name="Afbeelding 18">
            <a:extLst>
              <a:ext uri="{FF2B5EF4-FFF2-40B4-BE49-F238E27FC236}">
                <a16:creationId xmlns:a16="http://schemas.microsoft.com/office/drawing/2014/main" id="{2E1AE4C8-7AC6-319A-4C2A-CB41B8DD79AA}"/>
              </a:ext>
            </a:extLst>
          </p:cNvPr>
          <p:cNvPicPr>
            <a:picLocks noChangeAspect="1"/>
          </p:cNvPicPr>
          <p:nvPr userDrawn="1"/>
        </p:nvPicPr>
        <p:blipFill>
          <a:blip r:embed="rId3"/>
          <a:srcRect t="2313" b="2313"/>
          <a:stretch/>
        </p:blipFill>
        <p:spPr>
          <a:xfrm>
            <a:off x="293499" y="-1"/>
            <a:ext cx="11576767" cy="6855505"/>
          </a:xfrm>
          <a:prstGeom prst="rect">
            <a:avLst/>
          </a:prstGeom>
        </p:spPr>
      </p:pic>
      <p:pic>
        <p:nvPicPr>
          <p:cNvPr id="23" name="Afbeelding 22">
            <a:extLst>
              <a:ext uri="{FF2B5EF4-FFF2-40B4-BE49-F238E27FC236}">
                <a16:creationId xmlns:a16="http://schemas.microsoft.com/office/drawing/2014/main" id="{06057E29-608C-50F2-E731-C03259C3A612}"/>
              </a:ext>
            </a:extLst>
          </p:cNvPr>
          <p:cNvPicPr>
            <a:picLocks noChangeAspect="1"/>
          </p:cNvPicPr>
          <p:nvPr userDrawn="1"/>
        </p:nvPicPr>
        <p:blipFill>
          <a:blip r:embed="rId4"/>
          <a:stretch>
            <a:fillRect/>
          </a:stretch>
        </p:blipFill>
        <p:spPr>
          <a:xfrm>
            <a:off x="568036" y="128175"/>
            <a:ext cx="4304450" cy="898320"/>
          </a:xfrm>
          <a:prstGeom prst="rect">
            <a:avLst/>
          </a:prstGeom>
        </p:spPr>
      </p:pic>
      <p:pic>
        <p:nvPicPr>
          <p:cNvPr id="24" name="Afbeelding 23">
            <a:extLst>
              <a:ext uri="{FF2B5EF4-FFF2-40B4-BE49-F238E27FC236}">
                <a16:creationId xmlns:a16="http://schemas.microsoft.com/office/drawing/2014/main" id="{5A2C9C81-A2A9-CD82-4AA0-4FEE1281D07B}"/>
              </a:ext>
            </a:extLst>
          </p:cNvPr>
          <p:cNvPicPr>
            <a:picLocks noChangeAspect="1"/>
          </p:cNvPicPr>
          <p:nvPr userDrawn="1"/>
        </p:nvPicPr>
        <p:blipFill>
          <a:blip r:embed="rId5"/>
          <a:srcRect/>
          <a:stretch/>
        </p:blipFill>
        <p:spPr>
          <a:xfrm>
            <a:off x="5954732" y="6468294"/>
            <a:ext cx="224742" cy="168556"/>
          </a:xfrm>
          <a:prstGeom prst="rect">
            <a:avLst/>
          </a:prstGeom>
        </p:spPr>
      </p:pic>
      <p:pic>
        <p:nvPicPr>
          <p:cNvPr id="27" name="Afbeelding 26">
            <a:extLst>
              <a:ext uri="{FF2B5EF4-FFF2-40B4-BE49-F238E27FC236}">
                <a16:creationId xmlns:a16="http://schemas.microsoft.com/office/drawing/2014/main" id="{8FACA6DF-CF8D-D3FB-E295-0A11595E114C}"/>
              </a:ext>
            </a:extLst>
          </p:cNvPr>
          <p:cNvPicPr>
            <a:picLocks noChangeAspect="1"/>
          </p:cNvPicPr>
          <p:nvPr userDrawn="1"/>
        </p:nvPicPr>
        <p:blipFill>
          <a:blip r:embed="rId6"/>
          <a:srcRect/>
          <a:stretch/>
        </p:blipFill>
        <p:spPr>
          <a:xfrm>
            <a:off x="122065" y="603375"/>
            <a:ext cx="883310" cy="883310"/>
          </a:xfrm>
          <a:prstGeom prst="rect">
            <a:avLst/>
          </a:prstGeom>
        </p:spPr>
      </p:pic>
      <p:sp>
        <p:nvSpPr>
          <p:cNvPr id="28" name="TextBox 8">
            <a:extLst>
              <a:ext uri="{FF2B5EF4-FFF2-40B4-BE49-F238E27FC236}">
                <a16:creationId xmlns:a16="http://schemas.microsoft.com/office/drawing/2014/main" id="{6235A355-714B-B5E2-E4A7-CB13AD35FE2C}"/>
              </a:ext>
            </a:extLst>
          </p:cNvPr>
          <p:cNvSpPr txBox="1"/>
          <p:nvPr userDrawn="1"/>
        </p:nvSpPr>
        <p:spPr>
          <a:xfrm>
            <a:off x="1225850" y="625368"/>
            <a:ext cx="3260309" cy="388568"/>
          </a:xfrm>
          <a:prstGeom prst="rect">
            <a:avLst/>
          </a:prstGeom>
          <a:noFill/>
        </p:spPr>
        <p:txBody>
          <a:bodyPr wrap="square" rtlCol="0">
            <a:spAutoFit/>
          </a:bodyPr>
          <a:lstStyle/>
          <a:p>
            <a:pPr algn="l">
              <a:lnSpc>
                <a:spcPct val="150000"/>
              </a:lnSpc>
            </a:pPr>
            <a:r>
              <a:rPr lang="nl-NL" sz="1400" b="0" i="0" dirty="0">
                <a:solidFill>
                  <a:srgbClr val="2853A1"/>
                </a:solidFill>
                <a:latin typeface="Avenir Black" panose="02000503020000020003" pitchFamily="2" charset="0"/>
                <a:ea typeface="Urbanist" panose="020B0A04040200000203" pitchFamily="34" charset="77"/>
                <a:cs typeface="Urbanist" panose="020B0A04040200000203" pitchFamily="34" charset="77"/>
              </a:rPr>
              <a:t>SLOT</a:t>
            </a:r>
            <a:r>
              <a:rPr lang="en-NL" sz="1400" b="0" i="0" dirty="0">
                <a:solidFill>
                  <a:srgbClr val="2853A1"/>
                </a:solidFill>
                <a:latin typeface="Avenir Black" panose="02000503020000020003" pitchFamily="2" charset="0"/>
                <a:ea typeface="Urbanist" panose="020B0A04040200000203" pitchFamily="34" charset="77"/>
                <a:cs typeface="Urbanist" panose="020B0A04040200000203" pitchFamily="34" charset="77"/>
              </a:rPr>
              <a:t>:</a:t>
            </a:r>
          </a:p>
        </p:txBody>
      </p:sp>
    </p:spTree>
    <p:extLst>
      <p:ext uri="{BB962C8B-B14F-4D97-AF65-F5344CB8AC3E}">
        <p14:creationId xmlns:p14="http://schemas.microsoft.com/office/powerpoint/2010/main" val="41680019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Doel gehaald les 1">
    <p:spTree>
      <p:nvGrpSpPr>
        <p:cNvPr id="1" name=""/>
        <p:cNvGrpSpPr/>
        <p:nvPr/>
      </p:nvGrpSpPr>
      <p:grpSpPr>
        <a:xfrm>
          <a:off x="0" y="0"/>
          <a:ext cx="0" cy="0"/>
          <a:chOff x="0" y="0"/>
          <a:chExt cx="0" cy="0"/>
        </a:xfrm>
      </p:grpSpPr>
      <p:pic>
        <p:nvPicPr>
          <p:cNvPr id="7" name="Afbeelding 6" descr="Afbeelding met Rechthoek, plein, schermopname&#10;&#10;Automatisch gegenereerde beschrijving">
            <a:extLst>
              <a:ext uri="{FF2B5EF4-FFF2-40B4-BE49-F238E27FC236}">
                <a16:creationId xmlns:a16="http://schemas.microsoft.com/office/drawing/2014/main" id="{8DA04DAF-537D-1142-171A-9AF69A53C7CD}"/>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0" name="Afbeelding 9">
            <a:extLst>
              <a:ext uri="{FF2B5EF4-FFF2-40B4-BE49-F238E27FC236}">
                <a16:creationId xmlns:a16="http://schemas.microsoft.com/office/drawing/2014/main" id="{23F35323-6BD1-AEFE-0A98-0F9B53978E0F}"/>
              </a:ext>
            </a:extLst>
          </p:cNvPr>
          <p:cNvPicPr>
            <a:picLocks noChangeAspect="1"/>
          </p:cNvPicPr>
          <p:nvPr userDrawn="1"/>
        </p:nvPicPr>
        <p:blipFill>
          <a:blip r:embed="rId3"/>
          <a:srcRect/>
          <a:stretch/>
        </p:blipFill>
        <p:spPr>
          <a:xfrm>
            <a:off x="0" y="-355979"/>
            <a:ext cx="12192000" cy="7569958"/>
          </a:xfrm>
          <a:prstGeom prst="rect">
            <a:avLst/>
          </a:prstGeom>
        </p:spPr>
      </p:pic>
      <p:pic>
        <p:nvPicPr>
          <p:cNvPr id="12" name="Afbeelding 11" descr="Afbeelding met schermopname, Rechthoek, ontwerp&#10;&#10;Automatisch gegenereerde beschrijving">
            <a:extLst>
              <a:ext uri="{FF2B5EF4-FFF2-40B4-BE49-F238E27FC236}">
                <a16:creationId xmlns:a16="http://schemas.microsoft.com/office/drawing/2014/main" id="{4A4BA089-AF9F-DD85-E34C-5AD87E13C9D7}"/>
              </a:ext>
            </a:extLst>
          </p:cNvPr>
          <p:cNvPicPr>
            <a:picLocks noChangeAspect="1"/>
          </p:cNvPicPr>
          <p:nvPr userDrawn="1"/>
        </p:nvPicPr>
        <p:blipFill>
          <a:blip r:embed="rId4"/>
          <a:stretch>
            <a:fillRect/>
          </a:stretch>
        </p:blipFill>
        <p:spPr>
          <a:xfrm>
            <a:off x="3231424" y="790575"/>
            <a:ext cx="5729151" cy="5276850"/>
          </a:xfrm>
          <a:prstGeom prst="rect">
            <a:avLst/>
          </a:prstGeom>
        </p:spPr>
      </p:pic>
      <p:sp>
        <p:nvSpPr>
          <p:cNvPr id="2" name="Rectangle 1">
            <a:extLst>
              <a:ext uri="{FF2B5EF4-FFF2-40B4-BE49-F238E27FC236}">
                <a16:creationId xmlns:a16="http://schemas.microsoft.com/office/drawing/2014/main" id="{C778E0F3-5746-B9E2-8596-DF648A2CDC37}"/>
              </a:ext>
            </a:extLst>
          </p:cNvPr>
          <p:cNvSpPr/>
          <p:nvPr userDrawn="1"/>
        </p:nvSpPr>
        <p:spPr>
          <a:xfrm>
            <a:off x="3814997" y="1341620"/>
            <a:ext cx="4557010" cy="1186369"/>
          </a:xfrm>
          <a:prstGeom prst="rect">
            <a:avLst/>
          </a:prstGeom>
          <a:solidFill>
            <a:srgbClr val="6F8DC3"/>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en-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pic>
        <p:nvPicPr>
          <p:cNvPr id="14" name="Afbeelding 13">
            <a:extLst>
              <a:ext uri="{FF2B5EF4-FFF2-40B4-BE49-F238E27FC236}">
                <a16:creationId xmlns:a16="http://schemas.microsoft.com/office/drawing/2014/main" id="{D0D16155-7FD0-0FCF-C301-941D3638C915}"/>
              </a:ext>
            </a:extLst>
          </p:cNvPr>
          <p:cNvPicPr>
            <a:picLocks noChangeAspect="1"/>
          </p:cNvPicPr>
          <p:nvPr userDrawn="1"/>
        </p:nvPicPr>
        <p:blipFill>
          <a:blip r:embed="rId5"/>
          <a:srcRect/>
          <a:stretch/>
        </p:blipFill>
        <p:spPr>
          <a:xfrm>
            <a:off x="4145881" y="1712495"/>
            <a:ext cx="1041172" cy="1041172"/>
          </a:xfrm>
          <a:prstGeom prst="rect">
            <a:avLst/>
          </a:prstGeom>
        </p:spPr>
      </p:pic>
      <p:pic>
        <p:nvPicPr>
          <p:cNvPr id="16" name="Afbeelding 15" descr="Afbeelding met tekst, Lettertype, schermopname, Graphics&#10;&#10;Automatisch gegenereerde beschrijving">
            <a:extLst>
              <a:ext uri="{FF2B5EF4-FFF2-40B4-BE49-F238E27FC236}">
                <a16:creationId xmlns:a16="http://schemas.microsoft.com/office/drawing/2014/main" id="{31286EBB-EFD3-3501-E6D0-4BB069E1CE46}"/>
              </a:ext>
            </a:extLst>
          </p:cNvPr>
          <p:cNvPicPr>
            <a:picLocks noChangeAspect="1"/>
          </p:cNvPicPr>
          <p:nvPr userDrawn="1"/>
        </p:nvPicPr>
        <p:blipFill>
          <a:blip r:embed="rId6"/>
          <a:stretch>
            <a:fillRect/>
          </a:stretch>
        </p:blipFill>
        <p:spPr>
          <a:xfrm>
            <a:off x="5017799" y="1486818"/>
            <a:ext cx="2434739" cy="1041171"/>
          </a:xfrm>
          <a:prstGeom prst="rect">
            <a:avLst/>
          </a:prstGeom>
        </p:spPr>
      </p:pic>
      <p:sp>
        <p:nvSpPr>
          <p:cNvPr id="18" name="TextBox 11">
            <a:extLst>
              <a:ext uri="{FF2B5EF4-FFF2-40B4-BE49-F238E27FC236}">
                <a16:creationId xmlns:a16="http://schemas.microsoft.com/office/drawing/2014/main" id="{9CB0FEB8-D238-4995-B42F-B3C170FC28A9}"/>
              </a:ext>
            </a:extLst>
          </p:cNvPr>
          <p:cNvSpPr txBox="1"/>
          <p:nvPr userDrawn="1"/>
        </p:nvSpPr>
        <p:spPr>
          <a:xfrm>
            <a:off x="4804423" y="2608971"/>
            <a:ext cx="2583151" cy="515526"/>
          </a:xfrm>
          <a:prstGeom prst="rect">
            <a:avLst/>
          </a:prstGeom>
          <a:noFill/>
        </p:spPr>
        <p:txBody>
          <a:bodyPr wrap="square" rtlCol="0">
            <a:spAutoFit/>
          </a:bodyPr>
          <a:lstStyle/>
          <a:p>
            <a:pPr algn="ctr">
              <a:lnSpc>
                <a:spcPct val="150000"/>
              </a:lnSpc>
            </a:pPr>
            <a:r>
              <a:rPr lang="nl-NL" sz="2000" b="1" i="0" dirty="0">
                <a:solidFill>
                  <a:srgbClr val="6F8DC3"/>
                </a:solidFill>
                <a:latin typeface="Avenir Black" panose="02000503020000020003" pitchFamily="2" charset="0"/>
                <a:ea typeface="Urbanist" panose="020B0A04040200000203" pitchFamily="34" charset="77"/>
                <a:cs typeface="Urbanist" panose="020B0A04040200000203" pitchFamily="34" charset="77"/>
              </a:rPr>
              <a:t>DOEL GEHAALD?</a:t>
            </a:r>
            <a:endParaRPr lang="en-NL" sz="2000" b="1" i="0" dirty="0">
              <a:solidFill>
                <a:srgbClr val="6F8DC3"/>
              </a:solidFill>
              <a:latin typeface="Avenir Black" panose="02000503020000020003" pitchFamily="2" charset="0"/>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161125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720A6B-CB06-4931-3419-905888CA89D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NL"/>
          </a:p>
        </p:txBody>
      </p:sp>
      <p:sp>
        <p:nvSpPr>
          <p:cNvPr id="3" name="Text Placeholder 2">
            <a:extLst>
              <a:ext uri="{FF2B5EF4-FFF2-40B4-BE49-F238E27FC236}">
                <a16:creationId xmlns:a16="http://schemas.microsoft.com/office/drawing/2014/main" id="{3C0CC50E-D17A-06D8-B896-76A5439FD11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F9D88FFD-67BF-1E47-7549-E0D41A47E96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46005A8-D6F4-EF46-9314-8664A9B1B947}" type="datetimeFigureOut">
              <a:rPr lang="en-NL" smtClean="0"/>
              <a:t>10/6/25</a:t>
            </a:fld>
            <a:endParaRPr lang="en-NL"/>
          </a:p>
        </p:txBody>
      </p:sp>
      <p:sp>
        <p:nvSpPr>
          <p:cNvPr id="5" name="Footer Placeholder 4">
            <a:extLst>
              <a:ext uri="{FF2B5EF4-FFF2-40B4-BE49-F238E27FC236}">
                <a16:creationId xmlns:a16="http://schemas.microsoft.com/office/drawing/2014/main" id="{1585DFBB-9CC5-BED9-8D01-5E128C5D2AA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NL"/>
          </a:p>
        </p:txBody>
      </p:sp>
      <p:sp>
        <p:nvSpPr>
          <p:cNvPr id="6" name="Slide Number Placeholder 5">
            <a:extLst>
              <a:ext uri="{FF2B5EF4-FFF2-40B4-BE49-F238E27FC236}">
                <a16:creationId xmlns:a16="http://schemas.microsoft.com/office/drawing/2014/main" id="{FEC48E59-F352-F1C0-CA3B-09B7D15104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7F968A8-1FC5-DC45-9BCC-230A082BB7D0}" type="slidenum">
              <a:rPr lang="en-NL" smtClean="0"/>
              <a:t>‹nr.›</a:t>
            </a:fld>
            <a:endParaRPr lang="en-NL"/>
          </a:p>
        </p:txBody>
      </p:sp>
    </p:spTree>
    <p:extLst>
      <p:ext uri="{BB962C8B-B14F-4D97-AF65-F5344CB8AC3E}">
        <p14:creationId xmlns:p14="http://schemas.microsoft.com/office/powerpoint/2010/main" val="13321162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 id="2147483663" r:id="rId14"/>
    <p:sldLayoutId id="2147483664" r:id="rId15"/>
    <p:sldLayoutId id="2147483665" r:id="rId16"/>
    <p:sldLayoutId id="2147483666"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21.png"/></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14.xml"/><Relationship Id="rId1" Type="http://schemas.openxmlformats.org/officeDocument/2006/relationships/video" Target="https://www.youtube.com/embed/C8Hg93wJCx4?feature=oembed" TargetMode="External"/><Relationship Id="rId5" Type="http://schemas.openxmlformats.org/officeDocument/2006/relationships/image" Target="../media/image24.jpeg"/><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4.xml"/><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hyperlink" Target="https://pixabay.com/en/megaphone-blue-instrument-sound-94437/"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png"/><Relationship Id="rId1" Type="http://schemas.openxmlformats.org/officeDocument/2006/relationships/slideLayout" Target="../slideLayouts/slideLayout14.xml"/><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31.png"/></Relationships>
</file>

<file path=ppt/slides/_rels/slide6.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32.jpg"/></Relationships>
</file>

<file path=ppt/slides/_rels/slide7.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34.png"/><Relationship Id="rId1" Type="http://schemas.openxmlformats.org/officeDocument/2006/relationships/slideLayout" Target="../slideLayouts/slideLayout15.xml"/><Relationship Id="rId6" Type="http://schemas.openxmlformats.org/officeDocument/2006/relationships/image" Target="../media/image38.svg"/><Relationship Id="rId5" Type="http://schemas.openxmlformats.org/officeDocument/2006/relationships/image" Target="../media/image37.png"/><Relationship Id="rId4" Type="http://schemas.openxmlformats.org/officeDocument/2006/relationships/image" Target="../media/image36.png"/><Relationship Id="rId9" Type="http://schemas.openxmlformats.org/officeDocument/2006/relationships/image" Target="../media/image41.png"/></Relationships>
</file>

<file path=ppt/slides/_rels/slide8.xml.rels><?xml version="1.0" encoding="UTF-8" standalone="yes"?>
<Relationships xmlns="http://schemas.openxmlformats.org/package/2006/relationships"><Relationship Id="rId8" Type="http://schemas.openxmlformats.org/officeDocument/2006/relationships/image" Target="../media/image45.svg"/><Relationship Id="rId3" Type="http://schemas.openxmlformats.org/officeDocument/2006/relationships/image" Target="../media/image36.png"/><Relationship Id="rId7" Type="http://schemas.openxmlformats.org/officeDocument/2006/relationships/image" Target="../media/image44.png"/><Relationship Id="rId2" Type="http://schemas.openxmlformats.org/officeDocument/2006/relationships/notesSlide" Target="../notesSlides/notesSlide3.xml"/><Relationship Id="rId1" Type="http://schemas.openxmlformats.org/officeDocument/2006/relationships/slideLayout" Target="../slideLayouts/slideLayout15.xml"/><Relationship Id="rId6" Type="http://schemas.openxmlformats.org/officeDocument/2006/relationships/image" Target="../media/image43.svg"/><Relationship Id="rId5" Type="http://schemas.openxmlformats.org/officeDocument/2006/relationships/image" Target="../media/image42.png"/><Relationship Id="rId4" Type="http://schemas.openxmlformats.org/officeDocument/2006/relationships/image" Target="../media/image34.png"/></Relationships>
</file>

<file path=ppt/slides/_rels/slide9.xml.rels><?xml version="1.0" encoding="UTF-8" standalone="yes"?>
<Relationships xmlns="http://schemas.openxmlformats.org/package/2006/relationships"><Relationship Id="rId8" Type="http://schemas.openxmlformats.org/officeDocument/2006/relationships/image" Target="../media/image45.svg"/><Relationship Id="rId3" Type="http://schemas.openxmlformats.org/officeDocument/2006/relationships/image" Target="../media/image36.png"/><Relationship Id="rId7" Type="http://schemas.openxmlformats.org/officeDocument/2006/relationships/image" Target="../media/image44.png"/><Relationship Id="rId2" Type="http://schemas.openxmlformats.org/officeDocument/2006/relationships/notesSlide" Target="../notesSlides/notesSlide4.xml"/><Relationship Id="rId1" Type="http://schemas.openxmlformats.org/officeDocument/2006/relationships/slideLayout" Target="../slideLayouts/slideLayout15.xml"/><Relationship Id="rId6" Type="http://schemas.openxmlformats.org/officeDocument/2006/relationships/image" Target="../media/image43.svg"/><Relationship Id="rId5" Type="http://schemas.openxmlformats.org/officeDocument/2006/relationships/image" Target="../media/image42.png"/><Relationship Id="rId4" Type="http://schemas.openxmlformats.org/officeDocument/2006/relationships/image" Target="../media/image34.png"/></Relationships>
</file>

<file path=ppt/slides/_rels/slide10.xml.rels><?xml version="1.0" encoding="UTF-8" standalone="yes"?>
<Relationships xmlns="http://schemas.openxmlformats.org/package/2006/relationships"><Relationship Id="rId8" Type="http://schemas.openxmlformats.org/officeDocument/2006/relationships/image" Target="../media/image45.svg"/><Relationship Id="rId3" Type="http://schemas.openxmlformats.org/officeDocument/2006/relationships/image" Target="../media/image36.png"/><Relationship Id="rId7" Type="http://schemas.openxmlformats.org/officeDocument/2006/relationships/image" Target="../media/image44.png"/><Relationship Id="rId2" Type="http://schemas.openxmlformats.org/officeDocument/2006/relationships/notesSlide" Target="../notesSlides/notesSlide5.xml"/><Relationship Id="rId1" Type="http://schemas.openxmlformats.org/officeDocument/2006/relationships/slideLayout" Target="../slideLayouts/slideLayout15.xml"/><Relationship Id="rId6" Type="http://schemas.openxmlformats.org/officeDocument/2006/relationships/image" Target="../media/image43.svg"/><Relationship Id="rId5" Type="http://schemas.openxmlformats.org/officeDocument/2006/relationships/image" Target="../media/image42.png"/><Relationship Id="rId4" Type="http://schemas.openxmlformats.org/officeDocument/2006/relationships/image" Target="../media/image34.png"/></Relationships>
</file>

<file path=ppt/slides/_rels/slide11.xml.rels><?xml version="1.0" encoding="UTF-8" standalone="yes"?>
<Relationships xmlns="http://schemas.openxmlformats.org/package/2006/relationships"><Relationship Id="rId8" Type="http://schemas.openxmlformats.org/officeDocument/2006/relationships/image" Target="../media/image45.svg"/><Relationship Id="rId3" Type="http://schemas.openxmlformats.org/officeDocument/2006/relationships/image" Target="../media/image36.png"/><Relationship Id="rId7" Type="http://schemas.openxmlformats.org/officeDocument/2006/relationships/image" Target="../media/image44.png"/><Relationship Id="rId2" Type="http://schemas.openxmlformats.org/officeDocument/2006/relationships/notesSlide" Target="../notesSlides/notesSlide6.xml"/><Relationship Id="rId1" Type="http://schemas.openxmlformats.org/officeDocument/2006/relationships/slideLayout" Target="../slideLayouts/slideLayout15.xml"/><Relationship Id="rId6" Type="http://schemas.openxmlformats.org/officeDocument/2006/relationships/image" Target="../media/image43.svg"/><Relationship Id="rId5" Type="http://schemas.openxmlformats.org/officeDocument/2006/relationships/image" Target="../media/image42.png"/><Relationship Id="rId4" Type="http://schemas.openxmlformats.org/officeDocument/2006/relationships/image" Target="../media/image34.png"/></Relationships>
</file>

<file path=ppt/slides/_rels/slide12.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7.png"/><Relationship Id="rId7" Type="http://schemas.openxmlformats.org/officeDocument/2006/relationships/image" Target="../media/image49.svg"/><Relationship Id="rId2" Type="http://schemas.openxmlformats.org/officeDocument/2006/relationships/image" Target="../media/image46.png"/><Relationship Id="rId1" Type="http://schemas.openxmlformats.org/officeDocument/2006/relationships/slideLayout" Target="../slideLayouts/slideLayout16.xml"/><Relationship Id="rId6" Type="http://schemas.openxmlformats.org/officeDocument/2006/relationships/image" Target="../media/image48.png"/><Relationship Id="rId5" Type="http://schemas.openxmlformats.org/officeDocument/2006/relationships/hyperlink" Target="https://jongerenkieswijzer.nl/stellingen.html" TargetMode="External"/><Relationship Id="rId4" Type="http://schemas.openxmlformats.org/officeDocument/2006/relationships/hyperlink" Target="https://www.youngvoice.nl/#/"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16.xml"/><Relationship Id="rId5" Type="http://schemas.openxmlformats.org/officeDocument/2006/relationships/image" Target="../media/image53.png"/><Relationship Id="rId4" Type="http://schemas.openxmlformats.org/officeDocument/2006/relationships/hyperlink" Target="https://www.pngall.com/whiteboard-png/download/82682" TargetMode="Externa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5EBE3C-3CD5-7C55-F347-5561FC20756A}"/>
            </a:ext>
          </a:extLst>
        </p:cNvPr>
        <p:cNvGrpSpPr/>
        <p:nvPr/>
      </p:nvGrpSpPr>
      <p:grpSpPr>
        <a:xfrm>
          <a:off x="0" y="0"/>
          <a:ext cx="0" cy="0"/>
          <a:chOff x="0" y="0"/>
          <a:chExt cx="0" cy="0"/>
        </a:xfrm>
      </p:grpSpPr>
      <p:pic>
        <p:nvPicPr>
          <p:cNvPr id="3" name="Afbeelding 2" descr="Afbeelding met Lettertype, tekst, logo, Graphics&#10;&#10;Door AI gegenereerde inhoud is mogelijk onjuist.">
            <a:extLst>
              <a:ext uri="{FF2B5EF4-FFF2-40B4-BE49-F238E27FC236}">
                <a16:creationId xmlns:a16="http://schemas.microsoft.com/office/drawing/2014/main" id="{3CE917E5-1916-ACE6-F69F-AD36FDDD13BB}"/>
              </a:ext>
            </a:extLst>
          </p:cNvPr>
          <p:cNvPicPr>
            <a:picLocks noChangeAspect="1"/>
          </p:cNvPicPr>
          <p:nvPr/>
        </p:nvPicPr>
        <p:blipFill>
          <a:blip r:embed="rId2"/>
          <a:stretch>
            <a:fillRect/>
          </a:stretch>
        </p:blipFill>
        <p:spPr>
          <a:xfrm>
            <a:off x="10179909" y="5105399"/>
            <a:ext cx="2012091" cy="2012091"/>
          </a:xfrm>
          <a:prstGeom prst="rect">
            <a:avLst/>
          </a:prstGeom>
        </p:spPr>
      </p:pic>
    </p:spTree>
    <p:extLst>
      <p:ext uri="{BB962C8B-B14F-4D97-AF65-F5344CB8AC3E}">
        <p14:creationId xmlns:p14="http://schemas.microsoft.com/office/powerpoint/2010/main" val="24312604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BF3240-D699-C59A-3C49-F66A104442E3}"/>
            </a:ext>
          </a:extLst>
        </p:cNvPr>
        <p:cNvGrpSpPr/>
        <p:nvPr/>
      </p:nvGrpSpPr>
      <p:grpSpPr>
        <a:xfrm>
          <a:off x="0" y="0"/>
          <a:ext cx="0" cy="0"/>
          <a:chOff x="0" y="0"/>
          <a:chExt cx="0" cy="0"/>
        </a:xfrm>
      </p:grpSpPr>
      <p:sp>
        <p:nvSpPr>
          <p:cNvPr id="5" name="TextBox 18">
            <a:extLst>
              <a:ext uri="{FF2B5EF4-FFF2-40B4-BE49-F238E27FC236}">
                <a16:creationId xmlns:a16="http://schemas.microsoft.com/office/drawing/2014/main" id="{9E7371DE-A718-0A94-1CFD-BAF46588DC69}"/>
              </a:ext>
            </a:extLst>
          </p:cNvPr>
          <p:cNvSpPr txBox="1"/>
          <p:nvPr/>
        </p:nvSpPr>
        <p:spPr>
          <a:xfrm>
            <a:off x="8517549" y="3029105"/>
            <a:ext cx="2920368" cy="963725"/>
          </a:xfrm>
          <a:prstGeom prst="rect">
            <a:avLst/>
          </a:prstGeom>
          <a:noFill/>
        </p:spPr>
        <p:txBody>
          <a:bodyPr wrap="square" rtlCol="0">
            <a:spAutoFit/>
          </a:bodyPr>
          <a:lstStyle/>
          <a:p>
            <a:pPr algn="l">
              <a:lnSpc>
                <a:spcPct val="150000"/>
              </a:lnSpc>
            </a:pPr>
            <a:r>
              <a:rPr lang="nl-NL" sz="1300" b="0" i="0" dirty="0">
                <a:solidFill>
                  <a:srgbClr val="000000"/>
                </a:solidFill>
                <a:latin typeface="+mn-lt"/>
                <a:ea typeface="Roboto Light" panose="02000000000000000000" pitchFamily="2" charset="0"/>
              </a:rPr>
              <a:t>Je begrijpt dat politiek gaat over verschillende meningen en opvattingen. </a:t>
            </a:r>
            <a:endParaRPr lang="en-NL" sz="1300" b="0" i="0" dirty="0">
              <a:solidFill>
                <a:srgbClr val="000000"/>
              </a:solidFill>
              <a:latin typeface="+mn-lt"/>
              <a:ea typeface="Roboto Light" panose="02000000000000000000" pitchFamily="2" charset="0"/>
            </a:endParaRPr>
          </a:p>
        </p:txBody>
      </p:sp>
      <p:sp>
        <p:nvSpPr>
          <p:cNvPr id="6" name="TextBox 22">
            <a:extLst>
              <a:ext uri="{FF2B5EF4-FFF2-40B4-BE49-F238E27FC236}">
                <a16:creationId xmlns:a16="http://schemas.microsoft.com/office/drawing/2014/main" id="{1F710824-E171-AD6C-EEED-83261752716A}"/>
              </a:ext>
            </a:extLst>
          </p:cNvPr>
          <p:cNvSpPr txBox="1"/>
          <p:nvPr/>
        </p:nvSpPr>
        <p:spPr>
          <a:xfrm>
            <a:off x="8517549" y="4890259"/>
            <a:ext cx="2757924" cy="1263808"/>
          </a:xfrm>
          <a:prstGeom prst="rect">
            <a:avLst/>
          </a:prstGeom>
          <a:noFill/>
        </p:spPr>
        <p:txBody>
          <a:bodyPr wrap="square" rtlCol="0">
            <a:spAutoFit/>
          </a:bodyPr>
          <a:lstStyle/>
          <a:p>
            <a:pPr algn="l">
              <a:lnSpc>
                <a:spcPct val="150000"/>
              </a:lnSpc>
            </a:pPr>
            <a:r>
              <a:rPr lang="nl-NL" sz="1300" b="0" i="0" dirty="0">
                <a:solidFill>
                  <a:srgbClr val="000000"/>
                </a:solidFill>
                <a:latin typeface="+mn-lt"/>
                <a:ea typeface="Roboto Light" panose="02000000000000000000" pitchFamily="2" charset="0"/>
              </a:rPr>
              <a:t>Als je weet welke politieke partij het beste bij jouw mening past, kun je beter beslissen op welke partij je wilt stemmen. </a:t>
            </a:r>
            <a:endParaRPr lang="en-NL" sz="1300" b="0" i="0" dirty="0">
              <a:solidFill>
                <a:srgbClr val="000000"/>
              </a:solidFill>
              <a:latin typeface="+mn-lt"/>
              <a:ea typeface="Roboto Light" panose="02000000000000000000" pitchFamily="2" charset="0"/>
            </a:endParaRPr>
          </a:p>
        </p:txBody>
      </p:sp>
      <p:pic>
        <p:nvPicPr>
          <p:cNvPr id="9" name="Afbeelding 18" descr="Afbeelding met schermopname, plein, Rechthoek, lijn&#10;&#10;Automatisch gegenereerde beschrijving">
            <a:extLst>
              <a:ext uri="{FF2B5EF4-FFF2-40B4-BE49-F238E27FC236}">
                <a16:creationId xmlns:a16="http://schemas.microsoft.com/office/drawing/2014/main" id="{BCC07FEF-FB74-0CB6-F56D-AFF4A3D57AC4}"/>
              </a:ext>
            </a:extLst>
          </p:cNvPr>
          <p:cNvPicPr>
            <a:picLocks noChangeAspect="1"/>
          </p:cNvPicPr>
          <p:nvPr/>
        </p:nvPicPr>
        <p:blipFill>
          <a:blip r:embed="rId3"/>
          <a:srcRect r="72278" b="71994"/>
          <a:stretch/>
        </p:blipFill>
        <p:spPr>
          <a:xfrm>
            <a:off x="818149" y="-200849"/>
            <a:ext cx="2949983" cy="2019601"/>
          </a:xfrm>
          <a:prstGeom prst="rect">
            <a:avLst/>
          </a:prstGeom>
        </p:spPr>
      </p:pic>
      <p:sp>
        <p:nvSpPr>
          <p:cNvPr id="13" name="TextBox 26">
            <a:extLst>
              <a:ext uri="{FF2B5EF4-FFF2-40B4-BE49-F238E27FC236}">
                <a16:creationId xmlns:a16="http://schemas.microsoft.com/office/drawing/2014/main" id="{75D1FA8E-1706-6438-5793-96DB7A04F99B}"/>
              </a:ext>
            </a:extLst>
          </p:cNvPr>
          <p:cNvSpPr txBox="1"/>
          <p:nvPr/>
        </p:nvSpPr>
        <p:spPr>
          <a:xfrm>
            <a:off x="4928038" y="1002435"/>
            <a:ext cx="3356372" cy="598434"/>
          </a:xfrm>
          <a:prstGeom prst="rect">
            <a:avLst/>
          </a:prstGeom>
          <a:noFill/>
        </p:spPr>
        <p:txBody>
          <a:bodyPr wrap="square" rtlCol="0">
            <a:spAutoFit/>
          </a:bodyPr>
          <a:lstStyle/>
          <a:p>
            <a:pPr algn="l">
              <a:lnSpc>
                <a:spcPct val="150000"/>
              </a:lnSpc>
            </a:pPr>
            <a:r>
              <a:rPr lang="nl-NL" sz="2400" b="0" i="0" dirty="0">
                <a:solidFill>
                  <a:srgbClr val="1E1E1E"/>
                </a:solidFill>
                <a:latin typeface="Geckoy" pitchFamily="2" charset="77"/>
                <a:ea typeface="Urbanist" panose="020B0A04040200000203" pitchFamily="34" charset="77"/>
                <a:cs typeface="Urbanist" panose="020B0A04040200000203" pitchFamily="34" charset="77"/>
              </a:rPr>
              <a:t>GRIJP DE MACHT</a:t>
            </a:r>
            <a:endParaRPr lang="en-NL" sz="2400" b="0" i="0" dirty="0">
              <a:solidFill>
                <a:srgbClr val="1E1E1E"/>
              </a:solidFill>
              <a:latin typeface="Geckoy" pitchFamily="2" charset="77"/>
              <a:ea typeface="Urbanist" panose="020B0A04040200000203" pitchFamily="34" charset="77"/>
              <a:cs typeface="Urbanist" panose="020B0A04040200000203" pitchFamily="34" charset="77"/>
            </a:endParaRPr>
          </a:p>
        </p:txBody>
      </p:sp>
      <p:pic>
        <p:nvPicPr>
          <p:cNvPr id="7" name="Afbeelding 6">
            <a:extLst>
              <a:ext uri="{FF2B5EF4-FFF2-40B4-BE49-F238E27FC236}">
                <a16:creationId xmlns:a16="http://schemas.microsoft.com/office/drawing/2014/main" id="{77CDF57E-7C8E-9600-057D-59BBF9977385}"/>
              </a:ext>
            </a:extLst>
          </p:cNvPr>
          <p:cNvPicPr>
            <a:picLocks noChangeAspect="1"/>
          </p:cNvPicPr>
          <p:nvPr/>
        </p:nvPicPr>
        <p:blipFill>
          <a:blip r:embed="rId4"/>
          <a:srcRect/>
          <a:stretch/>
        </p:blipFill>
        <p:spPr>
          <a:xfrm>
            <a:off x="4928038" y="4027497"/>
            <a:ext cx="1882255" cy="1151282"/>
          </a:xfrm>
          <a:prstGeom prst="rect">
            <a:avLst/>
          </a:prstGeom>
        </p:spPr>
      </p:pic>
      <p:sp>
        <p:nvSpPr>
          <p:cNvPr id="2" name="TextBox 18">
            <a:extLst>
              <a:ext uri="{FF2B5EF4-FFF2-40B4-BE49-F238E27FC236}">
                <a16:creationId xmlns:a16="http://schemas.microsoft.com/office/drawing/2014/main" id="{5054534D-CC15-C72E-183C-97DF70398176}"/>
              </a:ext>
            </a:extLst>
          </p:cNvPr>
          <p:cNvSpPr txBox="1"/>
          <p:nvPr/>
        </p:nvSpPr>
        <p:spPr>
          <a:xfrm>
            <a:off x="902579" y="2783237"/>
            <a:ext cx="2920369" cy="387542"/>
          </a:xfrm>
          <a:prstGeom prst="rect">
            <a:avLst/>
          </a:prstGeom>
          <a:noFill/>
        </p:spPr>
        <p:txBody>
          <a:bodyPr wrap="square" rtlCol="0">
            <a:spAutoFit/>
          </a:bodyPr>
          <a:lstStyle/>
          <a:p>
            <a:pPr algn="l">
              <a:lnSpc>
                <a:spcPct val="150000"/>
              </a:lnSpc>
            </a:pPr>
            <a:r>
              <a:rPr lang="nl-NL" sz="1400" dirty="0">
                <a:solidFill>
                  <a:srgbClr val="000000"/>
                </a:solidFill>
                <a:latin typeface="Avenir Light" panose="020B0402020203020204" pitchFamily="34" charset="77"/>
                <a:ea typeface="Roboto Light" panose="02000000000000000000" pitchFamily="2" charset="0"/>
              </a:rPr>
              <a:t>Politiek is…</a:t>
            </a:r>
            <a:endParaRPr lang="en-NL" sz="1400" dirty="0">
              <a:solidFill>
                <a:srgbClr val="000000"/>
              </a:solidFill>
              <a:latin typeface="Avenir Light" panose="020B0402020203020204" pitchFamily="34" charset="77"/>
              <a:ea typeface="Roboto Light" panose="02000000000000000000" pitchFamily="2" charset="0"/>
            </a:endParaRPr>
          </a:p>
        </p:txBody>
      </p:sp>
      <p:sp>
        <p:nvSpPr>
          <p:cNvPr id="3" name="TextBox 18">
            <a:extLst>
              <a:ext uri="{FF2B5EF4-FFF2-40B4-BE49-F238E27FC236}">
                <a16:creationId xmlns:a16="http://schemas.microsoft.com/office/drawing/2014/main" id="{EF024170-957D-2096-3C35-C2D365FD3A2E}"/>
              </a:ext>
            </a:extLst>
          </p:cNvPr>
          <p:cNvSpPr txBox="1"/>
          <p:nvPr/>
        </p:nvSpPr>
        <p:spPr>
          <a:xfrm>
            <a:off x="902578" y="4298770"/>
            <a:ext cx="2920369" cy="387542"/>
          </a:xfrm>
          <a:prstGeom prst="rect">
            <a:avLst/>
          </a:prstGeom>
          <a:noFill/>
        </p:spPr>
        <p:txBody>
          <a:bodyPr wrap="square" rtlCol="0">
            <a:spAutoFit/>
          </a:bodyPr>
          <a:lstStyle/>
          <a:p>
            <a:pPr algn="l">
              <a:lnSpc>
                <a:spcPct val="150000"/>
              </a:lnSpc>
            </a:pPr>
            <a:r>
              <a:rPr lang="nl-NL" sz="1400" dirty="0">
                <a:solidFill>
                  <a:srgbClr val="000000"/>
                </a:solidFill>
                <a:latin typeface="Avenir Light" panose="020B0402020203020204" pitchFamily="34" charset="77"/>
                <a:ea typeface="Roboto Light" panose="02000000000000000000" pitchFamily="2" charset="0"/>
              </a:rPr>
              <a:t>Laat je stem horen!</a:t>
            </a:r>
            <a:endParaRPr lang="en-NL" sz="1400" dirty="0">
              <a:solidFill>
                <a:srgbClr val="000000"/>
              </a:solidFill>
              <a:latin typeface="Avenir Light" panose="020B0402020203020204" pitchFamily="34" charset="77"/>
              <a:ea typeface="Roboto Light" panose="02000000000000000000" pitchFamily="2" charset="0"/>
            </a:endParaRPr>
          </a:p>
        </p:txBody>
      </p:sp>
      <p:sp>
        <p:nvSpPr>
          <p:cNvPr id="4" name="TextBox 18">
            <a:extLst>
              <a:ext uri="{FF2B5EF4-FFF2-40B4-BE49-F238E27FC236}">
                <a16:creationId xmlns:a16="http://schemas.microsoft.com/office/drawing/2014/main" id="{13972426-73D1-CDBA-CF48-8FEF2CF4FDAB}"/>
              </a:ext>
            </a:extLst>
          </p:cNvPr>
          <p:cNvSpPr txBox="1"/>
          <p:nvPr/>
        </p:nvSpPr>
        <p:spPr>
          <a:xfrm>
            <a:off x="902577" y="5814303"/>
            <a:ext cx="2920369" cy="387542"/>
          </a:xfrm>
          <a:prstGeom prst="rect">
            <a:avLst/>
          </a:prstGeom>
          <a:noFill/>
        </p:spPr>
        <p:txBody>
          <a:bodyPr wrap="square" rtlCol="0">
            <a:spAutoFit/>
          </a:bodyPr>
          <a:lstStyle/>
          <a:p>
            <a:pPr algn="l">
              <a:lnSpc>
                <a:spcPct val="150000"/>
              </a:lnSpc>
            </a:pPr>
            <a:r>
              <a:rPr lang="nl-NL" sz="1400" dirty="0">
                <a:solidFill>
                  <a:srgbClr val="000000"/>
                </a:solidFill>
                <a:latin typeface="Avenir Light" panose="020B0402020203020204" pitchFamily="34" charset="77"/>
                <a:ea typeface="Roboto Light" panose="02000000000000000000" pitchFamily="2" charset="0"/>
              </a:rPr>
              <a:t>Jouw voorkeur</a:t>
            </a:r>
            <a:endParaRPr lang="en-NL" sz="1400" dirty="0">
              <a:solidFill>
                <a:srgbClr val="000000"/>
              </a:solidFill>
              <a:latin typeface="Avenir Light" panose="020B0402020203020204" pitchFamily="34" charset="77"/>
              <a:ea typeface="Roboto Light" panose="02000000000000000000" pitchFamily="2" charset="0"/>
            </a:endParaRPr>
          </a:p>
        </p:txBody>
      </p:sp>
    </p:spTree>
    <p:extLst>
      <p:ext uri="{BB962C8B-B14F-4D97-AF65-F5344CB8AC3E}">
        <p14:creationId xmlns:p14="http://schemas.microsoft.com/office/powerpoint/2010/main" val="30483287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B4EA73-C9D7-0F0C-66FA-6A9CB110E17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A5660C3-8C75-35D7-1E91-13A93B468C70}"/>
              </a:ext>
            </a:extLst>
          </p:cNvPr>
          <p:cNvSpPr txBox="1"/>
          <p:nvPr/>
        </p:nvSpPr>
        <p:spPr>
          <a:xfrm>
            <a:off x="1996088" y="592949"/>
            <a:ext cx="1285929" cy="423449"/>
          </a:xfrm>
          <a:prstGeom prst="rect">
            <a:avLst/>
          </a:prstGeom>
          <a:noFill/>
        </p:spPr>
        <p:txBody>
          <a:bodyPr wrap="none" rtlCol="0">
            <a:spAutoFit/>
          </a:bodyPr>
          <a:lstStyle/>
          <a:p>
            <a:pPr algn="l">
              <a:lnSpc>
                <a:spcPct val="150000"/>
              </a:lnSpc>
            </a:pPr>
            <a:r>
              <a:rPr lang="en-GB" sz="1600" b="1" dirty="0">
                <a:solidFill>
                  <a:srgbClr val="2853A1"/>
                </a:solidFill>
                <a:latin typeface="Urbanist" panose="020B0A04040200000203" pitchFamily="34" charset="77"/>
                <a:ea typeface="Urbanist" panose="020B0A04040200000203" pitchFamily="34" charset="77"/>
                <a:cs typeface="Urbanist" panose="020B0A04040200000203" pitchFamily="34" charset="77"/>
              </a:rPr>
              <a:t>POLITIEK IS…</a:t>
            </a:r>
            <a:endParaRPr lang="en-NL" sz="1600" b="1" dirty="0">
              <a:solidFill>
                <a:srgbClr val="2853A1"/>
              </a:solidFill>
              <a:latin typeface="Urbanist" panose="020B0A04040200000203" pitchFamily="34" charset="77"/>
              <a:ea typeface="Urbanist" panose="020B0A04040200000203" pitchFamily="34" charset="77"/>
              <a:cs typeface="Urbanist" panose="020B0A04040200000203" pitchFamily="34" charset="77"/>
            </a:endParaRPr>
          </a:p>
        </p:txBody>
      </p:sp>
      <p:grpSp>
        <p:nvGrpSpPr>
          <p:cNvPr id="4" name="Groep 1">
            <a:extLst>
              <a:ext uri="{FF2B5EF4-FFF2-40B4-BE49-F238E27FC236}">
                <a16:creationId xmlns:a16="http://schemas.microsoft.com/office/drawing/2014/main" id="{EB40729F-76F6-9CAC-B825-D24347B194E3}"/>
              </a:ext>
            </a:extLst>
          </p:cNvPr>
          <p:cNvGrpSpPr/>
          <p:nvPr/>
        </p:nvGrpSpPr>
        <p:grpSpPr>
          <a:xfrm>
            <a:off x="1236297" y="1576251"/>
            <a:ext cx="9205280" cy="5172267"/>
            <a:chOff x="1397582" y="1614201"/>
            <a:chExt cx="9517224" cy="5168195"/>
          </a:xfrm>
        </p:grpSpPr>
        <p:pic>
          <p:nvPicPr>
            <p:cNvPr id="5" name="Afbeelding 2" descr="Afbeelding met schermopname, zwart, ontwerp&#10;&#10;Automatisch gegenereerde beschrijving">
              <a:extLst>
                <a:ext uri="{FF2B5EF4-FFF2-40B4-BE49-F238E27FC236}">
                  <a16:creationId xmlns:a16="http://schemas.microsoft.com/office/drawing/2014/main" id="{8782321F-ABED-AD05-92BE-CC8A1285508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397582" y="1614201"/>
              <a:ext cx="9517224" cy="5047860"/>
            </a:xfrm>
            <a:prstGeom prst="rect">
              <a:avLst/>
            </a:prstGeom>
          </p:spPr>
        </p:pic>
        <p:grpSp>
          <p:nvGrpSpPr>
            <p:cNvPr id="6" name="Groep 3">
              <a:extLst>
                <a:ext uri="{FF2B5EF4-FFF2-40B4-BE49-F238E27FC236}">
                  <a16:creationId xmlns:a16="http://schemas.microsoft.com/office/drawing/2014/main" id="{9C8C3D66-F4E4-36FD-D69F-53865D0FAC24}"/>
                </a:ext>
              </a:extLst>
            </p:cNvPr>
            <p:cNvGrpSpPr/>
            <p:nvPr/>
          </p:nvGrpSpPr>
          <p:grpSpPr>
            <a:xfrm>
              <a:off x="10064018" y="3069238"/>
              <a:ext cx="792000" cy="504000"/>
              <a:chOff x="10047175" y="3167501"/>
              <a:chExt cx="792000" cy="504000"/>
            </a:xfrm>
          </p:grpSpPr>
          <p:sp>
            <p:nvSpPr>
              <p:cNvPr id="12" name="Ovaal 9">
                <a:extLst>
                  <a:ext uri="{FF2B5EF4-FFF2-40B4-BE49-F238E27FC236}">
                    <a16:creationId xmlns:a16="http://schemas.microsoft.com/office/drawing/2014/main" id="{0D02E49E-9196-854B-0718-881267C71BCB}"/>
                  </a:ext>
                </a:extLst>
              </p:cNvPr>
              <p:cNvSpPr/>
              <p:nvPr/>
            </p:nvSpPr>
            <p:spPr>
              <a:xfrm>
                <a:off x="10191176" y="3167501"/>
                <a:ext cx="504000" cy="504000"/>
              </a:xfrm>
              <a:prstGeom prst="ellipse">
                <a:avLst/>
              </a:prstGeom>
              <a:solidFill>
                <a:srgbClr val="1E1E1E"/>
              </a:solidFill>
              <a:ln w="825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13" name="Afgeronde rechthoek 10">
                <a:extLst>
                  <a:ext uri="{FF2B5EF4-FFF2-40B4-BE49-F238E27FC236}">
                    <a16:creationId xmlns:a16="http://schemas.microsoft.com/office/drawing/2014/main" id="{05E340D9-B56C-F7EB-3351-C017942DC906}"/>
                  </a:ext>
                </a:extLst>
              </p:cNvPr>
              <p:cNvSpPr/>
              <p:nvPr/>
            </p:nvSpPr>
            <p:spPr>
              <a:xfrm rot="19120985">
                <a:off x="10047175" y="3347336"/>
                <a:ext cx="792000" cy="144000"/>
              </a:xfrm>
              <a:prstGeom prst="roundRect">
                <a:avLst/>
              </a:prstGeom>
              <a:solidFill>
                <a:srgbClr val="E7E5E6"/>
              </a:solidFill>
              <a:ln w="5715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grpSp>
        <p:grpSp>
          <p:nvGrpSpPr>
            <p:cNvPr id="7" name="Groep 4">
              <a:extLst>
                <a:ext uri="{FF2B5EF4-FFF2-40B4-BE49-F238E27FC236}">
                  <a16:creationId xmlns:a16="http://schemas.microsoft.com/office/drawing/2014/main" id="{B53FE052-7538-EDFE-58E2-1C57DF43FDCA}"/>
                </a:ext>
              </a:extLst>
            </p:cNvPr>
            <p:cNvGrpSpPr/>
            <p:nvPr/>
          </p:nvGrpSpPr>
          <p:grpSpPr>
            <a:xfrm>
              <a:off x="10201671" y="4235945"/>
              <a:ext cx="504000" cy="792000"/>
              <a:chOff x="10191176" y="3023336"/>
              <a:chExt cx="504000" cy="792000"/>
            </a:xfrm>
          </p:grpSpPr>
          <p:sp>
            <p:nvSpPr>
              <p:cNvPr id="10" name="Ovaal 7">
                <a:extLst>
                  <a:ext uri="{FF2B5EF4-FFF2-40B4-BE49-F238E27FC236}">
                    <a16:creationId xmlns:a16="http://schemas.microsoft.com/office/drawing/2014/main" id="{2DDEC4E0-D550-05A9-FB24-7418B48D4630}"/>
                  </a:ext>
                </a:extLst>
              </p:cNvPr>
              <p:cNvSpPr/>
              <p:nvPr/>
            </p:nvSpPr>
            <p:spPr>
              <a:xfrm>
                <a:off x="10191176" y="3167501"/>
                <a:ext cx="504000" cy="504000"/>
              </a:xfrm>
              <a:prstGeom prst="ellipse">
                <a:avLst/>
              </a:prstGeom>
              <a:solidFill>
                <a:srgbClr val="1E1E1E"/>
              </a:solidFill>
              <a:ln w="825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11" name="Afgeronde rechthoek 8">
                <a:extLst>
                  <a:ext uri="{FF2B5EF4-FFF2-40B4-BE49-F238E27FC236}">
                    <a16:creationId xmlns:a16="http://schemas.microsoft.com/office/drawing/2014/main" id="{8A51B0DB-948F-5C7D-4D0F-83A62B9A4C19}"/>
                  </a:ext>
                </a:extLst>
              </p:cNvPr>
              <p:cNvSpPr/>
              <p:nvPr/>
            </p:nvSpPr>
            <p:spPr>
              <a:xfrm rot="16200000">
                <a:off x="10047175" y="3347336"/>
                <a:ext cx="792000" cy="144000"/>
              </a:xfrm>
              <a:prstGeom prst="roundRect">
                <a:avLst/>
              </a:prstGeom>
              <a:solidFill>
                <a:srgbClr val="E7E5E6"/>
              </a:solidFill>
              <a:ln w="5715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grpSp>
        <p:sp>
          <p:nvSpPr>
            <p:cNvPr id="8" name="Afgeronde rechthoek 5">
              <a:extLst>
                <a:ext uri="{FF2B5EF4-FFF2-40B4-BE49-F238E27FC236}">
                  <a16:creationId xmlns:a16="http://schemas.microsoft.com/office/drawing/2014/main" id="{14306C17-5C40-E406-AB7D-87D50DF9176F}"/>
                </a:ext>
              </a:extLst>
            </p:cNvPr>
            <p:cNvSpPr/>
            <p:nvPr/>
          </p:nvSpPr>
          <p:spPr>
            <a:xfrm>
              <a:off x="2162673" y="6378984"/>
              <a:ext cx="1111688" cy="403412"/>
            </a:xfrm>
            <a:prstGeom prst="roundRect">
              <a:avLst/>
            </a:prstGeom>
            <a:solidFill>
              <a:srgbClr val="1E1E1E">
                <a:alpha val="0"/>
              </a:srgbClr>
            </a:solidFill>
            <a:ln w="12700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9" name="Afgeronde rechthoek 6">
              <a:extLst>
                <a:ext uri="{FF2B5EF4-FFF2-40B4-BE49-F238E27FC236}">
                  <a16:creationId xmlns:a16="http://schemas.microsoft.com/office/drawing/2014/main" id="{B9DD8F87-99BB-4A1D-9B06-3AC5808234C1}"/>
                </a:ext>
              </a:extLst>
            </p:cNvPr>
            <p:cNvSpPr/>
            <p:nvPr/>
          </p:nvSpPr>
          <p:spPr>
            <a:xfrm>
              <a:off x="8917641" y="6372086"/>
              <a:ext cx="1111688" cy="403412"/>
            </a:xfrm>
            <a:prstGeom prst="roundRect">
              <a:avLst/>
            </a:prstGeom>
            <a:solidFill>
              <a:srgbClr val="1E1E1E">
                <a:alpha val="0"/>
              </a:srgbClr>
            </a:solidFill>
            <a:ln w="12700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grpSp>
      <p:pic>
        <p:nvPicPr>
          <p:cNvPr id="14" name="Afbeelding 7">
            <a:extLst>
              <a:ext uri="{FF2B5EF4-FFF2-40B4-BE49-F238E27FC236}">
                <a16:creationId xmlns:a16="http://schemas.microsoft.com/office/drawing/2014/main" id="{6D76644D-FCB0-0DC1-39A9-4F12C33DB934}"/>
              </a:ext>
            </a:extLst>
          </p:cNvPr>
          <p:cNvPicPr>
            <a:picLocks noChangeAspect="1"/>
          </p:cNvPicPr>
          <p:nvPr/>
        </p:nvPicPr>
        <p:blipFill>
          <a:blip r:embed="rId4"/>
          <a:stretch>
            <a:fillRect/>
          </a:stretch>
        </p:blipFill>
        <p:spPr>
          <a:xfrm>
            <a:off x="5854477" y="324618"/>
            <a:ext cx="5602228" cy="421484"/>
          </a:xfrm>
          <a:prstGeom prst="rect">
            <a:avLst/>
          </a:prstGeom>
        </p:spPr>
      </p:pic>
      <p:sp>
        <p:nvSpPr>
          <p:cNvPr id="15" name="TextBox 18">
            <a:extLst>
              <a:ext uri="{FF2B5EF4-FFF2-40B4-BE49-F238E27FC236}">
                <a16:creationId xmlns:a16="http://schemas.microsoft.com/office/drawing/2014/main" id="{9B05312D-80C7-EE54-B911-A1BC6A476B98}"/>
              </a:ext>
            </a:extLst>
          </p:cNvPr>
          <p:cNvSpPr txBox="1"/>
          <p:nvPr/>
        </p:nvSpPr>
        <p:spPr>
          <a:xfrm>
            <a:off x="7005894" y="285688"/>
            <a:ext cx="3901196" cy="429733"/>
          </a:xfrm>
          <a:prstGeom prst="rect">
            <a:avLst/>
          </a:prstGeom>
          <a:noFill/>
        </p:spPr>
        <p:txBody>
          <a:bodyPr wrap="square" rtlCol="0">
            <a:spAutoFit/>
          </a:bodyPr>
          <a:lstStyle/>
          <a:p>
            <a:pPr algn="ctr">
              <a:lnSpc>
                <a:spcPct val="150000"/>
              </a:lnSpc>
            </a:pPr>
            <a:r>
              <a:rPr lang="en-GB" sz="1600" dirty="0" err="1">
                <a:solidFill>
                  <a:schemeClr val="bg1"/>
                </a:solidFill>
                <a:latin typeface="Avenir Book" panose="02000503020000020003" pitchFamily="2" charset="0"/>
                <a:ea typeface="Urbanist" panose="020B0A04040200000203" pitchFamily="34" charset="77"/>
                <a:cs typeface="Urbanist" panose="020B0A04040200000203" pitchFamily="34" charset="77"/>
              </a:rPr>
              <a:t>Jongeren</a:t>
            </a:r>
            <a:r>
              <a:rPr lang="en-GB" sz="1600" dirty="0">
                <a:solidFill>
                  <a:schemeClr val="bg1"/>
                </a:solidFill>
                <a:latin typeface="Avenir Book" panose="02000503020000020003" pitchFamily="2" charset="0"/>
                <a:ea typeface="Urbanist" panose="020B0A04040200000203" pitchFamily="34" charset="77"/>
                <a:cs typeface="Urbanist" panose="020B0A04040200000203" pitchFamily="34" charset="77"/>
              </a:rPr>
              <a:t> </a:t>
            </a:r>
            <a:r>
              <a:rPr lang="en-GB" sz="1600" dirty="0" err="1">
                <a:solidFill>
                  <a:schemeClr val="bg1"/>
                </a:solidFill>
                <a:latin typeface="Avenir Book" panose="02000503020000020003" pitchFamily="2" charset="0"/>
                <a:ea typeface="Urbanist" panose="020B0A04040200000203" pitchFamily="34" charset="77"/>
                <a:cs typeface="Urbanist" panose="020B0A04040200000203" pitchFamily="34" charset="77"/>
              </a:rPr>
              <a:t>aan</a:t>
            </a:r>
            <a:r>
              <a:rPr lang="en-GB" sz="1600" dirty="0">
                <a:solidFill>
                  <a:schemeClr val="bg1"/>
                </a:solidFill>
                <a:latin typeface="Avenir Book" panose="02000503020000020003" pitchFamily="2" charset="0"/>
                <a:ea typeface="Urbanist" panose="020B0A04040200000203" pitchFamily="34" charset="77"/>
                <a:cs typeface="Urbanist" panose="020B0A04040200000203" pitchFamily="34" charset="77"/>
              </a:rPr>
              <a:t> de </a:t>
            </a:r>
            <a:r>
              <a:rPr lang="en-GB" sz="1600" dirty="0" err="1">
                <a:solidFill>
                  <a:schemeClr val="bg1"/>
                </a:solidFill>
                <a:latin typeface="Avenir Book" panose="02000503020000020003" pitchFamily="2" charset="0"/>
                <a:ea typeface="Urbanist" panose="020B0A04040200000203" pitchFamily="34" charset="77"/>
                <a:cs typeface="Urbanist" panose="020B0A04040200000203" pitchFamily="34" charset="77"/>
              </a:rPr>
              <a:t>macht</a:t>
            </a:r>
            <a:endParaRPr lang="en-NL" sz="1600" dirty="0">
              <a:solidFill>
                <a:schemeClr val="bg1"/>
              </a:solidFill>
              <a:latin typeface="Avenir Book" panose="02000503020000020003" pitchFamily="2" charset="0"/>
              <a:ea typeface="Urbanist" panose="020B0A04040200000203" pitchFamily="34" charset="77"/>
              <a:cs typeface="Urbanist" panose="020B0A04040200000203" pitchFamily="34" charset="77"/>
            </a:endParaRPr>
          </a:p>
        </p:txBody>
      </p:sp>
      <p:sp>
        <p:nvSpPr>
          <p:cNvPr id="16" name="TextBox 29">
            <a:extLst>
              <a:ext uri="{FF2B5EF4-FFF2-40B4-BE49-F238E27FC236}">
                <a16:creationId xmlns:a16="http://schemas.microsoft.com/office/drawing/2014/main" id="{3D2207C1-B57A-4CA3-F632-369A1DA7A8A3}"/>
              </a:ext>
            </a:extLst>
          </p:cNvPr>
          <p:cNvSpPr txBox="1"/>
          <p:nvPr/>
        </p:nvSpPr>
        <p:spPr>
          <a:xfrm>
            <a:off x="6601097" y="797340"/>
            <a:ext cx="4855608" cy="595502"/>
          </a:xfrm>
          <a:prstGeom prst="rect">
            <a:avLst/>
          </a:prstGeom>
          <a:solidFill>
            <a:srgbClr val="703F91"/>
          </a:solidFill>
          <a:effectLst>
            <a:outerShdw dist="71720" dir="2520000" algn="tl" rotWithShape="0">
              <a:schemeClr val="tx2"/>
            </a:outerShdw>
          </a:effectLst>
        </p:spPr>
        <p:txBody>
          <a:bodyPr wrap="square" lIns="360000" tIns="180000" rIns="360000" bIns="180000" rtlCol="0">
            <a:spAutoFit/>
          </a:bodyPr>
          <a:lstStyle/>
          <a:p>
            <a:pPr algn="l">
              <a:lnSpc>
                <a:spcPct val="150000"/>
              </a:lnSpc>
            </a:pPr>
            <a:r>
              <a:rPr lang="en-US" sz="1100" i="0" dirty="0">
                <a:solidFill>
                  <a:schemeClr val="bg1"/>
                </a:solidFill>
                <a:latin typeface="Avenir Book" panose="02000503020000020003" pitchFamily="2" charset="0"/>
                <a:ea typeface="Roboto Light" panose="02000000000000000000" pitchFamily="2" charset="0"/>
                <a:cs typeface="Calibri" panose="020F0502020204030204" pitchFamily="34" charset="0"/>
              </a:rPr>
              <a:t>Wat </a:t>
            </a:r>
            <a:r>
              <a:rPr lang="en-US" sz="1100" i="0" dirty="0" err="1">
                <a:solidFill>
                  <a:schemeClr val="bg1"/>
                </a:solidFill>
                <a:latin typeface="Avenir Book" panose="02000503020000020003" pitchFamily="2" charset="0"/>
                <a:ea typeface="Roboto Light" panose="02000000000000000000" pitchFamily="2" charset="0"/>
                <a:cs typeface="Calibri" panose="020F0502020204030204" pitchFamily="34" charset="0"/>
              </a:rPr>
              <a:t>doet</a:t>
            </a:r>
            <a:r>
              <a:rPr lang="en-US" sz="1100" i="0" dirty="0">
                <a:solidFill>
                  <a:schemeClr val="bg1"/>
                </a:solidFill>
                <a:latin typeface="Avenir Book" panose="02000503020000020003" pitchFamily="2" charset="0"/>
                <a:ea typeface="Roboto Light" panose="02000000000000000000" pitchFamily="2" charset="0"/>
                <a:cs typeface="Calibri" panose="020F0502020204030204" pitchFamily="34" charset="0"/>
              </a:rPr>
              <a:t> </a:t>
            </a:r>
            <a:r>
              <a:rPr lang="en-US" sz="1100" i="0" dirty="0" err="1">
                <a:solidFill>
                  <a:schemeClr val="bg1"/>
                </a:solidFill>
                <a:latin typeface="Avenir Book" panose="02000503020000020003" pitchFamily="2" charset="0"/>
                <a:ea typeface="Roboto Light" panose="02000000000000000000" pitchFamily="2" charset="0"/>
                <a:cs typeface="Calibri" panose="020F0502020204030204" pitchFamily="34" charset="0"/>
              </a:rPr>
              <a:t>politiek</a:t>
            </a:r>
            <a:r>
              <a:rPr lang="en-US" sz="1100" i="0" dirty="0">
                <a:solidFill>
                  <a:schemeClr val="bg1"/>
                </a:solidFill>
                <a:latin typeface="Avenir Book" panose="02000503020000020003" pitchFamily="2" charset="0"/>
                <a:ea typeface="Roboto Light" panose="02000000000000000000" pitchFamily="2" charset="0"/>
                <a:cs typeface="Calibri" panose="020F0502020204030204" pitchFamily="34" charset="0"/>
              </a:rPr>
              <a:t> </a:t>
            </a:r>
            <a:r>
              <a:rPr lang="en-US" sz="1100" i="0" dirty="0" err="1">
                <a:solidFill>
                  <a:schemeClr val="bg1"/>
                </a:solidFill>
                <a:latin typeface="Avenir Book" panose="02000503020000020003" pitchFamily="2" charset="0"/>
                <a:ea typeface="Roboto Light" panose="02000000000000000000" pitchFamily="2" charset="0"/>
                <a:cs typeface="Calibri" panose="020F0502020204030204" pitchFamily="34" charset="0"/>
              </a:rPr>
              <a:t>eigenlijk</a:t>
            </a:r>
            <a:r>
              <a:rPr lang="en-US" sz="1100" i="0" dirty="0">
                <a:solidFill>
                  <a:schemeClr val="bg1"/>
                </a:solidFill>
                <a:latin typeface="Avenir Book" panose="02000503020000020003" pitchFamily="2" charset="0"/>
                <a:ea typeface="Roboto Light" panose="02000000000000000000" pitchFamily="2" charset="0"/>
                <a:cs typeface="Calibri" panose="020F0502020204030204" pitchFamily="34" charset="0"/>
              </a:rPr>
              <a:t> </a:t>
            </a:r>
            <a:r>
              <a:rPr lang="en-US" sz="1100" i="0" dirty="0" err="1">
                <a:solidFill>
                  <a:schemeClr val="bg1"/>
                </a:solidFill>
                <a:latin typeface="Avenir Book" panose="02000503020000020003" pitchFamily="2" charset="0"/>
                <a:ea typeface="Roboto Light" panose="02000000000000000000" pitchFamily="2" charset="0"/>
                <a:cs typeface="Calibri" panose="020F0502020204030204" pitchFamily="34" charset="0"/>
              </a:rPr>
              <a:t>voor</a:t>
            </a:r>
            <a:r>
              <a:rPr lang="en-US" sz="1100" i="0" dirty="0">
                <a:solidFill>
                  <a:schemeClr val="bg1"/>
                </a:solidFill>
                <a:latin typeface="Avenir Book" panose="02000503020000020003" pitchFamily="2" charset="0"/>
                <a:ea typeface="Roboto Light" panose="02000000000000000000" pitchFamily="2" charset="0"/>
                <a:cs typeface="Calibri" panose="020F0502020204030204" pitchFamily="34" charset="0"/>
              </a:rPr>
              <a:t> </a:t>
            </a:r>
            <a:r>
              <a:rPr lang="en-US" sz="1100" i="0" dirty="0" err="1">
                <a:solidFill>
                  <a:schemeClr val="bg1"/>
                </a:solidFill>
                <a:latin typeface="Avenir Book" panose="02000503020000020003" pitchFamily="2" charset="0"/>
                <a:ea typeface="Roboto Light" panose="02000000000000000000" pitchFamily="2" charset="0"/>
                <a:cs typeface="Calibri" panose="020F0502020204030204" pitchFamily="34" charset="0"/>
              </a:rPr>
              <a:t>jou</a:t>
            </a:r>
            <a:r>
              <a:rPr lang="en-US" sz="1100" i="0" dirty="0">
                <a:solidFill>
                  <a:schemeClr val="bg1"/>
                </a:solidFill>
                <a:latin typeface="Avenir Book" panose="02000503020000020003" pitchFamily="2" charset="0"/>
                <a:ea typeface="Roboto Light" panose="02000000000000000000" pitchFamily="2" charset="0"/>
                <a:cs typeface="Calibri" panose="020F0502020204030204" pitchFamily="34" charset="0"/>
              </a:rPr>
              <a:t>? </a:t>
            </a:r>
            <a:r>
              <a:rPr lang="en-US" sz="1100" i="0" dirty="0" err="1">
                <a:solidFill>
                  <a:schemeClr val="bg1"/>
                </a:solidFill>
                <a:latin typeface="Avenir Book" panose="02000503020000020003" pitchFamily="2" charset="0"/>
                <a:ea typeface="Roboto Light" panose="02000000000000000000" pitchFamily="2" charset="0"/>
                <a:cs typeface="Calibri" panose="020F0502020204030204" pitchFamily="34" charset="0"/>
              </a:rPr>
              <a:t>Bekijk</a:t>
            </a:r>
            <a:r>
              <a:rPr lang="en-US" sz="1100" i="0" dirty="0">
                <a:solidFill>
                  <a:schemeClr val="bg1"/>
                </a:solidFill>
                <a:latin typeface="Avenir Book" panose="02000503020000020003" pitchFamily="2" charset="0"/>
                <a:ea typeface="Roboto Light" panose="02000000000000000000" pitchFamily="2" charset="0"/>
                <a:cs typeface="Calibri" panose="020F0502020204030204" pitchFamily="34" charset="0"/>
              </a:rPr>
              <a:t> de </a:t>
            </a:r>
            <a:r>
              <a:rPr lang="en-US" sz="1100" i="0" dirty="0" err="1">
                <a:solidFill>
                  <a:schemeClr val="bg1"/>
                </a:solidFill>
                <a:latin typeface="Avenir Book" panose="02000503020000020003" pitchFamily="2" charset="0"/>
                <a:ea typeface="Roboto Light" panose="02000000000000000000" pitchFamily="2" charset="0"/>
                <a:cs typeface="Calibri" panose="020F0502020204030204" pitchFamily="34" charset="0"/>
              </a:rPr>
              <a:t>eerste</a:t>
            </a:r>
            <a:r>
              <a:rPr lang="en-US" sz="1100" i="0" dirty="0">
                <a:solidFill>
                  <a:schemeClr val="bg1"/>
                </a:solidFill>
                <a:latin typeface="Avenir Book" panose="02000503020000020003" pitchFamily="2" charset="0"/>
                <a:ea typeface="Roboto Light" panose="02000000000000000000" pitchFamily="2" charset="0"/>
                <a:cs typeface="Calibri" panose="020F0502020204030204" pitchFamily="34" charset="0"/>
              </a:rPr>
              <a:t> </a:t>
            </a:r>
            <a:r>
              <a:rPr lang="en-US" sz="1100" dirty="0">
                <a:solidFill>
                  <a:schemeClr val="bg1"/>
                </a:solidFill>
                <a:latin typeface="Avenir Book" panose="02000503020000020003" pitchFamily="2" charset="0"/>
                <a:ea typeface="Roboto Light" panose="02000000000000000000" pitchFamily="2" charset="0"/>
                <a:cs typeface="Calibri" panose="020F0502020204030204" pitchFamily="34" charset="0"/>
              </a:rPr>
              <a:t>3 min</a:t>
            </a:r>
            <a:r>
              <a:rPr lang="en-US" sz="1100" i="0" dirty="0">
                <a:solidFill>
                  <a:schemeClr val="bg1"/>
                </a:solidFill>
                <a:latin typeface="Avenir Book" panose="02000503020000020003" pitchFamily="2" charset="0"/>
                <a:ea typeface="Roboto Light" panose="02000000000000000000" pitchFamily="2" charset="0"/>
                <a:cs typeface="Calibri" panose="020F0502020204030204" pitchFamily="34" charset="0"/>
              </a:rPr>
              <a:t>. </a:t>
            </a:r>
          </a:p>
        </p:txBody>
      </p:sp>
      <p:pic>
        <p:nvPicPr>
          <p:cNvPr id="20" name="Onlinemedia 2" descr="Wat heeft de politiek voor ons gedaan? | STEMMINGMAKERS #1">
            <a:hlinkClick r:id="" action="ppaction://media"/>
            <a:extLst>
              <a:ext uri="{FF2B5EF4-FFF2-40B4-BE49-F238E27FC236}">
                <a16:creationId xmlns:a16="http://schemas.microsoft.com/office/drawing/2014/main" id="{C13DB90D-7481-2755-E0CD-47E135FBBBB8}"/>
              </a:ext>
            </a:extLst>
          </p:cNvPr>
          <p:cNvPicPr>
            <a:picLocks noRot="1" noChangeAspect="1"/>
          </p:cNvPicPr>
          <p:nvPr>
            <a:videoFile r:link="rId1"/>
          </p:nvPr>
        </p:nvPicPr>
        <p:blipFill>
          <a:blip r:embed="rId5"/>
          <a:stretch>
            <a:fillRect/>
          </a:stretch>
        </p:blipFill>
        <p:spPr>
          <a:xfrm>
            <a:off x="1627278" y="1846547"/>
            <a:ext cx="7934536" cy="4483012"/>
          </a:xfrm>
          <a:prstGeom prst="rect">
            <a:avLst/>
          </a:prstGeom>
        </p:spPr>
      </p:pic>
    </p:spTree>
    <p:extLst>
      <p:ext uri="{BB962C8B-B14F-4D97-AF65-F5344CB8AC3E}">
        <p14:creationId xmlns:p14="http://schemas.microsoft.com/office/powerpoint/2010/main" val="21842410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0"/>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0"/>
                                        </p:tgtEl>
                                      </p:cBhvr>
                                    </p:cmd>
                                  </p:childTnLst>
                                </p:cTn>
                              </p:par>
                            </p:childTnLst>
                          </p:cTn>
                        </p:par>
                      </p:childTnLst>
                    </p:cTn>
                  </p:par>
                </p:childTnLst>
              </p:cTn>
              <p:nextCondLst>
                <p:cond evt="onClick" delay="0">
                  <p:tgtEl>
                    <p:spTgt spid="20"/>
                  </p:tgtEl>
                </p:cond>
              </p:nextCondLst>
            </p:seq>
            <p:video>
              <p:cMediaNode vol="80000">
                <p:cTn id="12" fill="hold" display="0">
                  <p:stCondLst>
                    <p:cond delay="indefinite"/>
                  </p:stCondLst>
                </p:cTn>
                <p:tgtEl>
                  <p:spTgt spid="20"/>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6B8369-15CB-929F-C0EA-288B2787062A}"/>
            </a:ext>
          </a:extLst>
        </p:cNvPr>
        <p:cNvGrpSpPr/>
        <p:nvPr/>
      </p:nvGrpSpPr>
      <p:grpSpPr>
        <a:xfrm>
          <a:off x="0" y="0"/>
          <a:ext cx="0" cy="0"/>
          <a:chOff x="0" y="0"/>
          <a:chExt cx="0" cy="0"/>
        </a:xfrm>
      </p:grpSpPr>
      <p:pic>
        <p:nvPicPr>
          <p:cNvPr id="10" name="Afbeelding 8">
            <a:extLst>
              <a:ext uri="{FF2B5EF4-FFF2-40B4-BE49-F238E27FC236}">
                <a16:creationId xmlns:a16="http://schemas.microsoft.com/office/drawing/2014/main" id="{F974F63A-74BE-B7A7-0169-F60D625DB781}"/>
              </a:ext>
            </a:extLst>
          </p:cNvPr>
          <p:cNvPicPr>
            <a:picLocks noChangeAspect="1"/>
          </p:cNvPicPr>
          <p:nvPr/>
        </p:nvPicPr>
        <p:blipFill>
          <a:blip r:embed="rId2"/>
          <a:stretch>
            <a:fillRect/>
          </a:stretch>
        </p:blipFill>
        <p:spPr>
          <a:xfrm>
            <a:off x="662241" y="2192145"/>
            <a:ext cx="5602228" cy="421484"/>
          </a:xfrm>
          <a:prstGeom prst="rect">
            <a:avLst/>
          </a:prstGeom>
        </p:spPr>
      </p:pic>
      <p:sp>
        <p:nvSpPr>
          <p:cNvPr id="11" name="TextBox 18">
            <a:extLst>
              <a:ext uri="{FF2B5EF4-FFF2-40B4-BE49-F238E27FC236}">
                <a16:creationId xmlns:a16="http://schemas.microsoft.com/office/drawing/2014/main" id="{3B8B96F8-CC6E-4212-75E0-99C903EB6478}"/>
              </a:ext>
            </a:extLst>
          </p:cNvPr>
          <p:cNvSpPr txBox="1"/>
          <p:nvPr/>
        </p:nvSpPr>
        <p:spPr>
          <a:xfrm>
            <a:off x="1092411" y="2154633"/>
            <a:ext cx="3901196" cy="429733"/>
          </a:xfrm>
          <a:prstGeom prst="rect">
            <a:avLst/>
          </a:prstGeom>
          <a:noFill/>
        </p:spPr>
        <p:txBody>
          <a:bodyPr wrap="square" rtlCol="0">
            <a:spAutoFit/>
          </a:bodyPr>
          <a:lstStyle/>
          <a:p>
            <a:pPr algn="ctr">
              <a:lnSpc>
                <a:spcPct val="150000"/>
              </a:lnSpc>
            </a:pPr>
            <a:r>
              <a:rPr lang="en-GB" sz="1600" dirty="0" err="1">
                <a:solidFill>
                  <a:schemeClr val="bg1"/>
                </a:solidFill>
                <a:latin typeface="Avenir Book" panose="02000503020000020003" pitchFamily="2" charset="0"/>
                <a:ea typeface="Urbanist" panose="020B0A04040200000203" pitchFamily="34" charset="77"/>
                <a:cs typeface="Urbanist" panose="020B0A04040200000203" pitchFamily="34" charset="77"/>
              </a:rPr>
              <a:t>Groepsgesprek</a:t>
            </a:r>
            <a:endParaRPr lang="en-NL" sz="1600" dirty="0">
              <a:solidFill>
                <a:schemeClr val="bg1"/>
              </a:solidFill>
              <a:latin typeface="Avenir Book" panose="02000503020000020003" pitchFamily="2" charset="0"/>
              <a:ea typeface="Urbanist" panose="020B0A04040200000203" pitchFamily="34" charset="77"/>
              <a:cs typeface="Urbanist" panose="020B0A04040200000203" pitchFamily="34" charset="77"/>
            </a:endParaRPr>
          </a:p>
        </p:txBody>
      </p:sp>
      <p:sp>
        <p:nvSpPr>
          <p:cNvPr id="12" name="TextBox 27">
            <a:extLst>
              <a:ext uri="{FF2B5EF4-FFF2-40B4-BE49-F238E27FC236}">
                <a16:creationId xmlns:a16="http://schemas.microsoft.com/office/drawing/2014/main" id="{8F39B6EB-ABB9-35C0-C3BC-34AD157781B4}"/>
              </a:ext>
            </a:extLst>
          </p:cNvPr>
          <p:cNvSpPr txBox="1"/>
          <p:nvPr/>
        </p:nvSpPr>
        <p:spPr>
          <a:xfrm>
            <a:off x="662241" y="2663923"/>
            <a:ext cx="4841574" cy="1625079"/>
          </a:xfrm>
          <a:prstGeom prst="rect">
            <a:avLst/>
          </a:prstGeom>
          <a:solidFill>
            <a:srgbClr val="19B8E8"/>
          </a:solidFill>
          <a:effectLst>
            <a:outerShdw dist="71720" dir="2520000" algn="tl" rotWithShape="0">
              <a:schemeClr val="tx2"/>
            </a:outerShdw>
          </a:effectLst>
        </p:spPr>
        <p:txBody>
          <a:bodyPr wrap="square" lIns="360000" tIns="180000" rIns="360000" bIns="180000" rtlCol="0">
            <a:spAutoFit/>
          </a:bodyPr>
          <a:lstStyle/>
          <a:p>
            <a:pPr>
              <a:lnSpc>
                <a:spcPct val="150000"/>
              </a:lnSpc>
            </a:pPr>
            <a:r>
              <a:rPr lang="en-NL" sz="1400">
                <a:solidFill>
                  <a:schemeClr val="bg1"/>
                </a:solidFill>
                <a:latin typeface="Avenir Book" panose="02000503020000020003" pitchFamily="2" charset="0"/>
              </a:rPr>
              <a:t>Wie bepaalt aan welke eisen jouw examens moeten voldoen? Of vanaf welke leeftijd je mag werken? En als je het daar nou niet mee eens bent, wat kun je daar dan tegen doen?</a:t>
            </a:r>
            <a:r>
              <a:rPr lang="nl-NL" sz="1400" dirty="0">
                <a:solidFill>
                  <a:schemeClr val="bg1"/>
                </a:solidFill>
                <a:latin typeface="Avenir Book" panose="02000503020000020003" pitchFamily="2" charset="0"/>
              </a:rPr>
              <a:t> </a:t>
            </a:r>
            <a:endParaRPr lang="en-NL" sz="1400">
              <a:solidFill>
                <a:schemeClr val="bg1"/>
              </a:solidFill>
              <a:latin typeface="Avenir Book" panose="02000503020000020003" pitchFamily="2" charset="0"/>
            </a:endParaRPr>
          </a:p>
        </p:txBody>
      </p:sp>
      <p:pic>
        <p:nvPicPr>
          <p:cNvPr id="4" name="Afbeelding 3" descr="Afbeelding met luidspreker, megafoon&#10;&#10;Automatisch gegenereerde beschrijving">
            <a:extLst>
              <a:ext uri="{FF2B5EF4-FFF2-40B4-BE49-F238E27FC236}">
                <a16:creationId xmlns:a16="http://schemas.microsoft.com/office/drawing/2014/main" id="{53C2C1AA-0C8B-4C97-3081-8F6020540DFB}"/>
              </a:ext>
            </a:extLst>
          </p:cNvPr>
          <p:cNvPicPr>
            <a:picLocks noChangeAspect="1"/>
          </p:cNvPicPr>
          <p:nvPr/>
        </p:nvPicPr>
        <p:blipFill>
          <a:blip r:embed="rId3">
            <a:duotone>
              <a:schemeClr val="accent5">
                <a:shade val="45000"/>
                <a:satMod val="135000"/>
              </a:schemeClr>
              <a:prstClr val="white"/>
            </a:duotone>
            <a:extLst>
              <a:ext uri="{837473B0-CC2E-450A-ABE3-18F120FF3D39}">
                <a1611:picAttrSrcUrl xmlns:a1611="http://schemas.microsoft.com/office/drawing/2016/11/main" r:id="rId4"/>
              </a:ext>
            </a:extLst>
          </a:blip>
          <a:stretch>
            <a:fillRect/>
          </a:stretch>
        </p:blipFill>
        <p:spPr>
          <a:xfrm>
            <a:off x="5556786" y="3005698"/>
            <a:ext cx="2466283" cy="2289019"/>
          </a:xfrm>
          <a:prstGeom prst="rect">
            <a:avLst/>
          </a:prstGeom>
        </p:spPr>
      </p:pic>
      <p:grpSp>
        <p:nvGrpSpPr>
          <p:cNvPr id="13" name="Group 3">
            <a:extLst>
              <a:ext uri="{FF2B5EF4-FFF2-40B4-BE49-F238E27FC236}">
                <a16:creationId xmlns:a16="http://schemas.microsoft.com/office/drawing/2014/main" id="{1E661A1C-523C-C3E8-B4A0-6D3F37C69F55}"/>
              </a:ext>
            </a:extLst>
          </p:cNvPr>
          <p:cNvGrpSpPr/>
          <p:nvPr/>
        </p:nvGrpSpPr>
        <p:grpSpPr>
          <a:xfrm rot="1459214" flipH="1">
            <a:off x="6704158" y="1742563"/>
            <a:ext cx="4372133" cy="2526269"/>
            <a:chOff x="8073318" y="422258"/>
            <a:chExt cx="3765009" cy="2289210"/>
          </a:xfrm>
          <a:solidFill>
            <a:srgbClr val="E50B7E"/>
          </a:solidFill>
        </p:grpSpPr>
        <p:pic>
          <p:nvPicPr>
            <p:cNvPr id="14" name="Graphic 13" descr="Speech with solid fill">
              <a:extLst>
                <a:ext uri="{FF2B5EF4-FFF2-40B4-BE49-F238E27FC236}">
                  <a16:creationId xmlns:a16="http://schemas.microsoft.com/office/drawing/2014/main" id="{8F81E6AB-B6FF-8058-1309-AD45082773C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632938">
              <a:off x="8073318" y="422258"/>
              <a:ext cx="3765009" cy="2289210"/>
            </a:xfrm>
            <a:prstGeom prst="rect">
              <a:avLst/>
            </a:prstGeom>
            <a:effectLst>
              <a:outerShdw blurRad="50800" dist="38100" dir="2700000" algn="tl" rotWithShape="0">
                <a:prstClr val="black">
                  <a:alpha val="40000"/>
                </a:prstClr>
              </a:outerShdw>
            </a:effectLst>
          </p:spPr>
        </p:pic>
        <p:sp>
          <p:nvSpPr>
            <p:cNvPr id="15" name="TextBox 5">
              <a:extLst>
                <a:ext uri="{FF2B5EF4-FFF2-40B4-BE49-F238E27FC236}">
                  <a16:creationId xmlns:a16="http://schemas.microsoft.com/office/drawing/2014/main" id="{422101AB-A80A-2376-C1CA-C170C7357D2E}"/>
                </a:ext>
              </a:extLst>
            </p:cNvPr>
            <p:cNvSpPr txBox="1"/>
            <p:nvPr/>
          </p:nvSpPr>
          <p:spPr>
            <a:xfrm rot="686545">
              <a:off x="8842649" y="1180703"/>
              <a:ext cx="1966207" cy="383772"/>
            </a:xfrm>
            <a:prstGeom prst="rect">
              <a:avLst/>
            </a:prstGeom>
            <a:grpFill/>
          </p:spPr>
          <p:txBody>
            <a:bodyPr wrap="square" rtlCol="0">
              <a:spAutoFit/>
            </a:bodyPr>
            <a:lstStyle/>
            <a:p>
              <a:pPr>
                <a:lnSpc>
                  <a:spcPct val="150000"/>
                </a:lnSpc>
              </a:pPr>
              <a:r>
                <a:rPr lang="nl-NL" sz="1600" dirty="0">
                  <a:solidFill>
                    <a:schemeClr val="bg1"/>
                  </a:solidFill>
                </a:rPr>
                <a:t>Laat je stem horen!</a:t>
              </a:r>
              <a:r>
                <a:rPr lang="en-NL" sz="1600" dirty="0">
                  <a:solidFill>
                    <a:schemeClr val="bg1"/>
                  </a:solidFill>
                </a:rPr>
                <a:t>… </a:t>
              </a:r>
            </a:p>
          </p:txBody>
        </p:sp>
      </p:grpSp>
      <p:sp>
        <p:nvSpPr>
          <p:cNvPr id="16" name="TextBox 2">
            <a:extLst>
              <a:ext uri="{FF2B5EF4-FFF2-40B4-BE49-F238E27FC236}">
                <a16:creationId xmlns:a16="http://schemas.microsoft.com/office/drawing/2014/main" id="{50C15176-96C6-80B1-92AC-E0D9EC4811B4}"/>
              </a:ext>
            </a:extLst>
          </p:cNvPr>
          <p:cNvSpPr txBox="1"/>
          <p:nvPr/>
        </p:nvSpPr>
        <p:spPr>
          <a:xfrm>
            <a:off x="1996088" y="592949"/>
            <a:ext cx="1285929" cy="423449"/>
          </a:xfrm>
          <a:prstGeom prst="rect">
            <a:avLst/>
          </a:prstGeom>
          <a:noFill/>
        </p:spPr>
        <p:txBody>
          <a:bodyPr wrap="none" rtlCol="0">
            <a:spAutoFit/>
          </a:bodyPr>
          <a:lstStyle/>
          <a:p>
            <a:pPr algn="l">
              <a:lnSpc>
                <a:spcPct val="150000"/>
              </a:lnSpc>
            </a:pPr>
            <a:r>
              <a:rPr lang="en-GB" sz="1600" b="1" dirty="0">
                <a:solidFill>
                  <a:srgbClr val="2853A1"/>
                </a:solidFill>
                <a:latin typeface="Urbanist" panose="020B0A04040200000203" pitchFamily="34" charset="77"/>
                <a:ea typeface="Urbanist" panose="020B0A04040200000203" pitchFamily="34" charset="77"/>
                <a:cs typeface="Urbanist" panose="020B0A04040200000203" pitchFamily="34" charset="77"/>
              </a:rPr>
              <a:t>POLITIEK IS…</a:t>
            </a:r>
            <a:endParaRPr lang="en-NL" sz="1600" b="1" dirty="0">
              <a:solidFill>
                <a:srgbClr val="2853A1"/>
              </a:solidFill>
              <a:latin typeface="Urbanist" panose="020B0A04040200000203" pitchFamily="34" charset="77"/>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16958510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9">
            <a:extLst>
              <a:ext uri="{FF2B5EF4-FFF2-40B4-BE49-F238E27FC236}">
                <a16:creationId xmlns:a16="http://schemas.microsoft.com/office/drawing/2014/main" id="{94EDE634-B028-4043-68F4-E3049C0A840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854477" y="996673"/>
            <a:ext cx="5602228" cy="421484"/>
          </a:xfrm>
          <a:prstGeom prst="rect">
            <a:avLst/>
          </a:prstGeom>
        </p:spPr>
      </p:pic>
      <p:sp>
        <p:nvSpPr>
          <p:cNvPr id="8" name="TextBox 18">
            <a:extLst>
              <a:ext uri="{FF2B5EF4-FFF2-40B4-BE49-F238E27FC236}">
                <a16:creationId xmlns:a16="http://schemas.microsoft.com/office/drawing/2014/main" id="{9592387E-EF46-9CA9-F0B8-73666772DFDD}"/>
              </a:ext>
            </a:extLst>
          </p:cNvPr>
          <p:cNvSpPr txBox="1"/>
          <p:nvPr/>
        </p:nvSpPr>
        <p:spPr>
          <a:xfrm>
            <a:off x="7012518" y="960561"/>
            <a:ext cx="3901196" cy="429733"/>
          </a:xfrm>
          <a:prstGeom prst="rect">
            <a:avLst/>
          </a:prstGeom>
          <a:noFill/>
        </p:spPr>
        <p:txBody>
          <a:bodyPr wrap="square" rtlCol="0">
            <a:spAutoFit/>
          </a:bodyPr>
          <a:lstStyle/>
          <a:p>
            <a:pPr algn="ctr">
              <a:lnSpc>
                <a:spcPct val="150000"/>
              </a:lnSpc>
            </a:pPr>
            <a:r>
              <a:rPr lang="nl-NL" sz="1600" dirty="0">
                <a:solidFill>
                  <a:schemeClr val="bg1"/>
                </a:solidFill>
                <a:latin typeface="Avenir Light" panose="020B0402020203020204" pitchFamily="34" charset="77"/>
                <a:ea typeface="Roboto Light" panose="02000000000000000000" pitchFamily="2" charset="0"/>
              </a:rPr>
              <a:t>Wat merk jij daarvan?</a:t>
            </a:r>
            <a:endParaRPr lang="en-NL" sz="1600" dirty="0">
              <a:solidFill>
                <a:schemeClr val="bg1"/>
              </a:solidFill>
              <a:latin typeface="Avenir Light" panose="020B0402020203020204" pitchFamily="34" charset="77"/>
              <a:ea typeface="Roboto Light" panose="02000000000000000000" pitchFamily="2" charset="0"/>
            </a:endParaRPr>
          </a:p>
        </p:txBody>
      </p:sp>
      <p:sp>
        <p:nvSpPr>
          <p:cNvPr id="9" name="TextBox 29">
            <a:extLst>
              <a:ext uri="{FF2B5EF4-FFF2-40B4-BE49-F238E27FC236}">
                <a16:creationId xmlns:a16="http://schemas.microsoft.com/office/drawing/2014/main" id="{0A3A9981-3AB5-3BEA-C1AB-C1ABD8391191}"/>
              </a:ext>
            </a:extLst>
          </p:cNvPr>
          <p:cNvSpPr txBox="1"/>
          <p:nvPr/>
        </p:nvSpPr>
        <p:spPr>
          <a:xfrm>
            <a:off x="6607735" y="1454346"/>
            <a:ext cx="4841574" cy="937712"/>
          </a:xfrm>
          <a:prstGeom prst="rect">
            <a:avLst/>
          </a:prstGeom>
          <a:solidFill>
            <a:srgbClr val="703F91"/>
          </a:solidFill>
          <a:effectLst>
            <a:outerShdw dist="71720" dir="2520000" algn="tl" rotWithShape="0">
              <a:schemeClr val="tx2"/>
            </a:outerShdw>
          </a:effectLst>
        </p:spPr>
        <p:txBody>
          <a:bodyPr wrap="square" lIns="360000" tIns="180000" rIns="360000" bIns="180000" rtlCol="0">
            <a:spAutoFit/>
          </a:bodyPr>
          <a:lstStyle/>
          <a:p>
            <a:pPr algn="l">
              <a:lnSpc>
                <a:spcPct val="150000"/>
              </a:lnSpc>
            </a:pPr>
            <a:r>
              <a:rPr lang="en-US" sz="1300" b="0" i="0" dirty="0" err="1">
                <a:solidFill>
                  <a:schemeClr val="bg1"/>
                </a:solidFill>
                <a:latin typeface="Avenir Book" panose="02000503020000020003" pitchFamily="2" charset="0"/>
                <a:ea typeface="Roboto Light" panose="02000000000000000000" pitchFamily="2" charset="0"/>
                <a:cs typeface="Calibri" panose="020F0502020204030204" pitchFamily="34" charset="0"/>
              </a:rPr>
              <a:t>Politieke</a:t>
            </a:r>
            <a:r>
              <a:rPr lang="en-US" sz="1300" b="0" i="0" dirty="0">
                <a:solidFill>
                  <a:schemeClr val="bg1"/>
                </a:solidFill>
                <a:latin typeface="Avenir Book" panose="02000503020000020003" pitchFamily="2" charset="0"/>
                <a:ea typeface="Roboto Light" panose="02000000000000000000" pitchFamily="2" charset="0"/>
                <a:cs typeface="Calibri" panose="020F0502020204030204" pitchFamily="34" charset="0"/>
              </a:rPr>
              <a:t> </a:t>
            </a:r>
            <a:r>
              <a:rPr lang="en-US" sz="1300" b="0" i="0" dirty="0" err="1">
                <a:solidFill>
                  <a:schemeClr val="bg1"/>
                </a:solidFill>
                <a:latin typeface="Avenir Book" panose="02000503020000020003" pitchFamily="2" charset="0"/>
                <a:ea typeface="Roboto Light" panose="02000000000000000000" pitchFamily="2" charset="0"/>
                <a:cs typeface="Calibri" panose="020F0502020204030204" pitchFamily="34" charset="0"/>
              </a:rPr>
              <a:t>partijen</a:t>
            </a:r>
            <a:r>
              <a:rPr lang="en-US" sz="1300" b="0" i="0" dirty="0">
                <a:solidFill>
                  <a:schemeClr val="bg1"/>
                </a:solidFill>
                <a:latin typeface="Avenir Book" panose="02000503020000020003" pitchFamily="2" charset="0"/>
                <a:ea typeface="Roboto Light" panose="02000000000000000000" pitchFamily="2" charset="0"/>
                <a:cs typeface="Calibri" panose="020F0502020204030204" pitchFamily="34" charset="0"/>
              </a:rPr>
              <a:t> </a:t>
            </a:r>
            <a:r>
              <a:rPr lang="en-US" sz="1300" b="0" i="0" dirty="0" err="1">
                <a:solidFill>
                  <a:schemeClr val="bg1"/>
                </a:solidFill>
                <a:latin typeface="Avenir Book" panose="02000503020000020003" pitchFamily="2" charset="0"/>
                <a:ea typeface="Roboto Light" panose="02000000000000000000" pitchFamily="2" charset="0"/>
                <a:cs typeface="Calibri" panose="020F0502020204030204" pitchFamily="34" charset="0"/>
              </a:rPr>
              <a:t>kunnen</a:t>
            </a:r>
            <a:r>
              <a:rPr lang="en-US" sz="1300" b="0" i="0" dirty="0">
                <a:solidFill>
                  <a:schemeClr val="bg1"/>
                </a:solidFill>
                <a:latin typeface="Avenir Book" panose="02000503020000020003" pitchFamily="2" charset="0"/>
                <a:ea typeface="Roboto Light" panose="02000000000000000000" pitchFamily="2" charset="0"/>
                <a:cs typeface="Calibri" panose="020F0502020204030204" pitchFamily="34" charset="0"/>
              </a:rPr>
              <a:t> </a:t>
            </a:r>
            <a:r>
              <a:rPr lang="en-US" sz="1300" b="0" i="0" dirty="0" err="1">
                <a:solidFill>
                  <a:schemeClr val="bg1"/>
                </a:solidFill>
                <a:latin typeface="Avenir Book" panose="02000503020000020003" pitchFamily="2" charset="0"/>
                <a:ea typeface="Roboto Light" panose="02000000000000000000" pitchFamily="2" charset="0"/>
                <a:cs typeface="Calibri" panose="020F0502020204030204" pitchFamily="34" charset="0"/>
              </a:rPr>
              <a:t>macht</a:t>
            </a:r>
            <a:r>
              <a:rPr lang="en-US" sz="1300" b="0" i="0" dirty="0">
                <a:solidFill>
                  <a:schemeClr val="bg1"/>
                </a:solidFill>
                <a:latin typeface="Avenir Book" panose="02000503020000020003" pitchFamily="2" charset="0"/>
                <a:ea typeface="Roboto Light" panose="02000000000000000000" pitchFamily="2" charset="0"/>
                <a:cs typeface="Calibri" panose="020F0502020204030204" pitchFamily="34" charset="0"/>
              </a:rPr>
              <a:t> </a:t>
            </a:r>
            <a:r>
              <a:rPr lang="en-US" sz="1300" b="0" i="0" dirty="0" err="1">
                <a:solidFill>
                  <a:schemeClr val="bg1"/>
                </a:solidFill>
                <a:latin typeface="Avenir Book" panose="02000503020000020003" pitchFamily="2" charset="0"/>
                <a:ea typeface="Roboto Light" panose="02000000000000000000" pitchFamily="2" charset="0"/>
                <a:cs typeface="Calibri" panose="020F0502020204030204" pitchFamily="34" charset="0"/>
              </a:rPr>
              <a:t>uitoefenen</a:t>
            </a:r>
            <a:r>
              <a:rPr lang="en-US" sz="1300" b="0" i="0" dirty="0">
                <a:solidFill>
                  <a:schemeClr val="bg1"/>
                </a:solidFill>
                <a:latin typeface="Avenir Book" panose="02000503020000020003" pitchFamily="2" charset="0"/>
                <a:ea typeface="Roboto Light" panose="02000000000000000000" pitchFamily="2" charset="0"/>
                <a:cs typeface="Calibri" panose="020F0502020204030204" pitchFamily="34" charset="0"/>
              </a:rPr>
              <a:t> door </a:t>
            </a:r>
            <a:r>
              <a:rPr lang="en-US" sz="1300" b="0" i="0" dirty="0" err="1">
                <a:solidFill>
                  <a:schemeClr val="bg1"/>
                </a:solidFill>
                <a:latin typeface="Avenir Book" panose="02000503020000020003" pitchFamily="2" charset="0"/>
                <a:ea typeface="Roboto Light" panose="02000000000000000000" pitchFamily="2" charset="0"/>
                <a:cs typeface="Calibri" panose="020F0502020204030204" pitchFamily="34" charset="0"/>
              </a:rPr>
              <a:t>nieuwe</a:t>
            </a:r>
            <a:r>
              <a:rPr lang="en-US" sz="1300" b="0" i="0" dirty="0">
                <a:solidFill>
                  <a:schemeClr val="bg1"/>
                </a:solidFill>
                <a:latin typeface="Avenir Book" panose="02000503020000020003" pitchFamily="2" charset="0"/>
                <a:ea typeface="Roboto Light" panose="02000000000000000000" pitchFamily="2" charset="0"/>
                <a:cs typeface="Calibri" panose="020F0502020204030204" pitchFamily="34" charset="0"/>
              </a:rPr>
              <a:t> </a:t>
            </a:r>
            <a:r>
              <a:rPr lang="en-US" sz="1300" b="0" i="0" dirty="0" err="1">
                <a:solidFill>
                  <a:schemeClr val="bg1"/>
                </a:solidFill>
                <a:latin typeface="Avenir Book" panose="02000503020000020003" pitchFamily="2" charset="0"/>
                <a:ea typeface="Roboto Light" panose="02000000000000000000" pitchFamily="2" charset="0"/>
                <a:cs typeface="Calibri" panose="020F0502020204030204" pitchFamily="34" charset="0"/>
              </a:rPr>
              <a:t>wetten</a:t>
            </a:r>
            <a:r>
              <a:rPr lang="en-US" sz="1300" b="0" i="0" dirty="0">
                <a:solidFill>
                  <a:schemeClr val="bg1"/>
                </a:solidFill>
                <a:latin typeface="Avenir Book" panose="02000503020000020003" pitchFamily="2" charset="0"/>
                <a:ea typeface="Roboto Light" panose="02000000000000000000" pitchFamily="2" charset="0"/>
                <a:cs typeface="Calibri" panose="020F0502020204030204" pitchFamily="34" charset="0"/>
              </a:rPr>
              <a:t> in </a:t>
            </a:r>
            <a:r>
              <a:rPr lang="en-US" sz="1300" b="0" i="0" dirty="0" err="1">
                <a:solidFill>
                  <a:schemeClr val="bg1"/>
                </a:solidFill>
                <a:latin typeface="Avenir Book" panose="02000503020000020003" pitchFamily="2" charset="0"/>
                <a:ea typeface="Roboto Light" panose="02000000000000000000" pitchFamily="2" charset="0"/>
                <a:cs typeface="Calibri" panose="020F0502020204030204" pitchFamily="34" charset="0"/>
              </a:rPr>
              <a:t>te</a:t>
            </a:r>
            <a:r>
              <a:rPr lang="en-US" sz="1300" b="0" i="0" dirty="0">
                <a:solidFill>
                  <a:schemeClr val="bg1"/>
                </a:solidFill>
                <a:latin typeface="Avenir Book" panose="02000503020000020003" pitchFamily="2" charset="0"/>
                <a:ea typeface="Roboto Light" panose="02000000000000000000" pitchFamily="2" charset="0"/>
                <a:cs typeface="Calibri" panose="020F0502020204030204" pitchFamily="34" charset="0"/>
              </a:rPr>
              <a:t> </a:t>
            </a:r>
            <a:r>
              <a:rPr lang="en-US" sz="1300" b="0" i="0" dirty="0" err="1">
                <a:solidFill>
                  <a:schemeClr val="bg1"/>
                </a:solidFill>
                <a:latin typeface="Avenir Book" panose="02000503020000020003" pitchFamily="2" charset="0"/>
                <a:ea typeface="Roboto Light" panose="02000000000000000000" pitchFamily="2" charset="0"/>
                <a:cs typeface="Calibri" panose="020F0502020204030204" pitchFamily="34" charset="0"/>
              </a:rPr>
              <a:t>voeren</a:t>
            </a:r>
            <a:r>
              <a:rPr lang="en-US" sz="1300" b="0" i="0" dirty="0">
                <a:solidFill>
                  <a:schemeClr val="bg1"/>
                </a:solidFill>
                <a:latin typeface="Avenir Book" panose="02000503020000020003" pitchFamily="2" charset="0"/>
                <a:ea typeface="Roboto Light" panose="02000000000000000000" pitchFamily="2" charset="0"/>
                <a:cs typeface="Calibri" panose="020F0502020204030204" pitchFamily="34" charset="0"/>
              </a:rPr>
              <a:t>. Een </a:t>
            </a:r>
            <a:r>
              <a:rPr lang="en-US" sz="1300" b="0" i="0" dirty="0" err="1">
                <a:solidFill>
                  <a:schemeClr val="bg1"/>
                </a:solidFill>
                <a:latin typeface="Avenir Book" panose="02000503020000020003" pitchFamily="2" charset="0"/>
                <a:ea typeface="Roboto Light" panose="02000000000000000000" pitchFamily="2" charset="0"/>
                <a:cs typeface="Calibri" panose="020F0502020204030204" pitchFamily="34" charset="0"/>
              </a:rPr>
              <a:t>voorbeeld</a:t>
            </a:r>
            <a:r>
              <a:rPr lang="en-US" sz="1300" dirty="0">
                <a:solidFill>
                  <a:schemeClr val="bg1"/>
                </a:solidFill>
                <a:latin typeface="Avenir Book" panose="02000503020000020003" pitchFamily="2" charset="0"/>
                <a:ea typeface="Roboto Light" panose="02000000000000000000" pitchFamily="2" charset="0"/>
                <a:cs typeface="Calibri" panose="020F0502020204030204" pitchFamily="34" charset="0"/>
              </a:rPr>
              <a:t>:</a:t>
            </a:r>
            <a:endParaRPr lang="en-US" sz="1300" b="0" i="0" dirty="0">
              <a:solidFill>
                <a:schemeClr val="bg1"/>
              </a:solidFill>
              <a:latin typeface="Avenir Book" panose="02000503020000020003" pitchFamily="2" charset="0"/>
              <a:ea typeface="Roboto Light" panose="02000000000000000000" pitchFamily="2" charset="0"/>
              <a:cs typeface="Calibri" panose="020F0502020204030204" pitchFamily="34" charset="0"/>
            </a:endParaRPr>
          </a:p>
        </p:txBody>
      </p:sp>
      <p:sp>
        <p:nvSpPr>
          <p:cNvPr id="10" name="TextBox 2">
            <a:extLst>
              <a:ext uri="{FF2B5EF4-FFF2-40B4-BE49-F238E27FC236}">
                <a16:creationId xmlns:a16="http://schemas.microsoft.com/office/drawing/2014/main" id="{E556EFCB-1759-9C28-9AF6-9FD705D8C955}"/>
              </a:ext>
            </a:extLst>
          </p:cNvPr>
          <p:cNvSpPr txBox="1"/>
          <p:nvPr/>
        </p:nvSpPr>
        <p:spPr>
          <a:xfrm>
            <a:off x="1996088" y="592949"/>
            <a:ext cx="1285929" cy="423449"/>
          </a:xfrm>
          <a:prstGeom prst="rect">
            <a:avLst/>
          </a:prstGeom>
          <a:noFill/>
        </p:spPr>
        <p:txBody>
          <a:bodyPr wrap="none" rtlCol="0">
            <a:spAutoFit/>
          </a:bodyPr>
          <a:lstStyle/>
          <a:p>
            <a:pPr algn="l">
              <a:lnSpc>
                <a:spcPct val="150000"/>
              </a:lnSpc>
            </a:pPr>
            <a:r>
              <a:rPr lang="en-GB" sz="1600" b="1" dirty="0">
                <a:solidFill>
                  <a:srgbClr val="2853A1"/>
                </a:solidFill>
                <a:latin typeface="Urbanist" panose="020B0A04040200000203" pitchFamily="34" charset="77"/>
                <a:ea typeface="Urbanist" panose="020B0A04040200000203" pitchFamily="34" charset="77"/>
                <a:cs typeface="Urbanist" panose="020B0A04040200000203" pitchFamily="34" charset="77"/>
              </a:rPr>
              <a:t>POLITIEK IS…</a:t>
            </a:r>
            <a:endParaRPr lang="en-NL" sz="1600" b="1" dirty="0">
              <a:solidFill>
                <a:srgbClr val="2853A1"/>
              </a:solidFill>
              <a:latin typeface="Urbanist" panose="020B0A04040200000203" pitchFamily="34" charset="77"/>
              <a:ea typeface="Urbanist" panose="020B0A04040200000203" pitchFamily="34" charset="77"/>
              <a:cs typeface="Urbanist" panose="020B0A04040200000203" pitchFamily="34" charset="77"/>
            </a:endParaRPr>
          </a:p>
        </p:txBody>
      </p:sp>
      <p:sp>
        <p:nvSpPr>
          <p:cNvPr id="11" name="Rechthoek 10">
            <a:extLst>
              <a:ext uri="{FF2B5EF4-FFF2-40B4-BE49-F238E27FC236}">
                <a16:creationId xmlns:a16="http://schemas.microsoft.com/office/drawing/2014/main" id="{2F5D545E-41CD-482E-B515-1DC18278D2BB}"/>
              </a:ext>
            </a:extLst>
          </p:cNvPr>
          <p:cNvSpPr/>
          <p:nvPr/>
        </p:nvSpPr>
        <p:spPr>
          <a:xfrm>
            <a:off x="4620153" y="2609039"/>
            <a:ext cx="3476361" cy="4016189"/>
          </a:xfrm>
          <a:prstGeom prst="rect">
            <a:avLst/>
          </a:prstGeom>
          <a:solidFill>
            <a:srgbClr val="1AB8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 11">
            <a:extLst>
              <a:ext uri="{FF2B5EF4-FFF2-40B4-BE49-F238E27FC236}">
                <a16:creationId xmlns:a16="http://schemas.microsoft.com/office/drawing/2014/main" id="{ADA2BFB7-97CA-1205-7906-4C4B799E5A4F}"/>
              </a:ext>
            </a:extLst>
          </p:cNvPr>
          <p:cNvSpPr/>
          <p:nvPr/>
        </p:nvSpPr>
        <p:spPr>
          <a:xfrm>
            <a:off x="534382" y="2619220"/>
            <a:ext cx="3995824" cy="401618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persoon, kleding, jeans, Broek&#10;&#10;Automatisch gegenereerde beschrijving">
            <a:extLst>
              <a:ext uri="{FF2B5EF4-FFF2-40B4-BE49-F238E27FC236}">
                <a16:creationId xmlns:a16="http://schemas.microsoft.com/office/drawing/2014/main" id="{F5951F72-E58F-F71A-AE01-12C2B370C683}"/>
              </a:ext>
            </a:extLst>
          </p:cNvPr>
          <p:cNvPicPr>
            <a:picLocks noChangeAspect="1"/>
          </p:cNvPicPr>
          <p:nvPr/>
        </p:nvPicPr>
        <p:blipFill>
          <a:blip r:embed="rId3"/>
          <a:stretch>
            <a:fillRect/>
          </a:stretch>
        </p:blipFill>
        <p:spPr>
          <a:xfrm>
            <a:off x="4772555" y="2761390"/>
            <a:ext cx="3165499" cy="1780593"/>
          </a:xfrm>
          <a:prstGeom prst="rect">
            <a:avLst/>
          </a:prstGeom>
          <a:effectLst>
            <a:outerShdw blurRad="50800" dist="38100" dir="2700000" algn="tl" rotWithShape="0">
              <a:prstClr val="black">
                <a:alpha val="40000"/>
              </a:prstClr>
            </a:outerShdw>
          </a:effectLst>
        </p:spPr>
      </p:pic>
      <p:pic>
        <p:nvPicPr>
          <p:cNvPr id="14" name="Afbeelding 13" descr="Afbeelding met tekst, schermopname, Website, Webpagina&#10;&#10;Automatisch gegenereerde beschrijving">
            <a:extLst>
              <a:ext uri="{FF2B5EF4-FFF2-40B4-BE49-F238E27FC236}">
                <a16:creationId xmlns:a16="http://schemas.microsoft.com/office/drawing/2014/main" id="{9373B4C3-A36C-E415-5B6B-E22612AE5E16}"/>
              </a:ext>
            </a:extLst>
          </p:cNvPr>
          <p:cNvPicPr>
            <a:picLocks noChangeAspect="1"/>
          </p:cNvPicPr>
          <p:nvPr/>
        </p:nvPicPr>
        <p:blipFill rotWithShape="1">
          <a:blip r:embed="rId4"/>
          <a:srcRect l="15689" t="4402" r="22324"/>
          <a:stretch/>
        </p:blipFill>
        <p:spPr>
          <a:xfrm>
            <a:off x="659288" y="2762361"/>
            <a:ext cx="3731992" cy="3720453"/>
          </a:xfrm>
          <a:prstGeom prst="rect">
            <a:avLst/>
          </a:prstGeom>
          <a:effectLst>
            <a:outerShdw blurRad="50800" dist="38100" dir="2700000" algn="tl" rotWithShape="0">
              <a:prstClr val="black">
                <a:alpha val="40000"/>
              </a:prstClr>
            </a:outerShdw>
          </a:effectLst>
        </p:spPr>
      </p:pic>
      <p:sp>
        <p:nvSpPr>
          <p:cNvPr id="15" name="Tekstblok">
            <a:extLst>
              <a:ext uri="{FF2B5EF4-FFF2-40B4-BE49-F238E27FC236}">
                <a16:creationId xmlns:a16="http://schemas.microsoft.com/office/drawing/2014/main" id="{FDE1877C-C543-C444-6C57-54AEF04618DA}"/>
              </a:ext>
            </a:extLst>
          </p:cNvPr>
          <p:cNvSpPr txBox="1"/>
          <p:nvPr/>
        </p:nvSpPr>
        <p:spPr>
          <a:xfrm>
            <a:off x="4801156" y="5032249"/>
            <a:ext cx="3165499" cy="1164806"/>
          </a:xfrm>
          <a:prstGeom prst="rect">
            <a:avLst/>
          </a:prstGeom>
          <a:noFill/>
        </p:spPr>
        <p:txBody>
          <a:bodyPr wrap="square" rtlCol="0">
            <a:spAutoFit/>
          </a:bodyPr>
          <a:lstStyle/>
          <a:p>
            <a:pPr>
              <a:lnSpc>
                <a:spcPct val="150000"/>
              </a:lnSpc>
            </a:pPr>
            <a:r>
              <a:rPr lang="nl-NL" sz="1600" dirty="0" err="1">
                <a:solidFill>
                  <a:schemeClr val="bg1"/>
                </a:solidFill>
                <a:latin typeface="Avenir Book" panose="02000503020000020003" pitchFamily="2" charset="0"/>
                <a:cs typeface="Dreaming Outloud Pro" panose="03050502040302030504" pitchFamily="66" charset="77"/>
              </a:rPr>
              <a:t>Vapen</a:t>
            </a:r>
            <a:r>
              <a:rPr lang="nl-NL" sz="1600" dirty="0">
                <a:solidFill>
                  <a:schemeClr val="bg1"/>
                </a:solidFill>
                <a:latin typeface="Avenir Book" panose="02000503020000020003" pitchFamily="2" charset="0"/>
                <a:cs typeface="Dreaming Outloud Pro" panose="03050502040302030504" pitchFamily="66" charset="77"/>
              </a:rPr>
              <a:t> is sinds 1 jan. 2023 verboden voor jongeren onder de 18 jaar.</a:t>
            </a:r>
          </a:p>
        </p:txBody>
      </p:sp>
      <p:grpSp>
        <p:nvGrpSpPr>
          <p:cNvPr id="16" name="Group 3">
            <a:extLst>
              <a:ext uri="{FF2B5EF4-FFF2-40B4-BE49-F238E27FC236}">
                <a16:creationId xmlns:a16="http://schemas.microsoft.com/office/drawing/2014/main" id="{08397A41-8680-62D8-0195-10CAE82A28EF}"/>
              </a:ext>
            </a:extLst>
          </p:cNvPr>
          <p:cNvGrpSpPr/>
          <p:nvPr/>
        </p:nvGrpSpPr>
        <p:grpSpPr>
          <a:xfrm rot="1631403" flipH="1">
            <a:off x="7619183" y="4021789"/>
            <a:ext cx="2581083" cy="2240014"/>
            <a:chOff x="5551730" y="992179"/>
            <a:chExt cx="3765009" cy="2289210"/>
          </a:xfrm>
        </p:grpSpPr>
        <p:pic>
          <p:nvPicPr>
            <p:cNvPr id="17" name="Graphic 16" descr="Speech with solid fill">
              <a:extLst>
                <a:ext uri="{FF2B5EF4-FFF2-40B4-BE49-F238E27FC236}">
                  <a16:creationId xmlns:a16="http://schemas.microsoft.com/office/drawing/2014/main" id="{B677800A-5D8E-0F29-0069-921F006E83F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632938">
              <a:off x="5551730" y="992179"/>
              <a:ext cx="3765009" cy="2289210"/>
            </a:xfrm>
            <a:prstGeom prst="rect">
              <a:avLst/>
            </a:prstGeom>
            <a:effectLst>
              <a:outerShdw blurRad="50800" dist="38100" dir="2700000" algn="tl" rotWithShape="0">
                <a:prstClr val="black">
                  <a:alpha val="40000"/>
                </a:prstClr>
              </a:outerShdw>
            </a:effectLst>
          </p:spPr>
        </p:pic>
        <p:sp>
          <p:nvSpPr>
            <p:cNvPr id="18" name="TextBox 5">
              <a:extLst>
                <a:ext uri="{FF2B5EF4-FFF2-40B4-BE49-F238E27FC236}">
                  <a16:creationId xmlns:a16="http://schemas.microsoft.com/office/drawing/2014/main" id="{C46EC41F-895B-6844-834D-76A865F22C81}"/>
                </a:ext>
              </a:extLst>
            </p:cNvPr>
            <p:cNvSpPr txBox="1"/>
            <p:nvPr/>
          </p:nvSpPr>
          <p:spPr>
            <a:xfrm rot="576969">
              <a:off x="6423078" y="1713045"/>
              <a:ext cx="1881443" cy="432815"/>
            </a:xfrm>
            <a:prstGeom prst="rect">
              <a:avLst/>
            </a:prstGeom>
            <a:noFill/>
          </p:spPr>
          <p:txBody>
            <a:bodyPr wrap="square" rtlCol="0">
              <a:spAutoFit/>
            </a:bodyPr>
            <a:lstStyle/>
            <a:p>
              <a:pPr>
                <a:lnSpc>
                  <a:spcPct val="150000"/>
                </a:lnSpc>
              </a:pPr>
              <a:r>
                <a:rPr lang="nl-NL" sz="1600" dirty="0">
                  <a:solidFill>
                    <a:schemeClr val="bg1"/>
                  </a:solidFill>
                </a:rPr>
                <a:t>Wat vind jij?</a:t>
              </a:r>
              <a:endParaRPr lang="en-NL" sz="1600" dirty="0">
                <a:solidFill>
                  <a:schemeClr val="bg1"/>
                </a:solidFill>
              </a:endParaRPr>
            </a:p>
          </p:txBody>
        </p:sp>
      </p:grpSp>
    </p:spTree>
    <p:extLst>
      <p:ext uri="{BB962C8B-B14F-4D97-AF65-F5344CB8AC3E}">
        <p14:creationId xmlns:p14="http://schemas.microsoft.com/office/powerpoint/2010/main" val="2188661513"/>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16"/>
                                            </p:tgtEl>
                                            <p:attrNameLst>
                                              <p:attrName>style.visibility</p:attrName>
                                            </p:attrNameLst>
                                          </p:cBhvr>
                                          <p:to>
                                            <p:strVal val="visible"/>
                                          </p:to>
                                        </p:set>
                                      </p:childTnLst>
                                    </p:cTn>
                                  </p:par>
                                </p:childTnLst>
                              </p:cTn>
                            </p:par>
                            <p:par>
                              <p:cTn id="14" fill="hold">
                                <p:stCondLst>
                                  <p:cond delay="0"/>
                                </p:stCondLst>
                                <p:childTnLst>
                                  <p:par>
                                    <p:cTn id="15" presetID="2" presetClass="entr" presetSubtype="1" fill="hold" nodeType="afterEffect" p14:presetBounceEnd="50000">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14:bounceEnd="50000">
                                          <p:cBhvr additive="base">
                                            <p:cTn id="17" dur="500" fill="hold"/>
                                            <p:tgtEl>
                                              <p:spTgt spid="16"/>
                                            </p:tgtEl>
                                            <p:attrNameLst>
                                              <p:attrName>ppt_x</p:attrName>
                                            </p:attrNameLst>
                                          </p:cBhvr>
                                          <p:tavLst>
                                            <p:tav tm="0">
                                              <p:val>
                                                <p:strVal val="#ppt_x"/>
                                              </p:val>
                                            </p:tav>
                                            <p:tav tm="100000">
                                              <p:val>
                                                <p:strVal val="#ppt_x"/>
                                              </p:val>
                                            </p:tav>
                                          </p:tavLst>
                                        </p:anim>
                                        <p:anim calcmode="lin" valueType="num" p14:bounceEnd="50000">
                                          <p:cBhvr additive="base">
                                            <p:cTn id="18"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16"/>
                                            </p:tgtEl>
                                            <p:attrNameLst>
                                              <p:attrName>style.visibility</p:attrName>
                                            </p:attrNameLst>
                                          </p:cBhvr>
                                          <p:to>
                                            <p:strVal val="visible"/>
                                          </p:to>
                                        </p:set>
                                      </p:childTnLst>
                                    </p:cTn>
                                  </p:par>
                                </p:childTnLst>
                              </p:cTn>
                            </p:par>
                            <p:par>
                              <p:cTn id="14" fill="hold">
                                <p:stCondLst>
                                  <p:cond delay="0"/>
                                </p:stCondLst>
                                <p:childTnLst>
                                  <p:par>
                                    <p:cTn id="15" presetID="2" presetClass="entr" presetSubtype="1"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ppt_x"/>
                                              </p:val>
                                            </p:tav>
                                            <p:tav tm="100000">
                                              <p:val>
                                                <p:strVal val="#ppt_x"/>
                                              </p:val>
                                            </p:tav>
                                          </p:tavLst>
                                        </p:anim>
                                        <p:anim calcmode="lin" valueType="num">
                                          <p:cBhvr additive="base">
                                            <p:cTn id="18"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9">
            <a:extLst>
              <a:ext uri="{FF2B5EF4-FFF2-40B4-BE49-F238E27FC236}">
                <a16:creationId xmlns:a16="http://schemas.microsoft.com/office/drawing/2014/main" id="{94EDE634-B028-4043-68F4-E3049C0A840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54477" y="996673"/>
            <a:ext cx="5602228" cy="421484"/>
          </a:xfrm>
          <a:prstGeom prst="rect">
            <a:avLst/>
          </a:prstGeom>
        </p:spPr>
      </p:pic>
      <p:sp>
        <p:nvSpPr>
          <p:cNvPr id="8" name="TextBox 18">
            <a:extLst>
              <a:ext uri="{FF2B5EF4-FFF2-40B4-BE49-F238E27FC236}">
                <a16:creationId xmlns:a16="http://schemas.microsoft.com/office/drawing/2014/main" id="{9592387E-EF46-9CA9-F0B8-73666772DFDD}"/>
              </a:ext>
            </a:extLst>
          </p:cNvPr>
          <p:cNvSpPr txBox="1"/>
          <p:nvPr/>
        </p:nvSpPr>
        <p:spPr>
          <a:xfrm>
            <a:off x="7012518" y="960561"/>
            <a:ext cx="3901196" cy="429733"/>
          </a:xfrm>
          <a:prstGeom prst="rect">
            <a:avLst/>
          </a:prstGeom>
          <a:noFill/>
        </p:spPr>
        <p:txBody>
          <a:bodyPr wrap="square" rtlCol="0">
            <a:spAutoFit/>
          </a:bodyPr>
          <a:lstStyle/>
          <a:p>
            <a:pPr algn="ctr">
              <a:lnSpc>
                <a:spcPct val="150000"/>
              </a:lnSpc>
            </a:pPr>
            <a:r>
              <a:rPr lang="nl-NL" sz="1600" dirty="0">
                <a:solidFill>
                  <a:schemeClr val="bg1"/>
                </a:solidFill>
                <a:latin typeface="Avenir Light" panose="020B0402020203020204" pitchFamily="34" charset="77"/>
                <a:ea typeface="Roboto Light" panose="02000000000000000000" pitchFamily="2" charset="0"/>
              </a:rPr>
              <a:t>Wat merk jij daarvan?</a:t>
            </a:r>
            <a:endParaRPr lang="en-NL" sz="1600" dirty="0">
              <a:solidFill>
                <a:schemeClr val="bg1"/>
              </a:solidFill>
              <a:latin typeface="Avenir Light" panose="020B0402020203020204" pitchFamily="34" charset="77"/>
              <a:ea typeface="Roboto Light" panose="02000000000000000000" pitchFamily="2" charset="0"/>
            </a:endParaRPr>
          </a:p>
        </p:txBody>
      </p:sp>
      <p:sp>
        <p:nvSpPr>
          <p:cNvPr id="9" name="TextBox 29">
            <a:extLst>
              <a:ext uri="{FF2B5EF4-FFF2-40B4-BE49-F238E27FC236}">
                <a16:creationId xmlns:a16="http://schemas.microsoft.com/office/drawing/2014/main" id="{0A3A9981-3AB5-3BEA-C1AB-C1ABD8391191}"/>
              </a:ext>
            </a:extLst>
          </p:cNvPr>
          <p:cNvSpPr txBox="1"/>
          <p:nvPr/>
        </p:nvSpPr>
        <p:spPr>
          <a:xfrm>
            <a:off x="6607735" y="1454346"/>
            <a:ext cx="4841574" cy="937712"/>
          </a:xfrm>
          <a:prstGeom prst="rect">
            <a:avLst/>
          </a:prstGeom>
          <a:solidFill>
            <a:srgbClr val="703F91"/>
          </a:solidFill>
          <a:effectLst>
            <a:outerShdw dist="71720" dir="2520000" algn="tl" rotWithShape="0">
              <a:schemeClr val="tx2"/>
            </a:outerShdw>
          </a:effectLst>
        </p:spPr>
        <p:txBody>
          <a:bodyPr wrap="square" lIns="360000" tIns="180000" rIns="360000" bIns="180000" rtlCol="0">
            <a:spAutoFit/>
          </a:bodyPr>
          <a:lstStyle/>
          <a:p>
            <a:pPr algn="l">
              <a:lnSpc>
                <a:spcPct val="150000"/>
              </a:lnSpc>
            </a:pPr>
            <a:r>
              <a:rPr lang="en-US" sz="1300" b="0" i="0" dirty="0" err="1">
                <a:solidFill>
                  <a:schemeClr val="bg1"/>
                </a:solidFill>
                <a:latin typeface="Avenir Book" panose="02000503020000020003" pitchFamily="2" charset="0"/>
                <a:ea typeface="Roboto Light" panose="02000000000000000000" pitchFamily="2" charset="0"/>
                <a:cs typeface="Calibri" panose="020F0502020204030204" pitchFamily="34" charset="0"/>
              </a:rPr>
              <a:t>Jij</a:t>
            </a:r>
            <a:r>
              <a:rPr lang="en-US" sz="1300" b="0" i="0" dirty="0">
                <a:solidFill>
                  <a:schemeClr val="bg1"/>
                </a:solidFill>
                <a:latin typeface="Avenir Book" panose="02000503020000020003" pitchFamily="2" charset="0"/>
                <a:ea typeface="Roboto Light" panose="02000000000000000000" pitchFamily="2" charset="0"/>
                <a:cs typeface="Calibri" panose="020F0502020204030204" pitchFamily="34" charset="0"/>
              </a:rPr>
              <a:t> </a:t>
            </a:r>
            <a:r>
              <a:rPr lang="en-US" sz="1300" b="0" i="0" dirty="0" err="1">
                <a:solidFill>
                  <a:schemeClr val="bg1"/>
                </a:solidFill>
                <a:latin typeface="Avenir Book" panose="02000503020000020003" pitchFamily="2" charset="0"/>
                <a:ea typeface="Roboto Light" panose="02000000000000000000" pitchFamily="2" charset="0"/>
                <a:cs typeface="Calibri" panose="020F0502020204030204" pitchFamily="34" charset="0"/>
              </a:rPr>
              <a:t>kunt</a:t>
            </a:r>
            <a:r>
              <a:rPr lang="en-US" sz="1300" b="0" i="0" dirty="0">
                <a:solidFill>
                  <a:schemeClr val="bg1"/>
                </a:solidFill>
                <a:latin typeface="Avenir Book" panose="02000503020000020003" pitchFamily="2" charset="0"/>
                <a:ea typeface="Roboto Light" panose="02000000000000000000" pitchFamily="2" charset="0"/>
                <a:cs typeface="Calibri" panose="020F0502020204030204" pitchFamily="34" charset="0"/>
              </a:rPr>
              <a:t> </a:t>
            </a:r>
            <a:r>
              <a:rPr lang="en-US" sz="1300" b="0" i="0" dirty="0" err="1">
                <a:solidFill>
                  <a:schemeClr val="bg1"/>
                </a:solidFill>
                <a:latin typeface="Avenir Book" panose="02000503020000020003" pitchFamily="2" charset="0"/>
                <a:ea typeface="Roboto Light" panose="02000000000000000000" pitchFamily="2" charset="0"/>
                <a:cs typeface="Calibri" panose="020F0502020204030204" pitchFamily="34" charset="0"/>
              </a:rPr>
              <a:t>als</a:t>
            </a:r>
            <a:r>
              <a:rPr lang="en-US" sz="1300" dirty="0">
                <a:solidFill>
                  <a:schemeClr val="bg1"/>
                </a:solidFill>
                <a:latin typeface="Avenir Book" panose="02000503020000020003" pitchFamily="2" charset="0"/>
                <a:ea typeface="Roboto Light" panose="02000000000000000000" pitchFamily="2" charset="0"/>
                <a:cs typeface="Calibri" panose="020F0502020204030204" pitchFamily="34" charset="0"/>
              </a:rPr>
              <a:t> student </a:t>
            </a:r>
            <a:r>
              <a:rPr lang="en-US" sz="1300" dirty="0" err="1">
                <a:solidFill>
                  <a:schemeClr val="bg1"/>
                </a:solidFill>
                <a:latin typeface="Avenir Book" panose="02000503020000020003" pitchFamily="2" charset="0"/>
                <a:ea typeface="Roboto Light" panose="02000000000000000000" pitchFamily="2" charset="0"/>
                <a:cs typeface="Calibri" panose="020F0502020204030204" pitchFamily="34" charset="0"/>
              </a:rPr>
              <a:t>ook</a:t>
            </a:r>
            <a:r>
              <a:rPr lang="en-US" sz="1300" dirty="0">
                <a:solidFill>
                  <a:schemeClr val="bg1"/>
                </a:solidFill>
                <a:latin typeface="Avenir Book" panose="02000503020000020003" pitchFamily="2" charset="0"/>
                <a:ea typeface="Roboto Light" panose="02000000000000000000" pitchFamily="2" charset="0"/>
                <a:cs typeface="Calibri" panose="020F0502020204030204" pitchFamily="34" charset="0"/>
              </a:rPr>
              <a:t> </a:t>
            </a:r>
            <a:r>
              <a:rPr lang="en-US" sz="1300" dirty="0" err="1">
                <a:solidFill>
                  <a:schemeClr val="bg1"/>
                </a:solidFill>
                <a:latin typeface="Avenir Book" panose="02000503020000020003" pitchFamily="2" charset="0"/>
                <a:ea typeface="Roboto Light" panose="02000000000000000000" pitchFamily="2" charset="0"/>
                <a:cs typeface="Calibri" panose="020F0502020204030204" pitchFamily="34" charset="0"/>
              </a:rPr>
              <a:t>druk</a:t>
            </a:r>
            <a:r>
              <a:rPr lang="en-US" sz="1300" dirty="0">
                <a:solidFill>
                  <a:schemeClr val="bg1"/>
                </a:solidFill>
                <a:latin typeface="Avenir Book" panose="02000503020000020003" pitchFamily="2" charset="0"/>
                <a:ea typeface="Roboto Light" panose="02000000000000000000" pitchFamily="2" charset="0"/>
                <a:cs typeface="Calibri" panose="020F0502020204030204" pitchFamily="34" charset="0"/>
              </a:rPr>
              <a:t> </a:t>
            </a:r>
            <a:r>
              <a:rPr lang="en-US" sz="1300" dirty="0" err="1">
                <a:solidFill>
                  <a:schemeClr val="bg1"/>
                </a:solidFill>
                <a:latin typeface="Avenir Book" panose="02000503020000020003" pitchFamily="2" charset="0"/>
                <a:ea typeface="Roboto Light" panose="02000000000000000000" pitchFamily="2" charset="0"/>
                <a:cs typeface="Calibri" panose="020F0502020204030204" pitchFamily="34" charset="0"/>
              </a:rPr>
              <a:t>uitoefenen</a:t>
            </a:r>
            <a:r>
              <a:rPr lang="en-US" sz="1300" b="0" i="0" dirty="0">
                <a:solidFill>
                  <a:schemeClr val="bg1"/>
                </a:solidFill>
                <a:latin typeface="Avenir Book" panose="02000503020000020003" pitchFamily="2" charset="0"/>
                <a:ea typeface="Roboto Light" panose="02000000000000000000" pitchFamily="2" charset="0"/>
                <a:cs typeface="Calibri" panose="020F0502020204030204" pitchFamily="34" charset="0"/>
              </a:rPr>
              <a:t>. Een </a:t>
            </a:r>
            <a:r>
              <a:rPr lang="en-US" sz="1300" b="0" i="0" dirty="0" err="1">
                <a:solidFill>
                  <a:schemeClr val="bg1"/>
                </a:solidFill>
                <a:latin typeface="Avenir Book" panose="02000503020000020003" pitchFamily="2" charset="0"/>
                <a:ea typeface="Roboto Light" panose="02000000000000000000" pitchFamily="2" charset="0"/>
                <a:cs typeface="Calibri" panose="020F0502020204030204" pitchFamily="34" charset="0"/>
              </a:rPr>
              <a:t>voorbeeld</a:t>
            </a:r>
            <a:r>
              <a:rPr lang="en-US" sz="1300" dirty="0">
                <a:solidFill>
                  <a:schemeClr val="bg1"/>
                </a:solidFill>
                <a:latin typeface="Avenir Book" panose="02000503020000020003" pitchFamily="2" charset="0"/>
                <a:ea typeface="Roboto Light" panose="02000000000000000000" pitchFamily="2" charset="0"/>
                <a:cs typeface="Calibri" panose="020F0502020204030204" pitchFamily="34" charset="0"/>
              </a:rPr>
              <a:t>:</a:t>
            </a:r>
            <a:endParaRPr lang="en-US" sz="1300" b="0" i="0" dirty="0">
              <a:solidFill>
                <a:schemeClr val="bg1"/>
              </a:solidFill>
              <a:latin typeface="Avenir Book" panose="02000503020000020003" pitchFamily="2" charset="0"/>
              <a:ea typeface="Roboto Light" panose="02000000000000000000" pitchFamily="2" charset="0"/>
              <a:cs typeface="Calibri" panose="020F0502020204030204" pitchFamily="34" charset="0"/>
            </a:endParaRPr>
          </a:p>
        </p:txBody>
      </p:sp>
      <p:sp>
        <p:nvSpPr>
          <p:cNvPr id="10" name="TextBox 2">
            <a:extLst>
              <a:ext uri="{FF2B5EF4-FFF2-40B4-BE49-F238E27FC236}">
                <a16:creationId xmlns:a16="http://schemas.microsoft.com/office/drawing/2014/main" id="{E556EFCB-1759-9C28-9AF6-9FD705D8C955}"/>
              </a:ext>
            </a:extLst>
          </p:cNvPr>
          <p:cNvSpPr txBox="1"/>
          <p:nvPr/>
        </p:nvSpPr>
        <p:spPr>
          <a:xfrm>
            <a:off x="1996088" y="592949"/>
            <a:ext cx="1285929" cy="423449"/>
          </a:xfrm>
          <a:prstGeom prst="rect">
            <a:avLst/>
          </a:prstGeom>
          <a:noFill/>
        </p:spPr>
        <p:txBody>
          <a:bodyPr wrap="none" rtlCol="0">
            <a:spAutoFit/>
          </a:bodyPr>
          <a:lstStyle/>
          <a:p>
            <a:pPr algn="l">
              <a:lnSpc>
                <a:spcPct val="150000"/>
              </a:lnSpc>
            </a:pPr>
            <a:r>
              <a:rPr lang="en-GB" sz="1600" b="1" dirty="0">
                <a:solidFill>
                  <a:srgbClr val="2853A1"/>
                </a:solidFill>
                <a:latin typeface="Urbanist" panose="020B0A04040200000203" pitchFamily="34" charset="77"/>
                <a:ea typeface="Urbanist" panose="020B0A04040200000203" pitchFamily="34" charset="77"/>
                <a:cs typeface="Urbanist" panose="020B0A04040200000203" pitchFamily="34" charset="77"/>
              </a:rPr>
              <a:t>POLITIEK IS…</a:t>
            </a:r>
            <a:endParaRPr lang="en-NL" sz="1600" b="1" dirty="0">
              <a:solidFill>
                <a:srgbClr val="2853A1"/>
              </a:solidFill>
              <a:latin typeface="Urbanist" panose="020B0A04040200000203" pitchFamily="34" charset="77"/>
              <a:ea typeface="Urbanist" panose="020B0A04040200000203" pitchFamily="34" charset="77"/>
              <a:cs typeface="Urbanist" panose="020B0A04040200000203" pitchFamily="34" charset="77"/>
            </a:endParaRPr>
          </a:p>
        </p:txBody>
      </p:sp>
      <p:sp>
        <p:nvSpPr>
          <p:cNvPr id="19" name="Rechthoek 18">
            <a:extLst>
              <a:ext uri="{FF2B5EF4-FFF2-40B4-BE49-F238E27FC236}">
                <a16:creationId xmlns:a16="http://schemas.microsoft.com/office/drawing/2014/main" id="{61A27C2E-72EE-8E68-4BD0-05D1F40A762D}"/>
              </a:ext>
            </a:extLst>
          </p:cNvPr>
          <p:cNvSpPr/>
          <p:nvPr/>
        </p:nvSpPr>
        <p:spPr>
          <a:xfrm>
            <a:off x="1977316" y="2430622"/>
            <a:ext cx="3476361" cy="4016189"/>
          </a:xfrm>
          <a:prstGeom prst="rect">
            <a:avLst/>
          </a:prstGeom>
          <a:solidFill>
            <a:srgbClr val="1AB8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20" name="Afbeelding 19">
            <a:extLst>
              <a:ext uri="{FF2B5EF4-FFF2-40B4-BE49-F238E27FC236}">
                <a16:creationId xmlns:a16="http://schemas.microsoft.com/office/drawing/2014/main" id="{102B9F0E-04BA-2C02-DEC6-73F923F824B7}"/>
              </a:ext>
            </a:extLst>
          </p:cNvPr>
          <p:cNvPicPr>
            <a:picLocks noChangeAspect="1"/>
          </p:cNvPicPr>
          <p:nvPr/>
        </p:nvPicPr>
        <p:blipFill>
          <a:blip r:embed="rId4"/>
          <a:srcRect/>
          <a:stretch/>
        </p:blipFill>
        <p:spPr>
          <a:xfrm>
            <a:off x="2187130" y="4552723"/>
            <a:ext cx="3104465" cy="1746262"/>
          </a:xfrm>
          <a:prstGeom prst="rect">
            <a:avLst/>
          </a:prstGeom>
          <a:effectLst>
            <a:outerShdw blurRad="50800" dist="38100" dir="2700000" algn="tl" rotWithShape="0">
              <a:prstClr val="black">
                <a:alpha val="40000"/>
              </a:prstClr>
            </a:outerShdw>
          </a:effectLst>
        </p:spPr>
      </p:pic>
      <p:pic>
        <p:nvPicPr>
          <p:cNvPr id="22" name="Graphic 21" descr="Speech with solid fill">
            <a:extLst>
              <a:ext uri="{FF2B5EF4-FFF2-40B4-BE49-F238E27FC236}">
                <a16:creationId xmlns:a16="http://schemas.microsoft.com/office/drawing/2014/main" id="{E66756D1-E477-825B-9112-11EB6252C51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20639132">
            <a:off x="-14646" y="1760982"/>
            <a:ext cx="2532682" cy="2201633"/>
          </a:xfrm>
          <a:prstGeom prst="rect">
            <a:avLst/>
          </a:prstGeom>
          <a:effectLst>
            <a:outerShdw blurRad="50800" dist="38100" dir="2700000" algn="tl" rotWithShape="0">
              <a:prstClr val="black">
                <a:alpha val="40000"/>
              </a:prstClr>
            </a:outerShdw>
          </a:effectLst>
        </p:spPr>
      </p:pic>
      <p:sp>
        <p:nvSpPr>
          <p:cNvPr id="6" name="Rechthoek 5">
            <a:extLst>
              <a:ext uri="{FF2B5EF4-FFF2-40B4-BE49-F238E27FC236}">
                <a16:creationId xmlns:a16="http://schemas.microsoft.com/office/drawing/2014/main" id="{6A55D103-B7E4-CABE-4AD3-6031B972A2C9}"/>
              </a:ext>
            </a:extLst>
          </p:cNvPr>
          <p:cNvSpPr/>
          <p:nvPr/>
        </p:nvSpPr>
        <p:spPr>
          <a:xfrm>
            <a:off x="6607735" y="2657599"/>
            <a:ext cx="3995824" cy="401618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3" name="Tekstblok">
            <a:extLst>
              <a:ext uri="{FF2B5EF4-FFF2-40B4-BE49-F238E27FC236}">
                <a16:creationId xmlns:a16="http://schemas.microsoft.com/office/drawing/2014/main" id="{F19E3BA0-7003-018E-3FD8-859506E4BB4F}"/>
              </a:ext>
            </a:extLst>
          </p:cNvPr>
          <p:cNvSpPr txBox="1"/>
          <p:nvPr/>
        </p:nvSpPr>
        <p:spPr>
          <a:xfrm>
            <a:off x="2159180" y="3021957"/>
            <a:ext cx="3133470" cy="1162178"/>
          </a:xfrm>
          <a:prstGeom prst="rect">
            <a:avLst/>
          </a:prstGeom>
          <a:noFill/>
        </p:spPr>
        <p:txBody>
          <a:bodyPr wrap="square" rtlCol="0">
            <a:spAutoFit/>
          </a:bodyPr>
          <a:lstStyle/>
          <a:p>
            <a:pPr>
              <a:lnSpc>
                <a:spcPct val="150000"/>
              </a:lnSpc>
            </a:pPr>
            <a:r>
              <a:rPr lang="nl-NL" sz="1600" dirty="0">
                <a:solidFill>
                  <a:schemeClr val="bg1"/>
                </a:solidFill>
                <a:latin typeface="Avenir Book" panose="02000503020000020003" pitchFamily="2" charset="0"/>
              </a:rPr>
              <a:t>Stelling: ‘’Mobieltjes horen niet thuis in de mbo-les, want ze leiden te veel af van echt leren.’’</a:t>
            </a:r>
          </a:p>
        </p:txBody>
      </p:sp>
      <p:sp>
        <p:nvSpPr>
          <p:cNvPr id="24" name="TextBox 5">
            <a:extLst>
              <a:ext uri="{FF2B5EF4-FFF2-40B4-BE49-F238E27FC236}">
                <a16:creationId xmlns:a16="http://schemas.microsoft.com/office/drawing/2014/main" id="{D8E19BFC-2560-3B46-1845-B4A76AFE154F}"/>
              </a:ext>
            </a:extLst>
          </p:cNvPr>
          <p:cNvSpPr txBox="1"/>
          <p:nvPr/>
        </p:nvSpPr>
        <p:spPr>
          <a:xfrm rot="20639280" flipH="1">
            <a:off x="534786" y="2501583"/>
            <a:ext cx="1289814" cy="429733"/>
          </a:xfrm>
          <a:prstGeom prst="rect">
            <a:avLst/>
          </a:prstGeom>
          <a:noFill/>
        </p:spPr>
        <p:txBody>
          <a:bodyPr wrap="square" rtlCol="0">
            <a:spAutoFit/>
          </a:bodyPr>
          <a:lstStyle/>
          <a:p>
            <a:pPr>
              <a:lnSpc>
                <a:spcPct val="150000"/>
              </a:lnSpc>
            </a:pPr>
            <a:r>
              <a:rPr lang="nl-NL" sz="1600" dirty="0">
                <a:solidFill>
                  <a:schemeClr val="bg1"/>
                </a:solidFill>
                <a:latin typeface="Avenir Book" panose="02000503020000020003" pitchFamily="2" charset="0"/>
              </a:rPr>
              <a:t>Wat vind jij?</a:t>
            </a:r>
            <a:endParaRPr lang="en-NL" sz="1600" dirty="0">
              <a:solidFill>
                <a:schemeClr val="bg1"/>
              </a:solidFill>
              <a:latin typeface="Avenir Book" panose="02000503020000020003" pitchFamily="2" charset="0"/>
            </a:endParaRPr>
          </a:p>
        </p:txBody>
      </p:sp>
      <p:pic>
        <p:nvPicPr>
          <p:cNvPr id="5" name="Afbeelding 4" descr="Afbeelding met tekst, schermopname, Lettertype, document&#10;&#10;Door AI gegenereerde inhoud is mogelijk onjuist.">
            <a:extLst>
              <a:ext uri="{FF2B5EF4-FFF2-40B4-BE49-F238E27FC236}">
                <a16:creationId xmlns:a16="http://schemas.microsoft.com/office/drawing/2014/main" id="{5CE72DC5-2698-85A2-A396-8A03591CE9EB}"/>
              </a:ext>
            </a:extLst>
          </p:cNvPr>
          <p:cNvPicPr>
            <a:picLocks noChangeAspect="1"/>
          </p:cNvPicPr>
          <p:nvPr/>
        </p:nvPicPr>
        <p:blipFill>
          <a:blip r:embed="rId7"/>
          <a:stretch>
            <a:fillRect/>
          </a:stretch>
        </p:blipFill>
        <p:spPr>
          <a:xfrm>
            <a:off x="6726204" y="2786251"/>
            <a:ext cx="3758887" cy="3758887"/>
          </a:xfrm>
          <a:prstGeom prst="rect">
            <a:avLst/>
          </a:prstGeom>
        </p:spPr>
      </p:pic>
    </p:spTree>
    <p:extLst>
      <p:ext uri="{BB962C8B-B14F-4D97-AF65-F5344CB8AC3E}">
        <p14:creationId xmlns:p14="http://schemas.microsoft.com/office/powerpoint/2010/main" val="2162865998"/>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14:presetBounceEnd="50000">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14:bounceEnd="50000">
                                          <p:cBhvr additive="base">
                                            <p:cTn id="7" dur="500" fill="hold"/>
                                            <p:tgtEl>
                                              <p:spTgt spid="24"/>
                                            </p:tgtEl>
                                            <p:attrNameLst>
                                              <p:attrName>ppt_x</p:attrName>
                                            </p:attrNameLst>
                                          </p:cBhvr>
                                          <p:tavLst>
                                            <p:tav tm="0">
                                              <p:val>
                                                <p:strVal val="#ppt_x"/>
                                              </p:val>
                                            </p:tav>
                                            <p:tav tm="100000">
                                              <p:val>
                                                <p:strVal val="#ppt_x"/>
                                              </p:val>
                                            </p:tav>
                                          </p:tavLst>
                                        </p:anim>
                                        <p:anim calcmode="lin" valueType="num" p14:bounceEnd="50000">
                                          <p:cBhvr additive="base">
                                            <p:cTn id="8" dur="500" fill="hold"/>
                                            <p:tgtEl>
                                              <p:spTgt spid="24"/>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50000">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14:bounceEnd="50000">
                                          <p:cBhvr additive="base">
                                            <p:cTn id="11" dur="500" fill="hold"/>
                                            <p:tgtEl>
                                              <p:spTgt spid="22"/>
                                            </p:tgtEl>
                                            <p:attrNameLst>
                                              <p:attrName>ppt_x</p:attrName>
                                            </p:attrNameLst>
                                          </p:cBhvr>
                                          <p:tavLst>
                                            <p:tav tm="0">
                                              <p:val>
                                                <p:strVal val="#ppt_x"/>
                                              </p:val>
                                            </p:tav>
                                            <p:tav tm="100000">
                                              <p:val>
                                                <p:strVal val="#ppt_x"/>
                                              </p:val>
                                            </p:tav>
                                          </p:tavLst>
                                        </p:anim>
                                        <p:anim calcmode="lin" valueType="num" p14:bounceEnd="50000">
                                          <p:cBhvr additive="base">
                                            <p:cTn id="12" dur="500" fill="hold"/>
                                            <p:tgtEl>
                                              <p:spTgt spid="22"/>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2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ppt_x"/>
                                              </p:val>
                                            </p:tav>
                                            <p:tav tm="100000">
                                              <p:val>
                                                <p:strVal val="#ppt_x"/>
                                              </p:val>
                                            </p:tav>
                                          </p:tavLst>
                                        </p:anim>
                                        <p:anim calcmode="lin" valueType="num">
                                          <p:cBhvr additive="base">
                                            <p:cTn id="12" dur="500" fill="hold"/>
                                            <p:tgtEl>
                                              <p:spTgt spid="22"/>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24"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1B9620-DCC2-8601-17F7-7FA9CB0355F8}"/>
            </a:ext>
          </a:extLst>
        </p:cNvPr>
        <p:cNvGrpSpPr/>
        <p:nvPr/>
      </p:nvGrpSpPr>
      <p:grpSpPr>
        <a:xfrm>
          <a:off x="0" y="0"/>
          <a:ext cx="0" cy="0"/>
          <a:chOff x="0" y="0"/>
          <a:chExt cx="0" cy="0"/>
        </a:xfrm>
      </p:grpSpPr>
      <p:pic>
        <p:nvPicPr>
          <p:cNvPr id="35" name="Afbeelding 34" descr="Afbeelding met schermopname, Rechthoek, fotolijst, omlijsting&#10;&#10;Automatisch gegenereerde beschrijving">
            <a:extLst>
              <a:ext uri="{FF2B5EF4-FFF2-40B4-BE49-F238E27FC236}">
                <a16:creationId xmlns:a16="http://schemas.microsoft.com/office/drawing/2014/main" id="{B70E3D11-7513-29C5-F3DC-1A179BB867F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377290" y="4404708"/>
            <a:ext cx="4494379" cy="2010923"/>
          </a:xfrm>
          <a:prstGeom prst="rect">
            <a:avLst/>
          </a:prstGeom>
        </p:spPr>
      </p:pic>
      <p:pic>
        <p:nvPicPr>
          <p:cNvPr id="34" name="Afbeelding 33" descr="Afbeelding met schermopname, Rechthoek, plein, ontwerp&#10;&#10;Automatisch gegenereerde beschrijving">
            <a:extLst>
              <a:ext uri="{FF2B5EF4-FFF2-40B4-BE49-F238E27FC236}">
                <a16:creationId xmlns:a16="http://schemas.microsoft.com/office/drawing/2014/main" id="{4425BD85-BA7F-6E47-B0C0-DB014CDB553D}"/>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69424" y="1016398"/>
            <a:ext cx="5528288" cy="5624384"/>
          </a:xfrm>
          <a:prstGeom prst="rect">
            <a:avLst/>
          </a:prstGeom>
          <a:effectLst>
            <a:outerShdw blurRad="50800" dist="38100" dir="2700000" algn="tl" rotWithShape="0">
              <a:prstClr val="black">
                <a:alpha val="40000"/>
              </a:prstClr>
            </a:outerShdw>
          </a:effectLst>
        </p:spPr>
      </p:pic>
      <p:sp>
        <p:nvSpPr>
          <p:cNvPr id="3" name="TextBox 2">
            <a:extLst>
              <a:ext uri="{FF2B5EF4-FFF2-40B4-BE49-F238E27FC236}">
                <a16:creationId xmlns:a16="http://schemas.microsoft.com/office/drawing/2014/main" id="{888A9B1D-0767-869F-1F6E-AB5AA05FD06B}"/>
              </a:ext>
            </a:extLst>
          </p:cNvPr>
          <p:cNvSpPr txBox="1"/>
          <p:nvPr/>
        </p:nvSpPr>
        <p:spPr>
          <a:xfrm>
            <a:off x="1996088" y="592949"/>
            <a:ext cx="2053383" cy="423449"/>
          </a:xfrm>
          <a:prstGeom prst="rect">
            <a:avLst/>
          </a:prstGeom>
          <a:noFill/>
        </p:spPr>
        <p:txBody>
          <a:bodyPr wrap="none" rtlCol="0">
            <a:spAutoFit/>
          </a:bodyPr>
          <a:lstStyle/>
          <a:p>
            <a:pPr algn="l">
              <a:lnSpc>
                <a:spcPct val="150000"/>
              </a:lnSpc>
            </a:pPr>
            <a:r>
              <a:rPr lang="en-GB" sz="1600" b="1" dirty="0">
                <a:solidFill>
                  <a:srgbClr val="2853A1"/>
                </a:solidFill>
                <a:latin typeface="Urbanist" panose="020B0A04040200000203" pitchFamily="34" charset="77"/>
                <a:ea typeface="Urbanist" panose="020B0A04040200000203" pitchFamily="34" charset="77"/>
                <a:cs typeface="Urbanist" panose="020B0A04040200000203" pitchFamily="34" charset="77"/>
              </a:rPr>
              <a:t>LAAT JE STEM HOREN</a:t>
            </a:r>
            <a:endParaRPr lang="en-NL" sz="1600" b="1" dirty="0">
              <a:solidFill>
                <a:srgbClr val="2853A1"/>
              </a:solidFill>
              <a:latin typeface="Urbanist" panose="020B0A04040200000203" pitchFamily="34" charset="77"/>
              <a:ea typeface="Urbanist" panose="020B0A04040200000203" pitchFamily="34" charset="77"/>
              <a:cs typeface="Urbanist" panose="020B0A04040200000203" pitchFamily="34" charset="77"/>
            </a:endParaRPr>
          </a:p>
        </p:txBody>
      </p:sp>
      <p:sp>
        <p:nvSpPr>
          <p:cNvPr id="6" name="TextBox 29">
            <a:extLst>
              <a:ext uri="{FF2B5EF4-FFF2-40B4-BE49-F238E27FC236}">
                <a16:creationId xmlns:a16="http://schemas.microsoft.com/office/drawing/2014/main" id="{68B86013-D4B8-27E7-1C50-2EFB210BB91B}"/>
              </a:ext>
            </a:extLst>
          </p:cNvPr>
          <p:cNvSpPr txBox="1"/>
          <p:nvPr/>
        </p:nvSpPr>
        <p:spPr>
          <a:xfrm>
            <a:off x="6558709" y="2088515"/>
            <a:ext cx="4841574" cy="1301914"/>
          </a:xfrm>
          <a:prstGeom prst="rect">
            <a:avLst/>
          </a:prstGeom>
          <a:solidFill>
            <a:srgbClr val="E40B7E"/>
          </a:solidFill>
          <a:effectLst>
            <a:outerShdw dist="71720" dir="2520000" algn="tl" rotWithShape="0">
              <a:schemeClr val="tx2"/>
            </a:outerShdw>
          </a:effectLst>
        </p:spPr>
        <p:txBody>
          <a:bodyPr wrap="square" lIns="360000" tIns="180000" rIns="360000" bIns="180000" rtlCol="0">
            <a:spAutoFit/>
          </a:bodyPr>
          <a:lstStyle/>
          <a:p>
            <a:pPr>
              <a:lnSpc>
                <a:spcPct val="150000"/>
              </a:lnSpc>
            </a:pPr>
            <a:r>
              <a:rPr lang="nl-NL" sz="1400" dirty="0">
                <a:solidFill>
                  <a:schemeClr val="bg1"/>
                </a:solidFill>
                <a:latin typeface="Avenir Book" panose="02000503020000020003" pitchFamily="2" charset="0"/>
              </a:rPr>
              <a:t>Ga in debat en laat je stem horen over de verschillende stellingen. Verdeel jezelf over vier groepen van vier studenten. </a:t>
            </a:r>
          </a:p>
        </p:txBody>
      </p:sp>
      <p:pic>
        <p:nvPicPr>
          <p:cNvPr id="8" name="Afbeelding 14">
            <a:extLst>
              <a:ext uri="{FF2B5EF4-FFF2-40B4-BE49-F238E27FC236}">
                <a16:creationId xmlns:a16="http://schemas.microsoft.com/office/drawing/2014/main" id="{689D5054-BF09-B8ED-8C72-B0E907CC5AF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47853" y="1558326"/>
            <a:ext cx="5602228" cy="421484"/>
          </a:xfrm>
          <a:prstGeom prst="rect">
            <a:avLst/>
          </a:prstGeom>
        </p:spPr>
      </p:pic>
      <p:sp>
        <p:nvSpPr>
          <p:cNvPr id="16" name="TextBox 18">
            <a:extLst>
              <a:ext uri="{FF2B5EF4-FFF2-40B4-BE49-F238E27FC236}">
                <a16:creationId xmlns:a16="http://schemas.microsoft.com/office/drawing/2014/main" id="{7A447774-4576-63DC-37A3-523AC36EF06A}"/>
              </a:ext>
            </a:extLst>
          </p:cNvPr>
          <p:cNvSpPr txBox="1"/>
          <p:nvPr/>
        </p:nvSpPr>
        <p:spPr>
          <a:xfrm>
            <a:off x="7028898" y="1502990"/>
            <a:ext cx="3901196" cy="429733"/>
          </a:xfrm>
          <a:prstGeom prst="rect">
            <a:avLst/>
          </a:prstGeom>
          <a:noFill/>
        </p:spPr>
        <p:txBody>
          <a:bodyPr wrap="square" rtlCol="0">
            <a:spAutoFit/>
          </a:bodyPr>
          <a:lstStyle/>
          <a:p>
            <a:pPr algn="ctr">
              <a:lnSpc>
                <a:spcPct val="150000"/>
              </a:lnSpc>
            </a:pPr>
            <a:r>
              <a:rPr lang="en-GB" sz="1600" dirty="0" err="1">
                <a:solidFill>
                  <a:schemeClr val="bg1"/>
                </a:solidFill>
                <a:ea typeface="Urbanist" panose="020B0A04040200000203" pitchFamily="34" charset="77"/>
                <a:cs typeface="Urbanist" panose="020B0A04040200000203" pitchFamily="34" charset="77"/>
              </a:rPr>
              <a:t>Debat</a:t>
            </a:r>
            <a:r>
              <a:rPr lang="en-GB" sz="1600" dirty="0">
                <a:solidFill>
                  <a:schemeClr val="bg1"/>
                </a:solidFill>
                <a:ea typeface="Urbanist" panose="020B0A04040200000203" pitchFamily="34" charset="77"/>
                <a:cs typeface="Urbanist" panose="020B0A04040200000203" pitchFamily="34" charset="77"/>
              </a:rPr>
              <a:t> in de </a:t>
            </a:r>
            <a:r>
              <a:rPr lang="en-GB" sz="1600" dirty="0" err="1">
                <a:solidFill>
                  <a:schemeClr val="bg1"/>
                </a:solidFill>
                <a:ea typeface="Urbanist" panose="020B0A04040200000203" pitchFamily="34" charset="77"/>
                <a:cs typeface="Urbanist" panose="020B0A04040200000203" pitchFamily="34" charset="77"/>
              </a:rPr>
              <a:t>klas</a:t>
            </a:r>
            <a:endParaRPr lang="en-NL" sz="1600" dirty="0">
              <a:solidFill>
                <a:schemeClr val="bg1"/>
              </a:solidFill>
              <a:ea typeface="Urbanist" panose="020B0A04040200000203" pitchFamily="34" charset="77"/>
              <a:cs typeface="Urbanist" panose="020B0A04040200000203" pitchFamily="34" charset="77"/>
            </a:endParaRPr>
          </a:p>
        </p:txBody>
      </p:sp>
      <p:sp>
        <p:nvSpPr>
          <p:cNvPr id="18" name="Typewriter tekst">
            <a:extLst>
              <a:ext uri="{FF2B5EF4-FFF2-40B4-BE49-F238E27FC236}">
                <a16:creationId xmlns:a16="http://schemas.microsoft.com/office/drawing/2014/main" id="{ACD1C622-CD92-A1BC-6F48-68C785526A32}"/>
              </a:ext>
            </a:extLst>
          </p:cNvPr>
          <p:cNvSpPr/>
          <p:nvPr/>
        </p:nvSpPr>
        <p:spPr>
          <a:xfrm>
            <a:off x="1062778" y="1815542"/>
            <a:ext cx="2444878" cy="1145686"/>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50000"/>
              </a:lnSpc>
            </a:pPr>
            <a:r>
              <a:rPr lang="nl-NL" b="1" dirty="0">
                <a:solidFill>
                  <a:schemeClr val="tx1"/>
                </a:solidFill>
                <a:cs typeface="Dreaming Outloud Pro" panose="03050502040302030504" pitchFamily="66" charset="77"/>
              </a:rPr>
              <a:t>Debat spelregels </a:t>
            </a:r>
          </a:p>
        </p:txBody>
      </p:sp>
      <p:sp>
        <p:nvSpPr>
          <p:cNvPr id="19" name="Typewriter tekst">
            <a:extLst>
              <a:ext uri="{FF2B5EF4-FFF2-40B4-BE49-F238E27FC236}">
                <a16:creationId xmlns:a16="http://schemas.microsoft.com/office/drawing/2014/main" id="{F1FA42BB-DD08-4F21-1719-BEC7E45D708D}"/>
              </a:ext>
            </a:extLst>
          </p:cNvPr>
          <p:cNvSpPr/>
          <p:nvPr/>
        </p:nvSpPr>
        <p:spPr>
          <a:xfrm>
            <a:off x="711593" y="2397441"/>
            <a:ext cx="4375068" cy="507352"/>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lnSpc>
                <a:spcPct val="150000"/>
              </a:lnSpc>
              <a:buFont typeface="Wingdings" pitchFamily="2" charset="2"/>
              <a:buChar char="§"/>
            </a:pPr>
            <a:r>
              <a:rPr lang="nl-NL" sz="1600" dirty="0">
                <a:solidFill>
                  <a:schemeClr val="tx1"/>
                </a:solidFill>
                <a:cs typeface="Dreaming Outloud Pro" panose="03050502040302030504" pitchFamily="66" charset="77"/>
              </a:rPr>
              <a:t>Maak vier groepen van vier (A t/m D). </a:t>
            </a:r>
          </a:p>
        </p:txBody>
      </p:sp>
      <p:sp>
        <p:nvSpPr>
          <p:cNvPr id="20" name="Typewriter tekst">
            <a:extLst>
              <a:ext uri="{FF2B5EF4-FFF2-40B4-BE49-F238E27FC236}">
                <a16:creationId xmlns:a16="http://schemas.microsoft.com/office/drawing/2014/main" id="{89E1A4FF-53F1-85EE-629C-4E785EC550C3}"/>
              </a:ext>
            </a:extLst>
          </p:cNvPr>
          <p:cNvSpPr/>
          <p:nvPr/>
        </p:nvSpPr>
        <p:spPr>
          <a:xfrm>
            <a:off x="711593" y="3170187"/>
            <a:ext cx="4720257" cy="451568"/>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lnSpc>
                <a:spcPct val="150000"/>
              </a:lnSpc>
              <a:buFont typeface="Wingdings" pitchFamily="2" charset="2"/>
              <a:buChar char="§"/>
            </a:pPr>
            <a:r>
              <a:rPr lang="nl-NL" sz="1600" dirty="0">
                <a:solidFill>
                  <a:schemeClr val="tx1"/>
                </a:solidFill>
                <a:cs typeface="Dreaming Outloud Pro" panose="03050502040302030504" pitchFamily="66" charset="77"/>
              </a:rPr>
              <a:t>Elke groep is voor of tegen de stelling.  </a:t>
            </a:r>
          </a:p>
        </p:txBody>
      </p:sp>
      <p:sp>
        <p:nvSpPr>
          <p:cNvPr id="21" name="Typewriter tekst">
            <a:extLst>
              <a:ext uri="{FF2B5EF4-FFF2-40B4-BE49-F238E27FC236}">
                <a16:creationId xmlns:a16="http://schemas.microsoft.com/office/drawing/2014/main" id="{63673A4F-3940-5977-DF11-FED869AA3A88}"/>
              </a:ext>
            </a:extLst>
          </p:cNvPr>
          <p:cNvSpPr/>
          <p:nvPr/>
        </p:nvSpPr>
        <p:spPr>
          <a:xfrm>
            <a:off x="745438" y="5430331"/>
            <a:ext cx="4720257" cy="1145686"/>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lnSpc>
                <a:spcPct val="150000"/>
              </a:lnSpc>
              <a:buFont typeface="Wingdings" pitchFamily="2" charset="2"/>
              <a:buChar char="§"/>
            </a:pPr>
            <a:r>
              <a:rPr lang="nl-NL" sz="1600" dirty="0">
                <a:solidFill>
                  <a:schemeClr val="tx1"/>
                </a:solidFill>
                <a:cs typeface="Dreaming Outloud Pro" panose="03050502040302030504" pitchFamily="66" charset="77"/>
              </a:rPr>
              <a:t>Ga in debat en wissel volgens schema. </a:t>
            </a:r>
            <a:r>
              <a:rPr lang="nl-NL" sz="1600" dirty="0">
                <a:solidFill>
                  <a:schemeClr val="tx1"/>
                </a:solidFill>
                <a:cs typeface="Dreaming Outloud Pro" panose="03050502040302030504" pitchFamily="66" charset="77"/>
                <a:sym typeface="Wingdings" pitchFamily="2" charset="2"/>
              </a:rPr>
              <a:t></a:t>
            </a:r>
            <a:r>
              <a:rPr lang="nl-NL" sz="1600" dirty="0">
                <a:solidFill>
                  <a:schemeClr val="tx1"/>
                </a:solidFill>
                <a:cs typeface="Dreaming Outloud Pro" panose="03050502040302030504" pitchFamily="66" charset="77"/>
              </a:rPr>
              <a:t> </a:t>
            </a:r>
          </a:p>
        </p:txBody>
      </p:sp>
      <p:pic>
        <p:nvPicPr>
          <p:cNvPr id="25" name="Graphic 24" descr="Duim omhoog met effen opvulling">
            <a:extLst>
              <a:ext uri="{FF2B5EF4-FFF2-40B4-BE49-F238E27FC236}">
                <a16:creationId xmlns:a16="http://schemas.microsoft.com/office/drawing/2014/main" id="{DB06CB14-9702-A4F7-77A3-1AF1AB90B6A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21413511">
            <a:off x="7292022" y="4579913"/>
            <a:ext cx="348359" cy="348359"/>
          </a:xfrm>
          <a:prstGeom prst="rect">
            <a:avLst/>
          </a:prstGeom>
        </p:spPr>
      </p:pic>
      <p:pic>
        <p:nvPicPr>
          <p:cNvPr id="26" name="Graphic 25" descr="Duim omlaag met effen opvulling">
            <a:extLst>
              <a:ext uri="{FF2B5EF4-FFF2-40B4-BE49-F238E27FC236}">
                <a16:creationId xmlns:a16="http://schemas.microsoft.com/office/drawing/2014/main" id="{8E5E2DB0-5EF7-4B65-5465-606B9E053EF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flipH="1">
            <a:off x="8095608" y="4581012"/>
            <a:ext cx="390043" cy="390043"/>
          </a:xfrm>
          <a:prstGeom prst="rect">
            <a:avLst/>
          </a:prstGeom>
        </p:spPr>
      </p:pic>
      <p:sp>
        <p:nvSpPr>
          <p:cNvPr id="27" name="Typewriter tekst">
            <a:extLst>
              <a:ext uri="{FF2B5EF4-FFF2-40B4-BE49-F238E27FC236}">
                <a16:creationId xmlns:a16="http://schemas.microsoft.com/office/drawing/2014/main" id="{D230C33D-5A12-0580-D25F-47FF65F2F8F6}"/>
              </a:ext>
            </a:extLst>
          </p:cNvPr>
          <p:cNvSpPr/>
          <p:nvPr/>
        </p:nvSpPr>
        <p:spPr>
          <a:xfrm>
            <a:off x="711593" y="3954057"/>
            <a:ext cx="4375067" cy="820588"/>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lnSpc>
                <a:spcPct val="150000"/>
              </a:lnSpc>
              <a:buFont typeface="Wingdings" pitchFamily="2" charset="2"/>
              <a:buChar char="§"/>
            </a:pPr>
            <a:r>
              <a:rPr lang="nl-NL" sz="1600" dirty="0">
                <a:solidFill>
                  <a:schemeClr val="tx1"/>
                </a:solidFill>
                <a:cs typeface="Dreaming Outloud Pro" panose="03050502040302030504" pitchFamily="66" charset="77"/>
              </a:rPr>
              <a:t>Draai het kaartje om en bedenk in 1 minuut zo veel mogelijk argumenten (hulpkaartjes beschikbaar). </a:t>
            </a:r>
          </a:p>
        </p:txBody>
      </p:sp>
      <p:sp>
        <p:nvSpPr>
          <p:cNvPr id="28" name="Triangle 7">
            <a:extLst>
              <a:ext uri="{FF2B5EF4-FFF2-40B4-BE49-F238E27FC236}">
                <a16:creationId xmlns:a16="http://schemas.microsoft.com/office/drawing/2014/main" id="{DAB4F3A1-6F9E-3C9C-EA14-719EE1AE1578}"/>
              </a:ext>
            </a:extLst>
          </p:cNvPr>
          <p:cNvSpPr/>
          <p:nvPr/>
        </p:nvSpPr>
        <p:spPr>
          <a:xfrm rot="10800000">
            <a:off x="10293629" y="4170471"/>
            <a:ext cx="953419" cy="762893"/>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dirty="0">
              <a:latin typeface="Arial" panose="020B0604020202020204" pitchFamily="34" charset="0"/>
            </a:endParaRPr>
          </a:p>
        </p:txBody>
      </p:sp>
      <p:sp>
        <p:nvSpPr>
          <p:cNvPr id="29" name="Triangle 39">
            <a:extLst>
              <a:ext uri="{FF2B5EF4-FFF2-40B4-BE49-F238E27FC236}">
                <a16:creationId xmlns:a16="http://schemas.microsoft.com/office/drawing/2014/main" id="{3566990C-2F33-C322-C6BE-A991D6BC6D73}"/>
              </a:ext>
            </a:extLst>
          </p:cNvPr>
          <p:cNvSpPr/>
          <p:nvPr/>
        </p:nvSpPr>
        <p:spPr>
          <a:xfrm>
            <a:off x="10308419" y="5246562"/>
            <a:ext cx="953419" cy="762893"/>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dirty="0">
              <a:latin typeface="Arial" panose="020B0604020202020204" pitchFamily="34" charset="0"/>
            </a:endParaRPr>
          </a:p>
        </p:txBody>
      </p:sp>
      <p:sp>
        <p:nvSpPr>
          <p:cNvPr id="30" name="Rechthoek 30">
            <a:extLst>
              <a:ext uri="{FF2B5EF4-FFF2-40B4-BE49-F238E27FC236}">
                <a16:creationId xmlns:a16="http://schemas.microsoft.com/office/drawing/2014/main" id="{211091B8-9C10-1465-52A3-BDA6C4525CA5}"/>
              </a:ext>
            </a:extLst>
          </p:cNvPr>
          <p:cNvSpPr/>
          <p:nvPr/>
        </p:nvSpPr>
        <p:spPr>
          <a:xfrm>
            <a:off x="10004524" y="6175755"/>
            <a:ext cx="1532628" cy="474668"/>
          </a:xfrm>
          <a:prstGeom prst="rect">
            <a:avLst/>
          </a:prstGeom>
          <a:solidFill>
            <a:srgbClr val="FFFFFF"/>
          </a:solidFill>
          <a:ln w="381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400" dirty="0">
                <a:solidFill>
                  <a:schemeClr val="tx1"/>
                </a:solidFill>
                <a:latin typeface="Arial" panose="020B0604020202020204" pitchFamily="34" charset="0"/>
                <a:ea typeface="Verdana" panose="020B0604030504040204" pitchFamily="34" charset="0"/>
                <a:cs typeface="Arial" panose="020B0604020202020204" pitchFamily="34" charset="0"/>
              </a:rPr>
              <a:t>1 minuut</a:t>
            </a:r>
          </a:p>
          <a:p>
            <a:pPr algn="ctr"/>
            <a:r>
              <a:rPr lang="nl-NL" sz="1000" dirty="0">
                <a:solidFill>
                  <a:schemeClr val="tx1"/>
                </a:solidFill>
                <a:latin typeface="Arial" panose="020B0604020202020204" pitchFamily="34" charset="0"/>
                <a:ea typeface="Verdana" panose="020B0604030504040204" pitchFamily="34" charset="0"/>
                <a:cs typeface="Arial" panose="020B0604020202020204" pitchFamily="34" charset="0"/>
              </a:rPr>
              <a:t>Klik op zandloper</a:t>
            </a:r>
          </a:p>
        </p:txBody>
      </p:sp>
      <p:sp>
        <p:nvSpPr>
          <p:cNvPr id="31" name="Triangle 49">
            <a:extLst>
              <a:ext uri="{FF2B5EF4-FFF2-40B4-BE49-F238E27FC236}">
                <a16:creationId xmlns:a16="http://schemas.microsoft.com/office/drawing/2014/main" id="{4CE02B62-7D28-8541-77FD-9D088E250682}"/>
              </a:ext>
            </a:extLst>
          </p:cNvPr>
          <p:cNvSpPr/>
          <p:nvPr/>
        </p:nvSpPr>
        <p:spPr>
          <a:xfrm>
            <a:off x="10308419" y="5246562"/>
            <a:ext cx="953419" cy="762893"/>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dirty="0">
              <a:latin typeface="Arial" panose="020B0604020202020204" pitchFamily="34" charset="0"/>
            </a:endParaRPr>
          </a:p>
        </p:txBody>
      </p:sp>
      <p:pic>
        <p:nvPicPr>
          <p:cNvPr id="32" name="Picture 6" descr="A close up of a logo&#10;&#10;Description automatically generated">
            <a:extLst>
              <a:ext uri="{FF2B5EF4-FFF2-40B4-BE49-F238E27FC236}">
                <a16:creationId xmlns:a16="http://schemas.microsoft.com/office/drawing/2014/main" id="{5A25E47E-9146-9FF0-C048-B624DC58C80B}"/>
              </a:ext>
            </a:extLst>
          </p:cNvPr>
          <p:cNvPicPr>
            <a:picLocks noChangeAspect="1"/>
          </p:cNvPicPr>
          <p:nvPr/>
        </p:nvPicPr>
        <p:blipFill>
          <a:blip r:embed="rId9"/>
          <a:stretch>
            <a:fillRect/>
          </a:stretch>
        </p:blipFill>
        <p:spPr>
          <a:xfrm>
            <a:off x="9941318" y="3846000"/>
            <a:ext cx="1665483" cy="2511655"/>
          </a:xfrm>
          <a:prstGeom prst="rect">
            <a:avLst/>
          </a:prstGeom>
        </p:spPr>
      </p:pic>
      <p:sp>
        <p:nvSpPr>
          <p:cNvPr id="36" name="Typewriter tekst">
            <a:extLst>
              <a:ext uri="{FF2B5EF4-FFF2-40B4-BE49-F238E27FC236}">
                <a16:creationId xmlns:a16="http://schemas.microsoft.com/office/drawing/2014/main" id="{1CD4265F-6A63-0DFB-B47E-F019298B9ADF}"/>
              </a:ext>
            </a:extLst>
          </p:cNvPr>
          <p:cNvSpPr/>
          <p:nvPr/>
        </p:nvSpPr>
        <p:spPr>
          <a:xfrm>
            <a:off x="6265193" y="4837510"/>
            <a:ext cx="2738129" cy="1272856"/>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50000"/>
              </a:lnSpc>
            </a:pPr>
            <a:r>
              <a:rPr lang="nl-NL" sz="1400" dirty="0">
                <a:solidFill>
                  <a:schemeClr val="tx1"/>
                </a:solidFill>
                <a:latin typeface="Avenir Book" panose="02000503020000020003" pitchFamily="2" charset="0"/>
                <a:cs typeface="Dreaming Outloud Pro" panose="03050502040302030504" pitchFamily="66" charset="77"/>
              </a:rPr>
              <a:t>Stelling 1: A (voor) – B (tegen)</a:t>
            </a:r>
          </a:p>
          <a:p>
            <a:pPr>
              <a:lnSpc>
                <a:spcPct val="150000"/>
              </a:lnSpc>
            </a:pPr>
            <a:r>
              <a:rPr lang="nl-NL" sz="1400" dirty="0">
                <a:solidFill>
                  <a:schemeClr val="tx1"/>
                </a:solidFill>
                <a:latin typeface="Avenir Book" panose="02000503020000020003" pitchFamily="2" charset="0"/>
                <a:cs typeface="Dreaming Outloud Pro" panose="03050502040302030504" pitchFamily="66" charset="77"/>
              </a:rPr>
              <a:t>Stelling 2: B (voor) – C (tegen)</a:t>
            </a:r>
          </a:p>
          <a:p>
            <a:pPr>
              <a:lnSpc>
                <a:spcPct val="150000"/>
              </a:lnSpc>
            </a:pPr>
            <a:r>
              <a:rPr lang="nl-NL" sz="1400" dirty="0">
                <a:solidFill>
                  <a:schemeClr val="tx1"/>
                </a:solidFill>
                <a:latin typeface="Avenir Book" panose="02000503020000020003" pitchFamily="2" charset="0"/>
                <a:cs typeface="Dreaming Outloud Pro" panose="03050502040302030504" pitchFamily="66" charset="77"/>
              </a:rPr>
              <a:t>Stelling 3: C (voor) – D (tegen)</a:t>
            </a:r>
          </a:p>
          <a:p>
            <a:pPr>
              <a:lnSpc>
                <a:spcPct val="150000"/>
              </a:lnSpc>
            </a:pPr>
            <a:r>
              <a:rPr lang="nl-NL" sz="1400" dirty="0">
                <a:solidFill>
                  <a:schemeClr val="tx1"/>
                </a:solidFill>
                <a:latin typeface="Avenir Book" panose="02000503020000020003" pitchFamily="2" charset="0"/>
                <a:cs typeface="Dreaming Outloud Pro" panose="03050502040302030504" pitchFamily="66" charset="77"/>
              </a:rPr>
              <a:t>Stelling 4: D( voor) – A (tegen)  </a:t>
            </a:r>
          </a:p>
        </p:txBody>
      </p:sp>
    </p:spTree>
    <p:extLst>
      <p:ext uri="{BB962C8B-B14F-4D97-AF65-F5344CB8AC3E}">
        <p14:creationId xmlns:p14="http://schemas.microsoft.com/office/powerpoint/2010/main" val="41667693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2" nodeType="click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par>
                                <p:cTn id="27" presetID="1" presetClass="entr" presetSubtype="0" fill="hold" grpId="2" nodeType="withEffect">
                                  <p:stCondLst>
                                    <p:cond delay="0"/>
                                  </p:stCondLst>
                                  <p:childTnLst>
                                    <p:set>
                                      <p:cBhvr>
                                        <p:cTn id="28" dur="1" fill="hold">
                                          <p:stCondLst>
                                            <p:cond delay="0"/>
                                          </p:stCondLst>
                                        </p:cTn>
                                        <p:tgtEl>
                                          <p:spTgt spid="2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childTnLst>
                                </p:cTn>
                              </p:par>
                              <p:par>
                                <p:cTn id="31" presetID="1" presetClass="entr" presetSubtype="0" fill="hold" grpId="1" nodeType="withEffect">
                                  <p:stCondLst>
                                    <p:cond delay="0"/>
                                  </p:stCondLst>
                                  <p:childTnLst>
                                    <p:set>
                                      <p:cBhvr>
                                        <p:cTn id="32" dur="1" fill="hold">
                                          <p:stCondLst>
                                            <p:cond delay="0"/>
                                          </p:stCondLst>
                                        </p:cTn>
                                        <p:tgtEl>
                                          <p:spTgt spid="3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7" restart="whenNotActive" fill="hold" evtFilter="cancelBubble" nodeType="interactiveSeq">
                <p:stCondLst>
                  <p:cond evt="onClick" delay="0">
                    <p:tgtEl>
                      <p:spTgt spid="32"/>
                    </p:tgtEl>
                  </p:cond>
                </p:stCondLst>
                <p:endSync evt="end" delay="0">
                  <p:rtn val="all"/>
                </p:endSync>
                <p:childTnLst>
                  <p:par>
                    <p:cTn id="38" fill="hold">
                      <p:stCondLst>
                        <p:cond delay="0"/>
                      </p:stCondLst>
                      <p:childTnLst>
                        <p:par>
                          <p:cTn id="39" fill="hold">
                            <p:stCondLst>
                              <p:cond delay="0"/>
                            </p:stCondLst>
                            <p:childTnLst>
                              <p:par>
                                <p:cTn id="40" presetID="8" presetClass="emph" presetSubtype="0" fill="hold" nodeType="clickEffect">
                                  <p:stCondLst>
                                    <p:cond delay="0"/>
                                  </p:stCondLst>
                                  <p:childTnLst>
                                    <p:animRot by="10800000">
                                      <p:cBhvr>
                                        <p:cTn id="41" dur="500" fill="hold"/>
                                        <p:tgtEl>
                                          <p:spTgt spid="32"/>
                                        </p:tgtEl>
                                        <p:attrNameLst>
                                          <p:attrName>r</p:attrName>
                                        </p:attrNameLst>
                                      </p:cBhvr>
                                    </p:animRot>
                                  </p:childTnLst>
                                </p:cTn>
                              </p:par>
                              <p:par>
                                <p:cTn id="42" presetID="10" presetClass="entr" presetSubtype="0" fill="hold" grpId="0" nodeType="with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fade">
                                      <p:cBhvr>
                                        <p:cTn id="44" dur="500"/>
                                        <p:tgtEl>
                                          <p:spTgt spid="28"/>
                                        </p:tgtEl>
                                      </p:cBhvr>
                                    </p:animEffect>
                                  </p:childTnLst>
                                </p:cTn>
                              </p:par>
                              <p:par>
                                <p:cTn id="45" presetID="10" presetClass="exit" presetSubtype="0" fill="hold" grpId="0" nodeType="withEffect">
                                  <p:stCondLst>
                                    <p:cond delay="0"/>
                                  </p:stCondLst>
                                  <p:childTnLst>
                                    <p:animEffect transition="out" filter="fade">
                                      <p:cBhvr>
                                        <p:cTn id="46" dur="500"/>
                                        <p:tgtEl>
                                          <p:spTgt spid="29"/>
                                        </p:tgtEl>
                                      </p:cBhvr>
                                    </p:animEffect>
                                    <p:set>
                                      <p:cBhvr>
                                        <p:cTn id="47" dur="1" fill="hold">
                                          <p:stCondLst>
                                            <p:cond delay="499"/>
                                          </p:stCondLst>
                                        </p:cTn>
                                        <p:tgtEl>
                                          <p:spTgt spid="29"/>
                                        </p:tgtEl>
                                        <p:attrNameLst>
                                          <p:attrName>style.visibility</p:attrName>
                                        </p:attrNameLst>
                                      </p:cBhvr>
                                      <p:to>
                                        <p:strVal val="hidden"/>
                                      </p:to>
                                    </p:set>
                                  </p:childTnLst>
                                </p:cTn>
                              </p:par>
                              <p:par>
                                <p:cTn id="48" presetID="22" presetClass="exit" presetSubtype="1" fill="hold" grpId="1" nodeType="withEffect">
                                  <p:stCondLst>
                                    <p:cond delay="0"/>
                                  </p:stCondLst>
                                  <p:childTnLst>
                                    <p:animEffect transition="out" filter="wipe(up)">
                                      <p:cBhvr>
                                        <p:cTn id="49" dur="60000"/>
                                        <p:tgtEl>
                                          <p:spTgt spid="28"/>
                                        </p:tgtEl>
                                      </p:cBhvr>
                                    </p:animEffect>
                                    <p:set>
                                      <p:cBhvr>
                                        <p:cTn id="50" dur="1" fill="hold">
                                          <p:stCondLst>
                                            <p:cond delay="59999"/>
                                          </p:stCondLst>
                                        </p:cTn>
                                        <p:tgtEl>
                                          <p:spTgt spid="28"/>
                                        </p:tgtEl>
                                        <p:attrNameLst>
                                          <p:attrName>style.visibility</p:attrName>
                                        </p:attrNameLst>
                                      </p:cBhvr>
                                      <p:to>
                                        <p:strVal val="hidden"/>
                                      </p:to>
                                    </p:set>
                                  </p:childTnLst>
                                </p:cTn>
                              </p:par>
                              <p:par>
                                <p:cTn id="51" presetID="22" presetClass="entr" presetSubtype="4" fill="remove" grpId="0" nodeType="with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wipe(down)">
                                      <p:cBhvr>
                                        <p:cTn id="53" dur="60000"/>
                                        <p:tgtEl>
                                          <p:spTgt spid="31"/>
                                        </p:tgtEl>
                                      </p:cBhvr>
                                    </p:animEffect>
                                  </p:childTnLst>
                                </p:cTn>
                              </p:par>
                            </p:childTnLst>
                          </p:cTn>
                        </p:par>
                        <p:par>
                          <p:cTn id="54" fill="hold">
                            <p:stCondLst>
                              <p:cond delay="60000"/>
                            </p:stCondLst>
                            <p:childTnLst>
                              <p:par>
                                <p:cTn id="55" presetID="1" presetClass="entr" presetSubtype="0" fill="hold" grpId="1" nodeType="afterEffect">
                                  <p:stCondLst>
                                    <p:cond delay="0"/>
                                  </p:stCondLst>
                                  <p:childTnLst>
                                    <p:set>
                                      <p:cBhvr>
                                        <p:cTn id="56" dur="1" fill="hold">
                                          <p:stCondLst>
                                            <p:cond delay="0"/>
                                          </p:stCondLst>
                                        </p:cTn>
                                        <p:tgtEl>
                                          <p:spTgt spid="29"/>
                                        </p:tgtEl>
                                        <p:attrNameLst>
                                          <p:attrName>style.visibility</p:attrName>
                                        </p:attrNameLst>
                                      </p:cBhvr>
                                      <p:to>
                                        <p:strVal val="visible"/>
                                      </p:to>
                                    </p:set>
                                  </p:childTnLst>
                                </p:cTn>
                              </p:par>
                            </p:childTnLst>
                          </p:cTn>
                        </p:par>
                      </p:childTnLst>
                    </p:cTn>
                  </p:par>
                </p:childTnLst>
              </p:cTn>
              <p:nextCondLst>
                <p:cond evt="onClick" delay="0">
                  <p:tgtEl>
                    <p:spTgt spid="32"/>
                  </p:tgtEl>
                </p:cond>
              </p:nextCondLst>
            </p:seq>
          </p:childTnLst>
        </p:cTn>
      </p:par>
    </p:tnLst>
    <p:bldLst>
      <p:bldP spid="19" grpId="0"/>
      <p:bldP spid="20" grpId="0"/>
      <p:bldP spid="21" grpId="0"/>
      <p:bldP spid="27" grpId="0"/>
      <p:bldP spid="28" grpId="0" animBg="1"/>
      <p:bldP spid="28" grpId="1" animBg="1"/>
      <p:bldP spid="28" grpId="2" animBg="1"/>
      <p:bldP spid="29" grpId="0" animBg="1"/>
      <p:bldP spid="29" grpId="1" animBg="1"/>
      <p:bldP spid="29" grpId="2" animBg="1"/>
      <p:bldP spid="30" grpId="0" animBg="1"/>
      <p:bldP spid="31" grpId="0" animBg="1"/>
      <p:bldP spid="31" grpId="1" animBg="1"/>
      <p:bldP spid="3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14">
            <a:extLst>
              <a:ext uri="{FF2B5EF4-FFF2-40B4-BE49-F238E27FC236}">
                <a16:creationId xmlns:a16="http://schemas.microsoft.com/office/drawing/2014/main" id="{7428969D-AC7F-4A27-F1C6-0CACAFB1343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47853" y="588174"/>
            <a:ext cx="5602228" cy="421484"/>
          </a:xfrm>
          <a:prstGeom prst="rect">
            <a:avLst/>
          </a:prstGeom>
        </p:spPr>
      </p:pic>
      <p:sp>
        <p:nvSpPr>
          <p:cNvPr id="4" name="TextBox 18">
            <a:extLst>
              <a:ext uri="{FF2B5EF4-FFF2-40B4-BE49-F238E27FC236}">
                <a16:creationId xmlns:a16="http://schemas.microsoft.com/office/drawing/2014/main" id="{16B75652-4999-B26D-1963-385B6AB0EE81}"/>
              </a:ext>
            </a:extLst>
          </p:cNvPr>
          <p:cNvSpPr txBox="1"/>
          <p:nvPr/>
        </p:nvSpPr>
        <p:spPr>
          <a:xfrm>
            <a:off x="7028898" y="532838"/>
            <a:ext cx="3901196" cy="429733"/>
          </a:xfrm>
          <a:prstGeom prst="rect">
            <a:avLst/>
          </a:prstGeom>
          <a:noFill/>
        </p:spPr>
        <p:txBody>
          <a:bodyPr wrap="square" rtlCol="0">
            <a:spAutoFit/>
          </a:bodyPr>
          <a:lstStyle/>
          <a:p>
            <a:pPr algn="ctr">
              <a:lnSpc>
                <a:spcPct val="150000"/>
              </a:lnSpc>
            </a:pPr>
            <a:r>
              <a:rPr lang="en-GB" sz="1600" dirty="0" err="1">
                <a:solidFill>
                  <a:schemeClr val="bg1"/>
                </a:solidFill>
                <a:latin typeface="Avenir Book" panose="02000503020000020003" pitchFamily="2" charset="0"/>
                <a:ea typeface="Urbanist" panose="020B0A04040200000203" pitchFamily="34" charset="77"/>
                <a:cs typeface="Urbanist" panose="020B0A04040200000203" pitchFamily="34" charset="77"/>
              </a:rPr>
              <a:t>Debat</a:t>
            </a:r>
            <a:r>
              <a:rPr lang="en-GB" sz="1600" dirty="0">
                <a:solidFill>
                  <a:schemeClr val="bg1"/>
                </a:solidFill>
                <a:latin typeface="Avenir Book" panose="02000503020000020003" pitchFamily="2" charset="0"/>
                <a:ea typeface="Urbanist" panose="020B0A04040200000203" pitchFamily="34" charset="77"/>
                <a:cs typeface="Urbanist" panose="020B0A04040200000203" pitchFamily="34" charset="77"/>
              </a:rPr>
              <a:t> in de </a:t>
            </a:r>
            <a:r>
              <a:rPr lang="en-GB" sz="1600" dirty="0" err="1">
                <a:solidFill>
                  <a:schemeClr val="bg1"/>
                </a:solidFill>
                <a:latin typeface="Avenir Book" panose="02000503020000020003" pitchFamily="2" charset="0"/>
                <a:ea typeface="Urbanist" panose="020B0A04040200000203" pitchFamily="34" charset="77"/>
                <a:cs typeface="Urbanist" panose="020B0A04040200000203" pitchFamily="34" charset="77"/>
              </a:rPr>
              <a:t>klas</a:t>
            </a:r>
            <a:endParaRPr lang="en-NL" sz="1600" dirty="0">
              <a:solidFill>
                <a:schemeClr val="bg1"/>
              </a:solidFill>
              <a:latin typeface="Avenir Book" panose="02000503020000020003" pitchFamily="2" charset="0"/>
              <a:ea typeface="Urbanist" panose="020B0A04040200000203" pitchFamily="34" charset="77"/>
              <a:cs typeface="Urbanist" panose="020B0A04040200000203" pitchFamily="34" charset="77"/>
            </a:endParaRPr>
          </a:p>
        </p:txBody>
      </p:sp>
      <p:grpSp>
        <p:nvGrpSpPr>
          <p:cNvPr id="18" name="Groep 17">
            <a:extLst>
              <a:ext uri="{FF2B5EF4-FFF2-40B4-BE49-F238E27FC236}">
                <a16:creationId xmlns:a16="http://schemas.microsoft.com/office/drawing/2014/main" id="{67DF128D-83A6-C65D-A83F-260B6FF1FDB4}"/>
              </a:ext>
            </a:extLst>
          </p:cNvPr>
          <p:cNvGrpSpPr/>
          <p:nvPr/>
        </p:nvGrpSpPr>
        <p:grpSpPr>
          <a:xfrm>
            <a:off x="6488096" y="1161417"/>
            <a:ext cx="4961985" cy="2010923"/>
            <a:chOff x="3604600" y="1158872"/>
            <a:chExt cx="4961985" cy="2010923"/>
          </a:xfrm>
        </p:grpSpPr>
        <p:pic>
          <p:nvPicPr>
            <p:cNvPr id="5" name="Afbeelding 4" descr="Afbeelding met schermopname, Rechthoek, fotolijst, omlijsting&#10;&#10;Automatisch gegenereerde beschrijving">
              <a:extLst>
                <a:ext uri="{FF2B5EF4-FFF2-40B4-BE49-F238E27FC236}">
                  <a16:creationId xmlns:a16="http://schemas.microsoft.com/office/drawing/2014/main" id="{5E27A602-54E8-66FB-DBB3-6E1E11988BE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04600" y="1158872"/>
              <a:ext cx="4961985" cy="2010923"/>
            </a:xfrm>
            <a:prstGeom prst="rect">
              <a:avLst/>
            </a:prstGeom>
          </p:spPr>
        </p:pic>
        <p:sp>
          <p:nvSpPr>
            <p:cNvPr id="6" name="TextBox 29">
              <a:extLst>
                <a:ext uri="{FF2B5EF4-FFF2-40B4-BE49-F238E27FC236}">
                  <a16:creationId xmlns:a16="http://schemas.microsoft.com/office/drawing/2014/main" id="{B92D90A5-8B56-B6B9-34E4-3AD6F8E68B60}"/>
                </a:ext>
              </a:extLst>
            </p:cNvPr>
            <p:cNvSpPr txBox="1"/>
            <p:nvPr/>
          </p:nvSpPr>
          <p:spPr>
            <a:xfrm>
              <a:off x="4233899" y="1511805"/>
              <a:ext cx="3703386" cy="1237794"/>
            </a:xfrm>
            <a:prstGeom prst="rect">
              <a:avLst/>
            </a:prstGeom>
            <a:noFill/>
            <a:effectLst>
              <a:outerShdw sx="1000" sy="1000" algn="tl" rotWithShape="0">
                <a:schemeClr val="tx2"/>
              </a:outerShdw>
            </a:effectLst>
          </p:spPr>
          <p:txBody>
            <a:bodyPr wrap="square" lIns="360000" tIns="180000" rIns="360000" bIns="180000" rtlCol="0">
              <a:spAutoFit/>
            </a:bodyPr>
            <a:lstStyle/>
            <a:p>
              <a:pPr algn="ctr">
                <a:lnSpc>
                  <a:spcPct val="150000"/>
                </a:lnSpc>
              </a:pPr>
              <a:r>
                <a:rPr lang="nl-NL" sz="1300" dirty="0">
                  <a:latin typeface="Avenir Book" panose="02000503020000020003" pitchFamily="2" charset="0"/>
                </a:rPr>
                <a:t>STELLING 1/4</a:t>
              </a:r>
            </a:p>
            <a:p>
              <a:pPr algn="ctr">
                <a:lnSpc>
                  <a:spcPct val="150000"/>
                </a:lnSpc>
              </a:pPr>
              <a:r>
                <a:rPr lang="nl-NL" sz="1300" dirty="0">
                  <a:latin typeface="Avenir Book" panose="02000503020000020003" pitchFamily="2" charset="0"/>
                </a:rPr>
                <a:t>De minimumleeftijd om te gokken moet van 18 naar 24 jaar.</a:t>
              </a:r>
            </a:p>
          </p:txBody>
        </p:sp>
      </p:grpSp>
      <p:sp>
        <p:nvSpPr>
          <p:cNvPr id="40" name="Wolk 39">
            <a:extLst>
              <a:ext uri="{FF2B5EF4-FFF2-40B4-BE49-F238E27FC236}">
                <a16:creationId xmlns:a16="http://schemas.microsoft.com/office/drawing/2014/main" id="{92A580FC-DE1F-564F-0B38-64526BCFF0A8}"/>
              </a:ext>
            </a:extLst>
          </p:cNvPr>
          <p:cNvSpPr/>
          <p:nvPr/>
        </p:nvSpPr>
        <p:spPr>
          <a:xfrm>
            <a:off x="4240121" y="3739807"/>
            <a:ext cx="3670538" cy="2995210"/>
          </a:xfrm>
          <a:prstGeom prst="cloud">
            <a:avLst/>
          </a:prstGeom>
          <a:solidFill>
            <a:srgbClr val="6F8DC3"/>
          </a:solidFill>
          <a:ln w="571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grpSp>
        <p:nvGrpSpPr>
          <p:cNvPr id="41" name="Klok">
            <a:extLst>
              <a:ext uri="{FF2B5EF4-FFF2-40B4-BE49-F238E27FC236}">
                <a16:creationId xmlns:a16="http://schemas.microsoft.com/office/drawing/2014/main" id="{4F96EB23-168F-2266-A2B2-5E20D704346B}"/>
              </a:ext>
            </a:extLst>
          </p:cNvPr>
          <p:cNvGrpSpPr/>
          <p:nvPr/>
        </p:nvGrpSpPr>
        <p:grpSpPr>
          <a:xfrm>
            <a:off x="4784650" y="3952461"/>
            <a:ext cx="2622700" cy="2053741"/>
            <a:chOff x="7669058" y="629760"/>
            <a:chExt cx="3162817" cy="2476690"/>
          </a:xfrm>
          <a:solidFill>
            <a:srgbClr val="32549B"/>
          </a:solidFill>
        </p:grpSpPr>
        <p:sp>
          <p:nvSpPr>
            <p:cNvPr id="42" name="TextBox 18">
              <a:extLst>
                <a:ext uri="{FF2B5EF4-FFF2-40B4-BE49-F238E27FC236}">
                  <a16:creationId xmlns:a16="http://schemas.microsoft.com/office/drawing/2014/main" id="{B6B4BC60-3640-0AD7-89FB-060B7926E7E2}"/>
                </a:ext>
              </a:extLst>
            </p:cNvPr>
            <p:cNvSpPr txBox="1"/>
            <p:nvPr/>
          </p:nvSpPr>
          <p:spPr>
            <a:xfrm>
              <a:off x="8865687" y="629760"/>
              <a:ext cx="779436" cy="352603"/>
            </a:xfrm>
            <a:prstGeom prst="rect">
              <a:avLst/>
            </a:prstGeom>
            <a:noFill/>
            <a:effectLst>
              <a:outerShdw blurRad="50800" dist="38100" dir="2700000" algn="tl" rotWithShape="0">
                <a:prstClr val="black">
                  <a:alpha val="40000"/>
                </a:prstClr>
              </a:outerShdw>
            </a:effectLst>
          </p:spPr>
          <p:txBody>
            <a:bodyPr wrap="none" rtlCol="0">
              <a:spAutoFit/>
            </a:bodyPr>
            <a:lstStyle/>
            <a:p>
              <a:r>
                <a:rPr lang="en-NL" sz="1300">
                  <a:solidFill>
                    <a:schemeClr val="bg1"/>
                  </a:solidFill>
                  <a:latin typeface="Avenir Book" panose="02000503020000020003" pitchFamily="2" charset="0"/>
                </a:rPr>
                <a:t>3 min.</a:t>
              </a:r>
            </a:p>
          </p:txBody>
        </p:sp>
        <p:sp>
          <p:nvSpPr>
            <p:cNvPr id="43" name="TextBox 19">
              <a:extLst>
                <a:ext uri="{FF2B5EF4-FFF2-40B4-BE49-F238E27FC236}">
                  <a16:creationId xmlns:a16="http://schemas.microsoft.com/office/drawing/2014/main" id="{2618B780-6C03-FB7B-3E9A-9AD70525877E}"/>
                </a:ext>
              </a:extLst>
            </p:cNvPr>
            <p:cNvSpPr txBox="1"/>
            <p:nvPr/>
          </p:nvSpPr>
          <p:spPr>
            <a:xfrm>
              <a:off x="10052439" y="2753848"/>
              <a:ext cx="779436" cy="352602"/>
            </a:xfrm>
            <a:prstGeom prst="rect">
              <a:avLst/>
            </a:prstGeom>
            <a:noFill/>
            <a:effectLst>
              <a:outerShdw blurRad="50800" dist="38100" dir="2700000" algn="tl" rotWithShape="0">
                <a:prstClr val="black">
                  <a:alpha val="40000"/>
                </a:prstClr>
              </a:outerShdw>
            </a:effectLst>
          </p:spPr>
          <p:txBody>
            <a:bodyPr wrap="none" rtlCol="0">
              <a:spAutoFit/>
            </a:bodyPr>
            <a:lstStyle/>
            <a:p>
              <a:r>
                <a:rPr lang="en-NL" sz="1300">
                  <a:solidFill>
                    <a:schemeClr val="bg1"/>
                  </a:solidFill>
                  <a:latin typeface="Avenir Book" panose="02000503020000020003" pitchFamily="2" charset="0"/>
                </a:rPr>
                <a:t>1 min.</a:t>
              </a:r>
            </a:p>
          </p:txBody>
        </p:sp>
        <p:sp>
          <p:nvSpPr>
            <p:cNvPr id="44" name="TextBox 20">
              <a:extLst>
                <a:ext uri="{FF2B5EF4-FFF2-40B4-BE49-F238E27FC236}">
                  <a16:creationId xmlns:a16="http://schemas.microsoft.com/office/drawing/2014/main" id="{97BF0FD7-E2E2-F0BD-9766-A998FFE039C1}"/>
                </a:ext>
              </a:extLst>
            </p:cNvPr>
            <p:cNvSpPr txBox="1"/>
            <p:nvPr/>
          </p:nvSpPr>
          <p:spPr>
            <a:xfrm>
              <a:off x="7669058" y="2753845"/>
              <a:ext cx="779436" cy="352602"/>
            </a:xfrm>
            <a:prstGeom prst="rect">
              <a:avLst/>
            </a:prstGeom>
            <a:noFill/>
            <a:effectLst>
              <a:outerShdw blurRad="50800" dist="38100" dir="2700000" algn="tl" rotWithShape="0">
                <a:prstClr val="black">
                  <a:alpha val="40000"/>
                </a:prstClr>
              </a:outerShdw>
            </a:effectLst>
          </p:spPr>
          <p:txBody>
            <a:bodyPr wrap="none" rtlCol="0">
              <a:spAutoFit/>
            </a:bodyPr>
            <a:lstStyle/>
            <a:p>
              <a:r>
                <a:rPr lang="en-NL" sz="1300">
                  <a:solidFill>
                    <a:schemeClr val="bg1"/>
                  </a:solidFill>
                  <a:latin typeface="Avenir Book" panose="02000503020000020003" pitchFamily="2" charset="0"/>
                </a:rPr>
                <a:t>2 min.</a:t>
              </a:r>
            </a:p>
          </p:txBody>
        </p:sp>
      </p:grpSp>
      <p:grpSp>
        <p:nvGrpSpPr>
          <p:cNvPr id="45" name="Wijzer">
            <a:extLst>
              <a:ext uri="{FF2B5EF4-FFF2-40B4-BE49-F238E27FC236}">
                <a16:creationId xmlns:a16="http://schemas.microsoft.com/office/drawing/2014/main" id="{0FD0B575-C3A4-9A0F-6F60-EFB6253E9B1E}"/>
              </a:ext>
            </a:extLst>
          </p:cNvPr>
          <p:cNvGrpSpPr/>
          <p:nvPr/>
        </p:nvGrpSpPr>
        <p:grpSpPr>
          <a:xfrm>
            <a:off x="6005993" y="4306067"/>
            <a:ext cx="242739" cy="2293459"/>
            <a:chOff x="10932813" y="252309"/>
            <a:chExt cx="292728" cy="2765768"/>
          </a:xfrm>
        </p:grpSpPr>
        <p:sp>
          <p:nvSpPr>
            <p:cNvPr id="46" name="Rounded Rectangle 23">
              <a:extLst>
                <a:ext uri="{FF2B5EF4-FFF2-40B4-BE49-F238E27FC236}">
                  <a16:creationId xmlns:a16="http://schemas.microsoft.com/office/drawing/2014/main" id="{7DF9D45D-F2C6-1E49-1636-96624AD9FC0F}"/>
                </a:ext>
              </a:extLst>
            </p:cNvPr>
            <p:cNvSpPr/>
            <p:nvPr/>
          </p:nvSpPr>
          <p:spPr>
            <a:xfrm>
              <a:off x="11034944" y="252309"/>
              <a:ext cx="88467" cy="1367284"/>
            </a:xfrm>
            <a:prstGeom prst="roundRect">
              <a:avLst>
                <a:gd name="adj" fmla="val 50000"/>
              </a:avLst>
            </a:prstGeom>
            <a:solidFill>
              <a:schemeClr val="bg1"/>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47" name="Rectangle 24">
              <a:extLst>
                <a:ext uri="{FF2B5EF4-FFF2-40B4-BE49-F238E27FC236}">
                  <a16:creationId xmlns:a16="http://schemas.microsoft.com/office/drawing/2014/main" id="{D59E58AB-FC2A-0AD4-5E76-91D4E22BF059}"/>
                </a:ext>
              </a:extLst>
            </p:cNvPr>
            <p:cNvSpPr/>
            <p:nvPr/>
          </p:nvSpPr>
          <p:spPr>
            <a:xfrm>
              <a:off x="10932813" y="1650793"/>
              <a:ext cx="292728" cy="13672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48" name="Play buton">
            <a:extLst>
              <a:ext uri="{FF2B5EF4-FFF2-40B4-BE49-F238E27FC236}">
                <a16:creationId xmlns:a16="http://schemas.microsoft.com/office/drawing/2014/main" id="{24D704EA-545A-C135-BB66-27CEC3B9F81D}"/>
              </a:ext>
            </a:extLst>
          </p:cNvPr>
          <p:cNvGrpSpPr/>
          <p:nvPr/>
        </p:nvGrpSpPr>
        <p:grpSpPr>
          <a:xfrm>
            <a:off x="5913074" y="5042159"/>
            <a:ext cx="448540" cy="439472"/>
            <a:chOff x="8980451" y="1955648"/>
            <a:chExt cx="540912" cy="529976"/>
          </a:xfrm>
          <a:solidFill>
            <a:schemeClr val="bg1"/>
          </a:solidFill>
        </p:grpSpPr>
        <p:sp>
          <p:nvSpPr>
            <p:cNvPr id="49" name="Oval 26">
              <a:extLst>
                <a:ext uri="{FF2B5EF4-FFF2-40B4-BE49-F238E27FC236}">
                  <a16:creationId xmlns:a16="http://schemas.microsoft.com/office/drawing/2014/main" id="{D32C01BA-B160-CF59-B124-EFF8192807B7}"/>
                </a:ext>
              </a:extLst>
            </p:cNvPr>
            <p:cNvSpPr/>
            <p:nvPr/>
          </p:nvSpPr>
          <p:spPr>
            <a:xfrm>
              <a:off x="8980451" y="1955648"/>
              <a:ext cx="540912" cy="529976"/>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0" name="Triangle 27">
              <a:extLst>
                <a:ext uri="{FF2B5EF4-FFF2-40B4-BE49-F238E27FC236}">
                  <a16:creationId xmlns:a16="http://schemas.microsoft.com/office/drawing/2014/main" id="{48252462-0EEA-D92A-6487-296B585F49AB}"/>
                </a:ext>
              </a:extLst>
            </p:cNvPr>
            <p:cNvSpPr/>
            <p:nvPr/>
          </p:nvSpPr>
          <p:spPr>
            <a:xfrm rot="5400000">
              <a:off x="9145239" y="2138362"/>
              <a:ext cx="238837" cy="164549"/>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sp>
        <p:nvSpPr>
          <p:cNvPr id="55" name="Rechthoek 54">
            <a:extLst>
              <a:ext uri="{FF2B5EF4-FFF2-40B4-BE49-F238E27FC236}">
                <a16:creationId xmlns:a16="http://schemas.microsoft.com/office/drawing/2014/main" id="{3DC9F0EC-0960-517B-BFF9-E99AD8577267}"/>
              </a:ext>
            </a:extLst>
          </p:cNvPr>
          <p:cNvSpPr/>
          <p:nvPr/>
        </p:nvSpPr>
        <p:spPr>
          <a:xfrm>
            <a:off x="854961" y="3796667"/>
            <a:ext cx="2803143" cy="1245492"/>
          </a:xfrm>
          <a:custGeom>
            <a:avLst/>
            <a:gdLst>
              <a:gd name="connsiteX0" fmla="*/ 0 w 2803143"/>
              <a:gd name="connsiteY0" fmla="*/ 0 h 1245492"/>
              <a:gd name="connsiteX1" fmla="*/ 532597 w 2803143"/>
              <a:gd name="connsiteY1" fmla="*/ 0 h 1245492"/>
              <a:gd name="connsiteX2" fmla="*/ 1009131 w 2803143"/>
              <a:gd name="connsiteY2" fmla="*/ 0 h 1245492"/>
              <a:gd name="connsiteX3" fmla="*/ 1513697 w 2803143"/>
              <a:gd name="connsiteY3" fmla="*/ 0 h 1245492"/>
              <a:gd name="connsiteX4" fmla="*/ 2102357 w 2803143"/>
              <a:gd name="connsiteY4" fmla="*/ 0 h 1245492"/>
              <a:gd name="connsiteX5" fmla="*/ 2803143 w 2803143"/>
              <a:gd name="connsiteY5" fmla="*/ 0 h 1245492"/>
              <a:gd name="connsiteX6" fmla="*/ 2803143 w 2803143"/>
              <a:gd name="connsiteY6" fmla="*/ 390254 h 1245492"/>
              <a:gd name="connsiteX7" fmla="*/ 2803143 w 2803143"/>
              <a:gd name="connsiteY7" fmla="*/ 768053 h 1245492"/>
              <a:gd name="connsiteX8" fmla="*/ 2803143 w 2803143"/>
              <a:gd name="connsiteY8" fmla="*/ 1245492 h 1245492"/>
              <a:gd name="connsiteX9" fmla="*/ 2242514 w 2803143"/>
              <a:gd name="connsiteY9" fmla="*/ 1245492 h 1245492"/>
              <a:gd name="connsiteX10" fmla="*/ 1737949 w 2803143"/>
              <a:gd name="connsiteY10" fmla="*/ 1245492 h 1245492"/>
              <a:gd name="connsiteX11" fmla="*/ 1121257 w 2803143"/>
              <a:gd name="connsiteY11" fmla="*/ 1245492 h 1245492"/>
              <a:gd name="connsiteX12" fmla="*/ 588660 w 2803143"/>
              <a:gd name="connsiteY12" fmla="*/ 1245492 h 1245492"/>
              <a:gd name="connsiteX13" fmla="*/ 0 w 2803143"/>
              <a:gd name="connsiteY13" fmla="*/ 1245492 h 1245492"/>
              <a:gd name="connsiteX14" fmla="*/ 0 w 2803143"/>
              <a:gd name="connsiteY14" fmla="*/ 817873 h 1245492"/>
              <a:gd name="connsiteX15" fmla="*/ 0 w 2803143"/>
              <a:gd name="connsiteY15" fmla="*/ 415164 h 1245492"/>
              <a:gd name="connsiteX16" fmla="*/ 0 w 2803143"/>
              <a:gd name="connsiteY16" fmla="*/ 0 h 1245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03143" h="1245492" fill="none" extrusionOk="0">
                <a:moveTo>
                  <a:pt x="0" y="0"/>
                </a:moveTo>
                <a:cubicBezTo>
                  <a:pt x="115808" y="-6131"/>
                  <a:pt x="364225" y="12713"/>
                  <a:pt x="532597" y="0"/>
                </a:cubicBezTo>
                <a:cubicBezTo>
                  <a:pt x="700969" y="-12713"/>
                  <a:pt x="898271" y="11047"/>
                  <a:pt x="1009131" y="0"/>
                </a:cubicBezTo>
                <a:cubicBezTo>
                  <a:pt x="1119991" y="-11047"/>
                  <a:pt x="1272861" y="49530"/>
                  <a:pt x="1513697" y="0"/>
                </a:cubicBezTo>
                <a:cubicBezTo>
                  <a:pt x="1754533" y="-49530"/>
                  <a:pt x="1907863" y="61349"/>
                  <a:pt x="2102357" y="0"/>
                </a:cubicBezTo>
                <a:cubicBezTo>
                  <a:pt x="2296851" y="-61349"/>
                  <a:pt x="2654284" y="72860"/>
                  <a:pt x="2803143" y="0"/>
                </a:cubicBezTo>
                <a:cubicBezTo>
                  <a:pt x="2828038" y="131184"/>
                  <a:pt x="2786337" y="297238"/>
                  <a:pt x="2803143" y="390254"/>
                </a:cubicBezTo>
                <a:cubicBezTo>
                  <a:pt x="2819949" y="483270"/>
                  <a:pt x="2797700" y="680807"/>
                  <a:pt x="2803143" y="768053"/>
                </a:cubicBezTo>
                <a:cubicBezTo>
                  <a:pt x="2808586" y="855299"/>
                  <a:pt x="2765240" y="1035562"/>
                  <a:pt x="2803143" y="1245492"/>
                </a:cubicBezTo>
                <a:cubicBezTo>
                  <a:pt x="2546341" y="1252388"/>
                  <a:pt x="2469390" y="1205495"/>
                  <a:pt x="2242514" y="1245492"/>
                </a:cubicBezTo>
                <a:cubicBezTo>
                  <a:pt x="2015638" y="1285489"/>
                  <a:pt x="1981839" y="1243265"/>
                  <a:pt x="1737949" y="1245492"/>
                </a:cubicBezTo>
                <a:cubicBezTo>
                  <a:pt x="1494059" y="1247719"/>
                  <a:pt x="1418624" y="1199737"/>
                  <a:pt x="1121257" y="1245492"/>
                </a:cubicBezTo>
                <a:cubicBezTo>
                  <a:pt x="823890" y="1291247"/>
                  <a:pt x="806279" y="1185005"/>
                  <a:pt x="588660" y="1245492"/>
                </a:cubicBezTo>
                <a:cubicBezTo>
                  <a:pt x="371041" y="1305979"/>
                  <a:pt x="198506" y="1221641"/>
                  <a:pt x="0" y="1245492"/>
                </a:cubicBezTo>
                <a:cubicBezTo>
                  <a:pt x="-47657" y="1078521"/>
                  <a:pt x="5417" y="1005906"/>
                  <a:pt x="0" y="817873"/>
                </a:cubicBezTo>
                <a:cubicBezTo>
                  <a:pt x="-5417" y="629840"/>
                  <a:pt x="28963" y="579394"/>
                  <a:pt x="0" y="415164"/>
                </a:cubicBezTo>
                <a:cubicBezTo>
                  <a:pt x="-28963" y="250934"/>
                  <a:pt x="44455" y="193465"/>
                  <a:pt x="0" y="0"/>
                </a:cubicBezTo>
                <a:close/>
              </a:path>
              <a:path w="2803143" h="1245492" stroke="0" extrusionOk="0">
                <a:moveTo>
                  <a:pt x="0" y="0"/>
                </a:moveTo>
                <a:cubicBezTo>
                  <a:pt x="132364" y="-46163"/>
                  <a:pt x="359458" y="32505"/>
                  <a:pt x="532597" y="0"/>
                </a:cubicBezTo>
                <a:cubicBezTo>
                  <a:pt x="705736" y="-32505"/>
                  <a:pt x="876100" y="27287"/>
                  <a:pt x="1009131" y="0"/>
                </a:cubicBezTo>
                <a:cubicBezTo>
                  <a:pt x="1142162" y="-27287"/>
                  <a:pt x="1456729" y="70961"/>
                  <a:pt x="1625823" y="0"/>
                </a:cubicBezTo>
                <a:cubicBezTo>
                  <a:pt x="1794917" y="-70961"/>
                  <a:pt x="1950924" y="16569"/>
                  <a:pt x="2158420" y="0"/>
                </a:cubicBezTo>
                <a:cubicBezTo>
                  <a:pt x="2365916" y="-16569"/>
                  <a:pt x="2611790" y="18629"/>
                  <a:pt x="2803143" y="0"/>
                </a:cubicBezTo>
                <a:cubicBezTo>
                  <a:pt x="2813833" y="182316"/>
                  <a:pt x="2791217" y="253883"/>
                  <a:pt x="2803143" y="440074"/>
                </a:cubicBezTo>
                <a:cubicBezTo>
                  <a:pt x="2815069" y="626265"/>
                  <a:pt x="2768809" y="762342"/>
                  <a:pt x="2803143" y="855238"/>
                </a:cubicBezTo>
                <a:cubicBezTo>
                  <a:pt x="2837477" y="948134"/>
                  <a:pt x="2772612" y="1051929"/>
                  <a:pt x="2803143" y="1245492"/>
                </a:cubicBezTo>
                <a:cubicBezTo>
                  <a:pt x="2556890" y="1261080"/>
                  <a:pt x="2438675" y="1203760"/>
                  <a:pt x="2298577" y="1245492"/>
                </a:cubicBezTo>
                <a:cubicBezTo>
                  <a:pt x="2158479" y="1287224"/>
                  <a:pt x="2017646" y="1234364"/>
                  <a:pt x="1737949" y="1245492"/>
                </a:cubicBezTo>
                <a:cubicBezTo>
                  <a:pt x="1458252" y="1256620"/>
                  <a:pt x="1380365" y="1182948"/>
                  <a:pt x="1177320" y="1245492"/>
                </a:cubicBezTo>
                <a:cubicBezTo>
                  <a:pt x="974275" y="1308036"/>
                  <a:pt x="849649" y="1190064"/>
                  <a:pt x="644723" y="1245492"/>
                </a:cubicBezTo>
                <a:cubicBezTo>
                  <a:pt x="439797" y="1300920"/>
                  <a:pt x="287591" y="1169464"/>
                  <a:pt x="0" y="1245492"/>
                </a:cubicBezTo>
                <a:cubicBezTo>
                  <a:pt x="-4573" y="1029269"/>
                  <a:pt x="2570" y="997955"/>
                  <a:pt x="0" y="805418"/>
                </a:cubicBezTo>
                <a:cubicBezTo>
                  <a:pt x="-2570" y="612881"/>
                  <a:pt x="34757" y="541164"/>
                  <a:pt x="0" y="365344"/>
                </a:cubicBezTo>
                <a:cubicBezTo>
                  <a:pt x="-34757" y="189524"/>
                  <a:pt x="14834" y="95855"/>
                  <a:pt x="0" y="0"/>
                </a:cubicBezTo>
                <a:close/>
              </a:path>
            </a:pathLst>
          </a:custGeom>
          <a:solidFill>
            <a:srgbClr val="E50B7E"/>
          </a:solidFill>
          <a:ln w="28575">
            <a:solidFill>
              <a:schemeClr val="tx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pic>
        <p:nvPicPr>
          <p:cNvPr id="58" name="Graphic 57" descr="Duim omhoog met effen opvulling">
            <a:extLst>
              <a:ext uri="{FF2B5EF4-FFF2-40B4-BE49-F238E27FC236}">
                <a16:creationId xmlns:a16="http://schemas.microsoft.com/office/drawing/2014/main" id="{57BAE343-7425-4FE5-E1F2-59943EC9FBD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21413511">
            <a:off x="1313958" y="4245233"/>
            <a:ext cx="348359" cy="348359"/>
          </a:xfrm>
          <a:prstGeom prst="rect">
            <a:avLst/>
          </a:prstGeom>
        </p:spPr>
      </p:pic>
      <p:sp>
        <p:nvSpPr>
          <p:cNvPr id="59" name="Rechthoek 58">
            <a:extLst>
              <a:ext uri="{FF2B5EF4-FFF2-40B4-BE49-F238E27FC236}">
                <a16:creationId xmlns:a16="http://schemas.microsoft.com/office/drawing/2014/main" id="{C2EAE9A0-E6A6-444A-41DA-909C6778B26E}"/>
              </a:ext>
            </a:extLst>
          </p:cNvPr>
          <p:cNvSpPr/>
          <p:nvPr/>
        </p:nvSpPr>
        <p:spPr>
          <a:xfrm>
            <a:off x="8492676" y="3739807"/>
            <a:ext cx="2803143" cy="1245492"/>
          </a:xfrm>
          <a:custGeom>
            <a:avLst/>
            <a:gdLst>
              <a:gd name="connsiteX0" fmla="*/ 0 w 2803143"/>
              <a:gd name="connsiteY0" fmla="*/ 0 h 1245492"/>
              <a:gd name="connsiteX1" fmla="*/ 532597 w 2803143"/>
              <a:gd name="connsiteY1" fmla="*/ 0 h 1245492"/>
              <a:gd name="connsiteX2" fmla="*/ 1009131 w 2803143"/>
              <a:gd name="connsiteY2" fmla="*/ 0 h 1245492"/>
              <a:gd name="connsiteX3" fmla="*/ 1513697 w 2803143"/>
              <a:gd name="connsiteY3" fmla="*/ 0 h 1245492"/>
              <a:gd name="connsiteX4" fmla="*/ 2102357 w 2803143"/>
              <a:gd name="connsiteY4" fmla="*/ 0 h 1245492"/>
              <a:gd name="connsiteX5" fmla="*/ 2803143 w 2803143"/>
              <a:gd name="connsiteY5" fmla="*/ 0 h 1245492"/>
              <a:gd name="connsiteX6" fmla="*/ 2803143 w 2803143"/>
              <a:gd name="connsiteY6" fmla="*/ 390254 h 1245492"/>
              <a:gd name="connsiteX7" fmla="*/ 2803143 w 2803143"/>
              <a:gd name="connsiteY7" fmla="*/ 768053 h 1245492"/>
              <a:gd name="connsiteX8" fmla="*/ 2803143 w 2803143"/>
              <a:gd name="connsiteY8" fmla="*/ 1245492 h 1245492"/>
              <a:gd name="connsiteX9" fmla="*/ 2242514 w 2803143"/>
              <a:gd name="connsiteY9" fmla="*/ 1245492 h 1245492"/>
              <a:gd name="connsiteX10" fmla="*/ 1737949 w 2803143"/>
              <a:gd name="connsiteY10" fmla="*/ 1245492 h 1245492"/>
              <a:gd name="connsiteX11" fmla="*/ 1121257 w 2803143"/>
              <a:gd name="connsiteY11" fmla="*/ 1245492 h 1245492"/>
              <a:gd name="connsiteX12" fmla="*/ 588660 w 2803143"/>
              <a:gd name="connsiteY12" fmla="*/ 1245492 h 1245492"/>
              <a:gd name="connsiteX13" fmla="*/ 0 w 2803143"/>
              <a:gd name="connsiteY13" fmla="*/ 1245492 h 1245492"/>
              <a:gd name="connsiteX14" fmla="*/ 0 w 2803143"/>
              <a:gd name="connsiteY14" fmla="*/ 817873 h 1245492"/>
              <a:gd name="connsiteX15" fmla="*/ 0 w 2803143"/>
              <a:gd name="connsiteY15" fmla="*/ 415164 h 1245492"/>
              <a:gd name="connsiteX16" fmla="*/ 0 w 2803143"/>
              <a:gd name="connsiteY16" fmla="*/ 0 h 1245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03143" h="1245492" fill="none" extrusionOk="0">
                <a:moveTo>
                  <a:pt x="0" y="0"/>
                </a:moveTo>
                <a:cubicBezTo>
                  <a:pt x="115808" y="-6131"/>
                  <a:pt x="364225" y="12713"/>
                  <a:pt x="532597" y="0"/>
                </a:cubicBezTo>
                <a:cubicBezTo>
                  <a:pt x="700969" y="-12713"/>
                  <a:pt x="898271" y="11047"/>
                  <a:pt x="1009131" y="0"/>
                </a:cubicBezTo>
                <a:cubicBezTo>
                  <a:pt x="1119991" y="-11047"/>
                  <a:pt x="1272861" y="49530"/>
                  <a:pt x="1513697" y="0"/>
                </a:cubicBezTo>
                <a:cubicBezTo>
                  <a:pt x="1754533" y="-49530"/>
                  <a:pt x="1907863" y="61349"/>
                  <a:pt x="2102357" y="0"/>
                </a:cubicBezTo>
                <a:cubicBezTo>
                  <a:pt x="2296851" y="-61349"/>
                  <a:pt x="2654284" y="72860"/>
                  <a:pt x="2803143" y="0"/>
                </a:cubicBezTo>
                <a:cubicBezTo>
                  <a:pt x="2828038" y="131184"/>
                  <a:pt x="2786337" y="297238"/>
                  <a:pt x="2803143" y="390254"/>
                </a:cubicBezTo>
                <a:cubicBezTo>
                  <a:pt x="2819949" y="483270"/>
                  <a:pt x="2797700" y="680807"/>
                  <a:pt x="2803143" y="768053"/>
                </a:cubicBezTo>
                <a:cubicBezTo>
                  <a:pt x="2808586" y="855299"/>
                  <a:pt x="2765240" y="1035562"/>
                  <a:pt x="2803143" y="1245492"/>
                </a:cubicBezTo>
                <a:cubicBezTo>
                  <a:pt x="2546341" y="1252388"/>
                  <a:pt x="2469390" y="1205495"/>
                  <a:pt x="2242514" y="1245492"/>
                </a:cubicBezTo>
                <a:cubicBezTo>
                  <a:pt x="2015638" y="1285489"/>
                  <a:pt x="1981839" y="1243265"/>
                  <a:pt x="1737949" y="1245492"/>
                </a:cubicBezTo>
                <a:cubicBezTo>
                  <a:pt x="1494059" y="1247719"/>
                  <a:pt x="1418624" y="1199737"/>
                  <a:pt x="1121257" y="1245492"/>
                </a:cubicBezTo>
                <a:cubicBezTo>
                  <a:pt x="823890" y="1291247"/>
                  <a:pt x="806279" y="1185005"/>
                  <a:pt x="588660" y="1245492"/>
                </a:cubicBezTo>
                <a:cubicBezTo>
                  <a:pt x="371041" y="1305979"/>
                  <a:pt x="198506" y="1221641"/>
                  <a:pt x="0" y="1245492"/>
                </a:cubicBezTo>
                <a:cubicBezTo>
                  <a:pt x="-47657" y="1078521"/>
                  <a:pt x="5417" y="1005906"/>
                  <a:pt x="0" y="817873"/>
                </a:cubicBezTo>
                <a:cubicBezTo>
                  <a:pt x="-5417" y="629840"/>
                  <a:pt x="28963" y="579394"/>
                  <a:pt x="0" y="415164"/>
                </a:cubicBezTo>
                <a:cubicBezTo>
                  <a:pt x="-28963" y="250934"/>
                  <a:pt x="44455" y="193465"/>
                  <a:pt x="0" y="0"/>
                </a:cubicBezTo>
                <a:close/>
              </a:path>
              <a:path w="2803143" h="1245492" stroke="0" extrusionOk="0">
                <a:moveTo>
                  <a:pt x="0" y="0"/>
                </a:moveTo>
                <a:cubicBezTo>
                  <a:pt x="132364" y="-46163"/>
                  <a:pt x="359458" y="32505"/>
                  <a:pt x="532597" y="0"/>
                </a:cubicBezTo>
                <a:cubicBezTo>
                  <a:pt x="705736" y="-32505"/>
                  <a:pt x="876100" y="27287"/>
                  <a:pt x="1009131" y="0"/>
                </a:cubicBezTo>
                <a:cubicBezTo>
                  <a:pt x="1142162" y="-27287"/>
                  <a:pt x="1456729" y="70961"/>
                  <a:pt x="1625823" y="0"/>
                </a:cubicBezTo>
                <a:cubicBezTo>
                  <a:pt x="1794917" y="-70961"/>
                  <a:pt x="1950924" y="16569"/>
                  <a:pt x="2158420" y="0"/>
                </a:cubicBezTo>
                <a:cubicBezTo>
                  <a:pt x="2365916" y="-16569"/>
                  <a:pt x="2611790" y="18629"/>
                  <a:pt x="2803143" y="0"/>
                </a:cubicBezTo>
                <a:cubicBezTo>
                  <a:pt x="2813833" y="182316"/>
                  <a:pt x="2791217" y="253883"/>
                  <a:pt x="2803143" y="440074"/>
                </a:cubicBezTo>
                <a:cubicBezTo>
                  <a:pt x="2815069" y="626265"/>
                  <a:pt x="2768809" y="762342"/>
                  <a:pt x="2803143" y="855238"/>
                </a:cubicBezTo>
                <a:cubicBezTo>
                  <a:pt x="2837477" y="948134"/>
                  <a:pt x="2772612" y="1051929"/>
                  <a:pt x="2803143" y="1245492"/>
                </a:cubicBezTo>
                <a:cubicBezTo>
                  <a:pt x="2556890" y="1261080"/>
                  <a:pt x="2438675" y="1203760"/>
                  <a:pt x="2298577" y="1245492"/>
                </a:cubicBezTo>
                <a:cubicBezTo>
                  <a:pt x="2158479" y="1287224"/>
                  <a:pt x="2017646" y="1234364"/>
                  <a:pt x="1737949" y="1245492"/>
                </a:cubicBezTo>
                <a:cubicBezTo>
                  <a:pt x="1458252" y="1256620"/>
                  <a:pt x="1380365" y="1182948"/>
                  <a:pt x="1177320" y="1245492"/>
                </a:cubicBezTo>
                <a:cubicBezTo>
                  <a:pt x="974275" y="1308036"/>
                  <a:pt x="849649" y="1190064"/>
                  <a:pt x="644723" y="1245492"/>
                </a:cubicBezTo>
                <a:cubicBezTo>
                  <a:pt x="439797" y="1300920"/>
                  <a:pt x="287591" y="1169464"/>
                  <a:pt x="0" y="1245492"/>
                </a:cubicBezTo>
                <a:cubicBezTo>
                  <a:pt x="-4573" y="1029269"/>
                  <a:pt x="2570" y="997955"/>
                  <a:pt x="0" y="805418"/>
                </a:cubicBezTo>
                <a:cubicBezTo>
                  <a:pt x="-2570" y="612881"/>
                  <a:pt x="34757" y="541164"/>
                  <a:pt x="0" y="365344"/>
                </a:cubicBezTo>
                <a:cubicBezTo>
                  <a:pt x="-34757" y="189524"/>
                  <a:pt x="14834" y="95855"/>
                  <a:pt x="0" y="0"/>
                </a:cubicBezTo>
                <a:close/>
              </a:path>
            </a:pathLst>
          </a:custGeom>
          <a:solidFill>
            <a:srgbClr val="E50B7E"/>
          </a:solidFill>
          <a:ln w="28575">
            <a:solidFill>
              <a:schemeClr val="tx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pic>
        <p:nvPicPr>
          <p:cNvPr id="60" name="Graphic 59" descr="Duim omlaag met effen opvulling">
            <a:extLst>
              <a:ext uri="{FF2B5EF4-FFF2-40B4-BE49-F238E27FC236}">
                <a16:creationId xmlns:a16="http://schemas.microsoft.com/office/drawing/2014/main" id="{D4FF0D37-1A0F-9CB4-EA78-30BBB6B1DDC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flipH="1">
            <a:off x="8868080" y="4224391"/>
            <a:ext cx="390043" cy="390043"/>
          </a:xfrm>
          <a:prstGeom prst="rect">
            <a:avLst/>
          </a:prstGeom>
        </p:spPr>
      </p:pic>
      <p:sp>
        <p:nvSpPr>
          <p:cNvPr id="61" name="Tekstvak 60">
            <a:extLst>
              <a:ext uri="{FF2B5EF4-FFF2-40B4-BE49-F238E27FC236}">
                <a16:creationId xmlns:a16="http://schemas.microsoft.com/office/drawing/2014/main" id="{258A459C-7C74-00DF-9081-8FBB91606235}"/>
              </a:ext>
            </a:extLst>
          </p:cNvPr>
          <p:cNvSpPr txBox="1"/>
          <p:nvPr/>
        </p:nvSpPr>
        <p:spPr>
          <a:xfrm>
            <a:off x="1687280" y="4256253"/>
            <a:ext cx="1256691" cy="369332"/>
          </a:xfrm>
          <a:prstGeom prst="rect">
            <a:avLst/>
          </a:prstGeom>
          <a:noFill/>
        </p:spPr>
        <p:txBody>
          <a:bodyPr wrap="none" rtlCol="0">
            <a:spAutoFit/>
          </a:bodyPr>
          <a:lstStyle/>
          <a:p>
            <a:r>
              <a:rPr lang="nl-NL" spc="300" dirty="0">
                <a:solidFill>
                  <a:schemeClr val="bg1"/>
                </a:solidFill>
              </a:rPr>
              <a:t>A. EENS</a:t>
            </a:r>
          </a:p>
        </p:txBody>
      </p:sp>
      <p:sp>
        <p:nvSpPr>
          <p:cNvPr id="62" name="Tekstvak 61">
            <a:extLst>
              <a:ext uri="{FF2B5EF4-FFF2-40B4-BE49-F238E27FC236}">
                <a16:creationId xmlns:a16="http://schemas.microsoft.com/office/drawing/2014/main" id="{2B8C6C60-4F58-956E-6C94-02EE749E32C8}"/>
              </a:ext>
            </a:extLst>
          </p:cNvPr>
          <p:cNvSpPr txBox="1"/>
          <p:nvPr/>
        </p:nvSpPr>
        <p:spPr>
          <a:xfrm>
            <a:off x="9251863" y="4200189"/>
            <a:ext cx="1659044" cy="369332"/>
          </a:xfrm>
          <a:prstGeom prst="rect">
            <a:avLst/>
          </a:prstGeom>
          <a:noFill/>
        </p:spPr>
        <p:txBody>
          <a:bodyPr wrap="none" rtlCol="0">
            <a:spAutoFit/>
          </a:bodyPr>
          <a:lstStyle/>
          <a:p>
            <a:r>
              <a:rPr lang="nl-NL" spc="300" dirty="0">
                <a:solidFill>
                  <a:schemeClr val="bg1"/>
                </a:solidFill>
              </a:rPr>
              <a:t>B. ONEENS</a:t>
            </a:r>
          </a:p>
        </p:txBody>
      </p:sp>
      <p:sp>
        <p:nvSpPr>
          <p:cNvPr id="2" name="TextBox 2">
            <a:extLst>
              <a:ext uri="{FF2B5EF4-FFF2-40B4-BE49-F238E27FC236}">
                <a16:creationId xmlns:a16="http://schemas.microsoft.com/office/drawing/2014/main" id="{E50E8CB8-7799-B246-374E-09FA2C81DF67}"/>
              </a:ext>
            </a:extLst>
          </p:cNvPr>
          <p:cNvSpPr txBox="1"/>
          <p:nvPr/>
        </p:nvSpPr>
        <p:spPr>
          <a:xfrm>
            <a:off x="1996088" y="592949"/>
            <a:ext cx="2053383" cy="423449"/>
          </a:xfrm>
          <a:prstGeom prst="rect">
            <a:avLst/>
          </a:prstGeom>
          <a:noFill/>
        </p:spPr>
        <p:txBody>
          <a:bodyPr wrap="none" rtlCol="0">
            <a:spAutoFit/>
          </a:bodyPr>
          <a:lstStyle/>
          <a:p>
            <a:pPr algn="l">
              <a:lnSpc>
                <a:spcPct val="150000"/>
              </a:lnSpc>
            </a:pPr>
            <a:r>
              <a:rPr lang="en-GB" sz="1600" b="1" dirty="0">
                <a:solidFill>
                  <a:srgbClr val="2853A1"/>
                </a:solidFill>
                <a:latin typeface="Urbanist" panose="020B0A04040200000203" pitchFamily="34" charset="77"/>
                <a:ea typeface="Urbanist" panose="020B0A04040200000203" pitchFamily="34" charset="77"/>
                <a:cs typeface="Urbanist" panose="020B0A04040200000203" pitchFamily="34" charset="77"/>
              </a:rPr>
              <a:t>LAAT JE STEM HOREN</a:t>
            </a:r>
            <a:endParaRPr lang="en-NL" sz="1600" b="1" dirty="0">
              <a:solidFill>
                <a:srgbClr val="2853A1"/>
              </a:solidFill>
              <a:latin typeface="Urbanist" panose="020B0A04040200000203" pitchFamily="34" charset="77"/>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1635446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ppt_x"/>
                                          </p:val>
                                        </p:tav>
                                        <p:tav tm="100000">
                                          <p:val>
                                            <p:strVal val="#ppt_x"/>
                                          </p:val>
                                        </p:tav>
                                      </p:tavLst>
                                    </p:anim>
                                    <p:anim calcmode="lin" valueType="num">
                                      <p:cBhvr additive="base">
                                        <p:cTn id="8" dur="500" fill="hold"/>
                                        <p:tgtEl>
                                          <p:spTgt spid="41"/>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5"/>
                                        </p:tgtEl>
                                        <p:attrNameLst>
                                          <p:attrName>style.visibility</p:attrName>
                                        </p:attrNameLst>
                                      </p:cBhvr>
                                      <p:to>
                                        <p:strVal val="visible"/>
                                      </p:to>
                                    </p:set>
                                    <p:anim calcmode="lin" valueType="num">
                                      <p:cBhvr additive="base">
                                        <p:cTn id="11" dur="500" fill="hold"/>
                                        <p:tgtEl>
                                          <p:spTgt spid="45"/>
                                        </p:tgtEl>
                                        <p:attrNameLst>
                                          <p:attrName>ppt_x</p:attrName>
                                        </p:attrNameLst>
                                      </p:cBhvr>
                                      <p:tavLst>
                                        <p:tav tm="0">
                                          <p:val>
                                            <p:strVal val="#ppt_x"/>
                                          </p:val>
                                        </p:tav>
                                        <p:tav tm="100000">
                                          <p:val>
                                            <p:strVal val="#ppt_x"/>
                                          </p:val>
                                        </p:tav>
                                      </p:tavLst>
                                    </p:anim>
                                    <p:anim calcmode="lin" valueType="num">
                                      <p:cBhvr additive="base">
                                        <p:cTn id="12" dur="500" fill="hold"/>
                                        <p:tgtEl>
                                          <p:spTgt spid="4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8"/>
                                        </p:tgtEl>
                                        <p:attrNameLst>
                                          <p:attrName>style.visibility</p:attrName>
                                        </p:attrNameLst>
                                      </p:cBhvr>
                                      <p:to>
                                        <p:strVal val="visible"/>
                                      </p:to>
                                    </p:set>
                                    <p:anim calcmode="lin" valueType="num">
                                      <p:cBhvr additive="base">
                                        <p:cTn id="15" dur="500" fill="hold"/>
                                        <p:tgtEl>
                                          <p:spTgt spid="48"/>
                                        </p:tgtEl>
                                        <p:attrNameLst>
                                          <p:attrName>ppt_x</p:attrName>
                                        </p:attrNameLst>
                                      </p:cBhvr>
                                      <p:tavLst>
                                        <p:tav tm="0">
                                          <p:val>
                                            <p:strVal val="#ppt_x"/>
                                          </p:val>
                                        </p:tav>
                                        <p:tav tm="100000">
                                          <p:val>
                                            <p:strVal val="#ppt_x"/>
                                          </p:val>
                                        </p:tav>
                                      </p:tavLst>
                                    </p:anim>
                                    <p:anim calcmode="lin" valueType="num">
                                      <p:cBhvr additive="base">
                                        <p:cTn id="16"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9" restart="whenNotActive" fill="hold" evtFilter="cancelBubble" nodeType="interactiveSeq">
                <p:stCondLst>
                  <p:cond evt="onClick" delay="0">
                    <p:tgtEl>
                      <p:spTgt spid="48"/>
                    </p:tgtEl>
                  </p:cond>
                </p:stCondLst>
                <p:endSync evt="end" delay="0">
                  <p:rtn val="all"/>
                </p:endSync>
                <p:childTnLst>
                  <p:par>
                    <p:cTn id="30" fill="hold">
                      <p:stCondLst>
                        <p:cond delay="0"/>
                      </p:stCondLst>
                      <p:childTnLst>
                        <p:par>
                          <p:cTn id="31" fill="hold">
                            <p:stCondLst>
                              <p:cond delay="0"/>
                            </p:stCondLst>
                            <p:childTnLst>
                              <p:par>
                                <p:cTn id="32" presetID="6" presetClass="emph" presetSubtype="0" autoRev="1" fill="hold" nodeType="withEffect">
                                  <p:stCondLst>
                                    <p:cond delay="0"/>
                                  </p:stCondLst>
                                  <p:childTnLst>
                                    <p:animScale>
                                      <p:cBhvr>
                                        <p:cTn id="33" dur="100" fill="hold"/>
                                        <p:tgtEl>
                                          <p:spTgt spid="48"/>
                                        </p:tgtEl>
                                      </p:cBhvr>
                                      <p:by x="75000" y="75000"/>
                                    </p:animScale>
                                  </p:childTnLst>
                                </p:cTn>
                              </p:par>
                            </p:childTnLst>
                          </p:cTn>
                        </p:par>
                        <p:par>
                          <p:cTn id="34" fill="hold">
                            <p:stCondLst>
                              <p:cond delay="200"/>
                            </p:stCondLst>
                            <p:childTnLst>
                              <p:par>
                                <p:cTn id="35" presetID="8" presetClass="emph" presetSubtype="0" fill="hold" nodeType="afterEffect">
                                  <p:stCondLst>
                                    <p:cond delay="0"/>
                                  </p:stCondLst>
                                  <p:childTnLst>
                                    <p:animRot by="21600000">
                                      <p:cBhvr>
                                        <p:cTn id="36" dur="180000" fill="hold"/>
                                        <p:tgtEl>
                                          <p:spTgt spid="45"/>
                                        </p:tgtEl>
                                        <p:attrNameLst>
                                          <p:attrName>r</p:attrName>
                                        </p:attrNameLst>
                                      </p:cBhvr>
                                    </p:animRot>
                                  </p:childTnLst>
                                </p:cTn>
                              </p:par>
                            </p:childTnLst>
                          </p:cTn>
                        </p:par>
                      </p:childTnLst>
                    </p:cTn>
                  </p:par>
                </p:childTnLst>
              </p:cTn>
              <p:nextCondLst>
                <p:cond evt="onClick" delay="0">
                  <p:tgtEl>
                    <p:spTgt spid="48"/>
                  </p:tgtEl>
                </p:cond>
              </p:nextCondLst>
            </p:seq>
          </p:childTnLst>
        </p:cTn>
      </p:par>
    </p:tnLst>
    <p:bldLst>
      <p:bldP spid="55" grpId="0" animBg="1"/>
      <p:bldP spid="5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14">
            <a:extLst>
              <a:ext uri="{FF2B5EF4-FFF2-40B4-BE49-F238E27FC236}">
                <a16:creationId xmlns:a16="http://schemas.microsoft.com/office/drawing/2014/main" id="{7428969D-AC7F-4A27-F1C6-0CACAFB1343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47853" y="588174"/>
            <a:ext cx="5602228" cy="421484"/>
          </a:xfrm>
          <a:prstGeom prst="rect">
            <a:avLst/>
          </a:prstGeom>
        </p:spPr>
      </p:pic>
      <p:sp>
        <p:nvSpPr>
          <p:cNvPr id="4" name="TextBox 18">
            <a:extLst>
              <a:ext uri="{FF2B5EF4-FFF2-40B4-BE49-F238E27FC236}">
                <a16:creationId xmlns:a16="http://schemas.microsoft.com/office/drawing/2014/main" id="{16B75652-4999-B26D-1963-385B6AB0EE81}"/>
              </a:ext>
            </a:extLst>
          </p:cNvPr>
          <p:cNvSpPr txBox="1"/>
          <p:nvPr/>
        </p:nvSpPr>
        <p:spPr>
          <a:xfrm>
            <a:off x="7028898" y="532838"/>
            <a:ext cx="3901196" cy="429733"/>
          </a:xfrm>
          <a:prstGeom prst="rect">
            <a:avLst/>
          </a:prstGeom>
          <a:noFill/>
        </p:spPr>
        <p:txBody>
          <a:bodyPr wrap="square" rtlCol="0">
            <a:spAutoFit/>
          </a:bodyPr>
          <a:lstStyle/>
          <a:p>
            <a:pPr algn="ctr">
              <a:lnSpc>
                <a:spcPct val="150000"/>
              </a:lnSpc>
            </a:pPr>
            <a:r>
              <a:rPr lang="en-GB" sz="1600" dirty="0" err="1">
                <a:solidFill>
                  <a:schemeClr val="bg1"/>
                </a:solidFill>
                <a:latin typeface="Avenir Book" panose="02000503020000020003" pitchFamily="2" charset="0"/>
                <a:ea typeface="Urbanist" panose="020B0A04040200000203" pitchFamily="34" charset="77"/>
                <a:cs typeface="Urbanist" panose="020B0A04040200000203" pitchFamily="34" charset="77"/>
              </a:rPr>
              <a:t>Debat</a:t>
            </a:r>
            <a:r>
              <a:rPr lang="en-GB" sz="1600" dirty="0">
                <a:solidFill>
                  <a:schemeClr val="bg1"/>
                </a:solidFill>
                <a:latin typeface="Avenir Book" panose="02000503020000020003" pitchFamily="2" charset="0"/>
                <a:ea typeface="Urbanist" panose="020B0A04040200000203" pitchFamily="34" charset="77"/>
                <a:cs typeface="Urbanist" panose="020B0A04040200000203" pitchFamily="34" charset="77"/>
              </a:rPr>
              <a:t> in de </a:t>
            </a:r>
            <a:r>
              <a:rPr lang="en-GB" sz="1600" dirty="0" err="1">
                <a:solidFill>
                  <a:schemeClr val="bg1"/>
                </a:solidFill>
                <a:latin typeface="Avenir Book" panose="02000503020000020003" pitchFamily="2" charset="0"/>
                <a:ea typeface="Urbanist" panose="020B0A04040200000203" pitchFamily="34" charset="77"/>
                <a:cs typeface="Urbanist" panose="020B0A04040200000203" pitchFamily="34" charset="77"/>
              </a:rPr>
              <a:t>klas</a:t>
            </a:r>
            <a:endParaRPr lang="en-NL" sz="1600" dirty="0">
              <a:solidFill>
                <a:schemeClr val="bg1"/>
              </a:solidFill>
              <a:latin typeface="Avenir Book" panose="02000503020000020003" pitchFamily="2" charset="0"/>
              <a:ea typeface="Urbanist" panose="020B0A04040200000203" pitchFamily="34" charset="77"/>
              <a:cs typeface="Urbanist" panose="020B0A04040200000203" pitchFamily="34" charset="77"/>
            </a:endParaRPr>
          </a:p>
        </p:txBody>
      </p:sp>
      <p:grpSp>
        <p:nvGrpSpPr>
          <p:cNvPr id="18" name="Groep 17">
            <a:extLst>
              <a:ext uri="{FF2B5EF4-FFF2-40B4-BE49-F238E27FC236}">
                <a16:creationId xmlns:a16="http://schemas.microsoft.com/office/drawing/2014/main" id="{67DF128D-83A6-C65D-A83F-260B6FF1FDB4}"/>
              </a:ext>
            </a:extLst>
          </p:cNvPr>
          <p:cNvGrpSpPr/>
          <p:nvPr/>
        </p:nvGrpSpPr>
        <p:grpSpPr>
          <a:xfrm>
            <a:off x="6488096" y="1161417"/>
            <a:ext cx="4961985" cy="2010923"/>
            <a:chOff x="3604600" y="1158872"/>
            <a:chExt cx="4961985" cy="2010923"/>
          </a:xfrm>
        </p:grpSpPr>
        <p:pic>
          <p:nvPicPr>
            <p:cNvPr id="5" name="Afbeelding 4" descr="Afbeelding met schermopname, Rechthoek, fotolijst, omlijsting&#10;&#10;Automatisch gegenereerde beschrijving">
              <a:extLst>
                <a:ext uri="{FF2B5EF4-FFF2-40B4-BE49-F238E27FC236}">
                  <a16:creationId xmlns:a16="http://schemas.microsoft.com/office/drawing/2014/main" id="{5E27A602-54E8-66FB-DBB3-6E1E11988BE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04600" y="1158872"/>
              <a:ext cx="4961985" cy="2010923"/>
            </a:xfrm>
            <a:prstGeom prst="rect">
              <a:avLst/>
            </a:prstGeom>
          </p:spPr>
        </p:pic>
        <p:sp>
          <p:nvSpPr>
            <p:cNvPr id="6" name="TextBox 29">
              <a:extLst>
                <a:ext uri="{FF2B5EF4-FFF2-40B4-BE49-F238E27FC236}">
                  <a16:creationId xmlns:a16="http://schemas.microsoft.com/office/drawing/2014/main" id="{B92D90A5-8B56-B6B9-34E4-3AD6F8E68B60}"/>
                </a:ext>
              </a:extLst>
            </p:cNvPr>
            <p:cNvSpPr txBox="1"/>
            <p:nvPr/>
          </p:nvSpPr>
          <p:spPr>
            <a:xfrm>
              <a:off x="3943893" y="1380226"/>
              <a:ext cx="4304214" cy="1237794"/>
            </a:xfrm>
            <a:prstGeom prst="rect">
              <a:avLst/>
            </a:prstGeom>
            <a:noFill/>
            <a:effectLst>
              <a:outerShdw sx="1000" sy="1000" algn="tl" rotWithShape="0">
                <a:schemeClr val="tx2"/>
              </a:outerShdw>
            </a:effectLst>
          </p:spPr>
          <p:txBody>
            <a:bodyPr wrap="square" lIns="360000" tIns="180000" rIns="360000" bIns="180000" rtlCol="0">
              <a:spAutoFit/>
            </a:bodyPr>
            <a:lstStyle/>
            <a:p>
              <a:pPr algn="ctr">
                <a:lnSpc>
                  <a:spcPct val="150000"/>
                </a:lnSpc>
              </a:pPr>
              <a:r>
                <a:rPr lang="nl-NL" sz="1300" dirty="0">
                  <a:latin typeface="Avenir Book" panose="02000503020000020003" pitchFamily="2" charset="0"/>
                </a:rPr>
                <a:t>STELLING 2/4</a:t>
              </a:r>
            </a:p>
            <a:p>
              <a:pPr algn="ctr">
                <a:lnSpc>
                  <a:spcPct val="150000"/>
                </a:lnSpc>
              </a:pPr>
              <a:r>
                <a:rPr lang="nl-NL" sz="1300" dirty="0">
                  <a:latin typeface="Avenir Book" panose="02000503020000020003" pitchFamily="2" charset="0"/>
                  <a:cs typeface="Courier New" panose="02070309020205020404" pitchFamily="49" charset="0"/>
                </a:rPr>
                <a:t>Een school moet een leerling kunnen weigeren vanwege geloof of levensovertuiging. </a:t>
              </a:r>
              <a:endParaRPr lang="en-NL" sz="1300">
                <a:latin typeface="Avenir Book" panose="02000503020000020003" pitchFamily="2" charset="0"/>
                <a:cs typeface="Courier New" panose="02070309020205020404" pitchFamily="49" charset="0"/>
              </a:endParaRPr>
            </a:p>
          </p:txBody>
        </p:sp>
      </p:grpSp>
      <p:sp>
        <p:nvSpPr>
          <p:cNvPr id="40" name="Wolk 39">
            <a:extLst>
              <a:ext uri="{FF2B5EF4-FFF2-40B4-BE49-F238E27FC236}">
                <a16:creationId xmlns:a16="http://schemas.microsoft.com/office/drawing/2014/main" id="{92A580FC-DE1F-564F-0B38-64526BCFF0A8}"/>
              </a:ext>
            </a:extLst>
          </p:cNvPr>
          <p:cNvSpPr/>
          <p:nvPr/>
        </p:nvSpPr>
        <p:spPr>
          <a:xfrm>
            <a:off x="4240121" y="3739807"/>
            <a:ext cx="3670538" cy="2995210"/>
          </a:xfrm>
          <a:prstGeom prst="cloud">
            <a:avLst/>
          </a:prstGeom>
          <a:solidFill>
            <a:srgbClr val="6F8DC3"/>
          </a:solidFill>
          <a:ln w="571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grpSp>
        <p:nvGrpSpPr>
          <p:cNvPr id="41" name="Klok">
            <a:extLst>
              <a:ext uri="{FF2B5EF4-FFF2-40B4-BE49-F238E27FC236}">
                <a16:creationId xmlns:a16="http://schemas.microsoft.com/office/drawing/2014/main" id="{4F96EB23-168F-2266-A2B2-5E20D704346B}"/>
              </a:ext>
            </a:extLst>
          </p:cNvPr>
          <p:cNvGrpSpPr/>
          <p:nvPr/>
        </p:nvGrpSpPr>
        <p:grpSpPr>
          <a:xfrm>
            <a:off x="4784650" y="3952461"/>
            <a:ext cx="2622700" cy="2053741"/>
            <a:chOff x="7669058" y="629760"/>
            <a:chExt cx="3162817" cy="2476690"/>
          </a:xfrm>
          <a:solidFill>
            <a:srgbClr val="32549B"/>
          </a:solidFill>
        </p:grpSpPr>
        <p:sp>
          <p:nvSpPr>
            <p:cNvPr id="42" name="TextBox 18">
              <a:extLst>
                <a:ext uri="{FF2B5EF4-FFF2-40B4-BE49-F238E27FC236}">
                  <a16:creationId xmlns:a16="http://schemas.microsoft.com/office/drawing/2014/main" id="{B6B4BC60-3640-0AD7-89FB-060B7926E7E2}"/>
                </a:ext>
              </a:extLst>
            </p:cNvPr>
            <p:cNvSpPr txBox="1"/>
            <p:nvPr/>
          </p:nvSpPr>
          <p:spPr>
            <a:xfrm>
              <a:off x="8865687" y="629760"/>
              <a:ext cx="779436" cy="352603"/>
            </a:xfrm>
            <a:prstGeom prst="rect">
              <a:avLst/>
            </a:prstGeom>
            <a:noFill/>
            <a:effectLst>
              <a:outerShdw blurRad="50800" dist="38100" dir="2700000" algn="tl" rotWithShape="0">
                <a:prstClr val="black">
                  <a:alpha val="40000"/>
                </a:prstClr>
              </a:outerShdw>
            </a:effectLst>
          </p:spPr>
          <p:txBody>
            <a:bodyPr wrap="none" rtlCol="0">
              <a:spAutoFit/>
            </a:bodyPr>
            <a:lstStyle/>
            <a:p>
              <a:r>
                <a:rPr lang="en-NL" sz="1300">
                  <a:solidFill>
                    <a:schemeClr val="bg1"/>
                  </a:solidFill>
                  <a:latin typeface="Avenir Book" panose="02000503020000020003" pitchFamily="2" charset="0"/>
                </a:rPr>
                <a:t>3 min.</a:t>
              </a:r>
            </a:p>
          </p:txBody>
        </p:sp>
        <p:sp>
          <p:nvSpPr>
            <p:cNvPr id="43" name="TextBox 19">
              <a:extLst>
                <a:ext uri="{FF2B5EF4-FFF2-40B4-BE49-F238E27FC236}">
                  <a16:creationId xmlns:a16="http://schemas.microsoft.com/office/drawing/2014/main" id="{2618B780-6C03-FB7B-3E9A-9AD70525877E}"/>
                </a:ext>
              </a:extLst>
            </p:cNvPr>
            <p:cNvSpPr txBox="1"/>
            <p:nvPr/>
          </p:nvSpPr>
          <p:spPr>
            <a:xfrm>
              <a:off x="10052439" y="2753848"/>
              <a:ext cx="779436" cy="352602"/>
            </a:xfrm>
            <a:prstGeom prst="rect">
              <a:avLst/>
            </a:prstGeom>
            <a:noFill/>
            <a:effectLst>
              <a:outerShdw blurRad="50800" dist="38100" dir="2700000" algn="tl" rotWithShape="0">
                <a:prstClr val="black">
                  <a:alpha val="40000"/>
                </a:prstClr>
              </a:outerShdw>
            </a:effectLst>
          </p:spPr>
          <p:txBody>
            <a:bodyPr wrap="none" rtlCol="0">
              <a:spAutoFit/>
            </a:bodyPr>
            <a:lstStyle/>
            <a:p>
              <a:r>
                <a:rPr lang="en-NL" sz="1300">
                  <a:solidFill>
                    <a:schemeClr val="bg1"/>
                  </a:solidFill>
                  <a:latin typeface="Avenir Book" panose="02000503020000020003" pitchFamily="2" charset="0"/>
                </a:rPr>
                <a:t>1 min.</a:t>
              </a:r>
            </a:p>
          </p:txBody>
        </p:sp>
        <p:sp>
          <p:nvSpPr>
            <p:cNvPr id="44" name="TextBox 20">
              <a:extLst>
                <a:ext uri="{FF2B5EF4-FFF2-40B4-BE49-F238E27FC236}">
                  <a16:creationId xmlns:a16="http://schemas.microsoft.com/office/drawing/2014/main" id="{97BF0FD7-E2E2-F0BD-9766-A998FFE039C1}"/>
                </a:ext>
              </a:extLst>
            </p:cNvPr>
            <p:cNvSpPr txBox="1"/>
            <p:nvPr/>
          </p:nvSpPr>
          <p:spPr>
            <a:xfrm>
              <a:off x="7669058" y="2753845"/>
              <a:ext cx="779436" cy="352602"/>
            </a:xfrm>
            <a:prstGeom prst="rect">
              <a:avLst/>
            </a:prstGeom>
            <a:noFill/>
            <a:effectLst>
              <a:outerShdw blurRad="50800" dist="38100" dir="2700000" algn="tl" rotWithShape="0">
                <a:prstClr val="black">
                  <a:alpha val="40000"/>
                </a:prstClr>
              </a:outerShdw>
            </a:effectLst>
          </p:spPr>
          <p:txBody>
            <a:bodyPr wrap="none" rtlCol="0">
              <a:spAutoFit/>
            </a:bodyPr>
            <a:lstStyle/>
            <a:p>
              <a:r>
                <a:rPr lang="en-NL" sz="1300">
                  <a:solidFill>
                    <a:schemeClr val="bg1"/>
                  </a:solidFill>
                  <a:latin typeface="Avenir Book" panose="02000503020000020003" pitchFamily="2" charset="0"/>
                </a:rPr>
                <a:t>2 min.</a:t>
              </a:r>
            </a:p>
          </p:txBody>
        </p:sp>
      </p:grpSp>
      <p:grpSp>
        <p:nvGrpSpPr>
          <p:cNvPr id="45" name="Wijzer">
            <a:extLst>
              <a:ext uri="{FF2B5EF4-FFF2-40B4-BE49-F238E27FC236}">
                <a16:creationId xmlns:a16="http://schemas.microsoft.com/office/drawing/2014/main" id="{0FD0B575-C3A4-9A0F-6F60-EFB6253E9B1E}"/>
              </a:ext>
            </a:extLst>
          </p:cNvPr>
          <p:cNvGrpSpPr/>
          <p:nvPr/>
        </p:nvGrpSpPr>
        <p:grpSpPr>
          <a:xfrm>
            <a:off x="6005993" y="4306067"/>
            <a:ext cx="242739" cy="2293459"/>
            <a:chOff x="10932813" y="252309"/>
            <a:chExt cx="292728" cy="2765768"/>
          </a:xfrm>
        </p:grpSpPr>
        <p:sp>
          <p:nvSpPr>
            <p:cNvPr id="46" name="Rounded Rectangle 23">
              <a:extLst>
                <a:ext uri="{FF2B5EF4-FFF2-40B4-BE49-F238E27FC236}">
                  <a16:creationId xmlns:a16="http://schemas.microsoft.com/office/drawing/2014/main" id="{7DF9D45D-F2C6-1E49-1636-96624AD9FC0F}"/>
                </a:ext>
              </a:extLst>
            </p:cNvPr>
            <p:cNvSpPr/>
            <p:nvPr/>
          </p:nvSpPr>
          <p:spPr>
            <a:xfrm>
              <a:off x="11034944" y="252309"/>
              <a:ext cx="88467" cy="1367284"/>
            </a:xfrm>
            <a:prstGeom prst="roundRect">
              <a:avLst>
                <a:gd name="adj" fmla="val 50000"/>
              </a:avLst>
            </a:prstGeom>
            <a:solidFill>
              <a:schemeClr val="bg1"/>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47" name="Rectangle 24">
              <a:extLst>
                <a:ext uri="{FF2B5EF4-FFF2-40B4-BE49-F238E27FC236}">
                  <a16:creationId xmlns:a16="http://schemas.microsoft.com/office/drawing/2014/main" id="{D59E58AB-FC2A-0AD4-5E76-91D4E22BF059}"/>
                </a:ext>
              </a:extLst>
            </p:cNvPr>
            <p:cNvSpPr/>
            <p:nvPr/>
          </p:nvSpPr>
          <p:spPr>
            <a:xfrm>
              <a:off x="10932813" y="1650793"/>
              <a:ext cx="292728" cy="13672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48" name="Play buton">
            <a:extLst>
              <a:ext uri="{FF2B5EF4-FFF2-40B4-BE49-F238E27FC236}">
                <a16:creationId xmlns:a16="http://schemas.microsoft.com/office/drawing/2014/main" id="{24D704EA-545A-C135-BB66-27CEC3B9F81D}"/>
              </a:ext>
            </a:extLst>
          </p:cNvPr>
          <p:cNvGrpSpPr/>
          <p:nvPr/>
        </p:nvGrpSpPr>
        <p:grpSpPr>
          <a:xfrm>
            <a:off x="5913074" y="5042159"/>
            <a:ext cx="448540" cy="439472"/>
            <a:chOff x="8980451" y="1955648"/>
            <a:chExt cx="540912" cy="529976"/>
          </a:xfrm>
          <a:solidFill>
            <a:schemeClr val="bg1"/>
          </a:solidFill>
        </p:grpSpPr>
        <p:sp>
          <p:nvSpPr>
            <p:cNvPr id="49" name="Oval 26">
              <a:extLst>
                <a:ext uri="{FF2B5EF4-FFF2-40B4-BE49-F238E27FC236}">
                  <a16:creationId xmlns:a16="http://schemas.microsoft.com/office/drawing/2014/main" id="{D32C01BA-B160-CF59-B124-EFF8192807B7}"/>
                </a:ext>
              </a:extLst>
            </p:cNvPr>
            <p:cNvSpPr/>
            <p:nvPr/>
          </p:nvSpPr>
          <p:spPr>
            <a:xfrm>
              <a:off x="8980451" y="1955648"/>
              <a:ext cx="540912" cy="529976"/>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0" name="Triangle 27">
              <a:extLst>
                <a:ext uri="{FF2B5EF4-FFF2-40B4-BE49-F238E27FC236}">
                  <a16:creationId xmlns:a16="http://schemas.microsoft.com/office/drawing/2014/main" id="{48252462-0EEA-D92A-6487-296B585F49AB}"/>
                </a:ext>
              </a:extLst>
            </p:cNvPr>
            <p:cNvSpPr/>
            <p:nvPr/>
          </p:nvSpPr>
          <p:spPr>
            <a:xfrm rot="5400000">
              <a:off x="9145239" y="2138362"/>
              <a:ext cx="238837" cy="164549"/>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sp>
        <p:nvSpPr>
          <p:cNvPr id="55" name="Rechthoek 54">
            <a:extLst>
              <a:ext uri="{FF2B5EF4-FFF2-40B4-BE49-F238E27FC236}">
                <a16:creationId xmlns:a16="http://schemas.microsoft.com/office/drawing/2014/main" id="{3DC9F0EC-0960-517B-BFF9-E99AD8577267}"/>
              </a:ext>
            </a:extLst>
          </p:cNvPr>
          <p:cNvSpPr/>
          <p:nvPr/>
        </p:nvSpPr>
        <p:spPr>
          <a:xfrm>
            <a:off x="854961" y="3796667"/>
            <a:ext cx="2803143" cy="1245492"/>
          </a:xfrm>
          <a:custGeom>
            <a:avLst/>
            <a:gdLst>
              <a:gd name="connsiteX0" fmla="*/ 0 w 2803143"/>
              <a:gd name="connsiteY0" fmla="*/ 0 h 1245492"/>
              <a:gd name="connsiteX1" fmla="*/ 532597 w 2803143"/>
              <a:gd name="connsiteY1" fmla="*/ 0 h 1245492"/>
              <a:gd name="connsiteX2" fmla="*/ 1009131 w 2803143"/>
              <a:gd name="connsiteY2" fmla="*/ 0 h 1245492"/>
              <a:gd name="connsiteX3" fmla="*/ 1513697 w 2803143"/>
              <a:gd name="connsiteY3" fmla="*/ 0 h 1245492"/>
              <a:gd name="connsiteX4" fmla="*/ 2102357 w 2803143"/>
              <a:gd name="connsiteY4" fmla="*/ 0 h 1245492"/>
              <a:gd name="connsiteX5" fmla="*/ 2803143 w 2803143"/>
              <a:gd name="connsiteY5" fmla="*/ 0 h 1245492"/>
              <a:gd name="connsiteX6" fmla="*/ 2803143 w 2803143"/>
              <a:gd name="connsiteY6" fmla="*/ 390254 h 1245492"/>
              <a:gd name="connsiteX7" fmla="*/ 2803143 w 2803143"/>
              <a:gd name="connsiteY7" fmla="*/ 768053 h 1245492"/>
              <a:gd name="connsiteX8" fmla="*/ 2803143 w 2803143"/>
              <a:gd name="connsiteY8" fmla="*/ 1245492 h 1245492"/>
              <a:gd name="connsiteX9" fmla="*/ 2242514 w 2803143"/>
              <a:gd name="connsiteY9" fmla="*/ 1245492 h 1245492"/>
              <a:gd name="connsiteX10" fmla="*/ 1737949 w 2803143"/>
              <a:gd name="connsiteY10" fmla="*/ 1245492 h 1245492"/>
              <a:gd name="connsiteX11" fmla="*/ 1121257 w 2803143"/>
              <a:gd name="connsiteY11" fmla="*/ 1245492 h 1245492"/>
              <a:gd name="connsiteX12" fmla="*/ 588660 w 2803143"/>
              <a:gd name="connsiteY12" fmla="*/ 1245492 h 1245492"/>
              <a:gd name="connsiteX13" fmla="*/ 0 w 2803143"/>
              <a:gd name="connsiteY13" fmla="*/ 1245492 h 1245492"/>
              <a:gd name="connsiteX14" fmla="*/ 0 w 2803143"/>
              <a:gd name="connsiteY14" fmla="*/ 817873 h 1245492"/>
              <a:gd name="connsiteX15" fmla="*/ 0 w 2803143"/>
              <a:gd name="connsiteY15" fmla="*/ 415164 h 1245492"/>
              <a:gd name="connsiteX16" fmla="*/ 0 w 2803143"/>
              <a:gd name="connsiteY16" fmla="*/ 0 h 1245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03143" h="1245492" fill="none" extrusionOk="0">
                <a:moveTo>
                  <a:pt x="0" y="0"/>
                </a:moveTo>
                <a:cubicBezTo>
                  <a:pt x="115808" y="-6131"/>
                  <a:pt x="364225" y="12713"/>
                  <a:pt x="532597" y="0"/>
                </a:cubicBezTo>
                <a:cubicBezTo>
                  <a:pt x="700969" y="-12713"/>
                  <a:pt x="898271" y="11047"/>
                  <a:pt x="1009131" y="0"/>
                </a:cubicBezTo>
                <a:cubicBezTo>
                  <a:pt x="1119991" y="-11047"/>
                  <a:pt x="1272861" y="49530"/>
                  <a:pt x="1513697" y="0"/>
                </a:cubicBezTo>
                <a:cubicBezTo>
                  <a:pt x="1754533" y="-49530"/>
                  <a:pt x="1907863" y="61349"/>
                  <a:pt x="2102357" y="0"/>
                </a:cubicBezTo>
                <a:cubicBezTo>
                  <a:pt x="2296851" y="-61349"/>
                  <a:pt x="2654284" y="72860"/>
                  <a:pt x="2803143" y="0"/>
                </a:cubicBezTo>
                <a:cubicBezTo>
                  <a:pt x="2828038" y="131184"/>
                  <a:pt x="2786337" y="297238"/>
                  <a:pt x="2803143" y="390254"/>
                </a:cubicBezTo>
                <a:cubicBezTo>
                  <a:pt x="2819949" y="483270"/>
                  <a:pt x="2797700" y="680807"/>
                  <a:pt x="2803143" y="768053"/>
                </a:cubicBezTo>
                <a:cubicBezTo>
                  <a:pt x="2808586" y="855299"/>
                  <a:pt x="2765240" y="1035562"/>
                  <a:pt x="2803143" y="1245492"/>
                </a:cubicBezTo>
                <a:cubicBezTo>
                  <a:pt x="2546341" y="1252388"/>
                  <a:pt x="2469390" y="1205495"/>
                  <a:pt x="2242514" y="1245492"/>
                </a:cubicBezTo>
                <a:cubicBezTo>
                  <a:pt x="2015638" y="1285489"/>
                  <a:pt x="1981839" y="1243265"/>
                  <a:pt x="1737949" y="1245492"/>
                </a:cubicBezTo>
                <a:cubicBezTo>
                  <a:pt x="1494059" y="1247719"/>
                  <a:pt x="1418624" y="1199737"/>
                  <a:pt x="1121257" y="1245492"/>
                </a:cubicBezTo>
                <a:cubicBezTo>
                  <a:pt x="823890" y="1291247"/>
                  <a:pt x="806279" y="1185005"/>
                  <a:pt x="588660" y="1245492"/>
                </a:cubicBezTo>
                <a:cubicBezTo>
                  <a:pt x="371041" y="1305979"/>
                  <a:pt x="198506" y="1221641"/>
                  <a:pt x="0" y="1245492"/>
                </a:cubicBezTo>
                <a:cubicBezTo>
                  <a:pt x="-47657" y="1078521"/>
                  <a:pt x="5417" y="1005906"/>
                  <a:pt x="0" y="817873"/>
                </a:cubicBezTo>
                <a:cubicBezTo>
                  <a:pt x="-5417" y="629840"/>
                  <a:pt x="28963" y="579394"/>
                  <a:pt x="0" y="415164"/>
                </a:cubicBezTo>
                <a:cubicBezTo>
                  <a:pt x="-28963" y="250934"/>
                  <a:pt x="44455" y="193465"/>
                  <a:pt x="0" y="0"/>
                </a:cubicBezTo>
                <a:close/>
              </a:path>
              <a:path w="2803143" h="1245492" stroke="0" extrusionOk="0">
                <a:moveTo>
                  <a:pt x="0" y="0"/>
                </a:moveTo>
                <a:cubicBezTo>
                  <a:pt x="132364" y="-46163"/>
                  <a:pt x="359458" y="32505"/>
                  <a:pt x="532597" y="0"/>
                </a:cubicBezTo>
                <a:cubicBezTo>
                  <a:pt x="705736" y="-32505"/>
                  <a:pt x="876100" y="27287"/>
                  <a:pt x="1009131" y="0"/>
                </a:cubicBezTo>
                <a:cubicBezTo>
                  <a:pt x="1142162" y="-27287"/>
                  <a:pt x="1456729" y="70961"/>
                  <a:pt x="1625823" y="0"/>
                </a:cubicBezTo>
                <a:cubicBezTo>
                  <a:pt x="1794917" y="-70961"/>
                  <a:pt x="1950924" y="16569"/>
                  <a:pt x="2158420" y="0"/>
                </a:cubicBezTo>
                <a:cubicBezTo>
                  <a:pt x="2365916" y="-16569"/>
                  <a:pt x="2611790" y="18629"/>
                  <a:pt x="2803143" y="0"/>
                </a:cubicBezTo>
                <a:cubicBezTo>
                  <a:pt x="2813833" y="182316"/>
                  <a:pt x="2791217" y="253883"/>
                  <a:pt x="2803143" y="440074"/>
                </a:cubicBezTo>
                <a:cubicBezTo>
                  <a:pt x="2815069" y="626265"/>
                  <a:pt x="2768809" y="762342"/>
                  <a:pt x="2803143" y="855238"/>
                </a:cubicBezTo>
                <a:cubicBezTo>
                  <a:pt x="2837477" y="948134"/>
                  <a:pt x="2772612" y="1051929"/>
                  <a:pt x="2803143" y="1245492"/>
                </a:cubicBezTo>
                <a:cubicBezTo>
                  <a:pt x="2556890" y="1261080"/>
                  <a:pt x="2438675" y="1203760"/>
                  <a:pt x="2298577" y="1245492"/>
                </a:cubicBezTo>
                <a:cubicBezTo>
                  <a:pt x="2158479" y="1287224"/>
                  <a:pt x="2017646" y="1234364"/>
                  <a:pt x="1737949" y="1245492"/>
                </a:cubicBezTo>
                <a:cubicBezTo>
                  <a:pt x="1458252" y="1256620"/>
                  <a:pt x="1380365" y="1182948"/>
                  <a:pt x="1177320" y="1245492"/>
                </a:cubicBezTo>
                <a:cubicBezTo>
                  <a:pt x="974275" y="1308036"/>
                  <a:pt x="849649" y="1190064"/>
                  <a:pt x="644723" y="1245492"/>
                </a:cubicBezTo>
                <a:cubicBezTo>
                  <a:pt x="439797" y="1300920"/>
                  <a:pt x="287591" y="1169464"/>
                  <a:pt x="0" y="1245492"/>
                </a:cubicBezTo>
                <a:cubicBezTo>
                  <a:pt x="-4573" y="1029269"/>
                  <a:pt x="2570" y="997955"/>
                  <a:pt x="0" y="805418"/>
                </a:cubicBezTo>
                <a:cubicBezTo>
                  <a:pt x="-2570" y="612881"/>
                  <a:pt x="34757" y="541164"/>
                  <a:pt x="0" y="365344"/>
                </a:cubicBezTo>
                <a:cubicBezTo>
                  <a:pt x="-34757" y="189524"/>
                  <a:pt x="14834" y="95855"/>
                  <a:pt x="0" y="0"/>
                </a:cubicBezTo>
                <a:close/>
              </a:path>
            </a:pathLst>
          </a:custGeom>
          <a:solidFill>
            <a:srgbClr val="E50B7E"/>
          </a:solidFill>
          <a:ln w="28575">
            <a:solidFill>
              <a:schemeClr val="tx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pic>
        <p:nvPicPr>
          <p:cNvPr id="58" name="Graphic 57" descr="Duim omhoog met effen opvulling">
            <a:extLst>
              <a:ext uri="{FF2B5EF4-FFF2-40B4-BE49-F238E27FC236}">
                <a16:creationId xmlns:a16="http://schemas.microsoft.com/office/drawing/2014/main" id="{57BAE343-7425-4FE5-E1F2-59943EC9FBD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21413511">
            <a:off x="1313958" y="4245233"/>
            <a:ext cx="348359" cy="348359"/>
          </a:xfrm>
          <a:prstGeom prst="rect">
            <a:avLst/>
          </a:prstGeom>
        </p:spPr>
      </p:pic>
      <p:sp>
        <p:nvSpPr>
          <p:cNvPr id="59" name="Rechthoek 58">
            <a:extLst>
              <a:ext uri="{FF2B5EF4-FFF2-40B4-BE49-F238E27FC236}">
                <a16:creationId xmlns:a16="http://schemas.microsoft.com/office/drawing/2014/main" id="{C2EAE9A0-E6A6-444A-41DA-909C6778B26E}"/>
              </a:ext>
            </a:extLst>
          </p:cNvPr>
          <p:cNvSpPr/>
          <p:nvPr/>
        </p:nvSpPr>
        <p:spPr>
          <a:xfrm>
            <a:off x="8492676" y="3739807"/>
            <a:ext cx="2803143" cy="1245492"/>
          </a:xfrm>
          <a:custGeom>
            <a:avLst/>
            <a:gdLst>
              <a:gd name="connsiteX0" fmla="*/ 0 w 2803143"/>
              <a:gd name="connsiteY0" fmla="*/ 0 h 1245492"/>
              <a:gd name="connsiteX1" fmla="*/ 532597 w 2803143"/>
              <a:gd name="connsiteY1" fmla="*/ 0 h 1245492"/>
              <a:gd name="connsiteX2" fmla="*/ 1009131 w 2803143"/>
              <a:gd name="connsiteY2" fmla="*/ 0 h 1245492"/>
              <a:gd name="connsiteX3" fmla="*/ 1513697 w 2803143"/>
              <a:gd name="connsiteY3" fmla="*/ 0 h 1245492"/>
              <a:gd name="connsiteX4" fmla="*/ 2102357 w 2803143"/>
              <a:gd name="connsiteY4" fmla="*/ 0 h 1245492"/>
              <a:gd name="connsiteX5" fmla="*/ 2803143 w 2803143"/>
              <a:gd name="connsiteY5" fmla="*/ 0 h 1245492"/>
              <a:gd name="connsiteX6" fmla="*/ 2803143 w 2803143"/>
              <a:gd name="connsiteY6" fmla="*/ 390254 h 1245492"/>
              <a:gd name="connsiteX7" fmla="*/ 2803143 w 2803143"/>
              <a:gd name="connsiteY7" fmla="*/ 768053 h 1245492"/>
              <a:gd name="connsiteX8" fmla="*/ 2803143 w 2803143"/>
              <a:gd name="connsiteY8" fmla="*/ 1245492 h 1245492"/>
              <a:gd name="connsiteX9" fmla="*/ 2242514 w 2803143"/>
              <a:gd name="connsiteY9" fmla="*/ 1245492 h 1245492"/>
              <a:gd name="connsiteX10" fmla="*/ 1737949 w 2803143"/>
              <a:gd name="connsiteY10" fmla="*/ 1245492 h 1245492"/>
              <a:gd name="connsiteX11" fmla="*/ 1121257 w 2803143"/>
              <a:gd name="connsiteY11" fmla="*/ 1245492 h 1245492"/>
              <a:gd name="connsiteX12" fmla="*/ 588660 w 2803143"/>
              <a:gd name="connsiteY12" fmla="*/ 1245492 h 1245492"/>
              <a:gd name="connsiteX13" fmla="*/ 0 w 2803143"/>
              <a:gd name="connsiteY13" fmla="*/ 1245492 h 1245492"/>
              <a:gd name="connsiteX14" fmla="*/ 0 w 2803143"/>
              <a:gd name="connsiteY14" fmla="*/ 817873 h 1245492"/>
              <a:gd name="connsiteX15" fmla="*/ 0 w 2803143"/>
              <a:gd name="connsiteY15" fmla="*/ 415164 h 1245492"/>
              <a:gd name="connsiteX16" fmla="*/ 0 w 2803143"/>
              <a:gd name="connsiteY16" fmla="*/ 0 h 1245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03143" h="1245492" fill="none" extrusionOk="0">
                <a:moveTo>
                  <a:pt x="0" y="0"/>
                </a:moveTo>
                <a:cubicBezTo>
                  <a:pt x="115808" y="-6131"/>
                  <a:pt x="364225" y="12713"/>
                  <a:pt x="532597" y="0"/>
                </a:cubicBezTo>
                <a:cubicBezTo>
                  <a:pt x="700969" y="-12713"/>
                  <a:pt x="898271" y="11047"/>
                  <a:pt x="1009131" y="0"/>
                </a:cubicBezTo>
                <a:cubicBezTo>
                  <a:pt x="1119991" y="-11047"/>
                  <a:pt x="1272861" y="49530"/>
                  <a:pt x="1513697" y="0"/>
                </a:cubicBezTo>
                <a:cubicBezTo>
                  <a:pt x="1754533" y="-49530"/>
                  <a:pt x="1907863" y="61349"/>
                  <a:pt x="2102357" y="0"/>
                </a:cubicBezTo>
                <a:cubicBezTo>
                  <a:pt x="2296851" y="-61349"/>
                  <a:pt x="2654284" y="72860"/>
                  <a:pt x="2803143" y="0"/>
                </a:cubicBezTo>
                <a:cubicBezTo>
                  <a:pt x="2828038" y="131184"/>
                  <a:pt x="2786337" y="297238"/>
                  <a:pt x="2803143" y="390254"/>
                </a:cubicBezTo>
                <a:cubicBezTo>
                  <a:pt x="2819949" y="483270"/>
                  <a:pt x="2797700" y="680807"/>
                  <a:pt x="2803143" y="768053"/>
                </a:cubicBezTo>
                <a:cubicBezTo>
                  <a:pt x="2808586" y="855299"/>
                  <a:pt x="2765240" y="1035562"/>
                  <a:pt x="2803143" y="1245492"/>
                </a:cubicBezTo>
                <a:cubicBezTo>
                  <a:pt x="2546341" y="1252388"/>
                  <a:pt x="2469390" y="1205495"/>
                  <a:pt x="2242514" y="1245492"/>
                </a:cubicBezTo>
                <a:cubicBezTo>
                  <a:pt x="2015638" y="1285489"/>
                  <a:pt x="1981839" y="1243265"/>
                  <a:pt x="1737949" y="1245492"/>
                </a:cubicBezTo>
                <a:cubicBezTo>
                  <a:pt x="1494059" y="1247719"/>
                  <a:pt x="1418624" y="1199737"/>
                  <a:pt x="1121257" y="1245492"/>
                </a:cubicBezTo>
                <a:cubicBezTo>
                  <a:pt x="823890" y="1291247"/>
                  <a:pt x="806279" y="1185005"/>
                  <a:pt x="588660" y="1245492"/>
                </a:cubicBezTo>
                <a:cubicBezTo>
                  <a:pt x="371041" y="1305979"/>
                  <a:pt x="198506" y="1221641"/>
                  <a:pt x="0" y="1245492"/>
                </a:cubicBezTo>
                <a:cubicBezTo>
                  <a:pt x="-47657" y="1078521"/>
                  <a:pt x="5417" y="1005906"/>
                  <a:pt x="0" y="817873"/>
                </a:cubicBezTo>
                <a:cubicBezTo>
                  <a:pt x="-5417" y="629840"/>
                  <a:pt x="28963" y="579394"/>
                  <a:pt x="0" y="415164"/>
                </a:cubicBezTo>
                <a:cubicBezTo>
                  <a:pt x="-28963" y="250934"/>
                  <a:pt x="44455" y="193465"/>
                  <a:pt x="0" y="0"/>
                </a:cubicBezTo>
                <a:close/>
              </a:path>
              <a:path w="2803143" h="1245492" stroke="0" extrusionOk="0">
                <a:moveTo>
                  <a:pt x="0" y="0"/>
                </a:moveTo>
                <a:cubicBezTo>
                  <a:pt x="132364" y="-46163"/>
                  <a:pt x="359458" y="32505"/>
                  <a:pt x="532597" y="0"/>
                </a:cubicBezTo>
                <a:cubicBezTo>
                  <a:pt x="705736" y="-32505"/>
                  <a:pt x="876100" y="27287"/>
                  <a:pt x="1009131" y="0"/>
                </a:cubicBezTo>
                <a:cubicBezTo>
                  <a:pt x="1142162" y="-27287"/>
                  <a:pt x="1456729" y="70961"/>
                  <a:pt x="1625823" y="0"/>
                </a:cubicBezTo>
                <a:cubicBezTo>
                  <a:pt x="1794917" y="-70961"/>
                  <a:pt x="1950924" y="16569"/>
                  <a:pt x="2158420" y="0"/>
                </a:cubicBezTo>
                <a:cubicBezTo>
                  <a:pt x="2365916" y="-16569"/>
                  <a:pt x="2611790" y="18629"/>
                  <a:pt x="2803143" y="0"/>
                </a:cubicBezTo>
                <a:cubicBezTo>
                  <a:pt x="2813833" y="182316"/>
                  <a:pt x="2791217" y="253883"/>
                  <a:pt x="2803143" y="440074"/>
                </a:cubicBezTo>
                <a:cubicBezTo>
                  <a:pt x="2815069" y="626265"/>
                  <a:pt x="2768809" y="762342"/>
                  <a:pt x="2803143" y="855238"/>
                </a:cubicBezTo>
                <a:cubicBezTo>
                  <a:pt x="2837477" y="948134"/>
                  <a:pt x="2772612" y="1051929"/>
                  <a:pt x="2803143" y="1245492"/>
                </a:cubicBezTo>
                <a:cubicBezTo>
                  <a:pt x="2556890" y="1261080"/>
                  <a:pt x="2438675" y="1203760"/>
                  <a:pt x="2298577" y="1245492"/>
                </a:cubicBezTo>
                <a:cubicBezTo>
                  <a:pt x="2158479" y="1287224"/>
                  <a:pt x="2017646" y="1234364"/>
                  <a:pt x="1737949" y="1245492"/>
                </a:cubicBezTo>
                <a:cubicBezTo>
                  <a:pt x="1458252" y="1256620"/>
                  <a:pt x="1380365" y="1182948"/>
                  <a:pt x="1177320" y="1245492"/>
                </a:cubicBezTo>
                <a:cubicBezTo>
                  <a:pt x="974275" y="1308036"/>
                  <a:pt x="849649" y="1190064"/>
                  <a:pt x="644723" y="1245492"/>
                </a:cubicBezTo>
                <a:cubicBezTo>
                  <a:pt x="439797" y="1300920"/>
                  <a:pt x="287591" y="1169464"/>
                  <a:pt x="0" y="1245492"/>
                </a:cubicBezTo>
                <a:cubicBezTo>
                  <a:pt x="-4573" y="1029269"/>
                  <a:pt x="2570" y="997955"/>
                  <a:pt x="0" y="805418"/>
                </a:cubicBezTo>
                <a:cubicBezTo>
                  <a:pt x="-2570" y="612881"/>
                  <a:pt x="34757" y="541164"/>
                  <a:pt x="0" y="365344"/>
                </a:cubicBezTo>
                <a:cubicBezTo>
                  <a:pt x="-34757" y="189524"/>
                  <a:pt x="14834" y="95855"/>
                  <a:pt x="0" y="0"/>
                </a:cubicBezTo>
                <a:close/>
              </a:path>
            </a:pathLst>
          </a:custGeom>
          <a:solidFill>
            <a:srgbClr val="E50B7E"/>
          </a:solidFill>
          <a:ln w="28575">
            <a:solidFill>
              <a:schemeClr val="tx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pic>
        <p:nvPicPr>
          <p:cNvPr id="60" name="Graphic 59" descr="Duim omlaag met effen opvulling">
            <a:extLst>
              <a:ext uri="{FF2B5EF4-FFF2-40B4-BE49-F238E27FC236}">
                <a16:creationId xmlns:a16="http://schemas.microsoft.com/office/drawing/2014/main" id="{D4FF0D37-1A0F-9CB4-EA78-30BBB6B1DDC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flipH="1">
            <a:off x="8868080" y="4224391"/>
            <a:ext cx="390043" cy="390043"/>
          </a:xfrm>
          <a:prstGeom prst="rect">
            <a:avLst/>
          </a:prstGeom>
        </p:spPr>
      </p:pic>
      <p:sp>
        <p:nvSpPr>
          <p:cNvPr id="61" name="Tekstvak 60">
            <a:extLst>
              <a:ext uri="{FF2B5EF4-FFF2-40B4-BE49-F238E27FC236}">
                <a16:creationId xmlns:a16="http://schemas.microsoft.com/office/drawing/2014/main" id="{258A459C-7C74-00DF-9081-8FBB91606235}"/>
              </a:ext>
            </a:extLst>
          </p:cNvPr>
          <p:cNvSpPr txBox="1"/>
          <p:nvPr/>
        </p:nvSpPr>
        <p:spPr>
          <a:xfrm>
            <a:off x="1687280" y="4256253"/>
            <a:ext cx="1250279" cy="369332"/>
          </a:xfrm>
          <a:prstGeom prst="rect">
            <a:avLst/>
          </a:prstGeom>
          <a:noFill/>
        </p:spPr>
        <p:txBody>
          <a:bodyPr wrap="none" rtlCol="0">
            <a:spAutoFit/>
          </a:bodyPr>
          <a:lstStyle/>
          <a:p>
            <a:r>
              <a:rPr lang="nl-NL" spc="300" dirty="0">
                <a:solidFill>
                  <a:schemeClr val="bg1"/>
                </a:solidFill>
              </a:rPr>
              <a:t>B. EENS</a:t>
            </a:r>
          </a:p>
        </p:txBody>
      </p:sp>
      <p:sp>
        <p:nvSpPr>
          <p:cNvPr id="62" name="Tekstvak 61">
            <a:extLst>
              <a:ext uri="{FF2B5EF4-FFF2-40B4-BE49-F238E27FC236}">
                <a16:creationId xmlns:a16="http://schemas.microsoft.com/office/drawing/2014/main" id="{2B8C6C60-4F58-956E-6C94-02EE749E32C8}"/>
              </a:ext>
            </a:extLst>
          </p:cNvPr>
          <p:cNvSpPr txBox="1"/>
          <p:nvPr/>
        </p:nvSpPr>
        <p:spPr>
          <a:xfrm>
            <a:off x="9251863" y="4200189"/>
            <a:ext cx="1678088" cy="369332"/>
          </a:xfrm>
          <a:prstGeom prst="rect">
            <a:avLst/>
          </a:prstGeom>
          <a:noFill/>
        </p:spPr>
        <p:txBody>
          <a:bodyPr wrap="none" rtlCol="0">
            <a:spAutoFit/>
          </a:bodyPr>
          <a:lstStyle/>
          <a:p>
            <a:r>
              <a:rPr lang="nl-NL" spc="300" dirty="0">
                <a:solidFill>
                  <a:schemeClr val="bg1"/>
                </a:solidFill>
              </a:rPr>
              <a:t>C. ONEENS</a:t>
            </a:r>
          </a:p>
        </p:txBody>
      </p:sp>
      <p:sp>
        <p:nvSpPr>
          <p:cNvPr id="2" name="TextBox 2">
            <a:extLst>
              <a:ext uri="{FF2B5EF4-FFF2-40B4-BE49-F238E27FC236}">
                <a16:creationId xmlns:a16="http://schemas.microsoft.com/office/drawing/2014/main" id="{5479A3EA-D704-30D6-D253-2D7A80D9F66B}"/>
              </a:ext>
            </a:extLst>
          </p:cNvPr>
          <p:cNvSpPr txBox="1"/>
          <p:nvPr/>
        </p:nvSpPr>
        <p:spPr>
          <a:xfrm>
            <a:off x="1996088" y="592949"/>
            <a:ext cx="2053383" cy="423449"/>
          </a:xfrm>
          <a:prstGeom prst="rect">
            <a:avLst/>
          </a:prstGeom>
          <a:noFill/>
        </p:spPr>
        <p:txBody>
          <a:bodyPr wrap="none" rtlCol="0">
            <a:spAutoFit/>
          </a:bodyPr>
          <a:lstStyle/>
          <a:p>
            <a:pPr algn="l">
              <a:lnSpc>
                <a:spcPct val="150000"/>
              </a:lnSpc>
            </a:pPr>
            <a:r>
              <a:rPr lang="en-GB" sz="1600" b="1" dirty="0">
                <a:solidFill>
                  <a:srgbClr val="2853A1"/>
                </a:solidFill>
                <a:latin typeface="Urbanist" panose="020B0A04040200000203" pitchFamily="34" charset="77"/>
                <a:ea typeface="Urbanist" panose="020B0A04040200000203" pitchFamily="34" charset="77"/>
                <a:cs typeface="Urbanist" panose="020B0A04040200000203" pitchFamily="34" charset="77"/>
              </a:rPr>
              <a:t>LAAT JE STEM HOREN</a:t>
            </a:r>
            <a:endParaRPr lang="en-NL" sz="1600" b="1" dirty="0">
              <a:solidFill>
                <a:srgbClr val="2853A1"/>
              </a:solidFill>
              <a:latin typeface="Urbanist" panose="020B0A04040200000203" pitchFamily="34" charset="77"/>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8510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ppt_x"/>
                                          </p:val>
                                        </p:tav>
                                        <p:tav tm="100000">
                                          <p:val>
                                            <p:strVal val="#ppt_x"/>
                                          </p:val>
                                        </p:tav>
                                      </p:tavLst>
                                    </p:anim>
                                    <p:anim calcmode="lin" valueType="num">
                                      <p:cBhvr additive="base">
                                        <p:cTn id="8" dur="500" fill="hold"/>
                                        <p:tgtEl>
                                          <p:spTgt spid="41"/>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5"/>
                                        </p:tgtEl>
                                        <p:attrNameLst>
                                          <p:attrName>style.visibility</p:attrName>
                                        </p:attrNameLst>
                                      </p:cBhvr>
                                      <p:to>
                                        <p:strVal val="visible"/>
                                      </p:to>
                                    </p:set>
                                    <p:anim calcmode="lin" valueType="num">
                                      <p:cBhvr additive="base">
                                        <p:cTn id="11" dur="500" fill="hold"/>
                                        <p:tgtEl>
                                          <p:spTgt spid="45"/>
                                        </p:tgtEl>
                                        <p:attrNameLst>
                                          <p:attrName>ppt_x</p:attrName>
                                        </p:attrNameLst>
                                      </p:cBhvr>
                                      <p:tavLst>
                                        <p:tav tm="0">
                                          <p:val>
                                            <p:strVal val="#ppt_x"/>
                                          </p:val>
                                        </p:tav>
                                        <p:tav tm="100000">
                                          <p:val>
                                            <p:strVal val="#ppt_x"/>
                                          </p:val>
                                        </p:tav>
                                      </p:tavLst>
                                    </p:anim>
                                    <p:anim calcmode="lin" valueType="num">
                                      <p:cBhvr additive="base">
                                        <p:cTn id="12" dur="500" fill="hold"/>
                                        <p:tgtEl>
                                          <p:spTgt spid="4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8"/>
                                        </p:tgtEl>
                                        <p:attrNameLst>
                                          <p:attrName>style.visibility</p:attrName>
                                        </p:attrNameLst>
                                      </p:cBhvr>
                                      <p:to>
                                        <p:strVal val="visible"/>
                                      </p:to>
                                    </p:set>
                                    <p:anim calcmode="lin" valueType="num">
                                      <p:cBhvr additive="base">
                                        <p:cTn id="15" dur="500" fill="hold"/>
                                        <p:tgtEl>
                                          <p:spTgt spid="48"/>
                                        </p:tgtEl>
                                        <p:attrNameLst>
                                          <p:attrName>ppt_x</p:attrName>
                                        </p:attrNameLst>
                                      </p:cBhvr>
                                      <p:tavLst>
                                        <p:tav tm="0">
                                          <p:val>
                                            <p:strVal val="#ppt_x"/>
                                          </p:val>
                                        </p:tav>
                                        <p:tav tm="100000">
                                          <p:val>
                                            <p:strVal val="#ppt_x"/>
                                          </p:val>
                                        </p:tav>
                                      </p:tavLst>
                                    </p:anim>
                                    <p:anim calcmode="lin" valueType="num">
                                      <p:cBhvr additive="base">
                                        <p:cTn id="16"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9" restart="whenNotActive" fill="hold" evtFilter="cancelBubble" nodeType="interactiveSeq">
                <p:stCondLst>
                  <p:cond evt="onClick" delay="0">
                    <p:tgtEl>
                      <p:spTgt spid="48"/>
                    </p:tgtEl>
                  </p:cond>
                </p:stCondLst>
                <p:endSync evt="end" delay="0">
                  <p:rtn val="all"/>
                </p:endSync>
                <p:childTnLst>
                  <p:par>
                    <p:cTn id="30" fill="hold">
                      <p:stCondLst>
                        <p:cond delay="0"/>
                      </p:stCondLst>
                      <p:childTnLst>
                        <p:par>
                          <p:cTn id="31" fill="hold">
                            <p:stCondLst>
                              <p:cond delay="0"/>
                            </p:stCondLst>
                            <p:childTnLst>
                              <p:par>
                                <p:cTn id="32" presetID="6" presetClass="emph" presetSubtype="0" autoRev="1" fill="hold" nodeType="withEffect">
                                  <p:stCondLst>
                                    <p:cond delay="0"/>
                                  </p:stCondLst>
                                  <p:childTnLst>
                                    <p:animScale>
                                      <p:cBhvr>
                                        <p:cTn id="33" dur="100" fill="hold"/>
                                        <p:tgtEl>
                                          <p:spTgt spid="48"/>
                                        </p:tgtEl>
                                      </p:cBhvr>
                                      <p:by x="75000" y="75000"/>
                                    </p:animScale>
                                  </p:childTnLst>
                                </p:cTn>
                              </p:par>
                            </p:childTnLst>
                          </p:cTn>
                        </p:par>
                        <p:par>
                          <p:cTn id="34" fill="hold">
                            <p:stCondLst>
                              <p:cond delay="200"/>
                            </p:stCondLst>
                            <p:childTnLst>
                              <p:par>
                                <p:cTn id="35" presetID="8" presetClass="emph" presetSubtype="0" fill="hold" nodeType="afterEffect">
                                  <p:stCondLst>
                                    <p:cond delay="0"/>
                                  </p:stCondLst>
                                  <p:childTnLst>
                                    <p:animRot by="21600000">
                                      <p:cBhvr>
                                        <p:cTn id="36" dur="180000" fill="hold"/>
                                        <p:tgtEl>
                                          <p:spTgt spid="45"/>
                                        </p:tgtEl>
                                        <p:attrNameLst>
                                          <p:attrName>r</p:attrName>
                                        </p:attrNameLst>
                                      </p:cBhvr>
                                    </p:animRot>
                                  </p:childTnLst>
                                </p:cTn>
                              </p:par>
                            </p:childTnLst>
                          </p:cTn>
                        </p:par>
                      </p:childTnLst>
                    </p:cTn>
                  </p:par>
                </p:childTnLst>
              </p:cTn>
              <p:nextCondLst>
                <p:cond evt="onClick" delay="0">
                  <p:tgtEl>
                    <p:spTgt spid="48"/>
                  </p:tgtEl>
                </p:cond>
              </p:nextCondLst>
            </p:seq>
          </p:childTnLst>
        </p:cTn>
      </p:par>
    </p:tnLst>
    <p:bldLst>
      <p:bldP spid="55" grpId="0" animBg="1"/>
      <p:bldP spid="5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14">
            <a:extLst>
              <a:ext uri="{FF2B5EF4-FFF2-40B4-BE49-F238E27FC236}">
                <a16:creationId xmlns:a16="http://schemas.microsoft.com/office/drawing/2014/main" id="{7428969D-AC7F-4A27-F1C6-0CACAFB1343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47853" y="588174"/>
            <a:ext cx="5602228" cy="421484"/>
          </a:xfrm>
          <a:prstGeom prst="rect">
            <a:avLst/>
          </a:prstGeom>
        </p:spPr>
      </p:pic>
      <p:sp>
        <p:nvSpPr>
          <p:cNvPr id="4" name="TextBox 18">
            <a:extLst>
              <a:ext uri="{FF2B5EF4-FFF2-40B4-BE49-F238E27FC236}">
                <a16:creationId xmlns:a16="http://schemas.microsoft.com/office/drawing/2014/main" id="{16B75652-4999-B26D-1963-385B6AB0EE81}"/>
              </a:ext>
            </a:extLst>
          </p:cNvPr>
          <p:cNvSpPr txBox="1"/>
          <p:nvPr/>
        </p:nvSpPr>
        <p:spPr>
          <a:xfrm>
            <a:off x="7028898" y="532838"/>
            <a:ext cx="3901196" cy="429733"/>
          </a:xfrm>
          <a:prstGeom prst="rect">
            <a:avLst/>
          </a:prstGeom>
          <a:noFill/>
        </p:spPr>
        <p:txBody>
          <a:bodyPr wrap="square" rtlCol="0">
            <a:spAutoFit/>
          </a:bodyPr>
          <a:lstStyle/>
          <a:p>
            <a:pPr algn="ctr">
              <a:lnSpc>
                <a:spcPct val="150000"/>
              </a:lnSpc>
            </a:pPr>
            <a:r>
              <a:rPr lang="en-GB" sz="1600" dirty="0" err="1">
                <a:solidFill>
                  <a:schemeClr val="bg1"/>
                </a:solidFill>
                <a:latin typeface="Avenir Book" panose="02000503020000020003" pitchFamily="2" charset="0"/>
                <a:ea typeface="Urbanist" panose="020B0A04040200000203" pitchFamily="34" charset="77"/>
                <a:cs typeface="Urbanist" panose="020B0A04040200000203" pitchFamily="34" charset="77"/>
              </a:rPr>
              <a:t>Debat</a:t>
            </a:r>
            <a:r>
              <a:rPr lang="en-GB" sz="1600" dirty="0">
                <a:solidFill>
                  <a:schemeClr val="bg1"/>
                </a:solidFill>
                <a:latin typeface="Avenir Book" panose="02000503020000020003" pitchFamily="2" charset="0"/>
                <a:ea typeface="Urbanist" panose="020B0A04040200000203" pitchFamily="34" charset="77"/>
                <a:cs typeface="Urbanist" panose="020B0A04040200000203" pitchFamily="34" charset="77"/>
              </a:rPr>
              <a:t> in de </a:t>
            </a:r>
            <a:r>
              <a:rPr lang="en-GB" sz="1600" dirty="0" err="1">
                <a:solidFill>
                  <a:schemeClr val="bg1"/>
                </a:solidFill>
                <a:latin typeface="Avenir Book" panose="02000503020000020003" pitchFamily="2" charset="0"/>
                <a:ea typeface="Urbanist" panose="020B0A04040200000203" pitchFamily="34" charset="77"/>
                <a:cs typeface="Urbanist" panose="020B0A04040200000203" pitchFamily="34" charset="77"/>
              </a:rPr>
              <a:t>klas</a:t>
            </a:r>
            <a:endParaRPr lang="en-NL" sz="1600" dirty="0">
              <a:solidFill>
                <a:schemeClr val="bg1"/>
              </a:solidFill>
              <a:latin typeface="Avenir Book" panose="02000503020000020003" pitchFamily="2" charset="0"/>
              <a:ea typeface="Urbanist" panose="020B0A04040200000203" pitchFamily="34" charset="77"/>
              <a:cs typeface="Urbanist" panose="020B0A04040200000203" pitchFamily="34" charset="77"/>
            </a:endParaRPr>
          </a:p>
        </p:txBody>
      </p:sp>
      <p:grpSp>
        <p:nvGrpSpPr>
          <p:cNvPr id="18" name="Groep 17">
            <a:extLst>
              <a:ext uri="{FF2B5EF4-FFF2-40B4-BE49-F238E27FC236}">
                <a16:creationId xmlns:a16="http://schemas.microsoft.com/office/drawing/2014/main" id="{67DF128D-83A6-C65D-A83F-260B6FF1FDB4}"/>
              </a:ext>
            </a:extLst>
          </p:cNvPr>
          <p:cNvGrpSpPr/>
          <p:nvPr/>
        </p:nvGrpSpPr>
        <p:grpSpPr>
          <a:xfrm>
            <a:off x="6488096" y="1161417"/>
            <a:ext cx="4961985" cy="2010923"/>
            <a:chOff x="3604600" y="1158872"/>
            <a:chExt cx="4961985" cy="2010923"/>
          </a:xfrm>
        </p:grpSpPr>
        <p:pic>
          <p:nvPicPr>
            <p:cNvPr id="5" name="Afbeelding 4" descr="Afbeelding met schermopname, Rechthoek, fotolijst, omlijsting&#10;&#10;Automatisch gegenereerde beschrijving">
              <a:extLst>
                <a:ext uri="{FF2B5EF4-FFF2-40B4-BE49-F238E27FC236}">
                  <a16:creationId xmlns:a16="http://schemas.microsoft.com/office/drawing/2014/main" id="{5E27A602-54E8-66FB-DBB3-6E1E11988BE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04600" y="1158872"/>
              <a:ext cx="4961985" cy="2010923"/>
            </a:xfrm>
            <a:prstGeom prst="rect">
              <a:avLst/>
            </a:prstGeom>
          </p:spPr>
        </p:pic>
        <p:sp>
          <p:nvSpPr>
            <p:cNvPr id="6" name="TextBox 29">
              <a:extLst>
                <a:ext uri="{FF2B5EF4-FFF2-40B4-BE49-F238E27FC236}">
                  <a16:creationId xmlns:a16="http://schemas.microsoft.com/office/drawing/2014/main" id="{B92D90A5-8B56-B6B9-34E4-3AD6F8E68B60}"/>
                </a:ext>
              </a:extLst>
            </p:cNvPr>
            <p:cNvSpPr txBox="1"/>
            <p:nvPr/>
          </p:nvSpPr>
          <p:spPr>
            <a:xfrm>
              <a:off x="3943893" y="1380226"/>
              <a:ext cx="4304214" cy="1537876"/>
            </a:xfrm>
            <a:prstGeom prst="rect">
              <a:avLst/>
            </a:prstGeom>
            <a:noFill/>
            <a:effectLst>
              <a:outerShdw sx="1000" sy="1000" algn="tl" rotWithShape="0">
                <a:schemeClr val="tx2"/>
              </a:outerShdw>
            </a:effectLst>
          </p:spPr>
          <p:txBody>
            <a:bodyPr wrap="square" lIns="360000" tIns="180000" rIns="360000" bIns="180000" rtlCol="0">
              <a:spAutoFit/>
            </a:bodyPr>
            <a:lstStyle/>
            <a:p>
              <a:pPr algn="ctr">
                <a:lnSpc>
                  <a:spcPct val="150000"/>
                </a:lnSpc>
              </a:pPr>
              <a:r>
                <a:rPr lang="nl-NL" sz="1300" dirty="0">
                  <a:latin typeface="Avenir Book" panose="02000503020000020003" pitchFamily="2" charset="0"/>
                </a:rPr>
                <a:t>STELLING 3/4</a:t>
              </a:r>
            </a:p>
            <a:p>
              <a:pPr algn="ctr">
                <a:lnSpc>
                  <a:spcPct val="150000"/>
                </a:lnSpc>
              </a:pPr>
              <a:r>
                <a:rPr lang="nl-NL" sz="1300" dirty="0">
                  <a:latin typeface="Avenir Book" panose="02000503020000020003" pitchFamily="2" charset="0"/>
                  <a:cs typeface="Courier New" panose="02070309020205020404" pitchFamily="49" charset="0"/>
                </a:rPr>
                <a:t>Alle jongeren tot 25 jaar moeten worden verplicht om minstens vier maanden in het leger te gaan.</a:t>
              </a:r>
            </a:p>
          </p:txBody>
        </p:sp>
      </p:grpSp>
      <p:sp>
        <p:nvSpPr>
          <p:cNvPr id="40" name="Wolk 39">
            <a:extLst>
              <a:ext uri="{FF2B5EF4-FFF2-40B4-BE49-F238E27FC236}">
                <a16:creationId xmlns:a16="http://schemas.microsoft.com/office/drawing/2014/main" id="{92A580FC-DE1F-564F-0B38-64526BCFF0A8}"/>
              </a:ext>
            </a:extLst>
          </p:cNvPr>
          <p:cNvSpPr/>
          <p:nvPr/>
        </p:nvSpPr>
        <p:spPr>
          <a:xfrm>
            <a:off x="4240121" y="3739807"/>
            <a:ext cx="3670538" cy="2995210"/>
          </a:xfrm>
          <a:prstGeom prst="cloud">
            <a:avLst/>
          </a:prstGeom>
          <a:solidFill>
            <a:srgbClr val="6F8DC3"/>
          </a:solidFill>
          <a:ln w="571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grpSp>
        <p:nvGrpSpPr>
          <p:cNvPr id="41" name="Klok">
            <a:extLst>
              <a:ext uri="{FF2B5EF4-FFF2-40B4-BE49-F238E27FC236}">
                <a16:creationId xmlns:a16="http://schemas.microsoft.com/office/drawing/2014/main" id="{4F96EB23-168F-2266-A2B2-5E20D704346B}"/>
              </a:ext>
            </a:extLst>
          </p:cNvPr>
          <p:cNvGrpSpPr/>
          <p:nvPr/>
        </p:nvGrpSpPr>
        <p:grpSpPr>
          <a:xfrm>
            <a:off x="4784650" y="3952461"/>
            <a:ext cx="2622700" cy="2053741"/>
            <a:chOff x="7669058" y="629760"/>
            <a:chExt cx="3162817" cy="2476690"/>
          </a:xfrm>
          <a:solidFill>
            <a:srgbClr val="32549B"/>
          </a:solidFill>
        </p:grpSpPr>
        <p:sp>
          <p:nvSpPr>
            <p:cNvPr id="42" name="TextBox 18">
              <a:extLst>
                <a:ext uri="{FF2B5EF4-FFF2-40B4-BE49-F238E27FC236}">
                  <a16:creationId xmlns:a16="http://schemas.microsoft.com/office/drawing/2014/main" id="{B6B4BC60-3640-0AD7-89FB-060B7926E7E2}"/>
                </a:ext>
              </a:extLst>
            </p:cNvPr>
            <p:cNvSpPr txBox="1"/>
            <p:nvPr/>
          </p:nvSpPr>
          <p:spPr>
            <a:xfrm>
              <a:off x="8865687" y="629760"/>
              <a:ext cx="779436" cy="352603"/>
            </a:xfrm>
            <a:prstGeom prst="rect">
              <a:avLst/>
            </a:prstGeom>
            <a:noFill/>
            <a:effectLst>
              <a:outerShdw blurRad="50800" dist="38100" dir="2700000" algn="tl" rotWithShape="0">
                <a:prstClr val="black">
                  <a:alpha val="40000"/>
                </a:prstClr>
              </a:outerShdw>
            </a:effectLst>
          </p:spPr>
          <p:txBody>
            <a:bodyPr wrap="none" rtlCol="0">
              <a:spAutoFit/>
            </a:bodyPr>
            <a:lstStyle/>
            <a:p>
              <a:r>
                <a:rPr lang="en-NL" sz="1300">
                  <a:solidFill>
                    <a:schemeClr val="bg1"/>
                  </a:solidFill>
                  <a:latin typeface="Avenir Book" panose="02000503020000020003" pitchFamily="2" charset="0"/>
                </a:rPr>
                <a:t>3 min.</a:t>
              </a:r>
            </a:p>
          </p:txBody>
        </p:sp>
        <p:sp>
          <p:nvSpPr>
            <p:cNvPr id="43" name="TextBox 19">
              <a:extLst>
                <a:ext uri="{FF2B5EF4-FFF2-40B4-BE49-F238E27FC236}">
                  <a16:creationId xmlns:a16="http://schemas.microsoft.com/office/drawing/2014/main" id="{2618B780-6C03-FB7B-3E9A-9AD70525877E}"/>
                </a:ext>
              </a:extLst>
            </p:cNvPr>
            <p:cNvSpPr txBox="1"/>
            <p:nvPr/>
          </p:nvSpPr>
          <p:spPr>
            <a:xfrm>
              <a:off x="10052439" y="2753848"/>
              <a:ext cx="779436" cy="352602"/>
            </a:xfrm>
            <a:prstGeom prst="rect">
              <a:avLst/>
            </a:prstGeom>
            <a:noFill/>
            <a:effectLst>
              <a:outerShdw blurRad="50800" dist="38100" dir="2700000" algn="tl" rotWithShape="0">
                <a:prstClr val="black">
                  <a:alpha val="40000"/>
                </a:prstClr>
              </a:outerShdw>
            </a:effectLst>
          </p:spPr>
          <p:txBody>
            <a:bodyPr wrap="none" rtlCol="0">
              <a:spAutoFit/>
            </a:bodyPr>
            <a:lstStyle/>
            <a:p>
              <a:r>
                <a:rPr lang="en-NL" sz="1300">
                  <a:solidFill>
                    <a:schemeClr val="bg1"/>
                  </a:solidFill>
                  <a:latin typeface="Avenir Book" panose="02000503020000020003" pitchFamily="2" charset="0"/>
                </a:rPr>
                <a:t>1 min.</a:t>
              </a:r>
            </a:p>
          </p:txBody>
        </p:sp>
        <p:sp>
          <p:nvSpPr>
            <p:cNvPr id="44" name="TextBox 20">
              <a:extLst>
                <a:ext uri="{FF2B5EF4-FFF2-40B4-BE49-F238E27FC236}">
                  <a16:creationId xmlns:a16="http://schemas.microsoft.com/office/drawing/2014/main" id="{97BF0FD7-E2E2-F0BD-9766-A998FFE039C1}"/>
                </a:ext>
              </a:extLst>
            </p:cNvPr>
            <p:cNvSpPr txBox="1"/>
            <p:nvPr/>
          </p:nvSpPr>
          <p:spPr>
            <a:xfrm>
              <a:off x="7669058" y="2753845"/>
              <a:ext cx="779436" cy="352602"/>
            </a:xfrm>
            <a:prstGeom prst="rect">
              <a:avLst/>
            </a:prstGeom>
            <a:noFill/>
            <a:effectLst>
              <a:outerShdw blurRad="50800" dist="38100" dir="2700000" algn="tl" rotWithShape="0">
                <a:prstClr val="black">
                  <a:alpha val="40000"/>
                </a:prstClr>
              </a:outerShdw>
            </a:effectLst>
          </p:spPr>
          <p:txBody>
            <a:bodyPr wrap="none" rtlCol="0">
              <a:spAutoFit/>
            </a:bodyPr>
            <a:lstStyle/>
            <a:p>
              <a:r>
                <a:rPr lang="en-NL" sz="1300">
                  <a:solidFill>
                    <a:schemeClr val="bg1"/>
                  </a:solidFill>
                  <a:latin typeface="Avenir Book" panose="02000503020000020003" pitchFamily="2" charset="0"/>
                </a:rPr>
                <a:t>2 min.</a:t>
              </a:r>
            </a:p>
          </p:txBody>
        </p:sp>
      </p:grpSp>
      <p:grpSp>
        <p:nvGrpSpPr>
          <p:cNvPr id="45" name="Wijzer">
            <a:extLst>
              <a:ext uri="{FF2B5EF4-FFF2-40B4-BE49-F238E27FC236}">
                <a16:creationId xmlns:a16="http://schemas.microsoft.com/office/drawing/2014/main" id="{0FD0B575-C3A4-9A0F-6F60-EFB6253E9B1E}"/>
              </a:ext>
            </a:extLst>
          </p:cNvPr>
          <p:cNvGrpSpPr/>
          <p:nvPr/>
        </p:nvGrpSpPr>
        <p:grpSpPr>
          <a:xfrm>
            <a:off x="6005993" y="4306067"/>
            <a:ext cx="242739" cy="2293459"/>
            <a:chOff x="10932813" y="252309"/>
            <a:chExt cx="292728" cy="2765768"/>
          </a:xfrm>
        </p:grpSpPr>
        <p:sp>
          <p:nvSpPr>
            <p:cNvPr id="46" name="Rounded Rectangle 23">
              <a:extLst>
                <a:ext uri="{FF2B5EF4-FFF2-40B4-BE49-F238E27FC236}">
                  <a16:creationId xmlns:a16="http://schemas.microsoft.com/office/drawing/2014/main" id="{7DF9D45D-F2C6-1E49-1636-96624AD9FC0F}"/>
                </a:ext>
              </a:extLst>
            </p:cNvPr>
            <p:cNvSpPr/>
            <p:nvPr/>
          </p:nvSpPr>
          <p:spPr>
            <a:xfrm>
              <a:off x="11034944" y="252309"/>
              <a:ext cx="88467" cy="1367284"/>
            </a:xfrm>
            <a:prstGeom prst="roundRect">
              <a:avLst>
                <a:gd name="adj" fmla="val 50000"/>
              </a:avLst>
            </a:prstGeom>
            <a:solidFill>
              <a:schemeClr val="bg1"/>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47" name="Rectangle 24">
              <a:extLst>
                <a:ext uri="{FF2B5EF4-FFF2-40B4-BE49-F238E27FC236}">
                  <a16:creationId xmlns:a16="http://schemas.microsoft.com/office/drawing/2014/main" id="{D59E58AB-FC2A-0AD4-5E76-91D4E22BF059}"/>
                </a:ext>
              </a:extLst>
            </p:cNvPr>
            <p:cNvSpPr/>
            <p:nvPr/>
          </p:nvSpPr>
          <p:spPr>
            <a:xfrm>
              <a:off x="10932813" y="1650793"/>
              <a:ext cx="292728" cy="13672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48" name="Play buton">
            <a:extLst>
              <a:ext uri="{FF2B5EF4-FFF2-40B4-BE49-F238E27FC236}">
                <a16:creationId xmlns:a16="http://schemas.microsoft.com/office/drawing/2014/main" id="{24D704EA-545A-C135-BB66-27CEC3B9F81D}"/>
              </a:ext>
            </a:extLst>
          </p:cNvPr>
          <p:cNvGrpSpPr/>
          <p:nvPr/>
        </p:nvGrpSpPr>
        <p:grpSpPr>
          <a:xfrm>
            <a:off x="5913074" y="5042159"/>
            <a:ext cx="448540" cy="439472"/>
            <a:chOff x="8980451" y="1955648"/>
            <a:chExt cx="540912" cy="529976"/>
          </a:xfrm>
          <a:solidFill>
            <a:schemeClr val="bg1"/>
          </a:solidFill>
        </p:grpSpPr>
        <p:sp>
          <p:nvSpPr>
            <p:cNvPr id="49" name="Oval 26">
              <a:extLst>
                <a:ext uri="{FF2B5EF4-FFF2-40B4-BE49-F238E27FC236}">
                  <a16:creationId xmlns:a16="http://schemas.microsoft.com/office/drawing/2014/main" id="{D32C01BA-B160-CF59-B124-EFF8192807B7}"/>
                </a:ext>
              </a:extLst>
            </p:cNvPr>
            <p:cNvSpPr/>
            <p:nvPr/>
          </p:nvSpPr>
          <p:spPr>
            <a:xfrm>
              <a:off x="8980451" y="1955648"/>
              <a:ext cx="540912" cy="529976"/>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0" name="Triangle 27">
              <a:extLst>
                <a:ext uri="{FF2B5EF4-FFF2-40B4-BE49-F238E27FC236}">
                  <a16:creationId xmlns:a16="http://schemas.microsoft.com/office/drawing/2014/main" id="{48252462-0EEA-D92A-6487-296B585F49AB}"/>
                </a:ext>
              </a:extLst>
            </p:cNvPr>
            <p:cNvSpPr/>
            <p:nvPr/>
          </p:nvSpPr>
          <p:spPr>
            <a:xfrm rot="5400000">
              <a:off x="9145239" y="2138362"/>
              <a:ext cx="238837" cy="164549"/>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sp>
        <p:nvSpPr>
          <p:cNvPr id="55" name="Rechthoek 54">
            <a:extLst>
              <a:ext uri="{FF2B5EF4-FFF2-40B4-BE49-F238E27FC236}">
                <a16:creationId xmlns:a16="http://schemas.microsoft.com/office/drawing/2014/main" id="{3DC9F0EC-0960-517B-BFF9-E99AD8577267}"/>
              </a:ext>
            </a:extLst>
          </p:cNvPr>
          <p:cNvSpPr/>
          <p:nvPr/>
        </p:nvSpPr>
        <p:spPr>
          <a:xfrm>
            <a:off x="854961" y="3796667"/>
            <a:ext cx="2803143" cy="1245492"/>
          </a:xfrm>
          <a:custGeom>
            <a:avLst/>
            <a:gdLst>
              <a:gd name="connsiteX0" fmla="*/ 0 w 2803143"/>
              <a:gd name="connsiteY0" fmla="*/ 0 h 1245492"/>
              <a:gd name="connsiteX1" fmla="*/ 532597 w 2803143"/>
              <a:gd name="connsiteY1" fmla="*/ 0 h 1245492"/>
              <a:gd name="connsiteX2" fmla="*/ 1009131 w 2803143"/>
              <a:gd name="connsiteY2" fmla="*/ 0 h 1245492"/>
              <a:gd name="connsiteX3" fmla="*/ 1513697 w 2803143"/>
              <a:gd name="connsiteY3" fmla="*/ 0 h 1245492"/>
              <a:gd name="connsiteX4" fmla="*/ 2102357 w 2803143"/>
              <a:gd name="connsiteY4" fmla="*/ 0 h 1245492"/>
              <a:gd name="connsiteX5" fmla="*/ 2803143 w 2803143"/>
              <a:gd name="connsiteY5" fmla="*/ 0 h 1245492"/>
              <a:gd name="connsiteX6" fmla="*/ 2803143 w 2803143"/>
              <a:gd name="connsiteY6" fmla="*/ 390254 h 1245492"/>
              <a:gd name="connsiteX7" fmla="*/ 2803143 w 2803143"/>
              <a:gd name="connsiteY7" fmla="*/ 768053 h 1245492"/>
              <a:gd name="connsiteX8" fmla="*/ 2803143 w 2803143"/>
              <a:gd name="connsiteY8" fmla="*/ 1245492 h 1245492"/>
              <a:gd name="connsiteX9" fmla="*/ 2242514 w 2803143"/>
              <a:gd name="connsiteY9" fmla="*/ 1245492 h 1245492"/>
              <a:gd name="connsiteX10" fmla="*/ 1737949 w 2803143"/>
              <a:gd name="connsiteY10" fmla="*/ 1245492 h 1245492"/>
              <a:gd name="connsiteX11" fmla="*/ 1121257 w 2803143"/>
              <a:gd name="connsiteY11" fmla="*/ 1245492 h 1245492"/>
              <a:gd name="connsiteX12" fmla="*/ 588660 w 2803143"/>
              <a:gd name="connsiteY12" fmla="*/ 1245492 h 1245492"/>
              <a:gd name="connsiteX13" fmla="*/ 0 w 2803143"/>
              <a:gd name="connsiteY13" fmla="*/ 1245492 h 1245492"/>
              <a:gd name="connsiteX14" fmla="*/ 0 w 2803143"/>
              <a:gd name="connsiteY14" fmla="*/ 817873 h 1245492"/>
              <a:gd name="connsiteX15" fmla="*/ 0 w 2803143"/>
              <a:gd name="connsiteY15" fmla="*/ 415164 h 1245492"/>
              <a:gd name="connsiteX16" fmla="*/ 0 w 2803143"/>
              <a:gd name="connsiteY16" fmla="*/ 0 h 1245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03143" h="1245492" fill="none" extrusionOk="0">
                <a:moveTo>
                  <a:pt x="0" y="0"/>
                </a:moveTo>
                <a:cubicBezTo>
                  <a:pt x="115808" y="-6131"/>
                  <a:pt x="364225" y="12713"/>
                  <a:pt x="532597" y="0"/>
                </a:cubicBezTo>
                <a:cubicBezTo>
                  <a:pt x="700969" y="-12713"/>
                  <a:pt x="898271" y="11047"/>
                  <a:pt x="1009131" y="0"/>
                </a:cubicBezTo>
                <a:cubicBezTo>
                  <a:pt x="1119991" y="-11047"/>
                  <a:pt x="1272861" y="49530"/>
                  <a:pt x="1513697" y="0"/>
                </a:cubicBezTo>
                <a:cubicBezTo>
                  <a:pt x="1754533" y="-49530"/>
                  <a:pt x="1907863" y="61349"/>
                  <a:pt x="2102357" y="0"/>
                </a:cubicBezTo>
                <a:cubicBezTo>
                  <a:pt x="2296851" y="-61349"/>
                  <a:pt x="2654284" y="72860"/>
                  <a:pt x="2803143" y="0"/>
                </a:cubicBezTo>
                <a:cubicBezTo>
                  <a:pt x="2828038" y="131184"/>
                  <a:pt x="2786337" y="297238"/>
                  <a:pt x="2803143" y="390254"/>
                </a:cubicBezTo>
                <a:cubicBezTo>
                  <a:pt x="2819949" y="483270"/>
                  <a:pt x="2797700" y="680807"/>
                  <a:pt x="2803143" y="768053"/>
                </a:cubicBezTo>
                <a:cubicBezTo>
                  <a:pt x="2808586" y="855299"/>
                  <a:pt x="2765240" y="1035562"/>
                  <a:pt x="2803143" y="1245492"/>
                </a:cubicBezTo>
                <a:cubicBezTo>
                  <a:pt x="2546341" y="1252388"/>
                  <a:pt x="2469390" y="1205495"/>
                  <a:pt x="2242514" y="1245492"/>
                </a:cubicBezTo>
                <a:cubicBezTo>
                  <a:pt x="2015638" y="1285489"/>
                  <a:pt x="1981839" y="1243265"/>
                  <a:pt x="1737949" y="1245492"/>
                </a:cubicBezTo>
                <a:cubicBezTo>
                  <a:pt x="1494059" y="1247719"/>
                  <a:pt x="1418624" y="1199737"/>
                  <a:pt x="1121257" y="1245492"/>
                </a:cubicBezTo>
                <a:cubicBezTo>
                  <a:pt x="823890" y="1291247"/>
                  <a:pt x="806279" y="1185005"/>
                  <a:pt x="588660" y="1245492"/>
                </a:cubicBezTo>
                <a:cubicBezTo>
                  <a:pt x="371041" y="1305979"/>
                  <a:pt x="198506" y="1221641"/>
                  <a:pt x="0" y="1245492"/>
                </a:cubicBezTo>
                <a:cubicBezTo>
                  <a:pt x="-47657" y="1078521"/>
                  <a:pt x="5417" y="1005906"/>
                  <a:pt x="0" y="817873"/>
                </a:cubicBezTo>
                <a:cubicBezTo>
                  <a:pt x="-5417" y="629840"/>
                  <a:pt x="28963" y="579394"/>
                  <a:pt x="0" y="415164"/>
                </a:cubicBezTo>
                <a:cubicBezTo>
                  <a:pt x="-28963" y="250934"/>
                  <a:pt x="44455" y="193465"/>
                  <a:pt x="0" y="0"/>
                </a:cubicBezTo>
                <a:close/>
              </a:path>
              <a:path w="2803143" h="1245492" stroke="0" extrusionOk="0">
                <a:moveTo>
                  <a:pt x="0" y="0"/>
                </a:moveTo>
                <a:cubicBezTo>
                  <a:pt x="132364" y="-46163"/>
                  <a:pt x="359458" y="32505"/>
                  <a:pt x="532597" y="0"/>
                </a:cubicBezTo>
                <a:cubicBezTo>
                  <a:pt x="705736" y="-32505"/>
                  <a:pt x="876100" y="27287"/>
                  <a:pt x="1009131" y="0"/>
                </a:cubicBezTo>
                <a:cubicBezTo>
                  <a:pt x="1142162" y="-27287"/>
                  <a:pt x="1456729" y="70961"/>
                  <a:pt x="1625823" y="0"/>
                </a:cubicBezTo>
                <a:cubicBezTo>
                  <a:pt x="1794917" y="-70961"/>
                  <a:pt x="1950924" y="16569"/>
                  <a:pt x="2158420" y="0"/>
                </a:cubicBezTo>
                <a:cubicBezTo>
                  <a:pt x="2365916" y="-16569"/>
                  <a:pt x="2611790" y="18629"/>
                  <a:pt x="2803143" y="0"/>
                </a:cubicBezTo>
                <a:cubicBezTo>
                  <a:pt x="2813833" y="182316"/>
                  <a:pt x="2791217" y="253883"/>
                  <a:pt x="2803143" y="440074"/>
                </a:cubicBezTo>
                <a:cubicBezTo>
                  <a:pt x="2815069" y="626265"/>
                  <a:pt x="2768809" y="762342"/>
                  <a:pt x="2803143" y="855238"/>
                </a:cubicBezTo>
                <a:cubicBezTo>
                  <a:pt x="2837477" y="948134"/>
                  <a:pt x="2772612" y="1051929"/>
                  <a:pt x="2803143" y="1245492"/>
                </a:cubicBezTo>
                <a:cubicBezTo>
                  <a:pt x="2556890" y="1261080"/>
                  <a:pt x="2438675" y="1203760"/>
                  <a:pt x="2298577" y="1245492"/>
                </a:cubicBezTo>
                <a:cubicBezTo>
                  <a:pt x="2158479" y="1287224"/>
                  <a:pt x="2017646" y="1234364"/>
                  <a:pt x="1737949" y="1245492"/>
                </a:cubicBezTo>
                <a:cubicBezTo>
                  <a:pt x="1458252" y="1256620"/>
                  <a:pt x="1380365" y="1182948"/>
                  <a:pt x="1177320" y="1245492"/>
                </a:cubicBezTo>
                <a:cubicBezTo>
                  <a:pt x="974275" y="1308036"/>
                  <a:pt x="849649" y="1190064"/>
                  <a:pt x="644723" y="1245492"/>
                </a:cubicBezTo>
                <a:cubicBezTo>
                  <a:pt x="439797" y="1300920"/>
                  <a:pt x="287591" y="1169464"/>
                  <a:pt x="0" y="1245492"/>
                </a:cubicBezTo>
                <a:cubicBezTo>
                  <a:pt x="-4573" y="1029269"/>
                  <a:pt x="2570" y="997955"/>
                  <a:pt x="0" y="805418"/>
                </a:cubicBezTo>
                <a:cubicBezTo>
                  <a:pt x="-2570" y="612881"/>
                  <a:pt x="34757" y="541164"/>
                  <a:pt x="0" y="365344"/>
                </a:cubicBezTo>
                <a:cubicBezTo>
                  <a:pt x="-34757" y="189524"/>
                  <a:pt x="14834" y="95855"/>
                  <a:pt x="0" y="0"/>
                </a:cubicBezTo>
                <a:close/>
              </a:path>
            </a:pathLst>
          </a:custGeom>
          <a:solidFill>
            <a:srgbClr val="E50B7E"/>
          </a:solidFill>
          <a:ln w="28575">
            <a:solidFill>
              <a:schemeClr val="tx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pic>
        <p:nvPicPr>
          <p:cNvPr id="58" name="Graphic 57" descr="Duim omhoog met effen opvulling">
            <a:extLst>
              <a:ext uri="{FF2B5EF4-FFF2-40B4-BE49-F238E27FC236}">
                <a16:creationId xmlns:a16="http://schemas.microsoft.com/office/drawing/2014/main" id="{57BAE343-7425-4FE5-E1F2-59943EC9FBD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21413511">
            <a:off x="1313958" y="4245233"/>
            <a:ext cx="348359" cy="348359"/>
          </a:xfrm>
          <a:prstGeom prst="rect">
            <a:avLst/>
          </a:prstGeom>
        </p:spPr>
      </p:pic>
      <p:sp>
        <p:nvSpPr>
          <p:cNvPr id="59" name="Rechthoek 58">
            <a:extLst>
              <a:ext uri="{FF2B5EF4-FFF2-40B4-BE49-F238E27FC236}">
                <a16:creationId xmlns:a16="http://schemas.microsoft.com/office/drawing/2014/main" id="{C2EAE9A0-E6A6-444A-41DA-909C6778B26E}"/>
              </a:ext>
            </a:extLst>
          </p:cNvPr>
          <p:cNvSpPr/>
          <p:nvPr/>
        </p:nvSpPr>
        <p:spPr>
          <a:xfrm>
            <a:off x="8492676" y="3739807"/>
            <a:ext cx="2803143" cy="1245492"/>
          </a:xfrm>
          <a:custGeom>
            <a:avLst/>
            <a:gdLst>
              <a:gd name="connsiteX0" fmla="*/ 0 w 2803143"/>
              <a:gd name="connsiteY0" fmla="*/ 0 h 1245492"/>
              <a:gd name="connsiteX1" fmla="*/ 532597 w 2803143"/>
              <a:gd name="connsiteY1" fmla="*/ 0 h 1245492"/>
              <a:gd name="connsiteX2" fmla="*/ 1009131 w 2803143"/>
              <a:gd name="connsiteY2" fmla="*/ 0 h 1245492"/>
              <a:gd name="connsiteX3" fmla="*/ 1513697 w 2803143"/>
              <a:gd name="connsiteY3" fmla="*/ 0 h 1245492"/>
              <a:gd name="connsiteX4" fmla="*/ 2102357 w 2803143"/>
              <a:gd name="connsiteY4" fmla="*/ 0 h 1245492"/>
              <a:gd name="connsiteX5" fmla="*/ 2803143 w 2803143"/>
              <a:gd name="connsiteY5" fmla="*/ 0 h 1245492"/>
              <a:gd name="connsiteX6" fmla="*/ 2803143 w 2803143"/>
              <a:gd name="connsiteY6" fmla="*/ 390254 h 1245492"/>
              <a:gd name="connsiteX7" fmla="*/ 2803143 w 2803143"/>
              <a:gd name="connsiteY7" fmla="*/ 768053 h 1245492"/>
              <a:gd name="connsiteX8" fmla="*/ 2803143 w 2803143"/>
              <a:gd name="connsiteY8" fmla="*/ 1245492 h 1245492"/>
              <a:gd name="connsiteX9" fmla="*/ 2242514 w 2803143"/>
              <a:gd name="connsiteY9" fmla="*/ 1245492 h 1245492"/>
              <a:gd name="connsiteX10" fmla="*/ 1737949 w 2803143"/>
              <a:gd name="connsiteY10" fmla="*/ 1245492 h 1245492"/>
              <a:gd name="connsiteX11" fmla="*/ 1121257 w 2803143"/>
              <a:gd name="connsiteY11" fmla="*/ 1245492 h 1245492"/>
              <a:gd name="connsiteX12" fmla="*/ 588660 w 2803143"/>
              <a:gd name="connsiteY12" fmla="*/ 1245492 h 1245492"/>
              <a:gd name="connsiteX13" fmla="*/ 0 w 2803143"/>
              <a:gd name="connsiteY13" fmla="*/ 1245492 h 1245492"/>
              <a:gd name="connsiteX14" fmla="*/ 0 w 2803143"/>
              <a:gd name="connsiteY14" fmla="*/ 817873 h 1245492"/>
              <a:gd name="connsiteX15" fmla="*/ 0 w 2803143"/>
              <a:gd name="connsiteY15" fmla="*/ 415164 h 1245492"/>
              <a:gd name="connsiteX16" fmla="*/ 0 w 2803143"/>
              <a:gd name="connsiteY16" fmla="*/ 0 h 1245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03143" h="1245492" fill="none" extrusionOk="0">
                <a:moveTo>
                  <a:pt x="0" y="0"/>
                </a:moveTo>
                <a:cubicBezTo>
                  <a:pt x="115808" y="-6131"/>
                  <a:pt x="364225" y="12713"/>
                  <a:pt x="532597" y="0"/>
                </a:cubicBezTo>
                <a:cubicBezTo>
                  <a:pt x="700969" y="-12713"/>
                  <a:pt x="898271" y="11047"/>
                  <a:pt x="1009131" y="0"/>
                </a:cubicBezTo>
                <a:cubicBezTo>
                  <a:pt x="1119991" y="-11047"/>
                  <a:pt x="1272861" y="49530"/>
                  <a:pt x="1513697" y="0"/>
                </a:cubicBezTo>
                <a:cubicBezTo>
                  <a:pt x="1754533" y="-49530"/>
                  <a:pt x="1907863" y="61349"/>
                  <a:pt x="2102357" y="0"/>
                </a:cubicBezTo>
                <a:cubicBezTo>
                  <a:pt x="2296851" y="-61349"/>
                  <a:pt x="2654284" y="72860"/>
                  <a:pt x="2803143" y="0"/>
                </a:cubicBezTo>
                <a:cubicBezTo>
                  <a:pt x="2828038" y="131184"/>
                  <a:pt x="2786337" y="297238"/>
                  <a:pt x="2803143" y="390254"/>
                </a:cubicBezTo>
                <a:cubicBezTo>
                  <a:pt x="2819949" y="483270"/>
                  <a:pt x="2797700" y="680807"/>
                  <a:pt x="2803143" y="768053"/>
                </a:cubicBezTo>
                <a:cubicBezTo>
                  <a:pt x="2808586" y="855299"/>
                  <a:pt x="2765240" y="1035562"/>
                  <a:pt x="2803143" y="1245492"/>
                </a:cubicBezTo>
                <a:cubicBezTo>
                  <a:pt x="2546341" y="1252388"/>
                  <a:pt x="2469390" y="1205495"/>
                  <a:pt x="2242514" y="1245492"/>
                </a:cubicBezTo>
                <a:cubicBezTo>
                  <a:pt x="2015638" y="1285489"/>
                  <a:pt x="1981839" y="1243265"/>
                  <a:pt x="1737949" y="1245492"/>
                </a:cubicBezTo>
                <a:cubicBezTo>
                  <a:pt x="1494059" y="1247719"/>
                  <a:pt x="1418624" y="1199737"/>
                  <a:pt x="1121257" y="1245492"/>
                </a:cubicBezTo>
                <a:cubicBezTo>
                  <a:pt x="823890" y="1291247"/>
                  <a:pt x="806279" y="1185005"/>
                  <a:pt x="588660" y="1245492"/>
                </a:cubicBezTo>
                <a:cubicBezTo>
                  <a:pt x="371041" y="1305979"/>
                  <a:pt x="198506" y="1221641"/>
                  <a:pt x="0" y="1245492"/>
                </a:cubicBezTo>
                <a:cubicBezTo>
                  <a:pt x="-47657" y="1078521"/>
                  <a:pt x="5417" y="1005906"/>
                  <a:pt x="0" y="817873"/>
                </a:cubicBezTo>
                <a:cubicBezTo>
                  <a:pt x="-5417" y="629840"/>
                  <a:pt x="28963" y="579394"/>
                  <a:pt x="0" y="415164"/>
                </a:cubicBezTo>
                <a:cubicBezTo>
                  <a:pt x="-28963" y="250934"/>
                  <a:pt x="44455" y="193465"/>
                  <a:pt x="0" y="0"/>
                </a:cubicBezTo>
                <a:close/>
              </a:path>
              <a:path w="2803143" h="1245492" stroke="0" extrusionOk="0">
                <a:moveTo>
                  <a:pt x="0" y="0"/>
                </a:moveTo>
                <a:cubicBezTo>
                  <a:pt x="132364" y="-46163"/>
                  <a:pt x="359458" y="32505"/>
                  <a:pt x="532597" y="0"/>
                </a:cubicBezTo>
                <a:cubicBezTo>
                  <a:pt x="705736" y="-32505"/>
                  <a:pt x="876100" y="27287"/>
                  <a:pt x="1009131" y="0"/>
                </a:cubicBezTo>
                <a:cubicBezTo>
                  <a:pt x="1142162" y="-27287"/>
                  <a:pt x="1456729" y="70961"/>
                  <a:pt x="1625823" y="0"/>
                </a:cubicBezTo>
                <a:cubicBezTo>
                  <a:pt x="1794917" y="-70961"/>
                  <a:pt x="1950924" y="16569"/>
                  <a:pt x="2158420" y="0"/>
                </a:cubicBezTo>
                <a:cubicBezTo>
                  <a:pt x="2365916" y="-16569"/>
                  <a:pt x="2611790" y="18629"/>
                  <a:pt x="2803143" y="0"/>
                </a:cubicBezTo>
                <a:cubicBezTo>
                  <a:pt x="2813833" y="182316"/>
                  <a:pt x="2791217" y="253883"/>
                  <a:pt x="2803143" y="440074"/>
                </a:cubicBezTo>
                <a:cubicBezTo>
                  <a:pt x="2815069" y="626265"/>
                  <a:pt x="2768809" y="762342"/>
                  <a:pt x="2803143" y="855238"/>
                </a:cubicBezTo>
                <a:cubicBezTo>
                  <a:pt x="2837477" y="948134"/>
                  <a:pt x="2772612" y="1051929"/>
                  <a:pt x="2803143" y="1245492"/>
                </a:cubicBezTo>
                <a:cubicBezTo>
                  <a:pt x="2556890" y="1261080"/>
                  <a:pt x="2438675" y="1203760"/>
                  <a:pt x="2298577" y="1245492"/>
                </a:cubicBezTo>
                <a:cubicBezTo>
                  <a:pt x="2158479" y="1287224"/>
                  <a:pt x="2017646" y="1234364"/>
                  <a:pt x="1737949" y="1245492"/>
                </a:cubicBezTo>
                <a:cubicBezTo>
                  <a:pt x="1458252" y="1256620"/>
                  <a:pt x="1380365" y="1182948"/>
                  <a:pt x="1177320" y="1245492"/>
                </a:cubicBezTo>
                <a:cubicBezTo>
                  <a:pt x="974275" y="1308036"/>
                  <a:pt x="849649" y="1190064"/>
                  <a:pt x="644723" y="1245492"/>
                </a:cubicBezTo>
                <a:cubicBezTo>
                  <a:pt x="439797" y="1300920"/>
                  <a:pt x="287591" y="1169464"/>
                  <a:pt x="0" y="1245492"/>
                </a:cubicBezTo>
                <a:cubicBezTo>
                  <a:pt x="-4573" y="1029269"/>
                  <a:pt x="2570" y="997955"/>
                  <a:pt x="0" y="805418"/>
                </a:cubicBezTo>
                <a:cubicBezTo>
                  <a:pt x="-2570" y="612881"/>
                  <a:pt x="34757" y="541164"/>
                  <a:pt x="0" y="365344"/>
                </a:cubicBezTo>
                <a:cubicBezTo>
                  <a:pt x="-34757" y="189524"/>
                  <a:pt x="14834" y="95855"/>
                  <a:pt x="0" y="0"/>
                </a:cubicBezTo>
                <a:close/>
              </a:path>
            </a:pathLst>
          </a:custGeom>
          <a:solidFill>
            <a:srgbClr val="E50B7E"/>
          </a:solidFill>
          <a:ln w="28575">
            <a:solidFill>
              <a:schemeClr val="tx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pic>
        <p:nvPicPr>
          <p:cNvPr id="60" name="Graphic 59" descr="Duim omlaag met effen opvulling">
            <a:extLst>
              <a:ext uri="{FF2B5EF4-FFF2-40B4-BE49-F238E27FC236}">
                <a16:creationId xmlns:a16="http://schemas.microsoft.com/office/drawing/2014/main" id="{D4FF0D37-1A0F-9CB4-EA78-30BBB6B1DDC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flipH="1">
            <a:off x="8868080" y="4224391"/>
            <a:ext cx="390043" cy="390043"/>
          </a:xfrm>
          <a:prstGeom prst="rect">
            <a:avLst/>
          </a:prstGeom>
        </p:spPr>
      </p:pic>
      <p:sp>
        <p:nvSpPr>
          <p:cNvPr id="61" name="Tekstvak 60">
            <a:extLst>
              <a:ext uri="{FF2B5EF4-FFF2-40B4-BE49-F238E27FC236}">
                <a16:creationId xmlns:a16="http://schemas.microsoft.com/office/drawing/2014/main" id="{258A459C-7C74-00DF-9081-8FBB91606235}"/>
              </a:ext>
            </a:extLst>
          </p:cNvPr>
          <p:cNvSpPr txBox="1"/>
          <p:nvPr/>
        </p:nvSpPr>
        <p:spPr>
          <a:xfrm>
            <a:off x="1687280" y="4256253"/>
            <a:ext cx="1269322" cy="369332"/>
          </a:xfrm>
          <a:prstGeom prst="rect">
            <a:avLst/>
          </a:prstGeom>
          <a:noFill/>
        </p:spPr>
        <p:txBody>
          <a:bodyPr wrap="none" rtlCol="0">
            <a:spAutoFit/>
          </a:bodyPr>
          <a:lstStyle/>
          <a:p>
            <a:r>
              <a:rPr lang="nl-NL" spc="300" dirty="0">
                <a:solidFill>
                  <a:schemeClr val="bg1"/>
                </a:solidFill>
              </a:rPr>
              <a:t>C. EENS</a:t>
            </a:r>
          </a:p>
        </p:txBody>
      </p:sp>
      <p:sp>
        <p:nvSpPr>
          <p:cNvPr id="62" name="Tekstvak 61">
            <a:extLst>
              <a:ext uri="{FF2B5EF4-FFF2-40B4-BE49-F238E27FC236}">
                <a16:creationId xmlns:a16="http://schemas.microsoft.com/office/drawing/2014/main" id="{2B8C6C60-4F58-956E-6C94-02EE749E32C8}"/>
              </a:ext>
            </a:extLst>
          </p:cNvPr>
          <p:cNvSpPr txBox="1"/>
          <p:nvPr/>
        </p:nvSpPr>
        <p:spPr>
          <a:xfrm>
            <a:off x="9251863" y="4200189"/>
            <a:ext cx="1674817" cy="369332"/>
          </a:xfrm>
          <a:prstGeom prst="rect">
            <a:avLst/>
          </a:prstGeom>
          <a:noFill/>
        </p:spPr>
        <p:txBody>
          <a:bodyPr wrap="none" rtlCol="0">
            <a:spAutoFit/>
          </a:bodyPr>
          <a:lstStyle/>
          <a:p>
            <a:r>
              <a:rPr lang="nl-NL" spc="300" dirty="0">
                <a:solidFill>
                  <a:schemeClr val="bg1"/>
                </a:solidFill>
              </a:rPr>
              <a:t>D. ONEENS</a:t>
            </a:r>
          </a:p>
        </p:txBody>
      </p:sp>
      <p:sp>
        <p:nvSpPr>
          <p:cNvPr id="2" name="TextBox 2">
            <a:extLst>
              <a:ext uri="{FF2B5EF4-FFF2-40B4-BE49-F238E27FC236}">
                <a16:creationId xmlns:a16="http://schemas.microsoft.com/office/drawing/2014/main" id="{7F53CDA8-5E46-689E-AF2B-704363206D0B}"/>
              </a:ext>
            </a:extLst>
          </p:cNvPr>
          <p:cNvSpPr txBox="1"/>
          <p:nvPr/>
        </p:nvSpPr>
        <p:spPr>
          <a:xfrm>
            <a:off x="1996088" y="592949"/>
            <a:ext cx="2053383" cy="423449"/>
          </a:xfrm>
          <a:prstGeom prst="rect">
            <a:avLst/>
          </a:prstGeom>
          <a:noFill/>
        </p:spPr>
        <p:txBody>
          <a:bodyPr wrap="none" rtlCol="0">
            <a:spAutoFit/>
          </a:bodyPr>
          <a:lstStyle/>
          <a:p>
            <a:pPr algn="l">
              <a:lnSpc>
                <a:spcPct val="150000"/>
              </a:lnSpc>
            </a:pPr>
            <a:r>
              <a:rPr lang="en-GB" sz="1600" b="1" dirty="0">
                <a:solidFill>
                  <a:srgbClr val="2853A1"/>
                </a:solidFill>
                <a:latin typeface="Urbanist" panose="020B0A04040200000203" pitchFamily="34" charset="77"/>
                <a:ea typeface="Urbanist" panose="020B0A04040200000203" pitchFamily="34" charset="77"/>
                <a:cs typeface="Urbanist" panose="020B0A04040200000203" pitchFamily="34" charset="77"/>
              </a:rPr>
              <a:t>LAAT JE STEM HOREN</a:t>
            </a:r>
            <a:endParaRPr lang="en-NL" sz="1600" b="1" dirty="0">
              <a:solidFill>
                <a:srgbClr val="2853A1"/>
              </a:solidFill>
              <a:latin typeface="Urbanist" panose="020B0A04040200000203" pitchFamily="34" charset="77"/>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3618436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ppt_x"/>
                                          </p:val>
                                        </p:tav>
                                        <p:tav tm="100000">
                                          <p:val>
                                            <p:strVal val="#ppt_x"/>
                                          </p:val>
                                        </p:tav>
                                      </p:tavLst>
                                    </p:anim>
                                    <p:anim calcmode="lin" valueType="num">
                                      <p:cBhvr additive="base">
                                        <p:cTn id="8" dur="500" fill="hold"/>
                                        <p:tgtEl>
                                          <p:spTgt spid="41"/>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5"/>
                                        </p:tgtEl>
                                        <p:attrNameLst>
                                          <p:attrName>style.visibility</p:attrName>
                                        </p:attrNameLst>
                                      </p:cBhvr>
                                      <p:to>
                                        <p:strVal val="visible"/>
                                      </p:to>
                                    </p:set>
                                    <p:anim calcmode="lin" valueType="num">
                                      <p:cBhvr additive="base">
                                        <p:cTn id="11" dur="500" fill="hold"/>
                                        <p:tgtEl>
                                          <p:spTgt spid="45"/>
                                        </p:tgtEl>
                                        <p:attrNameLst>
                                          <p:attrName>ppt_x</p:attrName>
                                        </p:attrNameLst>
                                      </p:cBhvr>
                                      <p:tavLst>
                                        <p:tav tm="0">
                                          <p:val>
                                            <p:strVal val="#ppt_x"/>
                                          </p:val>
                                        </p:tav>
                                        <p:tav tm="100000">
                                          <p:val>
                                            <p:strVal val="#ppt_x"/>
                                          </p:val>
                                        </p:tav>
                                      </p:tavLst>
                                    </p:anim>
                                    <p:anim calcmode="lin" valueType="num">
                                      <p:cBhvr additive="base">
                                        <p:cTn id="12" dur="500" fill="hold"/>
                                        <p:tgtEl>
                                          <p:spTgt spid="4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8"/>
                                        </p:tgtEl>
                                        <p:attrNameLst>
                                          <p:attrName>style.visibility</p:attrName>
                                        </p:attrNameLst>
                                      </p:cBhvr>
                                      <p:to>
                                        <p:strVal val="visible"/>
                                      </p:to>
                                    </p:set>
                                    <p:anim calcmode="lin" valueType="num">
                                      <p:cBhvr additive="base">
                                        <p:cTn id="15" dur="500" fill="hold"/>
                                        <p:tgtEl>
                                          <p:spTgt spid="48"/>
                                        </p:tgtEl>
                                        <p:attrNameLst>
                                          <p:attrName>ppt_x</p:attrName>
                                        </p:attrNameLst>
                                      </p:cBhvr>
                                      <p:tavLst>
                                        <p:tav tm="0">
                                          <p:val>
                                            <p:strVal val="#ppt_x"/>
                                          </p:val>
                                        </p:tav>
                                        <p:tav tm="100000">
                                          <p:val>
                                            <p:strVal val="#ppt_x"/>
                                          </p:val>
                                        </p:tav>
                                      </p:tavLst>
                                    </p:anim>
                                    <p:anim calcmode="lin" valueType="num">
                                      <p:cBhvr additive="base">
                                        <p:cTn id="16"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9" restart="whenNotActive" fill="hold" evtFilter="cancelBubble" nodeType="interactiveSeq">
                <p:stCondLst>
                  <p:cond evt="onClick" delay="0">
                    <p:tgtEl>
                      <p:spTgt spid="48"/>
                    </p:tgtEl>
                  </p:cond>
                </p:stCondLst>
                <p:endSync evt="end" delay="0">
                  <p:rtn val="all"/>
                </p:endSync>
                <p:childTnLst>
                  <p:par>
                    <p:cTn id="30" fill="hold">
                      <p:stCondLst>
                        <p:cond delay="0"/>
                      </p:stCondLst>
                      <p:childTnLst>
                        <p:par>
                          <p:cTn id="31" fill="hold">
                            <p:stCondLst>
                              <p:cond delay="0"/>
                            </p:stCondLst>
                            <p:childTnLst>
                              <p:par>
                                <p:cTn id="32" presetID="6" presetClass="emph" presetSubtype="0" autoRev="1" fill="hold" nodeType="withEffect">
                                  <p:stCondLst>
                                    <p:cond delay="0"/>
                                  </p:stCondLst>
                                  <p:childTnLst>
                                    <p:animScale>
                                      <p:cBhvr>
                                        <p:cTn id="33" dur="100" fill="hold"/>
                                        <p:tgtEl>
                                          <p:spTgt spid="48"/>
                                        </p:tgtEl>
                                      </p:cBhvr>
                                      <p:by x="75000" y="75000"/>
                                    </p:animScale>
                                  </p:childTnLst>
                                </p:cTn>
                              </p:par>
                            </p:childTnLst>
                          </p:cTn>
                        </p:par>
                        <p:par>
                          <p:cTn id="34" fill="hold">
                            <p:stCondLst>
                              <p:cond delay="200"/>
                            </p:stCondLst>
                            <p:childTnLst>
                              <p:par>
                                <p:cTn id="35" presetID="8" presetClass="emph" presetSubtype="0" fill="hold" nodeType="afterEffect">
                                  <p:stCondLst>
                                    <p:cond delay="0"/>
                                  </p:stCondLst>
                                  <p:childTnLst>
                                    <p:animRot by="21600000">
                                      <p:cBhvr>
                                        <p:cTn id="36" dur="180000" fill="hold"/>
                                        <p:tgtEl>
                                          <p:spTgt spid="45"/>
                                        </p:tgtEl>
                                        <p:attrNameLst>
                                          <p:attrName>r</p:attrName>
                                        </p:attrNameLst>
                                      </p:cBhvr>
                                    </p:animRot>
                                  </p:childTnLst>
                                </p:cTn>
                              </p:par>
                            </p:childTnLst>
                          </p:cTn>
                        </p:par>
                      </p:childTnLst>
                    </p:cTn>
                  </p:par>
                </p:childTnLst>
              </p:cTn>
              <p:nextCondLst>
                <p:cond evt="onClick" delay="0">
                  <p:tgtEl>
                    <p:spTgt spid="48"/>
                  </p:tgtEl>
                </p:cond>
              </p:nextCondLst>
            </p:seq>
          </p:childTnLst>
        </p:cTn>
      </p:par>
    </p:tnLst>
    <p:bldLst>
      <p:bldP spid="55" grpId="0" animBg="1"/>
      <p:bldP spid="5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14">
            <a:extLst>
              <a:ext uri="{FF2B5EF4-FFF2-40B4-BE49-F238E27FC236}">
                <a16:creationId xmlns:a16="http://schemas.microsoft.com/office/drawing/2014/main" id="{7428969D-AC7F-4A27-F1C6-0CACAFB1343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47853" y="588174"/>
            <a:ext cx="5602228" cy="421484"/>
          </a:xfrm>
          <a:prstGeom prst="rect">
            <a:avLst/>
          </a:prstGeom>
        </p:spPr>
      </p:pic>
      <p:sp>
        <p:nvSpPr>
          <p:cNvPr id="4" name="TextBox 18">
            <a:extLst>
              <a:ext uri="{FF2B5EF4-FFF2-40B4-BE49-F238E27FC236}">
                <a16:creationId xmlns:a16="http://schemas.microsoft.com/office/drawing/2014/main" id="{16B75652-4999-B26D-1963-385B6AB0EE81}"/>
              </a:ext>
            </a:extLst>
          </p:cNvPr>
          <p:cNvSpPr txBox="1"/>
          <p:nvPr/>
        </p:nvSpPr>
        <p:spPr>
          <a:xfrm>
            <a:off x="7028898" y="532838"/>
            <a:ext cx="3901196" cy="429733"/>
          </a:xfrm>
          <a:prstGeom prst="rect">
            <a:avLst/>
          </a:prstGeom>
          <a:noFill/>
        </p:spPr>
        <p:txBody>
          <a:bodyPr wrap="square" rtlCol="0">
            <a:spAutoFit/>
          </a:bodyPr>
          <a:lstStyle/>
          <a:p>
            <a:pPr algn="ctr">
              <a:lnSpc>
                <a:spcPct val="150000"/>
              </a:lnSpc>
            </a:pPr>
            <a:r>
              <a:rPr lang="en-GB" sz="1600" dirty="0" err="1">
                <a:solidFill>
                  <a:schemeClr val="bg1"/>
                </a:solidFill>
                <a:latin typeface="Avenir Book" panose="02000503020000020003" pitchFamily="2" charset="0"/>
                <a:ea typeface="Urbanist" panose="020B0A04040200000203" pitchFamily="34" charset="77"/>
                <a:cs typeface="Urbanist" panose="020B0A04040200000203" pitchFamily="34" charset="77"/>
              </a:rPr>
              <a:t>Debat</a:t>
            </a:r>
            <a:r>
              <a:rPr lang="en-GB" sz="1600" dirty="0">
                <a:solidFill>
                  <a:schemeClr val="bg1"/>
                </a:solidFill>
                <a:latin typeface="Avenir Book" panose="02000503020000020003" pitchFamily="2" charset="0"/>
                <a:ea typeface="Urbanist" panose="020B0A04040200000203" pitchFamily="34" charset="77"/>
                <a:cs typeface="Urbanist" panose="020B0A04040200000203" pitchFamily="34" charset="77"/>
              </a:rPr>
              <a:t> in de </a:t>
            </a:r>
            <a:r>
              <a:rPr lang="en-GB" sz="1600" dirty="0" err="1">
                <a:solidFill>
                  <a:schemeClr val="bg1"/>
                </a:solidFill>
                <a:latin typeface="Avenir Book" panose="02000503020000020003" pitchFamily="2" charset="0"/>
                <a:ea typeface="Urbanist" panose="020B0A04040200000203" pitchFamily="34" charset="77"/>
                <a:cs typeface="Urbanist" panose="020B0A04040200000203" pitchFamily="34" charset="77"/>
              </a:rPr>
              <a:t>klas</a:t>
            </a:r>
            <a:endParaRPr lang="en-NL" sz="1600" dirty="0">
              <a:solidFill>
                <a:schemeClr val="bg1"/>
              </a:solidFill>
              <a:latin typeface="Avenir Book" panose="02000503020000020003" pitchFamily="2" charset="0"/>
              <a:ea typeface="Urbanist" panose="020B0A04040200000203" pitchFamily="34" charset="77"/>
              <a:cs typeface="Urbanist" panose="020B0A04040200000203" pitchFamily="34" charset="77"/>
            </a:endParaRPr>
          </a:p>
        </p:txBody>
      </p:sp>
      <p:grpSp>
        <p:nvGrpSpPr>
          <p:cNvPr id="18" name="Groep 17">
            <a:extLst>
              <a:ext uri="{FF2B5EF4-FFF2-40B4-BE49-F238E27FC236}">
                <a16:creationId xmlns:a16="http://schemas.microsoft.com/office/drawing/2014/main" id="{67DF128D-83A6-C65D-A83F-260B6FF1FDB4}"/>
              </a:ext>
            </a:extLst>
          </p:cNvPr>
          <p:cNvGrpSpPr/>
          <p:nvPr/>
        </p:nvGrpSpPr>
        <p:grpSpPr>
          <a:xfrm>
            <a:off x="6488096" y="1161417"/>
            <a:ext cx="4961985" cy="2010923"/>
            <a:chOff x="3604600" y="1158872"/>
            <a:chExt cx="4961985" cy="2010923"/>
          </a:xfrm>
        </p:grpSpPr>
        <p:pic>
          <p:nvPicPr>
            <p:cNvPr id="5" name="Afbeelding 4" descr="Afbeelding met schermopname, Rechthoek, fotolijst, omlijsting&#10;&#10;Automatisch gegenereerde beschrijving">
              <a:extLst>
                <a:ext uri="{FF2B5EF4-FFF2-40B4-BE49-F238E27FC236}">
                  <a16:creationId xmlns:a16="http://schemas.microsoft.com/office/drawing/2014/main" id="{5E27A602-54E8-66FB-DBB3-6E1E11988BE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04600" y="1158872"/>
              <a:ext cx="4961985" cy="2010923"/>
            </a:xfrm>
            <a:prstGeom prst="rect">
              <a:avLst/>
            </a:prstGeom>
          </p:spPr>
        </p:pic>
        <p:sp>
          <p:nvSpPr>
            <p:cNvPr id="6" name="TextBox 29">
              <a:extLst>
                <a:ext uri="{FF2B5EF4-FFF2-40B4-BE49-F238E27FC236}">
                  <a16:creationId xmlns:a16="http://schemas.microsoft.com/office/drawing/2014/main" id="{B92D90A5-8B56-B6B9-34E4-3AD6F8E68B60}"/>
                </a:ext>
              </a:extLst>
            </p:cNvPr>
            <p:cNvSpPr txBox="1"/>
            <p:nvPr/>
          </p:nvSpPr>
          <p:spPr>
            <a:xfrm>
              <a:off x="4233899" y="1511805"/>
              <a:ext cx="3703386" cy="1537876"/>
            </a:xfrm>
            <a:prstGeom prst="rect">
              <a:avLst/>
            </a:prstGeom>
            <a:noFill/>
            <a:effectLst>
              <a:outerShdw sx="1000" sy="1000" algn="tl" rotWithShape="0">
                <a:schemeClr val="tx2"/>
              </a:outerShdw>
            </a:effectLst>
          </p:spPr>
          <p:txBody>
            <a:bodyPr wrap="square" lIns="360000" tIns="180000" rIns="360000" bIns="180000" rtlCol="0">
              <a:spAutoFit/>
            </a:bodyPr>
            <a:lstStyle/>
            <a:p>
              <a:pPr algn="ctr">
                <a:lnSpc>
                  <a:spcPct val="150000"/>
                </a:lnSpc>
              </a:pPr>
              <a:r>
                <a:rPr lang="nl-NL" sz="1300" dirty="0">
                  <a:latin typeface="Avenir Book" panose="02000503020000020003" pitchFamily="2" charset="0"/>
                </a:rPr>
                <a:t>STELLING 4/4</a:t>
              </a:r>
            </a:p>
            <a:p>
              <a:pPr algn="ctr">
                <a:lnSpc>
                  <a:spcPct val="150000"/>
                </a:lnSpc>
              </a:pPr>
              <a:r>
                <a:rPr lang="nl-NL" sz="1300" dirty="0">
                  <a:latin typeface="Avenir Book" panose="02000503020000020003" pitchFamily="2" charset="0"/>
                  <a:cs typeface="Courier New" panose="02070309020205020404" pitchFamily="49" charset="0"/>
                </a:rPr>
                <a:t>Vuurwerkverbod: de regering moet zorgen dat mensen zelf geen vuurwerk meer mogen afsteken. </a:t>
              </a:r>
            </a:p>
          </p:txBody>
        </p:sp>
      </p:grpSp>
      <p:sp>
        <p:nvSpPr>
          <p:cNvPr id="40" name="Wolk 39">
            <a:extLst>
              <a:ext uri="{FF2B5EF4-FFF2-40B4-BE49-F238E27FC236}">
                <a16:creationId xmlns:a16="http://schemas.microsoft.com/office/drawing/2014/main" id="{92A580FC-DE1F-564F-0B38-64526BCFF0A8}"/>
              </a:ext>
            </a:extLst>
          </p:cNvPr>
          <p:cNvSpPr/>
          <p:nvPr/>
        </p:nvSpPr>
        <p:spPr>
          <a:xfrm>
            <a:off x="4240121" y="3739807"/>
            <a:ext cx="3670538" cy="2995210"/>
          </a:xfrm>
          <a:prstGeom prst="cloud">
            <a:avLst/>
          </a:prstGeom>
          <a:solidFill>
            <a:srgbClr val="6F8DC3"/>
          </a:solidFill>
          <a:ln w="5715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grpSp>
        <p:nvGrpSpPr>
          <p:cNvPr id="41" name="Klok">
            <a:extLst>
              <a:ext uri="{FF2B5EF4-FFF2-40B4-BE49-F238E27FC236}">
                <a16:creationId xmlns:a16="http://schemas.microsoft.com/office/drawing/2014/main" id="{4F96EB23-168F-2266-A2B2-5E20D704346B}"/>
              </a:ext>
            </a:extLst>
          </p:cNvPr>
          <p:cNvGrpSpPr/>
          <p:nvPr/>
        </p:nvGrpSpPr>
        <p:grpSpPr>
          <a:xfrm>
            <a:off x="4784650" y="3952461"/>
            <a:ext cx="2622700" cy="2053741"/>
            <a:chOff x="7669058" y="629760"/>
            <a:chExt cx="3162817" cy="2476690"/>
          </a:xfrm>
          <a:solidFill>
            <a:srgbClr val="32549B"/>
          </a:solidFill>
        </p:grpSpPr>
        <p:sp>
          <p:nvSpPr>
            <p:cNvPr id="42" name="TextBox 18">
              <a:extLst>
                <a:ext uri="{FF2B5EF4-FFF2-40B4-BE49-F238E27FC236}">
                  <a16:creationId xmlns:a16="http://schemas.microsoft.com/office/drawing/2014/main" id="{B6B4BC60-3640-0AD7-89FB-060B7926E7E2}"/>
                </a:ext>
              </a:extLst>
            </p:cNvPr>
            <p:cNvSpPr txBox="1"/>
            <p:nvPr/>
          </p:nvSpPr>
          <p:spPr>
            <a:xfrm>
              <a:off x="8865687" y="629760"/>
              <a:ext cx="779436" cy="352603"/>
            </a:xfrm>
            <a:prstGeom prst="rect">
              <a:avLst/>
            </a:prstGeom>
            <a:noFill/>
            <a:effectLst>
              <a:outerShdw blurRad="50800" dist="38100" dir="2700000" algn="tl" rotWithShape="0">
                <a:prstClr val="black">
                  <a:alpha val="40000"/>
                </a:prstClr>
              </a:outerShdw>
            </a:effectLst>
          </p:spPr>
          <p:txBody>
            <a:bodyPr wrap="none" rtlCol="0">
              <a:spAutoFit/>
            </a:bodyPr>
            <a:lstStyle/>
            <a:p>
              <a:r>
                <a:rPr lang="en-NL" sz="1300">
                  <a:solidFill>
                    <a:schemeClr val="bg1"/>
                  </a:solidFill>
                  <a:latin typeface="Avenir Book" panose="02000503020000020003" pitchFamily="2" charset="0"/>
                </a:rPr>
                <a:t>3 min.</a:t>
              </a:r>
            </a:p>
          </p:txBody>
        </p:sp>
        <p:sp>
          <p:nvSpPr>
            <p:cNvPr id="43" name="TextBox 19">
              <a:extLst>
                <a:ext uri="{FF2B5EF4-FFF2-40B4-BE49-F238E27FC236}">
                  <a16:creationId xmlns:a16="http://schemas.microsoft.com/office/drawing/2014/main" id="{2618B780-6C03-FB7B-3E9A-9AD70525877E}"/>
                </a:ext>
              </a:extLst>
            </p:cNvPr>
            <p:cNvSpPr txBox="1"/>
            <p:nvPr/>
          </p:nvSpPr>
          <p:spPr>
            <a:xfrm>
              <a:off x="10052439" y="2753848"/>
              <a:ext cx="779436" cy="352602"/>
            </a:xfrm>
            <a:prstGeom prst="rect">
              <a:avLst/>
            </a:prstGeom>
            <a:noFill/>
            <a:effectLst>
              <a:outerShdw blurRad="50800" dist="38100" dir="2700000" algn="tl" rotWithShape="0">
                <a:prstClr val="black">
                  <a:alpha val="40000"/>
                </a:prstClr>
              </a:outerShdw>
            </a:effectLst>
          </p:spPr>
          <p:txBody>
            <a:bodyPr wrap="none" rtlCol="0">
              <a:spAutoFit/>
            </a:bodyPr>
            <a:lstStyle/>
            <a:p>
              <a:r>
                <a:rPr lang="en-NL" sz="1300">
                  <a:solidFill>
                    <a:schemeClr val="bg1"/>
                  </a:solidFill>
                  <a:latin typeface="Avenir Book" panose="02000503020000020003" pitchFamily="2" charset="0"/>
                </a:rPr>
                <a:t>1 min.</a:t>
              </a:r>
            </a:p>
          </p:txBody>
        </p:sp>
        <p:sp>
          <p:nvSpPr>
            <p:cNvPr id="44" name="TextBox 20">
              <a:extLst>
                <a:ext uri="{FF2B5EF4-FFF2-40B4-BE49-F238E27FC236}">
                  <a16:creationId xmlns:a16="http://schemas.microsoft.com/office/drawing/2014/main" id="{97BF0FD7-E2E2-F0BD-9766-A998FFE039C1}"/>
                </a:ext>
              </a:extLst>
            </p:cNvPr>
            <p:cNvSpPr txBox="1"/>
            <p:nvPr/>
          </p:nvSpPr>
          <p:spPr>
            <a:xfrm>
              <a:off x="7669058" y="2753845"/>
              <a:ext cx="779436" cy="352602"/>
            </a:xfrm>
            <a:prstGeom prst="rect">
              <a:avLst/>
            </a:prstGeom>
            <a:noFill/>
            <a:effectLst>
              <a:outerShdw blurRad="50800" dist="38100" dir="2700000" algn="tl" rotWithShape="0">
                <a:prstClr val="black">
                  <a:alpha val="40000"/>
                </a:prstClr>
              </a:outerShdw>
            </a:effectLst>
          </p:spPr>
          <p:txBody>
            <a:bodyPr wrap="none" rtlCol="0">
              <a:spAutoFit/>
            </a:bodyPr>
            <a:lstStyle/>
            <a:p>
              <a:r>
                <a:rPr lang="en-NL" sz="1300">
                  <a:solidFill>
                    <a:schemeClr val="bg1"/>
                  </a:solidFill>
                  <a:latin typeface="Avenir Book" panose="02000503020000020003" pitchFamily="2" charset="0"/>
                </a:rPr>
                <a:t>2 min.</a:t>
              </a:r>
            </a:p>
          </p:txBody>
        </p:sp>
      </p:grpSp>
      <p:grpSp>
        <p:nvGrpSpPr>
          <p:cNvPr id="45" name="Wijzer">
            <a:extLst>
              <a:ext uri="{FF2B5EF4-FFF2-40B4-BE49-F238E27FC236}">
                <a16:creationId xmlns:a16="http://schemas.microsoft.com/office/drawing/2014/main" id="{0FD0B575-C3A4-9A0F-6F60-EFB6253E9B1E}"/>
              </a:ext>
            </a:extLst>
          </p:cNvPr>
          <p:cNvGrpSpPr/>
          <p:nvPr/>
        </p:nvGrpSpPr>
        <p:grpSpPr>
          <a:xfrm>
            <a:off x="6005993" y="4306067"/>
            <a:ext cx="242739" cy="2293459"/>
            <a:chOff x="10932813" y="252309"/>
            <a:chExt cx="292728" cy="2765768"/>
          </a:xfrm>
        </p:grpSpPr>
        <p:sp>
          <p:nvSpPr>
            <p:cNvPr id="46" name="Rounded Rectangle 23">
              <a:extLst>
                <a:ext uri="{FF2B5EF4-FFF2-40B4-BE49-F238E27FC236}">
                  <a16:creationId xmlns:a16="http://schemas.microsoft.com/office/drawing/2014/main" id="{7DF9D45D-F2C6-1E49-1636-96624AD9FC0F}"/>
                </a:ext>
              </a:extLst>
            </p:cNvPr>
            <p:cNvSpPr/>
            <p:nvPr/>
          </p:nvSpPr>
          <p:spPr>
            <a:xfrm>
              <a:off x="11034944" y="252309"/>
              <a:ext cx="88467" cy="1367284"/>
            </a:xfrm>
            <a:prstGeom prst="roundRect">
              <a:avLst>
                <a:gd name="adj" fmla="val 50000"/>
              </a:avLst>
            </a:prstGeom>
            <a:solidFill>
              <a:schemeClr val="bg1"/>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47" name="Rectangle 24">
              <a:extLst>
                <a:ext uri="{FF2B5EF4-FFF2-40B4-BE49-F238E27FC236}">
                  <a16:creationId xmlns:a16="http://schemas.microsoft.com/office/drawing/2014/main" id="{D59E58AB-FC2A-0AD4-5E76-91D4E22BF059}"/>
                </a:ext>
              </a:extLst>
            </p:cNvPr>
            <p:cNvSpPr/>
            <p:nvPr/>
          </p:nvSpPr>
          <p:spPr>
            <a:xfrm>
              <a:off x="10932813" y="1650793"/>
              <a:ext cx="292728" cy="13672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48" name="Play buton">
            <a:extLst>
              <a:ext uri="{FF2B5EF4-FFF2-40B4-BE49-F238E27FC236}">
                <a16:creationId xmlns:a16="http://schemas.microsoft.com/office/drawing/2014/main" id="{24D704EA-545A-C135-BB66-27CEC3B9F81D}"/>
              </a:ext>
            </a:extLst>
          </p:cNvPr>
          <p:cNvGrpSpPr/>
          <p:nvPr/>
        </p:nvGrpSpPr>
        <p:grpSpPr>
          <a:xfrm>
            <a:off x="5913074" y="5042159"/>
            <a:ext cx="448540" cy="439472"/>
            <a:chOff x="8980451" y="1955648"/>
            <a:chExt cx="540912" cy="529976"/>
          </a:xfrm>
          <a:solidFill>
            <a:schemeClr val="bg1"/>
          </a:solidFill>
        </p:grpSpPr>
        <p:sp>
          <p:nvSpPr>
            <p:cNvPr id="49" name="Oval 26">
              <a:extLst>
                <a:ext uri="{FF2B5EF4-FFF2-40B4-BE49-F238E27FC236}">
                  <a16:creationId xmlns:a16="http://schemas.microsoft.com/office/drawing/2014/main" id="{D32C01BA-B160-CF59-B124-EFF8192807B7}"/>
                </a:ext>
              </a:extLst>
            </p:cNvPr>
            <p:cNvSpPr/>
            <p:nvPr/>
          </p:nvSpPr>
          <p:spPr>
            <a:xfrm>
              <a:off x="8980451" y="1955648"/>
              <a:ext cx="540912" cy="529976"/>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0" name="Triangle 27">
              <a:extLst>
                <a:ext uri="{FF2B5EF4-FFF2-40B4-BE49-F238E27FC236}">
                  <a16:creationId xmlns:a16="http://schemas.microsoft.com/office/drawing/2014/main" id="{48252462-0EEA-D92A-6487-296B585F49AB}"/>
                </a:ext>
              </a:extLst>
            </p:cNvPr>
            <p:cNvSpPr/>
            <p:nvPr/>
          </p:nvSpPr>
          <p:spPr>
            <a:xfrm rot="5400000">
              <a:off x="9145239" y="2138362"/>
              <a:ext cx="238837" cy="164549"/>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sp>
        <p:nvSpPr>
          <p:cNvPr id="55" name="Rechthoek 54">
            <a:extLst>
              <a:ext uri="{FF2B5EF4-FFF2-40B4-BE49-F238E27FC236}">
                <a16:creationId xmlns:a16="http://schemas.microsoft.com/office/drawing/2014/main" id="{3DC9F0EC-0960-517B-BFF9-E99AD8577267}"/>
              </a:ext>
            </a:extLst>
          </p:cNvPr>
          <p:cNvSpPr/>
          <p:nvPr/>
        </p:nvSpPr>
        <p:spPr>
          <a:xfrm>
            <a:off x="854961" y="3796667"/>
            <a:ext cx="2803143" cy="1245492"/>
          </a:xfrm>
          <a:custGeom>
            <a:avLst/>
            <a:gdLst>
              <a:gd name="connsiteX0" fmla="*/ 0 w 2803143"/>
              <a:gd name="connsiteY0" fmla="*/ 0 h 1245492"/>
              <a:gd name="connsiteX1" fmla="*/ 532597 w 2803143"/>
              <a:gd name="connsiteY1" fmla="*/ 0 h 1245492"/>
              <a:gd name="connsiteX2" fmla="*/ 1009131 w 2803143"/>
              <a:gd name="connsiteY2" fmla="*/ 0 h 1245492"/>
              <a:gd name="connsiteX3" fmla="*/ 1513697 w 2803143"/>
              <a:gd name="connsiteY3" fmla="*/ 0 h 1245492"/>
              <a:gd name="connsiteX4" fmla="*/ 2102357 w 2803143"/>
              <a:gd name="connsiteY4" fmla="*/ 0 h 1245492"/>
              <a:gd name="connsiteX5" fmla="*/ 2803143 w 2803143"/>
              <a:gd name="connsiteY5" fmla="*/ 0 h 1245492"/>
              <a:gd name="connsiteX6" fmla="*/ 2803143 w 2803143"/>
              <a:gd name="connsiteY6" fmla="*/ 390254 h 1245492"/>
              <a:gd name="connsiteX7" fmla="*/ 2803143 w 2803143"/>
              <a:gd name="connsiteY7" fmla="*/ 768053 h 1245492"/>
              <a:gd name="connsiteX8" fmla="*/ 2803143 w 2803143"/>
              <a:gd name="connsiteY8" fmla="*/ 1245492 h 1245492"/>
              <a:gd name="connsiteX9" fmla="*/ 2242514 w 2803143"/>
              <a:gd name="connsiteY9" fmla="*/ 1245492 h 1245492"/>
              <a:gd name="connsiteX10" fmla="*/ 1737949 w 2803143"/>
              <a:gd name="connsiteY10" fmla="*/ 1245492 h 1245492"/>
              <a:gd name="connsiteX11" fmla="*/ 1121257 w 2803143"/>
              <a:gd name="connsiteY11" fmla="*/ 1245492 h 1245492"/>
              <a:gd name="connsiteX12" fmla="*/ 588660 w 2803143"/>
              <a:gd name="connsiteY12" fmla="*/ 1245492 h 1245492"/>
              <a:gd name="connsiteX13" fmla="*/ 0 w 2803143"/>
              <a:gd name="connsiteY13" fmla="*/ 1245492 h 1245492"/>
              <a:gd name="connsiteX14" fmla="*/ 0 w 2803143"/>
              <a:gd name="connsiteY14" fmla="*/ 817873 h 1245492"/>
              <a:gd name="connsiteX15" fmla="*/ 0 w 2803143"/>
              <a:gd name="connsiteY15" fmla="*/ 415164 h 1245492"/>
              <a:gd name="connsiteX16" fmla="*/ 0 w 2803143"/>
              <a:gd name="connsiteY16" fmla="*/ 0 h 1245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03143" h="1245492" fill="none" extrusionOk="0">
                <a:moveTo>
                  <a:pt x="0" y="0"/>
                </a:moveTo>
                <a:cubicBezTo>
                  <a:pt x="115808" y="-6131"/>
                  <a:pt x="364225" y="12713"/>
                  <a:pt x="532597" y="0"/>
                </a:cubicBezTo>
                <a:cubicBezTo>
                  <a:pt x="700969" y="-12713"/>
                  <a:pt x="898271" y="11047"/>
                  <a:pt x="1009131" y="0"/>
                </a:cubicBezTo>
                <a:cubicBezTo>
                  <a:pt x="1119991" y="-11047"/>
                  <a:pt x="1272861" y="49530"/>
                  <a:pt x="1513697" y="0"/>
                </a:cubicBezTo>
                <a:cubicBezTo>
                  <a:pt x="1754533" y="-49530"/>
                  <a:pt x="1907863" y="61349"/>
                  <a:pt x="2102357" y="0"/>
                </a:cubicBezTo>
                <a:cubicBezTo>
                  <a:pt x="2296851" y="-61349"/>
                  <a:pt x="2654284" y="72860"/>
                  <a:pt x="2803143" y="0"/>
                </a:cubicBezTo>
                <a:cubicBezTo>
                  <a:pt x="2828038" y="131184"/>
                  <a:pt x="2786337" y="297238"/>
                  <a:pt x="2803143" y="390254"/>
                </a:cubicBezTo>
                <a:cubicBezTo>
                  <a:pt x="2819949" y="483270"/>
                  <a:pt x="2797700" y="680807"/>
                  <a:pt x="2803143" y="768053"/>
                </a:cubicBezTo>
                <a:cubicBezTo>
                  <a:pt x="2808586" y="855299"/>
                  <a:pt x="2765240" y="1035562"/>
                  <a:pt x="2803143" y="1245492"/>
                </a:cubicBezTo>
                <a:cubicBezTo>
                  <a:pt x="2546341" y="1252388"/>
                  <a:pt x="2469390" y="1205495"/>
                  <a:pt x="2242514" y="1245492"/>
                </a:cubicBezTo>
                <a:cubicBezTo>
                  <a:pt x="2015638" y="1285489"/>
                  <a:pt x="1981839" y="1243265"/>
                  <a:pt x="1737949" y="1245492"/>
                </a:cubicBezTo>
                <a:cubicBezTo>
                  <a:pt x="1494059" y="1247719"/>
                  <a:pt x="1418624" y="1199737"/>
                  <a:pt x="1121257" y="1245492"/>
                </a:cubicBezTo>
                <a:cubicBezTo>
                  <a:pt x="823890" y="1291247"/>
                  <a:pt x="806279" y="1185005"/>
                  <a:pt x="588660" y="1245492"/>
                </a:cubicBezTo>
                <a:cubicBezTo>
                  <a:pt x="371041" y="1305979"/>
                  <a:pt x="198506" y="1221641"/>
                  <a:pt x="0" y="1245492"/>
                </a:cubicBezTo>
                <a:cubicBezTo>
                  <a:pt x="-47657" y="1078521"/>
                  <a:pt x="5417" y="1005906"/>
                  <a:pt x="0" y="817873"/>
                </a:cubicBezTo>
                <a:cubicBezTo>
                  <a:pt x="-5417" y="629840"/>
                  <a:pt x="28963" y="579394"/>
                  <a:pt x="0" y="415164"/>
                </a:cubicBezTo>
                <a:cubicBezTo>
                  <a:pt x="-28963" y="250934"/>
                  <a:pt x="44455" y="193465"/>
                  <a:pt x="0" y="0"/>
                </a:cubicBezTo>
                <a:close/>
              </a:path>
              <a:path w="2803143" h="1245492" stroke="0" extrusionOk="0">
                <a:moveTo>
                  <a:pt x="0" y="0"/>
                </a:moveTo>
                <a:cubicBezTo>
                  <a:pt x="132364" y="-46163"/>
                  <a:pt x="359458" y="32505"/>
                  <a:pt x="532597" y="0"/>
                </a:cubicBezTo>
                <a:cubicBezTo>
                  <a:pt x="705736" y="-32505"/>
                  <a:pt x="876100" y="27287"/>
                  <a:pt x="1009131" y="0"/>
                </a:cubicBezTo>
                <a:cubicBezTo>
                  <a:pt x="1142162" y="-27287"/>
                  <a:pt x="1456729" y="70961"/>
                  <a:pt x="1625823" y="0"/>
                </a:cubicBezTo>
                <a:cubicBezTo>
                  <a:pt x="1794917" y="-70961"/>
                  <a:pt x="1950924" y="16569"/>
                  <a:pt x="2158420" y="0"/>
                </a:cubicBezTo>
                <a:cubicBezTo>
                  <a:pt x="2365916" y="-16569"/>
                  <a:pt x="2611790" y="18629"/>
                  <a:pt x="2803143" y="0"/>
                </a:cubicBezTo>
                <a:cubicBezTo>
                  <a:pt x="2813833" y="182316"/>
                  <a:pt x="2791217" y="253883"/>
                  <a:pt x="2803143" y="440074"/>
                </a:cubicBezTo>
                <a:cubicBezTo>
                  <a:pt x="2815069" y="626265"/>
                  <a:pt x="2768809" y="762342"/>
                  <a:pt x="2803143" y="855238"/>
                </a:cubicBezTo>
                <a:cubicBezTo>
                  <a:pt x="2837477" y="948134"/>
                  <a:pt x="2772612" y="1051929"/>
                  <a:pt x="2803143" y="1245492"/>
                </a:cubicBezTo>
                <a:cubicBezTo>
                  <a:pt x="2556890" y="1261080"/>
                  <a:pt x="2438675" y="1203760"/>
                  <a:pt x="2298577" y="1245492"/>
                </a:cubicBezTo>
                <a:cubicBezTo>
                  <a:pt x="2158479" y="1287224"/>
                  <a:pt x="2017646" y="1234364"/>
                  <a:pt x="1737949" y="1245492"/>
                </a:cubicBezTo>
                <a:cubicBezTo>
                  <a:pt x="1458252" y="1256620"/>
                  <a:pt x="1380365" y="1182948"/>
                  <a:pt x="1177320" y="1245492"/>
                </a:cubicBezTo>
                <a:cubicBezTo>
                  <a:pt x="974275" y="1308036"/>
                  <a:pt x="849649" y="1190064"/>
                  <a:pt x="644723" y="1245492"/>
                </a:cubicBezTo>
                <a:cubicBezTo>
                  <a:pt x="439797" y="1300920"/>
                  <a:pt x="287591" y="1169464"/>
                  <a:pt x="0" y="1245492"/>
                </a:cubicBezTo>
                <a:cubicBezTo>
                  <a:pt x="-4573" y="1029269"/>
                  <a:pt x="2570" y="997955"/>
                  <a:pt x="0" y="805418"/>
                </a:cubicBezTo>
                <a:cubicBezTo>
                  <a:pt x="-2570" y="612881"/>
                  <a:pt x="34757" y="541164"/>
                  <a:pt x="0" y="365344"/>
                </a:cubicBezTo>
                <a:cubicBezTo>
                  <a:pt x="-34757" y="189524"/>
                  <a:pt x="14834" y="95855"/>
                  <a:pt x="0" y="0"/>
                </a:cubicBezTo>
                <a:close/>
              </a:path>
            </a:pathLst>
          </a:custGeom>
          <a:solidFill>
            <a:srgbClr val="E50B7E"/>
          </a:solidFill>
          <a:ln w="28575">
            <a:solidFill>
              <a:schemeClr val="tx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pic>
        <p:nvPicPr>
          <p:cNvPr id="58" name="Graphic 57" descr="Duim omhoog met effen opvulling">
            <a:extLst>
              <a:ext uri="{FF2B5EF4-FFF2-40B4-BE49-F238E27FC236}">
                <a16:creationId xmlns:a16="http://schemas.microsoft.com/office/drawing/2014/main" id="{57BAE343-7425-4FE5-E1F2-59943EC9FBD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21413511">
            <a:off x="1313958" y="4245233"/>
            <a:ext cx="348359" cy="348359"/>
          </a:xfrm>
          <a:prstGeom prst="rect">
            <a:avLst/>
          </a:prstGeom>
        </p:spPr>
      </p:pic>
      <p:sp>
        <p:nvSpPr>
          <p:cNvPr id="59" name="Rechthoek 58">
            <a:extLst>
              <a:ext uri="{FF2B5EF4-FFF2-40B4-BE49-F238E27FC236}">
                <a16:creationId xmlns:a16="http://schemas.microsoft.com/office/drawing/2014/main" id="{C2EAE9A0-E6A6-444A-41DA-909C6778B26E}"/>
              </a:ext>
            </a:extLst>
          </p:cNvPr>
          <p:cNvSpPr/>
          <p:nvPr/>
        </p:nvSpPr>
        <p:spPr>
          <a:xfrm>
            <a:off x="8492676" y="3739807"/>
            <a:ext cx="2803143" cy="1245492"/>
          </a:xfrm>
          <a:custGeom>
            <a:avLst/>
            <a:gdLst>
              <a:gd name="connsiteX0" fmla="*/ 0 w 2803143"/>
              <a:gd name="connsiteY0" fmla="*/ 0 h 1245492"/>
              <a:gd name="connsiteX1" fmla="*/ 532597 w 2803143"/>
              <a:gd name="connsiteY1" fmla="*/ 0 h 1245492"/>
              <a:gd name="connsiteX2" fmla="*/ 1009131 w 2803143"/>
              <a:gd name="connsiteY2" fmla="*/ 0 h 1245492"/>
              <a:gd name="connsiteX3" fmla="*/ 1513697 w 2803143"/>
              <a:gd name="connsiteY3" fmla="*/ 0 h 1245492"/>
              <a:gd name="connsiteX4" fmla="*/ 2102357 w 2803143"/>
              <a:gd name="connsiteY4" fmla="*/ 0 h 1245492"/>
              <a:gd name="connsiteX5" fmla="*/ 2803143 w 2803143"/>
              <a:gd name="connsiteY5" fmla="*/ 0 h 1245492"/>
              <a:gd name="connsiteX6" fmla="*/ 2803143 w 2803143"/>
              <a:gd name="connsiteY6" fmla="*/ 390254 h 1245492"/>
              <a:gd name="connsiteX7" fmla="*/ 2803143 w 2803143"/>
              <a:gd name="connsiteY7" fmla="*/ 768053 h 1245492"/>
              <a:gd name="connsiteX8" fmla="*/ 2803143 w 2803143"/>
              <a:gd name="connsiteY8" fmla="*/ 1245492 h 1245492"/>
              <a:gd name="connsiteX9" fmla="*/ 2242514 w 2803143"/>
              <a:gd name="connsiteY9" fmla="*/ 1245492 h 1245492"/>
              <a:gd name="connsiteX10" fmla="*/ 1737949 w 2803143"/>
              <a:gd name="connsiteY10" fmla="*/ 1245492 h 1245492"/>
              <a:gd name="connsiteX11" fmla="*/ 1121257 w 2803143"/>
              <a:gd name="connsiteY11" fmla="*/ 1245492 h 1245492"/>
              <a:gd name="connsiteX12" fmla="*/ 588660 w 2803143"/>
              <a:gd name="connsiteY12" fmla="*/ 1245492 h 1245492"/>
              <a:gd name="connsiteX13" fmla="*/ 0 w 2803143"/>
              <a:gd name="connsiteY13" fmla="*/ 1245492 h 1245492"/>
              <a:gd name="connsiteX14" fmla="*/ 0 w 2803143"/>
              <a:gd name="connsiteY14" fmla="*/ 817873 h 1245492"/>
              <a:gd name="connsiteX15" fmla="*/ 0 w 2803143"/>
              <a:gd name="connsiteY15" fmla="*/ 415164 h 1245492"/>
              <a:gd name="connsiteX16" fmla="*/ 0 w 2803143"/>
              <a:gd name="connsiteY16" fmla="*/ 0 h 1245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03143" h="1245492" fill="none" extrusionOk="0">
                <a:moveTo>
                  <a:pt x="0" y="0"/>
                </a:moveTo>
                <a:cubicBezTo>
                  <a:pt x="115808" y="-6131"/>
                  <a:pt x="364225" y="12713"/>
                  <a:pt x="532597" y="0"/>
                </a:cubicBezTo>
                <a:cubicBezTo>
                  <a:pt x="700969" y="-12713"/>
                  <a:pt x="898271" y="11047"/>
                  <a:pt x="1009131" y="0"/>
                </a:cubicBezTo>
                <a:cubicBezTo>
                  <a:pt x="1119991" y="-11047"/>
                  <a:pt x="1272861" y="49530"/>
                  <a:pt x="1513697" y="0"/>
                </a:cubicBezTo>
                <a:cubicBezTo>
                  <a:pt x="1754533" y="-49530"/>
                  <a:pt x="1907863" y="61349"/>
                  <a:pt x="2102357" y="0"/>
                </a:cubicBezTo>
                <a:cubicBezTo>
                  <a:pt x="2296851" y="-61349"/>
                  <a:pt x="2654284" y="72860"/>
                  <a:pt x="2803143" y="0"/>
                </a:cubicBezTo>
                <a:cubicBezTo>
                  <a:pt x="2828038" y="131184"/>
                  <a:pt x="2786337" y="297238"/>
                  <a:pt x="2803143" y="390254"/>
                </a:cubicBezTo>
                <a:cubicBezTo>
                  <a:pt x="2819949" y="483270"/>
                  <a:pt x="2797700" y="680807"/>
                  <a:pt x="2803143" y="768053"/>
                </a:cubicBezTo>
                <a:cubicBezTo>
                  <a:pt x="2808586" y="855299"/>
                  <a:pt x="2765240" y="1035562"/>
                  <a:pt x="2803143" y="1245492"/>
                </a:cubicBezTo>
                <a:cubicBezTo>
                  <a:pt x="2546341" y="1252388"/>
                  <a:pt x="2469390" y="1205495"/>
                  <a:pt x="2242514" y="1245492"/>
                </a:cubicBezTo>
                <a:cubicBezTo>
                  <a:pt x="2015638" y="1285489"/>
                  <a:pt x="1981839" y="1243265"/>
                  <a:pt x="1737949" y="1245492"/>
                </a:cubicBezTo>
                <a:cubicBezTo>
                  <a:pt x="1494059" y="1247719"/>
                  <a:pt x="1418624" y="1199737"/>
                  <a:pt x="1121257" y="1245492"/>
                </a:cubicBezTo>
                <a:cubicBezTo>
                  <a:pt x="823890" y="1291247"/>
                  <a:pt x="806279" y="1185005"/>
                  <a:pt x="588660" y="1245492"/>
                </a:cubicBezTo>
                <a:cubicBezTo>
                  <a:pt x="371041" y="1305979"/>
                  <a:pt x="198506" y="1221641"/>
                  <a:pt x="0" y="1245492"/>
                </a:cubicBezTo>
                <a:cubicBezTo>
                  <a:pt x="-47657" y="1078521"/>
                  <a:pt x="5417" y="1005906"/>
                  <a:pt x="0" y="817873"/>
                </a:cubicBezTo>
                <a:cubicBezTo>
                  <a:pt x="-5417" y="629840"/>
                  <a:pt x="28963" y="579394"/>
                  <a:pt x="0" y="415164"/>
                </a:cubicBezTo>
                <a:cubicBezTo>
                  <a:pt x="-28963" y="250934"/>
                  <a:pt x="44455" y="193465"/>
                  <a:pt x="0" y="0"/>
                </a:cubicBezTo>
                <a:close/>
              </a:path>
              <a:path w="2803143" h="1245492" stroke="0" extrusionOk="0">
                <a:moveTo>
                  <a:pt x="0" y="0"/>
                </a:moveTo>
                <a:cubicBezTo>
                  <a:pt x="132364" y="-46163"/>
                  <a:pt x="359458" y="32505"/>
                  <a:pt x="532597" y="0"/>
                </a:cubicBezTo>
                <a:cubicBezTo>
                  <a:pt x="705736" y="-32505"/>
                  <a:pt x="876100" y="27287"/>
                  <a:pt x="1009131" y="0"/>
                </a:cubicBezTo>
                <a:cubicBezTo>
                  <a:pt x="1142162" y="-27287"/>
                  <a:pt x="1456729" y="70961"/>
                  <a:pt x="1625823" y="0"/>
                </a:cubicBezTo>
                <a:cubicBezTo>
                  <a:pt x="1794917" y="-70961"/>
                  <a:pt x="1950924" y="16569"/>
                  <a:pt x="2158420" y="0"/>
                </a:cubicBezTo>
                <a:cubicBezTo>
                  <a:pt x="2365916" y="-16569"/>
                  <a:pt x="2611790" y="18629"/>
                  <a:pt x="2803143" y="0"/>
                </a:cubicBezTo>
                <a:cubicBezTo>
                  <a:pt x="2813833" y="182316"/>
                  <a:pt x="2791217" y="253883"/>
                  <a:pt x="2803143" y="440074"/>
                </a:cubicBezTo>
                <a:cubicBezTo>
                  <a:pt x="2815069" y="626265"/>
                  <a:pt x="2768809" y="762342"/>
                  <a:pt x="2803143" y="855238"/>
                </a:cubicBezTo>
                <a:cubicBezTo>
                  <a:pt x="2837477" y="948134"/>
                  <a:pt x="2772612" y="1051929"/>
                  <a:pt x="2803143" y="1245492"/>
                </a:cubicBezTo>
                <a:cubicBezTo>
                  <a:pt x="2556890" y="1261080"/>
                  <a:pt x="2438675" y="1203760"/>
                  <a:pt x="2298577" y="1245492"/>
                </a:cubicBezTo>
                <a:cubicBezTo>
                  <a:pt x="2158479" y="1287224"/>
                  <a:pt x="2017646" y="1234364"/>
                  <a:pt x="1737949" y="1245492"/>
                </a:cubicBezTo>
                <a:cubicBezTo>
                  <a:pt x="1458252" y="1256620"/>
                  <a:pt x="1380365" y="1182948"/>
                  <a:pt x="1177320" y="1245492"/>
                </a:cubicBezTo>
                <a:cubicBezTo>
                  <a:pt x="974275" y="1308036"/>
                  <a:pt x="849649" y="1190064"/>
                  <a:pt x="644723" y="1245492"/>
                </a:cubicBezTo>
                <a:cubicBezTo>
                  <a:pt x="439797" y="1300920"/>
                  <a:pt x="287591" y="1169464"/>
                  <a:pt x="0" y="1245492"/>
                </a:cubicBezTo>
                <a:cubicBezTo>
                  <a:pt x="-4573" y="1029269"/>
                  <a:pt x="2570" y="997955"/>
                  <a:pt x="0" y="805418"/>
                </a:cubicBezTo>
                <a:cubicBezTo>
                  <a:pt x="-2570" y="612881"/>
                  <a:pt x="34757" y="541164"/>
                  <a:pt x="0" y="365344"/>
                </a:cubicBezTo>
                <a:cubicBezTo>
                  <a:pt x="-34757" y="189524"/>
                  <a:pt x="14834" y="95855"/>
                  <a:pt x="0" y="0"/>
                </a:cubicBezTo>
                <a:close/>
              </a:path>
            </a:pathLst>
          </a:custGeom>
          <a:solidFill>
            <a:srgbClr val="E50B7E"/>
          </a:solidFill>
          <a:ln w="28575">
            <a:solidFill>
              <a:schemeClr val="tx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pic>
        <p:nvPicPr>
          <p:cNvPr id="60" name="Graphic 59" descr="Duim omlaag met effen opvulling">
            <a:extLst>
              <a:ext uri="{FF2B5EF4-FFF2-40B4-BE49-F238E27FC236}">
                <a16:creationId xmlns:a16="http://schemas.microsoft.com/office/drawing/2014/main" id="{D4FF0D37-1A0F-9CB4-EA78-30BBB6B1DDC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flipH="1">
            <a:off x="8868080" y="4224391"/>
            <a:ext cx="390043" cy="390043"/>
          </a:xfrm>
          <a:prstGeom prst="rect">
            <a:avLst/>
          </a:prstGeom>
        </p:spPr>
      </p:pic>
      <p:sp>
        <p:nvSpPr>
          <p:cNvPr id="61" name="Tekstvak 60">
            <a:extLst>
              <a:ext uri="{FF2B5EF4-FFF2-40B4-BE49-F238E27FC236}">
                <a16:creationId xmlns:a16="http://schemas.microsoft.com/office/drawing/2014/main" id="{258A459C-7C74-00DF-9081-8FBB91606235}"/>
              </a:ext>
            </a:extLst>
          </p:cNvPr>
          <p:cNvSpPr txBox="1"/>
          <p:nvPr/>
        </p:nvSpPr>
        <p:spPr>
          <a:xfrm>
            <a:off x="1687280" y="4256253"/>
            <a:ext cx="1266052" cy="369332"/>
          </a:xfrm>
          <a:prstGeom prst="rect">
            <a:avLst/>
          </a:prstGeom>
          <a:noFill/>
        </p:spPr>
        <p:txBody>
          <a:bodyPr wrap="none" rtlCol="0">
            <a:spAutoFit/>
          </a:bodyPr>
          <a:lstStyle/>
          <a:p>
            <a:r>
              <a:rPr lang="nl-NL" spc="300" dirty="0">
                <a:solidFill>
                  <a:schemeClr val="bg1"/>
                </a:solidFill>
              </a:rPr>
              <a:t>D. EENS</a:t>
            </a:r>
          </a:p>
        </p:txBody>
      </p:sp>
      <p:sp>
        <p:nvSpPr>
          <p:cNvPr id="62" name="Tekstvak 61">
            <a:extLst>
              <a:ext uri="{FF2B5EF4-FFF2-40B4-BE49-F238E27FC236}">
                <a16:creationId xmlns:a16="http://schemas.microsoft.com/office/drawing/2014/main" id="{2B8C6C60-4F58-956E-6C94-02EE749E32C8}"/>
              </a:ext>
            </a:extLst>
          </p:cNvPr>
          <p:cNvSpPr txBox="1"/>
          <p:nvPr/>
        </p:nvSpPr>
        <p:spPr>
          <a:xfrm>
            <a:off x="9251863" y="4200189"/>
            <a:ext cx="1665456" cy="369332"/>
          </a:xfrm>
          <a:prstGeom prst="rect">
            <a:avLst/>
          </a:prstGeom>
          <a:noFill/>
        </p:spPr>
        <p:txBody>
          <a:bodyPr wrap="none" rtlCol="0">
            <a:spAutoFit/>
          </a:bodyPr>
          <a:lstStyle/>
          <a:p>
            <a:r>
              <a:rPr lang="nl-NL" spc="300" dirty="0">
                <a:solidFill>
                  <a:schemeClr val="bg1"/>
                </a:solidFill>
              </a:rPr>
              <a:t>A. ONEENS</a:t>
            </a:r>
          </a:p>
        </p:txBody>
      </p:sp>
      <p:sp>
        <p:nvSpPr>
          <p:cNvPr id="2" name="TextBox 2">
            <a:extLst>
              <a:ext uri="{FF2B5EF4-FFF2-40B4-BE49-F238E27FC236}">
                <a16:creationId xmlns:a16="http://schemas.microsoft.com/office/drawing/2014/main" id="{9D26E375-BAEF-9095-8A77-CFA669485E81}"/>
              </a:ext>
            </a:extLst>
          </p:cNvPr>
          <p:cNvSpPr txBox="1"/>
          <p:nvPr/>
        </p:nvSpPr>
        <p:spPr>
          <a:xfrm>
            <a:off x="1996088" y="592949"/>
            <a:ext cx="2053383" cy="423449"/>
          </a:xfrm>
          <a:prstGeom prst="rect">
            <a:avLst/>
          </a:prstGeom>
          <a:noFill/>
        </p:spPr>
        <p:txBody>
          <a:bodyPr wrap="none" rtlCol="0">
            <a:spAutoFit/>
          </a:bodyPr>
          <a:lstStyle/>
          <a:p>
            <a:pPr algn="l">
              <a:lnSpc>
                <a:spcPct val="150000"/>
              </a:lnSpc>
            </a:pPr>
            <a:r>
              <a:rPr lang="en-GB" sz="1600" b="1" dirty="0">
                <a:solidFill>
                  <a:srgbClr val="2853A1"/>
                </a:solidFill>
                <a:latin typeface="Urbanist" panose="020B0A04040200000203" pitchFamily="34" charset="77"/>
                <a:ea typeface="Urbanist" panose="020B0A04040200000203" pitchFamily="34" charset="77"/>
                <a:cs typeface="Urbanist" panose="020B0A04040200000203" pitchFamily="34" charset="77"/>
              </a:rPr>
              <a:t>LAAT JE STEM HOREN</a:t>
            </a:r>
            <a:endParaRPr lang="en-NL" sz="1600" b="1" dirty="0">
              <a:solidFill>
                <a:srgbClr val="2853A1"/>
              </a:solidFill>
              <a:latin typeface="Urbanist" panose="020B0A04040200000203" pitchFamily="34" charset="77"/>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2094393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ppt_x"/>
                                          </p:val>
                                        </p:tav>
                                        <p:tav tm="100000">
                                          <p:val>
                                            <p:strVal val="#ppt_x"/>
                                          </p:val>
                                        </p:tav>
                                      </p:tavLst>
                                    </p:anim>
                                    <p:anim calcmode="lin" valueType="num">
                                      <p:cBhvr additive="base">
                                        <p:cTn id="8" dur="500" fill="hold"/>
                                        <p:tgtEl>
                                          <p:spTgt spid="41"/>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5"/>
                                        </p:tgtEl>
                                        <p:attrNameLst>
                                          <p:attrName>style.visibility</p:attrName>
                                        </p:attrNameLst>
                                      </p:cBhvr>
                                      <p:to>
                                        <p:strVal val="visible"/>
                                      </p:to>
                                    </p:set>
                                    <p:anim calcmode="lin" valueType="num">
                                      <p:cBhvr additive="base">
                                        <p:cTn id="11" dur="500" fill="hold"/>
                                        <p:tgtEl>
                                          <p:spTgt spid="45"/>
                                        </p:tgtEl>
                                        <p:attrNameLst>
                                          <p:attrName>ppt_x</p:attrName>
                                        </p:attrNameLst>
                                      </p:cBhvr>
                                      <p:tavLst>
                                        <p:tav tm="0">
                                          <p:val>
                                            <p:strVal val="#ppt_x"/>
                                          </p:val>
                                        </p:tav>
                                        <p:tav tm="100000">
                                          <p:val>
                                            <p:strVal val="#ppt_x"/>
                                          </p:val>
                                        </p:tav>
                                      </p:tavLst>
                                    </p:anim>
                                    <p:anim calcmode="lin" valueType="num">
                                      <p:cBhvr additive="base">
                                        <p:cTn id="12" dur="500" fill="hold"/>
                                        <p:tgtEl>
                                          <p:spTgt spid="4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8"/>
                                        </p:tgtEl>
                                        <p:attrNameLst>
                                          <p:attrName>style.visibility</p:attrName>
                                        </p:attrNameLst>
                                      </p:cBhvr>
                                      <p:to>
                                        <p:strVal val="visible"/>
                                      </p:to>
                                    </p:set>
                                    <p:anim calcmode="lin" valueType="num">
                                      <p:cBhvr additive="base">
                                        <p:cTn id="15" dur="500" fill="hold"/>
                                        <p:tgtEl>
                                          <p:spTgt spid="48"/>
                                        </p:tgtEl>
                                        <p:attrNameLst>
                                          <p:attrName>ppt_x</p:attrName>
                                        </p:attrNameLst>
                                      </p:cBhvr>
                                      <p:tavLst>
                                        <p:tav tm="0">
                                          <p:val>
                                            <p:strVal val="#ppt_x"/>
                                          </p:val>
                                        </p:tav>
                                        <p:tav tm="100000">
                                          <p:val>
                                            <p:strVal val="#ppt_x"/>
                                          </p:val>
                                        </p:tav>
                                      </p:tavLst>
                                    </p:anim>
                                    <p:anim calcmode="lin" valueType="num">
                                      <p:cBhvr additive="base">
                                        <p:cTn id="16"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9" restart="whenNotActive" fill="hold" evtFilter="cancelBubble" nodeType="interactiveSeq">
                <p:stCondLst>
                  <p:cond evt="onClick" delay="0">
                    <p:tgtEl>
                      <p:spTgt spid="48"/>
                    </p:tgtEl>
                  </p:cond>
                </p:stCondLst>
                <p:endSync evt="end" delay="0">
                  <p:rtn val="all"/>
                </p:endSync>
                <p:childTnLst>
                  <p:par>
                    <p:cTn id="30" fill="hold">
                      <p:stCondLst>
                        <p:cond delay="0"/>
                      </p:stCondLst>
                      <p:childTnLst>
                        <p:par>
                          <p:cTn id="31" fill="hold">
                            <p:stCondLst>
                              <p:cond delay="0"/>
                            </p:stCondLst>
                            <p:childTnLst>
                              <p:par>
                                <p:cTn id="32" presetID="6" presetClass="emph" presetSubtype="0" autoRev="1" fill="hold" nodeType="withEffect">
                                  <p:stCondLst>
                                    <p:cond delay="0"/>
                                  </p:stCondLst>
                                  <p:childTnLst>
                                    <p:animScale>
                                      <p:cBhvr>
                                        <p:cTn id="33" dur="100" fill="hold"/>
                                        <p:tgtEl>
                                          <p:spTgt spid="48"/>
                                        </p:tgtEl>
                                      </p:cBhvr>
                                      <p:by x="75000" y="75000"/>
                                    </p:animScale>
                                  </p:childTnLst>
                                </p:cTn>
                              </p:par>
                            </p:childTnLst>
                          </p:cTn>
                        </p:par>
                        <p:par>
                          <p:cTn id="34" fill="hold">
                            <p:stCondLst>
                              <p:cond delay="200"/>
                            </p:stCondLst>
                            <p:childTnLst>
                              <p:par>
                                <p:cTn id="35" presetID="8" presetClass="emph" presetSubtype="0" fill="hold" nodeType="afterEffect">
                                  <p:stCondLst>
                                    <p:cond delay="0"/>
                                  </p:stCondLst>
                                  <p:childTnLst>
                                    <p:animRot by="21600000">
                                      <p:cBhvr>
                                        <p:cTn id="36" dur="180000" fill="hold"/>
                                        <p:tgtEl>
                                          <p:spTgt spid="45"/>
                                        </p:tgtEl>
                                        <p:attrNameLst>
                                          <p:attrName>r</p:attrName>
                                        </p:attrNameLst>
                                      </p:cBhvr>
                                    </p:animRot>
                                  </p:childTnLst>
                                </p:cTn>
                              </p:par>
                            </p:childTnLst>
                          </p:cTn>
                        </p:par>
                      </p:childTnLst>
                    </p:cTn>
                  </p:par>
                </p:childTnLst>
              </p:cTn>
              <p:nextCondLst>
                <p:cond evt="onClick" delay="0">
                  <p:tgtEl>
                    <p:spTgt spid="48"/>
                  </p:tgtEl>
                </p:cond>
              </p:nextCondLst>
            </p:seq>
          </p:childTnLst>
        </p:cTn>
      </p:par>
    </p:tnLst>
    <p:bldLst>
      <p:bldP spid="55" grpId="0" animBg="1"/>
      <p:bldP spid="5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B5E570-8281-70A3-D1F8-4BC88B50FE8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8C26B32-6F66-AAE1-4405-D5FEC41A7E2E}"/>
              </a:ext>
            </a:extLst>
          </p:cNvPr>
          <p:cNvSpPr txBox="1"/>
          <p:nvPr/>
        </p:nvSpPr>
        <p:spPr>
          <a:xfrm>
            <a:off x="1996088" y="592949"/>
            <a:ext cx="1732334" cy="423449"/>
          </a:xfrm>
          <a:prstGeom prst="rect">
            <a:avLst/>
          </a:prstGeom>
          <a:noFill/>
        </p:spPr>
        <p:txBody>
          <a:bodyPr wrap="none" rtlCol="0">
            <a:spAutoFit/>
          </a:bodyPr>
          <a:lstStyle/>
          <a:p>
            <a:pPr algn="l">
              <a:lnSpc>
                <a:spcPct val="150000"/>
              </a:lnSpc>
            </a:pPr>
            <a:r>
              <a:rPr lang="en-GB" sz="1600" b="1" dirty="0">
                <a:solidFill>
                  <a:srgbClr val="2853A1"/>
                </a:solidFill>
                <a:latin typeface="Urbanist" panose="020B0A04040200000203" pitchFamily="34" charset="77"/>
                <a:ea typeface="Urbanist" panose="020B0A04040200000203" pitchFamily="34" charset="77"/>
                <a:cs typeface="Urbanist" panose="020B0A04040200000203" pitchFamily="34" charset="77"/>
              </a:rPr>
              <a:t>JOUW VOORKEUR</a:t>
            </a:r>
            <a:endParaRPr lang="en-NL" sz="1600" b="1" dirty="0">
              <a:solidFill>
                <a:srgbClr val="2853A1"/>
              </a:solidFill>
              <a:latin typeface="Urbanist" panose="020B0A04040200000203" pitchFamily="34" charset="77"/>
              <a:ea typeface="Urbanist" panose="020B0A04040200000203" pitchFamily="34" charset="77"/>
              <a:cs typeface="Urbanist" panose="020B0A04040200000203" pitchFamily="34" charset="77"/>
            </a:endParaRPr>
          </a:p>
        </p:txBody>
      </p:sp>
      <p:pic>
        <p:nvPicPr>
          <p:cNvPr id="13" name="Afbeelding 12" descr="Afbeelding met elektronica, notitieblok, computer, computer&#10;&#10;Automatisch gegenereerde beschrijving">
            <a:extLst>
              <a:ext uri="{FF2B5EF4-FFF2-40B4-BE49-F238E27FC236}">
                <a16:creationId xmlns:a16="http://schemas.microsoft.com/office/drawing/2014/main" id="{967B20D5-85DC-7755-CE43-A8B5617B11E6}"/>
              </a:ext>
            </a:extLst>
          </p:cNvPr>
          <p:cNvPicPr>
            <a:picLocks noChangeAspect="1"/>
          </p:cNvPicPr>
          <p:nvPr/>
        </p:nvPicPr>
        <p:blipFill rotWithShape="1">
          <a:blip r:embed="rId2"/>
          <a:srcRect l="17734" t="17288" r="20279" b="8304"/>
          <a:stretch/>
        </p:blipFill>
        <p:spPr>
          <a:xfrm>
            <a:off x="504109" y="1676604"/>
            <a:ext cx="6755928" cy="5406369"/>
          </a:xfrm>
          <a:prstGeom prst="rect">
            <a:avLst/>
          </a:prstGeom>
        </p:spPr>
      </p:pic>
      <p:pic>
        <p:nvPicPr>
          <p:cNvPr id="14" name="Afbeelding 13">
            <a:extLst>
              <a:ext uri="{FF2B5EF4-FFF2-40B4-BE49-F238E27FC236}">
                <a16:creationId xmlns:a16="http://schemas.microsoft.com/office/drawing/2014/main" id="{FB2D5E21-CBCC-2708-0D0B-061AC5F2FC03}"/>
              </a:ext>
            </a:extLst>
          </p:cNvPr>
          <p:cNvPicPr>
            <a:picLocks noChangeAspect="1"/>
          </p:cNvPicPr>
          <p:nvPr/>
        </p:nvPicPr>
        <p:blipFill>
          <a:blip r:embed="rId3"/>
          <a:stretch>
            <a:fillRect/>
          </a:stretch>
        </p:blipFill>
        <p:spPr>
          <a:xfrm>
            <a:off x="1478116" y="2420452"/>
            <a:ext cx="5065440" cy="3165900"/>
          </a:xfrm>
          <a:prstGeom prst="rect">
            <a:avLst/>
          </a:prstGeom>
        </p:spPr>
      </p:pic>
      <p:grpSp>
        <p:nvGrpSpPr>
          <p:cNvPr id="15" name="Maak opdracht">
            <a:extLst>
              <a:ext uri="{FF2B5EF4-FFF2-40B4-BE49-F238E27FC236}">
                <a16:creationId xmlns:a16="http://schemas.microsoft.com/office/drawing/2014/main" id="{8495EBE6-B6C3-35BC-AF8B-99C6625E97C9}"/>
              </a:ext>
            </a:extLst>
          </p:cNvPr>
          <p:cNvGrpSpPr/>
          <p:nvPr/>
        </p:nvGrpSpPr>
        <p:grpSpPr>
          <a:xfrm rot="902549">
            <a:off x="5731610" y="3716751"/>
            <a:ext cx="1745660" cy="1259698"/>
            <a:chOff x="8574188" y="2193895"/>
            <a:chExt cx="1745660" cy="1259698"/>
          </a:xfrm>
        </p:grpSpPr>
        <p:grpSp>
          <p:nvGrpSpPr>
            <p:cNvPr id="16" name="Maak opdracht">
              <a:extLst>
                <a:ext uri="{FF2B5EF4-FFF2-40B4-BE49-F238E27FC236}">
                  <a16:creationId xmlns:a16="http://schemas.microsoft.com/office/drawing/2014/main" id="{8C660BF1-5474-73BD-9181-6070837CCD65}"/>
                </a:ext>
              </a:extLst>
            </p:cNvPr>
            <p:cNvGrpSpPr/>
            <p:nvPr/>
          </p:nvGrpSpPr>
          <p:grpSpPr>
            <a:xfrm>
              <a:off x="8574188" y="2193895"/>
              <a:ext cx="1745660" cy="1259698"/>
              <a:chOff x="6965139" y="2170075"/>
              <a:chExt cx="1745660" cy="1259698"/>
            </a:xfrm>
          </p:grpSpPr>
          <p:sp>
            <p:nvSpPr>
              <p:cNvPr id="18" name="Graphic 27">
                <a:hlinkClick r:id="rId4"/>
                <a:extLst>
                  <a:ext uri="{FF2B5EF4-FFF2-40B4-BE49-F238E27FC236}">
                    <a16:creationId xmlns:a16="http://schemas.microsoft.com/office/drawing/2014/main" id="{9E20381E-A5F4-18E1-2BF1-90569F9B39C8}"/>
                  </a:ext>
                </a:extLst>
              </p:cNvPr>
              <p:cNvSpPr/>
              <p:nvPr/>
            </p:nvSpPr>
            <p:spPr>
              <a:xfrm>
                <a:off x="6965139" y="2170075"/>
                <a:ext cx="1745660" cy="1259698"/>
              </a:xfrm>
              <a:custGeom>
                <a:avLst/>
                <a:gdLst>
                  <a:gd name="connsiteX0" fmla="*/ 1643724 w 1745660"/>
                  <a:gd name="connsiteY0" fmla="*/ 247000 h 1259698"/>
                  <a:gd name="connsiteX1" fmla="*/ 1643724 w 1745660"/>
                  <a:gd name="connsiteY1" fmla="*/ 247000 h 1259698"/>
                  <a:gd name="connsiteX2" fmla="*/ 1637353 w 1745660"/>
                  <a:gd name="connsiteY2" fmla="*/ 172900 h 1259698"/>
                  <a:gd name="connsiteX3" fmla="*/ 1560901 w 1745660"/>
                  <a:gd name="connsiteY3" fmla="*/ 98800 h 1259698"/>
                  <a:gd name="connsiteX4" fmla="*/ 624360 w 1745660"/>
                  <a:gd name="connsiteY4" fmla="*/ 98800 h 1259698"/>
                  <a:gd name="connsiteX5" fmla="*/ 541537 w 1745660"/>
                  <a:gd name="connsiteY5" fmla="*/ 0 h 1259698"/>
                  <a:gd name="connsiteX6" fmla="*/ 178389 w 1745660"/>
                  <a:gd name="connsiteY6" fmla="*/ 0 h 1259698"/>
                  <a:gd name="connsiteX7" fmla="*/ 101936 w 1745660"/>
                  <a:gd name="connsiteY7" fmla="*/ 74100 h 1259698"/>
                  <a:gd name="connsiteX8" fmla="*/ 101936 w 1745660"/>
                  <a:gd name="connsiteY8" fmla="*/ 247000 h 1259698"/>
                  <a:gd name="connsiteX9" fmla="*/ 0 w 1745660"/>
                  <a:gd name="connsiteY9" fmla="*/ 345800 h 1259698"/>
                  <a:gd name="connsiteX10" fmla="*/ 44597 w 1745660"/>
                  <a:gd name="connsiteY10" fmla="*/ 1173248 h 1259698"/>
                  <a:gd name="connsiteX11" fmla="*/ 140162 w 1745660"/>
                  <a:gd name="connsiteY11" fmla="*/ 1259698 h 1259698"/>
                  <a:gd name="connsiteX12" fmla="*/ 1605498 w 1745660"/>
                  <a:gd name="connsiteY12" fmla="*/ 1259698 h 1259698"/>
                  <a:gd name="connsiteX13" fmla="*/ 1701063 w 1745660"/>
                  <a:gd name="connsiteY13" fmla="*/ 1173248 h 1259698"/>
                  <a:gd name="connsiteX14" fmla="*/ 1745660 w 1745660"/>
                  <a:gd name="connsiteY14" fmla="*/ 345800 h 1259698"/>
                  <a:gd name="connsiteX15" fmla="*/ 1643724 w 1745660"/>
                  <a:gd name="connsiteY15" fmla="*/ 247000 h 1259698"/>
                  <a:gd name="connsiteX16" fmla="*/ 165647 w 1745660"/>
                  <a:gd name="connsiteY16" fmla="*/ 74100 h 1259698"/>
                  <a:gd name="connsiteX17" fmla="*/ 178389 w 1745660"/>
                  <a:gd name="connsiteY17" fmla="*/ 61750 h 1259698"/>
                  <a:gd name="connsiteX18" fmla="*/ 516053 w 1745660"/>
                  <a:gd name="connsiteY18" fmla="*/ 61750 h 1259698"/>
                  <a:gd name="connsiteX19" fmla="*/ 598876 w 1745660"/>
                  <a:gd name="connsiteY19" fmla="*/ 160550 h 1259698"/>
                  <a:gd name="connsiteX20" fmla="*/ 1567272 w 1745660"/>
                  <a:gd name="connsiteY20" fmla="*/ 160550 h 1259698"/>
                  <a:gd name="connsiteX21" fmla="*/ 1580014 w 1745660"/>
                  <a:gd name="connsiteY21" fmla="*/ 172900 h 1259698"/>
                  <a:gd name="connsiteX22" fmla="*/ 1580014 w 1745660"/>
                  <a:gd name="connsiteY22" fmla="*/ 247000 h 1259698"/>
                  <a:gd name="connsiteX23" fmla="*/ 165647 w 1745660"/>
                  <a:gd name="connsiteY23" fmla="*/ 247000 h 1259698"/>
                  <a:gd name="connsiteX24" fmla="*/ 165647 w 1745660"/>
                  <a:gd name="connsiteY24" fmla="*/ 74100 h 1259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45660" h="1259698">
                    <a:moveTo>
                      <a:pt x="1643724" y="247000"/>
                    </a:moveTo>
                    <a:lnTo>
                      <a:pt x="1643724" y="247000"/>
                    </a:lnTo>
                    <a:lnTo>
                      <a:pt x="1637353" y="172900"/>
                    </a:lnTo>
                    <a:cubicBezTo>
                      <a:pt x="1637353" y="135850"/>
                      <a:pt x="1605498" y="98800"/>
                      <a:pt x="1560901" y="98800"/>
                    </a:cubicBezTo>
                    <a:lnTo>
                      <a:pt x="624360" y="98800"/>
                    </a:lnTo>
                    <a:lnTo>
                      <a:pt x="541537" y="0"/>
                    </a:lnTo>
                    <a:lnTo>
                      <a:pt x="178389" y="0"/>
                    </a:lnTo>
                    <a:cubicBezTo>
                      <a:pt x="133791" y="6175"/>
                      <a:pt x="101936" y="37050"/>
                      <a:pt x="101936" y="74100"/>
                    </a:cubicBezTo>
                    <a:lnTo>
                      <a:pt x="101936" y="247000"/>
                    </a:lnTo>
                    <a:cubicBezTo>
                      <a:pt x="44597" y="247000"/>
                      <a:pt x="0" y="290225"/>
                      <a:pt x="0" y="345800"/>
                    </a:cubicBezTo>
                    <a:cubicBezTo>
                      <a:pt x="0" y="345800"/>
                      <a:pt x="44597" y="1173248"/>
                      <a:pt x="44597" y="1173248"/>
                    </a:cubicBezTo>
                    <a:cubicBezTo>
                      <a:pt x="44597" y="1222649"/>
                      <a:pt x="89194" y="1259698"/>
                      <a:pt x="140162" y="1259698"/>
                    </a:cubicBezTo>
                    <a:lnTo>
                      <a:pt x="1605498" y="1259698"/>
                    </a:lnTo>
                    <a:cubicBezTo>
                      <a:pt x="1656466" y="1259698"/>
                      <a:pt x="1694692" y="1222649"/>
                      <a:pt x="1701063" y="1173248"/>
                    </a:cubicBezTo>
                    <a:lnTo>
                      <a:pt x="1745660" y="345800"/>
                    </a:lnTo>
                    <a:cubicBezTo>
                      <a:pt x="1739289" y="290225"/>
                      <a:pt x="1701063" y="247000"/>
                      <a:pt x="1643724" y="247000"/>
                    </a:cubicBezTo>
                    <a:close/>
                    <a:moveTo>
                      <a:pt x="165647" y="74100"/>
                    </a:moveTo>
                    <a:cubicBezTo>
                      <a:pt x="165647" y="67925"/>
                      <a:pt x="172018" y="61750"/>
                      <a:pt x="178389" y="61750"/>
                    </a:cubicBezTo>
                    <a:lnTo>
                      <a:pt x="516053" y="61750"/>
                    </a:lnTo>
                    <a:lnTo>
                      <a:pt x="598876" y="160550"/>
                    </a:lnTo>
                    <a:lnTo>
                      <a:pt x="1567272" y="160550"/>
                    </a:lnTo>
                    <a:cubicBezTo>
                      <a:pt x="1573643" y="160550"/>
                      <a:pt x="1580014" y="166725"/>
                      <a:pt x="1580014" y="172900"/>
                    </a:cubicBezTo>
                    <a:lnTo>
                      <a:pt x="1580014" y="247000"/>
                    </a:lnTo>
                    <a:lnTo>
                      <a:pt x="165647" y="247000"/>
                    </a:lnTo>
                    <a:lnTo>
                      <a:pt x="165647" y="74100"/>
                    </a:lnTo>
                    <a:close/>
                  </a:path>
                </a:pathLst>
              </a:custGeom>
              <a:solidFill>
                <a:schemeClr val="accent4"/>
              </a:solidFill>
              <a:ln w="63681" cap="flat">
                <a:noFill/>
                <a:prstDash val="solid"/>
                <a:miter/>
              </a:ln>
            </p:spPr>
            <p:txBody>
              <a:bodyPr rtlCol="0" anchor="ctr"/>
              <a:lstStyle/>
              <a:p>
                <a:endParaRPr lang="en-NL"/>
              </a:p>
            </p:txBody>
          </p:sp>
          <p:sp>
            <p:nvSpPr>
              <p:cNvPr id="19" name="Tekstvak 4">
                <a:hlinkClick r:id="rId5"/>
                <a:extLst>
                  <a:ext uri="{FF2B5EF4-FFF2-40B4-BE49-F238E27FC236}">
                    <a16:creationId xmlns:a16="http://schemas.microsoft.com/office/drawing/2014/main" id="{ABF53E2D-44B9-4EBE-F1E7-A3946D680D22}"/>
                  </a:ext>
                </a:extLst>
              </p:cNvPr>
              <p:cNvSpPr txBox="1"/>
              <p:nvPr/>
            </p:nvSpPr>
            <p:spPr>
              <a:xfrm>
                <a:off x="7066538" y="2651866"/>
                <a:ext cx="1571837" cy="461665"/>
              </a:xfrm>
              <a:prstGeom prst="rect">
                <a:avLst/>
              </a:prstGeom>
              <a:noFill/>
            </p:spPr>
            <p:txBody>
              <a:bodyPr wrap="square">
                <a:spAutoFit/>
              </a:bodyPr>
              <a:lstStyle/>
              <a:p>
                <a:pPr algn="ctr"/>
                <a:r>
                  <a:rPr lang="nl-NL" sz="1200" spc="300" dirty="0">
                    <a:solidFill>
                      <a:schemeClr val="bg1"/>
                    </a:solidFill>
                    <a:latin typeface="Calibri" panose="020F0502020204030204" pitchFamily="34" charset="0"/>
                    <a:cs typeface="Calibri" panose="020F0502020204030204" pitchFamily="34" charset="0"/>
                  </a:rPr>
                  <a:t>Klik voor</a:t>
                </a:r>
              </a:p>
              <a:p>
                <a:pPr algn="ctr"/>
                <a:r>
                  <a:rPr lang="nl-NL" sz="1200" spc="300" dirty="0">
                    <a:solidFill>
                      <a:schemeClr val="bg1"/>
                    </a:solidFill>
                    <a:latin typeface="Calibri" panose="020F0502020204030204" pitchFamily="34" charset="0"/>
                    <a:cs typeface="Calibri" panose="020F0502020204030204" pitchFamily="34" charset="0"/>
                  </a:rPr>
                  <a:t>kieswijzer</a:t>
                </a:r>
              </a:p>
            </p:txBody>
          </p:sp>
        </p:grpSp>
        <p:pic>
          <p:nvPicPr>
            <p:cNvPr id="17" name="Graphic 16" descr="Right pointing backhand index outline">
              <a:hlinkClick r:id="rId4"/>
              <a:extLst>
                <a:ext uri="{FF2B5EF4-FFF2-40B4-BE49-F238E27FC236}">
                  <a16:creationId xmlns:a16="http://schemas.microsoft.com/office/drawing/2014/main" id="{5F528BC4-5A36-CE38-FF83-523CB69B286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14818361">
              <a:off x="9824861" y="3007896"/>
              <a:ext cx="440814" cy="440814"/>
            </a:xfrm>
            <a:prstGeom prst="rect">
              <a:avLst/>
            </a:prstGeom>
          </p:spPr>
        </p:pic>
      </p:grpSp>
      <p:pic>
        <p:nvPicPr>
          <p:cNvPr id="20" name="Afbeelding 19">
            <a:extLst>
              <a:ext uri="{FF2B5EF4-FFF2-40B4-BE49-F238E27FC236}">
                <a16:creationId xmlns:a16="http://schemas.microsoft.com/office/drawing/2014/main" id="{5A244187-23AB-0440-2365-35C6DD36C5B8}"/>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54477" y="741005"/>
            <a:ext cx="5602228" cy="421484"/>
          </a:xfrm>
          <a:prstGeom prst="rect">
            <a:avLst/>
          </a:prstGeom>
        </p:spPr>
      </p:pic>
      <p:sp>
        <p:nvSpPr>
          <p:cNvPr id="21" name="TextBox 29">
            <a:extLst>
              <a:ext uri="{FF2B5EF4-FFF2-40B4-BE49-F238E27FC236}">
                <a16:creationId xmlns:a16="http://schemas.microsoft.com/office/drawing/2014/main" id="{BA22255E-22DD-D688-9EA4-AC358C7C79B4}"/>
              </a:ext>
            </a:extLst>
          </p:cNvPr>
          <p:cNvSpPr txBox="1"/>
          <p:nvPr/>
        </p:nvSpPr>
        <p:spPr>
          <a:xfrm>
            <a:off x="6607735" y="1298231"/>
            <a:ext cx="4841574" cy="1537876"/>
          </a:xfrm>
          <a:prstGeom prst="rect">
            <a:avLst/>
          </a:prstGeom>
          <a:solidFill>
            <a:srgbClr val="703F91"/>
          </a:solidFill>
          <a:effectLst>
            <a:outerShdw dist="71720" dir="2520000" algn="tl" rotWithShape="0">
              <a:schemeClr val="tx2"/>
            </a:outerShdw>
          </a:effectLst>
        </p:spPr>
        <p:txBody>
          <a:bodyPr wrap="square" lIns="360000" tIns="180000" rIns="360000" bIns="180000" rtlCol="0">
            <a:spAutoFit/>
          </a:bodyPr>
          <a:lstStyle/>
          <a:p>
            <a:pPr algn="l">
              <a:lnSpc>
                <a:spcPct val="150000"/>
              </a:lnSpc>
            </a:pPr>
            <a:r>
              <a:rPr lang="en-US" sz="1300" b="0" i="0" dirty="0" err="1">
                <a:solidFill>
                  <a:schemeClr val="bg1"/>
                </a:solidFill>
                <a:latin typeface="Avenir Book" panose="02000503020000020003" pitchFamily="2" charset="0"/>
                <a:ea typeface="Roboto Light" panose="02000000000000000000" pitchFamily="2" charset="0"/>
                <a:cs typeface="Calibri" panose="020F0502020204030204" pitchFamily="34" charset="0"/>
              </a:rPr>
              <a:t>Waar</a:t>
            </a:r>
            <a:r>
              <a:rPr lang="en-US" sz="1300" b="0" i="0" dirty="0">
                <a:solidFill>
                  <a:schemeClr val="bg1"/>
                </a:solidFill>
                <a:latin typeface="Avenir Book" panose="02000503020000020003" pitchFamily="2" charset="0"/>
                <a:ea typeface="Roboto Light" panose="02000000000000000000" pitchFamily="2" charset="0"/>
                <a:cs typeface="Calibri" panose="020F0502020204030204" pitchFamily="34" charset="0"/>
              </a:rPr>
              <a:t> </a:t>
            </a:r>
            <a:r>
              <a:rPr lang="en-US" sz="1300" b="0" i="0" dirty="0" err="1">
                <a:solidFill>
                  <a:schemeClr val="bg1"/>
                </a:solidFill>
                <a:latin typeface="Avenir Book" panose="02000503020000020003" pitchFamily="2" charset="0"/>
                <a:ea typeface="Roboto Light" panose="02000000000000000000" pitchFamily="2" charset="0"/>
                <a:cs typeface="Calibri" panose="020F0502020204030204" pitchFamily="34" charset="0"/>
              </a:rPr>
              <a:t>ligt</a:t>
            </a:r>
            <a:r>
              <a:rPr lang="en-US" sz="1300" b="0" i="0" dirty="0">
                <a:solidFill>
                  <a:schemeClr val="bg1"/>
                </a:solidFill>
                <a:latin typeface="Avenir Book" panose="02000503020000020003" pitchFamily="2" charset="0"/>
                <a:ea typeface="Roboto Light" panose="02000000000000000000" pitchFamily="2" charset="0"/>
                <a:cs typeface="Calibri" panose="020F0502020204030204" pitchFamily="34" charset="0"/>
              </a:rPr>
              <a:t> </a:t>
            </a:r>
            <a:r>
              <a:rPr lang="en-US" sz="1300" b="0" i="0" dirty="0" err="1">
                <a:solidFill>
                  <a:schemeClr val="bg1"/>
                </a:solidFill>
                <a:latin typeface="Avenir Book" panose="02000503020000020003" pitchFamily="2" charset="0"/>
                <a:ea typeface="Roboto Light" panose="02000000000000000000" pitchFamily="2" charset="0"/>
                <a:cs typeface="Calibri" panose="020F0502020204030204" pitchFamily="34" charset="0"/>
              </a:rPr>
              <a:t>jouw</a:t>
            </a:r>
            <a:r>
              <a:rPr lang="en-US" sz="1300" b="0" i="0" dirty="0">
                <a:solidFill>
                  <a:schemeClr val="bg1"/>
                </a:solidFill>
                <a:latin typeface="Avenir Book" panose="02000503020000020003" pitchFamily="2" charset="0"/>
                <a:ea typeface="Roboto Light" panose="02000000000000000000" pitchFamily="2" charset="0"/>
                <a:cs typeface="Calibri" panose="020F0502020204030204" pitchFamily="34" charset="0"/>
              </a:rPr>
              <a:t> </a:t>
            </a:r>
            <a:r>
              <a:rPr lang="en-US" sz="1300" b="0" i="0" dirty="0" err="1">
                <a:solidFill>
                  <a:schemeClr val="bg1"/>
                </a:solidFill>
                <a:latin typeface="Avenir Book" panose="02000503020000020003" pitchFamily="2" charset="0"/>
                <a:ea typeface="Roboto Light" panose="02000000000000000000" pitchFamily="2" charset="0"/>
                <a:cs typeface="Calibri" panose="020F0502020204030204" pitchFamily="34" charset="0"/>
              </a:rPr>
              <a:t>politieke</a:t>
            </a:r>
            <a:r>
              <a:rPr lang="en-US" sz="1300" b="0" i="0" dirty="0">
                <a:solidFill>
                  <a:schemeClr val="bg1"/>
                </a:solidFill>
                <a:latin typeface="Avenir Book" panose="02000503020000020003" pitchFamily="2" charset="0"/>
                <a:ea typeface="Roboto Light" panose="02000000000000000000" pitchFamily="2" charset="0"/>
                <a:cs typeface="Calibri" panose="020F0502020204030204" pitchFamily="34" charset="0"/>
              </a:rPr>
              <a:t> </a:t>
            </a:r>
            <a:r>
              <a:rPr lang="en-US" sz="1300" b="0" i="0" dirty="0" err="1">
                <a:solidFill>
                  <a:schemeClr val="bg1"/>
                </a:solidFill>
                <a:latin typeface="Avenir Book" panose="02000503020000020003" pitchFamily="2" charset="0"/>
                <a:ea typeface="Roboto Light" panose="02000000000000000000" pitchFamily="2" charset="0"/>
                <a:cs typeface="Calibri" panose="020F0502020204030204" pitchFamily="34" charset="0"/>
              </a:rPr>
              <a:t>voorkeur</a:t>
            </a:r>
            <a:r>
              <a:rPr lang="en-US" sz="1300" b="0" i="0" dirty="0">
                <a:solidFill>
                  <a:schemeClr val="bg1"/>
                </a:solidFill>
                <a:latin typeface="Avenir Book" panose="02000503020000020003" pitchFamily="2" charset="0"/>
                <a:ea typeface="Roboto Light" panose="02000000000000000000" pitchFamily="2" charset="0"/>
                <a:cs typeface="Calibri" panose="020F0502020204030204" pitchFamily="34" charset="0"/>
              </a:rPr>
              <a:t>? Doe de </a:t>
            </a:r>
            <a:r>
              <a:rPr lang="en-US" sz="1300" b="0" i="0" dirty="0" err="1">
                <a:solidFill>
                  <a:schemeClr val="bg1"/>
                </a:solidFill>
                <a:latin typeface="Avenir Book" panose="02000503020000020003" pitchFamily="2" charset="0"/>
                <a:ea typeface="Roboto Light" panose="02000000000000000000" pitchFamily="2" charset="0"/>
                <a:cs typeface="Calibri" panose="020F0502020204030204" pitchFamily="34" charset="0"/>
              </a:rPr>
              <a:t>kieswijzer</a:t>
            </a:r>
            <a:r>
              <a:rPr lang="en-US" sz="1300" b="0" i="0" dirty="0">
                <a:solidFill>
                  <a:schemeClr val="bg1"/>
                </a:solidFill>
                <a:latin typeface="Avenir Book" panose="02000503020000020003" pitchFamily="2" charset="0"/>
                <a:ea typeface="Roboto Light" panose="02000000000000000000" pitchFamily="2" charset="0"/>
                <a:cs typeface="Calibri" panose="020F0502020204030204" pitchFamily="34" charset="0"/>
              </a:rPr>
              <a:t>:</a:t>
            </a:r>
          </a:p>
          <a:p>
            <a:pPr marL="285750" indent="-285750">
              <a:lnSpc>
                <a:spcPct val="150000"/>
              </a:lnSpc>
              <a:buFont typeface="Wingdings" pitchFamily="2" charset="2"/>
              <a:buChar char="§"/>
            </a:pPr>
            <a:r>
              <a:rPr lang="en-US" sz="1300" dirty="0">
                <a:solidFill>
                  <a:schemeClr val="bg1"/>
                </a:solidFill>
                <a:latin typeface="Avenir Book" panose="02000503020000020003" pitchFamily="2" charset="0"/>
                <a:ea typeface="Roboto Light" panose="02000000000000000000" pitchFamily="2" charset="0"/>
                <a:cs typeface="Calibri" panose="020F0502020204030204" pitchFamily="34" charset="0"/>
              </a:rPr>
              <a:t>Surf </a:t>
            </a:r>
            <a:r>
              <a:rPr lang="en-US" sz="1300" dirty="0" err="1">
                <a:solidFill>
                  <a:schemeClr val="bg1"/>
                </a:solidFill>
                <a:latin typeface="Avenir Book" panose="02000503020000020003" pitchFamily="2" charset="0"/>
                <a:ea typeface="Roboto Light" panose="02000000000000000000" pitchFamily="2" charset="0"/>
                <a:cs typeface="Calibri" panose="020F0502020204030204" pitchFamily="34" charset="0"/>
              </a:rPr>
              <a:t>naar</a:t>
            </a:r>
            <a:r>
              <a:rPr lang="en-US" sz="1300" dirty="0">
                <a:solidFill>
                  <a:schemeClr val="bg1"/>
                </a:solidFill>
                <a:latin typeface="Avenir Book" panose="02000503020000020003" pitchFamily="2" charset="0"/>
                <a:ea typeface="Roboto Light" panose="02000000000000000000" pitchFamily="2" charset="0"/>
                <a:cs typeface="Calibri" panose="020F0502020204030204" pitchFamily="34" charset="0"/>
              </a:rPr>
              <a:t> </a:t>
            </a:r>
            <a:r>
              <a:rPr lang="nl-NL" sz="1300" b="1" dirty="0" err="1">
                <a:solidFill>
                  <a:schemeClr val="bg1"/>
                </a:solidFill>
                <a:latin typeface="Avenir Book" panose="02000503020000020003" pitchFamily="2" charset="0"/>
              </a:rPr>
              <a:t>jongerenkieswijzer.nl</a:t>
            </a:r>
            <a:endParaRPr lang="nl-NL" sz="1300" b="1" dirty="0">
              <a:solidFill>
                <a:schemeClr val="bg1"/>
              </a:solidFill>
              <a:latin typeface="Avenir Book" panose="02000503020000020003" pitchFamily="2" charset="0"/>
            </a:endParaRPr>
          </a:p>
          <a:p>
            <a:pPr marL="285750" indent="-285750">
              <a:lnSpc>
                <a:spcPct val="150000"/>
              </a:lnSpc>
              <a:buFont typeface="Wingdings" pitchFamily="2" charset="2"/>
              <a:buChar char="§"/>
            </a:pPr>
            <a:r>
              <a:rPr lang="nl-NL" sz="1300" dirty="0">
                <a:solidFill>
                  <a:schemeClr val="bg1"/>
                </a:solidFill>
                <a:latin typeface="Avenir Book" panose="02000503020000020003" pitchFamily="2" charset="0"/>
              </a:rPr>
              <a:t>Beantwoord de vragen en noteer de uitkomst</a:t>
            </a:r>
          </a:p>
          <a:p>
            <a:pPr marL="285750" indent="-285750">
              <a:lnSpc>
                <a:spcPct val="150000"/>
              </a:lnSpc>
              <a:buFont typeface="Wingdings" pitchFamily="2" charset="2"/>
              <a:buChar char="§"/>
            </a:pPr>
            <a:r>
              <a:rPr lang="nl-NL" sz="1300" dirty="0">
                <a:solidFill>
                  <a:schemeClr val="bg1"/>
                </a:solidFill>
                <a:latin typeface="Avenir Book" panose="02000503020000020003" pitchFamily="2" charset="0"/>
              </a:rPr>
              <a:t>Onderzoek de partij die uit de kieswijzer komt</a:t>
            </a:r>
          </a:p>
        </p:txBody>
      </p:sp>
      <p:sp>
        <p:nvSpPr>
          <p:cNvPr id="22" name="TextBox 18">
            <a:extLst>
              <a:ext uri="{FF2B5EF4-FFF2-40B4-BE49-F238E27FC236}">
                <a16:creationId xmlns:a16="http://schemas.microsoft.com/office/drawing/2014/main" id="{0A419EF0-A70F-D4AF-CA32-45A5706EC8C1}"/>
              </a:ext>
            </a:extLst>
          </p:cNvPr>
          <p:cNvSpPr txBox="1"/>
          <p:nvPr/>
        </p:nvSpPr>
        <p:spPr>
          <a:xfrm>
            <a:off x="7028898" y="688952"/>
            <a:ext cx="3901196" cy="429733"/>
          </a:xfrm>
          <a:prstGeom prst="rect">
            <a:avLst/>
          </a:prstGeom>
          <a:noFill/>
        </p:spPr>
        <p:txBody>
          <a:bodyPr wrap="square" rtlCol="0">
            <a:spAutoFit/>
          </a:bodyPr>
          <a:lstStyle/>
          <a:p>
            <a:pPr algn="ctr">
              <a:lnSpc>
                <a:spcPct val="150000"/>
              </a:lnSpc>
            </a:pPr>
            <a:r>
              <a:rPr lang="en-GB" sz="1600" dirty="0">
                <a:solidFill>
                  <a:schemeClr val="bg1"/>
                </a:solidFill>
                <a:latin typeface="Avenir Book" panose="02000503020000020003" pitchFamily="2" charset="0"/>
                <a:ea typeface="Urbanist" panose="020B0A04040200000203" pitchFamily="34" charset="77"/>
                <a:cs typeface="Urbanist" panose="020B0A04040200000203" pitchFamily="34" charset="77"/>
              </a:rPr>
              <a:t>Wat </a:t>
            </a:r>
            <a:r>
              <a:rPr lang="en-GB" sz="1600" dirty="0" err="1">
                <a:solidFill>
                  <a:schemeClr val="bg1"/>
                </a:solidFill>
                <a:latin typeface="Avenir Book" panose="02000503020000020003" pitchFamily="2" charset="0"/>
                <a:ea typeface="Urbanist" panose="020B0A04040200000203" pitchFamily="34" charset="77"/>
                <a:cs typeface="Urbanist" panose="020B0A04040200000203" pitchFamily="34" charset="77"/>
              </a:rPr>
              <a:t>vind</a:t>
            </a:r>
            <a:r>
              <a:rPr lang="en-GB" sz="1600" dirty="0">
                <a:solidFill>
                  <a:schemeClr val="bg1"/>
                </a:solidFill>
                <a:latin typeface="Avenir Book" panose="02000503020000020003" pitchFamily="2" charset="0"/>
                <a:ea typeface="Urbanist" panose="020B0A04040200000203" pitchFamily="34" charset="77"/>
                <a:cs typeface="Urbanist" panose="020B0A04040200000203" pitchFamily="34" charset="77"/>
              </a:rPr>
              <a:t> </a:t>
            </a:r>
            <a:r>
              <a:rPr lang="en-GB" sz="1600" dirty="0" err="1">
                <a:solidFill>
                  <a:schemeClr val="bg1"/>
                </a:solidFill>
                <a:latin typeface="Avenir Book" panose="02000503020000020003" pitchFamily="2" charset="0"/>
                <a:ea typeface="Urbanist" panose="020B0A04040200000203" pitchFamily="34" charset="77"/>
                <a:cs typeface="Urbanist" panose="020B0A04040200000203" pitchFamily="34" charset="77"/>
              </a:rPr>
              <a:t>jij</a:t>
            </a:r>
            <a:r>
              <a:rPr lang="en-GB" sz="1600" dirty="0">
                <a:solidFill>
                  <a:schemeClr val="bg1"/>
                </a:solidFill>
                <a:latin typeface="Avenir Book" panose="02000503020000020003" pitchFamily="2" charset="0"/>
                <a:ea typeface="Urbanist" panose="020B0A04040200000203" pitchFamily="34" charset="77"/>
                <a:cs typeface="Urbanist" panose="020B0A04040200000203" pitchFamily="34" charset="77"/>
              </a:rPr>
              <a:t>?</a:t>
            </a:r>
            <a:endParaRPr lang="en-NL" sz="1600" dirty="0">
              <a:solidFill>
                <a:schemeClr val="bg1"/>
              </a:solidFill>
              <a:latin typeface="Avenir Book" panose="02000503020000020003" pitchFamily="2" charset="0"/>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15808082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Afbeelding 23">
            <a:extLst>
              <a:ext uri="{FF2B5EF4-FFF2-40B4-BE49-F238E27FC236}">
                <a16:creationId xmlns:a16="http://schemas.microsoft.com/office/drawing/2014/main" id="{ACBBB6DC-DC67-B74D-08E1-269B26A8172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854477" y="313838"/>
            <a:ext cx="5602228" cy="421484"/>
          </a:xfrm>
          <a:prstGeom prst="rect">
            <a:avLst/>
          </a:prstGeom>
        </p:spPr>
      </p:pic>
      <p:sp>
        <p:nvSpPr>
          <p:cNvPr id="3" name="TextBox 29">
            <a:extLst>
              <a:ext uri="{FF2B5EF4-FFF2-40B4-BE49-F238E27FC236}">
                <a16:creationId xmlns:a16="http://schemas.microsoft.com/office/drawing/2014/main" id="{22820511-E58C-E744-AD2A-31AFB9E27D1A}"/>
              </a:ext>
            </a:extLst>
          </p:cNvPr>
          <p:cNvSpPr txBox="1"/>
          <p:nvPr/>
        </p:nvSpPr>
        <p:spPr>
          <a:xfrm>
            <a:off x="6607735" y="875541"/>
            <a:ext cx="4841574" cy="1237794"/>
          </a:xfrm>
          <a:prstGeom prst="rect">
            <a:avLst/>
          </a:prstGeom>
          <a:solidFill>
            <a:srgbClr val="703F91"/>
          </a:solidFill>
          <a:effectLst>
            <a:outerShdw dist="71720" dir="2520000" algn="tl" rotWithShape="0">
              <a:schemeClr val="tx2"/>
            </a:outerShdw>
          </a:effectLst>
        </p:spPr>
        <p:txBody>
          <a:bodyPr wrap="square" lIns="360000" tIns="180000" rIns="360000" bIns="180000" rtlCol="0">
            <a:spAutoFit/>
          </a:bodyPr>
          <a:lstStyle/>
          <a:p>
            <a:pPr algn="l">
              <a:lnSpc>
                <a:spcPct val="150000"/>
              </a:lnSpc>
            </a:pPr>
            <a:r>
              <a:rPr lang="nl-NL" sz="1300" b="0" i="0" dirty="0">
                <a:solidFill>
                  <a:schemeClr val="bg1"/>
                </a:solidFill>
                <a:latin typeface="Avenir Book" panose="02000503020000020003" pitchFamily="2" charset="0"/>
                <a:ea typeface="Roboto Light" panose="02000000000000000000" pitchFamily="2" charset="0"/>
                <a:cs typeface="Calibri" panose="020F0502020204030204" pitchFamily="34" charset="0"/>
              </a:rPr>
              <a:t>Noteer de partij die uit jouw de kieswijzer bovenaan komt op een post-it. De docent plakt de post-its op het bord.</a:t>
            </a:r>
            <a:endParaRPr lang="nl-NL" sz="1300" dirty="0">
              <a:solidFill>
                <a:schemeClr val="bg1"/>
              </a:solidFill>
              <a:latin typeface="Avenir Book" panose="02000503020000020003" pitchFamily="2" charset="0"/>
            </a:endParaRPr>
          </a:p>
        </p:txBody>
      </p:sp>
      <p:sp>
        <p:nvSpPr>
          <p:cNvPr id="4" name="TextBox 18">
            <a:extLst>
              <a:ext uri="{FF2B5EF4-FFF2-40B4-BE49-F238E27FC236}">
                <a16:creationId xmlns:a16="http://schemas.microsoft.com/office/drawing/2014/main" id="{4E320A6C-B76E-443D-9D14-64E21BF2BC99}"/>
              </a:ext>
            </a:extLst>
          </p:cNvPr>
          <p:cNvSpPr txBox="1"/>
          <p:nvPr/>
        </p:nvSpPr>
        <p:spPr>
          <a:xfrm>
            <a:off x="7028898" y="266262"/>
            <a:ext cx="3901196" cy="429733"/>
          </a:xfrm>
          <a:prstGeom prst="rect">
            <a:avLst/>
          </a:prstGeom>
          <a:noFill/>
        </p:spPr>
        <p:txBody>
          <a:bodyPr wrap="square" rtlCol="0">
            <a:spAutoFit/>
          </a:bodyPr>
          <a:lstStyle/>
          <a:p>
            <a:pPr algn="ctr">
              <a:lnSpc>
                <a:spcPct val="150000"/>
              </a:lnSpc>
            </a:pPr>
            <a:r>
              <a:rPr lang="en-GB" sz="1600" dirty="0">
                <a:solidFill>
                  <a:schemeClr val="bg1"/>
                </a:solidFill>
                <a:latin typeface="Avenir Book" panose="02000503020000020003" pitchFamily="2" charset="0"/>
                <a:ea typeface="Urbanist" panose="020B0A04040200000203" pitchFamily="34" charset="77"/>
                <a:cs typeface="Urbanist" panose="020B0A04040200000203" pitchFamily="34" charset="77"/>
              </a:rPr>
              <a:t>Wat </a:t>
            </a:r>
            <a:r>
              <a:rPr lang="en-GB" sz="1600" dirty="0" err="1">
                <a:solidFill>
                  <a:schemeClr val="bg1"/>
                </a:solidFill>
                <a:latin typeface="Avenir Book" panose="02000503020000020003" pitchFamily="2" charset="0"/>
                <a:ea typeface="Urbanist" panose="020B0A04040200000203" pitchFamily="34" charset="77"/>
                <a:cs typeface="Urbanist" panose="020B0A04040200000203" pitchFamily="34" charset="77"/>
              </a:rPr>
              <a:t>vind</a:t>
            </a:r>
            <a:r>
              <a:rPr lang="en-GB" sz="1600" dirty="0">
                <a:solidFill>
                  <a:schemeClr val="bg1"/>
                </a:solidFill>
                <a:latin typeface="Avenir Book" panose="02000503020000020003" pitchFamily="2" charset="0"/>
                <a:ea typeface="Urbanist" panose="020B0A04040200000203" pitchFamily="34" charset="77"/>
                <a:cs typeface="Urbanist" panose="020B0A04040200000203" pitchFamily="34" charset="77"/>
              </a:rPr>
              <a:t> </a:t>
            </a:r>
            <a:r>
              <a:rPr lang="en-GB" sz="1600" dirty="0" err="1">
                <a:solidFill>
                  <a:schemeClr val="bg1"/>
                </a:solidFill>
                <a:latin typeface="Avenir Book" panose="02000503020000020003" pitchFamily="2" charset="0"/>
                <a:ea typeface="Urbanist" panose="020B0A04040200000203" pitchFamily="34" charset="77"/>
                <a:cs typeface="Urbanist" panose="020B0A04040200000203" pitchFamily="34" charset="77"/>
              </a:rPr>
              <a:t>jij</a:t>
            </a:r>
            <a:r>
              <a:rPr lang="en-GB" sz="1600" dirty="0">
                <a:solidFill>
                  <a:schemeClr val="bg1"/>
                </a:solidFill>
                <a:latin typeface="Avenir Book" panose="02000503020000020003" pitchFamily="2" charset="0"/>
                <a:ea typeface="Urbanist" panose="020B0A04040200000203" pitchFamily="34" charset="77"/>
                <a:cs typeface="Urbanist" panose="020B0A04040200000203" pitchFamily="34" charset="77"/>
              </a:rPr>
              <a:t>?</a:t>
            </a:r>
            <a:endParaRPr lang="en-NL" sz="1600" dirty="0">
              <a:solidFill>
                <a:schemeClr val="bg1"/>
              </a:solidFill>
              <a:latin typeface="Avenir Book" panose="02000503020000020003" pitchFamily="2" charset="0"/>
              <a:ea typeface="Urbanist" panose="020B0A04040200000203" pitchFamily="34" charset="77"/>
              <a:cs typeface="Urbanist" panose="020B0A04040200000203" pitchFamily="34" charset="77"/>
            </a:endParaRPr>
          </a:p>
        </p:txBody>
      </p:sp>
      <p:pic>
        <p:nvPicPr>
          <p:cNvPr id="5" name="Afbeelding 4" descr="Afbeelding met schermopname, tekst, whiteboard, Rechthoek&#10;&#10;Automatisch gegenereerde beschrijving">
            <a:extLst>
              <a:ext uri="{FF2B5EF4-FFF2-40B4-BE49-F238E27FC236}">
                <a16:creationId xmlns:a16="http://schemas.microsoft.com/office/drawing/2014/main" id="{D6B4D94C-8B87-82DB-7FF1-3CF9DEF81D0A}"/>
              </a:ext>
            </a:extLst>
          </p:cNvPr>
          <p:cNvPicPr>
            <a:picLocks noChangeAspect="1"/>
          </p:cNvPicPr>
          <p:nvPr/>
        </p:nvPicPr>
        <p:blipFill rotWithShape="1">
          <a:blip r:embed="rId3">
            <a:grayscl/>
            <a:extLst>
              <a:ext uri="{837473B0-CC2E-450A-ABE3-18F120FF3D39}">
                <a1611:picAttrSrcUrl xmlns:a1611="http://schemas.microsoft.com/office/drawing/2016/11/main" r:id="rId4"/>
              </a:ext>
            </a:extLst>
          </a:blip>
          <a:srcRect b="18853"/>
          <a:stretch/>
        </p:blipFill>
        <p:spPr>
          <a:xfrm>
            <a:off x="2233632" y="2048543"/>
            <a:ext cx="7724736" cy="4691505"/>
          </a:xfrm>
          <a:prstGeom prst="rect">
            <a:avLst/>
          </a:prstGeom>
        </p:spPr>
      </p:pic>
      <p:sp>
        <p:nvSpPr>
          <p:cNvPr id="12" name="Tekstvak 11">
            <a:extLst>
              <a:ext uri="{FF2B5EF4-FFF2-40B4-BE49-F238E27FC236}">
                <a16:creationId xmlns:a16="http://schemas.microsoft.com/office/drawing/2014/main" id="{DF6F6162-496B-892A-8D75-2DCAE595797D}"/>
              </a:ext>
            </a:extLst>
          </p:cNvPr>
          <p:cNvSpPr txBox="1"/>
          <p:nvPr/>
        </p:nvSpPr>
        <p:spPr>
          <a:xfrm>
            <a:off x="4368442" y="3569734"/>
            <a:ext cx="3455115" cy="1908215"/>
          </a:xfrm>
          <a:prstGeom prst="rect">
            <a:avLst/>
          </a:prstGeom>
          <a:noFill/>
          <a:ln>
            <a:noFill/>
          </a:ln>
        </p:spPr>
        <p:txBody>
          <a:bodyPr wrap="square" rtlCol="0">
            <a:spAutoFit/>
          </a:bodyPr>
          <a:lstStyle/>
          <a:p>
            <a:pPr algn="l">
              <a:lnSpc>
                <a:spcPct val="150000"/>
              </a:lnSpc>
            </a:pPr>
            <a:r>
              <a:rPr lang="nl-NL" sz="1600" dirty="0">
                <a:latin typeface="Dreaming Outloud Pro" panose="03050502040302030504" pitchFamily="66" charset="77"/>
                <a:cs typeface="Dreaming Outloud Pro" panose="03050502040302030504" pitchFamily="66" charset="77"/>
              </a:rPr>
              <a:t>Bespreek kort:</a:t>
            </a:r>
          </a:p>
          <a:p>
            <a:pPr marL="285750" indent="-285750" algn="l">
              <a:lnSpc>
                <a:spcPct val="150000"/>
              </a:lnSpc>
              <a:buFont typeface="Arial" panose="020B0604020202020204" pitchFamily="34" charset="0"/>
              <a:buChar char="•"/>
            </a:pPr>
            <a:r>
              <a:rPr lang="nl-NL" sz="1600" dirty="0">
                <a:latin typeface="Dreaming Outloud Pro" panose="03050502040302030504" pitchFamily="66" charset="77"/>
                <a:cs typeface="Dreaming Outloud Pro" panose="03050502040302030504" pitchFamily="66" charset="77"/>
              </a:rPr>
              <a:t>Had je deze uitslag verwacht?</a:t>
            </a:r>
          </a:p>
          <a:p>
            <a:pPr marL="285750" indent="-285750" algn="l">
              <a:lnSpc>
                <a:spcPct val="150000"/>
              </a:lnSpc>
              <a:buFont typeface="Arial" panose="020B0604020202020204" pitchFamily="34" charset="0"/>
              <a:buChar char="•"/>
            </a:pPr>
            <a:r>
              <a:rPr lang="nl-NL" sz="1600" dirty="0">
                <a:latin typeface="Dreaming Outloud Pro" panose="03050502040302030504" pitchFamily="66" charset="77"/>
                <a:cs typeface="Dreaming Outloud Pro" panose="03050502040302030504" pitchFamily="66" charset="77"/>
              </a:rPr>
              <a:t>Wat valt je op aan de post-its op het bord?</a:t>
            </a:r>
          </a:p>
          <a:p>
            <a:pPr algn="l">
              <a:lnSpc>
                <a:spcPct val="150000"/>
              </a:lnSpc>
            </a:pPr>
            <a:endParaRPr lang="nl-NL" sz="1600" dirty="0">
              <a:latin typeface="Dreaming Outloud Pro" panose="03050502040302030504" pitchFamily="66" charset="77"/>
              <a:cs typeface="Dreaming Outloud Pro" panose="03050502040302030504" pitchFamily="66" charset="77"/>
            </a:endParaRPr>
          </a:p>
        </p:txBody>
      </p:sp>
      <p:pic>
        <p:nvPicPr>
          <p:cNvPr id="17" name="Afbeelding 82">
            <a:extLst>
              <a:ext uri="{FF2B5EF4-FFF2-40B4-BE49-F238E27FC236}">
                <a16:creationId xmlns:a16="http://schemas.microsoft.com/office/drawing/2014/main" id="{648909E4-F8C3-6D03-EA0F-7E43A97C3C16}"/>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rot="21028386" flipH="1">
            <a:off x="3135411" y="2828036"/>
            <a:ext cx="638602" cy="551922"/>
          </a:xfrm>
          <a:prstGeom prst="rect">
            <a:avLst/>
          </a:prstGeom>
        </p:spPr>
      </p:pic>
      <p:pic>
        <p:nvPicPr>
          <p:cNvPr id="20" name="Afbeelding 82">
            <a:extLst>
              <a:ext uri="{FF2B5EF4-FFF2-40B4-BE49-F238E27FC236}">
                <a16:creationId xmlns:a16="http://schemas.microsoft.com/office/drawing/2014/main" id="{BD48C541-FC5E-E7DF-A065-0A1A392521EB}"/>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rot="763263" flipH="1">
            <a:off x="3979400" y="3012304"/>
            <a:ext cx="638602" cy="551922"/>
          </a:xfrm>
          <a:prstGeom prst="rect">
            <a:avLst/>
          </a:prstGeom>
        </p:spPr>
      </p:pic>
      <p:pic>
        <p:nvPicPr>
          <p:cNvPr id="21" name="Afbeelding 82">
            <a:extLst>
              <a:ext uri="{FF2B5EF4-FFF2-40B4-BE49-F238E27FC236}">
                <a16:creationId xmlns:a16="http://schemas.microsoft.com/office/drawing/2014/main" id="{196D9AF6-4C7C-51EA-49A1-C3F3E6D3F736}"/>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rot="21424571" flipH="1">
            <a:off x="3267806" y="3558488"/>
            <a:ext cx="638602" cy="551922"/>
          </a:xfrm>
          <a:prstGeom prst="rect">
            <a:avLst/>
          </a:prstGeom>
        </p:spPr>
      </p:pic>
      <p:sp>
        <p:nvSpPr>
          <p:cNvPr id="22" name="TextBox 2">
            <a:extLst>
              <a:ext uri="{FF2B5EF4-FFF2-40B4-BE49-F238E27FC236}">
                <a16:creationId xmlns:a16="http://schemas.microsoft.com/office/drawing/2014/main" id="{5CFF41DC-59F3-BDDE-B67B-EE8C190B85ED}"/>
              </a:ext>
            </a:extLst>
          </p:cNvPr>
          <p:cNvSpPr txBox="1"/>
          <p:nvPr/>
        </p:nvSpPr>
        <p:spPr>
          <a:xfrm>
            <a:off x="1996088" y="592949"/>
            <a:ext cx="1732334" cy="423449"/>
          </a:xfrm>
          <a:prstGeom prst="rect">
            <a:avLst/>
          </a:prstGeom>
          <a:noFill/>
        </p:spPr>
        <p:txBody>
          <a:bodyPr wrap="none" rtlCol="0">
            <a:spAutoFit/>
          </a:bodyPr>
          <a:lstStyle/>
          <a:p>
            <a:pPr algn="l">
              <a:lnSpc>
                <a:spcPct val="150000"/>
              </a:lnSpc>
            </a:pPr>
            <a:r>
              <a:rPr lang="en-GB" sz="1600" b="1" dirty="0">
                <a:solidFill>
                  <a:srgbClr val="2853A1"/>
                </a:solidFill>
                <a:latin typeface="Urbanist" panose="020B0A04040200000203" pitchFamily="34" charset="77"/>
                <a:ea typeface="Urbanist" panose="020B0A04040200000203" pitchFamily="34" charset="77"/>
                <a:cs typeface="Urbanist" panose="020B0A04040200000203" pitchFamily="34" charset="77"/>
              </a:rPr>
              <a:t>JOUW VOORKEUR</a:t>
            </a:r>
            <a:endParaRPr lang="en-NL" sz="1600" b="1" dirty="0">
              <a:solidFill>
                <a:srgbClr val="2853A1"/>
              </a:solidFill>
              <a:latin typeface="Urbanist" panose="020B0A04040200000203" pitchFamily="34" charset="77"/>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5215705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7C3C27-7682-ADA0-30EC-9447199DEF8D}"/>
            </a:ext>
          </a:extLst>
        </p:cNvPr>
        <p:cNvGrpSpPr/>
        <p:nvPr/>
      </p:nvGrpSpPr>
      <p:grpSpPr>
        <a:xfrm>
          <a:off x="0" y="0"/>
          <a:ext cx="0" cy="0"/>
          <a:chOff x="0" y="0"/>
          <a:chExt cx="0" cy="0"/>
        </a:xfrm>
      </p:grpSpPr>
      <p:sp>
        <p:nvSpPr>
          <p:cNvPr id="3" name="TextBox 18">
            <a:extLst>
              <a:ext uri="{FF2B5EF4-FFF2-40B4-BE49-F238E27FC236}">
                <a16:creationId xmlns:a16="http://schemas.microsoft.com/office/drawing/2014/main" id="{21B841D4-08F0-9DFE-DDB5-86F88611FDF4}"/>
              </a:ext>
            </a:extLst>
          </p:cNvPr>
          <p:cNvSpPr txBox="1"/>
          <p:nvPr/>
        </p:nvSpPr>
        <p:spPr>
          <a:xfrm>
            <a:off x="4122234" y="2991742"/>
            <a:ext cx="3947532" cy="663643"/>
          </a:xfrm>
          <a:prstGeom prst="rect">
            <a:avLst/>
          </a:prstGeom>
          <a:noFill/>
        </p:spPr>
        <p:txBody>
          <a:bodyPr wrap="square" rtlCol="0">
            <a:spAutoFit/>
          </a:bodyPr>
          <a:lstStyle/>
          <a:p>
            <a:pPr algn="ctr">
              <a:lnSpc>
                <a:spcPct val="150000"/>
              </a:lnSpc>
            </a:pPr>
            <a:r>
              <a:rPr lang="nl-NL" sz="1300" b="0" i="0" dirty="0">
                <a:solidFill>
                  <a:srgbClr val="000000"/>
                </a:solidFill>
                <a:latin typeface="+mn-lt"/>
                <a:ea typeface="Roboto Light" panose="02000000000000000000" pitchFamily="2" charset="0"/>
              </a:rPr>
              <a:t>Je begrijpt dat politiek gaat over verschillende meningen en opvattingen. </a:t>
            </a:r>
            <a:endParaRPr lang="en-NL" sz="1300" b="0" i="0" dirty="0">
              <a:solidFill>
                <a:srgbClr val="000000"/>
              </a:solidFill>
              <a:latin typeface="+mn-lt"/>
              <a:ea typeface="Roboto Light" panose="02000000000000000000" pitchFamily="2" charset="0"/>
            </a:endParaRPr>
          </a:p>
        </p:txBody>
      </p:sp>
      <p:pic>
        <p:nvPicPr>
          <p:cNvPr id="2" name="Afbeelding 1" descr="Afbeelding met Lettertype, tekst, logo, Graphics&#10;&#10;Door AI gegenereerde inhoud is mogelijk onjuist.">
            <a:extLst>
              <a:ext uri="{FF2B5EF4-FFF2-40B4-BE49-F238E27FC236}">
                <a16:creationId xmlns:a16="http://schemas.microsoft.com/office/drawing/2014/main" id="{183704A3-6B35-FBDD-3F4C-9436755AB92E}"/>
              </a:ext>
            </a:extLst>
          </p:cNvPr>
          <p:cNvPicPr>
            <a:picLocks noChangeAspect="1"/>
          </p:cNvPicPr>
          <p:nvPr/>
        </p:nvPicPr>
        <p:blipFill>
          <a:blip r:embed="rId2"/>
          <a:stretch>
            <a:fillRect/>
          </a:stretch>
        </p:blipFill>
        <p:spPr>
          <a:xfrm>
            <a:off x="10179909" y="5105399"/>
            <a:ext cx="2012091" cy="2012091"/>
          </a:xfrm>
          <a:prstGeom prst="rect">
            <a:avLst/>
          </a:prstGeom>
        </p:spPr>
      </p:pic>
    </p:spTree>
    <p:extLst>
      <p:ext uri="{BB962C8B-B14F-4D97-AF65-F5344CB8AC3E}">
        <p14:creationId xmlns:p14="http://schemas.microsoft.com/office/powerpoint/2010/main" val="1424200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116</TotalTime>
  <Words>595</Words>
  <Application>Microsoft Macintosh PowerPoint</Application>
  <PresentationFormat>Breedbeeld</PresentationFormat>
  <Paragraphs>94</Paragraphs>
  <Slides>14</Slides>
  <Notes>6</Notes>
  <HiddenSlides>0</HiddenSlides>
  <MMClips>1</MMClips>
  <ScaleCrop>false</ScaleCrop>
  <HeadingPairs>
    <vt:vector size="6" baseType="variant">
      <vt:variant>
        <vt:lpstr>Gebruikte lettertypen</vt:lpstr>
      </vt:variant>
      <vt:variant>
        <vt:i4>12</vt:i4>
      </vt:variant>
      <vt:variant>
        <vt:lpstr>Thema</vt:lpstr>
      </vt:variant>
      <vt:variant>
        <vt:i4>1</vt:i4>
      </vt:variant>
      <vt:variant>
        <vt:lpstr>Diatitels</vt:lpstr>
      </vt:variant>
      <vt:variant>
        <vt:i4>14</vt:i4>
      </vt:variant>
    </vt:vector>
  </HeadingPairs>
  <TitlesOfParts>
    <vt:vector size="27" baseType="lpstr">
      <vt:lpstr>Aptos</vt:lpstr>
      <vt:lpstr>Aptos Display</vt:lpstr>
      <vt:lpstr>Arial</vt:lpstr>
      <vt:lpstr>Avenir Black</vt:lpstr>
      <vt:lpstr>Avenir Book</vt:lpstr>
      <vt:lpstr>Avenir Light</vt:lpstr>
      <vt:lpstr>Calibri</vt:lpstr>
      <vt:lpstr>Dreaming Outloud Pro</vt:lpstr>
      <vt:lpstr>Geckoy</vt:lpstr>
      <vt:lpstr>Roboto Light</vt:lpstr>
      <vt:lpstr>Urbanist</vt:lpstr>
      <vt:lpstr>Wingdings</vt:lpstr>
      <vt:lpstr>Office Theme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Eline Katerberg</dc:creator>
  <cp:lastModifiedBy>Leslab | Stijn Van Oers</cp:lastModifiedBy>
  <cp:revision>17</cp:revision>
  <dcterms:created xsi:type="dcterms:W3CDTF">2024-12-19T10:12:48Z</dcterms:created>
  <dcterms:modified xsi:type="dcterms:W3CDTF">2025-10-06T13:17:21Z</dcterms:modified>
</cp:coreProperties>
</file>