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569_C81476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33"/>
  </p:notesMasterIdLst>
  <p:sldIdLst>
    <p:sldId id="1155" r:id="rId2"/>
    <p:sldId id="1156" r:id="rId3"/>
    <p:sldId id="1327" r:id="rId4"/>
    <p:sldId id="1158" r:id="rId5"/>
    <p:sldId id="1328" r:id="rId6"/>
    <p:sldId id="1280" r:id="rId7"/>
    <p:sldId id="1379" r:id="rId8"/>
    <p:sldId id="1375" r:id="rId9"/>
    <p:sldId id="1378" r:id="rId10"/>
    <p:sldId id="1377" r:id="rId11"/>
    <p:sldId id="1160" r:id="rId12"/>
    <p:sldId id="1162" r:id="rId13"/>
    <p:sldId id="1163" r:id="rId14"/>
    <p:sldId id="1164" r:id="rId15"/>
    <p:sldId id="1329" r:id="rId16"/>
    <p:sldId id="1330" r:id="rId17"/>
    <p:sldId id="1370" r:id="rId18"/>
    <p:sldId id="1371" r:id="rId19"/>
    <p:sldId id="1435" r:id="rId20"/>
    <p:sldId id="1373" r:id="rId21"/>
    <p:sldId id="1167" r:id="rId22"/>
    <p:sldId id="1194" r:id="rId23"/>
    <p:sldId id="1169" r:id="rId24"/>
    <p:sldId id="1331" r:id="rId25"/>
    <p:sldId id="1332" r:id="rId26"/>
    <p:sldId id="1381" r:id="rId27"/>
    <p:sldId id="1380" r:id="rId28"/>
    <p:sldId id="1386" r:id="rId29"/>
    <p:sldId id="1385" r:id="rId30"/>
    <p:sldId id="1387" r:id="rId31"/>
    <p:sldId id="1173"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 2A" id="{E5F4B79D-9879-8340-A48E-B86A64F06D83}">
          <p14:sldIdLst>
            <p14:sldId id="1155"/>
            <p14:sldId id="1156"/>
            <p14:sldId id="1327"/>
            <p14:sldId id="1158"/>
            <p14:sldId id="1328"/>
            <p14:sldId id="1280"/>
            <p14:sldId id="1379"/>
            <p14:sldId id="1375"/>
            <p14:sldId id="1378"/>
            <p14:sldId id="1377"/>
            <p14:sldId id="1160"/>
          </p14:sldIdLst>
        </p14:section>
        <p14:section name="LES 2B" id="{827445C4-E9D8-C948-BC20-2532F4FC34DA}">
          <p14:sldIdLst>
            <p14:sldId id="1162"/>
            <p14:sldId id="1163"/>
            <p14:sldId id="1164"/>
            <p14:sldId id="1329"/>
            <p14:sldId id="1330"/>
            <p14:sldId id="1370"/>
            <p14:sldId id="1371"/>
            <p14:sldId id="1435"/>
            <p14:sldId id="1373"/>
            <p14:sldId id="1167"/>
          </p14:sldIdLst>
        </p14:section>
        <p14:section name="LES 2C" id="{AADB5ED9-828A-9A48-A5B7-22AE2AAE6857}">
          <p14:sldIdLst>
            <p14:sldId id="1194"/>
            <p14:sldId id="1169"/>
            <p14:sldId id="1331"/>
            <p14:sldId id="1332"/>
            <p14:sldId id="1381"/>
            <p14:sldId id="1380"/>
            <p14:sldId id="1386"/>
            <p14:sldId id="1385"/>
            <p14:sldId id="1387"/>
            <p14:sldId id="11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25320-34F4-ED31-B1D9-BFF7FAD276A4}" name="Leslab | Stijn Van Oers" initials="SV" userId="S::stijn@leslab.nl::081bdaa7-2612-42c3-a1d5-033f52a48340" providerId="AD"/>
  <p188:author id="{B978F460-DADF-38DE-EAFD-9F2A13A9D10F}" name="Leslab | Freddy" initials="" userId="S::Freddy@leslab.nl::302bb969-8a37-4314-991b-84817a075cf7" providerId="AD"/>
  <p188:author id="{B5E728EF-5B3C-4A2A-EA2D-E7E80DE5DF72}" name="Eline Katerberg" initials="EK" userId="e3d4151aa871d126"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11B83"/>
    <a:srgbClr val="3B5E97"/>
    <a:srgbClr val="E6E5E6"/>
    <a:srgbClr val="FFFFFF"/>
    <a:srgbClr val="98FFB6"/>
    <a:srgbClr val="31BEE9"/>
    <a:srgbClr val="32549B"/>
    <a:srgbClr val="E6DCE2"/>
    <a:srgbClr val="FADF0F"/>
    <a:srgbClr val="6F8D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02"/>
    <p:restoredTop sz="95418"/>
  </p:normalViewPr>
  <p:slideViewPr>
    <p:cSldViewPr snapToGrid="0" snapToObjects="1">
      <p:cViewPr varScale="1">
        <p:scale>
          <a:sx n="143" d="100"/>
          <a:sy n="143" d="100"/>
        </p:scale>
        <p:origin x="232" y="272"/>
      </p:cViewPr>
      <p:guideLst/>
    </p:cSldViewPr>
  </p:slideViewPr>
  <p:outlineViewPr>
    <p:cViewPr>
      <p:scale>
        <a:sx n="33" d="100"/>
        <a:sy n="33" d="100"/>
      </p:scale>
      <p:origin x="0" y="0"/>
    </p:cViewPr>
  </p:outlineViewPr>
  <p:notesTextViewPr>
    <p:cViewPr>
      <p:scale>
        <a:sx n="20" d="100"/>
        <a:sy n="20" d="100"/>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omments/modernComment_569_C814768.xml><?xml version="1.0" encoding="utf-8"?>
<p188:cmLst xmlns:a="http://schemas.openxmlformats.org/drawingml/2006/main" xmlns:r="http://schemas.openxmlformats.org/officeDocument/2006/relationships" xmlns:p188="http://schemas.microsoft.com/office/powerpoint/2018/8/main">
  <p188:cm id="{00C7C4B9-5734-9C4E-9C06-ACBE9182FE45}" authorId="{B978F460-DADF-38DE-EAFD-9F2A13A9D10F}" created="2025-10-24T08:18:18.332">
    <ac:txMkLst xmlns:ac="http://schemas.microsoft.com/office/drawing/2013/main/command">
      <pc:docMk xmlns:pc="http://schemas.microsoft.com/office/powerpoint/2013/main/command"/>
      <pc:sldMk xmlns:pc="http://schemas.microsoft.com/office/powerpoint/2013/main/command" cId="209799016" sldId="1385"/>
      <ac:spMk id="17" creationId="{9DE4CF1B-76AA-9D8B-2E70-0B4C5D163171}"/>
      <ac:txMk cp="34" len="50">
        <ac:context len="635" hash="283951756"/>
      </ac:txMk>
    </ac:txMkLst>
    <p188:pos x="4447408" y="649915"/>
    <p188:txBody>
      <a:bodyPr/>
      <a:lstStyle/>
      <a:p>
        <a:r>
          <a:rPr lang="nl-NL"/>
          <a:t>Nog te maken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3/10/26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Vergelijk partijstandpunten en verzamel argumenten voor én tegen jouw onderwerp.</a:t>
            </a:r>
          </a:p>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6</a:t>
            </a:fld>
            <a:endParaRPr lang="en-NL"/>
          </a:p>
        </p:txBody>
      </p:sp>
    </p:spTree>
    <p:extLst>
      <p:ext uri="{BB962C8B-B14F-4D97-AF65-F5344CB8AC3E}">
        <p14:creationId xmlns:p14="http://schemas.microsoft.com/office/powerpoint/2010/main" val="3848850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Vergelijk partijstandpunten en verzamel argumenten voor én tegen jouw onderwerp.</a:t>
            </a:r>
          </a:p>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16</a:t>
            </a:fld>
            <a:endParaRPr lang="en-NL"/>
          </a:p>
        </p:txBody>
      </p:sp>
    </p:spTree>
    <p:extLst>
      <p:ext uri="{BB962C8B-B14F-4D97-AF65-F5344CB8AC3E}">
        <p14:creationId xmlns:p14="http://schemas.microsoft.com/office/powerpoint/2010/main" val="293763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17</a:t>
            </a:fld>
            <a:endParaRPr lang="en-NL"/>
          </a:p>
        </p:txBody>
      </p:sp>
    </p:spTree>
    <p:extLst>
      <p:ext uri="{BB962C8B-B14F-4D97-AF65-F5344CB8AC3E}">
        <p14:creationId xmlns:p14="http://schemas.microsoft.com/office/powerpoint/2010/main" val="437053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a:solidFill>
                  <a:schemeClr val="accent3"/>
                </a:solidFill>
                <a:latin typeface="Avenir Book" panose="02000503020000020003" pitchFamily="2" charset="0"/>
              </a:rPr>
              <a:t>🩺 Recht op zorg</a:t>
            </a:r>
          </a:p>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20</a:t>
            </a:fld>
            <a:endParaRPr lang="en-NL"/>
          </a:p>
        </p:txBody>
      </p:sp>
    </p:spTree>
    <p:extLst>
      <p:ext uri="{BB962C8B-B14F-4D97-AF65-F5344CB8AC3E}">
        <p14:creationId xmlns:p14="http://schemas.microsoft.com/office/powerpoint/2010/main" val="181394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Vergelijk partijstandpunten en verzamel argumenten voor én tegen jouw onderwerp.</a:t>
            </a:r>
          </a:p>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26</a:t>
            </a:fld>
            <a:endParaRPr lang="en-NL"/>
          </a:p>
        </p:txBody>
      </p:sp>
    </p:spTree>
    <p:extLst>
      <p:ext uri="{BB962C8B-B14F-4D97-AF65-F5344CB8AC3E}">
        <p14:creationId xmlns:p14="http://schemas.microsoft.com/office/powerpoint/2010/main" val="13342624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7">
            <a:extLst>
              <a:ext uri="{FF2B5EF4-FFF2-40B4-BE49-F238E27FC236}">
                <a16:creationId xmlns:a16="http://schemas.microsoft.com/office/drawing/2014/main" id="{FDC91136-A9B6-B432-EAEA-A66226FB140F}"/>
              </a:ext>
            </a:extLst>
          </p:cNvPr>
          <p:cNvPicPr>
            <a:picLocks noChangeAspect="1"/>
          </p:cNvPicPr>
          <p:nvPr userDrawn="1"/>
        </p:nvPicPr>
        <p:blipFill>
          <a:blip r:embed="rId3"/>
          <a:srcRect/>
          <a:stretch/>
        </p:blipFill>
        <p:spPr>
          <a:xfrm>
            <a:off x="5143907" y="2482678"/>
            <a:ext cx="2244773" cy="1881647"/>
          </a:xfrm>
          <a:prstGeom prst="rect">
            <a:avLst/>
          </a:prstGeom>
        </p:spPr>
      </p:pic>
      <p:pic>
        <p:nvPicPr>
          <p:cNvPr id="10" name="Afbeelding 9">
            <a:extLst>
              <a:ext uri="{FF2B5EF4-FFF2-40B4-BE49-F238E27FC236}">
                <a16:creationId xmlns:a16="http://schemas.microsoft.com/office/drawing/2014/main" id="{752EA394-81F3-DA41-2C9C-5178DDAB948C}"/>
              </a:ext>
            </a:extLst>
          </p:cNvPr>
          <p:cNvPicPr>
            <a:picLocks noChangeAspect="1"/>
          </p:cNvPicPr>
          <p:nvPr userDrawn="1"/>
        </p:nvPicPr>
        <p:blipFill>
          <a:blip r:embed="rId4"/>
          <a:srcRect/>
          <a:stretch/>
        </p:blipFill>
        <p:spPr>
          <a:xfrm>
            <a:off x="5143906" y="4546256"/>
            <a:ext cx="2244773" cy="1881647"/>
          </a:xfrm>
          <a:prstGeom prst="rect">
            <a:avLst/>
          </a:prstGeom>
        </p:spPr>
      </p:pic>
      <p:pic>
        <p:nvPicPr>
          <p:cNvPr id="12" name="Afbeelding 11">
            <a:extLst>
              <a:ext uri="{FF2B5EF4-FFF2-40B4-BE49-F238E27FC236}">
                <a16:creationId xmlns:a16="http://schemas.microsoft.com/office/drawing/2014/main" id="{2EE07930-5740-3BEC-5D8A-9937C98D34EF}"/>
              </a:ext>
            </a:extLst>
          </p:cNvPr>
          <p:cNvPicPr>
            <a:picLocks noChangeAspect="1"/>
          </p:cNvPicPr>
          <p:nvPr userDrawn="1"/>
        </p:nvPicPr>
        <p:blipFill>
          <a:blip r:embed="rId5"/>
          <a:srcRect/>
          <a:stretch/>
        </p:blipFill>
        <p:spPr>
          <a:xfrm>
            <a:off x="9663898" y="1897093"/>
            <a:ext cx="2617802" cy="2356022"/>
          </a:xfrm>
          <a:prstGeom prst="rect">
            <a:avLst/>
          </a:prstGeom>
        </p:spPr>
      </p:pic>
      <p:pic>
        <p:nvPicPr>
          <p:cNvPr id="14" name="Afbeelding 13">
            <a:extLst>
              <a:ext uri="{FF2B5EF4-FFF2-40B4-BE49-F238E27FC236}">
                <a16:creationId xmlns:a16="http://schemas.microsoft.com/office/drawing/2014/main" id="{8D25A08F-DE22-2CA8-8C82-849BBBEB0565}"/>
              </a:ext>
            </a:extLst>
          </p:cNvPr>
          <p:cNvPicPr>
            <a:picLocks noChangeAspect="1"/>
          </p:cNvPicPr>
          <p:nvPr userDrawn="1"/>
        </p:nvPicPr>
        <p:blipFill>
          <a:blip r:embed="rId6"/>
          <a:srcRect/>
          <a:stretch/>
        </p:blipFill>
        <p:spPr>
          <a:xfrm>
            <a:off x="9188790" y="3892550"/>
            <a:ext cx="2619632" cy="2356022"/>
          </a:xfrm>
          <a:prstGeom prst="rect">
            <a:avLst/>
          </a:prstGeom>
        </p:spPr>
      </p:pic>
      <p:pic>
        <p:nvPicPr>
          <p:cNvPr id="2" name="Afbeelding 1">
            <a:extLst>
              <a:ext uri="{FF2B5EF4-FFF2-40B4-BE49-F238E27FC236}">
                <a16:creationId xmlns:a16="http://schemas.microsoft.com/office/drawing/2014/main" id="{EFDA3F3C-5E55-019F-5B9E-4F7AE631F386}"/>
              </a:ext>
            </a:extLst>
          </p:cNvPr>
          <p:cNvPicPr>
            <a:picLocks noChangeAspect="1"/>
          </p:cNvPicPr>
          <p:nvPr userDrawn="1"/>
        </p:nvPicPr>
        <p:blipFill>
          <a:blip r:embed="rId7"/>
          <a:srcRect/>
          <a:stretch/>
        </p:blipFill>
        <p:spPr>
          <a:xfrm>
            <a:off x="5159807" y="409845"/>
            <a:ext cx="2205019" cy="1848325"/>
          </a:xfrm>
          <a:prstGeom prst="rect">
            <a:avLst/>
          </a:prstGeom>
        </p:spPr>
      </p:pic>
    </p:spTree>
    <p:extLst>
      <p:ext uri="{BB962C8B-B14F-4D97-AF65-F5344CB8AC3E}">
        <p14:creationId xmlns:p14="http://schemas.microsoft.com/office/powerpoint/2010/main" val="345398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3" name="Afbeelding 12">
            <a:extLst>
              <a:ext uri="{FF2B5EF4-FFF2-40B4-BE49-F238E27FC236}">
                <a16:creationId xmlns:a16="http://schemas.microsoft.com/office/drawing/2014/main" id="{DA1728C0-2500-F0E0-9433-F76BA4E862DA}"/>
              </a:ext>
            </a:extLst>
          </p:cNvPr>
          <p:cNvPicPr>
            <a:picLocks noChangeAspect="1"/>
          </p:cNvPicPr>
          <p:nvPr userDrawn="1"/>
        </p:nvPicPr>
        <p:blipFill>
          <a:blip r:embed="rId3"/>
          <a:srcRect/>
          <a:stretch/>
        </p:blipFill>
        <p:spPr>
          <a:xfrm>
            <a:off x="-27408" y="-17969"/>
            <a:ext cx="12219408" cy="5345991"/>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a:stretch>
            <a:fillRect/>
          </a:stretch>
        </p:blipFill>
        <p:spPr>
          <a:xfrm>
            <a:off x="818149" y="-200849"/>
            <a:ext cx="10641194" cy="7211249"/>
          </a:xfrm>
          <a:prstGeom prst="rect">
            <a:avLst/>
          </a:prstGeom>
        </p:spPr>
      </p:pic>
      <p:pic>
        <p:nvPicPr>
          <p:cNvPr id="25" name="Afbeelding 24">
            <a:extLst>
              <a:ext uri="{FF2B5EF4-FFF2-40B4-BE49-F238E27FC236}">
                <a16:creationId xmlns:a16="http://schemas.microsoft.com/office/drawing/2014/main" id="{3A6DE26C-B184-2F95-886E-52D1DE5DA7AD}"/>
              </a:ext>
            </a:extLst>
          </p:cNvPr>
          <p:cNvPicPr>
            <a:picLocks noChangeAspect="1"/>
          </p:cNvPicPr>
          <p:nvPr userDrawn="1"/>
        </p:nvPicPr>
        <p:blipFill>
          <a:blip r:embed="rId5"/>
          <a:srcRect/>
          <a:stretch/>
        </p:blipFill>
        <p:spPr>
          <a:xfrm>
            <a:off x="4967433" y="4017002"/>
            <a:ext cx="1882255" cy="1151283"/>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6" name="Afbeelding 5" descr="Afbeelding met schermopname, zwart, ontwerp&#10;&#10;Automatisch gegenereerde beschrijving">
            <a:extLst>
              <a:ext uri="{FF2B5EF4-FFF2-40B4-BE49-F238E27FC236}">
                <a16:creationId xmlns:a16="http://schemas.microsoft.com/office/drawing/2014/main" id="{1C5B3788-65E0-2FEC-8A21-EDE7377B2906}"/>
              </a:ext>
            </a:extLst>
          </p:cNvPr>
          <p:cNvPicPr>
            <a:picLocks noChangeAspect="1"/>
          </p:cNvPicPr>
          <p:nvPr userDrawn="1"/>
        </p:nvPicPr>
        <p:blipFill>
          <a:blip r:embed="rId6"/>
          <a:stretch>
            <a:fillRect/>
          </a:stretch>
        </p:blipFill>
        <p:spPr>
          <a:xfrm>
            <a:off x="4715321" y="2572868"/>
            <a:ext cx="2757924" cy="4483850"/>
          </a:xfrm>
          <a:prstGeom prst="rect">
            <a:avLst/>
          </a:prstGeom>
        </p:spPr>
      </p:pic>
      <p:pic>
        <p:nvPicPr>
          <p:cNvPr id="2" name="Afbeelding 1" descr="Afbeelding met tekst, schermopname, Lettertype, Rechthoek&#10;&#10;Automatisch gegenereerde beschrijving">
            <a:extLst>
              <a:ext uri="{FF2B5EF4-FFF2-40B4-BE49-F238E27FC236}">
                <a16:creationId xmlns:a16="http://schemas.microsoft.com/office/drawing/2014/main" id="{AEFDE412-E714-D5CA-F4F6-C79579964A54}"/>
              </a:ext>
            </a:extLst>
          </p:cNvPr>
          <p:cNvPicPr>
            <a:picLocks noChangeAspect="1"/>
          </p:cNvPicPr>
          <p:nvPr userDrawn="1"/>
        </p:nvPicPr>
        <p:blipFill>
          <a:blip r:embed="rId7"/>
          <a:stretch>
            <a:fillRect/>
          </a:stretch>
        </p:blipFill>
        <p:spPr>
          <a:xfrm>
            <a:off x="8349189" y="4166026"/>
            <a:ext cx="3110153" cy="2441303"/>
          </a:xfrm>
          <a:prstGeom prst="rect">
            <a:avLst/>
          </a:prstGeom>
        </p:spPr>
      </p:pic>
      <p:pic>
        <p:nvPicPr>
          <p:cNvPr id="4" name="Afbeelding 3">
            <a:extLst>
              <a:ext uri="{FF2B5EF4-FFF2-40B4-BE49-F238E27FC236}">
                <a16:creationId xmlns:a16="http://schemas.microsoft.com/office/drawing/2014/main" id="{36A4610A-581E-6396-05DA-BA9A2FAD9F6C}"/>
              </a:ext>
            </a:extLst>
          </p:cNvPr>
          <p:cNvPicPr>
            <a:picLocks noChangeAspect="1"/>
          </p:cNvPicPr>
          <p:nvPr userDrawn="1"/>
        </p:nvPicPr>
        <p:blipFill>
          <a:blip r:embed="rId8"/>
          <a:srcRect/>
          <a:stretch/>
        </p:blipFill>
        <p:spPr>
          <a:xfrm>
            <a:off x="3051595" y="611902"/>
            <a:ext cx="1392386" cy="1408577"/>
          </a:xfrm>
          <a:prstGeom prst="rect">
            <a:avLst/>
          </a:prstGeom>
        </p:spPr>
      </p:pic>
    </p:spTree>
    <p:extLst>
      <p:ext uri="{BB962C8B-B14F-4D97-AF65-F5344CB8AC3E}">
        <p14:creationId xmlns:p14="http://schemas.microsoft.com/office/powerpoint/2010/main" val="238449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Afbeelding 9">
            <a:extLst>
              <a:ext uri="{FF2B5EF4-FFF2-40B4-BE49-F238E27FC236}">
                <a16:creationId xmlns:a16="http://schemas.microsoft.com/office/drawing/2014/main" id="{23F35323-6BD1-AEFE-0A98-0F9B53978E0F}"/>
              </a:ext>
            </a:extLst>
          </p:cNvPr>
          <p:cNvPicPr>
            <a:picLocks noChangeAspect="1"/>
          </p:cNvPicPr>
          <p:nvPr userDrawn="1"/>
        </p:nvPicPr>
        <p:blipFill>
          <a:blip r:embed="rId3"/>
          <a:srcRect/>
          <a:stretch/>
        </p:blipFill>
        <p:spPr>
          <a:xfrm>
            <a:off x="0" y="0"/>
            <a:ext cx="12192000" cy="6858000"/>
          </a:xfrm>
          <a:prstGeom prst="rect">
            <a:avLst/>
          </a:prstGeom>
        </p:spPr>
      </p:pic>
      <p:pic>
        <p:nvPicPr>
          <p:cNvPr id="12" name="Afbeelding 11" descr="Afbeelding met schermopname, Rechthoek, ontwerp&#10;&#10;Automatisch gegenereerde beschrijving">
            <a:extLst>
              <a:ext uri="{FF2B5EF4-FFF2-40B4-BE49-F238E27FC236}">
                <a16:creationId xmlns:a16="http://schemas.microsoft.com/office/drawing/2014/main" id="{4A4BA089-AF9F-DD85-E34C-5AD87E13C9D7}"/>
              </a:ext>
            </a:extLst>
          </p:cNvPr>
          <p:cNvPicPr>
            <a:picLocks noChangeAspect="1"/>
          </p:cNvPicPr>
          <p:nvPr userDrawn="1"/>
        </p:nvPicPr>
        <p:blipFill>
          <a:blip r:embed="rId4"/>
          <a:stretch>
            <a:fillRect/>
          </a:stretch>
        </p:blipFill>
        <p:spPr>
          <a:xfrm>
            <a:off x="3231424" y="790575"/>
            <a:ext cx="5729151" cy="5276850"/>
          </a:xfrm>
          <a:prstGeom prst="rect">
            <a:avLst/>
          </a:prstGeom>
        </p:spPr>
      </p:pic>
      <p:pic>
        <p:nvPicPr>
          <p:cNvPr id="14" name="Afbeelding 13">
            <a:extLst>
              <a:ext uri="{FF2B5EF4-FFF2-40B4-BE49-F238E27FC236}">
                <a16:creationId xmlns:a16="http://schemas.microsoft.com/office/drawing/2014/main" id="{D0D16155-7FD0-0FCF-C301-941D3638C915}"/>
              </a:ext>
            </a:extLst>
          </p:cNvPr>
          <p:cNvPicPr>
            <a:picLocks noChangeAspect="1"/>
          </p:cNvPicPr>
          <p:nvPr userDrawn="1"/>
        </p:nvPicPr>
        <p:blipFill>
          <a:blip r:embed="rId5"/>
          <a:src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660124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2" name="Afbeelding 1">
            <a:extLst>
              <a:ext uri="{FF2B5EF4-FFF2-40B4-BE49-F238E27FC236}">
                <a16:creationId xmlns:a16="http://schemas.microsoft.com/office/drawing/2014/main" id="{896478F4-DACA-5B5B-6D40-52BE03C2F9B7}"/>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a:srcRect/>
          <a:stretch/>
        </p:blipFill>
        <p:spPr>
          <a:xfrm>
            <a:off x="5954580" y="6428373"/>
            <a:ext cx="221843" cy="24519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INTRO:</a:t>
            </a:r>
          </a:p>
        </p:txBody>
      </p:sp>
      <p:pic>
        <p:nvPicPr>
          <p:cNvPr id="3" name="Afbeelding 2">
            <a:extLst>
              <a:ext uri="{FF2B5EF4-FFF2-40B4-BE49-F238E27FC236}">
                <a16:creationId xmlns:a16="http://schemas.microsoft.com/office/drawing/2014/main" id="{553B3517-A926-AE4A-297F-94B8FC4E6AD7}"/>
              </a:ext>
            </a:extLst>
          </p:cNvPr>
          <p:cNvPicPr>
            <a:picLocks noChangeAspect="1"/>
          </p:cNvPicPr>
          <p:nvPr userDrawn="1"/>
        </p:nvPicPr>
        <p:blipFill>
          <a:blip r:embed="rId6"/>
          <a:srcRect/>
          <a:stretch/>
        </p:blipFill>
        <p:spPr>
          <a:xfrm>
            <a:off x="127141" y="603375"/>
            <a:ext cx="873157" cy="883310"/>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896478F4-DACA-5B5B-6D40-52BE03C2F9B7}"/>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4"/>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INTRO:</a:t>
            </a:r>
          </a:p>
        </p:txBody>
      </p:sp>
      <p:pic>
        <p:nvPicPr>
          <p:cNvPr id="3" name="Afbeelding 2">
            <a:extLst>
              <a:ext uri="{FF2B5EF4-FFF2-40B4-BE49-F238E27FC236}">
                <a16:creationId xmlns:a16="http://schemas.microsoft.com/office/drawing/2014/main" id="{553B3517-A926-AE4A-297F-94B8FC4E6AD7}"/>
              </a:ext>
            </a:extLst>
          </p:cNvPr>
          <p:cNvPicPr>
            <a:picLocks noChangeAspect="1"/>
          </p:cNvPicPr>
          <p:nvPr userDrawn="1"/>
        </p:nvPicPr>
        <p:blipFill>
          <a:blip r:embed="rId5"/>
          <a:srcRect/>
          <a:stretch/>
        </p:blipFill>
        <p:spPr>
          <a:xfrm>
            <a:off x="127141" y="603375"/>
            <a:ext cx="873157" cy="883310"/>
          </a:xfrm>
          <a:prstGeom prst="rect">
            <a:avLst/>
          </a:prstGeom>
        </p:spPr>
      </p:pic>
    </p:spTree>
    <p:extLst>
      <p:ext uri="{BB962C8B-B14F-4D97-AF65-F5344CB8AC3E}">
        <p14:creationId xmlns:p14="http://schemas.microsoft.com/office/powerpoint/2010/main" val="3536783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a:srcRect/>
          <a:stretch/>
        </p:blipFill>
        <p:spPr>
          <a:xfrm>
            <a:off x="5954580" y="6428373"/>
            <a:ext cx="221843" cy="245195"/>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2" name="Afbeelding 1">
            <a:extLst>
              <a:ext uri="{FF2B5EF4-FFF2-40B4-BE49-F238E27FC236}">
                <a16:creationId xmlns:a16="http://schemas.microsoft.com/office/drawing/2014/main" id="{15767353-9AF7-8289-F29F-FB9F3F199AC7}"/>
              </a:ext>
            </a:extLst>
          </p:cNvPr>
          <p:cNvPicPr>
            <a:picLocks noChangeAspect="1"/>
          </p:cNvPicPr>
          <p:nvPr userDrawn="1"/>
        </p:nvPicPr>
        <p:blipFill>
          <a:blip r:embed="rId6"/>
          <a:srcRect/>
          <a:stretch/>
        </p:blipFill>
        <p:spPr>
          <a:xfrm>
            <a:off x="127141" y="603375"/>
            <a:ext cx="873157" cy="883310"/>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896478F4-DACA-5B5B-6D40-52BE03C2F9B7}"/>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6" name="Afbeelding 13">
            <a:extLst>
              <a:ext uri="{FF2B5EF4-FFF2-40B4-BE49-F238E27FC236}">
                <a16:creationId xmlns:a16="http://schemas.microsoft.com/office/drawing/2014/main" id="{3796E2BE-EBED-C892-AE56-EC7B3F1F6AC1}"/>
              </a:ext>
            </a:extLst>
          </p:cNvPr>
          <p:cNvPicPr>
            <a:picLocks noChangeAspect="1"/>
          </p:cNvPicPr>
          <p:nvPr userDrawn="1"/>
        </p:nvPicPr>
        <p:blipFill>
          <a:blip r:embed="rId4"/>
          <a:stretch>
            <a:fillRect/>
          </a:stretch>
        </p:blipFill>
        <p:spPr>
          <a:xfrm>
            <a:off x="557061" y="129725"/>
            <a:ext cx="4322581" cy="902104"/>
          </a:xfrm>
          <a:prstGeom prst="rect">
            <a:avLst/>
          </a:prstGeom>
        </p:spPr>
      </p:pic>
      <p:sp>
        <p:nvSpPr>
          <p:cNvPr id="7" name="TextBox 8">
            <a:extLst>
              <a:ext uri="{FF2B5EF4-FFF2-40B4-BE49-F238E27FC236}">
                <a16:creationId xmlns:a16="http://schemas.microsoft.com/office/drawing/2014/main" id="{D38E3B63-080B-A151-A834-6DDD004ACEDB}"/>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8" name="Afbeelding 1">
            <a:extLst>
              <a:ext uri="{FF2B5EF4-FFF2-40B4-BE49-F238E27FC236}">
                <a16:creationId xmlns:a16="http://schemas.microsoft.com/office/drawing/2014/main" id="{0A8C75FF-A426-5BB4-36EB-71F8CBCCB578}"/>
              </a:ext>
            </a:extLst>
          </p:cNvPr>
          <p:cNvPicPr>
            <a:picLocks noChangeAspect="1"/>
          </p:cNvPicPr>
          <p:nvPr userDrawn="1"/>
        </p:nvPicPr>
        <p:blipFill>
          <a:blip r:embed="rId5"/>
          <a:srcRect/>
          <a:stretch/>
        </p:blipFill>
        <p:spPr>
          <a:xfrm>
            <a:off x="127141" y="603375"/>
            <a:ext cx="873157" cy="883310"/>
          </a:xfrm>
          <a:prstGeom prst="rect">
            <a:avLst/>
          </a:prstGeom>
        </p:spPr>
      </p:pic>
    </p:spTree>
    <p:extLst>
      <p:ext uri="{BB962C8B-B14F-4D97-AF65-F5344CB8AC3E}">
        <p14:creationId xmlns:p14="http://schemas.microsoft.com/office/powerpoint/2010/main" val="1096397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a:srcRect/>
          <a:stretch/>
        </p:blipFill>
        <p:spPr>
          <a:xfrm>
            <a:off x="5954732" y="6428372"/>
            <a:ext cx="224742" cy="24840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2" name="Afbeelding 1">
            <a:extLst>
              <a:ext uri="{FF2B5EF4-FFF2-40B4-BE49-F238E27FC236}">
                <a16:creationId xmlns:a16="http://schemas.microsoft.com/office/drawing/2014/main" id="{49454EA2-75EA-7A1F-BEF4-73D7FDEB91BD}"/>
              </a:ext>
            </a:extLst>
          </p:cNvPr>
          <p:cNvPicPr>
            <a:picLocks noChangeAspect="1"/>
          </p:cNvPicPr>
          <p:nvPr userDrawn="1"/>
        </p:nvPicPr>
        <p:blipFill>
          <a:blip r:embed="rId6"/>
          <a:srcRect/>
          <a:stretch/>
        </p:blipFill>
        <p:spPr>
          <a:xfrm>
            <a:off x="127141" y="603375"/>
            <a:ext cx="873157" cy="883310"/>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ot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896478F4-DACA-5B5B-6D40-52BE03C2F9B7}"/>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3" name="Afbeelding 22">
            <a:extLst>
              <a:ext uri="{FF2B5EF4-FFF2-40B4-BE49-F238E27FC236}">
                <a16:creationId xmlns:a16="http://schemas.microsoft.com/office/drawing/2014/main" id="{C32C831A-6E32-A3F4-46C1-7C4419D0D20C}"/>
              </a:ext>
            </a:extLst>
          </p:cNvPr>
          <p:cNvPicPr>
            <a:picLocks noChangeAspect="1"/>
          </p:cNvPicPr>
          <p:nvPr userDrawn="1"/>
        </p:nvPicPr>
        <p:blipFill>
          <a:blip r:embed="rId4"/>
          <a:stretch>
            <a:fillRect/>
          </a:stretch>
        </p:blipFill>
        <p:spPr>
          <a:xfrm>
            <a:off x="568036" y="128175"/>
            <a:ext cx="4304450" cy="898320"/>
          </a:xfrm>
          <a:prstGeom prst="rect">
            <a:avLst/>
          </a:prstGeom>
        </p:spPr>
      </p:pic>
      <p:sp>
        <p:nvSpPr>
          <p:cNvPr id="9" name="TextBox 8">
            <a:extLst>
              <a:ext uri="{FF2B5EF4-FFF2-40B4-BE49-F238E27FC236}">
                <a16:creationId xmlns:a16="http://schemas.microsoft.com/office/drawing/2014/main" id="{141AAA6B-E9B2-5F64-4822-EA92147EFDCE}"/>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10" name="Afbeelding 1">
            <a:extLst>
              <a:ext uri="{FF2B5EF4-FFF2-40B4-BE49-F238E27FC236}">
                <a16:creationId xmlns:a16="http://schemas.microsoft.com/office/drawing/2014/main" id="{8E4F15CF-D468-ECA9-83CF-75A1C9502F08}"/>
              </a:ext>
            </a:extLst>
          </p:cNvPr>
          <p:cNvPicPr>
            <a:picLocks noChangeAspect="1"/>
          </p:cNvPicPr>
          <p:nvPr userDrawn="1"/>
        </p:nvPicPr>
        <p:blipFill>
          <a:blip r:embed="rId5"/>
          <a:srcRect/>
          <a:stretch/>
        </p:blipFill>
        <p:spPr>
          <a:xfrm>
            <a:off x="127141" y="603375"/>
            <a:ext cx="873157" cy="883310"/>
          </a:xfrm>
          <a:prstGeom prst="rect">
            <a:avLst/>
          </a:prstGeom>
        </p:spPr>
      </p:pic>
    </p:spTree>
    <p:extLst>
      <p:ext uri="{BB962C8B-B14F-4D97-AF65-F5344CB8AC3E}">
        <p14:creationId xmlns:p14="http://schemas.microsoft.com/office/powerpoint/2010/main" val="2554561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10-03-2026</a:t>
            </a:fld>
            <a:endParaRPr lang="nl-NL"/>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72" r:id="rId4"/>
    <p:sldLayoutId id="2147483777" r:id="rId5"/>
    <p:sldLayoutId id="2147483773" r:id="rId6"/>
    <p:sldLayoutId id="2147483779" r:id="rId7"/>
    <p:sldLayoutId id="2147483774" r:id="rId8"/>
    <p:sldLayoutId id="2147483781" r:id="rId9"/>
  </p:sldLayoutIdLst>
  <p:txStyles>
    <p:titleStyle>
      <a:lvl1pPr algn="l" defTabSz="914400" rtl="0" eaLnBrk="1" latinLnBrk="0" hangingPunct="1">
        <a:lnSpc>
          <a:spcPct val="150000"/>
        </a:lnSpc>
        <a:spcBef>
          <a:spcPct val="0"/>
        </a:spcBef>
        <a:buNone/>
        <a:defRPr sz="1600" kern="1200">
          <a:solidFill>
            <a:schemeClr val="tx1"/>
          </a:solidFill>
          <a:latin typeface="+mn-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emf"/><Relationship Id="rId7" Type="http://schemas.openxmlformats.org/officeDocument/2006/relationships/hyperlink" Target="https://docent.mijn-lef.nl/theme/th00000012/lesson/1" TargetMode="External"/><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hyperlink" Target="https://docent.leslab.nl/9789492667618/content/student/Opdracht_werkboek/TH12/LEF!_les1.pdf" TargetMode="External"/><Relationship Id="rId5" Type="http://schemas.openxmlformats.org/officeDocument/2006/relationships/image" Target="../media/image32.emf"/><Relationship Id="rId4" Type="http://schemas.openxmlformats.org/officeDocument/2006/relationships/image" Target="../media/image31.emf"/></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4.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37.png"/><Relationship Id="rId11" Type="http://schemas.openxmlformats.org/officeDocument/2006/relationships/image" Target="../media/image40.png"/><Relationship Id="rId5" Type="http://schemas.openxmlformats.org/officeDocument/2006/relationships/image" Target="../media/image36.png"/><Relationship Id="rId10" Type="http://schemas.openxmlformats.org/officeDocument/2006/relationships/image" Target="../media/image39.svg"/><Relationship Id="rId4" Type="http://schemas.openxmlformats.org/officeDocument/2006/relationships/image" Target="../media/image35.png"/><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hyperlink" Target="https://www.pngall.com/whiteboard-png/download/82682" TargetMode="External"/><Relationship Id="rId7"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8.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18" Type="http://schemas.openxmlformats.org/officeDocument/2006/relationships/image" Target="../media/image55.svg"/><Relationship Id="rId3" Type="http://schemas.openxmlformats.org/officeDocument/2006/relationships/image" Target="../media/image38.png"/><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4.png"/><Relationship Id="rId2" Type="http://schemas.openxmlformats.org/officeDocument/2006/relationships/image" Target="../media/image28.png"/><Relationship Id="rId16" Type="http://schemas.openxmlformats.org/officeDocument/2006/relationships/image" Target="../media/image53.svg"/><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48.png"/><Relationship Id="rId5" Type="http://schemas.openxmlformats.org/officeDocument/2006/relationships/image" Target="../media/image43.png"/><Relationship Id="rId15" Type="http://schemas.openxmlformats.org/officeDocument/2006/relationships/image" Target="../media/image52.png"/><Relationship Id="rId10" Type="http://schemas.openxmlformats.org/officeDocument/2006/relationships/image" Target="../media/image47.svg"/><Relationship Id="rId4" Type="http://schemas.openxmlformats.org/officeDocument/2006/relationships/image" Target="../media/image39.svg"/><Relationship Id="rId9" Type="http://schemas.openxmlformats.org/officeDocument/2006/relationships/image" Target="../media/image46.png"/><Relationship Id="rId14" Type="http://schemas.openxmlformats.org/officeDocument/2006/relationships/image" Target="../media/image51.svg"/></Relationships>
</file>

<file path=ppt/slides/_rels/slide9.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2.png"/><Relationship Id="rId18" Type="http://schemas.openxmlformats.org/officeDocument/2006/relationships/image" Target="../media/image51.svg"/><Relationship Id="rId3" Type="http://schemas.openxmlformats.org/officeDocument/2006/relationships/hyperlink" Target="https://www.pngall.com/whiteboard-png/download/82682" TargetMode="External"/><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0.png"/><Relationship Id="rId2" Type="http://schemas.openxmlformats.org/officeDocument/2006/relationships/image" Target="../media/image41.png"/><Relationship Id="rId16" Type="http://schemas.openxmlformats.org/officeDocument/2006/relationships/image" Target="../media/image55.svg"/><Relationship Id="rId1" Type="http://schemas.openxmlformats.org/officeDocument/2006/relationships/slideLayout" Target="../slideLayouts/slideLayout8.xml"/><Relationship Id="rId6" Type="http://schemas.openxmlformats.org/officeDocument/2006/relationships/image" Target="../media/image39.svg"/><Relationship Id="rId11" Type="http://schemas.openxmlformats.org/officeDocument/2006/relationships/image" Target="../media/image48.png"/><Relationship Id="rId5" Type="http://schemas.openxmlformats.org/officeDocument/2006/relationships/image" Target="../media/image38.png"/><Relationship Id="rId15" Type="http://schemas.openxmlformats.org/officeDocument/2006/relationships/image" Target="../media/image54.png"/><Relationship Id="rId10" Type="http://schemas.openxmlformats.org/officeDocument/2006/relationships/image" Target="../media/image47.svg"/><Relationship Id="rId4" Type="http://schemas.openxmlformats.org/officeDocument/2006/relationships/image" Target="../media/image28.png"/><Relationship Id="rId9" Type="http://schemas.openxmlformats.org/officeDocument/2006/relationships/image" Target="../media/image46.png"/><Relationship Id="rId14" Type="http://schemas.openxmlformats.org/officeDocument/2006/relationships/image" Target="../media/image53.svg"/></Relationships>
</file>

<file path=ppt/slides/_rels/slide10.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2.png"/><Relationship Id="rId18" Type="http://schemas.openxmlformats.org/officeDocument/2006/relationships/image" Target="../media/image51.svg"/><Relationship Id="rId3" Type="http://schemas.openxmlformats.org/officeDocument/2006/relationships/hyperlink" Target="https://www.pngall.com/whiteboard-png/download/82682" TargetMode="External"/><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0.png"/><Relationship Id="rId2" Type="http://schemas.openxmlformats.org/officeDocument/2006/relationships/image" Target="../media/image41.png"/><Relationship Id="rId16" Type="http://schemas.openxmlformats.org/officeDocument/2006/relationships/image" Target="../media/image55.svg"/><Relationship Id="rId1" Type="http://schemas.openxmlformats.org/officeDocument/2006/relationships/slideLayout" Target="../slideLayouts/slideLayout8.xml"/><Relationship Id="rId6" Type="http://schemas.openxmlformats.org/officeDocument/2006/relationships/image" Target="../media/image39.svg"/><Relationship Id="rId11" Type="http://schemas.openxmlformats.org/officeDocument/2006/relationships/image" Target="../media/image48.png"/><Relationship Id="rId5" Type="http://schemas.openxmlformats.org/officeDocument/2006/relationships/image" Target="../media/image38.png"/><Relationship Id="rId15" Type="http://schemas.openxmlformats.org/officeDocument/2006/relationships/image" Target="../media/image54.png"/><Relationship Id="rId10" Type="http://schemas.openxmlformats.org/officeDocument/2006/relationships/image" Target="../media/image47.svg"/><Relationship Id="rId4" Type="http://schemas.openxmlformats.org/officeDocument/2006/relationships/image" Target="../media/image28.png"/><Relationship Id="rId9" Type="http://schemas.openxmlformats.org/officeDocument/2006/relationships/image" Target="../media/image46.png"/><Relationship Id="rId14" Type="http://schemas.openxmlformats.org/officeDocument/2006/relationships/image" Target="../media/image5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docent.mijn-lef.nl/theme/th00000012/lesson/1" TargetMode="External"/><Relationship Id="rId3" Type="http://schemas.openxmlformats.org/officeDocument/2006/relationships/image" Target="../media/image26.png"/><Relationship Id="rId7" Type="http://schemas.openxmlformats.org/officeDocument/2006/relationships/hyperlink" Target="https://docent.leslab.nl/9789492667618/content/student/Opdracht_werkboek/TH12/LEF!_les1.pdf" TargetMode="External"/><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40.png"/><Relationship Id="rId11" Type="http://schemas.openxmlformats.org/officeDocument/2006/relationships/image" Target="../media/image39.svg"/><Relationship Id="rId5" Type="http://schemas.openxmlformats.org/officeDocument/2006/relationships/image" Target="../media/image36.png"/><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28.png"/><Relationship Id="rId7" Type="http://schemas.microsoft.com/office/2007/relationships/hdphoto" Target="../media/hdphoto1.wdp"/><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notesSlide" Target="../notesSlides/notesSlide3.xml"/><Relationship Id="rId16" Type="http://schemas.openxmlformats.org/officeDocument/2006/relationships/image" Target="../media/image52.png"/><Relationship Id="rId1" Type="http://schemas.openxmlformats.org/officeDocument/2006/relationships/slideLayout" Target="../slideLayouts/slideLayout8.xml"/><Relationship Id="rId6" Type="http://schemas.openxmlformats.org/officeDocument/2006/relationships/image" Target="../media/image43.png"/><Relationship Id="rId11" Type="http://schemas.openxmlformats.org/officeDocument/2006/relationships/image" Target="../media/image47.svg"/><Relationship Id="rId5" Type="http://schemas.openxmlformats.org/officeDocument/2006/relationships/image" Target="../media/image39.svg"/><Relationship Id="rId15" Type="http://schemas.openxmlformats.org/officeDocument/2006/relationships/image" Target="../media/image51.svg"/><Relationship Id="rId10" Type="http://schemas.openxmlformats.org/officeDocument/2006/relationships/image" Target="../media/image46.png"/><Relationship Id="rId19" Type="http://schemas.openxmlformats.org/officeDocument/2006/relationships/image" Target="../media/image55.svg"/><Relationship Id="rId4" Type="http://schemas.openxmlformats.org/officeDocument/2006/relationships/image" Target="../media/image38.png"/><Relationship Id="rId9" Type="http://schemas.openxmlformats.org/officeDocument/2006/relationships/image" Target="../media/image45.svg"/><Relationship Id="rId1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9.svg"/><Relationship Id="rId2" Type="http://schemas.openxmlformats.org/officeDocument/2006/relationships/image" Target="../media/image57.png"/><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28.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58.png"/><Relationship Id="rId7" Type="http://schemas.openxmlformats.org/officeDocument/2006/relationships/image" Target="../media/image38.png"/><Relationship Id="rId2" Type="http://schemas.openxmlformats.org/officeDocument/2006/relationships/image" Target="../media/image57.png"/><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34.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7.pn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59.png"/><Relationship Id="rId5" Type="http://schemas.openxmlformats.org/officeDocument/2006/relationships/image" Target="../media/image34.png"/><Relationship Id="rId4" Type="http://schemas.openxmlformats.org/officeDocument/2006/relationships/image" Target="../media/image58.png"/><Relationship Id="rId9" Type="http://schemas.openxmlformats.org/officeDocument/2006/relationships/image" Target="../media/image3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docent.mijn-lef.nl/theme/th00000012/lesson/1" TargetMode="External"/><Relationship Id="rId3" Type="http://schemas.openxmlformats.org/officeDocument/2006/relationships/image" Target="../media/image26.png"/><Relationship Id="rId7" Type="http://schemas.openxmlformats.org/officeDocument/2006/relationships/hyperlink" Target="https://docent.leslab.nl/9789492667618/content/student/Opdracht_werkboek/TH12/LEF!_les1.pdf" TargetMode="External"/><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40.png"/><Relationship Id="rId11" Type="http://schemas.openxmlformats.org/officeDocument/2006/relationships/image" Target="../media/image39.svg"/><Relationship Id="rId5" Type="http://schemas.openxmlformats.org/officeDocument/2006/relationships/image" Target="../media/image36.png"/><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18" Type="http://schemas.openxmlformats.org/officeDocument/2006/relationships/image" Target="../media/image55.svg"/><Relationship Id="rId3" Type="http://schemas.openxmlformats.org/officeDocument/2006/relationships/image" Target="../media/image38.png"/><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4.png"/><Relationship Id="rId2" Type="http://schemas.openxmlformats.org/officeDocument/2006/relationships/image" Target="../media/image28.png"/><Relationship Id="rId16" Type="http://schemas.openxmlformats.org/officeDocument/2006/relationships/image" Target="../media/image53.svg"/><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48.png"/><Relationship Id="rId5" Type="http://schemas.openxmlformats.org/officeDocument/2006/relationships/image" Target="../media/image43.png"/><Relationship Id="rId15" Type="http://schemas.openxmlformats.org/officeDocument/2006/relationships/image" Target="../media/image52.png"/><Relationship Id="rId10" Type="http://schemas.openxmlformats.org/officeDocument/2006/relationships/image" Target="../media/image47.svg"/><Relationship Id="rId4" Type="http://schemas.openxmlformats.org/officeDocument/2006/relationships/image" Target="../media/image39.svg"/><Relationship Id="rId9" Type="http://schemas.openxmlformats.org/officeDocument/2006/relationships/image" Target="../media/image46.png"/><Relationship Id="rId14" Type="http://schemas.openxmlformats.org/officeDocument/2006/relationships/image" Target="../media/image51.svg"/></Relationships>
</file>

<file path=ppt/slides/_rels/slide28.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8.png"/><Relationship Id="rId7" Type="http://schemas.openxmlformats.org/officeDocument/2006/relationships/image" Target="../media/image62.png"/><Relationship Id="rId2" Type="http://schemas.openxmlformats.org/officeDocument/2006/relationships/image" Target="../media/image28.png"/><Relationship Id="rId1" Type="http://schemas.openxmlformats.org/officeDocument/2006/relationships/slideLayout" Target="../slideLayouts/slideLayout8.xml"/><Relationship Id="rId6" Type="http://schemas.openxmlformats.org/officeDocument/2006/relationships/image" Target="../media/image61.svg"/><Relationship Id="rId5" Type="http://schemas.openxmlformats.org/officeDocument/2006/relationships/image" Target="../media/image60.png"/><Relationship Id="rId10" Type="http://schemas.microsoft.com/office/2007/relationships/hdphoto" Target="../media/hdphoto1.wdp"/><Relationship Id="rId4" Type="http://schemas.openxmlformats.org/officeDocument/2006/relationships/image" Target="../media/image39.svg"/><Relationship Id="rId9"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569_C814768.xml"/><Relationship Id="rId1" Type="http://schemas.openxmlformats.org/officeDocument/2006/relationships/slideLayout" Target="../slideLayouts/slideLayout8.xml"/><Relationship Id="rId5" Type="http://schemas.openxmlformats.org/officeDocument/2006/relationships/image" Target="../media/image39.sv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8.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9.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92AD4-0B2F-E956-33F2-59A44FF640DB}"/>
            </a:ext>
          </a:extLst>
        </p:cNvPr>
        <p:cNvGrpSpPr/>
        <p:nvPr/>
      </p:nvGrpSpPr>
      <p:grpSpPr>
        <a:xfrm>
          <a:off x="0" y="0"/>
          <a:ext cx="0" cy="0"/>
          <a:chOff x="0" y="0"/>
          <a:chExt cx="0" cy="0"/>
        </a:xfrm>
      </p:grpSpPr>
      <p:pic>
        <p:nvPicPr>
          <p:cNvPr id="2" name="Afbeelding 1" descr="Afbeelding met schermopname, zwart&#10;&#10;Automatisch gegenereerde beschrijving">
            <a:extLst>
              <a:ext uri="{FF2B5EF4-FFF2-40B4-BE49-F238E27FC236}">
                <a16:creationId xmlns:a16="http://schemas.microsoft.com/office/drawing/2014/main" id="{72652C8C-DC95-CC42-E384-B9E7D5E50262}"/>
              </a:ext>
            </a:extLst>
          </p:cNvPr>
          <p:cNvPicPr>
            <a:picLocks noChangeAspect="1"/>
          </p:cNvPicPr>
          <p:nvPr/>
        </p:nvPicPr>
        <p:blipFill>
          <a:blip r:embed="rId2"/>
          <a:stretch>
            <a:fillRect/>
          </a:stretch>
        </p:blipFill>
        <p:spPr>
          <a:xfrm>
            <a:off x="5143905" y="2483989"/>
            <a:ext cx="2257891" cy="1892644"/>
          </a:xfrm>
          <a:prstGeom prst="rect">
            <a:avLst/>
          </a:prstGeom>
        </p:spPr>
      </p:pic>
      <p:pic>
        <p:nvPicPr>
          <p:cNvPr id="4" name="Afbeelding 3" descr="Afbeelding met schermopname, zwart, ontwerp&#10;&#10;Automatisch gegenereerde beschrijving">
            <a:extLst>
              <a:ext uri="{FF2B5EF4-FFF2-40B4-BE49-F238E27FC236}">
                <a16:creationId xmlns:a16="http://schemas.microsoft.com/office/drawing/2014/main" id="{24A81041-15E9-2BA8-2E54-A92293024081}"/>
              </a:ext>
            </a:extLst>
          </p:cNvPr>
          <p:cNvPicPr>
            <a:picLocks noChangeAspect="1"/>
          </p:cNvPicPr>
          <p:nvPr/>
        </p:nvPicPr>
        <p:blipFill>
          <a:blip r:embed="rId3"/>
          <a:stretch>
            <a:fillRect/>
          </a:stretch>
        </p:blipFill>
        <p:spPr>
          <a:xfrm>
            <a:off x="9201906" y="3892549"/>
            <a:ext cx="2619632" cy="2356021"/>
          </a:xfrm>
          <a:prstGeom prst="rect">
            <a:avLst/>
          </a:prstGeom>
        </p:spPr>
      </p:pic>
      <p:sp>
        <p:nvSpPr>
          <p:cNvPr id="3" name="TextBox 11">
            <a:extLst>
              <a:ext uri="{FF2B5EF4-FFF2-40B4-BE49-F238E27FC236}">
                <a16:creationId xmlns:a16="http://schemas.microsoft.com/office/drawing/2014/main" id="{BD9931E5-C788-6366-E73F-8FA21E42947D}"/>
              </a:ext>
            </a:extLst>
          </p:cNvPr>
          <p:cNvSpPr txBox="1"/>
          <p:nvPr/>
        </p:nvSpPr>
        <p:spPr>
          <a:xfrm rot="21278080">
            <a:off x="413868" y="2669202"/>
            <a:ext cx="3176022"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HOOFDSTUK 8</a:t>
            </a:r>
          </a:p>
          <a:p>
            <a:pPr algn="ctr">
              <a:lnSpc>
                <a:spcPct val="100000"/>
              </a:lnSpc>
            </a:pPr>
            <a:r>
              <a:rPr lang="nl-NL" sz="3200" b="1" dirty="0">
                <a:solidFill>
                  <a:schemeClr val="bg1"/>
                </a:solidFill>
                <a:latin typeface="Avenir Black" panose="02000503020000020003" pitchFamily="2" charset="0"/>
                <a:ea typeface="Urbanist" panose="020B0A04040200000203" pitchFamily="34" charset="77"/>
                <a:cs typeface="Urbanist" panose="020B0A04040200000203" pitchFamily="34" charset="77"/>
              </a:rPr>
              <a:t>STEM</a:t>
            </a:r>
            <a:endParaRPr lang="en-NL" sz="3200" b="1" i="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2" name="TextBox 11">
            <a:extLst>
              <a:ext uri="{FF2B5EF4-FFF2-40B4-BE49-F238E27FC236}">
                <a16:creationId xmlns:a16="http://schemas.microsoft.com/office/drawing/2014/main" id="{59549071-9C96-9677-078F-DA52A1DF5526}"/>
              </a:ext>
            </a:extLst>
          </p:cNvPr>
          <p:cNvSpPr txBox="1"/>
          <p:nvPr/>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8.1 MACHT EN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3" name="TextBox 11">
            <a:extLst>
              <a:ext uri="{FF2B5EF4-FFF2-40B4-BE49-F238E27FC236}">
                <a16:creationId xmlns:a16="http://schemas.microsoft.com/office/drawing/2014/main" id="{F5E25A8E-AAF1-673B-366B-17F3101358D2}"/>
              </a:ext>
            </a:extLst>
          </p:cNvPr>
          <p:cNvSpPr txBox="1"/>
          <p:nvPr/>
        </p:nvSpPr>
        <p:spPr>
          <a:xfrm rot="814915">
            <a:off x="9677176" y="3653121"/>
            <a:ext cx="2374520"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8.3  JOUW POLITIEK</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4" name="TextBox 11">
            <a:extLst>
              <a:ext uri="{FF2B5EF4-FFF2-40B4-BE49-F238E27FC236}">
                <a16:creationId xmlns:a16="http://schemas.microsoft.com/office/drawing/2014/main" id="{373CA917-72AC-9759-0517-7F8EFF970DBA}"/>
              </a:ext>
            </a:extLst>
          </p:cNvPr>
          <p:cNvSpPr txBox="1"/>
          <p:nvPr/>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8.4 JOUW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1" name="TextBox 11">
            <a:extLst>
              <a:ext uri="{FF2B5EF4-FFF2-40B4-BE49-F238E27FC236}">
                <a16:creationId xmlns:a16="http://schemas.microsoft.com/office/drawing/2014/main" id="{5AC6C4F0-4990-4C9A-84EA-A3CCCCD464E2}"/>
              </a:ext>
            </a:extLst>
          </p:cNvPr>
          <p:cNvSpPr txBox="1"/>
          <p:nvPr/>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8.2 STRIJD OM RECHTEN</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5" name="Afbeelding 4" descr="Afbeelding met schermopname, zwart, ontwerp&#10;&#10;Automatisch gegenereerde beschrijving">
            <a:extLst>
              <a:ext uri="{FF2B5EF4-FFF2-40B4-BE49-F238E27FC236}">
                <a16:creationId xmlns:a16="http://schemas.microsoft.com/office/drawing/2014/main" id="{FD32489A-F536-C5C4-E9D5-D6225C4D3542}"/>
              </a:ext>
            </a:extLst>
          </p:cNvPr>
          <p:cNvPicPr>
            <a:picLocks noChangeAspect="1"/>
          </p:cNvPicPr>
          <p:nvPr/>
        </p:nvPicPr>
        <p:blipFill>
          <a:blip r:embed="rId3"/>
          <a:stretch>
            <a:fillRect/>
          </a:stretch>
        </p:blipFill>
        <p:spPr>
          <a:xfrm>
            <a:off x="9659103" y="1899626"/>
            <a:ext cx="2619632" cy="2356021"/>
          </a:xfrm>
          <a:prstGeom prst="rect">
            <a:avLst/>
          </a:prstGeom>
        </p:spPr>
      </p:pic>
    </p:spTree>
    <p:extLst>
      <p:ext uri="{BB962C8B-B14F-4D97-AF65-F5344CB8AC3E}">
        <p14:creationId xmlns:p14="http://schemas.microsoft.com/office/powerpoint/2010/main" val="267355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2C1D-929F-91C9-A99A-6A340A7C16D2}"/>
            </a:ext>
          </a:extLst>
        </p:cNvPr>
        <p:cNvGrpSpPr/>
        <p:nvPr/>
      </p:nvGrpSpPr>
      <p:grpSpPr>
        <a:xfrm>
          <a:off x="0" y="0"/>
          <a:ext cx="0" cy="0"/>
          <a:chOff x="0" y="0"/>
          <a:chExt cx="0" cy="0"/>
        </a:xfrm>
      </p:grpSpPr>
      <p:sp>
        <p:nvSpPr>
          <p:cNvPr id="7" name="TextBox 25">
            <a:extLst>
              <a:ext uri="{FF2B5EF4-FFF2-40B4-BE49-F238E27FC236}">
                <a16:creationId xmlns:a16="http://schemas.microsoft.com/office/drawing/2014/main" id="{07F02A4E-B9DA-28DF-4CF4-3305506D94A4}"/>
              </a:ext>
            </a:extLst>
          </p:cNvPr>
          <p:cNvSpPr txBox="1"/>
          <p:nvPr/>
        </p:nvSpPr>
        <p:spPr>
          <a:xfrm>
            <a:off x="4707724" y="1002435"/>
            <a:ext cx="683724" cy="600164"/>
          </a:xfrm>
          <a:prstGeom prst="rect">
            <a:avLst/>
          </a:prstGeom>
          <a:noFill/>
        </p:spPr>
        <p:txBody>
          <a:bodyPr wrap="square" rtlCol="0">
            <a:spAutoFit/>
          </a:bodyPr>
          <a:lstStyle/>
          <a:p>
            <a:pPr algn="l">
              <a:lnSpc>
                <a:spcPct val="150000"/>
              </a:lnSpc>
            </a:pP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8</a:t>
            </a:r>
            <a:r>
              <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2</a:t>
            </a:r>
            <a:endPar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26">
            <a:extLst>
              <a:ext uri="{FF2B5EF4-FFF2-40B4-BE49-F238E27FC236}">
                <a16:creationId xmlns:a16="http://schemas.microsoft.com/office/drawing/2014/main" id="{14FDA4DE-A360-1CF9-FC8E-3A28999A7F6A}"/>
              </a:ext>
            </a:extLst>
          </p:cNvPr>
          <p:cNvSpPr txBox="1"/>
          <p:nvPr/>
        </p:nvSpPr>
        <p:spPr>
          <a:xfrm>
            <a:off x="5348794" y="1002435"/>
            <a:ext cx="3356372" cy="581698"/>
          </a:xfrm>
          <a:prstGeom prst="rect">
            <a:avLst/>
          </a:prstGeom>
          <a:noFill/>
        </p:spPr>
        <p:txBody>
          <a:bodyPr wrap="square" rtlCol="0">
            <a:spAutoFit/>
          </a:bodyPr>
          <a:lstStyle/>
          <a:p>
            <a:pPr algn="l">
              <a:lnSpc>
                <a:spcPct val="150000"/>
              </a:lnSpc>
            </a:pPr>
            <a:r>
              <a:rPr lang="nl-NL" sz="2400" b="0" i="0" dirty="0">
                <a:solidFill>
                  <a:schemeClr val="accent6"/>
                </a:solidFill>
                <a:latin typeface="Geckoy" pitchFamily="2" charset="77"/>
                <a:ea typeface="Urbanist" panose="020B0A04040200000203" pitchFamily="34" charset="77"/>
                <a:cs typeface="Urbanist" panose="020B0A04040200000203" pitchFamily="34" charset="77"/>
              </a:rPr>
              <a:t>STRIJD OM RECHTEN</a:t>
            </a:r>
            <a:endParaRPr lang="en-NL" sz="2400" b="0" i="0" dirty="0">
              <a:solidFill>
                <a:schemeClr val="accent6"/>
              </a:solidFill>
              <a:latin typeface="Geckoy" pitchFamily="2" charset="77"/>
              <a:ea typeface="Urbanist" panose="020B0A04040200000203" pitchFamily="34" charset="77"/>
              <a:cs typeface="Urbanist" panose="020B0A04040200000203" pitchFamily="34" charset="77"/>
            </a:endParaRPr>
          </a:p>
        </p:txBody>
      </p:sp>
      <p:sp>
        <p:nvSpPr>
          <p:cNvPr id="5" name="TextBox 18">
            <a:extLst>
              <a:ext uri="{FF2B5EF4-FFF2-40B4-BE49-F238E27FC236}">
                <a16:creationId xmlns:a16="http://schemas.microsoft.com/office/drawing/2014/main" id="{2C44EBEB-9F25-2C82-B23C-D11DE9A42737}"/>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err="1">
                <a:solidFill>
                  <a:srgbClr val="000000"/>
                </a:solidFill>
                <a:latin typeface="Avenir Light" panose="020B0402020203020204" pitchFamily="34" charset="77"/>
                <a:ea typeface="Roboto Light" panose="02000000000000000000" pitchFamily="2" charset="0"/>
              </a:rPr>
              <a:t>Eregallerij</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6" name="TextBox 18">
            <a:extLst>
              <a:ext uri="{FF2B5EF4-FFF2-40B4-BE49-F238E27FC236}">
                <a16:creationId xmlns:a16="http://schemas.microsoft.com/office/drawing/2014/main" id="{386AFD2F-18CD-A4AA-1E15-235594B74767}"/>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Verdieping</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1" name="TextBox 18">
            <a:extLst>
              <a:ext uri="{FF2B5EF4-FFF2-40B4-BE49-F238E27FC236}">
                <a16:creationId xmlns:a16="http://schemas.microsoft.com/office/drawing/2014/main" id="{A183B3CE-9B37-6CB6-845E-7192FF97561F}"/>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Het debat</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2" name="TextBox 18">
            <a:extLst>
              <a:ext uri="{FF2B5EF4-FFF2-40B4-BE49-F238E27FC236}">
                <a16:creationId xmlns:a16="http://schemas.microsoft.com/office/drawing/2014/main" id="{E8AC140F-EE92-6B73-7804-00FA7DD91608}"/>
              </a:ext>
            </a:extLst>
          </p:cNvPr>
          <p:cNvSpPr txBox="1"/>
          <p:nvPr/>
        </p:nvSpPr>
        <p:spPr>
          <a:xfrm>
            <a:off x="8517549" y="3072650"/>
            <a:ext cx="2757924" cy="661463"/>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kunt uitleggen hoe de democratie is ontstaan.</a:t>
            </a:r>
            <a:endParaRPr lang="en-NL" sz="1300" b="0" i="0" dirty="0">
              <a:solidFill>
                <a:srgbClr val="000000"/>
              </a:solidFill>
              <a:latin typeface="+mn-lt"/>
              <a:ea typeface="Roboto Light" panose="02000000000000000000" pitchFamily="2" charset="0"/>
            </a:endParaRPr>
          </a:p>
        </p:txBody>
      </p:sp>
      <p:sp>
        <p:nvSpPr>
          <p:cNvPr id="13" name="TextBox 22">
            <a:extLst>
              <a:ext uri="{FF2B5EF4-FFF2-40B4-BE49-F238E27FC236}">
                <a16:creationId xmlns:a16="http://schemas.microsoft.com/office/drawing/2014/main" id="{C9C49CF5-8EF8-60DC-E722-EE7C4687D2EC}"/>
              </a:ext>
            </a:extLst>
          </p:cNvPr>
          <p:cNvSpPr txBox="1"/>
          <p:nvPr/>
        </p:nvSpPr>
        <p:spPr>
          <a:xfrm>
            <a:off x="8510433" y="5009086"/>
            <a:ext cx="2757924" cy="1261627"/>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leert hoe het verleden onze huidigen regels en structuren heeft gevormd, en waarom de wereld eruitziet zoals die nu is.  </a:t>
            </a:r>
            <a:endParaRPr lang="en-NL" sz="1300" b="0" i="0" dirty="0">
              <a:solidFill>
                <a:srgbClr val="000000"/>
              </a:solidFill>
              <a:latin typeface="+mn-lt"/>
              <a:ea typeface="Roboto Light" panose="02000000000000000000" pitchFamily="2" charset="0"/>
            </a:endParaRPr>
          </a:p>
        </p:txBody>
      </p:sp>
    </p:spTree>
    <p:extLst>
      <p:ext uri="{BB962C8B-B14F-4D97-AF65-F5344CB8AC3E}">
        <p14:creationId xmlns:p14="http://schemas.microsoft.com/office/powerpoint/2010/main" val="1772761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A9032BF-AD2D-0296-31EE-324C2C2054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1547484"/>
            <a:ext cx="5602228" cy="421484"/>
          </a:xfrm>
          <a:prstGeom prst="rect">
            <a:avLst/>
          </a:prstGeom>
        </p:spPr>
      </p:pic>
      <p:sp>
        <p:nvSpPr>
          <p:cNvPr id="3" name="TextBox 18">
            <a:extLst>
              <a:ext uri="{FF2B5EF4-FFF2-40B4-BE49-F238E27FC236}">
                <a16:creationId xmlns:a16="http://schemas.microsoft.com/office/drawing/2014/main" id="{ACC5C824-71B3-B604-F7B2-9D21FDA02EF1}"/>
              </a:ext>
            </a:extLst>
          </p:cNvPr>
          <p:cNvSpPr txBox="1"/>
          <p:nvPr/>
        </p:nvSpPr>
        <p:spPr>
          <a:xfrm>
            <a:off x="668864" y="1513178"/>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DEMOCRA… WIE HEEFT DE MACHT?</a:t>
            </a:r>
            <a:endParaRPr lang="en-NL" sz="1600">
              <a:solidFill>
                <a:schemeClr val="bg1"/>
              </a:solidFill>
              <a:latin typeface="Avenir Light" panose="020B0402020203020204" pitchFamily="34" charset="77"/>
              <a:ea typeface="Roboto Light" panose="02000000000000000000" pitchFamily="2" charset="0"/>
            </a:endParaRPr>
          </a:p>
        </p:txBody>
      </p:sp>
      <p:sp>
        <p:nvSpPr>
          <p:cNvPr id="4" name="Tekstvak 3">
            <a:extLst>
              <a:ext uri="{FF2B5EF4-FFF2-40B4-BE49-F238E27FC236}">
                <a16:creationId xmlns:a16="http://schemas.microsoft.com/office/drawing/2014/main" id="{E0501A70-9394-6AB6-4940-0174835A289B}"/>
              </a:ext>
            </a:extLst>
          </p:cNvPr>
          <p:cNvSpPr txBox="1"/>
          <p:nvPr/>
        </p:nvSpPr>
        <p:spPr>
          <a:xfrm>
            <a:off x="668864" y="2123409"/>
            <a:ext cx="4866173" cy="3938533"/>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Ooit was Nederland in handen van een Spaanse koning, tot we besloten dat de maat vol was. </a:t>
            </a:r>
          </a:p>
          <a:p>
            <a:pPr>
              <a:lnSpc>
                <a:spcPct val="150000"/>
              </a:lnSpc>
            </a:pPr>
            <a:endParaRPr lang="nl-NL" sz="1300" b="1" dirty="0">
              <a:latin typeface="Avenir Book" panose="02000503020000020003" pitchFamily="2" charset="0"/>
            </a:endParaRPr>
          </a:p>
          <a:p>
            <a:pPr>
              <a:lnSpc>
                <a:spcPct val="150000"/>
              </a:lnSpc>
            </a:pPr>
            <a:r>
              <a:rPr lang="nl-NL" sz="1300" dirty="0">
                <a:latin typeface="Avenir Book" panose="02000503020000020003" pitchFamily="2" charset="0"/>
              </a:rPr>
              <a:t>We wilden onafhankelijk zijn, een eigen land. Nadat </a:t>
            </a:r>
            <a:r>
              <a:rPr lang="nl-NL" sz="1300" b="1" dirty="0">
                <a:latin typeface="Avenir Book" panose="02000503020000020003" pitchFamily="2" charset="0"/>
              </a:rPr>
              <a:t>Napoleon</a:t>
            </a:r>
            <a:r>
              <a:rPr lang="nl-NL" sz="1300" dirty="0">
                <a:latin typeface="Avenir Book" panose="02000503020000020003" pitchFamily="2" charset="0"/>
              </a:rPr>
              <a:t> zich ook nog met ons kwam bemoeien en </a:t>
            </a:r>
            <a:r>
              <a:rPr lang="nl-NL" sz="1300" b="1" dirty="0">
                <a:latin typeface="Avenir Book" panose="02000503020000020003" pitchFamily="2" charset="0"/>
              </a:rPr>
              <a:t>Willem I</a:t>
            </a:r>
            <a:r>
              <a:rPr lang="nl-NL" sz="1300" dirty="0">
                <a:latin typeface="Avenir Book" panose="02000503020000020003" pitchFamily="2" charset="0"/>
              </a:rPr>
              <a:t> ons van </a:t>
            </a:r>
            <a:r>
              <a:rPr lang="nl-NL" sz="1300" b="1" dirty="0">
                <a:latin typeface="Avenir Book" panose="02000503020000020003" pitchFamily="2" charset="0"/>
              </a:rPr>
              <a:t>die Fransen </a:t>
            </a:r>
            <a:r>
              <a:rPr lang="nl-NL" sz="1300" dirty="0">
                <a:latin typeface="Avenir Book" panose="02000503020000020003" pitchFamily="2" charset="0"/>
              </a:rPr>
              <a:t>had gered kreeg ook hij het in zijn bol, maar wij wilden onafhankelijk zijn. Gelukkig heeft </a:t>
            </a:r>
            <a:r>
              <a:rPr lang="nl-NL" sz="1300" b="1" dirty="0">
                <a:latin typeface="Avenir Book" panose="02000503020000020003" pitchFamily="2" charset="0"/>
              </a:rPr>
              <a:t>Thorbecke</a:t>
            </a:r>
            <a:r>
              <a:rPr lang="nl-NL" sz="1300" dirty="0">
                <a:latin typeface="Avenir Book" panose="02000503020000020003" pitchFamily="2" charset="0"/>
              </a:rPr>
              <a:t> dat probleem voor ons opgelost…</a:t>
            </a:r>
          </a:p>
          <a:p>
            <a:pPr>
              <a:lnSpc>
                <a:spcPct val="150000"/>
              </a:lnSpc>
            </a:pPr>
            <a:endParaRPr lang="nl-NL" sz="1300" dirty="0">
              <a:latin typeface="Avenir Book" panose="02000503020000020003" pitchFamily="2" charset="0"/>
            </a:endParaRPr>
          </a:p>
          <a:p>
            <a:pPr>
              <a:lnSpc>
                <a:spcPct val="150000"/>
              </a:lnSpc>
            </a:pPr>
            <a:r>
              <a:rPr lang="nl-NL" sz="1300" b="1" dirty="0">
                <a:latin typeface="Avenir Book" panose="02000503020000020003" pitchFamily="2" charset="0"/>
              </a:rPr>
              <a:t>Volg jij het nog? </a:t>
            </a:r>
          </a:p>
          <a:p>
            <a:pPr algn="l">
              <a:lnSpc>
                <a:spcPct val="150000"/>
              </a:lnSpc>
            </a:pPr>
            <a:endParaRPr lang="nl-NL" sz="1300" b="0" i="0" dirty="0">
              <a:latin typeface="Avenir Book" panose="02000503020000020003" pitchFamily="2" charset="0"/>
              <a:ea typeface="Roboto Light" panose="02000000000000000000" pitchFamily="2" charset="0"/>
            </a:endParaRPr>
          </a:p>
        </p:txBody>
      </p:sp>
      <p:sp>
        <p:nvSpPr>
          <p:cNvPr id="5" name="TextBox 2">
            <a:extLst>
              <a:ext uri="{FF2B5EF4-FFF2-40B4-BE49-F238E27FC236}">
                <a16:creationId xmlns:a16="http://schemas.microsoft.com/office/drawing/2014/main" id="{327EF96E-63A0-7A02-E62F-DC9C1458C38C}"/>
              </a:ext>
            </a:extLst>
          </p:cNvPr>
          <p:cNvSpPr txBox="1"/>
          <p:nvPr/>
        </p:nvSpPr>
        <p:spPr>
          <a:xfrm>
            <a:off x="1996088" y="592949"/>
            <a:ext cx="126348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EREGALLERIJ</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17" name="Groep 16">
            <a:extLst>
              <a:ext uri="{FF2B5EF4-FFF2-40B4-BE49-F238E27FC236}">
                <a16:creationId xmlns:a16="http://schemas.microsoft.com/office/drawing/2014/main" id="{5CD52830-26FE-37F0-F6AA-1450BA205110}"/>
              </a:ext>
            </a:extLst>
          </p:cNvPr>
          <p:cNvGrpSpPr/>
          <p:nvPr/>
        </p:nvGrpSpPr>
        <p:grpSpPr>
          <a:xfrm>
            <a:off x="6957603" y="883221"/>
            <a:ext cx="5200099" cy="6053140"/>
            <a:chOff x="6957603" y="883221"/>
            <a:chExt cx="5200099" cy="6053140"/>
          </a:xfrm>
        </p:grpSpPr>
        <p:grpSp>
          <p:nvGrpSpPr>
            <p:cNvPr id="6" name="Group 13">
              <a:extLst>
                <a:ext uri="{FF2B5EF4-FFF2-40B4-BE49-F238E27FC236}">
                  <a16:creationId xmlns:a16="http://schemas.microsoft.com/office/drawing/2014/main" id="{0A6DE0E6-8DEF-9BBF-92A1-2BBF05FA28B4}"/>
                </a:ext>
              </a:extLst>
            </p:cNvPr>
            <p:cNvGrpSpPr/>
            <p:nvPr/>
          </p:nvGrpSpPr>
          <p:grpSpPr>
            <a:xfrm>
              <a:off x="6957603" y="883221"/>
              <a:ext cx="3808393" cy="5091558"/>
              <a:chOff x="7509753" y="1046635"/>
              <a:chExt cx="4376851" cy="4582824"/>
            </a:xfrm>
            <a:solidFill>
              <a:schemeClr val="bg2"/>
            </a:solidFill>
            <a:effectLst>
              <a:outerShdw blurRad="50800" dist="38100" dir="2700000" algn="tl" rotWithShape="0">
                <a:prstClr val="black">
                  <a:alpha val="40000"/>
                </a:prstClr>
              </a:outerShdw>
            </a:effectLst>
          </p:grpSpPr>
          <p:sp>
            <p:nvSpPr>
              <p:cNvPr id="7" name="Parallelogram 3">
                <a:extLst>
                  <a:ext uri="{FF2B5EF4-FFF2-40B4-BE49-F238E27FC236}">
                    <a16:creationId xmlns:a16="http://schemas.microsoft.com/office/drawing/2014/main" id="{710F2F46-DB65-A318-7DAF-DE5219EF64D1}"/>
                  </a:ext>
                </a:extLst>
              </p:cNvPr>
              <p:cNvSpPr/>
              <p:nvPr/>
            </p:nvSpPr>
            <p:spPr>
              <a:xfrm>
                <a:off x="7509753" y="1046635"/>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p>
            </p:txBody>
          </p:sp>
          <p:sp>
            <p:nvSpPr>
              <p:cNvPr id="8" name="Parallelogram 6">
                <a:extLst>
                  <a:ext uri="{FF2B5EF4-FFF2-40B4-BE49-F238E27FC236}">
                    <a16:creationId xmlns:a16="http://schemas.microsoft.com/office/drawing/2014/main" id="{06B69B7D-79A5-346D-313E-20A8299FFC05}"/>
                  </a:ext>
                </a:extLst>
              </p:cNvPr>
              <p:cNvSpPr/>
              <p:nvPr/>
            </p:nvSpPr>
            <p:spPr>
              <a:xfrm flipH="1">
                <a:off x="7509753" y="2192341"/>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NL" dirty="0">
                  <a:solidFill>
                    <a:schemeClr val="tx1"/>
                  </a:solidFill>
                  <a:latin typeface="Dreaming Outloud Pro" panose="03050502040302030504" pitchFamily="66" charset="77"/>
                  <a:cs typeface="Dreaming Outloud Pro" panose="03050502040302030504" pitchFamily="66" charset="77"/>
                </a:endParaRPr>
              </a:p>
            </p:txBody>
          </p:sp>
          <p:sp>
            <p:nvSpPr>
              <p:cNvPr id="9" name="Parallelogram 7">
                <a:extLst>
                  <a:ext uri="{FF2B5EF4-FFF2-40B4-BE49-F238E27FC236}">
                    <a16:creationId xmlns:a16="http://schemas.microsoft.com/office/drawing/2014/main" id="{13A84B97-1A8F-AB96-015C-02EA2673F41D}"/>
                  </a:ext>
                </a:extLst>
              </p:cNvPr>
              <p:cNvSpPr/>
              <p:nvPr/>
            </p:nvSpPr>
            <p:spPr>
              <a:xfrm>
                <a:off x="7509753" y="3338047"/>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Parallelogram 9">
                <a:extLst>
                  <a:ext uri="{FF2B5EF4-FFF2-40B4-BE49-F238E27FC236}">
                    <a16:creationId xmlns:a16="http://schemas.microsoft.com/office/drawing/2014/main" id="{A1B815E9-0776-3702-62CF-6E95CEA6B5C9}"/>
                  </a:ext>
                </a:extLst>
              </p:cNvPr>
              <p:cNvSpPr/>
              <p:nvPr/>
            </p:nvSpPr>
            <p:spPr>
              <a:xfrm rot="10800000" flipH="1">
                <a:off x="7509753" y="4483753"/>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1" name="TextBox 21">
              <a:extLst>
                <a:ext uri="{FF2B5EF4-FFF2-40B4-BE49-F238E27FC236}">
                  <a16:creationId xmlns:a16="http://schemas.microsoft.com/office/drawing/2014/main" id="{B5C21455-D358-6985-9007-CFDC68A208B7}"/>
                </a:ext>
              </a:extLst>
            </p:cNvPr>
            <p:cNvSpPr txBox="1"/>
            <p:nvPr/>
          </p:nvSpPr>
          <p:spPr>
            <a:xfrm>
              <a:off x="7261121" y="2479997"/>
              <a:ext cx="3201355" cy="1323439"/>
            </a:xfrm>
            <a:prstGeom prst="rect">
              <a:avLst/>
            </a:prstGeom>
            <a:noFill/>
          </p:spPr>
          <p:txBody>
            <a:bodyPr wrap="square" rtlCol="0">
              <a:spAutoFit/>
            </a:bodyPr>
            <a:lstStyle/>
            <a:p>
              <a:pPr algn="ctr">
                <a:lnSpc>
                  <a:spcPct val="200000"/>
                </a:lnSpc>
              </a:pPr>
              <a:r>
                <a:rPr lang="nl-NL" sz="1600" b="1" dirty="0">
                  <a:solidFill>
                    <a:schemeClr val="tx1"/>
                  </a:solidFill>
                  <a:latin typeface="Avenir Book" panose="02000503020000020003" pitchFamily="2" charset="0"/>
                  <a:cs typeface="Dreaming Outloud Pro" panose="03050502040302030504" pitchFamily="66" charset="77"/>
                </a:rPr>
                <a:t>Wie is wie en wat was belangrijk in welke tijd? </a:t>
              </a:r>
            </a:p>
            <a:p>
              <a:pPr algn="ctr"/>
              <a:endParaRPr lang="en-NL" sz="1600" dirty="0"/>
            </a:p>
          </p:txBody>
        </p:sp>
        <p:pic>
          <p:nvPicPr>
            <p:cNvPr id="12" name="Afbeelding 11">
              <a:extLst>
                <a:ext uri="{FF2B5EF4-FFF2-40B4-BE49-F238E27FC236}">
                  <a16:creationId xmlns:a16="http://schemas.microsoft.com/office/drawing/2014/main" id="{984A4012-0878-88F0-4487-6C1F90010B5E}"/>
                </a:ext>
              </a:extLst>
            </p:cNvPr>
            <p:cNvPicPr>
              <a:picLocks noChangeAspect="1"/>
            </p:cNvPicPr>
            <p:nvPr/>
          </p:nvPicPr>
          <p:blipFill>
            <a:blip r:embed="rId3"/>
            <a:srcRect/>
            <a:stretch/>
          </p:blipFill>
          <p:spPr>
            <a:xfrm flipH="1">
              <a:off x="9290303" y="4261001"/>
              <a:ext cx="2867399" cy="2675360"/>
            </a:xfrm>
            <a:prstGeom prst="rect">
              <a:avLst/>
            </a:prstGeom>
          </p:spPr>
        </p:pic>
        <p:sp>
          <p:nvSpPr>
            <p:cNvPr id="13" name="Tekstvak 12">
              <a:extLst>
                <a:ext uri="{FF2B5EF4-FFF2-40B4-BE49-F238E27FC236}">
                  <a16:creationId xmlns:a16="http://schemas.microsoft.com/office/drawing/2014/main" id="{72350691-7976-EB5B-401E-33313A0CC6A4}"/>
                </a:ext>
              </a:extLst>
            </p:cNvPr>
            <p:cNvSpPr txBox="1"/>
            <p:nvPr/>
          </p:nvSpPr>
          <p:spPr>
            <a:xfrm rot="21440761">
              <a:off x="9930813" y="4165787"/>
              <a:ext cx="1670366" cy="388568"/>
            </a:xfrm>
            <a:prstGeom prst="rect">
              <a:avLst/>
            </a:prstGeom>
            <a:solidFill>
              <a:schemeClr val="accent3"/>
            </a:solidFill>
          </p:spPr>
          <p:txBody>
            <a:bodyPr wrap="square" anchor="t">
              <a:spAutoFit/>
            </a:bodyPr>
            <a:lstStyle/>
            <a:p>
              <a:pPr marL="0" marR="0" indent="0" algn="ctr" rtl="0" eaLnBrk="1" fontAlgn="auto" latinLnBrk="0" hangingPunct="1">
                <a:lnSpc>
                  <a:spcPct val="150000"/>
                </a:lnSpc>
                <a:spcBef>
                  <a:spcPts val="0"/>
                </a:spcBef>
                <a:spcAft>
                  <a:spcPts val="0"/>
                </a:spcAft>
              </a:pPr>
              <a:endParaRPr lang="nl-NL" sz="1400" spc="300" dirty="0">
                <a:solidFill>
                  <a:schemeClr val="accent1"/>
                </a:solidFill>
                <a:latin typeface="Courier New" panose="02070309020205020404" pitchFamily="49" charset="0"/>
                <a:cs typeface="Courier New" panose="02070309020205020404" pitchFamily="49" charset="0"/>
              </a:endParaRPr>
            </a:p>
          </p:txBody>
        </p:sp>
        <p:sp>
          <p:nvSpPr>
            <p:cNvPr id="14" name="Tekstvak 13">
              <a:extLst>
                <a:ext uri="{FF2B5EF4-FFF2-40B4-BE49-F238E27FC236}">
                  <a16:creationId xmlns:a16="http://schemas.microsoft.com/office/drawing/2014/main" id="{6ED888C9-2B6D-3F5E-8F09-C46A1CC803BD}"/>
                </a:ext>
              </a:extLst>
            </p:cNvPr>
            <p:cNvSpPr txBox="1"/>
            <p:nvPr/>
          </p:nvSpPr>
          <p:spPr>
            <a:xfrm>
              <a:off x="9595935" y="4835569"/>
              <a:ext cx="2340121" cy="1266693"/>
            </a:xfrm>
            <a:prstGeom prst="rect">
              <a:avLst/>
            </a:prstGeom>
            <a:noFill/>
          </p:spPr>
          <p:txBody>
            <a:bodyPr wrap="square">
              <a:spAutoFit/>
            </a:bodyPr>
            <a:lstStyle/>
            <a:p>
              <a:pPr algn="ctr">
                <a:lnSpc>
                  <a:spcPct val="150000"/>
                </a:lnSpc>
              </a:pPr>
              <a:r>
                <a:rPr lang="nl-NL" sz="1300" b="1" i="0" u="none" strike="noStrike" dirty="0">
                  <a:solidFill>
                    <a:schemeClr val="accent3"/>
                  </a:solidFill>
                  <a:effectLst/>
                  <a:latin typeface="Avenir Book" panose="02000503020000020003" pitchFamily="2" charset="0"/>
                </a:rPr>
                <a:t>Neem een A4 en wat post-its en ga aan de slag met de opdracht op de volgende dia. </a:t>
              </a:r>
            </a:p>
          </p:txBody>
        </p:sp>
        <p:sp>
          <p:nvSpPr>
            <p:cNvPr id="16" name="TextBox 18">
              <a:extLst>
                <a:ext uri="{FF2B5EF4-FFF2-40B4-BE49-F238E27FC236}">
                  <a16:creationId xmlns:a16="http://schemas.microsoft.com/office/drawing/2014/main" id="{1B109C52-FBDF-7E0A-1837-D7B26454FBA2}"/>
                </a:ext>
              </a:extLst>
            </p:cNvPr>
            <p:cNvSpPr txBox="1"/>
            <p:nvPr/>
          </p:nvSpPr>
          <p:spPr>
            <a:xfrm rot="21420679">
              <a:off x="9754932" y="4119972"/>
              <a:ext cx="1986008"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BENODIGD</a:t>
              </a:r>
              <a:endParaRPr lang="en-NL" sz="1600">
                <a:solidFill>
                  <a:schemeClr val="bg1"/>
                </a:solidFill>
                <a:latin typeface="Avenir Light" panose="020B0402020203020204" pitchFamily="34" charset="77"/>
                <a:ea typeface="Roboto Light" panose="02000000000000000000" pitchFamily="2" charset="0"/>
              </a:endParaRPr>
            </a:p>
          </p:txBody>
        </p:sp>
      </p:grpSp>
      <p:sp>
        <p:nvSpPr>
          <p:cNvPr id="18" name="TextBox 1">
            <a:extLst>
              <a:ext uri="{FF2B5EF4-FFF2-40B4-BE49-F238E27FC236}">
                <a16:creationId xmlns:a16="http://schemas.microsoft.com/office/drawing/2014/main" id="{380EBFCA-4AB6-49CF-9CA0-AD829E1E0640}"/>
              </a:ext>
            </a:extLst>
          </p:cNvPr>
          <p:cNvSpPr txBox="1"/>
          <p:nvPr/>
        </p:nvSpPr>
        <p:spPr>
          <a:xfrm>
            <a:off x="609222" y="172321"/>
            <a:ext cx="444352" cy="423514"/>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78932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hoek 22">
            <a:extLst>
              <a:ext uri="{FF2B5EF4-FFF2-40B4-BE49-F238E27FC236}">
                <a16:creationId xmlns:a16="http://schemas.microsoft.com/office/drawing/2014/main" id="{FD1ED16B-9124-11D8-7F47-9D07DBD2D3C9}"/>
              </a:ext>
            </a:extLst>
          </p:cNvPr>
          <p:cNvSpPr/>
          <p:nvPr/>
        </p:nvSpPr>
        <p:spPr>
          <a:xfrm>
            <a:off x="2955719" y="4373205"/>
            <a:ext cx="1588092" cy="221809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accent2"/>
                </a:solidFill>
                <a:latin typeface="Avenir Book" panose="02000503020000020003" pitchFamily="2" charset="0"/>
                <a:cs typeface="Dreaming Outloud Script Pro" panose="03050502040304050704" pitchFamily="66" charset="77"/>
              </a:rPr>
              <a:t>1795</a:t>
            </a:r>
          </a:p>
          <a:p>
            <a:pPr algn="ctr"/>
            <a:endParaRPr lang="nl-NL" dirty="0">
              <a:solidFill>
                <a:schemeClr val="accent2"/>
              </a:solidFill>
              <a:latin typeface="Avenir Book" panose="02000503020000020003" pitchFamily="2" charset="0"/>
              <a:cs typeface="Dreaming Outloud Script Pro" panose="03050502040304050704" pitchFamily="66" charset="77"/>
            </a:endParaRPr>
          </a:p>
          <a:p>
            <a:pPr algn="ctr"/>
            <a:r>
              <a:rPr lang="nl-NL" sz="1600" dirty="0">
                <a:solidFill>
                  <a:schemeClr val="accent2"/>
                </a:solidFill>
                <a:latin typeface="Avenir Book" panose="02000503020000020003" pitchFamily="2" charset="0"/>
                <a:cs typeface="Dreaming Outloud Script Pro" panose="03050502040304050704" pitchFamily="66" charset="77"/>
              </a:rPr>
              <a:t>Napoleon</a:t>
            </a:r>
            <a:r>
              <a:rPr lang="nl-NL" dirty="0">
                <a:solidFill>
                  <a:schemeClr val="accent2"/>
                </a:solidFill>
                <a:latin typeface="Avenir Book" panose="02000503020000020003" pitchFamily="2" charset="0"/>
                <a:cs typeface="Dreaming Outloud Script Pro" panose="03050502040304050704" pitchFamily="66" charset="77"/>
              </a:rPr>
              <a:t> </a:t>
            </a:r>
          </a:p>
        </p:txBody>
      </p:sp>
      <p:sp>
        <p:nvSpPr>
          <p:cNvPr id="22" name="Rechthoek 21">
            <a:extLst>
              <a:ext uri="{FF2B5EF4-FFF2-40B4-BE49-F238E27FC236}">
                <a16:creationId xmlns:a16="http://schemas.microsoft.com/office/drawing/2014/main" id="{ECD14F40-4E35-4CD7-912B-E9BFF39AB891}"/>
              </a:ext>
            </a:extLst>
          </p:cNvPr>
          <p:cNvSpPr/>
          <p:nvPr/>
        </p:nvSpPr>
        <p:spPr>
          <a:xfrm rot="336648">
            <a:off x="741915" y="4058081"/>
            <a:ext cx="1694888" cy="2144685"/>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accent2"/>
                </a:solidFill>
                <a:latin typeface="Avenir Book" panose="02000503020000020003" pitchFamily="2" charset="0"/>
                <a:cs typeface="Dreaming Outloud Script Pro" panose="03050502040304050704" pitchFamily="66" charset="77"/>
              </a:rPr>
              <a:t>1581</a:t>
            </a:r>
          </a:p>
          <a:p>
            <a:pPr algn="ctr"/>
            <a:endParaRPr lang="nl-NL" dirty="0">
              <a:solidFill>
                <a:schemeClr val="accent2"/>
              </a:solidFill>
              <a:latin typeface="Avenir Book" panose="02000503020000020003" pitchFamily="2" charset="0"/>
              <a:cs typeface="Dreaming Outloud Script Pro" panose="03050502040304050704" pitchFamily="66" charset="77"/>
            </a:endParaRPr>
          </a:p>
          <a:p>
            <a:pPr algn="ctr"/>
            <a:r>
              <a:rPr lang="nl-NL" sz="1600" dirty="0">
                <a:solidFill>
                  <a:schemeClr val="accent2"/>
                </a:solidFill>
                <a:latin typeface="Avenir Book" panose="02000503020000020003" pitchFamily="2" charset="0"/>
                <a:cs typeface="Dreaming Outloud Script Pro" panose="03050502040304050704" pitchFamily="66" charset="77"/>
              </a:rPr>
              <a:t>Plakkaat van </a:t>
            </a:r>
            <a:r>
              <a:rPr lang="nl-NL" sz="1600" dirty="0" err="1">
                <a:solidFill>
                  <a:schemeClr val="accent2"/>
                </a:solidFill>
                <a:latin typeface="Avenir Book" panose="02000503020000020003" pitchFamily="2" charset="0"/>
                <a:cs typeface="Dreaming Outloud Script Pro" panose="03050502040304050704" pitchFamily="66" charset="77"/>
              </a:rPr>
              <a:t>verlatinghe</a:t>
            </a:r>
            <a:r>
              <a:rPr lang="nl-NL" sz="1600" dirty="0">
                <a:solidFill>
                  <a:schemeClr val="accent2"/>
                </a:solidFill>
                <a:latin typeface="Avenir Book" panose="02000503020000020003" pitchFamily="2" charset="0"/>
                <a:cs typeface="Dreaming Outloud Script Pro" panose="03050502040304050704" pitchFamily="66" charset="77"/>
              </a:rPr>
              <a:t> </a:t>
            </a:r>
          </a:p>
        </p:txBody>
      </p:sp>
      <p:sp>
        <p:nvSpPr>
          <p:cNvPr id="24" name="Rechthoek 23">
            <a:extLst>
              <a:ext uri="{FF2B5EF4-FFF2-40B4-BE49-F238E27FC236}">
                <a16:creationId xmlns:a16="http://schemas.microsoft.com/office/drawing/2014/main" id="{8B5D0697-CFF8-8261-DF47-30DB27EE845A}"/>
              </a:ext>
            </a:extLst>
          </p:cNvPr>
          <p:cNvSpPr/>
          <p:nvPr/>
        </p:nvSpPr>
        <p:spPr>
          <a:xfrm>
            <a:off x="5109181" y="4351714"/>
            <a:ext cx="1694888" cy="2209042"/>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accent2"/>
                </a:solidFill>
                <a:latin typeface="Avenir Book" panose="02000503020000020003" pitchFamily="2" charset="0"/>
                <a:cs typeface="Dreaming Outloud Script Pro" panose="03050502040304050704" pitchFamily="66" charset="77"/>
              </a:rPr>
              <a:t>1815</a:t>
            </a:r>
          </a:p>
          <a:p>
            <a:pPr algn="ctr"/>
            <a:r>
              <a:rPr lang="nl-NL" dirty="0">
                <a:solidFill>
                  <a:schemeClr val="accent2"/>
                </a:solidFill>
                <a:latin typeface="Avenir Book" panose="02000503020000020003" pitchFamily="2" charset="0"/>
                <a:cs typeface="Dreaming Outloud Script Pro" panose="03050502040304050704" pitchFamily="66" charset="77"/>
              </a:rPr>
              <a:t> </a:t>
            </a:r>
          </a:p>
          <a:p>
            <a:pPr algn="ctr"/>
            <a:r>
              <a:rPr lang="nl-NL" sz="1600" dirty="0">
                <a:solidFill>
                  <a:schemeClr val="accent2"/>
                </a:solidFill>
                <a:latin typeface="Avenir Book" panose="02000503020000020003" pitchFamily="2" charset="0"/>
                <a:cs typeface="Dreaming Outloud Script Pro" panose="03050502040304050704" pitchFamily="66" charset="77"/>
              </a:rPr>
              <a:t>Koning </a:t>
            </a:r>
          </a:p>
          <a:p>
            <a:pPr algn="ctr"/>
            <a:r>
              <a:rPr lang="nl-NL" sz="1600" dirty="0">
                <a:solidFill>
                  <a:schemeClr val="accent2"/>
                </a:solidFill>
                <a:latin typeface="Avenir Book" panose="02000503020000020003" pitchFamily="2" charset="0"/>
                <a:cs typeface="Dreaming Outloud Script Pro" panose="03050502040304050704" pitchFamily="66" charset="77"/>
              </a:rPr>
              <a:t>Willem 1 </a:t>
            </a:r>
          </a:p>
        </p:txBody>
      </p:sp>
      <p:sp>
        <p:nvSpPr>
          <p:cNvPr id="25" name="Rechthoek 24">
            <a:extLst>
              <a:ext uri="{FF2B5EF4-FFF2-40B4-BE49-F238E27FC236}">
                <a16:creationId xmlns:a16="http://schemas.microsoft.com/office/drawing/2014/main" id="{9B0A4386-AC2B-7BB0-9095-373663115A49}"/>
              </a:ext>
            </a:extLst>
          </p:cNvPr>
          <p:cNvSpPr/>
          <p:nvPr/>
        </p:nvSpPr>
        <p:spPr>
          <a:xfrm rot="21061085">
            <a:off x="7439258" y="4097076"/>
            <a:ext cx="1742086" cy="219532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accent2"/>
                </a:solidFill>
                <a:latin typeface="Avenir Book" panose="02000503020000020003" pitchFamily="2" charset="0"/>
                <a:cs typeface="Dreaming Outloud Script Pro" panose="03050502040304050704" pitchFamily="66" charset="77"/>
              </a:rPr>
              <a:t>1848</a:t>
            </a:r>
          </a:p>
          <a:p>
            <a:pPr algn="ctr"/>
            <a:endParaRPr lang="nl-NL" dirty="0">
              <a:solidFill>
                <a:schemeClr val="accent2"/>
              </a:solidFill>
              <a:latin typeface="Avenir Book" panose="02000503020000020003" pitchFamily="2" charset="0"/>
              <a:cs typeface="Dreaming Outloud Script Pro" panose="03050502040304050704" pitchFamily="66" charset="77"/>
            </a:endParaRPr>
          </a:p>
          <a:p>
            <a:pPr algn="ctr"/>
            <a:r>
              <a:rPr lang="nl-NL" sz="1600" dirty="0">
                <a:solidFill>
                  <a:schemeClr val="accent2"/>
                </a:solidFill>
                <a:latin typeface="Avenir Book" panose="02000503020000020003" pitchFamily="2" charset="0"/>
                <a:cs typeface="Dreaming Outloud Script Pro" panose="03050502040304050704" pitchFamily="66" charset="77"/>
              </a:rPr>
              <a:t>Thorbecke</a:t>
            </a:r>
          </a:p>
        </p:txBody>
      </p:sp>
      <p:sp>
        <p:nvSpPr>
          <p:cNvPr id="26" name="Rechthoek 25">
            <a:extLst>
              <a:ext uri="{FF2B5EF4-FFF2-40B4-BE49-F238E27FC236}">
                <a16:creationId xmlns:a16="http://schemas.microsoft.com/office/drawing/2014/main" id="{89001B5D-E488-FD0F-9857-B227BCBE9992}"/>
              </a:ext>
            </a:extLst>
          </p:cNvPr>
          <p:cNvSpPr/>
          <p:nvPr/>
        </p:nvSpPr>
        <p:spPr>
          <a:xfrm rot="182713">
            <a:off x="9758309" y="3878651"/>
            <a:ext cx="1598032" cy="201240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accent2"/>
                </a:solidFill>
                <a:latin typeface="Avenir Book" panose="02000503020000020003" pitchFamily="2" charset="0"/>
                <a:cs typeface="Dreaming Outloud Script Pro" panose="03050502040304050704" pitchFamily="66" charset="77"/>
              </a:rPr>
              <a:t>1917 en 1919</a:t>
            </a:r>
          </a:p>
          <a:p>
            <a:pPr algn="ctr"/>
            <a:endParaRPr lang="nl-NL" sz="2000" dirty="0">
              <a:solidFill>
                <a:schemeClr val="accent2"/>
              </a:solidFill>
              <a:latin typeface="Avenir Book" panose="02000503020000020003" pitchFamily="2" charset="0"/>
              <a:cs typeface="Dreaming Outloud Script Pro" panose="03050502040304050704" pitchFamily="66" charset="77"/>
            </a:endParaRPr>
          </a:p>
          <a:p>
            <a:pPr algn="ctr"/>
            <a:r>
              <a:rPr lang="nl-NL" sz="1600" dirty="0">
                <a:solidFill>
                  <a:schemeClr val="accent2"/>
                </a:solidFill>
                <a:latin typeface="Avenir Book" panose="02000503020000020003" pitchFamily="2" charset="0"/>
                <a:cs typeface="Dreaming Outloud Script Pro" panose="03050502040304050704" pitchFamily="66" charset="77"/>
              </a:rPr>
              <a:t>Kiesrecht</a:t>
            </a:r>
            <a:endParaRPr lang="nl-NL" dirty="0">
              <a:solidFill>
                <a:schemeClr val="accent2"/>
              </a:solidFill>
              <a:latin typeface="Avenir Book" panose="02000503020000020003" pitchFamily="2" charset="0"/>
              <a:cs typeface="Dreaming Outloud Script Pro" panose="03050502040304050704" pitchFamily="66" charset="77"/>
            </a:endParaRPr>
          </a:p>
        </p:txBody>
      </p:sp>
      <p:sp>
        <p:nvSpPr>
          <p:cNvPr id="17" name="Rectangle 15">
            <a:extLst>
              <a:ext uri="{FF2B5EF4-FFF2-40B4-BE49-F238E27FC236}">
                <a16:creationId xmlns:a16="http://schemas.microsoft.com/office/drawing/2014/main" id="{1CD13329-3F2F-B704-053C-86C3A6EC668C}"/>
              </a:ext>
            </a:extLst>
          </p:cNvPr>
          <p:cNvSpPr/>
          <p:nvPr/>
        </p:nvSpPr>
        <p:spPr>
          <a:xfrm rot="308684">
            <a:off x="768415" y="4093314"/>
            <a:ext cx="1624637" cy="203944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8000" dirty="0">
                <a:solidFill>
                  <a:schemeClr val="accent2"/>
                </a:solidFill>
              </a:rPr>
              <a:t>1</a:t>
            </a:r>
          </a:p>
        </p:txBody>
      </p:sp>
      <p:sp>
        <p:nvSpPr>
          <p:cNvPr id="18" name="Rectangle 16">
            <a:extLst>
              <a:ext uri="{FF2B5EF4-FFF2-40B4-BE49-F238E27FC236}">
                <a16:creationId xmlns:a16="http://schemas.microsoft.com/office/drawing/2014/main" id="{204E650C-5F56-3C16-424B-25409AB305AD}"/>
              </a:ext>
            </a:extLst>
          </p:cNvPr>
          <p:cNvSpPr/>
          <p:nvPr/>
        </p:nvSpPr>
        <p:spPr>
          <a:xfrm rot="156725">
            <a:off x="2977173" y="4355660"/>
            <a:ext cx="1580683" cy="209195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8000" dirty="0">
                <a:solidFill>
                  <a:schemeClr val="accent2"/>
                </a:solidFill>
              </a:rPr>
              <a:t>2</a:t>
            </a:r>
          </a:p>
        </p:txBody>
      </p:sp>
      <p:sp>
        <p:nvSpPr>
          <p:cNvPr id="19" name="Rectangle 17">
            <a:extLst>
              <a:ext uri="{FF2B5EF4-FFF2-40B4-BE49-F238E27FC236}">
                <a16:creationId xmlns:a16="http://schemas.microsoft.com/office/drawing/2014/main" id="{9C4C2C07-5FD1-B20A-73BB-5EAD913D9DD3}"/>
              </a:ext>
            </a:extLst>
          </p:cNvPr>
          <p:cNvSpPr/>
          <p:nvPr/>
        </p:nvSpPr>
        <p:spPr>
          <a:xfrm>
            <a:off x="5141040" y="4373472"/>
            <a:ext cx="1579042" cy="21090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8000" dirty="0">
                <a:solidFill>
                  <a:schemeClr val="accent2"/>
                </a:solidFill>
              </a:rPr>
              <a:t>3</a:t>
            </a:r>
          </a:p>
        </p:txBody>
      </p:sp>
      <p:sp>
        <p:nvSpPr>
          <p:cNvPr id="20" name="Rectangle 18">
            <a:extLst>
              <a:ext uri="{FF2B5EF4-FFF2-40B4-BE49-F238E27FC236}">
                <a16:creationId xmlns:a16="http://schemas.microsoft.com/office/drawing/2014/main" id="{8D914D0E-160E-CA4F-4179-3B4A6B54ACE9}"/>
              </a:ext>
            </a:extLst>
          </p:cNvPr>
          <p:cNvSpPr/>
          <p:nvPr/>
        </p:nvSpPr>
        <p:spPr>
          <a:xfrm rot="21099052">
            <a:off x="7490396" y="4088683"/>
            <a:ext cx="1650699" cy="2174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8000" dirty="0">
                <a:solidFill>
                  <a:schemeClr val="accent2"/>
                </a:solidFill>
              </a:rPr>
              <a:t>4</a:t>
            </a:r>
          </a:p>
        </p:txBody>
      </p:sp>
      <p:sp>
        <p:nvSpPr>
          <p:cNvPr id="21" name="Rectangle 19">
            <a:extLst>
              <a:ext uri="{FF2B5EF4-FFF2-40B4-BE49-F238E27FC236}">
                <a16:creationId xmlns:a16="http://schemas.microsoft.com/office/drawing/2014/main" id="{A9464F5E-7C40-1B03-A429-CA7C0C0A86A5}"/>
              </a:ext>
            </a:extLst>
          </p:cNvPr>
          <p:cNvSpPr/>
          <p:nvPr/>
        </p:nvSpPr>
        <p:spPr>
          <a:xfrm rot="237808">
            <a:off x="9716255" y="3811343"/>
            <a:ext cx="1637469" cy="228381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8000" dirty="0">
                <a:solidFill>
                  <a:schemeClr val="accent2"/>
                </a:solidFill>
              </a:rPr>
              <a:t>5</a:t>
            </a:r>
          </a:p>
        </p:txBody>
      </p:sp>
      <p:pic>
        <p:nvPicPr>
          <p:cNvPr id="14" name="Afbeelding 13">
            <a:extLst>
              <a:ext uri="{FF2B5EF4-FFF2-40B4-BE49-F238E27FC236}">
                <a16:creationId xmlns:a16="http://schemas.microsoft.com/office/drawing/2014/main" id="{84014318-870C-929B-3C6D-BFDE717A734D}"/>
              </a:ext>
            </a:extLst>
          </p:cNvPr>
          <p:cNvPicPr>
            <a:picLocks noChangeAspect="1"/>
          </p:cNvPicPr>
          <p:nvPr/>
        </p:nvPicPr>
        <p:blipFill>
          <a:blip r:embed="rId2"/>
          <a:stretch>
            <a:fillRect/>
          </a:stretch>
        </p:blipFill>
        <p:spPr>
          <a:xfrm>
            <a:off x="5854477" y="257785"/>
            <a:ext cx="5602228" cy="421484"/>
          </a:xfrm>
          <a:prstGeom prst="rect">
            <a:avLst/>
          </a:prstGeom>
        </p:spPr>
      </p:pic>
      <p:grpSp>
        <p:nvGrpSpPr>
          <p:cNvPr id="8" name="Groep 7">
            <a:extLst>
              <a:ext uri="{FF2B5EF4-FFF2-40B4-BE49-F238E27FC236}">
                <a16:creationId xmlns:a16="http://schemas.microsoft.com/office/drawing/2014/main" id="{7094F3C4-5EAB-0107-BADB-4054E11F07BF}"/>
              </a:ext>
            </a:extLst>
          </p:cNvPr>
          <p:cNvGrpSpPr/>
          <p:nvPr/>
        </p:nvGrpSpPr>
        <p:grpSpPr>
          <a:xfrm>
            <a:off x="6261154" y="243593"/>
            <a:ext cx="5185612" cy="2390703"/>
            <a:chOff x="6271093" y="600633"/>
            <a:chExt cx="5185612" cy="2390703"/>
          </a:xfrm>
        </p:grpSpPr>
        <p:pic>
          <p:nvPicPr>
            <p:cNvPr id="9" name="Afbeelding 8">
              <a:extLst>
                <a:ext uri="{FF2B5EF4-FFF2-40B4-BE49-F238E27FC236}">
                  <a16:creationId xmlns:a16="http://schemas.microsoft.com/office/drawing/2014/main" id="{FF6B00D3-F16D-ED37-A5B2-B167AD9B16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11" name="Tekstvak 10">
              <a:extLst>
                <a:ext uri="{FF2B5EF4-FFF2-40B4-BE49-F238E27FC236}">
                  <a16:creationId xmlns:a16="http://schemas.microsoft.com/office/drawing/2014/main" id="{F07E2495-031A-CAA0-836D-AD60EE3A94C7}"/>
                </a:ext>
              </a:extLst>
            </p:cNvPr>
            <p:cNvSpPr txBox="1"/>
            <p:nvPr/>
          </p:nvSpPr>
          <p:spPr>
            <a:xfrm>
              <a:off x="6619461" y="1153378"/>
              <a:ext cx="4837244" cy="1837958"/>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rPr>
                <a:t>Kies een van de vijf opties hieronder en ga op het internet op zoek naar zo veel mogelijk informatie.</a:t>
              </a:r>
            </a:p>
            <a:p>
              <a:pPr>
                <a:lnSpc>
                  <a:spcPct val="150000"/>
                </a:lnSpc>
              </a:pPr>
              <a:r>
                <a:rPr lang="nl-NL" sz="1300" dirty="0">
                  <a:solidFill>
                    <a:schemeClr val="bg1"/>
                  </a:solidFill>
                  <a:latin typeface="Avenir Book" panose="02000503020000020003" pitchFamily="2" charset="0"/>
                </a:rPr>
                <a:t>Zoek het jaartal, de persoon, of deze gebeurtenis. Noteer het op een post-it en voeg jouw info toe aan de eregalerij! </a:t>
              </a:r>
            </a:p>
          </p:txBody>
        </p:sp>
      </p:grpSp>
      <p:sp>
        <p:nvSpPr>
          <p:cNvPr id="15" name="TextBox 18">
            <a:extLst>
              <a:ext uri="{FF2B5EF4-FFF2-40B4-BE49-F238E27FC236}">
                <a16:creationId xmlns:a16="http://schemas.microsoft.com/office/drawing/2014/main" id="{24CC4AF9-4763-B66F-DAEE-49C10BFD7AE1}"/>
              </a:ext>
            </a:extLst>
          </p:cNvPr>
          <p:cNvSpPr txBox="1"/>
          <p:nvPr/>
        </p:nvSpPr>
        <p:spPr>
          <a:xfrm>
            <a:off x="6609522" y="208250"/>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WIE, WAT WAAR, WANNEER EN HOE?</a:t>
            </a:r>
            <a:endParaRPr lang="en-NL" sz="1600">
              <a:solidFill>
                <a:schemeClr val="bg1"/>
              </a:solidFill>
              <a:latin typeface="Avenir Light" panose="020B0402020203020204" pitchFamily="34" charset="77"/>
              <a:ea typeface="Roboto Light" panose="02000000000000000000" pitchFamily="2" charset="0"/>
            </a:endParaRPr>
          </a:p>
        </p:txBody>
      </p:sp>
      <p:pic>
        <p:nvPicPr>
          <p:cNvPr id="16" name="Picture 2" descr="Foto, Kader, Touw, Haringen, Waslijn">
            <a:extLst>
              <a:ext uri="{FF2B5EF4-FFF2-40B4-BE49-F238E27FC236}">
                <a16:creationId xmlns:a16="http://schemas.microsoft.com/office/drawing/2014/main" id="{A4DB403E-1C34-28F6-FDFF-1FA49175104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0913" y="2424523"/>
            <a:ext cx="11459459" cy="471807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
            <a:extLst>
              <a:ext uri="{FF2B5EF4-FFF2-40B4-BE49-F238E27FC236}">
                <a16:creationId xmlns:a16="http://schemas.microsoft.com/office/drawing/2014/main" id="{23904A6E-C417-A3CB-7BE2-63E0D35E1349}"/>
              </a:ext>
            </a:extLst>
          </p:cNvPr>
          <p:cNvSpPr txBox="1"/>
          <p:nvPr/>
        </p:nvSpPr>
        <p:spPr>
          <a:xfrm>
            <a:off x="1996088" y="592949"/>
            <a:ext cx="126348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EREGALLERIJ</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0" name="TextBox 1">
            <a:extLst>
              <a:ext uri="{FF2B5EF4-FFF2-40B4-BE49-F238E27FC236}">
                <a16:creationId xmlns:a16="http://schemas.microsoft.com/office/drawing/2014/main" id="{51AFF6DC-7CBE-7CB5-2D8B-5009FD4B347F}"/>
              </a:ext>
            </a:extLst>
          </p:cNvPr>
          <p:cNvSpPr txBox="1"/>
          <p:nvPr/>
        </p:nvSpPr>
        <p:spPr>
          <a:xfrm>
            <a:off x="609222" y="172321"/>
            <a:ext cx="444352" cy="423514"/>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57158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1"/>
                                        </p:tgtEl>
                                      </p:cBhvr>
                                    </p:animEffect>
                                    <p:anim calcmode="lin" valueType="num">
                                      <p:cBhvr>
                                        <p:cTn id="7" dur="2000"/>
                                        <p:tgtEl>
                                          <p:spTgt spid="2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1"/>
                                        </p:tgtEl>
                                        <p:attrNameLst>
                                          <p:attrName>ppt_h</p:attrName>
                                        </p:attrNameLst>
                                      </p:cBhvr>
                                      <p:tavLst>
                                        <p:tav tm="0">
                                          <p:val>
                                            <p:strVal val="ppt_h"/>
                                          </p:val>
                                        </p:tav>
                                        <p:tav tm="100000">
                                          <p:val>
                                            <p:strVal val="ppt_h"/>
                                          </p:val>
                                        </p:tav>
                                      </p:tavLst>
                                    </p:anim>
                                    <p:set>
                                      <p:cBhvr>
                                        <p:cTn id="9" dur="1" fill="hold">
                                          <p:stCondLst>
                                            <p:cond delay="1999"/>
                                          </p:stCondLst>
                                        </p:cTn>
                                        <p:tgtEl>
                                          <p:spTgt spid="21"/>
                                        </p:tgtEl>
                                        <p:attrNameLst>
                                          <p:attrName>style.visibility</p:attrName>
                                        </p:attrNameLst>
                                      </p:cBhvr>
                                      <p:to>
                                        <p:strVal val="hidden"/>
                                      </p:to>
                                    </p:set>
                                  </p:childTnLst>
                                </p:cTn>
                              </p:par>
                              <p:par>
                                <p:cTn id="10" presetID="45" presetClass="exit" presetSubtype="0" fill="hold" grpId="0" nodeType="withEffect">
                                  <p:stCondLst>
                                    <p:cond delay="0"/>
                                  </p:stCondLst>
                                  <p:childTnLst>
                                    <p:animEffect transition="out" filter="fade">
                                      <p:cBhvr>
                                        <p:cTn id="11" dur="2000"/>
                                        <p:tgtEl>
                                          <p:spTgt spid="20"/>
                                        </p:tgtEl>
                                      </p:cBhvr>
                                    </p:animEffect>
                                    <p:anim calcmode="lin" valueType="num">
                                      <p:cBhvr>
                                        <p:cTn id="12" dur="20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2000"/>
                                        <p:tgtEl>
                                          <p:spTgt spid="20"/>
                                        </p:tgtEl>
                                        <p:attrNameLst>
                                          <p:attrName>ppt_h</p:attrName>
                                        </p:attrNameLst>
                                      </p:cBhvr>
                                      <p:tavLst>
                                        <p:tav tm="0">
                                          <p:val>
                                            <p:strVal val="ppt_h"/>
                                          </p:val>
                                        </p:tav>
                                        <p:tav tm="100000">
                                          <p:val>
                                            <p:strVal val="ppt_h"/>
                                          </p:val>
                                        </p:tav>
                                      </p:tavLst>
                                    </p:anim>
                                    <p:set>
                                      <p:cBhvr>
                                        <p:cTn id="14" dur="1" fill="hold">
                                          <p:stCondLst>
                                            <p:cond delay="1999"/>
                                          </p:stCondLst>
                                        </p:cTn>
                                        <p:tgtEl>
                                          <p:spTgt spid="20"/>
                                        </p:tgtEl>
                                        <p:attrNameLst>
                                          <p:attrName>style.visibility</p:attrName>
                                        </p:attrNameLst>
                                      </p:cBhvr>
                                      <p:to>
                                        <p:strVal val="hidden"/>
                                      </p:to>
                                    </p:set>
                                  </p:childTnLst>
                                </p:cTn>
                              </p:par>
                              <p:par>
                                <p:cTn id="15" presetID="45" presetClass="exit" presetSubtype="0" fill="hold" grpId="0" nodeType="withEffect">
                                  <p:stCondLst>
                                    <p:cond delay="0"/>
                                  </p:stCondLst>
                                  <p:childTnLst>
                                    <p:animEffect transition="out" filter="fade">
                                      <p:cBhvr>
                                        <p:cTn id="16" dur="2000"/>
                                        <p:tgtEl>
                                          <p:spTgt spid="19"/>
                                        </p:tgtEl>
                                      </p:cBhvr>
                                    </p:animEffect>
                                    <p:anim calcmode="lin" valueType="num">
                                      <p:cBhvr>
                                        <p:cTn id="17" dur="20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19"/>
                                        </p:tgtEl>
                                        <p:attrNameLst>
                                          <p:attrName>ppt_h</p:attrName>
                                        </p:attrNameLst>
                                      </p:cBhvr>
                                      <p:tavLst>
                                        <p:tav tm="0">
                                          <p:val>
                                            <p:strVal val="ppt_h"/>
                                          </p:val>
                                        </p:tav>
                                        <p:tav tm="100000">
                                          <p:val>
                                            <p:strVal val="ppt_h"/>
                                          </p:val>
                                        </p:tav>
                                      </p:tavLst>
                                    </p:anim>
                                    <p:set>
                                      <p:cBhvr>
                                        <p:cTn id="19" dur="1" fill="hold">
                                          <p:stCondLst>
                                            <p:cond delay="1999"/>
                                          </p:stCondLst>
                                        </p:cTn>
                                        <p:tgtEl>
                                          <p:spTgt spid="19"/>
                                        </p:tgtEl>
                                        <p:attrNameLst>
                                          <p:attrName>style.visibility</p:attrName>
                                        </p:attrNameLst>
                                      </p:cBhvr>
                                      <p:to>
                                        <p:strVal val="hidden"/>
                                      </p:to>
                                    </p:set>
                                  </p:childTnLst>
                                </p:cTn>
                              </p:par>
                              <p:par>
                                <p:cTn id="20" presetID="45" presetClass="exit" presetSubtype="0" fill="hold" grpId="0" nodeType="withEffect">
                                  <p:stCondLst>
                                    <p:cond delay="0"/>
                                  </p:stCondLst>
                                  <p:childTnLst>
                                    <p:animEffect transition="out" filter="fade">
                                      <p:cBhvr>
                                        <p:cTn id="21" dur="2000"/>
                                        <p:tgtEl>
                                          <p:spTgt spid="18"/>
                                        </p:tgtEl>
                                      </p:cBhvr>
                                    </p:animEffect>
                                    <p:anim calcmode="lin" valueType="num">
                                      <p:cBhvr>
                                        <p:cTn id="22" dur="2000"/>
                                        <p:tgtEl>
                                          <p:spTgt spid="1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2000"/>
                                        <p:tgtEl>
                                          <p:spTgt spid="18"/>
                                        </p:tgtEl>
                                        <p:attrNameLst>
                                          <p:attrName>ppt_h</p:attrName>
                                        </p:attrNameLst>
                                      </p:cBhvr>
                                      <p:tavLst>
                                        <p:tav tm="0">
                                          <p:val>
                                            <p:strVal val="ppt_h"/>
                                          </p:val>
                                        </p:tav>
                                        <p:tav tm="100000">
                                          <p:val>
                                            <p:strVal val="ppt_h"/>
                                          </p:val>
                                        </p:tav>
                                      </p:tavLst>
                                    </p:anim>
                                    <p:set>
                                      <p:cBhvr>
                                        <p:cTn id="24" dur="1" fill="hold">
                                          <p:stCondLst>
                                            <p:cond delay="1999"/>
                                          </p:stCondLst>
                                        </p:cTn>
                                        <p:tgtEl>
                                          <p:spTgt spid="18"/>
                                        </p:tgtEl>
                                        <p:attrNameLst>
                                          <p:attrName>style.visibility</p:attrName>
                                        </p:attrNameLst>
                                      </p:cBhvr>
                                      <p:to>
                                        <p:strVal val="hidden"/>
                                      </p:to>
                                    </p:set>
                                  </p:childTnLst>
                                </p:cTn>
                              </p:par>
                              <p:par>
                                <p:cTn id="25" presetID="45" presetClass="exit" presetSubtype="0" fill="hold" grpId="0" nodeType="withEffect">
                                  <p:stCondLst>
                                    <p:cond delay="0"/>
                                  </p:stCondLst>
                                  <p:childTnLst>
                                    <p:animEffect transition="out" filter="fade">
                                      <p:cBhvr>
                                        <p:cTn id="26" dur="2000"/>
                                        <p:tgtEl>
                                          <p:spTgt spid="17"/>
                                        </p:tgtEl>
                                      </p:cBhvr>
                                    </p:animEffect>
                                    <p:anim calcmode="lin" valueType="num">
                                      <p:cBhvr>
                                        <p:cTn id="27" dur="2000"/>
                                        <p:tgtEl>
                                          <p:spTgt spid="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8" dur="2000"/>
                                        <p:tgtEl>
                                          <p:spTgt spid="17"/>
                                        </p:tgtEl>
                                        <p:attrNameLst>
                                          <p:attrName>ppt_h</p:attrName>
                                        </p:attrNameLst>
                                      </p:cBhvr>
                                      <p:tavLst>
                                        <p:tav tm="0">
                                          <p:val>
                                            <p:strVal val="ppt_h"/>
                                          </p:val>
                                        </p:tav>
                                        <p:tav tm="100000">
                                          <p:val>
                                            <p:strVal val="ppt_h"/>
                                          </p:val>
                                        </p:tav>
                                      </p:tavLst>
                                    </p:anim>
                                    <p:set>
                                      <p:cBhvr>
                                        <p:cTn id="29" dur="1" fill="hold">
                                          <p:stCondLst>
                                            <p:cond delay="1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kstvak 16">
            <a:extLst>
              <a:ext uri="{FF2B5EF4-FFF2-40B4-BE49-F238E27FC236}">
                <a16:creationId xmlns:a16="http://schemas.microsoft.com/office/drawing/2014/main" id="{D007ECDC-7479-8031-C490-8D6E10B1B28A}"/>
              </a:ext>
            </a:extLst>
          </p:cNvPr>
          <p:cNvSpPr txBox="1"/>
          <p:nvPr/>
        </p:nvSpPr>
        <p:spPr>
          <a:xfrm>
            <a:off x="6573452" y="2544469"/>
            <a:ext cx="4880808" cy="1232728"/>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Nu we in een democratie leven, lijkt het alsof dat altijd zo zal zijn. Toch kan een bestuursvorm veranderen. Maak opdracht 8.2.</a:t>
            </a:r>
          </a:p>
        </p:txBody>
      </p:sp>
      <p:pic>
        <p:nvPicPr>
          <p:cNvPr id="44" name="Afbeelding 43">
            <a:extLst>
              <a:ext uri="{FF2B5EF4-FFF2-40B4-BE49-F238E27FC236}">
                <a16:creationId xmlns:a16="http://schemas.microsoft.com/office/drawing/2014/main" id="{7BD5A915-8C68-C1C7-C2A8-CFEC8FB41473}"/>
              </a:ext>
            </a:extLst>
          </p:cNvPr>
          <p:cNvPicPr>
            <a:picLocks noChangeAspect="1"/>
          </p:cNvPicPr>
          <p:nvPr/>
        </p:nvPicPr>
        <p:blipFill>
          <a:blip r:embed="rId2"/>
          <a:stretch>
            <a:fillRect/>
          </a:stretch>
        </p:blipFill>
        <p:spPr>
          <a:xfrm>
            <a:off x="5840189" y="1986586"/>
            <a:ext cx="5602228" cy="421484"/>
          </a:xfrm>
          <a:prstGeom prst="rect">
            <a:avLst/>
          </a:prstGeom>
        </p:spPr>
      </p:pic>
      <p:pic>
        <p:nvPicPr>
          <p:cNvPr id="46" name="Afbeelding 45">
            <a:extLst>
              <a:ext uri="{FF2B5EF4-FFF2-40B4-BE49-F238E27FC236}">
                <a16:creationId xmlns:a16="http://schemas.microsoft.com/office/drawing/2014/main" id="{BDC50724-CA67-1D42-0028-6ECC6519CB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46866" y="1972394"/>
            <a:ext cx="5185612" cy="430259"/>
          </a:xfrm>
          <a:prstGeom prst="rect">
            <a:avLst/>
          </a:prstGeom>
        </p:spPr>
      </p:pic>
      <p:sp>
        <p:nvSpPr>
          <p:cNvPr id="48" name="TextBox 18">
            <a:extLst>
              <a:ext uri="{FF2B5EF4-FFF2-40B4-BE49-F238E27FC236}">
                <a16:creationId xmlns:a16="http://schemas.microsoft.com/office/drawing/2014/main" id="{B99A4B85-A55D-87D3-8B1C-43E3F688CA0C}"/>
              </a:ext>
            </a:extLst>
          </p:cNvPr>
          <p:cNvSpPr txBox="1"/>
          <p:nvPr/>
        </p:nvSpPr>
        <p:spPr>
          <a:xfrm>
            <a:off x="6595234" y="1937051"/>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MAAK OPDRACHT 8.2 </a:t>
            </a:r>
            <a:endParaRPr lang="en-NL" sz="1600">
              <a:solidFill>
                <a:schemeClr val="bg1"/>
              </a:solidFill>
              <a:latin typeface="Avenir Light" panose="020B0402020203020204" pitchFamily="34" charset="77"/>
              <a:ea typeface="Roboto Light" panose="02000000000000000000" pitchFamily="2" charset="0"/>
            </a:endParaRPr>
          </a:p>
        </p:txBody>
      </p:sp>
      <p:grpSp>
        <p:nvGrpSpPr>
          <p:cNvPr id="51" name="Group 34">
            <a:extLst>
              <a:ext uri="{FF2B5EF4-FFF2-40B4-BE49-F238E27FC236}">
                <a16:creationId xmlns:a16="http://schemas.microsoft.com/office/drawing/2014/main" id="{2878B11D-B259-1F67-F3DE-69DAD95E6CD3}"/>
              </a:ext>
            </a:extLst>
          </p:cNvPr>
          <p:cNvGrpSpPr/>
          <p:nvPr/>
        </p:nvGrpSpPr>
        <p:grpSpPr>
          <a:xfrm>
            <a:off x="8366543" y="4521549"/>
            <a:ext cx="1745660" cy="1324574"/>
            <a:chOff x="6974620" y="2168416"/>
            <a:chExt cx="1745660" cy="1324574"/>
          </a:xfrm>
        </p:grpSpPr>
        <p:sp>
          <p:nvSpPr>
            <p:cNvPr id="52" name="Graphic 27">
              <a:extLst>
                <a:ext uri="{FF2B5EF4-FFF2-40B4-BE49-F238E27FC236}">
                  <a16:creationId xmlns:a16="http://schemas.microsoft.com/office/drawing/2014/main" id="{F93DCD8F-3221-F92D-A540-BE9AEA5D5997}"/>
                </a:ext>
              </a:extLst>
            </p:cNvPr>
            <p:cNvSpPr/>
            <p:nvPr/>
          </p:nvSpPr>
          <p:spPr>
            <a:xfrm>
              <a:off x="6974620" y="2168416"/>
              <a:ext cx="1745660" cy="1259698"/>
            </a:xfrm>
            <a:custGeom>
              <a:avLst/>
              <a:gdLst>
                <a:gd name="connsiteX0" fmla="*/ 1643724 w 1745660"/>
                <a:gd name="connsiteY0" fmla="*/ 247000 h 1259698"/>
                <a:gd name="connsiteX1" fmla="*/ 1643724 w 1745660"/>
                <a:gd name="connsiteY1" fmla="*/ 247000 h 1259698"/>
                <a:gd name="connsiteX2" fmla="*/ 1637353 w 1745660"/>
                <a:gd name="connsiteY2" fmla="*/ 172900 h 1259698"/>
                <a:gd name="connsiteX3" fmla="*/ 1560901 w 1745660"/>
                <a:gd name="connsiteY3" fmla="*/ 98800 h 1259698"/>
                <a:gd name="connsiteX4" fmla="*/ 624360 w 1745660"/>
                <a:gd name="connsiteY4" fmla="*/ 98800 h 1259698"/>
                <a:gd name="connsiteX5" fmla="*/ 541537 w 1745660"/>
                <a:gd name="connsiteY5" fmla="*/ 0 h 1259698"/>
                <a:gd name="connsiteX6" fmla="*/ 178389 w 1745660"/>
                <a:gd name="connsiteY6" fmla="*/ 0 h 1259698"/>
                <a:gd name="connsiteX7" fmla="*/ 101936 w 1745660"/>
                <a:gd name="connsiteY7" fmla="*/ 74100 h 1259698"/>
                <a:gd name="connsiteX8" fmla="*/ 101936 w 1745660"/>
                <a:gd name="connsiteY8" fmla="*/ 247000 h 1259698"/>
                <a:gd name="connsiteX9" fmla="*/ 0 w 1745660"/>
                <a:gd name="connsiteY9" fmla="*/ 345800 h 1259698"/>
                <a:gd name="connsiteX10" fmla="*/ 44597 w 1745660"/>
                <a:gd name="connsiteY10" fmla="*/ 1173248 h 1259698"/>
                <a:gd name="connsiteX11" fmla="*/ 140162 w 1745660"/>
                <a:gd name="connsiteY11" fmla="*/ 1259698 h 1259698"/>
                <a:gd name="connsiteX12" fmla="*/ 1605498 w 1745660"/>
                <a:gd name="connsiteY12" fmla="*/ 1259698 h 1259698"/>
                <a:gd name="connsiteX13" fmla="*/ 1701063 w 1745660"/>
                <a:gd name="connsiteY13" fmla="*/ 1173248 h 1259698"/>
                <a:gd name="connsiteX14" fmla="*/ 1745660 w 1745660"/>
                <a:gd name="connsiteY14" fmla="*/ 345800 h 1259698"/>
                <a:gd name="connsiteX15" fmla="*/ 1643724 w 1745660"/>
                <a:gd name="connsiteY15" fmla="*/ 247000 h 1259698"/>
                <a:gd name="connsiteX16" fmla="*/ 165647 w 1745660"/>
                <a:gd name="connsiteY16" fmla="*/ 74100 h 1259698"/>
                <a:gd name="connsiteX17" fmla="*/ 178389 w 1745660"/>
                <a:gd name="connsiteY17" fmla="*/ 61750 h 1259698"/>
                <a:gd name="connsiteX18" fmla="*/ 516053 w 1745660"/>
                <a:gd name="connsiteY18" fmla="*/ 61750 h 1259698"/>
                <a:gd name="connsiteX19" fmla="*/ 598876 w 1745660"/>
                <a:gd name="connsiteY19" fmla="*/ 160550 h 1259698"/>
                <a:gd name="connsiteX20" fmla="*/ 1567272 w 1745660"/>
                <a:gd name="connsiteY20" fmla="*/ 160550 h 1259698"/>
                <a:gd name="connsiteX21" fmla="*/ 1580014 w 1745660"/>
                <a:gd name="connsiteY21" fmla="*/ 172900 h 1259698"/>
                <a:gd name="connsiteX22" fmla="*/ 1580014 w 1745660"/>
                <a:gd name="connsiteY22" fmla="*/ 247000 h 1259698"/>
                <a:gd name="connsiteX23" fmla="*/ 165647 w 1745660"/>
                <a:gd name="connsiteY23" fmla="*/ 247000 h 1259698"/>
                <a:gd name="connsiteX24" fmla="*/ 165647 w 1745660"/>
                <a:gd name="connsiteY24" fmla="*/ 74100 h 125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5660" h="1259698">
                  <a:moveTo>
                    <a:pt x="1643724" y="247000"/>
                  </a:moveTo>
                  <a:lnTo>
                    <a:pt x="1643724" y="247000"/>
                  </a:lnTo>
                  <a:lnTo>
                    <a:pt x="1637353" y="172900"/>
                  </a:lnTo>
                  <a:cubicBezTo>
                    <a:pt x="1637353" y="135850"/>
                    <a:pt x="1605498" y="98800"/>
                    <a:pt x="1560901" y="98800"/>
                  </a:cubicBezTo>
                  <a:lnTo>
                    <a:pt x="624360" y="98800"/>
                  </a:lnTo>
                  <a:lnTo>
                    <a:pt x="541537" y="0"/>
                  </a:lnTo>
                  <a:lnTo>
                    <a:pt x="178389" y="0"/>
                  </a:lnTo>
                  <a:cubicBezTo>
                    <a:pt x="133791" y="6175"/>
                    <a:pt x="101936" y="37050"/>
                    <a:pt x="101936" y="74100"/>
                  </a:cubicBezTo>
                  <a:lnTo>
                    <a:pt x="101936" y="247000"/>
                  </a:lnTo>
                  <a:cubicBezTo>
                    <a:pt x="44597" y="247000"/>
                    <a:pt x="0" y="290225"/>
                    <a:pt x="0" y="345800"/>
                  </a:cubicBezTo>
                  <a:cubicBezTo>
                    <a:pt x="0" y="345800"/>
                    <a:pt x="44597" y="1173248"/>
                    <a:pt x="44597" y="1173248"/>
                  </a:cubicBezTo>
                  <a:cubicBezTo>
                    <a:pt x="44597" y="1222649"/>
                    <a:pt x="89194" y="1259698"/>
                    <a:pt x="140162" y="1259698"/>
                  </a:cubicBezTo>
                  <a:lnTo>
                    <a:pt x="1605498" y="1259698"/>
                  </a:lnTo>
                  <a:cubicBezTo>
                    <a:pt x="1656466" y="1259698"/>
                    <a:pt x="1694692" y="1222649"/>
                    <a:pt x="1701063" y="1173248"/>
                  </a:cubicBezTo>
                  <a:lnTo>
                    <a:pt x="1745660" y="345800"/>
                  </a:lnTo>
                  <a:cubicBezTo>
                    <a:pt x="1739289" y="290225"/>
                    <a:pt x="1701063" y="247000"/>
                    <a:pt x="1643724" y="247000"/>
                  </a:cubicBezTo>
                  <a:close/>
                  <a:moveTo>
                    <a:pt x="165647" y="74100"/>
                  </a:moveTo>
                  <a:cubicBezTo>
                    <a:pt x="165647" y="67925"/>
                    <a:pt x="172018" y="61750"/>
                    <a:pt x="178389" y="61750"/>
                  </a:cubicBezTo>
                  <a:lnTo>
                    <a:pt x="516053" y="61750"/>
                  </a:lnTo>
                  <a:lnTo>
                    <a:pt x="598876" y="160550"/>
                  </a:lnTo>
                  <a:lnTo>
                    <a:pt x="1567272" y="160550"/>
                  </a:lnTo>
                  <a:cubicBezTo>
                    <a:pt x="1573643" y="160550"/>
                    <a:pt x="1580014" y="166725"/>
                    <a:pt x="1580014" y="172900"/>
                  </a:cubicBezTo>
                  <a:lnTo>
                    <a:pt x="1580014" y="247000"/>
                  </a:lnTo>
                  <a:lnTo>
                    <a:pt x="165647" y="247000"/>
                  </a:lnTo>
                  <a:lnTo>
                    <a:pt x="165647" y="74100"/>
                  </a:lnTo>
                  <a:close/>
                </a:path>
              </a:pathLst>
            </a:custGeom>
            <a:solidFill>
              <a:schemeClr val="accent6"/>
            </a:solidFill>
            <a:ln w="63681" cap="flat">
              <a:noFill/>
              <a:prstDash val="solid"/>
              <a:miter/>
            </a:ln>
          </p:spPr>
          <p:txBody>
            <a:bodyPr rtlCol="0" anchor="ctr"/>
            <a:lstStyle/>
            <a:p>
              <a:endParaRPr lang="en-NL">
                <a:latin typeface="Avenir Book" panose="02000503020000020003" pitchFamily="2" charset="0"/>
              </a:endParaRPr>
            </a:p>
          </p:txBody>
        </p:sp>
        <p:grpSp>
          <p:nvGrpSpPr>
            <p:cNvPr id="53" name="Group 1">
              <a:extLst>
                <a:ext uri="{FF2B5EF4-FFF2-40B4-BE49-F238E27FC236}">
                  <a16:creationId xmlns:a16="http://schemas.microsoft.com/office/drawing/2014/main" id="{FF9B9DED-8296-7016-8133-193003864195}"/>
                </a:ext>
              </a:extLst>
            </p:cNvPr>
            <p:cNvGrpSpPr/>
            <p:nvPr/>
          </p:nvGrpSpPr>
          <p:grpSpPr>
            <a:xfrm>
              <a:off x="7184199" y="2426535"/>
              <a:ext cx="1315645" cy="800330"/>
              <a:chOff x="9775329" y="2334823"/>
              <a:chExt cx="2014395" cy="1225393"/>
            </a:xfrm>
          </p:grpSpPr>
          <p:pic>
            <p:nvPicPr>
              <p:cNvPr id="55" name="Afbeelding 63">
                <a:extLst>
                  <a:ext uri="{FF2B5EF4-FFF2-40B4-BE49-F238E27FC236}">
                    <a16:creationId xmlns:a16="http://schemas.microsoft.com/office/drawing/2014/main" id="{AA58E8BA-BE2A-13C9-CDBE-E84CB08494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72715" y="3096501"/>
                <a:ext cx="512264" cy="447633"/>
              </a:xfrm>
              <a:prstGeom prst="rect">
                <a:avLst/>
              </a:prstGeom>
            </p:spPr>
          </p:pic>
          <p:sp>
            <p:nvSpPr>
              <p:cNvPr id="56" name="Tekstvak 4">
                <a:extLst>
                  <a:ext uri="{FF2B5EF4-FFF2-40B4-BE49-F238E27FC236}">
                    <a16:creationId xmlns:a16="http://schemas.microsoft.com/office/drawing/2014/main" id="{8755D6DA-02E4-E5C2-5F78-77FFF14D134F}"/>
                  </a:ext>
                </a:extLst>
              </p:cNvPr>
              <p:cNvSpPr txBox="1"/>
              <p:nvPr/>
            </p:nvSpPr>
            <p:spPr>
              <a:xfrm>
                <a:off x="9775329" y="2334823"/>
                <a:ext cx="2014395" cy="989603"/>
              </a:xfrm>
              <a:prstGeom prst="rect">
                <a:avLst/>
              </a:prstGeom>
              <a:noFill/>
            </p:spPr>
            <p:txBody>
              <a:bodyPr wrap="square">
                <a:spAutoFit/>
              </a:bodyPr>
              <a:lstStyle/>
              <a:p>
                <a:pPr algn="ctr"/>
                <a:r>
                  <a:rPr lang="nl-NL" sz="1200" spc="300" dirty="0">
                    <a:solidFill>
                      <a:schemeClr val="bg2"/>
                    </a:solidFill>
                    <a:latin typeface="Avenir Book" panose="02000503020000020003" pitchFamily="2" charset="0"/>
                    <a:cs typeface="Calibri" panose="020F0502020204030204" pitchFamily="34" charset="0"/>
                  </a:rPr>
                  <a:t>MAAK </a:t>
                </a:r>
              </a:p>
              <a:p>
                <a:pPr algn="ctr"/>
                <a:r>
                  <a:rPr lang="nl-NL" sz="1200" spc="300" dirty="0">
                    <a:solidFill>
                      <a:schemeClr val="bg2"/>
                    </a:solidFill>
                    <a:latin typeface="Avenir Book" panose="02000503020000020003" pitchFamily="2" charset="0"/>
                    <a:cs typeface="Calibri" panose="020F0502020204030204" pitchFamily="34" charset="0"/>
                  </a:rPr>
                  <a:t>OPDRACHT </a:t>
                </a:r>
              </a:p>
              <a:p>
                <a:pPr algn="ctr"/>
                <a:r>
                  <a:rPr lang="nl-NL" sz="1200" spc="300" dirty="0">
                    <a:solidFill>
                      <a:schemeClr val="bg2"/>
                    </a:solidFill>
                    <a:latin typeface="Avenir Book" panose="02000503020000020003" pitchFamily="2" charset="0"/>
                    <a:cs typeface="Calibri" panose="020F0502020204030204" pitchFamily="34" charset="0"/>
                  </a:rPr>
                  <a:t>8.2</a:t>
                </a:r>
              </a:p>
            </p:txBody>
          </p:sp>
          <p:pic>
            <p:nvPicPr>
              <p:cNvPr id="57" name="Afbeelding 64">
                <a:extLst>
                  <a:ext uri="{FF2B5EF4-FFF2-40B4-BE49-F238E27FC236}">
                    <a16:creationId xmlns:a16="http://schemas.microsoft.com/office/drawing/2014/main" id="{F933739D-800B-FD23-93B9-2C9C078A86D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57691" y="3112583"/>
                <a:ext cx="569457" cy="447633"/>
              </a:xfrm>
              <a:prstGeom prst="rect">
                <a:avLst/>
              </a:prstGeom>
            </p:spPr>
          </p:pic>
        </p:grpSp>
        <p:pic>
          <p:nvPicPr>
            <p:cNvPr id="54" name="Afbeelding 51">
              <a:extLst>
                <a:ext uri="{FF2B5EF4-FFF2-40B4-BE49-F238E27FC236}">
                  <a16:creationId xmlns:a16="http://schemas.microsoft.com/office/drawing/2014/main" id="{D4EF5DAD-784A-31A9-7082-FBD158A417A3}"/>
                </a:ext>
              </a:extLst>
            </p:cNvPr>
            <p:cNvPicPr>
              <a:picLocks noChangeAspect="1"/>
            </p:cNvPicPr>
            <p:nvPr/>
          </p:nvPicPr>
          <p:blipFill>
            <a:blip r:embed="rId5"/>
            <a:stretch>
              <a:fillRect/>
            </a:stretch>
          </p:blipFill>
          <p:spPr>
            <a:xfrm rot="20611598">
              <a:off x="7643415" y="3012710"/>
              <a:ext cx="343779" cy="480280"/>
            </a:xfrm>
            <a:prstGeom prst="rect">
              <a:avLst/>
            </a:prstGeom>
          </p:spPr>
        </p:pic>
      </p:grpSp>
      <p:sp>
        <p:nvSpPr>
          <p:cNvPr id="58" name="Rectangle 5">
            <a:hlinkClick r:id="rId6"/>
            <a:extLst>
              <a:ext uri="{FF2B5EF4-FFF2-40B4-BE49-F238E27FC236}">
                <a16:creationId xmlns:a16="http://schemas.microsoft.com/office/drawing/2014/main" id="{7D8681D1-0C54-0242-295A-0B0BC0DFEC41}"/>
              </a:ext>
            </a:extLst>
          </p:cNvPr>
          <p:cNvSpPr/>
          <p:nvPr/>
        </p:nvSpPr>
        <p:spPr>
          <a:xfrm>
            <a:off x="9197872" y="5165106"/>
            <a:ext cx="873143" cy="765118"/>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59" name="Rectangle 6">
            <a:hlinkClick r:id="rId7"/>
            <a:extLst>
              <a:ext uri="{FF2B5EF4-FFF2-40B4-BE49-F238E27FC236}">
                <a16:creationId xmlns:a16="http://schemas.microsoft.com/office/drawing/2014/main" id="{F120B79C-D8D6-F8D5-D986-74C387446FBB}"/>
              </a:ext>
            </a:extLst>
          </p:cNvPr>
          <p:cNvSpPr/>
          <p:nvPr/>
        </p:nvSpPr>
        <p:spPr>
          <a:xfrm>
            <a:off x="8342780" y="5146251"/>
            <a:ext cx="873143" cy="759142"/>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0" name="TextBox 2">
            <a:extLst>
              <a:ext uri="{FF2B5EF4-FFF2-40B4-BE49-F238E27FC236}">
                <a16:creationId xmlns:a16="http://schemas.microsoft.com/office/drawing/2014/main" id="{CD9721A0-7EC3-69B0-F567-F4869D889C59}"/>
              </a:ext>
            </a:extLst>
          </p:cNvPr>
          <p:cNvSpPr txBox="1"/>
          <p:nvPr/>
        </p:nvSpPr>
        <p:spPr>
          <a:xfrm>
            <a:off x="1996088" y="592949"/>
            <a:ext cx="123463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VERDIEPING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62" name="TextBox 1">
            <a:extLst>
              <a:ext uri="{FF2B5EF4-FFF2-40B4-BE49-F238E27FC236}">
                <a16:creationId xmlns:a16="http://schemas.microsoft.com/office/drawing/2014/main" id="{7321FBCE-8EFA-212F-4F69-DFA221C885C9}"/>
              </a:ext>
            </a:extLst>
          </p:cNvPr>
          <p:cNvSpPr txBox="1"/>
          <p:nvPr/>
        </p:nvSpPr>
        <p:spPr>
          <a:xfrm>
            <a:off x="609222" y="172321"/>
            <a:ext cx="444352" cy="423514"/>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pic>
        <p:nvPicPr>
          <p:cNvPr id="2" name="Afbeelding 1" descr="Afbeelding met Dans, tekenfilm, kunst, illustratie&#10;&#10;Automatisch gegenereerde beschrijving">
            <a:extLst>
              <a:ext uri="{FF2B5EF4-FFF2-40B4-BE49-F238E27FC236}">
                <a16:creationId xmlns:a16="http://schemas.microsoft.com/office/drawing/2014/main" id="{D281EC6D-E521-A160-9D8A-5F2539B9600F}"/>
              </a:ext>
            </a:extLst>
          </p:cNvPr>
          <p:cNvPicPr>
            <a:picLocks noChangeAspect="1"/>
          </p:cNvPicPr>
          <p:nvPr/>
        </p:nvPicPr>
        <p:blipFill>
          <a:blip r:embed="rId8"/>
          <a:stretch>
            <a:fillRect/>
          </a:stretch>
        </p:blipFill>
        <p:spPr>
          <a:xfrm>
            <a:off x="208711" y="899410"/>
            <a:ext cx="6220206" cy="6858000"/>
          </a:xfrm>
          <a:prstGeom prst="rect">
            <a:avLst/>
          </a:prstGeom>
        </p:spPr>
      </p:pic>
    </p:spTree>
    <p:extLst>
      <p:ext uri="{BB962C8B-B14F-4D97-AF65-F5344CB8AC3E}">
        <p14:creationId xmlns:p14="http://schemas.microsoft.com/office/powerpoint/2010/main" val="701954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hoek 30">
            <a:extLst>
              <a:ext uri="{FF2B5EF4-FFF2-40B4-BE49-F238E27FC236}">
                <a16:creationId xmlns:a16="http://schemas.microsoft.com/office/drawing/2014/main" id="{CF68E7AB-4943-B6C7-A4D8-A8C32D164E29}"/>
              </a:ext>
            </a:extLst>
          </p:cNvPr>
          <p:cNvSpPr/>
          <p:nvPr/>
        </p:nvSpPr>
        <p:spPr>
          <a:xfrm rot="502637">
            <a:off x="4146957" y="2432860"/>
            <a:ext cx="2065799" cy="1657610"/>
          </a:xfrm>
          <a:prstGeom prst="rect">
            <a:avLst/>
          </a:prstGeom>
          <a:solidFill>
            <a:schemeClr val="accent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54" name="Groep 53">
            <a:extLst>
              <a:ext uri="{FF2B5EF4-FFF2-40B4-BE49-F238E27FC236}">
                <a16:creationId xmlns:a16="http://schemas.microsoft.com/office/drawing/2014/main" id="{A5E070B6-3B6D-974C-4D95-1F63FF7B6D55}"/>
              </a:ext>
            </a:extLst>
          </p:cNvPr>
          <p:cNvGrpSpPr/>
          <p:nvPr/>
        </p:nvGrpSpPr>
        <p:grpSpPr>
          <a:xfrm>
            <a:off x="4131522" y="2391680"/>
            <a:ext cx="2101766" cy="1724237"/>
            <a:chOff x="4131522" y="2391680"/>
            <a:chExt cx="2101766" cy="1724237"/>
          </a:xfrm>
        </p:grpSpPr>
        <p:cxnSp>
          <p:nvCxnSpPr>
            <p:cNvPr id="9" name="Rechte verbindingslijn 8">
              <a:extLst>
                <a:ext uri="{FF2B5EF4-FFF2-40B4-BE49-F238E27FC236}">
                  <a16:creationId xmlns:a16="http://schemas.microsoft.com/office/drawing/2014/main" id="{4CC7CFD6-6E92-0B84-314A-BEBD1A98FE26}"/>
                </a:ext>
              </a:extLst>
            </p:cNvPr>
            <p:cNvCxnSpPr>
              <a:cxnSpLocks/>
            </p:cNvCxnSpPr>
            <p:nvPr/>
          </p:nvCxnSpPr>
          <p:spPr>
            <a:xfrm flipH="1">
              <a:off x="4131522" y="2391680"/>
              <a:ext cx="158859" cy="141394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A7A89715-4098-D914-2844-74AFC36B010C}"/>
                </a:ext>
              </a:extLst>
            </p:cNvPr>
            <p:cNvCxnSpPr>
              <a:cxnSpLocks/>
            </p:cNvCxnSpPr>
            <p:nvPr/>
          </p:nvCxnSpPr>
          <p:spPr>
            <a:xfrm>
              <a:off x="4306871" y="2429643"/>
              <a:ext cx="1758649" cy="1863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EA6875AD-A374-EBBB-A5FC-B59996F977BF}"/>
                </a:ext>
              </a:extLst>
            </p:cNvPr>
            <p:cNvCxnSpPr>
              <a:cxnSpLocks/>
            </p:cNvCxnSpPr>
            <p:nvPr/>
          </p:nvCxnSpPr>
          <p:spPr>
            <a:xfrm flipV="1">
              <a:off x="4280442" y="2429643"/>
              <a:ext cx="94294" cy="31810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543446A5-381C-EFD8-E9D9-1A2C52E98FCF}"/>
                </a:ext>
              </a:extLst>
            </p:cNvPr>
            <p:cNvCxnSpPr>
              <a:cxnSpLocks/>
            </p:cNvCxnSpPr>
            <p:nvPr/>
          </p:nvCxnSpPr>
          <p:spPr>
            <a:xfrm flipV="1">
              <a:off x="6013748" y="2667789"/>
              <a:ext cx="203075" cy="14481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B548DF20-DAD9-A0FC-80F7-5D0D71E4B550}"/>
                </a:ext>
              </a:extLst>
            </p:cNvPr>
            <p:cNvCxnSpPr>
              <a:cxnSpLocks/>
            </p:cNvCxnSpPr>
            <p:nvPr/>
          </p:nvCxnSpPr>
          <p:spPr>
            <a:xfrm flipH="1" flipV="1">
              <a:off x="5729896" y="2573034"/>
              <a:ext cx="503392" cy="199065"/>
            </a:xfrm>
            <a:prstGeom prst="line">
              <a:avLst/>
            </a:prstGeom>
            <a:ln w="984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Groep 34">
            <a:extLst>
              <a:ext uri="{FF2B5EF4-FFF2-40B4-BE49-F238E27FC236}">
                <a16:creationId xmlns:a16="http://schemas.microsoft.com/office/drawing/2014/main" id="{5DA906D5-05FF-CB02-07B4-1034EEE13889}"/>
              </a:ext>
            </a:extLst>
          </p:cNvPr>
          <p:cNvGrpSpPr/>
          <p:nvPr/>
        </p:nvGrpSpPr>
        <p:grpSpPr>
          <a:xfrm>
            <a:off x="6852918" y="3208067"/>
            <a:ext cx="4892511" cy="3043085"/>
            <a:chOff x="6852918" y="3232780"/>
            <a:chExt cx="4892511" cy="3043085"/>
          </a:xfrm>
        </p:grpSpPr>
        <p:pic>
          <p:nvPicPr>
            <p:cNvPr id="33" name="Afbeelding 32" descr="Afbeelding met schermopname, Rechthoek, plein, ontwerp&#10;&#10;Automatisch gegenereerde beschrijving">
              <a:extLst>
                <a:ext uri="{FF2B5EF4-FFF2-40B4-BE49-F238E27FC236}">
                  <a16:creationId xmlns:a16="http://schemas.microsoft.com/office/drawing/2014/main" id="{87306C98-08DE-DD09-0C88-649968F7EA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3161"/>
            <a:stretch/>
          </p:blipFill>
          <p:spPr>
            <a:xfrm>
              <a:off x="6852918" y="3232780"/>
              <a:ext cx="4892511" cy="3043085"/>
            </a:xfrm>
            <a:prstGeom prst="rect">
              <a:avLst/>
            </a:prstGeom>
            <a:effectLst>
              <a:outerShdw blurRad="50800" dist="38100" dir="2700000" algn="tl" rotWithShape="0">
                <a:prstClr val="black">
                  <a:alpha val="40000"/>
                </a:prstClr>
              </a:outerShdw>
            </a:effectLst>
          </p:spPr>
        </p:pic>
        <p:sp>
          <p:nvSpPr>
            <p:cNvPr id="34" name="Tekstvak 33">
              <a:extLst>
                <a:ext uri="{FF2B5EF4-FFF2-40B4-BE49-F238E27FC236}">
                  <a16:creationId xmlns:a16="http://schemas.microsoft.com/office/drawing/2014/main" id="{38650C75-1AB8-5694-10EC-7D804E499644}"/>
                </a:ext>
              </a:extLst>
            </p:cNvPr>
            <p:cNvSpPr txBox="1"/>
            <p:nvPr/>
          </p:nvSpPr>
          <p:spPr>
            <a:xfrm>
              <a:off x="7544945" y="4191271"/>
              <a:ext cx="3911759" cy="1889941"/>
            </a:xfrm>
            <a:prstGeom prst="rect">
              <a:avLst/>
            </a:prstGeom>
            <a:noFill/>
            <a:effectLst>
              <a:outerShdw sx="1000" sy="1000" algn="tl" rotWithShape="0">
                <a:schemeClr val="tx2"/>
              </a:outerShdw>
            </a:effectLst>
          </p:spPr>
          <p:txBody>
            <a:bodyPr wrap="square">
              <a:spAutoFit/>
            </a:bodyPr>
            <a:lstStyle/>
            <a:p>
              <a:pPr>
                <a:lnSpc>
                  <a:spcPct val="150000"/>
                </a:lnSpc>
              </a:pPr>
              <a:r>
                <a:rPr lang="nl-NL" sz="1400" b="1" spc="300" dirty="0">
                  <a:latin typeface="Avenir Book" panose="02000503020000020003" pitchFamily="2" charset="0"/>
                </a:rPr>
                <a:t>ZO DOE JE DAT</a:t>
              </a:r>
            </a:p>
            <a:p>
              <a:pPr marL="285750" indent="-285750">
                <a:lnSpc>
                  <a:spcPct val="150000"/>
                </a:lnSpc>
                <a:buFont typeface="Wingdings" pitchFamily="2" charset="2"/>
                <a:buChar char="§"/>
              </a:pPr>
              <a:r>
                <a:rPr lang="nl-NL" sz="1300" dirty="0">
                  <a:latin typeface="Avenir Book" panose="02000503020000020003" pitchFamily="2" charset="0"/>
                </a:rPr>
                <a:t>Bepaal welke rechten je onderwerp raken</a:t>
              </a:r>
            </a:p>
            <a:p>
              <a:pPr marL="285750" indent="-285750">
                <a:lnSpc>
                  <a:spcPct val="150000"/>
                </a:lnSpc>
                <a:buFont typeface="Wingdings" pitchFamily="2" charset="2"/>
                <a:buChar char="§"/>
              </a:pPr>
              <a:r>
                <a:rPr lang="nl-NL" sz="1300" dirty="0">
                  <a:latin typeface="Avenir Book" panose="02000503020000020003" pitchFamily="2" charset="0"/>
                </a:rPr>
                <a:t>Onderzoek wat dit betekent en waarom het belangrijk is. </a:t>
              </a:r>
            </a:p>
            <a:p>
              <a:pPr marL="285750" indent="-285750">
                <a:lnSpc>
                  <a:spcPct val="150000"/>
                </a:lnSpc>
                <a:buFont typeface="Wingdings" pitchFamily="2" charset="2"/>
                <a:buChar char="§"/>
              </a:pPr>
              <a:r>
                <a:rPr lang="nl-NL" sz="1300" dirty="0">
                  <a:latin typeface="Avenir Book" panose="02000503020000020003" pitchFamily="2" charset="0"/>
                </a:rPr>
                <a:t>Noteer dit bij jouw onderwerp je kunt dit gebruiken als argumentatie tijdens les 4.</a:t>
              </a:r>
            </a:p>
          </p:txBody>
        </p:sp>
      </p:grpSp>
      <p:cxnSp>
        <p:nvCxnSpPr>
          <p:cNvPr id="26" name="Rechte verbindingslijn 25">
            <a:extLst>
              <a:ext uri="{FF2B5EF4-FFF2-40B4-BE49-F238E27FC236}">
                <a16:creationId xmlns:a16="http://schemas.microsoft.com/office/drawing/2014/main" id="{32C476D1-1987-A420-DE3E-148F2E07BC37}"/>
              </a:ext>
            </a:extLst>
          </p:cNvPr>
          <p:cNvCxnSpPr>
            <a:cxnSpLocks/>
          </p:cNvCxnSpPr>
          <p:nvPr/>
        </p:nvCxnSpPr>
        <p:spPr>
          <a:xfrm>
            <a:off x="6065520" y="-109332"/>
            <a:ext cx="0" cy="2504861"/>
          </a:xfrm>
          <a:prstGeom prst="line">
            <a:avLst/>
          </a:prstGeom>
          <a:ln w="666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7DA50360-6145-6854-A74D-DD2E3835AB00}"/>
              </a:ext>
            </a:extLst>
          </p:cNvPr>
          <p:cNvCxnSpPr>
            <a:cxnSpLocks/>
          </p:cNvCxnSpPr>
          <p:nvPr/>
        </p:nvCxnSpPr>
        <p:spPr>
          <a:xfrm>
            <a:off x="4787486" y="2429643"/>
            <a:ext cx="594815" cy="93153"/>
          </a:xfrm>
          <a:prstGeom prst="line">
            <a:avLst/>
          </a:prstGeom>
          <a:ln w="13652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Afbeelding 9" descr="Afbeelding met schermopname, zwart, zwart-wit, duisternis&#10;&#10;Automatisch gegenereerde beschrijving">
            <a:extLst>
              <a:ext uri="{FF2B5EF4-FFF2-40B4-BE49-F238E27FC236}">
                <a16:creationId xmlns:a16="http://schemas.microsoft.com/office/drawing/2014/main" id="{55300CC1-32FA-06DB-7990-C8A9104BF02B}"/>
              </a:ext>
            </a:extLst>
          </p:cNvPr>
          <p:cNvPicPr>
            <a:picLocks noChangeAspect="1"/>
          </p:cNvPicPr>
          <p:nvPr/>
        </p:nvPicPr>
        <p:blipFill rotWithShape="1">
          <a:blip r:embed="rId4"/>
          <a:srcRect t="24894"/>
          <a:stretch/>
        </p:blipFill>
        <p:spPr>
          <a:xfrm>
            <a:off x="538924" y="4329151"/>
            <a:ext cx="3316524" cy="2528849"/>
          </a:xfrm>
          <a:prstGeom prst="rect">
            <a:avLst/>
          </a:prstGeom>
        </p:spPr>
      </p:pic>
      <p:pic>
        <p:nvPicPr>
          <p:cNvPr id="12" name="Afbeelding 11" descr="Afbeelding met zwart, schermopname, zwart-wit&#10;&#10;Automatisch gegenereerde beschrijving">
            <a:extLst>
              <a:ext uri="{FF2B5EF4-FFF2-40B4-BE49-F238E27FC236}">
                <a16:creationId xmlns:a16="http://schemas.microsoft.com/office/drawing/2014/main" id="{33DED0FA-FFAB-C073-E25B-48DB8F0B69A3}"/>
              </a:ext>
            </a:extLst>
          </p:cNvPr>
          <p:cNvPicPr>
            <a:picLocks noChangeAspect="1"/>
          </p:cNvPicPr>
          <p:nvPr/>
        </p:nvPicPr>
        <p:blipFill rotWithShape="1">
          <a:blip r:embed="rId5"/>
          <a:srcRect l="20523" t="29700" r="20260"/>
          <a:stretch/>
        </p:blipFill>
        <p:spPr>
          <a:xfrm>
            <a:off x="3855447" y="4380991"/>
            <a:ext cx="3530007" cy="2696139"/>
          </a:xfrm>
          <a:prstGeom prst="rect">
            <a:avLst/>
          </a:prstGeom>
        </p:spPr>
      </p:pic>
      <p:pic>
        <p:nvPicPr>
          <p:cNvPr id="16" name="Afbeelding 15" descr="Afbeelding met zwart, duisternis&#10;&#10;Automatisch gegenereerde beschrijving">
            <a:extLst>
              <a:ext uri="{FF2B5EF4-FFF2-40B4-BE49-F238E27FC236}">
                <a16:creationId xmlns:a16="http://schemas.microsoft.com/office/drawing/2014/main" id="{FB3791E4-3F3F-EAC8-0057-526323AE3BB9}"/>
              </a:ext>
            </a:extLst>
          </p:cNvPr>
          <p:cNvPicPr>
            <a:picLocks noChangeAspect="1"/>
          </p:cNvPicPr>
          <p:nvPr/>
        </p:nvPicPr>
        <p:blipFill rotWithShape="1">
          <a:blip r:embed="rId6"/>
          <a:srcRect l="53580" b="21189"/>
          <a:stretch/>
        </p:blipFill>
        <p:spPr>
          <a:xfrm>
            <a:off x="538924" y="1247966"/>
            <a:ext cx="3690709" cy="3133025"/>
          </a:xfrm>
          <a:prstGeom prst="rect">
            <a:avLst/>
          </a:prstGeom>
        </p:spPr>
      </p:pic>
      <p:sp>
        <p:nvSpPr>
          <p:cNvPr id="18" name="Tekstvak 17">
            <a:extLst>
              <a:ext uri="{FF2B5EF4-FFF2-40B4-BE49-F238E27FC236}">
                <a16:creationId xmlns:a16="http://schemas.microsoft.com/office/drawing/2014/main" id="{CD277B2F-A541-EEDD-A052-F60567BF2AE8}"/>
              </a:ext>
            </a:extLst>
          </p:cNvPr>
          <p:cNvSpPr txBox="1"/>
          <p:nvPr/>
        </p:nvSpPr>
        <p:spPr>
          <a:xfrm>
            <a:off x="1276931" y="2662570"/>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1 </a:t>
            </a:r>
          </a:p>
          <a:p>
            <a:pPr algn="ctr">
              <a:lnSpc>
                <a:spcPct val="150000"/>
              </a:lnSpc>
            </a:pPr>
            <a:r>
              <a:rPr lang="nl-NL" sz="1200" dirty="0">
                <a:latin typeface="Avenir Book" panose="02000503020000020003" pitchFamily="2" charset="0"/>
              </a:rPr>
              <a:t>Oriënteer je op wat jij belangrijk vindt in Nederland en kies een onderwerp.</a:t>
            </a:r>
          </a:p>
        </p:txBody>
      </p:sp>
      <p:sp>
        <p:nvSpPr>
          <p:cNvPr id="19" name="Tekstvak 18">
            <a:extLst>
              <a:ext uri="{FF2B5EF4-FFF2-40B4-BE49-F238E27FC236}">
                <a16:creationId xmlns:a16="http://schemas.microsoft.com/office/drawing/2014/main" id="{4E6BF275-003A-511A-2CC7-D33249ED4522}"/>
              </a:ext>
            </a:extLst>
          </p:cNvPr>
          <p:cNvSpPr txBox="1"/>
          <p:nvPr/>
        </p:nvSpPr>
        <p:spPr>
          <a:xfrm rot="592465">
            <a:off x="4265511" y="2534316"/>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2</a:t>
            </a:r>
          </a:p>
          <a:p>
            <a:pPr algn="ctr">
              <a:lnSpc>
                <a:spcPct val="150000"/>
              </a:lnSpc>
            </a:pPr>
            <a:r>
              <a:rPr lang="nl-NL" sz="1200" dirty="0">
                <a:latin typeface="Avenir Book" panose="02000503020000020003" pitchFamily="2" charset="0"/>
              </a:rPr>
              <a:t>Onderzoek welke grondrechten of wetten bij jouw onderwerp horen.</a:t>
            </a:r>
          </a:p>
        </p:txBody>
      </p:sp>
      <p:sp>
        <p:nvSpPr>
          <p:cNvPr id="20" name="Tekstvak 19">
            <a:extLst>
              <a:ext uri="{FF2B5EF4-FFF2-40B4-BE49-F238E27FC236}">
                <a16:creationId xmlns:a16="http://schemas.microsoft.com/office/drawing/2014/main" id="{C3C6C42B-C075-9D28-3AE5-A8181EBC814F}"/>
              </a:ext>
            </a:extLst>
          </p:cNvPr>
          <p:cNvSpPr txBox="1"/>
          <p:nvPr/>
        </p:nvSpPr>
        <p:spPr>
          <a:xfrm>
            <a:off x="4290381" y="4658944"/>
            <a:ext cx="2031230"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4</a:t>
            </a:r>
          </a:p>
          <a:p>
            <a:pPr algn="ctr">
              <a:lnSpc>
                <a:spcPct val="150000"/>
              </a:lnSpc>
            </a:pPr>
            <a:r>
              <a:rPr lang="nl-NL" sz="1200" dirty="0">
                <a:latin typeface="Avenir Book" panose="02000503020000020003" pitchFamily="2" charset="0"/>
              </a:rPr>
              <a:t>Voer het debat en gebruik je voorbereiding om je tegenstander te verslaan met sterke argumenten.</a:t>
            </a:r>
          </a:p>
        </p:txBody>
      </p:sp>
      <p:sp>
        <p:nvSpPr>
          <p:cNvPr id="24" name="Tekstvak 23">
            <a:extLst>
              <a:ext uri="{FF2B5EF4-FFF2-40B4-BE49-F238E27FC236}">
                <a16:creationId xmlns:a16="http://schemas.microsoft.com/office/drawing/2014/main" id="{112C8A36-D652-C6CE-3446-21270501059B}"/>
              </a:ext>
            </a:extLst>
          </p:cNvPr>
          <p:cNvSpPr txBox="1"/>
          <p:nvPr/>
        </p:nvSpPr>
        <p:spPr>
          <a:xfrm>
            <a:off x="855234" y="4688761"/>
            <a:ext cx="2156792" cy="1677382"/>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3</a:t>
            </a:r>
          </a:p>
          <a:p>
            <a:pPr algn="ctr">
              <a:lnSpc>
                <a:spcPct val="150000"/>
              </a:lnSpc>
            </a:pPr>
            <a:r>
              <a:rPr lang="nl-NL" sz="1200" dirty="0">
                <a:latin typeface="Avenir Book" panose="02000503020000020003" pitchFamily="2" charset="0"/>
              </a:rPr>
              <a:t>Vergelijk partijstandpunten en verzamel argumenten voor én tegen jouw onderwerp.</a:t>
            </a:r>
          </a:p>
          <a:p>
            <a:pPr algn="ctr"/>
            <a:endParaRPr lang="nl-NL" sz="1300" dirty="0"/>
          </a:p>
        </p:txBody>
      </p:sp>
      <p:pic>
        <p:nvPicPr>
          <p:cNvPr id="29" name="Afbeelding 28" descr="Afbeelding met schermopname, zwart&#10;&#10;Automatisch gegenereerde beschrijving">
            <a:extLst>
              <a:ext uri="{FF2B5EF4-FFF2-40B4-BE49-F238E27FC236}">
                <a16:creationId xmlns:a16="http://schemas.microsoft.com/office/drawing/2014/main" id="{3E25A921-02C6-C5D6-C94A-00D4E41A45DC}"/>
              </a:ext>
            </a:extLst>
          </p:cNvPr>
          <p:cNvPicPr>
            <a:picLocks noChangeAspect="1"/>
          </p:cNvPicPr>
          <p:nvPr/>
        </p:nvPicPr>
        <p:blipFill>
          <a:blip r:embed="rId7"/>
          <a:stretch>
            <a:fillRect/>
          </a:stretch>
        </p:blipFill>
        <p:spPr>
          <a:xfrm>
            <a:off x="4154145" y="4615686"/>
            <a:ext cx="2219103" cy="1660179"/>
          </a:xfrm>
          <a:prstGeom prst="rect">
            <a:avLst/>
          </a:prstGeom>
        </p:spPr>
      </p:pic>
      <p:pic>
        <p:nvPicPr>
          <p:cNvPr id="30" name="Afbeelding 29" descr="Afbeelding met schermopname, zwart&#10;&#10;Automatisch gegenereerde beschrijving">
            <a:extLst>
              <a:ext uri="{FF2B5EF4-FFF2-40B4-BE49-F238E27FC236}">
                <a16:creationId xmlns:a16="http://schemas.microsoft.com/office/drawing/2014/main" id="{CE58E42E-8AC4-275F-4E79-5DC6DAB4364E}"/>
              </a:ext>
            </a:extLst>
          </p:cNvPr>
          <p:cNvPicPr>
            <a:picLocks noChangeAspect="1"/>
          </p:cNvPicPr>
          <p:nvPr/>
        </p:nvPicPr>
        <p:blipFill>
          <a:blip r:embed="rId7"/>
          <a:stretch>
            <a:fillRect/>
          </a:stretch>
        </p:blipFill>
        <p:spPr>
          <a:xfrm>
            <a:off x="655704" y="4539364"/>
            <a:ext cx="2485061" cy="1892644"/>
          </a:xfrm>
          <a:prstGeom prst="rect">
            <a:avLst/>
          </a:prstGeom>
        </p:spPr>
      </p:pic>
      <p:grpSp>
        <p:nvGrpSpPr>
          <p:cNvPr id="2" name="Groep 1">
            <a:extLst>
              <a:ext uri="{FF2B5EF4-FFF2-40B4-BE49-F238E27FC236}">
                <a16:creationId xmlns:a16="http://schemas.microsoft.com/office/drawing/2014/main" id="{1F3A8D00-93F6-D90A-E4EB-D9CF1100927E}"/>
              </a:ext>
            </a:extLst>
          </p:cNvPr>
          <p:cNvGrpSpPr/>
          <p:nvPr/>
        </p:nvGrpSpPr>
        <p:grpSpPr>
          <a:xfrm>
            <a:off x="6271093" y="643489"/>
            <a:ext cx="5185612" cy="2703058"/>
            <a:chOff x="6271093" y="587142"/>
            <a:chExt cx="5185612" cy="2703058"/>
          </a:xfrm>
        </p:grpSpPr>
        <p:pic>
          <p:nvPicPr>
            <p:cNvPr id="3" name="Afbeelding 2">
              <a:extLst>
                <a:ext uri="{FF2B5EF4-FFF2-40B4-BE49-F238E27FC236}">
                  <a16:creationId xmlns:a16="http://schemas.microsoft.com/office/drawing/2014/main" id="{038E2554-D5F2-33AB-2C57-E1576048911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7708D28D-758B-9F8E-0D4F-50CF885309B6}"/>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VOORBEREIDING LES 4</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2E2B56DC-0527-5E49-A0B4-78BBA739E60A}"/>
                </a:ext>
              </a:extLst>
            </p:cNvPr>
            <p:cNvSpPr txBox="1"/>
            <p:nvPr/>
          </p:nvSpPr>
          <p:spPr>
            <a:xfrm>
              <a:off x="7218189" y="1153378"/>
              <a:ext cx="4238516" cy="2136822"/>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Om jouw standpunt in het debat goed te verdedigen, moet je weten welke rechten en wetten daarbij horen. Deze vormen de basis van je argumentatie. Vandaag breng je in kaart welke rechten relevant zijn en waarom ze belangrijk zijn voor jouw onderwerp. </a:t>
              </a:r>
              <a:endParaRPr lang="en-NL" sz="1300" b="1" dirty="0">
                <a:solidFill>
                  <a:schemeClr val="bg1"/>
                </a:solidFill>
                <a:latin typeface="Avenir Book" panose="02000503020000020003" pitchFamily="2" charset="0"/>
              </a:endParaRPr>
            </a:p>
          </p:txBody>
        </p:sp>
      </p:grpSp>
      <p:sp>
        <p:nvSpPr>
          <p:cNvPr id="6" name="Ovaal 5">
            <a:extLst>
              <a:ext uri="{FF2B5EF4-FFF2-40B4-BE49-F238E27FC236}">
                <a16:creationId xmlns:a16="http://schemas.microsoft.com/office/drawing/2014/main" id="{58A4B99C-A84D-3009-8E1F-7396041ADF35}"/>
              </a:ext>
            </a:extLst>
          </p:cNvPr>
          <p:cNvSpPr/>
          <p:nvPr/>
        </p:nvSpPr>
        <p:spPr>
          <a:xfrm>
            <a:off x="5870518" y="67585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8" name="Graphic 7" descr="Megafoon met effen opvulling">
            <a:extLst>
              <a:ext uri="{FF2B5EF4-FFF2-40B4-BE49-F238E27FC236}">
                <a16:creationId xmlns:a16="http://schemas.microsoft.com/office/drawing/2014/main" id="{ED0F24A4-24CE-9E87-6BB7-C346EB906C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94936" y="684773"/>
            <a:ext cx="347163" cy="347163"/>
          </a:xfrm>
          <a:prstGeom prst="rect">
            <a:avLst/>
          </a:prstGeom>
        </p:spPr>
      </p:pic>
      <p:pic>
        <p:nvPicPr>
          <p:cNvPr id="28" name="Afbeelding 27" descr="Afbeelding met schermopname, zwart&#10;&#10;Automatisch gegenereerde beschrijving">
            <a:extLst>
              <a:ext uri="{FF2B5EF4-FFF2-40B4-BE49-F238E27FC236}">
                <a16:creationId xmlns:a16="http://schemas.microsoft.com/office/drawing/2014/main" id="{203D13B0-BDEE-6D78-321A-D02F954B6542}"/>
              </a:ext>
            </a:extLst>
          </p:cNvPr>
          <p:cNvPicPr>
            <a:picLocks noChangeAspect="1"/>
          </p:cNvPicPr>
          <p:nvPr/>
        </p:nvPicPr>
        <p:blipFill>
          <a:blip r:embed="rId7"/>
          <a:stretch>
            <a:fillRect/>
          </a:stretch>
        </p:blipFill>
        <p:spPr>
          <a:xfrm>
            <a:off x="1102509" y="2623306"/>
            <a:ext cx="2133309" cy="1625350"/>
          </a:xfrm>
          <a:prstGeom prst="rect">
            <a:avLst/>
          </a:prstGeom>
        </p:spPr>
      </p:pic>
      <p:cxnSp>
        <p:nvCxnSpPr>
          <p:cNvPr id="62" name="Rechte verbindingslijn 61">
            <a:extLst>
              <a:ext uri="{FF2B5EF4-FFF2-40B4-BE49-F238E27FC236}">
                <a16:creationId xmlns:a16="http://schemas.microsoft.com/office/drawing/2014/main" id="{0EC027B8-958E-02BD-8E62-B7A5C150B53F}"/>
              </a:ext>
            </a:extLst>
          </p:cNvPr>
          <p:cNvCxnSpPr>
            <a:cxnSpLocks/>
          </p:cNvCxnSpPr>
          <p:nvPr/>
        </p:nvCxnSpPr>
        <p:spPr>
          <a:xfrm>
            <a:off x="4506623" y="2429643"/>
            <a:ext cx="553981" cy="37832"/>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Afbeelding 13" descr="Afbeelding met zwart, duisternis, zwart-wit&#10;&#10;Automatisch gegenereerde beschrijving       ">
            <a:extLst>
              <a:ext uri="{FF2B5EF4-FFF2-40B4-BE49-F238E27FC236}">
                <a16:creationId xmlns:a16="http://schemas.microsoft.com/office/drawing/2014/main" id="{2F481734-593A-4FC8-256F-ED61AF35EAEB}"/>
              </a:ext>
            </a:extLst>
          </p:cNvPr>
          <p:cNvPicPr>
            <a:picLocks noChangeAspect="1"/>
          </p:cNvPicPr>
          <p:nvPr/>
        </p:nvPicPr>
        <p:blipFill rotWithShape="1">
          <a:blip r:embed="rId11"/>
          <a:srcRect l="19817" t="-1" r="20171" b="12308"/>
          <a:stretch/>
        </p:blipFill>
        <p:spPr>
          <a:xfrm rot="489087">
            <a:off x="3894498" y="1293090"/>
            <a:ext cx="3123939" cy="3040159"/>
          </a:xfrm>
          <a:prstGeom prst="rect">
            <a:avLst/>
          </a:prstGeom>
        </p:spPr>
      </p:pic>
      <p:sp>
        <p:nvSpPr>
          <p:cNvPr id="7" name="TextBox 2">
            <a:extLst>
              <a:ext uri="{FF2B5EF4-FFF2-40B4-BE49-F238E27FC236}">
                <a16:creationId xmlns:a16="http://schemas.microsoft.com/office/drawing/2014/main" id="{345CB06F-5E34-FA8A-139B-08A26876F621}"/>
              </a:ext>
            </a:extLst>
          </p:cNvPr>
          <p:cNvSpPr txBox="1"/>
          <p:nvPr/>
        </p:nvSpPr>
        <p:spPr>
          <a:xfrm>
            <a:off x="1996088" y="592949"/>
            <a:ext cx="111280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 name="TextBox 1">
            <a:extLst>
              <a:ext uri="{FF2B5EF4-FFF2-40B4-BE49-F238E27FC236}">
                <a16:creationId xmlns:a16="http://schemas.microsoft.com/office/drawing/2014/main" id="{9E3F5799-D41A-AF93-1293-6EFFFF43BA09}"/>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4278653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par>
                                <p:cTn id="11" presetID="9"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ssolv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rmopname, tekst, whiteboard, Rechthoek&#10;&#10;Automatisch gegenereerde beschrijving">
            <a:extLst>
              <a:ext uri="{FF2B5EF4-FFF2-40B4-BE49-F238E27FC236}">
                <a16:creationId xmlns:a16="http://schemas.microsoft.com/office/drawing/2014/main" id="{5E265533-7253-A039-75F3-CB116BE1F2B7}"/>
              </a:ext>
            </a:extLst>
          </p:cNvPr>
          <p:cNvPicPr>
            <a:picLocks noChangeAspect="1"/>
          </p:cNvPicPr>
          <p:nvPr/>
        </p:nvPicPr>
        <p:blipFill rotWithShape="1">
          <a:blip r:embed="rId2" cstate="print">
            <a:graysc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6217171" y="3056206"/>
            <a:ext cx="5612621" cy="3408743"/>
          </a:xfrm>
          <a:prstGeom prst="rect">
            <a:avLst/>
          </a:prstGeom>
        </p:spPr>
      </p:pic>
      <p:pic>
        <p:nvPicPr>
          <p:cNvPr id="6" name="Afbeelding 5">
            <a:extLst>
              <a:ext uri="{FF2B5EF4-FFF2-40B4-BE49-F238E27FC236}">
                <a16:creationId xmlns:a16="http://schemas.microsoft.com/office/drawing/2014/main" id="{87AEA774-0EFD-0BBE-3A3C-0269D9A6EF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437" t="-2082" b="1"/>
          <a:stretch/>
        </p:blipFill>
        <p:spPr>
          <a:xfrm>
            <a:off x="6261154" y="1115767"/>
            <a:ext cx="5185612" cy="430259"/>
          </a:xfrm>
          <a:prstGeom prst="rect">
            <a:avLst/>
          </a:prstGeom>
        </p:spPr>
      </p:pic>
      <p:sp>
        <p:nvSpPr>
          <p:cNvPr id="7" name="Tekstvak 6">
            <a:extLst>
              <a:ext uri="{FF2B5EF4-FFF2-40B4-BE49-F238E27FC236}">
                <a16:creationId xmlns:a16="http://schemas.microsoft.com/office/drawing/2014/main" id="{0DE4D1A3-2874-E368-45FD-99D963BE1404}"/>
              </a:ext>
            </a:extLst>
          </p:cNvPr>
          <p:cNvSpPr txBox="1"/>
          <p:nvPr/>
        </p:nvSpPr>
        <p:spPr>
          <a:xfrm>
            <a:off x="6609522" y="1668512"/>
            <a:ext cx="4837244" cy="123779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In je dagelijks leven heb je te maken met wetten en regels. Welke vind jij onzin en welke juist handig? Bespreek jullie ervaringen aan de hand van de vragen.</a:t>
            </a:r>
          </a:p>
        </p:txBody>
      </p:sp>
      <p:sp>
        <p:nvSpPr>
          <p:cNvPr id="8" name="Ovaal 7">
            <a:extLst>
              <a:ext uri="{FF2B5EF4-FFF2-40B4-BE49-F238E27FC236}">
                <a16:creationId xmlns:a16="http://schemas.microsoft.com/office/drawing/2014/main" id="{50B81DCA-B1DD-BF65-8828-010868003A9E}"/>
              </a:ext>
            </a:extLst>
          </p:cNvPr>
          <p:cNvSpPr/>
          <p:nvPr/>
        </p:nvSpPr>
        <p:spPr>
          <a:xfrm>
            <a:off x="5860579" y="1134644"/>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9" name="Graphic 8" descr="Megafoon met effen opvulling">
            <a:extLst>
              <a:ext uri="{FF2B5EF4-FFF2-40B4-BE49-F238E27FC236}">
                <a16:creationId xmlns:a16="http://schemas.microsoft.com/office/drawing/2014/main" id="{D2DD3D59-1080-427E-12E1-1F842555EE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4997" y="1143560"/>
            <a:ext cx="347163" cy="347163"/>
          </a:xfrm>
          <a:prstGeom prst="rect">
            <a:avLst/>
          </a:prstGeom>
        </p:spPr>
      </p:pic>
      <p:sp>
        <p:nvSpPr>
          <p:cNvPr id="10" name="TextBox 18">
            <a:extLst>
              <a:ext uri="{FF2B5EF4-FFF2-40B4-BE49-F238E27FC236}">
                <a16:creationId xmlns:a16="http://schemas.microsoft.com/office/drawing/2014/main" id="{C22D368A-CE93-3C20-00D3-B46B26429B08}"/>
              </a:ext>
            </a:extLst>
          </p:cNvPr>
          <p:cNvSpPr txBox="1"/>
          <p:nvPr/>
        </p:nvSpPr>
        <p:spPr>
          <a:xfrm>
            <a:off x="6580593" y="1120651"/>
            <a:ext cx="4866173"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ZIN EN ONZIN VAN REGELS</a:t>
            </a:r>
            <a:endParaRPr lang="en-NL" sz="1600">
              <a:solidFill>
                <a:schemeClr val="bg1"/>
              </a:solidFill>
              <a:latin typeface="Avenir Light" panose="020B0402020203020204" pitchFamily="34" charset="77"/>
              <a:ea typeface="Roboto Light" panose="02000000000000000000" pitchFamily="2" charset="0"/>
            </a:endParaRPr>
          </a:p>
        </p:txBody>
      </p:sp>
      <p:sp>
        <p:nvSpPr>
          <p:cNvPr id="4" name="Tekstvak 3">
            <a:extLst>
              <a:ext uri="{FF2B5EF4-FFF2-40B4-BE49-F238E27FC236}">
                <a16:creationId xmlns:a16="http://schemas.microsoft.com/office/drawing/2014/main" id="{6E0BAE77-5A76-2EFA-D5B4-7340726291BC}"/>
              </a:ext>
            </a:extLst>
          </p:cNvPr>
          <p:cNvSpPr txBox="1"/>
          <p:nvPr/>
        </p:nvSpPr>
        <p:spPr>
          <a:xfrm>
            <a:off x="6700202" y="3607895"/>
            <a:ext cx="4646557" cy="2166940"/>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Welke regel op school, werk of stage vind jij onnodig?</a:t>
            </a:r>
          </a:p>
          <a:p>
            <a:pPr>
              <a:lnSpc>
                <a:spcPct val="150000"/>
              </a:lnSpc>
            </a:pPr>
            <a:endParaRPr lang="nl-NL" sz="1300" dirty="0">
              <a:latin typeface="Avenir Book" panose="02000503020000020003" pitchFamily="2" charset="0"/>
            </a:endParaRPr>
          </a:p>
          <a:p>
            <a:pPr marL="285750" indent="-285750">
              <a:lnSpc>
                <a:spcPct val="150000"/>
              </a:lnSpc>
              <a:buFont typeface="Wingdings" pitchFamily="2" charset="2"/>
              <a:buChar char="§"/>
            </a:pPr>
            <a:r>
              <a:rPr lang="nl-NL" sz="1300" dirty="0">
                <a:latin typeface="Avenir Book" panose="02000503020000020003" pitchFamily="2" charset="0"/>
              </a:rPr>
              <a:t>Vind jij dat regels altijd voor iedereen hetzelfde moeten gelden, of mag er soms een uitzondering zijn?</a:t>
            </a:r>
          </a:p>
          <a:p>
            <a:pPr>
              <a:lnSpc>
                <a:spcPct val="150000"/>
              </a:lnSpc>
            </a:pPr>
            <a:endParaRPr lang="nl-NL" sz="1300" dirty="0">
              <a:latin typeface="Avenir Book" panose="02000503020000020003" pitchFamily="2" charset="0"/>
            </a:endParaRPr>
          </a:p>
          <a:p>
            <a:pPr marL="285750" indent="-285750">
              <a:lnSpc>
                <a:spcPct val="150000"/>
              </a:lnSpc>
              <a:buFont typeface="Wingdings" pitchFamily="2" charset="2"/>
              <a:buChar char="§"/>
            </a:pPr>
            <a:r>
              <a:rPr lang="nl-NL" sz="1300" dirty="0">
                <a:latin typeface="Avenir Book" panose="02000503020000020003" pitchFamily="2" charset="0"/>
              </a:rPr>
              <a:t>Welke regel zou jij zelf willen maken of veranderen als je de kans kreeg?</a:t>
            </a:r>
          </a:p>
        </p:txBody>
      </p:sp>
      <p:sp>
        <p:nvSpPr>
          <p:cNvPr id="19" name="TextBox 2">
            <a:extLst>
              <a:ext uri="{FF2B5EF4-FFF2-40B4-BE49-F238E27FC236}">
                <a16:creationId xmlns:a16="http://schemas.microsoft.com/office/drawing/2014/main" id="{AF4DF24C-B6A0-C047-A840-F8DC3484558F}"/>
              </a:ext>
            </a:extLst>
          </p:cNvPr>
          <p:cNvSpPr txBox="1"/>
          <p:nvPr/>
        </p:nvSpPr>
        <p:spPr>
          <a:xfrm>
            <a:off x="1996088" y="592949"/>
            <a:ext cx="111280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20" name="TextBox 1">
            <a:extLst>
              <a:ext uri="{FF2B5EF4-FFF2-40B4-BE49-F238E27FC236}">
                <a16:creationId xmlns:a16="http://schemas.microsoft.com/office/drawing/2014/main" id="{2EFCA8AF-30F4-209A-06F4-8A2EC7F89CF8}"/>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pic>
        <p:nvPicPr>
          <p:cNvPr id="45" name="Afbeelding 44" descr="Afbeelding met hemel, buitenshuis, wolk, persoon&#10;&#10;Automatisch gegenereerde beschrijving">
            <a:extLst>
              <a:ext uri="{FF2B5EF4-FFF2-40B4-BE49-F238E27FC236}">
                <a16:creationId xmlns:a16="http://schemas.microsoft.com/office/drawing/2014/main" id="{10C0B11D-EDDE-68BA-E7FE-F85D9EDDE7F6}"/>
              </a:ext>
            </a:extLst>
          </p:cNvPr>
          <p:cNvPicPr>
            <a:picLocks noChangeAspect="1"/>
          </p:cNvPicPr>
          <p:nvPr/>
        </p:nvPicPr>
        <p:blipFill>
          <a:blip r:embed="rId7"/>
          <a:stretch>
            <a:fillRect/>
          </a:stretch>
        </p:blipFill>
        <p:spPr>
          <a:xfrm>
            <a:off x="1654464" y="1775497"/>
            <a:ext cx="2908857" cy="4489554"/>
          </a:xfrm>
          <a:prstGeom prst="rect">
            <a:avLst/>
          </a:prstGeom>
          <a:ln w="63500">
            <a:solidFill>
              <a:schemeClr val="tx1"/>
            </a:solidFill>
          </a:ln>
        </p:spPr>
      </p:pic>
    </p:spTree>
    <p:extLst>
      <p:ext uri="{BB962C8B-B14F-4D97-AF65-F5344CB8AC3E}">
        <p14:creationId xmlns:p14="http://schemas.microsoft.com/office/powerpoint/2010/main" val="254920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960C441-8873-EEE4-1566-EBB9A182BD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61154" y="388740"/>
            <a:ext cx="5185612" cy="430259"/>
          </a:xfrm>
          <a:prstGeom prst="rect">
            <a:avLst/>
          </a:prstGeom>
        </p:spPr>
      </p:pic>
      <p:sp>
        <p:nvSpPr>
          <p:cNvPr id="5" name="Tekstvak 4">
            <a:extLst>
              <a:ext uri="{FF2B5EF4-FFF2-40B4-BE49-F238E27FC236}">
                <a16:creationId xmlns:a16="http://schemas.microsoft.com/office/drawing/2014/main" id="{453B82A8-D39D-35EE-6A6F-73DD99223BDF}"/>
              </a:ext>
            </a:extLst>
          </p:cNvPr>
          <p:cNvSpPr txBox="1"/>
          <p:nvPr/>
        </p:nvSpPr>
        <p:spPr>
          <a:xfrm>
            <a:off x="6609522" y="941485"/>
            <a:ext cx="4837244" cy="1537876"/>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Bij elk onderwerp spelen rechten en regels een rol.</a:t>
            </a:r>
          </a:p>
          <a:p>
            <a:pPr>
              <a:lnSpc>
                <a:spcPct val="150000"/>
              </a:lnSpc>
            </a:pPr>
            <a:r>
              <a:rPr lang="nl-NL" sz="1300" dirty="0">
                <a:solidFill>
                  <a:schemeClr val="bg1"/>
                </a:solidFill>
                <a:latin typeface="Avenir Book" panose="02000503020000020003" pitchFamily="2" charset="0"/>
              </a:rPr>
              <a:t>Werken in duo’s. </a:t>
            </a:r>
          </a:p>
          <a:p>
            <a:pPr>
              <a:lnSpc>
                <a:spcPct val="150000"/>
              </a:lnSpc>
            </a:pPr>
            <a:r>
              <a:rPr lang="nl-NL" sz="1300" dirty="0">
                <a:solidFill>
                  <a:schemeClr val="bg1"/>
                </a:solidFill>
                <a:latin typeface="Avenir Book" panose="02000503020000020003" pitchFamily="2" charset="0"/>
              </a:rPr>
              <a:t>Gebruik de kaartjes van je docent en beslis samen:</a:t>
            </a:r>
          </a:p>
          <a:p>
            <a:pPr>
              <a:lnSpc>
                <a:spcPct val="150000"/>
              </a:lnSpc>
            </a:pPr>
            <a:r>
              <a:rPr lang="nl-NL" sz="1300" dirty="0">
                <a:solidFill>
                  <a:schemeClr val="bg1"/>
                </a:solidFill>
                <a:latin typeface="Avenir Book" panose="02000503020000020003" pitchFamily="2" charset="0"/>
              </a:rPr>
              <a:t>welke twee rechten passen bij welk onderwerp. </a:t>
            </a:r>
          </a:p>
        </p:txBody>
      </p:sp>
      <p:sp>
        <p:nvSpPr>
          <p:cNvPr id="6" name="Ovaal 5">
            <a:extLst>
              <a:ext uri="{FF2B5EF4-FFF2-40B4-BE49-F238E27FC236}">
                <a16:creationId xmlns:a16="http://schemas.microsoft.com/office/drawing/2014/main" id="{58AA5936-F2A2-DCE7-6CDB-5D652A966A79}"/>
              </a:ext>
            </a:extLst>
          </p:cNvPr>
          <p:cNvSpPr/>
          <p:nvPr/>
        </p:nvSpPr>
        <p:spPr>
          <a:xfrm>
            <a:off x="5860579" y="40761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Graphic 6" descr="Megafoon met effen opvulling">
            <a:extLst>
              <a:ext uri="{FF2B5EF4-FFF2-40B4-BE49-F238E27FC236}">
                <a16:creationId xmlns:a16="http://schemas.microsoft.com/office/drawing/2014/main" id="{D69EA9FF-2862-4824-8516-433861E128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84997" y="416533"/>
            <a:ext cx="347163" cy="347163"/>
          </a:xfrm>
          <a:prstGeom prst="rect">
            <a:avLst/>
          </a:prstGeom>
        </p:spPr>
      </p:pic>
      <p:sp>
        <p:nvSpPr>
          <p:cNvPr id="8" name="TextBox 18">
            <a:extLst>
              <a:ext uri="{FF2B5EF4-FFF2-40B4-BE49-F238E27FC236}">
                <a16:creationId xmlns:a16="http://schemas.microsoft.com/office/drawing/2014/main" id="{6F9EB6BB-3761-D99D-3D1B-2A7490453188}"/>
              </a:ext>
            </a:extLst>
          </p:cNvPr>
          <p:cNvSpPr txBox="1"/>
          <p:nvPr/>
        </p:nvSpPr>
        <p:spPr>
          <a:xfrm>
            <a:off x="6534128" y="373746"/>
            <a:ext cx="4866173"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MIX &amp; MATCH</a:t>
            </a:r>
            <a:endParaRPr lang="en-NL" sz="1600">
              <a:solidFill>
                <a:schemeClr val="bg1"/>
              </a:solidFill>
              <a:latin typeface="Avenir Light" panose="020B0402020203020204" pitchFamily="34" charset="77"/>
              <a:ea typeface="Roboto Light" panose="02000000000000000000" pitchFamily="2" charset="0"/>
            </a:endParaRPr>
          </a:p>
        </p:txBody>
      </p:sp>
      <p:grpSp>
        <p:nvGrpSpPr>
          <p:cNvPr id="9" name="Groep 8">
            <a:extLst>
              <a:ext uri="{FF2B5EF4-FFF2-40B4-BE49-F238E27FC236}">
                <a16:creationId xmlns:a16="http://schemas.microsoft.com/office/drawing/2014/main" id="{97CFCB62-9ECB-653B-A42C-9F35C325D0BB}"/>
              </a:ext>
            </a:extLst>
          </p:cNvPr>
          <p:cNvGrpSpPr/>
          <p:nvPr/>
        </p:nvGrpSpPr>
        <p:grpSpPr>
          <a:xfrm>
            <a:off x="467990" y="2755558"/>
            <a:ext cx="3564323" cy="1884514"/>
            <a:chOff x="467990" y="2308301"/>
            <a:chExt cx="3564323" cy="1884514"/>
          </a:xfrm>
        </p:grpSpPr>
        <p:pic>
          <p:nvPicPr>
            <p:cNvPr id="10" name="Afbeelding 9" descr="Afbeelding met ontvangst&#10;&#10;Beschrijving automatisch gegenereerd met gemiddelde betrouwbaarheid">
              <a:extLst>
                <a:ext uri="{FF2B5EF4-FFF2-40B4-BE49-F238E27FC236}">
                  <a16:creationId xmlns:a16="http://schemas.microsoft.com/office/drawing/2014/main" id="{A3031DE5-70A1-603A-0213-DFB5AEF6C6BA}"/>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67990" y="2308301"/>
              <a:ext cx="3564323" cy="1884514"/>
            </a:xfrm>
            <a:prstGeom prst="rect">
              <a:avLst/>
            </a:prstGeom>
            <a:effectLst>
              <a:outerShdw blurRad="50800" dist="38100" dir="2700000" algn="tl" rotWithShape="0">
                <a:prstClr val="black">
                  <a:alpha val="40000"/>
                </a:prstClr>
              </a:outerShdw>
            </a:effectLst>
          </p:spPr>
        </p:pic>
        <p:pic>
          <p:nvPicPr>
            <p:cNvPr id="11" name="Graphic 10" descr="Hart met effen opvulling">
              <a:extLst>
                <a:ext uri="{FF2B5EF4-FFF2-40B4-BE49-F238E27FC236}">
                  <a16:creationId xmlns:a16="http://schemas.microsoft.com/office/drawing/2014/main" id="{5FCDBD3F-DA2C-E047-6028-0F80CF72E35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5089" y="2415851"/>
              <a:ext cx="610002" cy="610002"/>
            </a:xfrm>
            <a:prstGeom prst="rect">
              <a:avLst/>
            </a:prstGeom>
          </p:spPr>
        </p:pic>
        <p:sp>
          <p:nvSpPr>
            <p:cNvPr id="12" name="Tekstvak 11">
              <a:extLst>
                <a:ext uri="{FF2B5EF4-FFF2-40B4-BE49-F238E27FC236}">
                  <a16:creationId xmlns:a16="http://schemas.microsoft.com/office/drawing/2014/main" id="{F2FD7064-6DC6-B1F7-D570-645C95EDAB54}"/>
                </a:ext>
              </a:extLst>
            </p:cNvPr>
            <p:cNvSpPr txBox="1"/>
            <p:nvPr/>
          </p:nvSpPr>
          <p:spPr>
            <a:xfrm>
              <a:off x="819963" y="2398087"/>
              <a:ext cx="2196985"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ZORG EN WELZIJN</a:t>
              </a:r>
            </a:p>
          </p:txBody>
        </p:sp>
        <p:sp>
          <p:nvSpPr>
            <p:cNvPr id="13" name="Tekstvak 12">
              <a:extLst>
                <a:ext uri="{FF2B5EF4-FFF2-40B4-BE49-F238E27FC236}">
                  <a16:creationId xmlns:a16="http://schemas.microsoft.com/office/drawing/2014/main" id="{05C2F6AE-1F3F-0B89-CBE8-69D98FA94899}"/>
                </a:ext>
              </a:extLst>
            </p:cNvPr>
            <p:cNvSpPr txBox="1"/>
            <p:nvPr/>
          </p:nvSpPr>
          <p:spPr>
            <a:xfrm>
              <a:off x="723627" y="3016586"/>
              <a:ext cx="3033366"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jongeren beter helpen bij mentale problemen, ook als dat meer belasting kost.</a:t>
              </a:r>
            </a:p>
          </p:txBody>
        </p:sp>
      </p:grpSp>
      <p:grpSp>
        <p:nvGrpSpPr>
          <p:cNvPr id="14" name="Groep 13">
            <a:extLst>
              <a:ext uri="{FF2B5EF4-FFF2-40B4-BE49-F238E27FC236}">
                <a16:creationId xmlns:a16="http://schemas.microsoft.com/office/drawing/2014/main" id="{FEDA5752-7148-D689-B1D7-EE55E7FA536D}"/>
              </a:ext>
            </a:extLst>
          </p:cNvPr>
          <p:cNvGrpSpPr/>
          <p:nvPr/>
        </p:nvGrpSpPr>
        <p:grpSpPr>
          <a:xfrm>
            <a:off x="4371751" y="2755558"/>
            <a:ext cx="3564323" cy="1884514"/>
            <a:chOff x="4371751" y="2308301"/>
            <a:chExt cx="3564323" cy="1884514"/>
          </a:xfrm>
        </p:grpSpPr>
        <p:pic>
          <p:nvPicPr>
            <p:cNvPr id="15" name="Afbeelding 14" descr="Afbeelding met ontvangst&#10;&#10;Beschrijving automatisch gegenereerd met gemiddelde betrouwbaarheid">
              <a:extLst>
                <a:ext uri="{FF2B5EF4-FFF2-40B4-BE49-F238E27FC236}">
                  <a16:creationId xmlns:a16="http://schemas.microsoft.com/office/drawing/2014/main" id="{61803F74-84D8-E21E-9BAE-8D4A6BE848D4}"/>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71751" y="2308301"/>
              <a:ext cx="3564323" cy="1884514"/>
            </a:xfrm>
            <a:prstGeom prst="rect">
              <a:avLst/>
            </a:prstGeom>
            <a:effectLst>
              <a:outerShdw blurRad="50800" dist="38100" dir="2700000" algn="tl" rotWithShape="0">
                <a:prstClr val="black">
                  <a:alpha val="40000"/>
                </a:prstClr>
              </a:outerShdw>
            </a:effectLst>
          </p:spPr>
        </p:pic>
        <p:pic>
          <p:nvPicPr>
            <p:cNvPr id="16" name="Graphic 15" descr="Boeken met effen opvulling">
              <a:extLst>
                <a:ext uri="{FF2B5EF4-FFF2-40B4-BE49-F238E27FC236}">
                  <a16:creationId xmlns:a16="http://schemas.microsoft.com/office/drawing/2014/main" id="{4B00C3C7-6DB7-3DE5-D03D-9469B771441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428850" y="2415851"/>
              <a:ext cx="610002" cy="610002"/>
            </a:xfrm>
            <a:prstGeom prst="rect">
              <a:avLst/>
            </a:prstGeom>
          </p:spPr>
        </p:pic>
        <p:sp>
          <p:nvSpPr>
            <p:cNvPr id="17" name="Tekstvak 16">
              <a:extLst>
                <a:ext uri="{FF2B5EF4-FFF2-40B4-BE49-F238E27FC236}">
                  <a16:creationId xmlns:a16="http://schemas.microsoft.com/office/drawing/2014/main" id="{B0DE238B-5E1F-9596-FBDB-35EEC39DFB05}"/>
                </a:ext>
              </a:extLst>
            </p:cNvPr>
            <p:cNvSpPr txBox="1"/>
            <p:nvPr/>
          </p:nvSpPr>
          <p:spPr>
            <a:xfrm>
              <a:off x="4723724" y="2398087"/>
              <a:ext cx="2744699"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ONDERWIJS EN KANSEN</a:t>
              </a:r>
            </a:p>
          </p:txBody>
        </p:sp>
        <p:sp>
          <p:nvSpPr>
            <p:cNvPr id="18" name="Tekstvak 17">
              <a:extLst>
                <a:ext uri="{FF2B5EF4-FFF2-40B4-BE49-F238E27FC236}">
                  <a16:creationId xmlns:a16="http://schemas.microsoft.com/office/drawing/2014/main" id="{C494E461-BC95-BD80-A085-7E4E8D04F77A}"/>
                </a:ext>
              </a:extLst>
            </p:cNvPr>
            <p:cNvSpPr txBox="1"/>
            <p:nvPr/>
          </p:nvSpPr>
          <p:spPr>
            <a:xfrm>
              <a:off x="4608509" y="3085627"/>
              <a:ext cx="3213587" cy="366447"/>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Studeren moet weer gratis worden.</a:t>
              </a:r>
            </a:p>
          </p:txBody>
        </p:sp>
      </p:grpSp>
      <p:grpSp>
        <p:nvGrpSpPr>
          <p:cNvPr id="19" name="Groep 18">
            <a:extLst>
              <a:ext uri="{FF2B5EF4-FFF2-40B4-BE49-F238E27FC236}">
                <a16:creationId xmlns:a16="http://schemas.microsoft.com/office/drawing/2014/main" id="{EA316F01-0464-4543-C096-E610D1645D22}"/>
              </a:ext>
            </a:extLst>
          </p:cNvPr>
          <p:cNvGrpSpPr/>
          <p:nvPr/>
        </p:nvGrpSpPr>
        <p:grpSpPr>
          <a:xfrm>
            <a:off x="8112177" y="2755558"/>
            <a:ext cx="3564323" cy="1884514"/>
            <a:chOff x="8112177" y="2308301"/>
            <a:chExt cx="3564323" cy="1884514"/>
          </a:xfrm>
        </p:grpSpPr>
        <p:pic>
          <p:nvPicPr>
            <p:cNvPr id="20" name="Afbeelding 19" descr="Afbeelding met ontvangst&#10;&#10;Beschrijving automatisch gegenereerd met gemiddelde betrouwbaarheid">
              <a:extLst>
                <a:ext uri="{FF2B5EF4-FFF2-40B4-BE49-F238E27FC236}">
                  <a16:creationId xmlns:a16="http://schemas.microsoft.com/office/drawing/2014/main" id="{F1E4263B-829E-9C04-6E9B-7EBA454274AA}"/>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12177" y="2308301"/>
              <a:ext cx="3564323" cy="1884514"/>
            </a:xfrm>
            <a:prstGeom prst="rect">
              <a:avLst/>
            </a:prstGeom>
            <a:effectLst>
              <a:outerShdw blurRad="50800" dist="38100" dir="2700000" algn="tl" rotWithShape="0">
                <a:prstClr val="black">
                  <a:alpha val="40000"/>
                </a:prstClr>
              </a:outerShdw>
            </a:effectLst>
          </p:spPr>
        </p:pic>
        <p:pic>
          <p:nvPicPr>
            <p:cNvPr id="21" name="Graphic 20" descr="Aarde met effen opvulling">
              <a:extLst>
                <a:ext uri="{FF2B5EF4-FFF2-40B4-BE49-F238E27FC236}">
                  <a16:creationId xmlns:a16="http://schemas.microsoft.com/office/drawing/2014/main" id="{503D0757-369F-8A2F-A431-0F26277D2125}"/>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8169276" y="2415851"/>
              <a:ext cx="610002" cy="610002"/>
            </a:xfrm>
            <a:prstGeom prst="rect">
              <a:avLst/>
            </a:prstGeom>
          </p:spPr>
        </p:pic>
        <p:sp>
          <p:nvSpPr>
            <p:cNvPr id="22" name="Tekstvak 21">
              <a:extLst>
                <a:ext uri="{FF2B5EF4-FFF2-40B4-BE49-F238E27FC236}">
                  <a16:creationId xmlns:a16="http://schemas.microsoft.com/office/drawing/2014/main" id="{F7DB5B12-6C2B-E87A-597F-BB591E68FAAE}"/>
                </a:ext>
              </a:extLst>
            </p:cNvPr>
            <p:cNvSpPr txBox="1"/>
            <p:nvPr/>
          </p:nvSpPr>
          <p:spPr>
            <a:xfrm>
              <a:off x="8464150" y="2398087"/>
              <a:ext cx="2448400"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KLIMAAT EN NATUUR</a:t>
              </a:r>
            </a:p>
          </p:txBody>
        </p:sp>
        <p:sp>
          <p:nvSpPr>
            <p:cNvPr id="23" name="Tekstvak 22">
              <a:extLst>
                <a:ext uri="{FF2B5EF4-FFF2-40B4-BE49-F238E27FC236}">
                  <a16:creationId xmlns:a16="http://schemas.microsoft.com/office/drawing/2014/main" id="{8189BA48-DFAB-DAB8-2380-F973531694C5}"/>
                </a:ext>
              </a:extLst>
            </p:cNvPr>
            <p:cNvSpPr txBox="1"/>
            <p:nvPr/>
          </p:nvSpPr>
          <p:spPr>
            <a:xfrm>
              <a:off x="8389099" y="3115639"/>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Vliegen binnen Europa moet worden verboden.</a:t>
              </a:r>
            </a:p>
          </p:txBody>
        </p:sp>
      </p:grpSp>
      <p:grpSp>
        <p:nvGrpSpPr>
          <p:cNvPr id="24" name="Groep 23">
            <a:extLst>
              <a:ext uri="{FF2B5EF4-FFF2-40B4-BE49-F238E27FC236}">
                <a16:creationId xmlns:a16="http://schemas.microsoft.com/office/drawing/2014/main" id="{8121C9D7-98A5-DB39-269D-980C8386D033}"/>
              </a:ext>
            </a:extLst>
          </p:cNvPr>
          <p:cNvGrpSpPr/>
          <p:nvPr/>
        </p:nvGrpSpPr>
        <p:grpSpPr>
          <a:xfrm>
            <a:off x="8106528" y="4839887"/>
            <a:ext cx="3564323" cy="1884514"/>
            <a:chOff x="8106528" y="4392630"/>
            <a:chExt cx="3564323" cy="1884514"/>
          </a:xfrm>
        </p:grpSpPr>
        <p:pic>
          <p:nvPicPr>
            <p:cNvPr id="25" name="Afbeelding 24" descr="Afbeelding met ontvangst&#10;&#10;Beschrijving automatisch gegenereerd met gemiddelde betrouwbaarheid">
              <a:extLst>
                <a:ext uri="{FF2B5EF4-FFF2-40B4-BE49-F238E27FC236}">
                  <a16:creationId xmlns:a16="http://schemas.microsoft.com/office/drawing/2014/main" id="{0781CB13-AF04-FEBB-579E-F82DFA814F30}"/>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06528" y="4392630"/>
              <a:ext cx="3564323" cy="1884514"/>
            </a:xfrm>
            <a:prstGeom prst="rect">
              <a:avLst/>
            </a:prstGeom>
            <a:effectLst>
              <a:outerShdw blurRad="50800" dist="38100" dir="2700000" algn="tl" rotWithShape="0">
                <a:prstClr val="black">
                  <a:alpha val="40000"/>
                </a:prstClr>
              </a:outerShdw>
            </a:effectLst>
          </p:spPr>
        </p:pic>
        <p:pic>
          <p:nvPicPr>
            <p:cNvPr id="26" name="Graphic 25" descr="Introductiepagina met effen opvulling">
              <a:extLst>
                <a:ext uri="{FF2B5EF4-FFF2-40B4-BE49-F238E27FC236}">
                  <a16:creationId xmlns:a16="http://schemas.microsoft.com/office/drawing/2014/main" id="{F52806C8-921A-E1E6-D7B8-C1D43196E228}"/>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8163627" y="4500180"/>
              <a:ext cx="610002" cy="610002"/>
            </a:xfrm>
            <a:prstGeom prst="rect">
              <a:avLst/>
            </a:prstGeom>
          </p:spPr>
        </p:pic>
        <p:sp>
          <p:nvSpPr>
            <p:cNvPr id="27" name="Tekstvak 26">
              <a:extLst>
                <a:ext uri="{FF2B5EF4-FFF2-40B4-BE49-F238E27FC236}">
                  <a16:creationId xmlns:a16="http://schemas.microsoft.com/office/drawing/2014/main" id="{E70B54F3-6FD3-A844-6FE3-41E578564D70}"/>
                </a:ext>
              </a:extLst>
            </p:cNvPr>
            <p:cNvSpPr txBox="1"/>
            <p:nvPr/>
          </p:nvSpPr>
          <p:spPr>
            <a:xfrm>
              <a:off x="8458501" y="4482416"/>
              <a:ext cx="306581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WONEN EN LEEFOMGEVING</a:t>
              </a:r>
            </a:p>
          </p:txBody>
        </p:sp>
        <p:sp>
          <p:nvSpPr>
            <p:cNvPr id="28" name="Tekstvak 27">
              <a:extLst>
                <a:ext uri="{FF2B5EF4-FFF2-40B4-BE49-F238E27FC236}">
                  <a16:creationId xmlns:a16="http://schemas.microsoft.com/office/drawing/2014/main" id="{316362E9-8634-895C-2B75-10F5EE4091D7}"/>
                </a:ext>
              </a:extLst>
            </p:cNvPr>
            <p:cNvSpPr txBox="1"/>
            <p:nvPr/>
          </p:nvSpPr>
          <p:spPr>
            <a:xfrm>
              <a:off x="8389099" y="5120046"/>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eerst huizen bouwen voor jongeren, pas daarna voor andere groepen. </a:t>
              </a:r>
            </a:p>
          </p:txBody>
        </p:sp>
      </p:grpSp>
      <p:grpSp>
        <p:nvGrpSpPr>
          <p:cNvPr id="29" name="Groep 28">
            <a:extLst>
              <a:ext uri="{FF2B5EF4-FFF2-40B4-BE49-F238E27FC236}">
                <a16:creationId xmlns:a16="http://schemas.microsoft.com/office/drawing/2014/main" id="{E2429D03-BC63-8CE3-F4ED-B7D63BA6AD58}"/>
              </a:ext>
            </a:extLst>
          </p:cNvPr>
          <p:cNvGrpSpPr/>
          <p:nvPr/>
        </p:nvGrpSpPr>
        <p:grpSpPr>
          <a:xfrm>
            <a:off x="520212" y="4839887"/>
            <a:ext cx="3564323" cy="1884514"/>
            <a:chOff x="520212" y="4392630"/>
            <a:chExt cx="3564323" cy="1884514"/>
          </a:xfrm>
        </p:grpSpPr>
        <p:pic>
          <p:nvPicPr>
            <p:cNvPr id="30" name="Afbeelding 29" descr="Afbeelding met ontvangst&#10;&#10;Beschrijving automatisch gegenereerd met gemiddelde betrouwbaarheid">
              <a:extLst>
                <a:ext uri="{FF2B5EF4-FFF2-40B4-BE49-F238E27FC236}">
                  <a16:creationId xmlns:a16="http://schemas.microsoft.com/office/drawing/2014/main" id="{3EFA3EED-F017-9462-520B-66E851119840}"/>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520212" y="4392630"/>
              <a:ext cx="3564323" cy="1884514"/>
            </a:xfrm>
            <a:prstGeom prst="rect">
              <a:avLst/>
            </a:prstGeom>
            <a:effectLst>
              <a:outerShdw blurRad="50800" dist="38100" dir="2700000" algn="tl" rotWithShape="0">
                <a:prstClr val="black">
                  <a:alpha val="40000"/>
                </a:prstClr>
              </a:outerShdw>
            </a:effectLst>
          </p:spPr>
        </p:pic>
        <p:pic>
          <p:nvPicPr>
            <p:cNvPr id="31" name="Graphic 30" descr="Aktetas met effen opvulling">
              <a:extLst>
                <a:ext uri="{FF2B5EF4-FFF2-40B4-BE49-F238E27FC236}">
                  <a16:creationId xmlns:a16="http://schemas.microsoft.com/office/drawing/2014/main" id="{F24938DC-4C6F-9C43-1F0F-D3510DB49915}"/>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577311" y="4500180"/>
              <a:ext cx="610002" cy="610002"/>
            </a:xfrm>
            <a:prstGeom prst="rect">
              <a:avLst/>
            </a:prstGeom>
          </p:spPr>
        </p:pic>
        <p:sp>
          <p:nvSpPr>
            <p:cNvPr id="32" name="Tekstvak 31">
              <a:extLst>
                <a:ext uri="{FF2B5EF4-FFF2-40B4-BE49-F238E27FC236}">
                  <a16:creationId xmlns:a16="http://schemas.microsoft.com/office/drawing/2014/main" id="{AFE425CB-8CBC-1C35-6F30-19E3F9836343}"/>
                </a:ext>
              </a:extLst>
            </p:cNvPr>
            <p:cNvSpPr txBox="1"/>
            <p:nvPr/>
          </p:nvSpPr>
          <p:spPr>
            <a:xfrm>
              <a:off x="872185" y="4482416"/>
              <a:ext cx="2350874"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WERK EN INKOMEN</a:t>
              </a:r>
            </a:p>
          </p:txBody>
        </p:sp>
        <p:sp>
          <p:nvSpPr>
            <p:cNvPr id="33" name="Tekstvak 32">
              <a:extLst>
                <a:ext uri="{FF2B5EF4-FFF2-40B4-BE49-F238E27FC236}">
                  <a16:creationId xmlns:a16="http://schemas.microsoft.com/office/drawing/2014/main" id="{4D8BFDC3-00B2-F29D-9D2F-4E32B650B55E}"/>
                </a:ext>
              </a:extLst>
            </p:cNvPr>
            <p:cNvSpPr txBox="1"/>
            <p:nvPr/>
          </p:nvSpPr>
          <p:spPr>
            <a:xfrm>
              <a:off x="723627" y="5130732"/>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Iedereen onder de 21 moet recht hebben op hetzelfde minimumloon als volwassenen. </a:t>
              </a:r>
            </a:p>
          </p:txBody>
        </p:sp>
      </p:grpSp>
      <p:grpSp>
        <p:nvGrpSpPr>
          <p:cNvPr id="34" name="Groep 33">
            <a:extLst>
              <a:ext uri="{FF2B5EF4-FFF2-40B4-BE49-F238E27FC236}">
                <a16:creationId xmlns:a16="http://schemas.microsoft.com/office/drawing/2014/main" id="{56A8C5EE-A254-46F9-E69B-A1B07DDE23DB}"/>
              </a:ext>
            </a:extLst>
          </p:cNvPr>
          <p:cNvGrpSpPr/>
          <p:nvPr/>
        </p:nvGrpSpPr>
        <p:grpSpPr>
          <a:xfrm>
            <a:off x="4366102" y="4820344"/>
            <a:ext cx="3564323" cy="1904057"/>
            <a:chOff x="4366102" y="4373087"/>
            <a:chExt cx="3564323" cy="1904057"/>
          </a:xfrm>
        </p:grpSpPr>
        <p:pic>
          <p:nvPicPr>
            <p:cNvPr id="35" name="Afbeelding 34" descr="Afbeelding met ontvangst&#10;&#10;Beschrijving automatisch gegenereerd met gemiddelde betrouwbaarheid">
              <a:extLst>
                <a:ext uri="{FF2B5EF4-FFF2-40B4-BE49-F238E27FC236}">
                  <a16:creationId xmlns:a16="http://schemas.microsoft.com/office/drawing/2014/main" id="{593CB3C1-01E7-328B-E0A9-9B14BFFDF920}"/>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66102" y="4392630"/>
              <a:ext cx="3564323" cy="1884514"/>
            </a:xfrm>
            <a:prstGeom prst="rect">
              <a:avLst/>
            </a:prstGeom>
            <a:effectLst>
              <a:outerShdw blurRad="50800" dist="38100" dir="2700000" algn="tl" rotWithShape="0">
                <a:prstClr val="black">
                  <a:alpha val="40000"/>
                </a:prstClr>
              </a:outerShdw>
            </a:effectLst>
          </p:spPr>
        </p:pic>
        <p:pic>
          <p:nvPicPr>
            <p:cNvPr id="36" name="Graphic 35" descr="Weegschalen van gerechtigheid met effen opvulling">
              <a:extLst>
                <a:ext uri="{FF2B5EF4-FFF2-40B4-BE49-F238E27FC236}">
                  <a16:creationId xmlns:a16="http://schemas.microsoft.com/office/drawing/2014/main" id="{2CEDF605-C12F-3602-D067-89D4283450B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4423201" y="4500180"/>
              <a:ext cx="610002" cy="610002"/>
            </a:xfrm>
            <a:prstGeom prst="rect">
              <a:avLst/>
            </a:prstGeom>
          </p:spPr>
        </p:pic>
        <p:sp>
          <p:nvSpPr>
            <p:cNvPr id="37" name="Tekstvak 36">
              <a:extLst>
                <a:ext uri="{FF2B5EF4-FFF2-40B4-BE49-F238E27FC236}">
                  <a16:creationId xmlns:a16="http://schemas.microsoft.com/office/drawing/2014/main" id="{17F0D96D-8512-BEB2-27C1-344B3D582684}"/>
                </a:ext>
              </a:extLst>
            </p:cNvPr>
            <p:cNvSpPr txBox="1"/>
            <p:nvPr/>
          </p:nvSpPr>
          <p:spPr>
            <a:xfrm>
              <a:off x="4718075" y="4373087"/>
              <a:ext cx="3104021" cy="937712"/>
            </a:xfrm>
            <a:prstGeom prst="rect">
              <a:avLst/>
            </a:prstGeom>
            <a:noFill/>
            <a:effectLst>
              <a:outerShdw sx="1000" sy="1000" algn="tl" rotWithShape="0">
                <a:schemeClr val="tx2"/>
              </a:outerShdw>
            </a:effectLst>
          </p:spPr>
          <p:txBody>
            <a:bodyPr wrap="square" lIns="360000" tIns="180000" rIns="360000" bIns="180000" rtlCol="0">
              <a:spAutoFit/>
            </a:bodyPr>
            <a:lstStyle/>
            <a:p>
              <a:pPr algn="l">
                <a:lnSpc>
                  <a:spcPct val="150000"/>
                </a:lnSpc>
              </a:pPr>
              <a:r>
                <a:rPr lang="nl-NL" sz="1300" dirty="0">
                  <a:latin typeface="Avenir Book" panose="02000503020000020003" pitchFamily="2" charset="0"/>
                </a:rPr>
                <a:t>VEILIGHEID, RECHT EN SAMENLEVING</a:t>
              </a:r>
            </a:p>
          </p:txBody>
        </p:sp>
        <p:sp>
          <p:nvSpPr>
            <p:cNvPr id="38" name="Tekstvak 37">
              <a:extLst>
                <a:ext uri="{FF2B5EF4-FFF2-40B4-BE49-F238E27FC236}">
                  <a16:creationId xmlns:a16="http://schemas.microsoft.com/office/drawing/2014/main" id="{57C8E8FB-BDA9-F839-0DD7-2D9BA5465503}"/>
                </a:ext>
              </a:extLst>
            </p:cNvPr>
            <p:cNvSpPr txBox="1"/>
            <p:nvPr/>
          </p:nvSpPr>
          <p:spPr>
            <a:xfrm>
              <a:off x="4541972" y="5157806"/>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Je mag alles zeggen op sociale media, ook als anderen dat kwetsend vinden. </a:t>
              </a:r>
            </a:p>
          </p:txBody>
        </p:sp>
      </p:grpSp>
      <p:sp>
        <p:nvSpPr>
          <p:cNvPr id="39" name="TextBox 2">
            <a:extLst>
              <a:ext uri="{FF2B5EF4-FFF2-40B4-BE49-F238E27FC236}">
                <a16:creationId xmlns:a16="http://schemas.microsoft.com/office/drawing/2014/main" id="{E8133106-50B4-150F-8C28-BDBBF5708CAD}"/>
              </a:ext>
            </a:extLst>
          </p:cNvPr>
          <p:cNvSpPr txBox="1"/>
          <p:nvPr/>
        </p:nvSpPr>
        <p:spPr>
          <a:xfrm>
            <a:off x="1996088" y="592949"/>
            <a:ext cx="111280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40" name="TextBox 1">
            <a:extLst>
              <a:ext uri="{FF2B5EF4-FFF2-40B4-BE49-F238E27FC236}">
                <a16:creationId xmlns:a16="http://schemas.microsoft.com/office/drawing/2014/main" id="{FB6B6C45-C8D5-94F7-ABA2-343576F40B23}"/>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9576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8" presetClass="exit" presetSubtype="12" fill="hold" nodeType="clickEffect">
                                  <p:stCondLst>
                                    <p:cond delay="0"/>
                                  </p:stCondLst>
                                  <p:childTnLst>
                                    <p:animEffect transition="out" filter="strips(downLeft)">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9"/>
                    </p:tgtEl>
                  </p:cond>
                </p:stCondLst>
                <p:endSync evt="end" delay="0">
                  <p:rtn val="all"/>
                </p:endSync>
                <p:childTnLst>
                  <p:par>
                    <p:cTn id="15" fill="hold">
                      <p:stCondLst>
                        <p:cond delay="0"/>
                      </p:stCondLst>
                      <p:childTnLst>
                        <p:par>
                          <p:cTn id="16" fill="hold">
                            <p:stCondLst>
                              <p:cond delay="0"/>
                            </p:stCondLst>
                            <p:childTnLst>
                              <p:par>
                                <p:cTn id="17" presetID="18" presetClass="exit" presetSubtype="12" fill="hold" nodeType="clickEffect">
                                  <p:stCondLst>
                                    <p:cond delay="0"/>
                                  </p:stCondLst>
                                  <p:childTnLst>
                                    <p:animEffect transition="out" filter="strips(downLeft)">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0" restart="whenNotActive" fill="hold" evtFilter="cancelBubble" nodeType="interactiveSeq">
                <p:stCondLst>
                  <p:cond evt="onClick" delay="0">
                    <p:tgtEl>
                      <p:spTgt spid="29"/>
                    </p:tgtEl>
                  </p:cond>
                </p:stCondLst>
                <p:endSync evt="end" delay="0">
                  <p:rtn val="all"/>
                </p:endSync>
                <p:childTnLst>
                  <p:par>
                    <p:cTn id="21" fill="hold">
                      <p:stCondLst>
                        <p:cond delay="0"/>
                      </p:stCondLst>
                      <p:childTnLst>
                        <p:par>
                          <p:cTn id="22" fill="hold">
                            <p:stCondLst>
                              <p:cond delay="0"/>
                            </p:stCondLst>
                            <p:childTnLst>
                              <p:par>
                                <p:cTn id="23" presetID="18" presetClass="exit" presetSubtype="12" fill="hold" nodeType="clickEffect">
                                  <p:stCondLst>
                                    <p:cond delay="0"/>
                                  </p:stCondLst>
                                  <p:childTnLst>
                                    <p:animEffect transition="out" filter="strips(downLeft)">
                                      <p:cBhvr>
                                        <p:cTn id="24" dur="500"/>
                                        <p:tgtEl>
                                          <p:spTgt spid="29"/>
                                        </p:tgtEl>
                                      </p:cBhvr>
                                    </p:animEffect>
                                    <p:set>
                                      <p:cBhvr>
                                        <p:cTn id="25"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6" restart="whenNotActive" fill="hold" evtFilter="cancelBubble" nodeType="interactiveSeq">
                <p:stCondLst>
                  <p:cond evt="onClick" delay="0">
                    <p:tgtEl>
                      <p:spTgt spid="34"/>
                    </p:tgtEl>
                  </p:cond>
                </p:stCondLst>
                <p:endSync evt="end" delay="0">
                  <p:rtn val="all"/>
                </p:endSync>
                <p:childTnLst>
                  <p:par>
                    <p:cTn id="27" fill="hold">
                      <p:stCondLst>
                        <p:cond delay="0"/>
                      </p:stCondLst>
                      <p:childTnLst>
                        <p:par>
                          <p:cTn id="28" fill="hold">
                            <p:stCondLst>
                              <p:cond delay="0"/>
                            </p:stCondLst>
                            <p:childTnLst>
                              <p:par>
                                <p:cTn id="29" presetID="18" presetClass="exit" presetSubtype="12" fill="hold" nodeType="clickEffect">
                                  <p:stCondLst>
                                    <p:cond delay="0"/>
                                  </p:stCondLst>
                                  <p:childTnLst>
                                    <p:animEffect transition="out" filter="strips(downLeft)">
                                      <p:cBhvr>
                                        <p:cTn id="30" dur="500"/>
                                        <p:tgtEl>
                                          <p:spTgt spid="34"/>
                                        </p:tgtEl>
                                      </p:cBhvr>
                                    </p:animEffect>
                                    <p:set>
                                      <p:cBhvr>
                                        <p:cTn id="3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32" restart="whenNotActive" fill="hold" evtFilter="cancelBubble" nodeType="interactiveSeq">
                <p:stCondLst>
                  <p:cond evt="onClick" delay="0">
                    <p:tgtEl>
                      <p:spTgt spid="24"/>
                    </p:tgtEl>
                  </p:cond>
                </p:stCondLst>
                <p:endSync evt="end" delay="0">
                  <p:rtn val="all"/>
                </p:endSync>
                <p:childTnLst>
                  <p:par>
                    <p:cTn id="33" fill="hold">
                      <p:stCondLst>
                        <p:cond delay="0"/>
                      </p:stCondLst>
                      <p:childTnLst>
                        <p:par>
                          <p:cTn id="34" fill="hold">
                            <p:stCondLst>
                              <p:cond delay="0"/>
                            </p:stCondLst>
                            <p:childTnLst>
                              <p:par>
                                <p:cTn id="35" presetID="18" presetClass="exit" presetSubtype="12" fill="hold" nodeType="clickEffect">
                                  <p:stCondLst>
                                    <p:cond delay="0"/>
                                  </p:stCondLst>
                                  <p:childTnLst>
                                    <p:animEffect transition="out" filter="strips(downLeft)">
                                      <p:cBhvr>
                                        <p:cTn id="36" dur="500"/>
                                        <p:tgtEl>
                                          <p:spTgt spid="24"/>
                                        </p:tgtEl>
                                      </p:cBhvr>
                                    </p:animEffect>
                                    <p:set>
                                      <p:cBhvr>
                                        <p:cTn id="3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rmopname, tekst, whiteboard, Rechthoek&#10;&#10;Automatisch gegenereerde beschrijving">
            <a:extLst>
              <a:ext uri="{FF2B5EF4-FFF2-40B4-BE49-F238E27FC236}">
                <a16:creationId xmlns:a16="http://schemas.microsoft.com/office/drawing/2014/main" id="{5E265533-7253-A039-75F3-CB116BE1F2B7}"/>
              </a:ext>
            </a:extLst>
          </p:cNvPr>
          <p:cNvPicPr>
            <a:picLocks noChangeAspect="1"/>
          </p:cNvPicPr>
          <p:nvPr/>
        </p:nvPicPr>
        <p:blipFill rotWithShape="1">
          <a:blip r:embed="rId2" cstate="print">
            <a:graysc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1943725" y="1956761"/>
            <a:ext cx="8304550" cy="5043645"/>
          </a:xfrm>
          <a:prstGeom prst="rect">
            <a:avLst/>
          </a:prstGeom>
        </p:spPr>
      </p:pic>
      <p:pic>
        <p:nvPicPr>
          <p:cNvPr id="6" name="Afbeelding 5">
            <a:extLst>
              <a:ext uri="{FF2B5EF4-FFF2-40B4-BE49-F238E27FC236}">
                <a16:creationId xmlns:a16="http://schemas.microsoft.com/office/drawing/2014/main" id="{87AEA774-0EFD-0BBE-3A3C-0269D9A6EF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437" t="-2082" b="1"/>
          <a:stretch/>
        </p:blipFill>
        <p:spPr>
          <a:xfrm>
            <a:off x="6261154" y="298800"/>
            <a:ext cx="5185612" cy="430259"/>
          </a:xfrm>
          <a:prstGeom prst="rect">
            <a:avLst/>
          </a:prstGeom>
        </p:spPr>
      </p:pic>
      <p:sp>
        <p:nvSpPr>
          <p:cNvPr id="7" name="Tekstvak 6">
            <a:extLst>
              <a:ext uri="{FF2B5EF4-FFF2-40B4-BE49-F238E27FC236}">
                <a16:creationId xmlns:a16="http://schemas.microsoft.com/office/drawing/2014/main" id="{0DE4D1A3-2874-E368-45FD-99D963BE1404}"/>
              </a:ext>
            </a:extLst>
          </p:cNvPr>
          <p:cNvSpPr txBox="1"/>
          <p:nvPr/>
        </p:nvSpPr>
        <p:spPr>
          <a:xfrm>
            <a:off x="6609522" y="851545"/>
            <a:ext cx="4837244" cy="123779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Bespreek de opbrengsten en noteer op het bord welke regel jullie vinden passen bij welk onderwerp. De antwoorden vind je op de volgende sheet.</a:t>
            </a:r>
          </a:p>
        </p:txBody>
      </p:sp>
      <p:sp>
        <p:nvSpPr>
          <p:cNvPr id="8" name="Ovaal 7">
            <a:extLst>
              <a:ext uri="{FF2B5EF4-FFF2-40B4-BE49-F238E27FC236}">
                <a16:creationId xmlns:a16="http://schemas.microsoft.com/office/drawing/2014/main" id="{50B81DCA-B1DD-BF65-8828-010868003A9E}"/>
              </a:ext>
            </a:extLst>
          </p:cNvPr>
          <p:cNvSpPr/>
          <p:nvPr/>
        </p:nvSpPr>
        <p:spPr>
          <a:xfrm>
            <a:off x="5860579" y="31767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9" name="Graphic 8" descr="Megafoon met effen opvulling">
            <a:extLst>
              <a:ext uri="{FF2B5EF4-FFF2-40B4-BE49-F238E27FC236}">
                <a16:creationId xmlns:a16="http://schemas.microsoft.com/office/drawing/2014/main" id="{D2DD3D59-1080-427E-12E1-1F842555EE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4997" y="326593"/>
            <a:ext cx="347163" cy="347163"/>
          </a:xfrm>
          <a:prstGeom prst="rect">
            <a:avLst/>
          </a:prstGeom>
        </p:spPr>
      </p:pic>
      <p:sp>
        <p:nvSpPr>
          <p:cNvPr id="10" name="TextBox 18">
            <a:extLst>
              <a:ext uri="{FF2B5EF4-FFF2-40B4-BE49-F238E27FC236}">
                <a16:creationId xmlns:a16="http://schemas.microsoft.com/office/drawing/2014/main" id="{C22D368A-CE93-3C20-00D3-B46B26429B08}"/>
              </a:ext>
            </a:extLst>
          </p:cNvPr>
          <p:cNvSpPr txBox="1"/>
          <p:nvPr/>
        </p:nvSpPr>
        <p:spPr>
          <a:xfrm>
            <a:off x="6534128" y="283806"/>
            <a:ext cx="4866173"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WISSEL UIT</a:t>
            </a:r>
            <a:endParaRPr lang="en-NL" sz="1600">
              <a:solidFill>
                <a:schemeClr val="bg1"/>
              </a:solidFill>
              <a:latin typeface="Avenir Light" panose="020B0402020203020204" pitchFamily="34" charset="77"/>
              <a:ea typeface="Roboto Light" panose="02000000000000000000" pitchFamily="2" charset="0"/>
            </a:endParaRPr>
          </a:p>
        </p:txBody>
      </p:sp>
      <p:pic>
        <p:nvPicPr>
          <p:cNvPr id="11" name="Graphic 10" descr="Hart met effen opvulling">
            <a:extLst>
              <a:ext uri="{FF2B5EF4-FFF2-40B4-BE49-F238E27FC236}">
                <a16:creationId xmlns:a16="http://schemas.microsoft.com/office/drawing/2014/main" id="{DA3AD020-476E-6AFB-CAB7-2F1E3A4FFE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1287" y="2984405"/>
            <a:ext cx="610002" cy="610002"/>
          </a:xfrm>
          <a:prstGeom prst="rect">
            <a:avLst/>
          </a:prstGeom>
        </p:spPr>
      </p:pic>
      <p:pic>
        <p:nvPicPr>
          <p:cNvPr id="12" name="Graphic 11" descr="Boeken met effen opvulling">
            <a:extLst>
              <a:ext uri="{FF2B5EF4-FFF2-40B4-BE49-F238E27FC236}">
                <a16:creationId xmlns:a16="http://schemas.microsoft.com/office/drawing/2014/main" id="{13C52D26-C9D1-3AE8-2F82-F86384E2A09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753577" y="2563291"/>
            <a:ext cx="610002" cy="610002"/>
          </a:xfrm>
          <a:prstGeom prst="rect">
            <a:avLst/>
          </a:prstGeom>
        </p:spPr>
      </p:pic>
      <p:pic>
        <p:nvPicPr>
          <p:cNvPr id="13" name="Graphic 12" descr="Aarde met effen opvulling">
            <a:extLst>
              <a:ext uri="{FF2B5EF4-FFF2-40B4-BE49-F238E27FC236}">
                <a16:creationId xmlns:a16="http://schemas.microsoft.com/office/drawing/2014/main" id="{112A0F86-8B77-87EB-DE48-A0F87771743B}"/>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8573745" y="3046812"/>
            <a:ext cx="610002" cy="610002"/>
          </a:xfrm>
          <a:prstGeom prst="rect">
            <a:avLst/>
          </a:prstGeom>
        </p:spPr>
      </p:pic>
      <p:pic>
        <p:nvPicPr>
          <p:cNvPr id="14" name="Graphic 13" descr="Aktetas met effen opvulling">
            <a:extLst>
              <a:ext uri="{FF2B5EF4-FFF2-40B4-BE49-F238E27FC236}">
                <a16:creationId xmlns:a16="http://schemas.microsoft.com/office/drawing/2014/main" id="{7F5962B9-1825-B98B-7732-2FA3CD5858E3}"/>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8548959" y="4882899"/>
            <a:ext cx="610002" cy="610002"/>
          </a:xfrm>
          <a:prstGeom prst="rect">
            <a:avLst/>
          </a:prstGeom>
        </p:spPr>
      </p:pic>
      <p:pic>
        <p:nvPicPr>
          <p:cNvPr id="15" name="Graphic 14" descr="Weegschalen van gerechtigheid met effen opvulling">
            <a:extLst>
              <a:ext uri="{FF2B5EF4-FFF2-40B4-BE49-F238E27FC236}">
                <a16:creationId xmlns:a16="http://schemas.microsoft.com/office/drawing/2014/main" id="{6E1C89DD-D8A7-B7B9-0EFF-51319071FABB}"/>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2881287" y="4992405"/>
            <a:ext cx="610002" cy="610002"/>
          </a:xfrm>
          <a:prstGeom prst="rect">
            <a:avLst/>
          </a:prstGeom>
        </p:spPr>
      </p:pic>
      <p:pic>
        <p:nvPicPr>
          <p:cNvPr id="16" name="Graphic 15" descr="Introductiepagina met effen opvulling">
            <a:extLst>
              <a:ext uri="{FF2B5EF4-FFF2-40B4-BE49-F238E27FC236}">
                <a16:creationId xmlns:a16="http://schemas.microsoft.com/office/drawing/2014/main" id="{E96795DA-A282-09A9-5512-C3BA1D5C80BF}"/>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5753577" y="4400995"/>
            <a:ext cx="610002" cy="610002"/>
          </a:xfrm>
          <a:prstGeom prst="rect">
            <a:avLst/>
          </a:prstGeom>
        </p:spPr>
      </p:pic>
      <p:sp>
        <p:nvSpPr>
          <p:cNvPr id="18" name="Tekstvak 17">
            <a:extLst>
              <a:ext uri="{FF2B5EF4-FFF2-40B4-BE49-F238E27FC236}">
                <a16:creationId xmlns:a16="http://schemas.microsoft.com/office/drawing/2014/main" id="{AD0EF9DA-063A-A2B8-3CDA-A29C92036BEB}"/>
              </a:ext>
            </a:extLst>
          </p:cNvPr>
          <p:cNvSpPr txBox="1"/>
          <p:nvPr/>
        </p:nvSpPr>
        <p:spPr>
          <a:xfrm>
            <a:off x="2073141" y="3594406"/>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22 </a:t>
            </a:r>
          </a:p>
        </p:txBody>
      </p:sp>
      <p:sp>
        <p:nvSpPr>
          <p:cNvPr id="21" name="Tekstvak 20">
            <a:extLst>
              <a:ext uri="{FF2B5EF4-FFF2-40B4-BE49-F238E27FC236}">
                <a16:creationId xmlns:a16="http://schemas.microsoft.com/office/drawing/2014/main" id="{895F9995-1A1B-1F5D-FE5E-F3093685C2CB}"/>
              </a:ext>
            </a:extLst>
          </p:cNvPr>
          <p:cNvSpPr txBox="1"/>
          <p:nvPr/>
        </p:nvSpPr>
        <p:spPr>
          <a:xfrm>
            <a:off x="7740813" y="5456213"/>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19 </a:t>
            </a:r>
          </a:p>
        </p:txBody>
      </p:sp>
      <p:sp>
        <p:nvSpPr>
          <p:cNvPr id="3" name="TextBox 2">
            <a:extLst>
              <a:ext uri="{FF2B5EF4-FFF2-40B4-BE49-F238E27FC236}">
                <a16:creationId xmlns:a16="http://schemas.microsoft.com/office/drawing/2014/main" id="{0641AF3C-4EED-AC3B-2AA6-B8CACC54FC7C}"/>
              </a:ext>
            </a:extLst>
          </p:cNvPr>
          <p:cNvSpPr txBox="1"/>
          <p:nvPr/>
        </p:nvSpPr>
        <p:spPr>
          <a:xfrm>
            <a:off x="1996088" y="592949"/>
            <a:ext cx="111280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4" name="TextBox 1">
            <a:extLst>
              <a:ext uri="{FF2B5EF4-FFF2-40B4-BE49-F238E27FC236}">
                <a16:creationId xmlns:a16="http://schemas.microsoft.com/office/drawing/2014/main" id="{9799833F-04D3-53CA-FB7C-384D5BDFDD68}"/>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2773244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rmopname, tekst, whiteboard, Rechthoek&#10;&#10;Automatisch gegenereerde beschrijving">
            <a:extLst>
              <a:ext uri="{FF2B5EF4-FFF2-40B4-BE49-F238E27FC236}">
                <a16:creationId xmlns:a16="http://schemas.microsoft.com/office/drawing/2014/main" id="{5E265533-7253-A039-75F3-CB116BE1F2B7}"/>
              </a:ext>
            </a:extLst>
          </p:cNvPr>
          <p:cNvPicPr>
            <a:picLocks noChangeAspect="1"/>
          </p:cNvPicPr>
          <p:nvPr/>
        </p:nvPicPr>
        <p:blipFill rotWithShape="1">
          <a:blip r:embed="rId2" cstate="print">
            <a:graysc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1943725" y="1956761"/>
            <a:ext cx="8304550" cy="5043645"/>
          </a:xfrm>
          <a:prstGeom prst="rect">
            <a:avLst/>
          </a:prstGeom>
        </p:spPr>
      </p:pic>
      <p:pic>
        <p:nvPicPr>
          <p:cNvPr id="6" name="Afbeelding 5">
            <a:extLst>
              <a:ext uri="{FF2B5EF4-FFF2-40B4-BE49-F238E27FC236}">
                <a16:creationId xmlns:a16="http://schemas.microsoft.com/office/drawing/2014/main" id="{87AEA774-0EFD-0BBE-3A3C-0269D9A6EF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437" t="-2082" b="1"/>
          <a:stretch/>
        </p:blipFill>
        <p:spPr>
          <a:xfrm>
            <a:off x="6261154" y="298800"/>
            <a:ext cx="5185612" cy="430259"/>
          </a:xfrm>
          <a:prstGeom prst="rect">
            <a:avLst/>
          </a:prstGeom>
        </p:spPr>
      </p:pic>
      <p:sp>
        <p:nvSpPr>
          <p:cNvPr id="7" name="Tekstvak 6">
            <a:extLst>
              <a:ext uri="{FF2B5EF4-FFF2-40B4-BE49-F238E27FC236}">
                <a16:creationId xmlns:a16="http://schemas.microsoft.com/office/drawing/2014/main" id="{0DE4D1A3-2874-E368-45FD-99D963BE1404}"/>
              </a:ext>
            </a:extLst>
          </p:cNvPr>
          <p:cNvSpPr txBox="1"/>
          <p:nvPr/>
        </p:nvSpPr>
        <p:spPr>
          <a:xfrm>
            <a:off x="6609522" y="851545"/>
            <a:ext cx="4837244" cy="123779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Bespreek klassikaal de opbrengsten en noteer samen op het bord welke regel jullie vinden passen bij welk onderwerp. </a:t>
            </a:r>
          </a:p>
        </p:txBody>
      </p:sp>
      <p:sp>
        <p:nvSpPr>
          <p:cNvPr id="8" name="Ovaal 7">
            <a:extLst>
              <a:ext uri="{FF2B5EF4-FFF2-40B4-BE49-F238E27FC236}">
                <a16:creationId xmlns:a16="http://schemas.microsoft.com/office/drawing/2014/main" id="{50B81DCA-B1DD-BF65-8828-010868003A9E}"/>
              </a:ext>
            </a:extLst>
          </p:cNvPr>
          <p:cNvSpPr/>
          <p:nvPr/>
        </p:nvSpPr>
        <p:spPr>
          <a:xfrm>
            <a:off x="5860579" y="31767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9" name="Graphic 8" descr="Megafoon met effen opvulling">
            <a:extLst>
              <a:ext uri="{FF2B5EF4-FFF2-40B4-BE49-F238E27FC236}">
                <a16:creationId xmlns:a16="http://schemas.microsoft.com/office/drawing/2014/main" id="{D2DD3D59-1080-427E-12E1-1F842555EE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4997" y="326593"/>
            <a:ext cx="347163" cy="347163"/>
          </a:xfrm>
          <a:prstGeom prst="rect">
            <a:avLst/>
          </a:prstGeom>
        </p:spPr>
      </p:pic>
      <p:sp>
        <p:nvSpPr>
          <p:cNvPr id="10" name="TextBox 18">
            <a:extLst>
              <a:ext uri="{FF2B5EF4-FFF2-40B4-BE49-F238E27FC236}">
                <a16:creationId xmlns:a16="http://schemas.microsoft.com/office/drawing/2014/main" id="{C22D368A-CE93-3C20-00D3-B46B26429B08}"/>
              </a:ext>
            </a:extLst>
          </p:cNvPr>
          <p:cNvSpPr txBox="1"/>
          <p:nvPr/>
        </p:nvSpPr>
        <p:spPr>
          <a:xfrm>
            <a:off x="6534128" y="283806"/>
            <a:ext cx="4866173"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DE ANTWOORDEN</a:t>
            </a:r>
            <a:endParaRPr lang="en-NL" sz="1600">
              <a:solidFill>
                <a:schemeClr val="bg1"/>
              </a:solidFill>
              <a:latin typeface="Avenir Light" panose="020B0402020203020204" pitchFamily="34" charset="77"/>
              <a:ea typeface="Roboto Light" panose="02000000000000000000" pitchFamily="2" charset="0"/>
            </a:endParaRPr>
          </a:p>
        </p:txBody>
      </p:sp>
      <p:pic>
        <p:nvPicPr>
          <p:cNvPr id="11" name="Graphic 10" descr="Hart met effen opvulling">
            <a:extLst>
              <a:ext uri="{FF2B5EF4-FFF2-40B4-BE49-F238E27FC236}">
                <a16:creationId xmlns:a16="http://schemas.microsoft.com/office/drawing/2014/main" id="{DA3AD020-476E-6AFB-CAB7-2F1E3A4FFE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1287" y="2984405"/>
            <a:ext cx="610002" cy="610002"/>
          </a:xfrm>
          <a:prstGeom prst="rect">
            <a:avLst/>
          </a:prstGeom>
        </p:spPr>
      </p:pic>
      <p:pic>
        <p:nvPicPr>
          <p:cNvPr id="12" name="Graphic 11" descr="Boeken met effen opvulling">
            <a:extLst>
              <a:ext uri="{FF2B5EF4-FFF2-40B4-BE49-F238E27FC236}">
                <a16:creationId xmlns:a16="http://schemas.microsoft.com/office/drawing/2014/main" id="{13C52D26-C9D1-3AE8-2F82-F86384E2A09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753577" y="2563291"/>
            <a:ext cx="610002" cy="610002"/>
          </a:xfrm>
          <a:prstGeom prst="rect">
            <a:avLst/>
          </a:prstGeom>
        </p:spPr>
      </p:pic>
      <p:pic>
        <p:nvPicPr>
          <p:cNvPr id="13" name="Graphic 12" descr="Aarde met effen opvulling">
            <a:extLst>
              <a:ext uri="{FF2B5EF4-FFF2-40B4-BE49-F238E27FC236}">
                <a16:creationId xmlns:a16="http://schemas.microsoft.com/office/drawing/2014/main" id="{112A0F86-8B77-87EB-DE48-A0F87771743B}"/>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8573745" y="3046812"/>
            <a:ext cx="610002" cy="610002"/>
          </a:xfrm>
          <a:prstGeom prst="rect">
            <a:avLst/>
          </a:prstGeom>
        </p:spPr>
      </p:pic>
      <p:pic>
        <p:nvPicPr>
          <p:cNvPr id="14" name="Graphic 13" descr="Aktetas met effen opvulling">
            <a:extLst>
              <a:ext uri="{FF2B5EF4-FFF2-40B4-BE49-F238E27FC236}">
                <a16:creationId xmlns:a16="http://schemas.microsoft.com/office/drawing/2014/main" id="{7F5962B9-1825-B98B-7732-2FA3CD5858E3}"/>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8548959" y="4882899"/>
            <a:ext cx="610002" cy="610002"/>
          </a:xfrm>
          <a:prstGeom prst="rect">
            <a:avLst/>
          </a:prstGeom>
        </p:spPr>
      </p:pic>
      <p:pic>
        <p:nvPicPr>
          <p:cNvPr id="15" name="Graphic 14" descr="Weegschalen van gerechtigheid met effen opvulling">
            <a:extLst>
              <a:ext uri="{FF2B5EF4-FFF2-40B4-BE49-F238E27FC236}">
                <a16:creationId xmlns:a16="http://schemas.microsoft.com/office/drawing/2014/main" id="{6E1C89DD-D8A7-B7B9-0EFF-51319071FABB}"/>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2881287" y="4992405"/>
            <a:ext cx="610002" cy="610002"/>
          </a:xfrm>
          <a:prstGeom prst="rect">
            <a:avLst/>
          </a:prstGeom>
        </p:spPr>
      </p:pic>
      <p:pic>
        <p:nvPicPr>
          <p:cNvPr id="16" name="Graphic 15" descr="Introductiepagina met effen opvulling">
            <a:extLst>
              <a:ext uri="{FF2B5EF4-FFF2-40B4-BE49-F238E27FC236}">
                <a16:creationId xmlns:a16="http://schemas.microsoft.com/office/drawing/2014/main" id="{E96795DA-A282-09A9-5512-C3BA1D5C80BF}"/>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5753577" y="4400995"/>
            <a:ext cx="610002" cy="610002"/>
          </a:xfrm>
          <a:prstGeom prst="rect">
            <a:avLst/>
          </a:prstGeom>
        </p:spPr>
      </p:pic>
      <p:sp>
        <p:nvSpPr>
          <p:cNvPr id="18" name="Tekstvak 17">
            <a:extLst>
              <a:ext uri="{FF2B5EF4-FFF2-40B4-BE49-F238E27FC236}">
                <a16:creationId xmlns:a16="http://schemas.microsoft.com/office/drawing/2014/main" id="{AD0EF9DA-063A-A2B8-3CDA-A29C92036BEB}"/>
              </a:ext>
            </a:extLst>
          </p:cNvPr>
          <p:cNvSpPr txBox="1"/>
          <p:nvPr/>
        </p:nvSpPr>
        <p:spPr>
          <a:xfrm>
            <a:off x="2073141" y="3594406"/>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22 </a:t>
            </a:r>
          </a:p>
        </p:txBody>
      </p:sp>
      <p:sp>
        <p:nvSpPr>
          <p:cNvPr id="21" name="Tekstvak 20">
            <a:extLst>
              <a:ext uri="{FF2B5EF4-FFF2-40B4-BE49-F238E27FC236}">
                <a16:creationId xmlns:a16="http://schemas.microsoft.com/office/drawing/2014/main" id="{895F9995-1A1B-1F5D-FE5E-F3093685C2CB}"/>
              </a:ext>
            </a:extLst>
          </p:cNvPr>
          <p:cNvSpPr txBox="1"/>
          <p:nvPr/>
        </p:nvSpPr>
        <p:spPr>
          <a:xfrm>
            <a:off x="7740813" y="5456213"/>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19 </a:t>
            </a:r>
          </a:p>
        </p:txBody>
      </p:sp>
      <p:sp>
        <p:nvSpPr>
          <p:cNvPr id="22" name="Tekstvak 21">
            <a:extLst>
              <a:ext uri="{FF2B5EF4-FFF2-40B4-BE49-F238E27FC236}">
                <a16:creationId xmlns:a16="http://schemas.microsoft.com/office/drawing/2014/main" id="{C7B7EC9D-0A33-FE1A-8096-E90BDDA6B80C}"/>
              </a:ext>
            </a:extLst>
          </p:cNvPr>
          <p:cNvSpPr txBox="1"/>
          <p:nvPr/>
        </p:nvSpPr>
        <p:spPr>
          <a:xfrm>
            <a:off x="2270511" y="3854824"/>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 </a:t>
            </a:r>
          </a:p>
        </p:txBody>
      </p:sp>
      <p:sp>
        <p:nvSpPr>
          <p:cNvPr id="23" name="Tekstvak 22">
            <a:extLst>
              <a:ext uri="{FF2B5EF4-FFF2-40B4-BE49-F238E27FC236}">
                <a16:creationId xmlns:a16="http://schemas.microsoft.com/office/drawing/2014/main" id="{6A1E24C7-E4FF-3809-CB57-03438CC869C7}"/>
              </a:ext>
            </a:extLst>
          </p:cNvPr>
          <p:cNvSpPr txBox="1"/>
          <p:nvPr/>
        </p:nvSpPr>
        <p:spPr>
          <a:xfrm>
            <a:off x="4747432" y="3178209"/>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23 </a:t>
            </a:r>
          </a:p>
        </p:txBody>
      </p:sp>
      <p:sp>
        <p:nvSpPr>
          <p:cNvPr id="24" name="Tekstvak 23">
            <a:extLst>
              <a:ext uri="{FF2B5EF4-FFF2-40B4-BE49-F238E27FC236}">
                <a16:creationId xmlns:a16="http://schemas.microsoft.com/office/drawing/2014/main" id="{43B983ED-AE86-29DA-5B95-6D1E477CE965}"/>
              </a:ext>
            </a:extLst>
          </p:cNvPr>
          <p:cNvSpPr txBox="1"/>
          <p:nvPr/>
        </p:nvSpPr>
        <p:spPr>
          <a:xfrm>
            <a:off x="4514971" y="3448212"/>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 </a:t>
            </a:r>
          </a:p>
        </p:txBody>
      </p:sp>
      <p:sp>
        <p:nvSpPr>
          <p:cNvPr id="25" name="Tekstvak 24">
            <a:extLst>
              <a:ext uri="{FF2B5EF4-FFF2-40B4-BE49-F238E27FC236}">
                <a16:creationId xmlns:a16="http://schemas.microsoft.com/office/drawing/2014/main" id="{06AB333B-989A-9138-CE51-CFA334DE8C49}"/>
              </a:ext>
            </a:extLst>
          </p:cNvPr>
          <p:cNvSpPr txBox="1"/>
          <p:nvPr/>
        </p:nvSpPr>
        <p:spPr>
          <a:xfrm>
            <a:off x="7381623" y="3626582"/>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21 </a:t>
            </a:r>
          </a:p>
        </p:txBody>
      </p:sp>
      <p:sp>
        <p:nvSpPr>
          <p:cNvPr id="26" name="Tekstvak 25">
            <a:extLst>
              <a:ext uri="{FF2B5EF4-FFF2-40B4-BE49-F238E27FC236}">
                <a16:creationId xmlns:a16="http://schemas.microsoft.com/office/drawing/2014/main" id="{76732E7D-B516-2DBA-D6A4-E2E2A0CD4302}"/>
              </a:ext>
            </a:extLst>
          </p:cNvPr>
          <p:cNvSpPr txBox="1"/>
          <p:nvPr/>
        </p:nvSpPr>
        <p:spPr>
          <a:xfrm>
            <a:off x="7701802" y="3898909"/>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22 </a:t>
            </a:r>
          </a:p>
        </p:txBody>
      </p:sp>
      <p:sp>
        <p:nvSpPr>
          <p:cNvPr id="27" name="Tekstvak 26">
            <a:extLst>
              <a:ext uri="{FF2B5EF4-FFF2-40B4-BE49-F238E27FC236}">
                <a16:creationId xmlns:a16="http://schemas.microsoft.com/office/drawing/2014/main" id="{F99E1982-F90E-7F23-329A-F2E1ED8B7913}"/>
              </a:ext>
            </a:extLst>
          </p:cNvPr>
          <p:cNvSpPr txBox="1"/>
          <p:nvPr/>
        </p:nvSpPr>
        <p:spPr>
          <a:xfrm>
            <a:off x="7914997" y="5748601"/>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 </a:t>
            </a:r>
          </a:p>
        </p:txBody>
      </p:sp>
      <p:sp>
        <p:nvSpPr>
          <p:cNvPr id="28" name="Tekstvak 27">
            <a:extLst>
              <a:ext uri="{FF2B5EF4-FFF2-40B4-BE49-F238E27FC236}">
                <a16:creationId xmlns:a16="http://schemas.microsoft.com/office/drawing/2014/main" id="{9E3DE0E1-0228-1BD2-A4F9-78A6AD21767C}"/>
              </a:ext>
            </a:extLst>
          </p:cNvPr>
          <p:cNvSpPr txBox="1"/>
          <p:nvPr/>
        </p:nvSpPr>
        <p:spPr>
          <a:xfrm>
            <a:off x="2378142" y="5638663"/>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17 </a:t>
            </a:r>
          </a:p>
        </p:txBody>
      </p:sp>
      <p:sp>
        <p:nvSpPr>
          <p:cNvPr id="29" name="Tekstvak 28">
            <a:extLst>
              <a:ext uri="{FF2B5EF4-FFF2-40B4-BE49-F238E27FC236}">
                <a16:creationId xmlns:a16="http://schemas.microsoft.com/office/drawing/2014/main" id="{6306A677-86E9-F408-6B43-96DA40ED3981}"/>
              </a:ext>
            </a:extLst>
          </p:cNvPr>
          <p:cNvSpPr txBox="1"/>
          <p:nvPr/>
        </p:nvSpPr>
        <p:spPr>
          <a:xfrm>
            <a:off x="2622780" y="5877564"/>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 </a:t>
            </a:r>
          </a:p>
        </p:txBody>
      </p:sp>
      <p:sp>
        <p:nvSpPr>
          <p:cNvPr id="30" name="Tekstvak 29">
            <a:extLst>
              <a:ext uri="{FF2B5EF4-FFF2-40B4-BE49-F238E27FC236}">
                <a16:creationId xmlns:a16="http://schemas.microsoft.com/office/drawing/2014/main" id="{56542378-515D-869E-1ED2-BACC3961E8A9}"/>
              </a:ext>
            </a:extLst>
          </p:cNvPr>
          <p:cNvSpPr txBox="1"/>
          <p:nvPr/>
        </p:nvSpPr>
        <p:spPr>
          <a:xfrm>
            <a:off x="5420981" y="5041706"/>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7 </a:t>
            </a:r>
          </a:p>
        </p:txBody>
      </p:sp>
      <p:sp>
        <p:nvSpPr>
          <p:cNvPr id="31" name="Tekstvak 30">
            <a:extLst>
              <a:ext uri="{FF2B5EF4-FFF2-40B4-BE49-F238E27FC236}">
                <a16:creationId xmlns:a16="http://schemas.microsoft.com/office/drawing/2014/main" id="{ECDE47EF-C895-4B97-ED58-04CD2B644799}"/>
              </a:ext>
            </a:extLst>
          </p:cNvPr>
          <p:cNvSpPr txBox="1"/>
          <p:nvPr/>
        </p:nvSpPr>
        <p:spPr>
          <a:xfrm>
            <a:off x="5753577" y="5312769"/>
            <a:ext cx="2226294" cy="292388"/>
          </a:xfrm>
          <a:prstGeom prst="rect">
            <a:avLst/>
          </a:prstGeom>
          <a:noFill/>
          <a:effectLst>
            <a:outerShdw sx="1000" sy="1000" algn="tl" rotWithShape="0">
              <a:schemeClr val="tx2"/>
            </a:outerShdw>
          </a:effectLst>
        </p:spPr>
        <p:txBody>
          <a:bodyPr wrap="square">
            <a:spAutoFit/>
          </a:bodyPr>
          <a:lstStyle/>
          <a:p>
            <a:pPr algn="ctr"/>
            <a:r>
              <a:rPr lang="nl-NL" sz="1300" b="1" dirty="0">
                <a:latin typeface="Dreaming Outloud Pro" panose="03050502040302030504" pitchFamily="66" charset="77"/>
                <a:cs typeface="Dreaming Outloud Pro" panose="03050502040302030504" pitchFamily="66" charset="77"/>
              </a:rPr>
              <a:t>ARTIKEL 1 </a:t>
            </a:r>
          </a:p>
        </p:txBody>
      </p:sp>
      <p:sp>
        <p:nvSpPr>
          <p:cNvPr id="32" name="TextBox 2">
            <a:extLst>
              <a:ext uri="{FF2B5EF4-FFF2-40B4-BE49-F238E27FC236}">
                <a16:creationId xmlns:a16="http://schemas.microsoft.com/office/drawing/2014/main" id="{46AFF20C-F9E1-28A1-9DE5-8AD49DAAD9E8}"/>
              </a:ext>
            </a:extLst>
          </p:cNvPr>
          <p:cNvSpPr txBox="1"/>
          <p:nvPr/>
        </p:nvSpPr>
        <p:spPr>
          <a:xfrm>
            <a:off x="1996088" y="592949"/>
            <a:ext cx="111280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3" name="TextBox 1">
            <a:extLst>
              <a:ext uri="{FF2B5EF4-FFF2-40B4-BE49-F238E27FC236}">
                <a16:creationId xmlns:a16="http://schemas.microsoft.com/office/drawing/2014/main" id="{FD33DF56-9B64-AA9D-B780-7962557E82BF}"/>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039013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C0D583E4-4982-8087-7D73-82A93C0CEAB3}"/>
              </a:ext>
            </a:extLst>
          </p:cNvPr>
          <p:cNvSpPr txBox="1"/>
          <p:nvPr/>
        </p:nvSpPr>
        <p:spPr>
          <a:xfrm>
            <a:off x="3956538" y="3083649"/>
            <a:ext cx="4278923" cy="345351"/>
          </a:xfrm>
          <a:prstGeom prst="rect">
            <a:avLst/>
          </a:prstGeom>
          <a:noFill/>
        </p:spPr>
        <p:txBody>
          <a:bodyPr wrap="square" rtlCol="0">
            <a:spAutoFit/>
          </a:bodyPr>
          <a:lstStyle/>
          <a:p>
            <a:pPr algn="ctr">
              <a:lnSpc>
                <a:spcPct val="150000"/>
              </a:lnSpc>
            </a:pPr>
            <a:r>
              <a:rPr lang="nl-NL" sz="1200" b="1" dirty="0">
                <a:solidFill>
                  <a:srgbClr val="000000"/>
                </a:solidFill>
                <a:latin typeface="Avenir Book" panose="02000503020000020003" pitchFamily="2" charset="0"/>
                <a:ea typeface="Roboto Light" panose="02000000000000000000" pitchFamily="2" charset="0"/>
              </a:rPr>
              <a:t>Je kunt uitleggen hoe de democratie is ontstaan.</a:t>
            </a:r>
            <a:endParaRPr lang="en-NL" sz="1200" b="1" i="0" dirty="0">
              <a:solidFill>
                <a:srgbClr val="000000"/>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2535488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92AD4-0B2F-E956-33F2-59A44FF640DB}"/>
            </a:ext>
          </a:extLst>
        </p:cNvPr>
        <p:cNvGrpSpPr/>
        <p:nvPr/>
      </p:nvGrpSpPr>
      <p:grpSpPr>
        <a:xfrm>
          <a:off x="0" y="0"/>
          <a:ext cx="0" cy="0"/>
          <a:chOff x="0" y="0"/>
          <a:chExt cx="0" cy="0"/>
        </a:xfrm>
      </p:grpSpPr>
      <p:pic>
        <p:nvPicPr>
          <p:cNvPr id="2" name="Afbeelding 1" descr="Afbeelding met schermopname, zwart&#10;&#10;Automatisch gegenereerde beschrijving">
            <a:extLst>
              <a:ext uri="{FF2B5EF4-FFF2-40B4-BE49-F238E27FC236}">
                <a16:creationId xmlns:a16="http://schemas.microsoft.com/office/drawing/2014/main" id="{72652C8C-DC95-CC42-E384-B9E7D5E50262}"/>
              </a:ext>
            </a:extLst>
          </p:cNvPr>
          <p:cNvPicPr>
            <a:picLocks noChangeAspect="1"/>
          </p:cNvPicPr>
          <p:nvPr/>
        </p:nvPicPr>
        <p:blipFill>
          <a:blip r:embed="rId2"/>
          <a:stretch>
            <a:fillRect/>
          </a:stretch>
        </p:blipFill>
        <p:spPr>
          <a:xfrm>
            <a:off x="5143905" y="2483989"/>
            <a:ext cx="2257891" cy="1892644"/>
          </a:xfrm>
          <a:prstGeom prst="rect">
            <a:avLst/>
          </a:prstGeom>
        </p:spPr>
      </p:pic>
      <p:pic>
        <p:nvPicPr>
          <p:cNvPr id="4" name="Afbeelding 3" descr="Afbeelding met schermopname, zwart, ontwerp&#10;&#10;Automatisch gegenereerde beschrijving">
            <a:extLst>
              <a:ext uri="{FF2B5EF4-FFF2-40B4-BE49-F238E27FC236}">
                <a16:creationId xmlns:a16="http://schemas.microsoft.com/office/drawing/2014/main" id="{24A81041-15E9-2BA8-2E54-A92293024081}"/>
              </a:ext>
            </a:extLst>
          </p:cNvPr>
          <p:cNvPicPr>
            <a:picLocks noChangeAspect="1"/>
          </p:cNvPicPr>
          <p:nvPr/>
        </p:nvPicPr>
        <p:blipFill>
          <a:blip r:embed="rId3"/>
          <a:stretch>
            <a:fillRect/>
          </a:stretch>
        </p:blipFill>
        <p:spPr>
          <a:xfrm>
            <a:off x="9201906" y="3892549"/>
            <a:ext cx="2619632" cy="2356021"/>
          </a:xfrm>
          <a:prstGeom prst="rect">
            <a:avLst/>
          </a:prstGeom>
        </p:spPr>
      </p:pic>
      <p:sp>
        <p:nvSpPr>
          <p:cNvPr id="3" name="TextBox 11">
            <a:extLst>
              <a:ext uri="{FF2B5EF4-FFF2-40B4-BE49-F238E27FC236}">
                <a16:creationId xmlns:a16="http://schemas.microsoft.com/office/drawing/2014/main" id="{BD9931E5-C788-6366-E73F-8FA21E42947D}"/>
              </a:ext>
            </a:extLst>
          </p:cNvPr>
          <p:cNvSpPr txBox="1"/>
          <p:nvPr/>
        </p:nvSpPr>
        <p:spPr>
          <a:xfrm rot="21278080">
            <a:off x="413868" y="2669202"/>
            <a:ext cx="3176022"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HOOFDSTUK 8</a:t>
            </a:r>
          </a:p>
          <a:p>
            <a:pPr algn="ctr">
              <a:lnSpc>
                <a:spcPct val="100000"/>
              </a:lnSpc>
            </a:pPr>
            <a:r>
              <a:rPr lang="nl-NL" sz="3200" b="1" dirty="0">
                <a:solidFill>
                  <a:schemeClr val="bg1"/>
                </a:solidFill>
                <a:latin typeface="Avenir Black" panose="02000503020000020003" pitchFamily="2" charset="0"/>
                <a:ea typeface="Urbanist" panose="020B0A04040200000203" pitchFamily="34" charset="77"/>
                <a:cs typeface="Urbanist" panose="020B0A04040200000203" pitchFamily="34" charset="77"/>
              </a:rPr>
              <a:t>STEM</a:t>
            </a:r>
            <a:endParaRPr lang="en-NL" sz="3200" b="1" i="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2" name="TextBox 11">
            <a:extLst>
              <a:ext uri="{FF2B5EF4-FFF2-40B4-BE49-F238E27FC236}">
                <a16:creationId xmlns:a16="http://schemas.microsoft.com/office/drawing/2014/main" id="{59549071-9C96-9677-078F-DA52A1DF5526}"/>
              </a:ext>
            </a:extLst>
          </p:cNvPr>
          <p:cNvSpPr txBox="1"/>
          <p:nvPr/>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8.1 MACHT EN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3" name="TextBox 11">
            <a:extLst>
              <a:ext uri="{FF2B5EF4-FFF2-40B4-BE49-F238E27FC236}">
                <a16:creationId xmlns:a16="http://schemas.microsoft.com/office/drawing/2014/main" id="{F5E25A8E-AAF1-673B-366B-17F3101358D2}"/>
              </a:ext>
            </a:extLst>
          </p:cNvPr>
          <p:cNvSpPr txBox="1"/>
          <p:nvPr/>
        </p:nvSpPr>
        <p:spPr>
          <a:xfrm rot="814915">
            <a:off x="9677176" y="3653121"/>
            <a:ext cx="2374520"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8.3  JOUW POLITIEK</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4" name="TextBox 11">
            <a:extLst>
              <a:ext uri="{FF2B5EF4-FFF2-40B4-BE49-F238E27FC236}">
                <a16:creationId xmlns:a16="http://schemas.microsoft.com/office/drawing/2014/main" id="{373CA917-72AC-9759-0517-7F8EFF970DBA}"/>
              </a:ext>
            </a:extLst>
          </p:cNvPr>
          <p:cNvSpPr txBox="1"/>
          <p:nvPr/>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8.4 JOUW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1" name="TextBox 11">
            <a:extLst>
              <a:ext uri="{FF2B5EF4-FFF2-40B4-BE49-F238E27FC236}">
                <a16:creationId xmlns:a16="http://schemas.microsoft.com/office/drawing/2014/main" id="{5AC6C4F0-4990-4C9A-84EA-A3CCCCD464E2}"/>
              </a:ext>
            </a:extLst>
          </p:cNvPr>
          <p:cNvSpPr txBox="1"/>
          <p:nvPr/>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8.2 STRIJD OM RECHTEN</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5" name="Afbeelding 4" descr="Afbeelding met schermopname, zwart, ontwerp&#10;&#10;Automatisch gegenereerde beschrijving">
            <a:extLst>
              <a:ext uri="{FF2B5EF4-FFF2-40B4-BE49-F238E27FC236}">
                <a16:creationId xmlns:a16="http://schemas.microsoft.com/office/drawing/2014/main" id="{7EC72B48-CEC2-7C72-71B3-9344F254A98C}"/>
              </a:ext>
            </a:extLst>
          </p:cNvPr>
          <p:cNvPicPr>
            <a:picLocks noChangeAspect="1"/>
          </p:cNvPicPr>
          <p:nvPr/>
        </p:nvPicPr>
        <p:blipFill>
          <a:blip r:embed="rId3"/>
          <a:stretch>
            <a:fillRect/>
          </a:stretch>
        </p:blipFill>
        <p:spPr>
          <a:xfrm>
            <a:off x="9659103" y="1899626"/>
            <a:ext cx="2619632" cy="2356021"/>
          </a:xfrm>
          <a:prstGeom prst="rect">
            <a:avLst/>
          </a:prstGeom>
        </p:spPr>
      </p:pic>
    </p:spTree>
    <p:extLst>
      <p:ext uri="{BB962C8B-B14F-4D97-AF65-F5344CB8AC3E}">
        <p14:creationId xmlns:p14="http://schemas.microsoft.com/office/powerpoint/2010/main" val="212319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2C1D-929F-91C9-A99A-6A340A7C16D2}"/>
            </a:ext>
          </a:extLst>
        </p:cNvPr>
        <p:cNvGrpSpPr/>
        <p:nvPr/>
      </p:nvGrpSpPr>
      <p:grpSpPr>
        <a:xfrm>
          <a:off x="0" y="0"/>
          <a:ext cx="0" cy="0"/>
          <a:chOff x="0" y="0"/>
          <a:chExt cx="0" cy="0"/>
        </a:xfrm>
      </p:grpSpPr>
      <p:sp>
        <p:nvSpPr>
          <p:cNvPr id="7" name="TextBox 25">
            <a:extLst>
              <a:ext uri="{FF2B5EF4-FFF2-40B4-BE49-F238E27FC236}">
                <a16:creationId xmlns:a16="http://schemas.microsoft.com/office/drawing/2014/main" id="{07F02A4E-B9DA-28DF-4CF4-3305506D94A4}"/>
              </a:ext>
            </a:extLst>
          </p:cNvPr>
          <p:cNvSpPr txBox="1"/>
          <p:nvPr/>
        </p:nvSpPr>
        <p:spPr>
          <a:xfrm>
            <a:off x="4707724" y="1002435"/>
            <a:ext cx="683724" cy="600164"/>
          </a:xfrm>
          <a:prstGeom prst="rect">
            <a:avLst/>
          </a:prstGeom>
          <a:noFill/>
        </p:spPr>
        <p:txBody>
          <a:bodyPr wrap="square" rtlCol="0">
            <a:spAutoFit/>
          </a:bodyPr>
          <a:lstStyle/>
          <a:p>
            <a:pPr algn="l">
              <a:lnSpc>
                <a:spcPct val="150000"/>
              </a:lnSpc>
            </a:pP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8</a:t>
            </a:r>
            <a:r>
              <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2</a:t>
            </a:r>
            <a:endPar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26">
            <a:extLst>
              <a:ext uri="{FF2B5EF4-FFF2-40B4-BE49-F238E27FC236}">
                <a16:creationId xmlns:a16="http://schemas.microsoft.com/office/drawing/2014/main" id="{14FDA4DE-A360-1CF9-FC8E-3A28999A7F6A}"/>
              </a:ext>
            </a:extLst>
          </p:cNvPr>
          <p:cNvSpPr txBox="1"/>
          <p:nvPr/>
        </p:nvSpPr>
        <p:spPr>
          <a:xfrm>
            <a:off x="5348794" y="1002435"/>
            <a:ext cx="3356372" cy="581698"/>
          </a:xfrm>
          <a:prstGeom prst="rect">
            <a:avLst/>
          </a:prstGeom>
          <a:noFill/>
        </p:spPr>
        <p:txBody>
          <a:bodyPr wrap="square" rtlCol="0">
            <a:spAutoFit/>
          </a:bodyPr>
          <a:lstStyle/>
          <a:p>
            <a:pPr algn="l">
              <a:lnSpc>
                <a:spcPct val="150000"/>
              </a:lnSpc>
            </a:pPr>
            <a:r>
              <a:rPr lang="nl-NL" sz="2400" b="0" i="0" dirty="0">
                <a:solidFill>
                  <a:schemeClr val="accent6"/>
                </a:solidFill>
                <a:latin typeface="Geckoy" pitchFamily="2" charset="77"/>
                <a:ea typeface="Urbanist" panose="020B0A04040200000203" pitchFamily="34" charset="77"/>
                <a:cs typeface="Urbanist" panose="020B0A04040200000203" pitchFamily="34" charset="77"/>
              </a:rPr>
              <a:t>STRIJD OM RECHTEN</a:t>
            </a:r>
            <a:endParaRPr lang="en-NL" sz="2400" b="0" i="0" dirty="0">
              <a:solidFill>
                <a:schemeClr val="accent6"/>
              </a:solidFill>
              <a:latin typeface="Geckoy" pitchFamily="2" charset="77"/>
              <a:ea typeface="Urbanist" panose="020B0A04040200000203" pitchFamily="34" charset="77"/>
              <a:cs typeface="Urbanist" panose="020B0A04040200000203" pitchFamily="34" charset="77"/>
            </a:endParaRPr>
          </a:p>
        </p:txBody>
      </p:sp>
      <p:sp>
        <p:nvSpPr>
          <p:cNvPr id="5" name="TextBox 18">
            <a:extLst>
              <a:ext uri="{FF2B5EF4-FFF2-40B4-BE49-F238E27FC236}">
                <a16:creationId xmlns:a16="http://schemas.microsoft.com/office/drawing/2014/main" id="{2C44EBEB-9F25-2C82-B23C-D11DE9A42737}"/>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Maak de opdracht</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6" name="TextBox 18">
            <a:extLst>
              <a:ext uri="{FF2B5EF4-FFF2-40B4-BE49-F238E27FC236}">
                <a16:creationId xmlns:a16="http://schemas.microsoft.com/office/drawing/2014/main" id="{386AFD2F-18CD-A4AA-1E15-235594B74767}"/>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err="1">
                <a:solidFill>
                  <a:srgbClr val="000000"/>
                </a:solidFill>
                <a:latin typeface="Avenir Light" panose="020B0402020203020204" pitchFamily="34" charset="77"/>
                <a:ea typeface="Roboto Light" panose="02000000000000000000" pitchFamily="2" charset="0"/>
              </a:rPr>
              <a:t>Eregallerij</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1" name="TextBox 18">
            <a:extLst>
              <a:ext uri="{FF2B5EF4-FFF2-40B4-BE49-F238E27FC236}">
                <a16:creationId xmlns:a16="http://schemas.microsoft.com/office/drawing/2014/main" id="{A183B3CE-9B37-6CB6-845E-7192FF97561F}"/>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Het debat</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2" name="TextBox 18">
            <a:extLst>
              <a:ext uri="{FF2B5EF4-FFF2-40B4-BE49-F238E27FC236}">
                <a16:creationId xmlns:a16="http://schemas.microsoft.com/office/drawing/2014/main" id="{15D6A515-B2DA-D9BE-4451-3E40B2991FFC}"/>
              </a:ext>
            </a:extLst>
          </p:cNvPr>
          <p:cNvSpPr txBox="1"/>
          <p:nvPr/>
        </p:nvSpPr>
        <p:spPr>
          <a:xfrm>
            <a:off x="8517549" y="3072650"/>
            <a:ext cx="2757924" cy="661463"/>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kunt uitleggen hoe de democratie is ontstaan.</a:t>
            </a:r>
            <a:endParaRPr lang="en-NL" sz="1300" b="0" i="0" dirty="0">
              <a:solidFill>
                <a:srgbClr val="000000"/>
              </a:solidFill>
              <a:latin typeface="+mn-lt"/>
              <a:ea typeface="Roboto Light" panose="02000000000000000000" pitchFamily="2" charset="0"/>
            </a:endParaRPr>
          </a:p>
        </p:txBody>
      </p:sp>
      <p:sp>
        <p:nvSpPr>
          <p:cNvPr id="3" name="TextBox 22">
            <a:extLst>
              <a:ext uri="{FF2B5EF4-FFF2-40B4-BE49-F238E27FC236}">
                <a16:creationId xmlns:a16="http://schemas.microsoft.com/office/drawing/2014/main" id="{0661DEFE-2A4D-0572-A1FC-DB4E5F008E4D}"/>
              </a:ext>
            </a:extLst>
          </p:cNvPr>
          <p:cNvSpPr txBox="1"/>
          <p:nvPr/>
        </p:nvSpPr>
        <p:spPr>
          <a:xfrm>
            <a:off x="8510433" y="5009086"/>
            <a:ext cx="2757924" cy="1261627"/>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leert hoe het verleden onze huidigen regels en structuren heeft gevormd, en waarom de wereld eruitziet zoals die nu is.  </a:t>
            </a:r>
            <a:endParaRPr lang="en-NL" sz="1300" b="0" i="0" dirty="0">
              <a:solidFill>
                <a:srgbClr val="000000"/>
              </a:solidFill>
              <a:latin typeface="+mn-lt"/>
              <a:ea typeface="Roboto Light" panose="02000000000000000000" pitchFamily="2" charset="0"/>
            </a:endParaRPr>
          </a:p>
        </p:txBody>
      </p:sp>
    </p:spTree>
    <p:extLst>
      <p:ext uri="{BB962C8B-B14F-4D97-AF65-F5344CB8AC3E}">
        <p14:creationId xmlns:p14="http://schemas.microsoft.com/office/powerpoint/2010/main" val="828210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electeer, Keuze, Verkiezingen, Rood">
            <a:extLst>
              <a:ext uri="{FF2B5EF4-FFF2-40B4-BE49-F238E27FC236}">
                <a16:creationId xmlns:a16="http://schemas.microsoft.com/office/drawing/2014/main" id="{558F4652-1C28-480F-4553-3605F12CB73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139100" y="1515122"/>
            <a:ext cx="3883127" cy="4011264"/>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9C014F29-6B0B-C2FB-EA88-0BFF5242A2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865" y="1547484"/>
            <a:ext cx="5602228" cy="421484"/>
          </a:xfrm>
          <a:prstGeom prst="rect">
            <a:avLst/>
          </a:prstGeom>
        </p:spPr>
      </p:pic>
      <p:sp>
        <p:nvSpPr>
          <p:cNvPr id="4" name="TextBox 18">
            <a:extLst>
              <a:ext uri="{FF2B5EF4-FFF2-40B4-BE49-F238E27FC236}">
                <a16:creationId xmlns:a16="http://schemas.microsoft.com/office/drawing/2014/main" id="{02491FCA-A47A-71C2-8F39-30EED8F17ACB}"/>
              </a:ext>
            </a:extLst>
          </p:cNvPr>
          <p:cNvSpPr txBox="1"/>
          <p:nvPr/>
        </p:nvSpPr>
        <p:spPr>
          <a:xfrm>
            <a:off x="668864" y="1513178"/>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DEMOCRA… WIE HEEFT DE MACHT?</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65135082-8563-C5C5-72AC-3E5203FF56CC}"/>
              </a:ext>
            </a:extLst>
          </p:cNvPr>
          <p:cNvSpPr txBox="1"/>
          <p:nvPr/>
        </p:nvSpPr>
        <p:spPr>
          <a:xfrm>
            <a:off x="668864" y="2123409"/>
            <a:ext cx="4866173" cy="3938533"/>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Ooit was Nederland in handen van een Spaanse koning, tot we besloten dat de maat vol was. </a:t>
            </a:r>
          </a:p>
          <a:p>
            <a:pPr>
              <a:lnSpc>
                <a:spcPct val="150000"/>
              </a:lnSpc>
            </a:pPr>
            <a:endParaRPr lang="nl-NL" sz="1300" b="1" dirty="0">
              <a:latin typeface="Avenir Book" panose="02000503020000020003" pitchFamily="2" charset="0"/>
            </a:endParaRPr>
          </a:p>
          <a:p>
            <a:pPr>
              <a:lnSpc>
                <a:spcPct val="150000"/>
              </a:lnSpc>
            </a:pPr>
            <a:r>
              <a:rPr lang="nl-NL" sz="1300" dirty="0">
                <a:latin typeface="Avenir Book" panose="02000503020000020003" pitchFamily="2" charset="0"/>
              </a:rPr>
              <a:t>We wilden onafhankelijk zijn, een eigen land. Nadat </a:t>
            </a:r>
            <a:r>
              <a:rPr lang="nl-NL" sz="1300" b="1" dirty="0">
                <a:latin typeface="Avenir Book" panose="02000503020000020003" pitchFamily="2" charset="0"/>
              </a:rPr>
              <a:t>Napoleon</a:t>
            </a:r>
            <a:r>
              <a:rPr lang="nl-NL" sz="1300" dirty="0">
                <a:latin typeface="Avenir Book" panose="02000503020000020003" pitchFamily="2" charset="0"/>
              </a:rPr>
              <a:t> zich ook nog met ons kwam bemoeien en </a:t>
            </a:r>
            <a:r>
              <a:rPr lang="nl-NL" sz="1300" b="1" dirty="0">
                <a:latin typeface="Avenir Book" panose="02000503020000020003" pitchFamily="2" charset="0"/>
              </a:rPr>
              <a:t>Willem I</a:t>
            </a:r>
            <a:r>
              <a:rPr lang="nl-NL" sz="1300" dirty="0">
                <a:latin typeface="Avenir Book" panose="02000503020000020003" pitchFamily="2" charset="0"/>
              </a:rPr>
              <a:t> ons van </a:t>
            </a:r>
            <a:r>
              <a:rPr lang="nl-NL" sz="1300" b="1" dirty="0">
                <a:latin typeface="Avenir Book" panose="02000503020000020003" pitchFamily="2" charset="0"/>
              </a:rPr>
              <a:t>die Fransen </a:t>
            </a:r>
            <a:r>
              <a:rPr lang="nl-NL" sz="1300" dirty="0">
                <a:latin typeface="Avenir Book" panose="02000503020000020003" pitchFamily="2" charset="0"/>
              </a:rPr>
              <a:t>had gered kreeg ook hij het in zijn bol, maar wij wilden onafhankelijk zijn. Gelukkig heeft </a:t>
            </a:r>
            <a:r>
              <a:rPr lang="nl-NL" sz="1300" b="1" dirty="0">
                <a:latin typeface="Avenir Book" panose="02000503020000020003" pitchFamily="2" charset="0"/>
              </a:rPr>
              <a:t>Thorbecke</a:t>
            </a:r>
            <a:r>
              <a:rPr lang="nl-NL" sz="1300" dirty="0">
                <a:latin typeface="Avenir Book" panose="02000503020000020003" pitchFamily="2" charset="0"/>
              </a:rPr>
              <a:t> dat probleem voor ons opgelost…</a:t>
            </a:r>
          </a:p>
          <a:p>
            <a:pPr>
              <a:lnSpc>
                <a:spcPct val="150000"/>
              </a:lnSpc>
            </a:pPr>
            <a:endParaRPr lang="nl-NL" sz="1300" dirty="0">
              <a:latin typeface="Avenir Book" panose="02000503020000020003" pitchFamily="2" charset="0"/>
            </a:endParaRPr>
          </a:p>
          <a:p>
            <a:pPr>
              <a:lnSpc>
                <a:spcPct val="150000"/>
              </a:lnSpc>
            </a:pPr>
            <a:r>
              <a:rPr lang="nl-NL" sz="1300" b="1" dirty="0">
                <a:latin typeface="Avenir Book" panose="02000503020000020003" pitchFamily="2" charset="0"/>
              </a:rPr>
              <a:t>Volg jij het nog? </a:t>
            </a:r>
          </a:p>
          <a:p>
            <a:pPr algn="l">
              <a:lnSpc>
                <a:spcPct val="150000"/>
              </a:lnSpc>
            </a:pPr>
            <a:endParaRPr lang="nl-NL" sz="1300" b="0" i="0" dirty="0">
              <a:latin typeface="Avenir Book" panose="02000503020000020003" pitchFamily="2" charset="0"/>
              <a:ea typeface="Roboto Light" panose="02000000000000000000" pitchFamily="2" charset="0"/>
            </a:endParaRPr>
          </a:p>
        </p:txBody>
      </p:sp>
      <p:grpSp>
        <p:nvGrpSpPr>
          <p:cNvPr id="6" name="Group 34">
            <a:extLst>
              <a:ext uri="{FF2B5EF4-FFF2-40B4-BE49-F238E27FC236}">
                <a16:creationId xmlns:a16="http://schemas.microsoft.com/office/drawing/2014/main" id="{E5084D74-C608-7724-A7C2-00BDC3E0C71B}"/>
              </a:ext>
            </a:extLst>
          </p:cNvPr>
          <p:cNvGrpSpPr/>
          <p:nvPr/>
        </p:nvGrpSpPr>
        <p:grpSpPr>
          <a:xfrm>
            <a:off x="4074725" y="5310516"/>
            <a:ext cx="1745660" cy="1324574"/>
            <a:chOff x="6974620" y="2168416"/>
            <a:chExt cx="1745660" cy="1324574"/>
          </a:xfrm>
        </p:grpSpPr>
        <p:sp>
          <p:nvSpPr>
            <p:cNvPr id="7" name="Graphic 27">
              <a:extLst>
                <a:ext uri="{FF2B5EF4-FFF2-40B4-BE49-F238E27FC236}">
                  <a16:creationId xmlns:a16="http://schemas.microsoft.com/office/drawing/2014/main" id="{57D92DEF-0F2D-257E-0780-35133E4B779D}"/>
                </a:ext>
              </a:extLst>
            </p:cNvPr>
            <p:cNvSpPr/>
            <p:nvPr/>
          </p:nvSpPr>
          <p:spPr>
            <a:xfrm>
              <a:off x="6974620" y="2168416"/>
              <a:ext cx="1745660" cy="1259698"/>
            </a:xfrm>
            <a:custGeom>
              <a:avLst/>
              <a:gdLst>
                <a:gd name="connsiteX0" fmla="*/ 1643724 w 1745660"/>
                <a:gd name="connsiteY0" fmla="*/ 247000 h 1259698"/>
                <a:gd name="connsiteX1" fmla="*/ 1643724 w 1745660"/>
                <a:gd name="connsiteY1" fmla="*/ 247000 h 1259698"/>
                <a:gd name="connsiteX2" fmla="*/ 1637353 w 1745660"/>
                <a:gd name="connsiteY2" fmla="*/ 172900 h 1259698"/>
                <a:gd name="connsiteX3" fmla="*/ 1560901 w 1745660"/>
                <a:gd name="connsiteY3" fmla="*/ 98800 h 1259698"/>
                <a:gd name="connsiteX4" fmla="*/ 624360 w 1745660"/>
                <a:gd name="connsiteY4" fmla="*/ 98800 h 1259698"/>
                <a:gd name="connsiteX5" fmla="*/ 541537 w 1745660"/>
                <a:gd name="connsiteY5" fmla="*/ 0 h 1259698"/>
                <a:gd name="connsiteX6" fmla="*/ 178389 w 1745660"/>
                <a:gd name="connsiteY6" fmla="*/ 0 h 1259698"/>
                <a:gd name="connsiteX7" fmla="*/ 101936 w 1745660"/>
                <a:gd name="connsiteY7" fmla="*/ 74100 h 1259698"/>
                <a:gd name="connsiteX8" fmla="*/ 101936 w 1745660"/>
                <a:gd name="connsiteY8" fmla="*/ 247000 h 1259698"/>
                <a:gd name="connsiteX9" fmla="*/ 0 w 1745660"/>
                <a:gd name="connsiteY9" fmla="*/ 345800 h 1259698"/>
                <a:gd name="connsiteX10" fmla="*/ 44597 w 1745660"/>
                <a:gd name="connsiteY10" fmla="*/ 1173248 h 1259698"/>
                <a:gd name="connsiteX11" fmla="*/ 140162 w 1745660"/>
                <a:gd name="connsiteY11" fmla="*/ 1259698 h 1259698"/>
                <a:gd name="connsiteX12" fmla="*/ 1605498 w 1745660"/>
                <a:gd name="connsiteY12" fmla="*/ 1259698 h 1259698"/>
                <a:gd name="connsiteX13" fmla="*/ 1701063 w 1745660"/>
                <a:gd name="connsiteY13" fmla="*/ 1173248 h 1259698"/>
                <a:gd name="connsiteX14" fmla="*/ 1745660 w 1745660"/>
                <a:gd name="connsiteY14" fmla="*/ 345800 h 1259698"/>
                <a:gd name="connsiteX15" fmla="*/ 1643724 w 1745660"/>
                <a:gd name="connsiteY15" fmla="*/ 247000 h 1259698"/>
                <a:gd name="connsiteX16" fmla="*/ 165647 w 1745660"/>
                <a:gd name="connsiteY16" fmla="*/ 74100 h 1259698"/>
                <a:gd name="connsiteX17" fmla="*/ 178389 w 1745660"/>
                <a:gd name="connsiteY17" fmla="*/ 61750 h 1259698"/>
                <a:gd name="connsiteX18" fmla="*/ 516053 w 1745660"/>
                <a:gd name="connsiteY18" fmla="*/ 61750 h 1259698"/>
                <a:gd name="connsiteX19" fmla="*/ 598876 w 1745660"/>
                <a:gd name="connsiteY19" fmla="*/ 160550 h 1259698"/>
                <a:gd name="connsiteX20" fmla="*/ 1567272 w 1745660"/>
                <a:gd name="connsiteY20" fmla="*/ 160550 h 1259698"/>
                <a:gd name="connsiteX21" fmla="*/ 1580014 w 1745660"/>
                <a:gd name="connsiteY21" fmla="*/ 172900 h 1259698"/>
                <a:gd name="connsiteX22" fmla="*/ 1580014 w 1745660"/>
                <a:gd name="connsiteY22" fmla="*/ 247000 h 1259698"/>
                <a:gd name="connsiteX23" fmla="*/ 165647 w 1745660"/>
                <a:gd name="connsiteY23" fmla="*/ 247000 h 1259698"/>
                <a:gd name="connsiteX24" fmla="*/ 165647 w 1745660"/>
                <a:gd name="connsiteY24" fmla="*/ 74100 h 125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5660" h="1259698">
                  <a:moveTo>
                    <a:pt x="1643724" y="247000"/>
                  </a:moveTo>
                  <a:lnTo>
                    <a:pt x="1643724" y="247000"/>
                  </a:lnTo>
                  <a:lnTo>
                    <a:pt x="1637353" y="172900"/>
                  </a:lnTo>
                  <a:cubicBezTo>
                    <a:pt x="1637353" y="135850"/>
                    <a:pt x="1605498" y="98800"/>
                    <a:pt x="1560901" y="98800"/>
                  </a:cubicBezTo>
                  <a:lnTo>
                    <a:pt x="624360" y="98800"/>
                  </a:lnTo>
                  <a:lnTo>
                    <a:pt x="541537" y="0"/>
                  </a:lnTo>
                  <a:lnTo>
                    <a:pt x="178389" y="0"/>
                  </a:lnTo>
                  <a:cubicBezTo>
                    <a:pt x="133791" y="6175"/>
                    <a:pt x="101936" y="37050"/>
                    <a:pt x="101936" y="74100"/>
                  </a:cubicBezTo>
                  <a:lnTo>
                    <a:pt x="101936" y="247000"/>
                  </a:lnTo>
                  <a:cubicBezTo>
                    <a:pt x="44597" y="247000"/>
                    <a:pt x="0" y="290225"/>
                    <a:pt x="0" y="345800"/>
                  </a:cubicBezTo>
                  <a:cubicBezTo>
                    <a:pt x="0" y="345800"/>
                    <a:pt x="44597" y="1173248"/>
                    <a:pt x="44597" y="1173248"/>
                  </a:cubicBezTo>
                  <a:cubicBezTo>
                    <a:pt x="44597" y="1222649"/>
                    <a:pt x="89194" y="1259698"/>
                    <a:pt x="140162" y="1259698"/>
                  </a:cubicBezTo>
                  <a:lnTo>
                    <a:pt x="1605498" y="1259698"/>
                  </a:lnTo>
                  <a:cubicBezTo>
                    <a:pt x="1656466" y="1259698"/>
                    <a:pt x="1694692" y="1222649"/>
                    <a:pt x="1701063" y="1173248"/>
                  </a:cubicBezTo>
                  <a:lnTo>
                    <a:pt x="1745660" y="345800"/>
                  </a:lnTo>
                  <a:cubicBezTo>
                    <a:pt x="1739289" y="290225"/>
                    <a:pt x="1701063" y="247000"/>
                    <a:pt x="1643724" y="247000"/>
                  </a:cubicBezTo>
                  <a:close/>
                  <a:moveTo>
                    <a:pt x="165647" y="74100"/>
                  </a:moveTo>
                  <a:cubicBezTo>
                    <a:pt x="165647" y="67925"/>
                    <a:pt x="172018" y="61750"/>
                    <a:pt x="178389" y="61750"/>
                  </a:cubicBezTo>
                  <a:lnTo>
                    <a:pt x="516053" y="61750"/>
                  </a:lnTo>
                  <a:lnTo>
                    <a:pt x="598876" y="160550"/>
                  </a:lnTo>
                  <a:lnTo>
                    <a:pt x="1567272" y="160550"/>
                  </a:lnTo>
                  <a:cubicBezTo>
                    <a:pt x="1573643" y="160550"/>
                    <a:pt x="1580014" y="166725"/>
                    <a:pt x="1580014" y="172900"/>
                  </a:cubicBezTo>
                  <a:lnTo>
                    <a:pt x="1580014" y="247000"/>
                  </a:lnTo>
                  <a:lnTo>
                    <a:pt x="165647" y="247000"/>
                  </a:lnTo>
                  <a:lnTo>
                    <a:pt x="165647" y="74100"/>
                  </a:lnTo>
                  <a:close/>
                </a:path>
              </a:pathLst>
            </a:custGeom>
            <a:solidFill>
              <a:schemeClr val="accent6"/>
            </a:solidFill>
            <a:ln w="63681" cap="flat">
              <a:noFill/>
              <a:prstDash val="solid"/>
              <a:miter/>
            </a:ln>
          </p:spPr>
          <p:txBody>
            <a:bodyPr rtlCol="0" anchor="ctr"/>
            <a:lstStyle/>
            <a:p>
              <a:endParaRPr lang="en-NL">
                <a:latin typeface="Avenir Book" panose="02000503020000020003" pitchFamily="2" charset="0"/>
              </a:endParaRPr>
            </a:p>
          </p:txBody>
        </p:sp>
        <p:grpSp>
          <p:nvGrpSpPr>
            <p:cNvPr id="8" name="Group 1">
              <a:extLst>
                <a:ext uri="{FF2B5EF4-FFF2-40B4-BE49-F238E27FC236}">
                  <a16:creationId xmlns:a16="http://schemas.microsoft.com/office/drawing/2014/main" id="{25BE0DAA-19FB-EF13-6897-FB80ED7CBB26}"/>
                </a:ext>
              </a:extLst>
            </p:cNvPr>
            <p:cNvGrpSpPr/>
            <p:nvPr/>
          </p:nvGrpSpPr>
          <p:grpSpPr>
            <a:xfrm>
              <a:off x="7184199" y="2426535"/>
              <a:ext cx="1315645" cy="800330"/>
              <a:chOff x="9775329" y="2334823"/>
              <a:chExt cx="2014395" cy="1225393"/>
            </a:xfrm>
          </p:grpSpPr>
          <p:pic>
            <p:nvPicPr>
              <p:cNvPr id="10" name="Afbeelding 63">
                <a:extLst>
                  <a:ext uri="{FF2B5EF4-FFF2-40B4-BE49-F238E27FC236}">
                    <a16:creationId xmlns:a16="http://schemas.microsoft.com/office/drawing/2014/main" id="{A4A7F80F-74AA-DF8A-F4FB-1CE9A75578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872715" y="3096501"/>
                <a:ext cx="512264" cy="447633"/>
              </a:xfrm>
              <a:prstGeom prst="rect">
                <a:avLst/>
              </a:prstGeom>
            </p:spPr>
          </p:pic>
          <p:sp>
            <p:nvSpPr>
              <p:cNvPr id="11" name="Tekstvak 4">
                <a:extLst>
                  <a:ext uri="{FF2B5EF4-FFF2-40B4-BE49-F238E27FC236}">
                    <a16:creationId xmlns:a16="http://schemas.microsoft.com/office/drawing/2014/main" id="{9472632E-4531-956C-A111-0F056E92FE8F}"/>
                  </a:ext>
                </a:extLst>
              </p:cNvPr>
              <p:cNvSpPr txBox="1"/>
              <p:nvPr/>
            </p:nvSpPr>
            <p:spPr>
              <a:xfrm>
                <a:off x="9775329" y="2334823"/>
                <a:ext cx="2014395" cy="989603"/>
              </a:xfrm>
              <a:prstGeom prst="rect">
                <a:avLst/>
              </a:prstGeom>
              <a:noFill/>
            </p:spPr>
            <p:txBody>
              <a:bodyPr wrap="square">
                <a:spAutoFit/>
              </a:bodyPr>
              <a:lstStyle/>
              <a:p>
                <a:pPr algn="ctr"/>
                <a:r>
                  <a:rPr lang="nl-NL" sz="1200" spc="300" dirty="0">
                    <a:solidFill>
                      <a:schemeClr val="bg2"/>
                    </a:solidFill>
                    <a:latin typeface="Avenir Book" panose="02000503020000020003" pitchFamily="2" charset="0"/>
                    <a:cs typeface="Calibri" panose="020F0502020204030204" pitchFamily="34" charset="0"/>
                  </a:rPr>
                  <a:t>MAAK </a:t>
                </a:r>
              </a:p>
              <a:p>
                <a:pPr algn="ctr"/>
                <a:r>
                  <a:rPr lang="nl-NL" sz="1200" spc="300" dirty="0">
                    <a:solidFill>
                      <a:schemeClr val="bg2"/>
                    </a:solidFill>
                    <a:latin typeface="Avenir Book" panose="02000503020000020003" pitchFamily="2" charset="0"/>
                    <a:cs typeface="Calibri" panose="020F0502020204030204" pitchFamily="34" charset="0"/>
                  </a:rPr>
                  <a:t>OPDRACHT </a:t>
                </a:r>
              </a:p>
              <a:p>
                <a:pPr algn="ctr"/>
                <a:r>
                  <a:rPr lang="nl-NL" sz="1200" spc="300" dirty="0">
                    <a:solidFill>
                      <a:schemeClr val="bg2"/>
                    </a:solidFill>
                    <a:latin typeface="Avenir Book" panose="02000503020000020003" pitchFamily="2" charset="0"/>
                    <a:cs typeface="Calibri" panose="020F0502020204030204" pitchFamily="34" charset="0"/>
                  </a:rPr>
                  <a:t>8.2</a:t>
                </a:r>
              </a:p>
            </p:txBody>
          </p:sp>
          <p:pic>
            <p:nvPicPr>
              <p:cNvPr id="12" name="Afbeelding 64">
                <a:extLst>
                  <a:ext uri="{FF2B5EF4-FFF2-40B4-BE49-F238E27FC236}">
                    <a16:creationId xmlns:a16="http://schemas.microsoft.com/office/drawing/2014/main" id="{8D57BDB9-870D-8CF6-3B17-63465956102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057691" y="3112583"/>
                <a:ext cx="569457" cy="447633"/>
              </a:xfrm>
              <a:prstGeom prst="rect">
                <a:avLst/>
              </a:prstGeom>
            </p:spPr>
          </p:pic>
        </p:grpSp>
        <p:pic>
          <p:nvPicPr>
            <p:cNvPr id="9" name="Afbeelding 51">
              <a:extLst>
                <a:ext uri="{FF2B5EF4-FFF2-40B4-BE49-F238E27FC236}">
                  <a16:creationId xmlns:a16="http://schemas.microsoft.com/office/drawing/2014/main" id="{8EA89707-A43C-0958-F04B-1AB754F96C20}"/>
                </a:ext>
              </a:extLst>
            </p:cNvPr>
            <p:cNvPicPr>
              <a:picLocks noChangeAspect="1"/>
            </p:cNvPicPr>
            <p:nvPr/>
          </p:nvPicPr>
          <p:blipFill>
            <a:blip r:embed="rId6"/>
            <a:stretch>
              <a:fillRect/>
            </a:stretch>
          </p:blipFill>
          <p:spPr>
            <a:xfrm rot="20611598">
              <a:off x="7643415" y="3012710"/>
              <a:ext cx="343779" cy="480280"/>
            </a:xfrm>
            <a:prstGeom prst="rect">
              <a:avLst/>
            </a:prstGeom>
          </p:spPr>
        </p:pic>
      </p:grpSp>
      <p:sp>
        <p:nvSpPr>
          <p:cNvPr id="13" name="Rectangle 5">
            <a:hlinkClick r:id="rId7"/>
            <a:extLst>
              <a:ext uri="{FF2B5EF4-FFF2-40B4-BE49-F238E27FC236}">
                <a16:creationId xmlns:a16="http://schemas.microsoft.com/office/drawing/2014/main" id="{9A09B62C-E657-F934-D3D4-FBF75C249F1D}"/>
              </a:ext>
            </a:extLst>
          </p:cNvPr>
          <p:cNvSpPr/>
          <p:nvPr/>
        </p:nvSpPr>
        <p:spPr>
          <a:xfrm>
            <a:off x="4906054" y="5954073"/>
            <a:ext cx="873143" cy="765118"/>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4" name="Rectangle 6">
            <a:hlinkClick r:id="rId8"/>
            <a:extLst>
              <a:ext uri="{FF2B5EF4-FFF2-40B4-BE49-F238E27FC236}">
                <a16:creationId xmlns:a16="http://schemas.microsoft.com/office/drawing/2014/main" id="{892B252C-420B-C89F-CCB8-5E8DDF2D1A2A}"/>
              </a:ext>
            </a:extLst>
          </p:cNvPr>
          <p:cNvSpPr/>
          <p:nvPr/>
        </p:nvSpPr>
        <p:spPr>
          <a:xfrm>
            <a:off x="4050962" y="5935218"/>
            <a:ext cx="873143" cy="759142"/>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5" name="TextBox 2">
            <a:extLst>
              <a:ext uri="{FF2B5EF4-FFF2-40B4-BE49-F238E27FC236}">
                <a16:creationId xmlns:a16="http://schemas.microsoft.com/office/drawing/2014/main" id="{5E6A1527-A890-BBE7-69A8-E5F139085E03}"/>
              </a:ext>
            </a:extLst>
          </p:cNvPr>
          <p:cNvSpPr txBox="1"/>
          <p:nvPr/>
        </p:nvSpPr>
        <p:spPr>
          <a:xfrm>
            <a:off x="1996088" y="592949"/>
            <a:ext cx="200407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MAAK DE OPDRACHT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6" name="TextBox 1">
            <a:extLst>
              <a:ext uri="{FF2B5EF4-FFF2-40B4-BE49-F238E27FC236}">
                <a16:creationId xmlns:a16="http://schemas.microsoft.com/office/drawing/2014/main" id="{BEEE6BAE-2804-E25A-7DC6-93424ED5D256}"/>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781328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8934288-883E-D16C-06CA-8245F1DA9020}"/>
              </a:ext>
            </a:extLst>
          </p:cNvPr>
          <p:cNvSpPr/>
          <p:nvPr/>
        </p:nvSpPr>
        <p:spPr>
          <a:xfrm rot="336648">
            <a:off x="159242" y="4789187"/>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1815</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3" name="Rechthoek 2">
            <a:extLst>
              <a:ext uri="{FF2B5EF4-FFF2-40B4-BE49-F238E27FC236}">
                <a16:creationId xmlns:a16="http://schemas.microsoft.com/office/drawing/2014/main" id="{BEC5DEF5-CB5D-898E-A610-806B5D557B3A}"/>
              </a:ext>
            </a:extLst>
          </p:cNvPr>
          <p:cNvSpPr/>
          <p:nvPr/>
        </p:nvSpPr>
        <p:spPr>
          <a:xfrm>
            <a:off x="4954693" y="4692632"/>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1983</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4" name="Rechthoek 3">
            <a:extLst>
              <a:ext uri="{FF2B5EF4-FFF2-40B4-BE49-F238E27FC236}">
                <a16:creationId xmlns:a16="http://schemas.microsoft.com/office/drawing/2014/main" id="{7C3BB57B-328A-021F-F571-63FC5E78CF39}"/>
              </a:ext>
            </a:extLst>
          </p:cNvPr>
          <p:cNvSpPr/>
          <p:nvPr/>
        </p:nvSpPr>
        <p:spPr>
          <a:xfrm>
            <a:off x="2512212" y="4974651"/>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1917</a:t>
            </a:r>
          </a:p>
          <a:p>
            <a:pPr algn="ctr"/>
            <a:r>
              <a:rPr lang="nl-NL" sz="2000" dirty="0">
                <a:solidFill>
                  <a:schemeClr val="bg1"/>
                </a:solidFill>
                <a:latin typeface="Avenir Book" panose="02000503020000020003" pitchFamily="2" charset="0"/>
                <a:cs typeface="Dreaming Outloud Script Pro" panose="03050502040304050704" pitchFamily="66" charset="77"/>
              </a:rPr>
              <a:t>-</a:t>
            </a:r>
          </a:p>
          <a:p>
            <a:pPr algn="ctr"/>
            <a:r>
              <a:rPr lang="nl-NL" sz="2000" dirty="0">
                <a:solidFill>
                  <a:schemeClr val="bg1"/>
                </a:solidFill>
                <a:latin typeface="Avenir Book" panose="02000503020000020003" pitchFamily="2" charset="0"/>
                <a:cs typeface="Dreaming Outloud Script Pro" panose="03050502040304050704" pitchFamily="66" charset="77"/>
              </a:rPr>
              <a:t>1919</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5" name="Rechthoek 4">
            <a:extLst>
              <a:ext uri="{FF2B5EF4-FFF2-40B4-BE49-F238E27FC236}">
                <a16:creationId xmlns:a16="http://schemas.microsoft.com/office/drawing/2014/main" id="{B1E89553-D4DD-45BD-65E4-8CF4E39A898D}"/>
              </a:ext>
            </a:extLst>
          </p:cNvPr>
          <p:cNvSpPr/>
          <p:nvPr/>
        </p:nvSpPr>
        <p:spPr>
          <a:xfrm rot="156339">
            <a:off x="1332637" y="4974650"/>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1848</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6" name="Rechthoek 5">
            <a:extLst>
              <a:ext uri="{FF2B5EF4-FFF2-40B4-BE49-F238E27FC236}">
                <a16:creationId xmlns:a16="http://schemas.microsoft.com/office/drawing/2014/main" id="{A9554C0B-133C-5DB2-C35F-32076C9F823C}"/>
              </a:ext>
            </a:extLst>
          </p:cNvPr>
          <p:cNvSpPr/>
          <p:nvPr/>
        </p:nvSpPr>
        <p:spPr>
          <a:xfrm rot="21231312">
            <a:off x="3773286" y="4858711"/>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1948</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7" name="Rechthoek 6">
            <a:extLst>
              <a:ext uri="{FF2B5EF4-FFF2-40B4-BE49-F238E27FC236}">
                <a16:creationId xmlns:a16="http://schemas.microsoft.com/office/drawing/2014/main" id="{217D2A06-9707-D795-1E89-D2EE6361D531}"/>
              </a:ext>
            </a:extLst>
          </p:cNvPr>
          <p:cNvSpPr/>
          <p:nvPr/>
        </p:nvSpPr>
        <p:spPr>
          <a:xfrm rot="336648">
            <a:off x="159242" y="2368340"/>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15e eeuw</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8" name="Rechthoek 7">
            <a:extLst>
              <a:ext uri="{FF2B5EF4-FFF2-40B4-BE49-F238E27FC236}">
                <a16:creationId xmlns:a16="http://schemas.microsoft.com/office/drawing/2014/main" id="{C41DABDE-FEEB-410E-2631-31521AD4AB19}"/>
              </a:ext>
            </a:extLst>
          </p:cNvPr>
          <p:cNvSpPr/>
          <p:nvPr/>
        </p:nvSpPr>
        <p:spPr>
          <a:xfrm>
            <a:off x="4954693" y="2271785"/>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dirty="0">
                <a:solidFill>
                  <a:schemeClr val="bg1"/>
                </a:solidFill>
                <a:latin typeface="Avenir Book" panose="02000503020000020003" pitchFamily="2" charset="0"/>
                <a:cs typeface="Dreaming Outloud Script Pro" panose="03050502040304050704" pitchFamily="66" charset="77"/>
              </a:rPr>
              <a:t>1806</a:t>
            </a:r>
          </a:p>
        </p:txBody>
      </p:sp>
      <p:sp>
        <p:nvSpPr>
          <p:cNvPr id="9" name="Rechthoek 8">
            <a:extLst>
              <a:ext uri="{FF2B5EF4-FFF2-40B4-BE49-F238E27FC236}">
                <a16:creationId xmlns:a16="http://schemas.microsoft.com/office/drawing/2014/main" id="{9936111C-E858-C394-E7A7-B57E53DA8CE2}"/>
              </a:ext>
            </a:extLst>
          </p:cNvPr>
          <p:cNvSpPr/>
          <p:nvPr/>
        </p:nvSpPr>
        <p:spPr>
          <a:xfrm>
            <a:off x="2512212" y="2553804"/>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1787</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10" name="Rechthoek 9">
            <a:extLst>
              <a:ext uri="{FF2B5EF4-FFF2-40B4-BE49-F238E27FC236}">
                <a16:creationId xmlns:a16="http://schemas.microsoft.com/office/drawing/2014/main" id="{6E2B8F30-D519-CF0E-CF08-471520A3AB37}"/>
              </a:ext>
            </a:extLst>
          </p:cNvPr>
          <p:cNvSpPr/>
          <p:nvPr/>
        </p:nvSpPr>
        <p:spPr>
          <a:xfrm rot="156339">
            <a:off x="1332637" y="2553803"/>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1581</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11" name="Rechthoek 10">
            <a:extLst>
              <a:ext uri="{FF2B5EF4-FFF2-40B4-BE49-F238E27FC236}">
                <a16:creationId xmlns:a16="http://schemas.microsoft.com/office/drawing/2014/main" id="{7A52247E-21A1-B0AE-0ABC-63AC5A978471}"/>
              </a:ext>
            </a:extLst>
          </p:cNvPr>
          <p:cNvSpPr/>
          <p:nvPr/>
        </p:nvSpPr>
        <p:spPr>
          <a:xfrm rot="21231312">
            <a:off x="3773286" y="2437864"/>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1795</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pic>
        <p:nvPicPr>
          <p:cNvPr id="12" name="Picture 2" descr="Foto, Kader, Touw, Haringen, Waslijn">
            <a:extLst>
              <a:ext uri="{FF2B5EF4-FFF2-40B4-BE49-F238E27FC236}">
                <a16:creationId xmlns:a16="http://schemas.microsoft.com/office/drawing/2014/main" id="{EF2449AD-8A5B-CD64-84E9-7A239A522D0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93" y="1554892"/>
            <a:ext cx="6096429" cy="25100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oto, Kader, Touw, Haringen, Waslijn">
            <a:extLst>
              <a:ext uri="{FF2B5EF4-FFF2-40B4-BE49-F238E27FC236}">
                <a16:creationId xmlns:a16="http://schemas.microsoft.com/office/drawing/2014/main" id="{1B93583A-A4A2-AC16-8485-3FD17959AD4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3958759"/>
            <a:ext cx="6096429" cy="2510014"/>
          </a:xfrm>
          <a:prstGeom prst="rect">
            <a:avLst/>
          </a:prstGeom>
          <a:noFill/>
          <a:extLst>
            <a:ext uri="{909E8E84-426E-40DD-AFC4-6F175D3DCCD1}">
              <a14:hiddenFill xmlns:a14="http://schemas.microsoft.com/office/drawing/2010/main">
                <a:solidFill>
                  <a:srgbClr val="FFFFFF"/>
                </a:solidFill>
              </a14:hiddenFill>
            </a:ext>
          </a:extLst>
        </p:spPr>
      </p:pic>
      <p:sp>
        <p:nvSpPr>
          <p:cNvPr id="23" name="Tekstvak 22">
            <a:extLst>
              <a:ext uri="{FF2B5EF4-FFF2-40B4-BE49-F238E27FC236}">
                <a16:creationId xmlns:a16="http://schemas.microsoft.com/office/drawing/2014/main" id="{C60EE780-DAD1-F2C1-C8FD-6DB4B79355A2}"/>
              </a:ext>
            </a:extLst>
          </p:cNvPr>
          <p:cNvSpPr txBox="1"/>
          <p:nvPr/>
        </p:nvSpPr>
        <p:spPr>
          <a:xfrm>
            <a:off x="6609522" y="1167820"/>
            <a:ext cx="4837244" cy="4238615"/>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rPr>
              <a:t>Maak een eregalerij. Werk in groepjes. Elke groep kiest een periode hiernaast uit aan de hand van de volgende punten: </a:t>
            </a:r>
          </a:p>
          <a:p>
            <a:pPr>
              <a:lnSpc>
                <a:spcPct val="150000"/>
              </a:lnSpc>
            </a:pPr>
            <a:endParaRPr lang="nl-NL" sz="1300" b="1" dirty="0">
              <a:solidFill>
                <a:schemeClr val="bg1"/>
              </a:solidFill>
              <a:latin typeface="Avenir Book" panose="02000503020000020003" pitchFamily="2" charset="0"/>
            </a:endParaRP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Noteer de belangrijkste gebeurtenissen van deze tijd.</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Maak een tekening van de machthebber in dit jaartal en noteer wat deze machthebber wil. </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Maak een tekening van de tegenstander van de machthebber en noteer wat deze tegenstander wil. </a:t>
            </a:r>
          </a:p>
          <a:p>
            <a:pPr marL="285750" indent="-285750">
              <a:lnSpc>
                <a:spcPct val="150000"/>
              </a:lnSpc>
              <a:buFont typeface="Wingdings" pitchFamily="2" charset="2"/>
              <a:buChar char="§"/>
            </a:pPr>
            <a:endParaRPr lang="nl-NL" sz="1300" dirty="0">
              <a:solidFill>
                <a:schemeClr val="bg1"/>
              </a:solidFill>
              <a:latin typeface="Avenir Book" panose="02000503020000020003" pitchFamily="2" charset="0"/>
            </a:endParaRPr>
          </a:p>
          <a:p>
            <a:pPr>
              <a:lnSpc>
                <a:spcPct val="150000"/>
              </a:lnSpc>
            </a:pPr>
            <a:r>
              <a:rPr lang="nl-NL" sz="1300" b="1" dirty="0">
                <a:solidFill>
                  <a:schemeClr val="bg1"/>
                </a:solidFill>
                <a:latin typeface="Avenir Book" panose="02000503020000020003" pitchFamily="2" charset="0"/>
              </a:rPr>
              <a:t>Span een koord en hang jullie uitwerking op aan de eregalerij! </a:t>
            </a:r>
          </a:p>
        </p:txBody>
      </p:sp>
      <p:pic>
        <p:nvPicPr>
          <p:cNvPr id="20" name="Afbeelding 19">
            <a:extLst>
              <a:ext uri="{FF2B5EF4-FFF2-40B4-BE49-F238E27FC236}">
                <a16:creationId xmlns:a16="http://schemas.microsoft.com/office/drawing/2014/main" id="{D762A4A0-BC5F-0347-A290-9D39303CCC49}"/>
              </a:ext>
            </a:extLst>
          </p:cNvPr>
          <p:cNvPicPr>
            <a:picLocks noChangeAspect="1"/>
          </p:cNvPicPr>
          <p:nvPr/>
        </p:nvPicPr>
        <p:blipFill>
          <a:blip r:embed="rId3"/>
          <a:srcRect/>
          <a:stretch/>
        </p:blipFill>
        <p:spPr>
          <a:xfrm flipH="1">
            <a:off x="9921551" y="5113523"/>
            <a:ext cx="1944000" cy="1813803"/>
          </a:xfrm>
          <a:prstGeom prst="rect">
            <a:avLst/>
          </a:prstGeom>
        </p:spPr>
      </p:pic>
      <p:sp>
        <p:nvSpPr>
          <p:cNvPr id="21" name="Tekstvak 20">
            <a:extLst>
              <a:ext uri="{FF2B5EF4-FFF2-40B4-BE49-F238E27FC236}">
                <a16:creationId xmlns:a16="http://schemas.microsoft.com/office/drawing/2014/main" id="{DAD3871A-25C7-92D9-A6F9-E8B0E9E94826}"/>
              </a:ext>
            </a:extLst>
          </p:cNvPr>
          <p:cNvSpPr txBox="1"/>
          <p:nvPr/>
        </p:nvSpPr>
        <p:spPr>
          <a:xfrm rot="21440761">
            <a:off x="10532298" y="5021400"/>
            <a:ext cx="722507" cy="388568"/>
          </a:xfrm>
          <a:prstGeom prst="rect">
            <a:avLst/>
          </a:prstGeom>
          <a:solidFill>
            <a:schemeClr val="tx1"/>
          </a:solidFill>
        </p:spPr>
        <p:txBody>
          <a:bodyPr wrap="square" anchor="t">
            <a:spAutoFit/>
          </a:bodyPr>
          <a:lstStyle/>
          <a:p>
            <a:pPr marL="0" marR="0" indent="0" algn="ctr" rtl="0" eaLnBrk="1" fontAlgn="auto" latinLnBrk="0" hangingPunct="1">
              <a:lnSpc>
                <a:spcPct val="150000"/>
              </a:lnSpc>
              <a:spcBef>
                <a:spcPts val="0"/>
              </a:spcBef>
              <a:spcAft>
                <a:spcPts val="0"/>
              </a:spcAft>
            </a:pPr>
            <a:r>
              <a:rPr lang="nl-NL" sz="1400" spc="300" dirty="0">
                <a:solidFill>
                  <a:schemeClr val="bg1"/>
                </a:solidFill>
                <a:latin typeface="Avenir Book" panose="02000503020000020003" pitchFamily="2" charset="0"/>
                <a:cs typeface="Courier New" panose="02070309020205020404" pitchFamily="49" charset="0"/>
              </a:rPr>
              <a:t>TIP</a:t>
            </a:r>
          </a:p>
        </p:txBody>
      </p:sp>
      <p:sp>
        <p:nvSpPr>
          <p:cNvPr id="22" name="Tekstvak 21">
            <a:extLst>
              <a:ext uri="{FF2B5EF4-FFF2-40B4-BE49-F238E27FC236}">
                <a16:creationId xmlns:a16="http://schemas.microsoft.com/office/drawing/2014/main" id="{A586AFA7-74F9-E9CE-BD5D-A473417B62DE}"/>
              </a:ext>
            </a:extLst>
          </p:cNvPr>
          <p:cNvSpPr txBox="1"/>
          <p:nvPr/>
        </p:nvSpPr>
        <p:spPr>
          <a:xfrm>
            <a:off x="9984411" y="5487101"/>
            <a:ext cx="1831711" cy="966611"/>
          </a:xfrm>
          <a:prstGeom prst="rect">
            <a:avLst/>
          </a:prstGeom>
          <a:noFill/>
        </p:spPr>
        <p:txBody>
          <a:bodyPr wrap="square">
            <a:spAutoFit/>
          </a:bodyPr>
          <a:lstStyle/>
          <a:p>
            <a:pPr algn="ctr">
              <a:lnSpc>
                <a:spcPct val="150000"/>
              </a:lnSpc>
            </a:pPr>
            <a:r>
              <a:rPr lang="nl-NL" sz="1300" b="1" i="0" u="none" strike="noStrike" dirty="0">
                <a:solidFill>
                  <a:schemeClr val="accent3"/>
                </a:solidFill>
                <a:effectLst/>
                <a:latin typeface="Avenir Book" panose="02000503020000020003" pitchFamily="2" charset="0"/>
              </a:rPr>
              <a:t>Bekijk de infographic in de studentenomgeving. </a:t>
            </a:r>
          </a:p>
        </p:txBody>
      </p:sp>
      <p:pic>
        <p:nvPicPr>
          <p:cNvPr id="24" name="Afbeelding 23">
            <a:extLst>
              <a:ext uri="{FF2B5EF4-FFF2-40B4-BE49-F238E27FC236}">
                <a16:creationId xmlns:a16="http://schemas.microsoft.com/office/drawing/2014/main" id="{B2807BBE-9FF9-AE16-82CF-F0E522C9F1D5}"/>
              </a:ext>
            </a:extLst>
          </p:cNvPr>
          <p:cNvPicPr>
            <a:picLocks noChangeAspect="1"/>
          </p:cNvPicPr>
          <p:nvPr/>
        </p:nvPicPr>
        <p:blipFill>
          <a:blip r:embed="rId4"/>
          <a:stretch>
            <a:fillRect/>
          </a:stretch>
        </p:blipFill>
        <p:spPr>
          <a:xfrm>
            <a:off x="5854477" y="603779"/>
            <a:ext cx="5602228" cy="421484"/>
          </a:xfrm>
          <a:prstGeom prst="rect">
            <a:avLst/>
          </a:prstGeom>
        </p:spPr>
      </p:pic>
      <p:sp>
        <p:nvSpPr>
          <p:cNvPr id="25" name="TextBox 18">
            <a:extLst>
              <a:ext uri="{FF2B5EF4-FFF2-40B4-BE49-F238E27FC236}">
                <a16:creationId xmlns:a16="http://schemas.microsoft.com/office/drawing/2014/main" id="{6CD13B94-A974-06EF-48A9-922A9759A335}"/>
              </a:ext>
            </a:extLst>
          </p:cNvPr>
          <p:cNvSpPr txBox="1"/>
          <p:nvPr/>
        </p:nvSpPr>
        <p:spPr>
          <a:xfrm>
            <a:off x="6609522" y="554244"/>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WIE, WAT WAAR, WANNEER EN HOE?</a:t>
            </a:r>
            <a:endParaRPr lang="en-NL" sz="1600">
              <a:solidFill>
                <a:schemeClr val="bg1"/>
              </a:solidFill>
              <a:latin typeface="Avenir Light" panose="020B0402020203020204" pitchFamily="34" charset="77"/>
              <a:ea typeface="Roboto Light" panose="02000000000000000000" pitchFamily="2" charset="0"/>
            </a:endParaRPr>
          </a:p>
        </p:txBody>
      </p:sp>
      <p:sp>
        <p:nvSpPr>
          <p:cNvPr id="14" name="TextBox 2">
            <a:extLst>
              <a:ext uri="{FF2B5EF4-FFF2-40B4-BE49-F238E27FC236}">
                <a16:creationId xmlns:a16="http://schemas.microsoft.com/office/drawing/2014/main" id="{70CFE1B2-ACD1-4E03-07B3-9FB7DDE2FD5C}"/>
              </a:ext>
            </a:extLst>
          </p:cNvPr>
          <p:cNvSpPr txBox="1"/>
          <p:nvPr/>
        </p:nvSpPr>
        <p:spPr>
          <a:xfrm>
            <a:off x="1996088" y="592949"/>
            <a:ext cx="126348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EREGALLERIJ</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5" name="TextBox 1">
            <a:extLst>
              <a:ext uri="{FF2B5EF4-FFF2-40B4-BE49-F238E27FC236}">
                <a16:creationId xmlns:a16="http://schemas.microsoft.com/office/drawing/2014/main" id="{919C602D-0793-E7DE-3347-9DF9D795BC14}"/>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08564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hoek 30">
            <a:extLst>
              <a:ext uri="{FF2B5EF4-FFF2-40B4-BE49-F238E27FC236}">
                <a16:creationId xmlns:a16="http://schemas.microsoft.com/office/drawing/2014/main" id="{CF68E7AB-4943-B6C7-A4D8-A8C32D164E29}"/>
              </a:ext>
            </a:extLst>
          </p:cNvPr>
          <p:cNvSpPr/>
          <p:nvPr/>
        </p:nvSpPr>
        <p:spPr>
          <a:xfrm rot="502637">
            <a:off x="4146957" y="2432860"/>
            <a:ext cx="2065799" cy="1657610"/>
          </a:xfrm>
          <a:prstGeom prst="rect">
            <a:avLst/>
          </a:prstGeom>
          <a:solidFill>
            <a:schemeClr val="accent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54" name="Groep 53">
            <a:extLst>
              <a:ext uri="{FF2B5EF4-FFF2-40B4-BE49-F238E27FC236}">
                <a16:creationId xmlns:a16="http://schemas.microsoft.com/office/drawing/2014/main" id="{A5E070B6-3B6D-974C-4D95-1F63FF7B6D55}"/>
              </a:ext>
            </a:extLst>
          </p:cNvPr>
          <p:cNvGrpSpPr/>
          <p:nvPr/>
        </p:nvGrpSpPr>
        <p:grpSpPr>
          <a:xfrm>
            <a:off x="4131522" y="2391680"/>
            <a:ext cx="2101766" cy="1724237"/>
            <a:chOff x="4131522" y="2391680"/>
            <a:chExt cx="2101766" cy="1724237"/>
          </a:xfrm>
        </p:grpSpPr>
        <p:cxnSp>
          <p:nvCxnSpPr>
            <p:cNvPr id="9" name="Rechte verbindingslijn 8">
              <a:extLst>
                <a:ext uri="{FF2B5EF4-FFF2-40B4-BE49-F238E27FC236}">
                  <a16:creationId xmlns:a16="http://schemas.microsoft.com/office/drawing/2014/main" id="{4CC7CFD6-6E92-0B84-314A-BEBD1A98FE26}"/>
                </a:ext>
              </a:extLst>
            </p:cNvPr>
            <p:cNvCxnSpPr>
              <a:cxnSpLocks/>
            </p:cNvCxnSpPr>
            <p:nvPr/>
          </p:nvCxnSpPr>
          <p:spPr>
            <a:xfrm flipH="1">
              <a:off x="4131522" y="2391680"/>
              <a:ext cx="158859" cy="141394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A7A89715-4098-D914-2844-74AFC36B010C}"/>
                </a:ext>
              </a:extLst>
            </p:cNvPr>
            <p:cNvCxnSpPr>
              <a:cxnSpLocks/>
            </p:cNvCxnSpPr>
            <p:nvPr/>
          </p:nvCxnSpPr>
          <p:spPr>
            <a:xfrm>
              <a:off x="4306871" y="2429643"/>
              <a:ext cx="1758649" cy="1863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EA6875AD-A374-EBBB-A5FC-B59996F977BF}"/>
                </a:ext>
              </a:extLst>
            </p:cNvPr>
            <p:cNvCxnSpPr>
              <a:cxnSpLocks/>
            </p:cNvCxnSpPr>
            <p:nvPr/>
          </p:nvCxnSpPr>
          <p:spPr>
            <a:xfrm flipV="1">
              <a:off x="4280442" y="2429643"/>
              <a:ext cx="94294" cy="31810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543446A5-381C-EFD8-E9D9-1A2C52E98FCF}"/>
                </a:ext>
              </a:extLst>
            </p:cNvPr>
            <p:cNvCxnSpPr>
              <a:cxnSpLocks/>
            </p:cNvCxnSpPr>
            <p:nvPr/>
          </p:nvCxnSpPr>
          <p:spPr>
            <a:xfrm flipV="1">
              <a:off x="6013748" y="2667789"/>
              <a:ext cx="203075" cy="14481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B548DF20-DAD9-A0FC-80F7-5D0D71E4B550}"/>
                </a:ext>
              </a:extLst>
            </p:cNvPr>
            <p:cNvCxnSpPr>
              <a:cxnSpLocks/>
            </p:cNvCxnSpPr>
            <p:nvPr/>
          </p:nvCxnSpPr>
          <p:spPr>
            <a:xfrm flipH="1" flipV="1">
              <a:off x="5729896" y="2573034"/>
              <a:ext cx="503392" cy="199065"/>
            </a:xfrm>
            <a:prstGeom prst="line">
              <a:avLst/>
            </a:prstGeom>
            <a:ln w="984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3" name="Afbeelding 32" descr="Afbeelding met schermopname, Rechthoek, plein, ontwerp&#10;&#10;Automatisch gegenereerde beschrijving">
            <a:extLst>
              <a:ext uri="{FF2B5EF4-FFF2-40B4-BE49-F238E27FC236}">
                <a16:creationId xmlns:a16="http://schemas.microsoft.com/office/drawing/2014/main" id="{87306C98-08DE-DD09-0C88-649968F7EA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3902"/>
          <a:stretch/>
        </p:blipFill>
        <p:spPr>
          <a:xfrm>
            <a:off x="6891191" y="2623306"/>
            <a:ext cx="4892511" cy="3003349"/>
          </a:xfrm>
          <a:prstGeom prst="rect">
            <a:avLst/>
          </a:prstGeom>
          <a:effectLst>
            <a:outerShdw blurRad="50800" dist="38100" dir="2700000" algn="tl" rotWithShape="0">
              <a:prstClr val="black">
                <a:alpha val="40000"/>
              </a:prstClr>
            </a:outerShdw>
          </a:effectLst>
        </p:spPr>
      </p:pic>
      <p:sp>
        <p:nvSpPr>
          <p:cNvPr id="34" name="Tekstvak 33">
            <a:extLst>
              <a:ext uri="{FF2B5EF4-FFF2-40B4-BE49-F238E27FC236}">
                <a16:creationId xmlns:a16="http://schemas.microsoft.com/office/drawing/2014/main" id="{38650C75-1AB8-5694-10EC-7D804E499644}"/>
              </a:ext>
            </a:extLst>
          </p:cNvPr>
          <p:cNvSpPr txBox="1"/>
          <p:nvPr/>
        </p:nvSpPr>
        <p:spPr>
          <a:xfrm>
            <a:off x="7598944" y="4326458"/>
            <a:ext cx="3792138" cy="492443"/>
          </a:xfrm>
          <a:prstGeom prst="rect">
            <a:avLst/>
          </a:prstGeom>
          <a:noFill/>
          <a:effectLst>
            <a:outerShdw sx="1000" sy="1000" algn="tl" rotWithShape="0">
              <a:schemeClr val="tx2"/>
            </a:outerShdw>
          </a:effectLst>
        </p:spPr>
        <p:txBody>
          <a:bodyPr wrap="square">
            <a:spAutoFit/>
          </a:bodyPr>
          <a:lstStyle/>
          <a:p>
            <a:pPr marL="285750" indent="-285750">
              <a:buFont typeface="Wingdings" pitchFamily="2" charset="2"/>
              <a:buChar char="§"/>
            </a:pPr>
            <a:r>
              <a:rPr lang="nl-NL" sz="1300" dirty="0">
                <a:latin typeface="Avenir Book" panose="02000503020000020003" pitchFamily="2" charset="0"/>
              </a:rPr>
              <a:t>Bespreek de onderwerpen vanuit verschillende perspectieven.  </a:t>
            </a:r>
          </a:p>
        </p:txBody>
      </p:sp>
      <p:cxnSp>
        <p:nvCxnSpPr>
          <p:cNvPr id="26" name="Rechte verbindingslijn 25">
            <a:extLst>
              <a:ext uri="{FF2B5EF4-FFF2-40B4-BE49-F238E27FC236}">
                <a16:creationId xmlns:a16="http://schemas.microsoft.com/office/drawing/2014/main" id="{32C476D1-1987-A420-DE3E-148F2E07BC37}"/>
              </a:ext>
            </a:extLst>
          </p:cNvPr>
          <p:cNvCxnSpPr>
            <a:cxnSpLocks/>
          </p:cNvCxnSpPr>
          <p:nvPr/>
        </p:nvCxnSpPr>
        <p:spPr>
          <a:xfrm>
            <a:off x="6065520" y="-109332"/>
            <a:ext cx="0" cy="2504861"/>
          </a:xfrm>
          <a:prstGeom prst="line">
            <a:avLst/>
          </a:prstGeom>
          <a:ln w="666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Afbeelding 9" descr="Afbeelding met schermopname, zwart, zwart-wit, duisternis&#10;&#10;Automatisch gegenereerde beschrijving">
            <a:extLst>
              <a:ext uri="{FF2B5EF4-FFF2-40B4-BE49-F238E27FC236}">
                <a16:creationId xmlns:a16="http://schemas.microsoft.com/office/drawing/2014/main" id="{55300CC1-32FA-06DB-7990-C8A9104BF02B}"/>
              </a:ext>
            </a:extLst>
          </p:cNvPr>
          <p:cNvPicPr>
            <a:picLocks noChangeAspect="1"/>
          </p:cNvPicPr>
          <p:nvPr/>
        </p:nvPicPr>
        <p:blipFill rotWithShape="1">
          <a:blip r:embed="rId4"/>
          <a:srcRect t="24894"/>
          <a:stretch/>
        </p:blipFill>
        <p:spPr>
          <a:xfrm>
            <a:off x="538924" y="4329151"/>
            <a:ext cx="3316524" cy="2528849"/>
          </a:xfrm>
          <a:prstGeom prst="rect">
            <a:avLst/>
          </a:prstGeom>
        </p:spPr>
      </p:pic>
      <p:pic>
        <p:nvPicPr>
          <p:cNvPr id="12" name="Afbeelding 11" descr="Afbeelding met zwart, schermopname, zwart-wit&#10;&#10;Automatisch gegenereerde beschrijving">
            <a:extLst>
              <a:ext uri="{FF2B5EF4-FFF2-40B4-BE49-F238E27FC236}">
                <a16:creationId xmlns:a16="http://schemas.microsoft.com/office/drawing/2014/main" id="{33DED0FA-FFAB-C073-E25B-48DB8F0B69A3}"/>
              </a:ext>
            </a:extLst>
          </p:cNvPr>
          <p:cNvPicPr>
            <a:picLocks noChangeAspect="1"/>
          </p:cNvPicPr>
          <p:nvPr/>
        </p:nvPicPr>
        <p:blipFill rotWithShape="1">
          <a:blip r:embed="rId5"/>
          <a:srcRect l="20523" t="29700" r="20260"/>
          <a:stretch/>
        </p:blipFill>
        <p:spPr>
          <a:xfrm>
            <a:off x="3855447" y="4380991"/>
            <a:ext cx="3530007" cy="2696139"/>
          </a:xfrm>
          <a:prstGeom prst="rect">
            <a:avLst/>
          </a:prstGeom>
        </p:spPr>
      </p:pic>
      <p:pic>
        <p:nvPicPr>
          <p:cNvPr id="14" name="Afbeelding 13" descr="Afbeelding met zwart, duisternis, zwart-wit&#10;&#10;Automatisch gegenereerde beschrijving       ">
            <a:extLst>
              <a:ext uri="{FF2B5EF4-FFF2-40B4-BE49-F238E27FC236}">
                <a16:creationId xmlns:a16="http://schemas.microsoft.com/office/drawing/2014/main" id="{2F481734-593A-4FC8-256F-ED61AF35EAEB}"/>
              </a:ext>
            </a:extLst>
          </p:cNvPr>
          <p:cNvPicPr>
            <a:picLocks noChangeAspect="1"/>
          </p:cNvPicPr>
          <p:nvPr/>
        </p:nvPicPr>
        <p:blipFill rotWithShape="1">
          <a:blip r:embed="rId6"/>
          <a:srcRect l="19817" t="-1" r="20171" b="12308"/>
          <a:stretch/>
        </p:blipFill>
        <p:spPr>
          <a:xfrm rot="489087">
            <a:off x="3894498" y="1293090"/>
            <a:ext cx="3123939" cy="3040159"/>
          </a:xfrm>
          <a:prstGeom prst="rect">
            <a:avLst/>
          </a:prstGeom>
        </p:spPr>
      </p:pic>
      <p:pic>
        <p:nvPicPr>
          <p:cNvPr id="16" name="Afbeelding 15" descr="Afbeelding met zwart, duisternis&#10;&#10;Automatisch gegenereerde beschrijving">
            <a:extLst>
              <a:ext uri="{FF2B5EF4-FFF2-40B4-BE49-F238E27FC236}">
                <a16:creationId xmlns:a16="http://schemas.microsoft.com/office/drawing/2014/main" id="{FB3791E4-3F3F-EAC8-0057-526323AE3BB9}"/>
              </a:ext>
            </a:extLst>
          </p:cNvPr>
          <p:cNvPicPr>
            <a:picLocks noChangeAspect="1"/>
          </p:cNvPicPr>
          <p:nvPr/>
        </p:nvPicPr>
        <p:blipFill rotWithShape="1">
          <a:blip r:embed="rId7"/>
          <a:srcRect l="53580" b="21189"/>
          <a:stretch/>
        </p:blipFill>
        <p:spPr>
          <a:xfrm>
            <a:off x="538924" y="1247966"/>
            <a:ext cx="3690709" cy="3133025"/>
          </a:xfrm>
          <a:prstGeom prst="rect">
            <a:avLst/>
          </a:prstGeom>
        </p:spPr>
      </p:pic>
      <p:sp>
        <p:nvSpPr>
          <p:cNvPr id="18" name="Tekstvak 17">
            <a:extLst>
              <a:ext uri="{FF2B5EF4-FFF2-40B4-BE49-F238E27FC236}">
                <a16:creationId xmlns:a16="http://schemas.microsoft.com/office/drawing/2014/main" id="{CD277B2F-A541-EEDD-A052-F60567BF2AE8}"/>
              </a:ext>
            </a:extLst>
          </p:cNvPr>
          <p:cNvSpPr txBox="1"/>
          <p:nvPr/>
        </p:nvSpPr>
        <p:spPr>
          <a:xfrm>
            <a:off x="1276931" y="2662570"/>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1 </a:t>
            </a:r>
          </a:p>
          <a:p>
            <a:pPr algn="ctr">
              <a:lnSpc>
                <a:spcPct val="150000"/>
              </a:lnSpc>
            </a:pPr>
            <a:r>
              <a:rPr lang="nl-NL" sz="1200" dirty="0">
                <a:latin typeface="Avenir Book" panose="02000503020000020003" pitchFamily="2" charset="0"/>
              </a:rPr>
              <a:t>Oriënteer je op wat jij belangrijk vindt in Nederland en kies een onderwerp.</a:t>
            </a:r>
          </a:p>
        </p:txBody>
      </p:sp>
      <p:sp>
        <p:nvSpPr>
          <p:cNvPr id="19" name="Tekstvak 18">
            <a:extLst>
              <a:ext uri="{FF2B5EF4-FFF2-40B4-BE49-F238E27FC236}">
                <a16:creationId xmlns:a16="http://schemas.microsoft.com/office/drawing/2014/main" id="{4E6BF275-003A-511A-2CC7-D33249ED4522}"/>
              </a:ext>
            </a:extLst>
          </p:cNvPr>
          <p:cNvSpPr txBox="1"/>
          <p:nvPr/>
        </p:nvSpPr>
        <p:spPr>
          <a:xfrm rot="592465">
            <a:off x="4265511" y="2534316"/>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2</a:t>
            </a:r>
          </a:p>
          <a:p>
            <a:pPr algn="ctr">
              <a:lnSpc>
                <a:spcPct val="150000"/>
              </a:lnSpc>
            </a:pPr>
            <a:r>
              <a:rPr lang="nl-NL" sz="1200" dirty="0">
                <a:latin typeface="Avenir Book" panose="02000503020000020003" pitchFamily="2" charset="0"/>
              </a:rPr>
              <a:t>Onderzoek welke grondrechten of wetten bij jouw onderwerp horen.</a:t>
            </a:r>
          </a:p>
        </p:txBody>
      </p:sp>
      <p:sp>
        <p:nvSpPr>
          <p:cNvPr id="20" name="Tekstvak 19">
            <a:extLst>
              <a:ext uri="{FF2B5EF4-FFF2-40B4-BE49-F238E27FC236}">
                <a16:creationId xmlns:a16="http://schemas.microsoft.com/office/drawing/2014/main" id="{C3C6C42B-C075-9D28-3AE5-A8181EBC814F}"/>
              </a:ext>
            </a:extLst>
          </p:cNvPr>
          <p:cNvSpPr txBox="1"/>
          <p:nvPr/>
        </p:nvSpPr>
        <p:spPr>
          <a:xfrm>
            <a:off x="4290381" y="4658944"/>
            <a:ext cx="2031230"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4</a:t>
            </a:r>
          </a:p>
          <a:p>
            <a:pPr algn="ctr">
              <a:lnSpc>
                <a:spcPct val="150000"/>
              </a:lnSpc>
            </a:pPr>
            <a:r>
              <a:rPr lang="nl-NL" sz="1200" dirty="0">
                <a:latin typeface="Avenir Book" panose="02000503020000020003" pitchFamily="2" charset="0"/>
              </a:rPr>
              <a:t>Voer het debat en gebruik je voorbereiding om je tegenstander te verslaan met sterke argumenten.</a:t>
            </a:r>
          </a:p>
        </p:txBody>
      </p:sp>
      <p:sp>
        <p:nvSpPr>
          <p:cNvPr id="24" name="Tekstvak 23">
            <a:extLst>
              <a:ext uri="{FF2B5EF4-FFF2-40B4-BE49-F238E27FC236}">
                <a16:creationId xmlns:a16="http://schemas.microsoft.com/office/drawing/2014/main" id="{112C8A36-D652-C6CE-3446-21270501059B}"/>
              </a:ext>
            </a:extLst>
          </p:cNvPr>
          <p:cNvSpPr txBox="1"/>
          <p:nvPr/>
        </p:nvSpPr>
        <p:spPr>
          <a:xfrm>
            <a:off x="855234" y="4688761"/>
            <a:ext cx="2156792" cy="1677382"/>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3</a:t>
            </a:r>
          </a:p>
          <a:p>
            <a:pPr algn="ctr">
              <a:lnSpc>
                <a:spcPct val="150000"/>
              </a:lnSpc>
            </a:pPr>
            <a:r>
              <a:rPr lang="nl-NL" sz="1200" dirty="0">
                <a:latin typeface="Avenir Book" panose="02000503020000020003" pitchFamily="2" charset="0"/>
              </a:rPr>
              <a:t>Vergelijk partijstandpunten en verzamel argumenten voor én tegen jouw onderwerp.</a:t>
            </a:r>
          </a:p>
          <a:p>
            <a:pPr algn="ctr"/>
            <a:endParaRPr lang="nl-NL" sz="1300" dirty="0"/>
          </a:p>
        </p:txBody>
      </p:sp>
      <p:pic>
        <p:nvPicPr>
          <p:cNvPr id="29" name="Afbeelding 28" descr="Afbeelding met schermopname, zwart&#10;&#10;Automatisch gegenereerde beschrijving">
            <a:extLst>
              <a:ext uri="{FF2B5EF4-FFF2-40B4-BE49-F238E27FC236}">
                <a16:creationId xmlns:a16="http://schemas.microsoft.com/office/drawing/2014/main" id="{3E25A921-02C6-C5D6-C94A-00D4E41A45DC}"/>
              </a:ext>
            </a:extLst>
          </p:cNvPr>
          <p:cNvPicPr>
            <a:picLocks noChangeAspect="1"/>
          </p:cNvPicPr>
          <p:nvPr/>
        </p:nvPicPr>
        <p:blipFill>
          <a:blip r:embed="rId8"/>
          <a:stretch>
            <a:fillRect/>
          </a:stretch>
        </p:blipFill>
        <p:spPr>
          <a:xfrm>
            <a:off x="4154145" y="4615686"/>
            <a:ext cx="2219103" cy="1660179"/>
          </a:xfrm>
          <a:prstGeom prst="rect">
            <a:avLst/>
          </a:prstGeom>
        </p:spPr>
      </p:pic>
      <p:pic>
        <p:nvPicPr>
          <p:cNvPr id="30" name="Afbeelding 29" descr="Afbeelding met schermopname, zwart&#10;&#10;Automatisch gegenereerde beschrijving">
            <a:extLst>
              <a:ext uri="{FF2B5EF4-FFF2-40B4-BE49-F238E27FC236}">
                <a16:creationId xmlns:a16="http://schemas.microsoft.com/office/drawing/2014/main" id="{CE58E42E-8AC4-275F-4E79-5DC6DAB4364E}"/>
              </a:ext>
            </a:extLst>
          </p:cNvPr>
          <p:cNvPicPr>
            <a:picLocks noChangeAspect="1"/>
          </p:cNvPicPr>
          <p:nvPr/>
        </p:nvPicPr>
        <p:blipFill>
          <a:blip r:embed="rId8"/>
          <a:stretch>
            <a:fillRect/>
          </a:stretch>
        </p:blipFill>
        <p:spPr>
          <a:xfrm>
            <a:off x="655704" y="4539364"/>
            <a:ext cx="2485061" cy="1892644"/>
          </a:xfrm>
          <a:prstGeom prst="rect">
            <a:avLst/>
          </a:prstGeom>
        </p:spPr>
      </p:pic>
      <p:grpSp>
        <p:nvGrpSpPr>
          <p:cNvPr id="2" name="Groep 1">
            <a:extLst>
              <a:ext uri="{FF2B5EF4-FFF2-40B4-BE49-F238E27FC236}">
                <a16:creationId xmlns:a16="http://schemas.microsoft.com/office/drawing/2014/main" id="{1F3A8D00-93F6-D90A-E4EB-D9CF1100927E}"/>
              </a:ext>
            </a:extLst>
          </p:cNvPr>
          <p:cNvGrpSpPr/>
          <p:nvPr/>
        </p:nvGrpSpPr>
        <p:grpSpPr>
          <a:xfrm>
            <a:off x="6271093" y="1038911"/>
            <a:ext cx="5185612" cy="1802811"/>
            <a:chOff x="6271093" y="587142"/>
            <a:chExt cx="5185612" cy="1802811"/>
          </a:xfrm>
        </p:grpSpPr>
        <p:pic>
          <p:nvPicPr>
            <p:cNvPr id="3" name="Afbeelding 2">
              <a:extLst>
                <a:ext uri="{FF2B5EF4-FFF2-40B4-BE49-F238E27FC236}">
                  <a16:creationId xmlns:a16="http://schemas.microsoft.com/office/drawing/2014/main" id="{038E2554-D5F2-33AB-2C57-E1576048911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7708D28D-758B-9F8E-0D4F-50CF885309B6}"/>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VOORBEREIDING LES 4</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2E2B56DC-0527-5E49-A0B4-78BBA739E60A}"/>
                </a:ext>
              </a:extLst>
            </p:cNvPr>
            <p:cNvSpPr txBox="1"/>
            <p:nvPr/>
          </p:nvSpPr>
          <p:spPr>
            <a:xfrm>
              <a:off x="7218189" y="1153378"/>
              <a:ext cx="4238516" cy="1236575"/>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dirty="0">
                  <a:solidFill>
                    <a:schemeClr val="bg1"/>
                  </a:solidFill>
                  <a:latin typeface="Avenir Book" panose="02000503020000020003" pitchFamily="2" charset="0"/>
                </a:rPr>
                <a:t>In les 4 voer je een debat over een onderwerp dat jij belangrijk vindt. In de komende lessen bereid je dat stap voor stap voor. </a:t>
              </a:r>
              <a:endParaRPr lang="nl-NL" sz="1300" b="0" i="0" dirty="0">
                <a:solidFill>
                  <a:schemeClr val="bg1"/>
                </a:solidFill>
                <a:latin typeface="Avenir Book" panose="02000503020000020003" pitchFamily="2" charset="0"/>
                <a:ea typeface="Roboto Light" panose="02000000000000000000" pitchFamily="2" charset="0"/>
              </a:endParaRPr>
            </a:p>
          </p:txBody>
        </p:sp>
      </p:grpSp>
      <p:sp>
        <p:nvSpPr>
          <p:cNvPr id="6" name="Ovaal 5">
            <a:extLst>
              <a:ext uri="{FF2B5EF4-FFF2-40B4-BE49-F238E27FC236}">
                <a16:creationId xmlns:a16="http://schemas.microsoft.com/office/drawing/2014/main" id="{58A4B99C-A84D-3009-8E1F-7396041ADF35}"/>
              </a:ext>
            </a:extLst>
          </p:cNvPr>
          <p:cNvSpPr/>
          <p:nvPr/>
        </p:nvSpPr>
        <p:spPr>
          <a:xfrm>
            <a:off x="5870518" y="1071279"/>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8" name="Graphic 7" descr="Megafoon met effen opvulling">
            <a:extLst>
              <a:ext uri="{FF2B5EF4-FFF2-40B4-BE49-F238E27FC236}">
                <a16:creationId xmlns:a16="http://schemas.microsoft.com/office/drawing/2014/main" id="{ED0F24A4-24CE-9E87-6BB7-C346EB906CD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94936" y="1080195"/>
            <a:ext cx="347163" cy="347163"/>
          </a:xfrm>
          <a:prstGeom prst="rect">
            <a:avLst/>
          </a:prstGeom>
        </p:spPr>
      </p:pic>
      <p:pic>
        <p:nvPicPr>
          <p:cNvPr id="28" name="Afbeelding 27" descr="Afbeelding met schermopname, zwart&#10;&#10;Automatisch gegenereerde beschrijving">
            <a:extLst>
              <a:ext uri="{FF2B5EF4-FFF2-40B4-BE49-F238E27FC236}">
                <a16:creationId xmlns:a16="http://schemas.microsoft.com/office/drawing/2014/main" id="{203D13B0-BDEE-6D78-321A-D02F954B6542}"/>
              </a:ext>
            </a:extLst>
          </p:cNvPr>
          <p:cNvPicPr>
            <a:picLocks noChangeAspect="1"/>
          </p:cNvPicPr>
          <p:nvPr/>
        </p:nvPicPr>
        <p:blipFill>
          <a:blip r:embed="rId8"/>
          <a:stretch>
            <a:fillRect/>
          </a:stretch>
        </p:blipFill>
        <p:spPr>
          <a:xfrm>
            <a:off x="1102509" y="2623306"/>
            <a:ext cx="2133309" cy="1625350"/>
          </a:xfrm>
          <a:prstGeom prst="rect">
            <a:avLst/>
          </a:prstGeom>
        </p:spPr>
      </p:pic>
      <p:sp>
        <p:nvSpPr>
          <p:cNvPr id="7" name="TextBox 2">
            <a:extLst>
              <a:ext uri="{FF2B5EF4-FFF2-40B4-BE49-F238E27FC236}">
                <a16:creationId xmlns:a16="http://schemas.microsoft.com/office/drawing/2014/main" id="{3564877C-CE41-E502-A32E-1D27565CD3D4}"/>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 name="TextBox 1">
            <a:extLst>
              <a:ext uri="{FF2B5EF4-FFF2-40B4-BE49-F238E27FC236}">
                <a16:creationId xmlns:a16="http://schemas.microsoft.com/office/drawing/2014/main" id="{ED4CBC98-7FEB-EA08-B88C-CD9543F199F3}"/>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
        <p:nvSpPr>
          <p:cNvPr id="15" name="Tekstvak 14">
            <a:extLst>
              <a:ext uri="{FF2B5EF4-FFF2-40B4-BE49-F238E27FC236}">
                <a16:creationId xmlns:a16="http://schemas.microsoft.com/office/drawing/2014/main" id="{AC56808C-18F6-76D8-8C96-4192C1CDE824}"/>
              </a:ext>
            </a:extLst>
          </p:cNvPr>
          <p:cNvSpPr txBox="1"/>
          <p:nvPr/>
        </p:nvSpPr>
        <p:spPr>
          <a:xfrm>
            <a:off x="7560671" y="3750559"/>
            <a:ext cx="3792139" cy="441468"/>
          </a:xfrm>
          <a:prstGeom prst="rect">
            <a:avLst/>
          </a:prstGeom>
          <a:noFill/>
          <a:effectLst>
            <a:outerShdw sx="1000" sy="1000" algn="tl" rotWithShape="0">
              <a:schemeClr val="tx2"/>
            </a:outerShdw>
          </a:effectLst>
        </p:spPr>
        <p:txBody>
          <a:bodyPr wrap="square">
            <a:spAutoFit/>
          </a:bodyPr>
          <a:lstStyle/>
          <a:p>
            <a:pPr marL="285750" indent="-285750">
              <a:lnSpc>
                <a:spcPct val="200000"/>
              </a:lnSpc>
              <a:buFont typeface="Wingdings" pitchFamily="2" charset="2"/>
              <a:buChar char="§"/>
            </a:pPr>
            <a:r>
              <a:rPr lang="nl-NL" sz="1300" dirty="0">
                <a:latin typeface="Avenir Book" panose="02000503020000020003" pitchFamily="2" charset="0"/>
              </a:rPr>
              <a:t>Verdeel de klas in groepen van 3-4.</a:t>
            </a:r>
          </a:p>
        </p:txBody>
      </p:sp>
      <p:sp>
        <p:nvSpPr>
          <p:cNvPr id="21" name="Tekstvak 20">
            <a:extLst>
              <a:ext uri="{FF2B5EF4-FFF2-40B4-BE49-F238E27FC236}">
                <a16:creationId xmlns:a16="http://schemas.microsoft.com/office/drawing/2014/main" id="{510315C6-6A83-F4B1-62F4-C70C83374D54}"/>
              </a:ext>
            </a:extLst>
          </p:cNvPr>
          <p:cNvSpPr txBox="1"/>
          <p:nvPr/>
        </p:nvSpPr>
        <p:spPr>
          <a:xfrm>
            <a:off x="7560671" y="3333705"/>
            <a:ext cx="6157354" cy="429733"/>
          </a:xfrm>
          <a:prstGeom prst="rect">
            <a:avLst/>
          </a:prstGeom>
          <a:noFill/>
          <a:effectLst>
            <a:outerShdw sx="1000" sy="1000" algn="tl" rotWithShape="0">
              <a:schemeClr val="tx2"/>
            </a:outerShdw>
          </a:effectLst>
        </p:spPr>
        <p:txBody>
          <a:bodyPr wrap="square">
            <a:spAutoFit/>
          </a:bodyPr>
          <a:lstStyle/>
          <a:p>
            <a:pPr>
              <a:lnSpc>
                <a:spcPct val="150000"/>
              </a:lnSpc>
            </a:pPr>
            <a:r>
              <a:rPr lang="nl-NL" sz="1600" b="1" spc="300" dirty="0">
                <a:latin typeface="Avenir Book" panose="02000503020000020003" pitchFamily="2" charset="0"/>
              </a:rPr>
              <a:t>ZO DOE JE DAT</a:t>
            </a:r>
          </a:p>
        </p:txBody>
      </p:sp>
      <p:sp>
        <p:nvSpPr>
          <p:cNvPr id="23" name="Tekstvak 22">
            <a:extLst>
              <a:ext uri="{FF2B5EF4-FFF2-40B4-BE49-F238E27FC236}">
                <a16:creationId xmlns:a16="http://schemas.microsoft.com/office/drawing/2014/main" id="{9772ABFB-D670-BED1-6BB1-22383D027618}"/>
              </a:ext>
            </a:extLst>
          </p:cNvPr>
          <p:cNvSpPr txBox="1"/>
          <p:nvPr/>
        </p:nvSpPr>
        <p:spPr>
          <a:xfrm>
            <a:off x="7598944" y="4953332"/>
            <a:ext cx="3792138" cy="492443"/>
          </a:xfrm>
          <a:prstGeom prst="rect">
            <a:avLst/>
          </a:prstGeom>
          <a:noFill/>
          <a:effectLst>
            <a:outerShdw sx="1000" sy="1000" algn="tl" rotWithShape="0">
              <a:schemeClr val="tx2"/>
            </a:outerShdw>
          </a:effectLst>
        </p:spPr>
        <p:txBody>
          <a:bodyPr wrap="square">
            <a:spAutoFit/>
          </a:bodyPr>
          <a:lstStyle/>
          <a:p>
            <a:pPr marL="285750" indent="-285750">
              <a:buFont typeface="Wingdings" pitchFamily="2" charset="2"/>
              <a:buChar char="§"/>
            </a:pPr>
            <a:r>
              <a:rPr lang="nl-NL" sz="1300" dirty="0">
                <a:latin typeface="Avenir Book" panose="02000503020000020003" pitchFamily="2" charset="0"/>
              </a:rPr>
              <a:t>Noteer de rechten die bij jouw onderwerp horen. </a:t>
            </a:r>
          </a:p>
        </p:txBody>
      </p:sp>
    </p:spTree>
    <p:extLst>
      <p:ext uri="{BB962C8B-B14F-4D97-AF65-F5344CB8AC3E}">
        <p14:creationId xmlns:p14="http://schemas.microsoft.com/office/powerpoint/2010/main" val="736658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par>
                                <p:cTn id="11" presetID="9"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ssolv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ep 52">
            <a:extLst>
              <a:ext uri="{FF2B5EF4-FFF2-40B4-BE49-F238E27FC236}">
                <a16:creationId xmlns:a16="http://schemas.microsoft.com/office/drawing/2014/main" id="{06460743-7622-0DBB-7D9A-090D4604C2C4}"/>
              </a:ext>
            </a:extLst>
          </p:cNvPr>
          <p:cNvGrpSpPr/>
          <p:nvPr/>
        </p:nvGrpSpPr>
        <p:grpSpPr>
          <a:xfrm>
            <a:off x="6261154" y="700974"/>
            <a:ext cx="5185612" cy="1804030"/>
            <a:chOff x="6271093" y="587142"/>
            <a:chExt cx="5185612" cy="1804030"/>
          </a:xfrm>
        </p:grpSpPr>
        <p:pic>
          <p:nvPicPr>
            <p:cNvPr id="54" name="Afbeelding 53">
              <a:extLst>
                <a:ext uri="{FF2B5EF4-FFF2-40B4-BE49-F238E27FC236}">
                  <a16:creationId xmlns:a16="http://schemas.microsoft.com/office/drawing/2014/main" id="{E9D87911-BFA0-1CAA-658E-BBB3CDFB32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55" name="TextBox 18">
              <a:extLst>
                <a:ext uri="{FF2B5EF4-FFF2-40B4-BE49-F238E27FC236}">
                  <a16:creationId xmlns:a16="http://schemas.microsoft.com/office/drawing/2014/main" id="{B56BF94F-71A1-1991-EDC4-B49AB56BA0D4}"/>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MAAK GROEPEN</a:t>
              </a:r>
              <a:endParaRPr lang="en-NL" sz="1600">
                <a:solidFill>
                  <a:schemeClr val="bg1"/>
                </a:solidFill>
                <a:latin typeface="Avenir Light" panose="020B0402020203020204" pitchFamily="34" charset="77"/>
                <a:ea typeface="Roboto Light" panose="02000000000000000000" pitchFamily="2" charset="0"/>
              </a:endParaRPr>
            </a:p>
          </p:txBody>
        </p:sp>
        <p:sp>
          <p:nvSpPr>
            <p:cNvPr id="56" name="Tekstvak 55">
              <a:extLst>
                <a:ext uri="{FF2B5EF4-FFF2-40B4-BE49-F238E27FC236}">
                  <a16:creationId xmlns:a16="http://schemas.microsoft.com/office/drawing/2014/main" id="{43BAE56E-DD0B-E337-6D90-CCA8FC4842CE}"/>
                </a:ext>
              </a:extLst>
            </p:cNvPr>
            <p:cNvSpPr txBox="1"/>
            <p:nvPr/>
          </p:nvSpPr>
          <p:spPr>
            <a:xfrm>
              <a:off x="6619461" y="1153378"/>
              <a:ext cx="4837244" cy="123779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0" dirty="0">
                  <a:solidFill>
                    <a:schemeClr val="bg1"/>
                  </a:solidFill>
                  <a:latin typeface="Avenir Book" panose="02000503020000020003" pitchFamily="2" charset="0"/>
                  <a:ea typeface="Roboto Light" panose="02000000000000000000" pitchFamily="2" charset="0"/>
                </a:rPr>
                <a:t>Maak gro</a:t>
              </a:r>
              <a:r>
                <a:rPr lang="nl-NL" sz="1300" dirty="0">
                  <a:solidFill>
                    <a:schemeClr val="bg1"/>
                  </a:solidFill>
                  <a:latin typeface="Avenir Book" panose="02000503020000020003" pitchFamily="2" charset="0"/>
                  <a:ea typeface="Roboto Light" panose="02000000000000000000" pitchFamily="2" charset="0"/>
                </a:rPr>
                <a:t>epen van 3-4 en zet de tafeltjes tegen elkaar. het maakt niet uit als jullie niet hetzelfde onderwerp hebben gekozen. </a:t>
              </a:r>
              <a:endParaRPr lang="nl-NL" sz="1300" b="0" dirty="0">
                <a:solidFill>
                  <a:schemeClr val="bg1"/>
                </a:solidFill>
                <a:latin typeface="Avenir Book" panose="02000503020000020003" pitchFamily="2" charset="0"/>
                <a:ea typeface="Roboto Light" panose="02000000000000000000" pitchFamily="2" charset="0"/>
              </a:endParaRPr>
            </a:p>
          </p:txBody>
        </p:sp>
      </p:grpSp>
      <p:sp>
        <p:nvSpPr>
          <p:cNvPr id="57" name="Ovaal 56">
            <a:extLst>
              <a:ext uri="{FF2B5EF4-FFF2-40B4-BE49-F238E27FC236}">
                <a16:creationId xmlns:a16="http://schemas.microsoft.com/office/drawing/2014/main" id="{1F391A06-26F7-F1CB-1E57-D9B2230680E8}"/>
              </a:ext>
            </a:extLst>
          </p:cNvPr>
          <p:cNvSpPr/>
          <p:nvPr/>
        </p:nvSpPr>
        <p:spPr>
          <a:xfrm>
            <a:off x="5860579" y="733342"/>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58" name="Graphic 57" descr="Megafoon met effen opvulling">
            <a:extLst>
              <a:ext uri="{FF2B5EF4-FFF2-40B4-BE49-F238E27FC236}">
                <a16:creationId xmlns:a16="http://schemas.microsoft.com/office/drawing/2014/main" id="{2D4EA6A1-8067-B698-8190-32D49966D0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84997" y="742258"/>
            <a:ext cx="347163" cy="347163"/>
          </a:xfrm>
          <a:prstGeom prst="rect">
            <a:avLst/>
          </a:prstGeom>
        </p:spPr>
      </p:pic>
      <p:sp>
        <p:nvSpPr>
          <p:cNvPr id="5" name="TextBox 1">
            <a:extLst>
              <a:ext uri="{FF2B5EF4-FFF2-40B4-BE49-F238E27FC236}">
                <a16:creationId xmlns:a16="http://schemas.microsoft.com/office/drawing/2014/main" id="{42C371B6-BB61-3288-A69F-DBFD3CCBABC6}"/>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grpSp>
        <p:nvGrpSpPr>
          <p:cNvPr id="8" name="Groep 7">
            <a:extLst>
              <a:ext uri="{FF2B5EF4-FFF2-40B4-BE49-F238E27FC236}">
                <a16:creationId xmlns:a16="http://schemas.microsoft.com/office/drawing/2014/main" id="{DE491C02-97EB-3BB5-6F7A-61688E2AC203}"/>
              </a:ext>
            </a:extLst>
          </p:cNvPr>
          <p:cNvGrpSpPr/>
          <p:nvPr/>
        </p:nvGrpSpPr>
        <p:grpSpPr>
          <a:xfrm>
            <a:off x="467990" y="2755558"/>
            <a:ext cx="3564323" cy="1884514"/>
            <a:chOff x="467990" y="2308301"/>
            <a:chExt cx="3564323" cy="1884514"/>
          </a:xfrm>
        </p:grpSpPr>
        <p:pic>
          <p:nvPicPr>
            <p:cNvPr id="9" name="Afbeelding 8" descr="Afbeelding met ontvangst&#10;&#10;Beschrijving automatisch gegenereerd met gemiddelde betrouwbaarheid">
              <a:extLst>
                <a:ext uri="{FF2B5EF4-FFF2-40B4-BE49-F238E27FC236}">
                  <a16:creationId xmlns:a16="http://schemas.microsoft.com/office/drawing/2014/main" id="{4AD3CB78-79D6-6B00-B33F-42F796826EB1}"/>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467990" y="2308301"/>
              <a:ext cx="3564323" cy="1884514"/>
            </a:xfrm>
            <a:prstGeom prst="rect">
              <a:avLst/>
            </a:prstGeom>
            <a:effectLst>
              <a:outerShdw blurRad="50800" dist="38100" dir="2700000" algn="tl" rotWithShape="0">
                <a:prstClr val="black">
                  <a:alpha val="40000"/>
                </a:prstClr>
              </a:outerShdw>
            </a:effectLst>
          </p:spPr>
        </p:pic>
        <p:pic>
          <p:nvPicPr>
            <p:cNvPr id="10" name="Graphic 9" descr="Hart met effen opvulling">
              <a:extLst>
                <a:ext uri="{FF2B5EF4-FFF2-40B4-BE49-F238E27FC236}">
                  <a16:creationId xmlns:a16="http://schemas.microsoft.com/office/drawing/2014/main" id="{E67456DF-BAEA-40CB-137A-4D9588BBC9F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5089" y="2415851"/>
              <a:ext cx="610002" cy="610002"/>
            </a:xfrm>
            <a:prstGeom prst="rect">
              <a:avLst/>
            </a:prstGeom>
          </p:spPr>
        </p:pic>
        <p:sp>
          <p:nvSpPr>
            <p:cNvPr id="11" name="Tekstvak 10">
              <a:extLst>
                <a:ext uri="{FF2B5EF4-FFF2-40B4-BE49-F238E27FC236}">
                  <a16:creationId xmlns:a16="http://schemas.microsoft.com/office/drawing/2014/main" id="{21AE3260-C7DE-6BDF-8462-E9FA2FFABABB}"/>
                </a:ext>
              </a:extLst>
            </p:cNvPr>
            <p:cNvSpPr txBox="1"/>
            <p:nvPr/>
          </p:nvSpPr>
          <p:spPr>
            <a:xfrm>
              <a:off x="819963" y="2398087"/>
              <a:ext cx="2196985"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ZORG EN WELZIJN</a:t>
              </a:r>
            </a:p>
          </p:txBody>
        </p:sp>
        <p:sp>
          <p:nvSpPr>
            <p:cNvPr id="12" name="Tekstvak 11">
              <a:extLst>
                <a:ext uri="{FF2B5EF4-FFF2-40B4-BE49-F238E27FC236}">
                  <a16:creationId xmlns:a16="http://schemas.microsoft.com/office/drawing/2014/main" id="{95F0BDD0-F1E8-AE83-C7FF-67E6FB9F313A}"/>
                </a:ext>
              </a:extLst>
            </p:cNvPr>
            <p:cNvSpPr txBox="1"/>
            <p:nvPr/>
          </p:nvSpPr>
          <p:spPr>
            <a:xfrm>
              <a:off x="723627" y="3016586"/>
              <a:ext cx="3033366"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jongeren beter helpen bij mentale problemen, ook als dat meer belasting kost.</a:t>
              </a:r>
            </a:p>
          </p:txBody>
        </p:sp>
      </p:grpSp>
      <p:grpSp>
        <p:nvGrpSpPr>
          <p:cNvPr id="13" name="Groep 12">
            <a:extLst>
              <a:ext uri="{FF2B5EF4-FFF2-40B4-BE49-F238E27FC236}">
                <a16:creationId xmlns:a16="http://schemas.microsoft.com/office/drawing/2014/main" id="{4AB3F599-6BD6-605A-39F7-49F0DF724D2B}"/>
              </a:ext>
            </a:extLst>
          </p:cNvPr>
          <p:cNvGrpSpPr/>
          <p:nvPr/>
        </p:nvGrpSpPr>
        <p:grpSpPr>
          <a:xfrm>
            <a:off x="4371751" y="2755558"/>
            <a:ext cx="3564323" cy="1884514"/>
            <a:chOff x="4371751" y="2308301"/>
            <a:chExt cx="3564323" cy="1884514"/>
          </a:xfrm>
        </p:grpSpPr>
        <p:pic>
          <p:nvPicPr>
            <p:cNvPr id="14" name="Afbeelding 13" descr="Afbeelding met ontvangst&#10;&#10;Beschrijving automatisch gegenereerd met gemiddelde betrouwbaarheid">
              <a:extLst>
                <a:ext uri="{FF2B5EF4-FFF2-40B4-BE49-F238E27FC236}">
                  <a16:creationId xmlns:a16="http://schemas.microsoft.com/office/drawing/2014/main" id="{1390C77C-479E-9B8C-30B9-9140B6303922}"/>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71751" y="2308301"/>
              <a:ext cx="3564323" cy="1884514"/>
            </a:xfrm>
            <a:prstGeom prst="rect">
              <a:avLst/>
            </a:prstGeom>
            <a:effectLst>
              <a:outerShdw blurRad="50800" dist="38100" dir="2700000" algn="tl" rotWithShape="0">
                <a:prstClr val="black">
                  <a:alpha val="40000"/>
                </a:prstClr>
              </a:outerShdw>
            </a:effectLst>
          </p:spPr>
        </p:pic>
        <p:pic>
          <p:nvPicPr>
            <p:cNvPr id="15" name="Graphic 14" descr="Boeken met effen opvulling">
              <a:extLst>
                <a:ext uri="{FF2B5EF4-FFF2-40B4-BE49-F238E27FC236}">
                  <a16:creationId xmlns:a16="http://schemas.microsoft.com/office/drawing/2014/main" id="{5FA289A4-A1AA-329A-DAA9-6C90DC5CF3A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4428850" y="2415851"/>
              <a:ext cx="610002" cy="610002"/>
            </a:xfrm>
            <a:prstGeom prst="rect">
              <a:avLst/>
            </a:prstGeom>
          </p:spPr>
        </p:pic>
        <p:sp>
          <p:nvSpPr>
            <p:cNvPr id="16" name="Tekstvak 15">
              <a:extLst>
                <a:ext uri="{FF2B5EF4-FFF2-40B4-BE49-F238E27FC236}">
                  <a16:creationId xmlns:a16="http://schemas.microsoft.com/office/drawing/2014/main" id="{7581D5DA-5904-411E-E862-C46C12529084}"/>
                </a:ext>
              </a:extLst>
            </p:cNvPr>
            <p:cNvSpPr txBox="1"/>
            <p:nvPr/>
          </p:nvSpPr>
          <p:spPr>
            <a:xfrm>
              <a:off x="4723724" y="2398087"/>
              <a:ext cx="2744699"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ONDERWIJS EN KANSEN</a:t>
              </a:r>
            </a:p>
          </p:txBody>
        </p:sp>
        <p:sp>
          <p:nvSpPr>
            <p:cNvPr id="17" name="Tekstvak 16">
              <a:extLst>
                <a:ext uri="{FF2B5EF4-FFF2-40B4-BE49-F238E27FC236}">
                  <a16:creationId xmlns:a16="http://schemas.microsoft.com/office/drawing/2014/main" id="{0E5F77E3-7FFA-16EE-D7AE-9032B3207983}"/>
                </a:ext>
              </a:extLst>
            </p:cNvPr>
            <p:cNvSpPr txBox="1"/>
            <p:nvPr/>
          </p:nvSpPr>
          <p:spPr>
            <a:xfrm>
              <a:off x="4608509" y="3085627"/>
              <a:ext cx="3213587" cy="366447"/>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Studeren moet weer gratis worden.</a:t>
              </a:r>
            </a:p>
          </p:txBody>
        </p:sp>
      </p:grpSp>
      <p:grpSp>
        <p:nvGrpSpPr>
          <p:cNvPr id="18" name="Groep 17">
            <a:extLst>
              <a:ext uri="{FF2B5EF4-FFF2-40B4-BE49-F238E27FC236}">
                <a16:creationId xmlns:a16="http://schemas.microsoft.com/office/drawing/2014/main" id="{5A786585-7C57-D8D4-9C74-CFD2737B80E2}"/>
              </a:ext>
            </a:extLst>
          </p:cNvPr>
          <p:cNvGrpSpPr/>
          <p:nvPr/>
        </p:nvGrpSpPr>
        <p:grpSpPr>
          <a:xfrm>
            <a:off x="8112177" y="2755558"/>
            <a:ext cx="3564323" cy="1884514"/>
            <a:chOff x="8112177" y="2308301"/>
            <a:chExt cx="3564323" cy="1884514"/>
          </a:xfrm>
        </p:grpSpPr>
        <p:pic>
          <p:nvPicPr>
            <p:cNvPr id="19" name="Afbeelding 18" descr="Afbeelding met ontvangst&#10;&#10;Beschrijving automatisch gegenereerd met gemiddelde betrouwbaarheid">
              <a:extLst>
                <a:ext uri="{FF2B5EF4-FFF2-40B4-BE49-F238E27FC236}">
                  <a16:creationId xmlns:a16="http://schemas.microsoft.com/office/drawing/2014/main" id="{129063B7-560F-C4DC-A04F-0EABF83FAEF1}"/>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12177" y="2308301"/>
              <a:ext cx="3564323" cy="1884514"/>
            </a:xfrm>
            <a:prstGeom prst="rect">
              <a:avLst/>
            </a:prstGeom>
            <a:effectLst>
              <a:outerShdw blurRad="50800" dist="38100" dir="2700000" algn="tl" rotWithShape="0">
                <a:prstClr val="black">
                  <a:alpha val="40000"/>
                </a:prstClr>
              </a:outerShdw>
            </a:effectLst>
          </p:spPr>
        </p:pic>
        <p:pic>
          <p:nvPicPr>
            <p:cNvPr id="20" name="Graphic 19" descr="Aarde met effen opvulling">
              <a:extLst>
                <a:ext uri="{FF2B5EF4-FFF2-40B4-BE49-F238E27FC236}">
                  <a16:creationId xmlns:a16="http://schemas.microsoft.com/office/drawing/2014/main" id="{BB62F4AA-011E-1CD0-82CB-CFFF5B2E994D}"/>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8169276" y="2415851"/>
              <a:ext cx="610002" cy="610002"/>
            </a:xfrm>
            <a:prstGeom prst="rect">
              <a:avLst/>
            </a:prstGeom>
          </p:spPr>
        </p:pic>
        <p:sp>
          <p:nvSpPr>
            <p:cNvPr id="21" name="Tekstvak 20">
              <a:extLst>
                <a:ext uri="{FF2B5EF4-FFF2-40B4-BE49-F238E27FC236}">
                  <a16:creationId xmlns:a16="http://schemas.microsoft.com/office/drawing/2014/main" id="{4D616AF4-D5B8-D7DE-D8FC-9E7669B2A242}"/>
                </a:ext>
              </a:extLst>
            </p:cNvPr>
            <p:cNvSpPr txBox="1"/>
            <p:nvPr/>
          </p:nvSpPr>
          <p:spPr>
            <a:xfrm>
              <a:off x="8464150" y="2398087"/>
              <a:ext cx="2448400"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KLIMAAT EN NATUUR</a:t>
              </a:r>
            </a:p>
          </p:txBody>
        </p:sp>
        <p:sp>
          <p:nvSpPr>
            <p:cNvPr id="22" name="Tekstvak 21">
              <a:extLst>
                <a:ext uri="{FF2B5EF4-FFF2-40B4-BE49-F238E27FC236}">
                  <a16:creationId xmlns:a16="http://schemas.microsoft.com/office/drawing/2014/main" id="{2961D2AA-F6D8-2F4C-944E-0309489FF4AC}"/>
                </a:ext>
              </a:extLst>
            </p:cNvPr>
            <p:cNvSpPr txBox="1"/>
            <p:nvPr/>
          </p:nvSpPr>
          <p:spPr>
            <a:xfrm>
              <a:off x="8389099" y="3115639"/>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Vliegen binnen Europa moet worden verboden.</a:t>
              </a:r>
            </a:p>
          </p:txBody>
        </p:sp>
      </p:grpSp>
      <p:grpSp>
        <p:nvGrpSpPr>
          <p:cNvPr id="23" name="Groep 22">
            <a:extLst>
              <a:ext uri="{FF2B5EF4-FFF2-40B4-BE49-F238E27FC236}">
                <a16:creationId xmlns:a16="http://schemas.microsoft.com/office/drawing/2014/main" id="{5AD8CC1C-16DA-E2F2-A264-7B7A7E48CAFC}"/>
              </a:ext>
            </a:extLst>
          </p:cNvPr>
          <p:cNvGrpSpPr/>
          <p:nvPr/>
        </p:nvGrpSpPr>
        <p:grpSpPr>
          <a:xfrm>
            <a:off x="8106528" y="4839887"/>
            <a:ext cx="3564323" cy="1884514"/>
            <a:chOff x="8106528" y="4392630"/>
            <a:chExt cx="3564323" cy="1884514"/>
          </a:xfrm>
        </p:grpSpPr>
        <p:pic>
          <p:nvPicPr>
            <p:cNvPr id="24" name="Afbeelding 23" descr="Afbeelding met ontvangst&#10;&#10;Beschrijving automatisch gegenereerd met gemiddelde betrouwbaarheid">
              <a:extLst>
                <a:ext uri="{FF2B5EF4-FFF2-40B4-BE49-F238E27FC236}">
                  <a16:creationId xmlns:a16="http://schemas.microsoft.com/office/drawing/2014/main" id="{2546EB2C-BECD-5D2E-7002-D3CA2FDEC5B1}"/>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06528" y="4392630"/>
              <a:ext cx="3564323" cy="1884514"/>
            </a:xfrm>
            <a:prstGeom prst="rect">
              <a:avLst/>
            </a:prstGeom>
            <a:effectLst>
              <a:outerShdw blurRad="50800" dist="38100" dir="2700000" algn="tl" rotWithShape="0">
                <a:prstClr val="black">
                  <a:alpha val="40000"/>
                </a:prstClr>
              </a:outerShdw>
            </a:effectLst>
          </p:spPr>
        </p:pic>
        <p:pic>
          <p:nvPicPr>
            <p:cNvPr id="25" name="Graphic 24" descr="Introductiepagina met effen opvulling">
              <a:extLst>
                <a:ext uri="{FF2B5EF4-FFF2-40B4-BE49-F238E27FC236}">
                  <a16:creationId xmlns:a16="http://schemas.microsoft.com/office/drawing/2014/main" id="{24A51119-D6A5-FAB0-8A32-31A41BAB6F5A}"/>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8163627" y="4500180"/>
              <a:ext cx="610002" cy="610002"/>
            </a:xfrm>
            <a:prstGeom prst="rect">
              <a:avLst/>
            </a:prstGeom>
          </p:spPr>
        </p:pic>
        <p:sp>
          <p:nvSpPr>
            <p:cNvPr id="26" name="Tekstvak 25">
              <a:extLst>
                <a:ext uri="{FF2B5EF4-FFF2-40B4-BE49-F238E27FC236}">
                  <a16:creationId xmlns:a16="http://schemas.microsoft.com/office/drawing/2014/main" id="{51226CEC-496A-7EF8-11BA-46EE058DA98E}"/>
                </a:ext>
              </a:extLst>
            </p:cNvPr>
            <p:cNvSpPr txBox="1"/>
            <p:nvPr/>
          </p:nvSpPr>
          <p:spPr>
            <a:xfrm>
              <a:off x="8458501" y="4482416"/>
              <a:ext cx="306581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WONEN EN LEEFOMGEVING</a:t>
              </a:r>
            </a:p>
          </p:txBody>
        </p:sp>
        <p:sp>
          <p:nvSpPr>
            <p:cNvPr id="27" name="Tekstvak 26">
              <a:extLst>
                <a:ext uri="{FF2B5EF4-FFF2-40B4-BE49-F238E27FC236}">
                  <a16:creationId xmlns:a16="http://schemas.microsoft.com/office/drawing/2014/main" id="{71E0F6AC-44C5-3147-279C-4BA75ADD281B}"/>
                </a:ext>
              </a:extLst>
            </p:cNvPr>
            <p:cNvSpPr txBox="1"/>
            <p:nvPr/>
          </p:nvSpPr>
          <p:spPr>
            <a:xfrm>
              <a:off x="8389099" y="5120046"/>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eerst huizen bouwen voor jongeren, pas daarna voor andere groepen. </a:t>
              </a:r>
            </a:p>
          </p:txBody>
        </p:sp>
      </p:grpSp>
      <p:grpSp>
        <p:nvGrpSpPr>
          <p:cNvPr id="28" name="Groep 27">
            <a:extLst>
              <a:ext uri="{FF2B5EF4-FFF2-40B4-BE49-F238E27FC236}">
                <a16:creationId xmlns:a16="http://schemas.microsoft.com/office/drawing/2014/main" id="{B482DAA6-1E4B-5518-2A5F-C1CE1BD991FC}"/>
              </a:ext>
            </a:extLst>
          </p:cNvPr>
          <p:cNvGrpSpPr/>
          <p:nvPr/>
        </p:nvGrpSpPr>
        <p:grpSpPr>
          <a:xfrm>
            <a:off x="520212" y="4839887"/>
            <a:ext cx="3564323" cy="1884514"/>
            <a:chOff x="520212" y="4392630"/>
            <a:chExt cx="3564323" cy="1884514"/>
          </a:xfrm>
        </p:grpSpPr>
        <p:pic>
          <p:nvPicPr>
            <p:cNvPr id="29" name="Afbeelding 28" descr="Afbeelding met ontvangst&#10;&#10;Beschrijving automatisch gegenereerd met gemiddelde betrouwbaarheid">
              <a:extLst>
                <a:ext uri="{FF2B5EF4-FFF2-40B4-BE49-F238E27FC236}">
                  <a16:creationId xmlns:a16="http://schemas.microsoft.com/office/drawing/2014/main" id="{B0B1B167-6B26-407B-0919-74A0F4CB80A9}"/>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520212" y="4392630"/>
              <a:ext cx="3564323" cy="1884514"/>
            </a:xfrm>
            <a:prstGeom prst="rect">
              <a:avLst/>
            </a:prstGeom>
            <a:effectLst>
              <a:outerShdw blurRad="50800" dist="38100" dir="2700000" algn="tl" rotWithShape="0">
                <a:prstClr val="black">
                  <a:alpha val="40000"/>
                </a:prstClr>
              </a:outerShdw>
            </a:effectLst>
          </p:spPr>
        </p:pic>
        <p:pic>
          <p:nvPicPr>
            <p:cNvPr id="30" name="Graphic 29" descr="Aktetas met effen opvulling">
              <a:extLst>
                <a:ext uri="{FF2B5EF4-FFF2-40B4-BE49-F238E27FC236}">
                  <a16:creationId xmlns:a16="http://schemas.microsoft.com/office/drawing/2014/main" id="{3F97A24F-55C5-D3D0-6ADA-C92E3E33662F}"/>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577311" y="4500180"/>
              <a:ext cx="610002" cy="610002"/>
            </a:xfrm>
            <a:prstGeom prst="rect">
              <a:avLst/>
            </a:prstGeom>
          </p:spPr>
        </p:pic>
        <p:sp>
          <p:nvSpPr>
            <p:cNvPr id="31" name="Tekstvak 30">
              <a:extLst>
                <a:ext uri="{FF2B5EF4-FFF2-40B4-BE49-F238E27FC236}">
                  <a16:creationId xmlns:a16="http://schemas.microsoft.com/office/drawing/2014/main" id="{E2FB4B6F-2517-6310-8455-0CEFDAD2FA19}"/>
                </a:ext>
              </a:extLst>
            </p:cNvPr>
            <p:cNvSpPr txBox="1"/>
            <p:nvPr/>
          </p:nvSpPr>
          <p:spPr>
            <a:xfrm>
              <a:off x="872185" y="4482416"/>
              <a:ext cx="2350874"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WERK EN INKOMEN</a:t>
              </a:r>
            </a:p>
          </p:txBody>
        </p:sp>
        <p:sp>
          <p:nvSpPr>
            <p:cNvPr id="32" name="Tekstvak 31">
              <a:extLst>
                <a:ext uri="{FF2B5EF4-FFF2-40B4-BE49-F238E27FC236}">
                  <a16:creationId xmlns:a16="http://schemas.microsoft.com/office/drawing/2014/main" id="{6918067C-66D1-3B07-77FB-4748A9ABB5A1}"/>
                </a:ext>
              </a:extLst>
            </p:cNvPr>
            <p:cNvSpPr txBox="1"/>
            <p:nvPr/>
          </p:nvSpPr>
          <p:spPr>
            <a:xfrm>
              <a:off x="723627" y="5130732"/>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Iedereen onder de 21 moet recht hebben op hetzelfde minimumloon als volwassenen. </a:t>
              </a:r>
            </a:p>
          </p:txBody>
        </p:sp>
      </p:grpSp>
      <p:grpSp>
        <p:nvGrpSpPr>
          <p:cNvPr id="33" name="Groep 32">
            <a:extLst>
              <a:ext uri="{FF2B5EF4-FFF2-40B4-BE49-F238E27FC236}">
                <a16:creationId xmlns:a16="http://schemas.microsoft.com/office/drawing/2014/main" id="{6030F602-8CD8-8277-A43B-06218E7B28D8}"/>
              </a:ext>
            </a:extLst>
          </p:cNvPr>
          <p:cNvGrpSpPr/>
          <p:nvPr/>
        </p:nvGrpSpPr>
        <p:grpSpPr>
          <a:xfrm>
            <a:off x="4366102" y="4820344"/>
            <a:ext cx="3564323" cy="1904057"/>
            <a:chOff x="4366102" y="4373087"/>
            <a:chExt cx="3564323" cy="1904057"/>
          </a:xfrm>
        </p:grpSpPr>
        <p:pic>
          <p:nvPicPr>
            <p:cNvPr id="34" name="Afbeelding 33" descr="Afbeelding met ontvangst&#10;&#10;Beschrijving automatisch gegenereerd met gemiddelde betrouwbaarheid">
              <a:extLst>
                <a:ext uri="{FF2B5EF4-FFF2-40B4-BE49-F238E27FC236}">
                  <a16:creationId xmlns:a16="http://schemas.microsoft.com/office/drawing/2014/main" id="{B7AAA75D-FA49-6323-AC6F-21EDF7A61D22}"/>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66102" y="4392630"/>
              <a:ext cx="3564323" cy="1884514"/>
            </a:xfrm>
            <a:prstGeom prst="rect">
              <a:avLst/>
            </a:prstGeom>
            <a:effectLst>
              <a:outerShdw blurRad="50800" dist="38100" dir="2700000" algn="tl" rotWithShape="0">
                <a:prstClr val="black">
                  <a:alpha val="40000"/>
                </a:prstClr>
              </a:outerShdw>
            </a:effectLst>
          </p:spPr>
        </p:pic>
        <p:pic>
          <p:nvPicPr>
            <p:cNvPr id="35" name="Graphic 34" descr="Weegschalen van gerechtigheid met effen opvulling">
              <a:extLst>
                <a:ext uri="{FF2B5EF4-FFF2-40B4-BE49-F238E27FC236}">
                  <a16:creationId xmlns:a16="http://schemas.microsoft.com/office/drawing/2014/main" id="{D020B671-FC98-15F3-E59D-B2B8AEA255C9}"/>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423201" y="4500180"/>
              <a:ext cx="610002" cy="610002"/>
            </a:xfrm>
            <a:prstGeom prst="rect">
              <a:avLst/>
            </a:prstGeom>
          </p:spPr>
        </p:pic>
        <p:sp>
          <p:nvSpPr>
            <p:cNvPr id="36" name="Tekstvak 35">
              <a:extLst>
                <a:ext uri="{FF2B5EF4-FFF2-40B4-BE49-F238E27FC236}">
                  <a16:creationId xmlns:a16="http://schemas.microsoft.com/office/drawing/2014/main" id="{5B2C843A-8BFD-E022-5DFA-C3300D2A2278}"/>
                </a:ext>
              </a:extLst>
            </p:cNvPr>
            <p:cNvSpPr txBox="1"/>
            <p:nvPr/>
          </p:nvSpPr>
          <p:spPr>
            <a:xfrm>
              <a:off x="4718075" y="4373087"/>
              <a:ext cx="3104021" cy="937712"/>
            </a:xfrm>
            <a:prstGeom prst="rect">
              <a:avLst/>
            </a:prstGeom>
            <a:noFill/>
            <a:effectLst>
              <a:outerShdw sx="1000" sy="1000" algn="tl" rotWithShape="0">
                <a:schemeClr val="tx2"/>
              </a:outerShdw>
            </a:effectLst>
          </p:spPr>
          <p:txBody>
            <a:bodyPr wrap="square" lIns="360000" tIns="180000" rIns="360000" bIns="180000" rtlCol="0">
              <a:spAutoFit/>
            </a:bodyPr>
            <a:lstStyle/>
            <a:p>
              <a:pPr algn="l">
                <a:lnSpc>
                  <a:spcPct val="150000"/>
                </a:lnSpc>
              </a:pPr>
              <a:r>
                <a:rPr lang="nl-NL" sz="1300" dirty="0">
                  <a:latin typeface="Avenir Book" panose="02000503020000020003" pitchFamily="2" charset="0"/>
                </a:rPr>
                <a:t>VEILIGHEID, RECHT EN SAMENLEVING</a:t>
              </a:r>
            </a:p>
          </p:txBody>
        </p:sp>
        <p:sp>
          <p:nvSpPr>
            <p:cNvPr id="37" name="Tekstvak 36">
              <a:extLst>
                <a:ext uri="{FF2B5EF4-FFF2-40B4-BE49-F238E27FC236}">
                  <a16:creationId xmlns:a16="http://schemas.microsoft.com/office/drawing/2014/main" id="{B4A86B2C-2572-D6FD-C5F5-DBED3D0C6604}"/>
                </a:ext>
              </a:extLst>
            </p:cNvPr>
            <p:cNvSpPr txBox="1"/>
            <p:nvPr/>
          </p:nvSpPr>
          <p:spPr>
            <a:xfrm>
              <a:off x="4541972" y="5157806"/>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Je mag alles zeggen op sociale media, ook als anderen dat kwetsend vinden. </a:t>
              </a:r>
            </a:p>
          </p:txBody>
        </p:sp>
      </p:grpSp>
      <p:sp>
        <p:nvSpPr>
          <p:cNvPr id="38" name="TextBox 2">
            <a:extLst>
              <a:ext uri="{FF2B5EF4-FFF2-40B4-BE49-F238E27FC236}">
                <a16:creationId xmlns:a16="http://schemas.microsoft.com/office/drawing/2014/main" id="{83669EF7-E96A-CC90-0DBF-2EB748FAF9EA}"/>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650612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8" presetClass="exit" presetSubtype="12" fill="hold" nodeType="clickEffect">
                                  <p:stCondLst>
                                    <p:cond delay="0"/>
                                  </p:stCondLst>
                                  <p:childTnLst>
                                    <p:animEffect transition="out" filter="strips(downLeft)">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8" presetClass="exit" presetSubtype="12" fill="hold" nodeType="clickEffect">
                                  <p:stCondLst>
                                    <p:cond delay="0"/>
                                  </p:stCondLst>
                                  <p:childTnLst>
                                    <p:animEffect transition="out" filter="strips(downLeft)">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p:stCondLst>
                        <p:cond delay="0"/>
                      </p:stCondLst>
                      <p:childTnLst>
                        <p:par>
                          <p:cTn id="22" fill="hold">
                            <p:stCondLst>
                              <p:cond delay="0"/>
                            </p:stCondLst>
                            <p:childTnLst>
                              <p:par>
                                <p:cTn id="23" presetID="18" presetClass="exit" presetSubtype="12" fill="hold" nodeType="clickEffect">
                                  <p:stCondLst>
                                    <p:cond delay="0"/>
                                  </p:stCondLst>
                                  <p:childTnLst>
                                    <p:animEffect transition="out" filter="strips(downLeft)">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33"/>
                    </p:tgtEl>
                  </p:cond>
                </p:stCondLst>
                <p:endSync evt="end" delay="0">
                  <p:rtn val="all"/>
                </p:endSync>
                <p:childTnLst>
                  <p:par>
                    <p:cTn id="27" fill="hold">
                      <p:stCondLst>
                        <p:cond delay="0"/>
                      </p:stCondLst>
                      <p:childTnLst>
                        <p:par>
                          <p:cTn id="28" fill="hold">
                            <p:stCondLst>
                              <p:cond delay="0"/>
                            </p:stCondLst>
                            <p:childTnLst>
                              <p:par>
                                <p:cTn id="29" presetID="18" presetClass="exit" presetSubtype="12" fill="hold" nodeType="clickEffect">
                                  <p:stCondLst>
                                    <p:cond delay="0"/>
                                  </p:stCondLst>
                                  <p:childTnLst>
                                    <p:animEffect transition="out" filter="strips(downLeft)">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32" restart="whenNotActive" fill="hold" evtFilter="cancelBubble" nodeType="interactiveSeq">
                <p:stCondLst>
                  <p:cond evt="onClick" delay="0">
                    <p:tgtEl>
                      <p:spTgt spid="23"/>
                    </p:tgtEl>
                  </p:cond>
                </p:stCondLst>
                <p:endSync evt="end" delay="0">
                  <p:rtn val="all"/>
                </p:endSync>
                <p:childTnLst>
                  <p:par>
                    <p:cTn id="33" fill="hold">
                      <p:stCondLst>
                        <p:cond delay="0"/>
                      </p:stCondLst>
                      <p:childTnLst>
                        <p:par>
                          <p:cTn id="34" fill="hold">
                            <p:stCondLst>
                              <p:cond delay="0"/>
                            </p:stCondLst>
                            <p:childTnLst>
                              <p:par>
                                <p:cTn id="35" presetID="18" presetClass="exit" presetSubtype="12" fill="hold" nodeType="clickEffect">
                                  <p:stCondLst>
                                    <p:cond delay="0"/>
                                  </p:stCondLst>
                                  <p:childTnLst>
                                    <p:animEffect transition="out" filter="strips(downLeft)">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persoon, Menselijk gezicht, kleding, bril&#10;&#10;Automatisch gegenereerde beschrijving">
            <a:extLst>
              <a:ext uri="{FF2B5EF4-FFF2-40B4-BE49-F238E27FC236}">
                <a16:creationId xmlns:a16="http://schemas.microsoft.com/office/drawing/2014/main" id="{A5384274-3283-4621-7158-A3A1A42A4133}"/>
              </a:ext>
            </a:extLst>
          </p:cNvPr>
          <p:cNvPicPr>
            <a:picLocks noChangeAspect="1"/>
          </p:cNvPicPr>
          <p:nvPr/>
        </p:nvPicPr>
        <p:blipFill>
          <a:blip r:embed="rId2"/>
          <a:stretch>
            <a:fillRect/>
          </a:stretch>
        </p:blipFill>
        <p:spPr>
          <a:xfrm>
            <a:off x="1000892" y="522078"/>
            <a:ext cx="3619217" cy="5508702"/>
          </a:xfrm>
          <a:prstGeom prst="rect">
            <a:avLst/>
          </a:prstGeom>
        </p:spPr>
      </p:pic>
      <p:pic>
        <p:nvPicPr>
          <p:cNvPr id="9" name="Afbeelding 8" descr="Afbeelding met person, kleding, Menselijk gezicht, pak&#10;&#10;Automatisch gegenereerde beschrijving">
            <a:extLst>
              <a:ext uri="{FF2B5EF4-FFF2-40B4-BE49-F238E27FC236}">
                <a16:creationId xmlns:a16="http://schemas.microsoft.com/office/drawing/2014/main" id="{21D719B2-C627-D50D-C64A-B49AC6F47375}"/>
              </a:ext>
            </a:extLst>
          </p:cNvPr>
          <p:cNvPicPr>
            <a:picLocks noChangeAspect="1"/>
          </p:cNvPicPr>
          <p:nvPr/>
        </p:nvPicPr>
        <p:blipFill rotWithShape="1">
          <a:blip r:embed="rId3"/>
          <a:srcRect l="33851" t="11663"/>
          <a:stretch/>
        </p:blipFill>
        <p:spPr>
          <a:xfrm>
            <a:off x="2520164" y="2297151"/>
            <a:ext cx="5128024" cy="4560849"/>
          </a:xfrm>
          <a:prstGeom prst="rect">
            <a:avLst/>
          </a:prstGeom>
        </p:spPr>
      </p:pic>
      <p:pic>
        <p:nvPicPr>
          <p:cNvPr id="10" name="Afbeelding 9" descr="Afbeelding met kleding, persoon, Menselijk gezicht, glimlach&#10;&#10;Automatisch gegenereerde beschrijving">
            <a:extLst>
              <a:ext uri="{FF2B5EF4-FFF2-40B4-BE49-F238E27FC236}">
                <a16:creationId xmlns:a16="http://schemas.microsoft.com/office/drawing/2014/main" id="{B2FB439B-2076-8945-813E-00F7CBC32528}"/>
              </a:ext>
            </a:extLst>
          </p:cNvPr>
          <p:cNvPicPr>
            <a:picLocks noChangeAspect="1"/>
          </p:cNvPicPr>
          <p:nvPr/>
        </p:nvPicPr>
        <p:blipFill>
          <a:blip r:embed="rId4"/>
          <a:stretch>
            <a:fillRect/>
          </a:stretch>
        </p:blipFill>
        <p:spPr>
          <a:xfrm>
            <a:off x="-613321" y="2736510"/>
            <a:ext cx="6188424" cy="4121490"/>
          </a:xfrm>
          <a:prstGeom prst="rect">
            <a:avLst/>
          </a:prstGeom>
        </p:spPr>
      </p:pic>
      <p:grpSp>
        <p:nvGrpSpPr>
          <p:cNvPr id="2" name="Groep 1">
            <a:extLst>
              <a:ext uri="{FF2B5EF4-FFF2-40B4-BE49-F238E27FC236}">
                <a16:creationId xmlns:a16="http://schemas.microsoft.com/office/drawing/2014/main" id="{33AC59CA-9650-9291-C09A-70CB3BDDB4C9}"/>
              </a:ext>
            </a:extLst>
          </p:cNvPr>
          <p:cNvGrpSpPr/>
          <p:nvPr/>
        </p:nvGrpSpPr>
        <p:grpSpPr>
          <a:xfrm>
            <a:off x="6261154" y="2027967"/>
            <a:ext cx="5185612" cy="2404194"/>
            <a:chOff x="6271093" y="587142"/>
            <a:chExt cx="5185612" cy="2404194"/>
          </a:xfrm>
        </p:grpSpPr>
        <p:pic>
          <p:nvPicPr>
            <p:cNvPr id="3" name="Afbeelding 2">
              <a:extLst>
                <a:ext uri="{FF2B5EF4-FFF2-40B4-BE49-F238E27FC236}">
                  <a16:creationId xmlns:a16="http://schemas.microsoft.com/office/drawing/2014/main" id="{12CA69E7-3FDF-F0E4-FC69-A94F3685688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2AF81EA4-D29E-43BF-D474-D7A81502E36B}"/>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VERDEEL DE ROLLEN</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F4457821-7637-E4D6-734F-EFCD15BEE6BD}"/>
                </a:ext>
              </a:extLst>
            </p:cNvPr>
            <p:cNvSpPr txBox="1"/>
            <p:nvPr/>
          </p:nvSpPr>
          <p:spPr>
            <a:xfrm>
              <a:off x="6619461" y="1153378"/>
              <a:ext cx="4837244" cy="1837958"/>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dirty="0">
                  <a:solidFill>
                    <a:schemeClr val="bg1"/>
                  </a:solidFill>
                  <a:latin typeface="Avenir Book" panose="02000503020000020003" pitchFamily="2" charset="0"/>
                  <a:ea typeface="Roboto Light" panose="02000000000000000000" pitchFamily="2" charset="0"/>
                </a:rPr>
                <a:t>Elke groep krijgt van de docent kaartjes met verschillende rollen erop. Verdeel de rollen en bespreek jullie onderwerpen voor les 4 vanuit de verschillende perspectieven. Doe dit aan de hand van de vragen op de volgende sheet. </a:t>
              </a:r>
              <a:endParaRPr lang="nl-NL" sz="1300" b="0" dirty="0">
                <a:solidFill>
                  <a:schemeClr val="bg1"/>
                </a:solidFill>
                <a:latin typeface="Avenir Book" panose="02000503020000020003" pitchFamily="2" charset="0"/>
                <a:ea typeface="Roboto Light" panose="02000000000000000000" pitchFamily="2" charset="0"/>
              </a:endParaRPr>
            </a:p>
          </p:txBody>
        </p:sp>
      </p:grpSp>
      <p:sp>
        <p:nvSpPr>
          <p:cNvPr id="6" name="Ovaal 5">
            <a:extLst>
              <a:ext uri="{FF2B5EF4-FFF2-40B4-BE49-F238E27FC236}">
                <a16:creationId xmlns:a16="http://schemas.microsoft.com/office/drawing/2014/main" id="{C1C3FC1A-9191-E501-C671-034CA71012C5}"/>
              </a:ext>
            </a:extLst>
          </p:cNvPr>
          <p:cNvSpPr/>
          <p:nvPr/>
        </p:nvSpPr>
        <p:spPr>
          <a:xfrm>
            <a:off x="5860579" y="2060335"/>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Graphic 6" descr="Megafoon met effen opvulling">
            <a:extLst>
              <a:ext uri="{FF2B5EF4-FFF2-40B4-BE49-F238E27FC236}">
                <a16:creationId xmlns:a16="http://schemas.microsoft.com/office/drawing/2014/main" id="{F5FC6F8F-AD76-E9A2-B585-8CA3452E88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84997" y="2069251"/>
            <a:ext cx="347163" cy="347163"/>
          </a:xfrm>
          <a:prstGeom prst="rect">
            <a:avLst/>
          </a:prstGeom>
        </p:spPr>
      </p:pic>
      <p:sp>
        <p:nvSpPr>
          <p:cNvPr id="11" name="TextBox 2">
            <a:extLst>
              <a:ext uri="{FF2B5EF4-FFF2-40B4-BE49-F238E27FC236}">
                <a16:creationId xmlns:a16="http://schemas.microsoft.com/office/drawing/2014/main" id="{F774013E-4A40-896D-5378-F3E6E179542E}"/>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2" name="TextBox 1">
            <a:extLst>
              <a:ext uri="{FF2B5EF4-FFF2-40B4-BE49-F238E27FC236}">
                <a16:creationId xmlns:a16="http://schemas.microsoft.com/office/drawing/2014/main" id="{0C9399BD-AF43-93B8-100D-3B9665FADB94}"/>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757425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persoon, Menselijk gezicht, kleding, bril&#10;&#10;Automatisch gegenereerde beschrijving">
            <a:extLst>
              <a:ext uri="{FF2B5EF4-FFF2-40B4-BE49-F238E27FC236}">
                <a16:creationId xmlns:a16="http://schemas.microsoft.com/office/drawing/2014/main" id="{A5384274-3283-4621-7158-A3A1A42A4133}"/>
              </a:ext>
            </a:extLst>
          </p:cNvPr>
          <p:cNvPicPr>
            <a:picLocks noChangeAspect="1"/>
          </p:cNvPicPr>
          <p:nvPr/>
        </p:nvPicPr>
        <p:blipFill>
          <a:blip r:embed="rId2"/>
          <a:stretch>
            <a:fillRect/>
          </a:stretch>
        </p:blipFill>
        <p:spPr>
          <a:xfrm>
            <a:off x="1000892" y="522078"/>
            <a:ext cx="3619217" cy="5508702"/>
          </a:xfrm>
          <a:prstGeom prst="rect">
            <a:avLst/>
          </a:prstGeom>
        </p:spPr>
      </p:pic>
      <p:pic>
        <p:nvPicPr>
          <p:cNvPr id="9" name="Afbeelding 8" descr="Afbeelding met person, kleding, Menselijk gezicht, pak&#10;&#10;Automatisch gegenereerde beschrijving">
            <a:extLst>
              <a:ext uri="{FF2B5EF4-FFF2-40B4-BE49-F238E27FC236}">
                <a16:creationId xmlns:a16="http://schemas.microsoft.com/office/drawing/2014/main" id="{21D719B2-C627-D50D-C64A-B49AC6F47375}"/>
              </a:ext>
            </a:extLst>
          </p:cNvPr>
          <p:cNvPicPr>
            <a:picLocks noChangeAspect="1"/>
          </p:cNvPicPr>
          <p:nvPr/>
        </p:nvPicPr>
        <p:blipFill rotWithShape="1">
          <a:blip r:embed="rId3"/>
          <a:srcRect l="33851" t="11663"/>
          <a:stretch/>
        </p:blipFill>
        <p:spPr>
          <a:xfrm>
            <a:off x="2511058" y="2297151"/>
            <a:ext cx="5128024" cy="4560849"/>
          </a:xfrm>
          <a:prstGeom prst="rect">
            <a:avLst/>
          </a:prstGeom>
        </p:spPr>
      </p:pic>
      <p:pic>
        <p:nvPicPr>
          <p:cNvPr id="10" name="Afbeelding 9" descr="Afbeelding met kleding, persoon, Menselijk gezicht, glimlach&#10;&#10;Automatisch gegenereerde beschrijving">
            <a:extLst>
              <a:ext uri="{FF2B5EF4-FFF2-40B4-BE49-F238E27FC236}">
                <a16:creationId xmlns:a16="http://schemas.microsoft.com/office/drawing/2014/main" id="{B2FB439B-2076-8945-813E-00F7CBC32528}"/>
              </a:ext>
            </a:extLst>
          </p:cNvPr>
          <p:cNvPicPr>
            <a:picLocks noChangeAspect="1"/>
          </p:cNvPicPr>
          <p:nvPr/>
        </p:nvPicPr>
        <p:blipFill>
          <a:blip r:embed="rId4"/>
          <a:stretch>
            <a:fillRect/>
          </a:stretch>
        </p:blipFill>
        <p:spPr>
          <a:xfrm>
            <a:off x="-605945" y="2736510"/>
            <a:ext cx="6188424" cy="4121490"/>
          </a:xfrm>
          <a:prstGeom prst="rect">
            <a:avLst/>
          </a:prstGeom>
        </p:spPr>
      </p:pic>
      <p:sp>
        <p:nvSpPr>
          <p:cNvPr id="11" name="TextBox 2">
            <a:extLst>
              <a:ext uri="{FF2B5EF4-FFF2-40B4-BE49-F238E27FC236}">
                <a16:creationId xmlns:a16="http://schemas.microsoft.com/office/drawing/2014/main" id="{F774013E-4A40-896D-5378-F3E6E179542E}"/>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24" name="Groep 23">
            <a:extLst>
              <a:ext uri="{FF2B5EF4-FFF2-40B4-BE49-F238E27FC236}">
                <a16:creationId xmlns:a16="http://schemas.microsoft.com/office/drawing/2014/main" id="{DCDECB5F-C5FA-B473-025F-171CEC43433B}"/>
              </a:ext>
            </a:extLst>
          </p:cNvPr>
          <p:cNvGrpSpPr/>
          <p:nvPr/>
        </p:nvGrpSpPr>
        <p:grpSpPr>
          <a:xfrm>
            <a:off x="6647121" y="2770361"/>
            <a:ext cx="4678590" cy="3404845"/>
            <a:chOff x="6647121" y="2770361"/>
            <a:chExt cx="4678590" cy="3404845"/>
          </a:xfrm>
        </p:grpSpPr>
        <p:pic>
          <p:nvPicPr>
            <p:cNvPr id="19" name="Afbeelding 18" descr="Afbeelding met schermopname, Rechthoek, plein, ontwerp&#10;&#10;Automatisch gegenereerde beschrijving">
              <a:extLst>
                <a:ext uri="{FF2B5EF4-FFF2-40B4-BE49-F238E27FC236}">
                  <a16:creationId xmlns:a16="http://schemas.microsoft.com/office/drawing/2014/main" id="{35F52DFA-6A45-EF7D-DA00-F8097A9BD9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180" t="1" r="8784" b="46772"/>
            <a:stretch/>
          </p:blipFill>
          <p:spPr>
            <a:xfrm>
              <a:off x="6647121" y="2770361"/>
              <a:ext cx="4678590" cy="3404845"/>
            </a:xfrm>
            <a:prstGeom prst="rect">
              <a:avLst/>
            </a:prstGeom>
            <a:effectLst>
              <a:outerShdw blurRad="50800" dist="38100" dir="2700000" algn="tl" rotWithShape="0">
                <a:prstClr val="black">
                  <a:alpha val="40000"/>
                </a:prstClr>
              </a:outerShdw>
            </a:effectLst>
          </p:spPr>
        </p:pic>
        <p:sp>
          <p:nvSpPr>
            <p:cNvPr id="20" name="Tekstvak 19">
              <a:extLst>
                <a:ext uri="{FF2B5EF4-FFF2-40B4-BE49-F238E27FC236}">
                  <a16:creationId xmlns:a16="http://schemas.microsoft.com/office/drawing/2014/main" id="{1E69FE19-2037-76D9-BF6B-07B8A30F5B05}"/>
                </a:ext>
              </a:extLst>
            </p:cNvPr>
            <p:cNvSpPr txBox="1"/>
            <p:nvPr/>
          </p:nvSpPr>
          <p:spPr>
            <a:xfrm>
              <a:off x="6947934" y="3744147"/>
              <a:ext cx="4377777" cy="366447"/>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Wat vindt jouw rol belangrijk bij dit onderwerp?</a:t>
              </a:r>
            </a:p>
          </p:txBody>
        </p:sp>
        <p:sp>
          <p:nvSpPr>
            <p:cNvPr id="21" name="Tekstvak 20">
              <a:extLst>
                <a:ext uri="{FF2B5EF4-FFF2-40B4-BE49-F238E27FC236}">
                  <a16:creationId xmlns:a16="http://schemas.microsoft.com/office/drawing/2014/main" id="{9206842F-6705-1926-7D2F-2DC400BC45AC}"/>
                </a:ext>
              </a:extLst>
            </p:cNvPr>
            <p:cNvSpPr txBox="1"/>
            <p:nvPr/>
          </p:nvSpPr>
          <p:spPr>
            <a:xfrm>
              <a:off x="6947934" y="4707066"/>
              <a:ext cx="4377777" cy="366447"/>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Welke zorgen of belangen heeft jouw rol?</a:t>
              </a:r>
            </a:p>
          </p:txBody>
        </p:sp>
        <p:sp>
          <p:nvSpPr>
            <p:cNvPr id="22" name="Tekstvak 21">
              <a:extLst>
                <a:ext uri="{FF2B5EF4-FFF2-40B4-BE49-F238E27FC236}">
                  <a16:creationId xmlns:a16="http://schemas.microsoft.com/office/drawing/2014/main" id="{B62788EB-7965-101D-98F1-A87C65AC5DF1}"/>
                </a:ext>
              </a:extLst>
            </p:cNvPr>
            <p:cNvSpPr txBox="1"/>
            <p:nvPr/>
          </p:nvSpPr>
          <p:spPr>
            <a:xfrm>
              <a:off x="6947934" y="4204516"/>
              <a:ext cx="4377777" cy="366447"/>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Wat zou voor jouw rol een goed resultaat zijn?</a:t>
              </a:r>
            </a:p>
          </p:txBody>
        </p:sp>
        <p:sp>
          <p:nvSpPr>
            <p:cNvPr id="23" name="Tekstvak 22">
              <a:extLst>
                <a:ext uri="{FF2B5EF4-FFF2-40B4-BE49-F238E27FC236}">
                  <a16:creationId xmlns:a16="http://schemas.microsoft.com/office/drawing/2014/main" id="{63D99B6C-6BB8-3C7B-E5A0-83E83C8DA97F}"/>
                </a:ext>
              </a:extLst>
            </p:cNvPr>
            <p:cNvSpPr txBox="1"/>
            <p:nvPr/>
          </p:nvSpPr>
          <p:spPr>
            <a:xfrm>
              <a:off x="6947934" y="5202898"/>
              <a:ext cx="4377777" cy="666529"/>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Welke argumenten zou jouw rol gebruiken in het debat straks (voor of tegen)?</a:t>
              </a:r>
            </a:p>
          </p:txBody>
        </p:sp>
      </p:grpSp>
      <p:sp>
        <p:nvSpPr>
          <p:cNvPr id="12" name="TextBox 1">
            <a:extLst>
              <a:ext uri="{FF2B5EF4-FFF2-40B4-BE49-F238E27FC236}">
                <a16:creationId xmlns:a16="http://schemas.microsoft.com/office/drawing/2014/main" id="{0C9399BD-AF43-93B8-100D-3B9665FADB94}"/>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grpSp>
        <p:nvGrpSpPr>
          <p:cNvPr id="13" name="Groep 12">
            <a:extLst>
              <a:ext uri="{FF2B5EF4-FFF2-40B4-BE49-F238E27FC236}">
                <a16:creationId xmlns:a16="http://schemas.microsoft.com/office/drawing/2014/main" id="{D105005B-ACD6-A849-14DD-2F9C77FBB478}"/>
              </a:ext>
            </a:extLst>
          </p:cNvPr>
          <p:cNvGrpSpPr/>
          <p:nvPr/>
        </p:nvGrpSpPr>
        <p:grpSpPr>
          <a:xfrm>
            <a:off x="6261154" y="567029"/>
            <a:ext cx="5185612" cy="2404194"/>
            <a:chOff x="6271093" y="587142"/>
            <a:chExt cx="5185612" cy="2404194"/>
          </a:xfrm>
        </p:grpSpPr>
        <p:pic>
          <p:nvPicPr>
            <p:cNvPr id="14" name="Afbeelding 13">
              <a:extLst>
                <a:ext uri="{FF2B5EF4-FFF2-40B4-BE49-F238E27FC236}">
                  <a16:creationId xmlns:a16="http://schemas.microsoft.com/office/drawing/2014/main" id="{BE3F9CCA-4A10-0902-980F-145E6E94C08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15" name="TextBox 18">
              <a:extLst>
                <a:ext uri="{FF2B5EF4-FFF2-40B4-BE49-F238E27FC236}">
                  <a16:creationId xmlns:a16="http://schemas.microsoft.com/office/drawing/2014/main" id="{EABDB65A-1DF9-3D60-C9C0-B0E4275F8BF9}"/>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BESPREEK DE VRAGEN</a:t>
              </a:r>
              <a:endParaRPr lang="en-NL" sz="1600">
                <a:solidFill>
                  <a:schemeClr val="bg1"/>
                </a:solidFill>
                <a:latin typeface="Avenir Light" panose="020B0402020203020204" pitchFamily="34" charset="77"/>
                <a:ea typeface="Roboto Light" panose="02000000000000000000" pitchFamily="2" charset="0"/>
              </a:endParaRPr>
            </a:p>
          </p:txBody>
        </p:sp>
        <p:sp>
          <p:nvSpPr>
            <p:cNvPr id="16" name="Tekstvak 15">
              <a:extLst>
                <a:ext uri="{FF2B5EF4-FFF2-40B4-BE49-F238E27FC236}">
                  <a16:creationId xmlns:a16="http://schemas.microsoft.com/office/drawing/2014/main" id="{188C10D5-E656-6784-28EF-0771C41251EB}"/>
                </a:ext>
              </a:extLst>
            </p:cNvPr>
            <p:cNvSpPr txBox="1"/>
            <p:nvPr/>
          </p:nvSpPr>
          <p:spPr>
            <a:xfrm>
              <a:off x="6619461" y="1153378"/>
              <a:ext cx="4837244" cy="1837958"/>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ea typeface="Roboto Light" panose="02000000000000000000" pitchFamily="2" charset="0"/>
                </a:rPr>
                <a:t>Gebruik de vragen hiernaast om vanuit jouw rol te praten over jouw onderwerp voor les 4. </a:t>
              </a:r>
            </a:p>
            <a:p>
              <a:pPr>
                <a:lnSpc>
                  <a:spcPct val="150000"/>
                </a:lnSpc>
              </a:pPr>
              <a:endParaRPr lang="nl-NL" sz="1300" dirty="0">
                <a:solidFill>
                  <a:schemeClr val="bg1"/>
                </a:solidFill>
                <a:latin typeface="Avenir Book" panose="02000503020000020003" pitchFamily="2" charset="0"/>
                <a:ea typeface="Roboto Light" panose="02000000000000000000" pitchFamily="2" charset="0"/>
              </a:endParaRPr>
            </a:p>
            <a:p>
              <a:pPr>
                <a:lnSpc>
                  <a:spcPct val="150000"/>
                </a:lnSpc>
              </a:pPr>
              <a:r>
                <a:rPr lang="nl-NL" sz="1300" dirty="0">
                  <a:solidFill>
                    <a:schemeClr val="bg1"/>
                  </a:solidFill>
                  <a:latin typeface="Avenir Book" panose="02000503020000020003" pitchFamily="2" charset="0"/>
                </a:rPr>
                <a:t>💡 </a:t>
              </a:r>
              <a:r>
                <a:rPr lang="nl-NL" sz="1300" i="1" dirty="0">
                  <a:solidFill>
                    <a:schemeClr val="bg1"/>
                  </a:solidFill>
                  <a:latin typeface="Avenir Book" panose="02000503020000020003" pitchFamily="2" charset="0"/>
                </a:rPr>
                <a:t>Tip:</a:t>
              </a:r>
              <a:r>
                <a:rPr lang="nl-NL" sz="1300" dirty="0">
                  <a:solidFill>
                    <a:schemeClr val="bg1"/>
                  </a:solidFill>
                  <a:latin typeface="Avenir Book" panose="02000503020000020003" pitchFamily="2" charset="0"/>
                </a:rPr>
                <a:t> noteer per vraag een paar steekwoorden — die helpen je straks bij het formuleren van argumenten.</a:t>
              </a:r>
            </a:p>
          </p:txBody>
        </p:sp>
      </p:grpSp>
      <p:sp>
        <p:nvSpPr>
          <p:cNvPr id="17" name="Ovaal 16">
            <a:extLst>
              <a:ext uri="{FF2B5EF4-FFF2-40B4-BE49-F238E27FC236}">
                <a16:creationId xmlns:a16="http://schemas.microsoft.com/office/drawing/2014/main" id="{307CCA30-43C7-530E-AE88-76B322B144AC}"/>
              </a:ext>
            </a:extLst>
          </p:cNvPr>
          <p:cNvSpPr/>
          <p:nvPr/>
        </p:nvSpPr>
        <p:spPr>
          <a:xfrm>
            <a:off x="5860579" y="59939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8" name="Graphic 17" descr="Megafoon met effen opvulling">
            <a:extLst>
              <a:ext uri="{FF2B5EF4-FFF2-40B4-BE49-F238E27FC236}">
                <a16:creationId xmlns:a16="http://schemas.microsoft.com/office/drawing/2014/main" id="{4F6DA869-8828-BC01-60E5-31B09AE4EE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84997" y="608313"/>
            <a:ext cx="347163" cy="347163"/>
          </a:xfrm>
          <a:prstGeom prst="rect">
            <a:avLst/>
          </a:prstGeom>
        </p:spPr>
      </p:pic>
    </p:spTree>
    <p:extLst>
      <p:ext uri="{BB962C8B-B14F-4D97-AF65-F5344CB8AC3E}">
        <p14:creationId xmlns:p14="http://schemas.microsoft.com/office/powerpoint/2010/main" val="3578239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persoon, Menselijk gezicht, kleding, bril&#10;&#10;Automatisch gegenereerde beschrijving">
            <a:extLst>
              <a:ext uri="{FF2B5EF4-FFF2-40B4-BE49-F238E27FC236}">
                <a16:creationId xmlns:a16="http://schemas.microsoft.com/office/drawing/2014/main" id="{A5384274-3283-4621-7158-A3A1A42A4133}"/>
              </a:ext>
            </a:extLst>
          </p:cNvPr>
          <p:cNvPicPr>
            <a:picLocks noChangeAspect="1"/>
          </p:cNvPicPr>
          <p:nvPr/>
        </p:nvPicPr>
        <p:blipFill rotWithShape="1">
          <a:blip r:embed="rId3"/>
          <a:srcRect b="18552"/>
          <a:stretch/>
        </p:blipFill>
        <p:spPr>
          <a:xfrm>
            <a:off x="1000892" y="2371297"/>
            <a:ext cx="3619217" cy="4486703"/>
          </a:xfrm>
          <a:prstGeom prst="rect">
            <a:avLst/>
          </a:prstGeom>
        </p:spPr>
      </p:pic>
      <p:pic>
        <p:nvPicPr>
          <p:cNvPr id="9" name="Afbeelding 8" descr="Afbeelding met person, kleding, Menselijk gezicht, pak&#10;&#10;Automatisch gegenereerde beschrijving">
            <a:extLst>
              <a:ext uri="{FF2B5EF4-FFF2-40B4-BE49-F238E27FC236}">
                <a16:creationId xmlns:a16="http://schemas.microsoft.com/office/drawing/2014/main" id="{21D719B2-C627-D50D-C64A-B49AC6F47375}"/>
              </a:ext>
            </a:extLst>
          </p:cNvPr>
          <p:cNvPicPr>
            <a:picLocks noChangeAspect="1"/>
          </p:cNvPicPr>
          <p:nvPr/>
        </p:nvPicPr>
        <p:blipFill rotWithShape="1">
          <a:blip r:embed="rId4"/>
          <a:srcRect l="33851" t="11662" b="38123"/>
          <a:stretch/>
        </p:blipFill>
        <p:spPr>
          <a:xfrm>
            <a:off x="2520164" y="4265437"/>
            <a:ext cx="5128024" cy="2592564"/>
          </a:xfrm>
          <a:prstGeom prst="rect">
            <a:avLst/>
          </a:prstGeom>
        </p:spPr>
      </p:pic>
      <p:pic>
        <p:nvPicPr>
          <p:cNvPr id="11" name="Afbeelding 10" descr="Afbeelding met schermopname, Rechthoek, plein, ontwerp&#10;&#10;Automatisch gegenereerde beschrijving">
            <a:extLst>
              <a:ext uri="{FF2B5EF4-FFF2-40B4-BE49-F238E27FC236}">
                <a16:creationId xmlns:a16="http://schemas.microsoft.com/office/drawing/2014/main" id="{7C07CA5F-FB88-11F6-F0D4-0119A4A03BF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63298"/>
          <a:stretch/>
        </p:blipFill>
        <p:spPr>
          <a:xfrm>
            <a:off x="5858165" y="297682"/>
            <a:ext cx="5845665" cy="2347720"/>
          </a:xfrm>
          <a:prstGeom prst="rect">
            <a:avLst/>
          </a:prstGeom>
          <a:effectLst>
            <a:outerShdw blurRad="50800" dist="38100" dir="2700000" algn="tl" rotWithShape="0">
              <a:prstClr val="black">
                <a:alpha val="40000"/>
              </a:prstClr>
            </a:outerShdw>
          </a:effectLst>
        </p:spPr>
      </p:pic>
      <p:pic>
        <p:nvPicPr>
          <p:cNvPr id="10" name="Afbeelding 9" descr="Afbeelding met kleding, persoon, Menselijk gezicht, glimlach&#10;&#10;Automatisch gegenereerde beschrijving">
            <a:extLst>
              <a:ext uri="{FF2B5EF4-FFF2-40B4-BE49-F238E27FC236}">
                <a16:creationId xmlns:a16="http://schemas.microsoft.com/office/drawing/2014/main" id="{B2FB439B-2076-8945-813E-00F7CBC32528}"/>
              </a:ext>
            </a:extLst>
          </p:cNvPr>
          <p:cNvPicPr>
            <a:picLocks noChangeAspect="1"/>
          </p:cNvPicPr>
          <p:nvPr/>
        </p:nvPicPr>
        <p:blipFill rotWithShape="1">
          <a:blip r:embed="rId6"/>
          <a:srcRect b="47757"/>
          <a:stretch/>
        </p:blipFill>
        <p:spPr>
          <a:xfrm>
            <a:off x="-613321" y="4704795"/>
            <a:ext cx="6188424" cy="2153205"/>
          </a:xfrm>
          <a:prstGeom prst="rect">
            <a:avLst/>
          </a:prstGeom>
        </p:spPr>
      </p:pic>
      <p:grpSp>
        <p:nvGrpSpPr>
          <p:cNvPr id="2" name="Groep 1">
            <a:extLst>
              <a:ext uri="{FF2B5EF4-FFF2-40B4-BE49-F238E27FC236}">
                <a16:creationId xmlns:a16="http://schemas.microsoft.com/office/drawing/2014/main" id="{33AC59CA-9650-9291-C09A-70CB3BDDB4C9}"/>
              </a:ext>
            </a:extLst>
          </p:cNvPr>
          <p:cNvGrpSpPr/>
          <p:nvPr/>
        </p:nvGrpSpPr>
        <p:grpSpPr>
          <a:xfrm>
            <a:off x="6234322" y="165702"/>
            <a:ext cx="5185612" cy="2537342"/>
            <a:chOff x="6271093" y="587142"/>
            <a:chExt cx="5185612" cy="2537342"/>
          </a:xfrm>
        </p:grpSpPr>
        <p:pic>
          <p:nvPicPr>
            <p:cNvPr id="3" name="Afbeelding 2">
              <a:extLst>
                <a:ext uri="{FF2B5EF4-FFF2-40B4-BE49-F238E27FC236}">
                  <a16:creationId xmlns:a16="http://schemas.microsoft.com/office/drawing/2014/main" id="{12CA69E7-3FDF-F0E4-FC69-A94F3685688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2AF81EA4-D29E-43BF-D474-D7A81502E36B}"/>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DAAR HEB JE RECHT OP!</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F4457821-7637-E4D6-734F-EFCD15BEE6BD}"/>
                </a:ext>
              </a:extLst>
            </p:cNvPr>
            <p:cNvSpPr txBox="1"/>
            <p:nvPr/>
          </p:nvSpPr>
          <p:spPr>
            <a:xfrm>
              <a:off x="6553711" y="1496263"/>
              <a:ext cx="4837244" cy="1628221"/>
            </a:xfrm>
            <a:prstGeom prst="rect">
              <a:avLst/>
            </a:prstGeom>
            <a:noFill/>
            <a:effectLst>
              <a:outerShdw sx="1000" sy="1000" algn="tl" rotWithShape="0">
                <a:schemeClr val="tx2"/>
              </a:outerShdw>
            </a:effectLst>
          </p:spPr>
          <p:txBody>
            <a:bodyPr wrap="square" lIns="360000" tIns="180000" rIns="360000" bIns="180000" rtlCol="0">
              <a:spAutoFit/>
            </a:bodyPr>
            <a:lstStyle/>
            <a:p>
              <a:pPr>
                <a:lnSpc>
                  <a:spcPct val="150000"/>
                </a:lnSpc>
              </a:pPr>
              <a:r>
                <a:rPr lang="nl-NL" sz="1400" b="1" dirty="0">
                  <a:latin typeface="Avenir Book" panose="02000503020000020003" pitchFamily="2" charset="0"/>
                </a:rPr>
                <a:t>Welk recht hoort bij deze mening?</a:t>
              </a:r>
              <a:endParaRPr lang="nl-NL" sz="1400" dirty="0">
                <a:latin typeface="Avenir Book" panose="02000503020000020003" pitchFamily="2" charset="0"/>
              </a:endParaRPr>
            </a:p>
            <a:p>
              <a:pPr>
                <a:lnSpc>
                  <a:spcPct val="150000"/>
                </a:lnSpc>
              </a:pPr>
              <a:r>
                <a:rPr lang="nl-NL" sz="1400" dirty="0">
                  <a:latin typeface="Avenir Book" panose="02000503020000020003" pitchFamily="2" charset="0"/>
                </a:rPr>
                <a:t>Welke grondrechten passen bij deze mening? of welke rechten heb je voorbij horen komen in het gesprek?</a:t>
              </a:r>
            </a:p>
          </p:txBody>
        </p:sp>
      </p:grpSp>
      <p:sp>
        <p:nvSpPr>
          <p:cNvPr id="6" name="Ovaal 5">
            <a:extLst>
              <a:ext uri="{FF2B5EF4-FFF2-40B4-BE49-F238E27FC236}">
                <a16:creationId xmlns:a16="http://schemas.microsoft.com/office/drawing/2014/main" id="{C1C3FC1A-9191-E501-C671-034CA71012C5}"/>
              </a:ext>
            </a:extLst>
          </p:cNvPr>
          <p:cNvSpPr/>
          <p:nvPr/>
        </p:nvSpPr>
        <p:spPr>
          <a:xfrm>
            <a:off x="5833747" y="198070"/>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Graphic 6" descr="Megafoon met effen opvulling">
            <a:extLst>
              <a:ext uri="{FF2B5EF4-FFF2-40B4-BE49-F238E27FC236}">
                <a16:creationId xmlns:a16="http://schemas.microsoft.com/office/drawing/2014/main" id="{F5FC6F8F-AD76-E9A2-B585-8CA3452E88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58165" y="206986"/>
            <a:ext cx="347163" cy="347163"/>
          </a:xfrm>
          <a:prstGeom prst="rect">
            <a:avLst/>
          </a:prstGeom>
        </p:spPr>
      </p:pic>
      <p:grpSp>
        <p:nvGrpSpPr>
          <p:cNvPr id="90" name="Groep 89">
            <a:extLst>
              <a:ext uri="{FF2B5EF4-FFF2-40B4-BE49-F238E27FC236}">
                <a16:creationId xmlns:a16="http://schemas.microsoft.com/office/drawing/2014/main" id="{7EB1B8AA-B201-11E8-2128-F6C9E63767E5}"/>
              </a:ext>
            </a:extLst>
          </p:cNvPr>
          <p:cNvGrpSpPr/>
          <p:nvPr/>
        </p:nvGrpSpPr>
        <p:grpSpPr>
          <a:xfrm rot="21258441">
            <a:off x="3871730" y="2926145"/>
            <a:ext cx="1852551" cy="515452"/>
            <a:chOff x="3065688" y="3472644"/>
            <a:chExt cx="1852551" cy="515452"/>
          </a:xfrm>
        </p:grpSpPr>
        <p:sp>
          <p:nvSpPr>
            <p:cNvPr id="72" name="Rechthoek 71">
              <a:extLst>
                <a:ext uri="{FF2B5EF4-FFF2-40B4-BE49-F238E27FC236}">
                  <a16:creationId xmlns:a16="http://schemas.microsoft.com/office/drawing/2014/main" id="{8AFD5915-C7B3-038F-0F75-2D556FCFB330}"/>
                </a:ext>
              </a:extLst>
            </p:cNvPr>
            <p:cNvSpPr/>
            <p:nvPr/>
          </p:nvSpPr>
          <p:spPr>
            <a:xfrm>
              <a:off x="3065688" y="3472644"/>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4" name="Tekstvak 73">
              <a:extLst>
                <a:ext uri="{FF2B5EF4-FFF2-40B4-BE49-F238E27FC236}">
                  <a16:creationId xmlns:a16="http://schemas.microsoft.com/office/drawing/2014/main" id="{A65DB2AD-F2A9-D72E-4FA8-BF998B5369CB}"/>
                </a:ext>
              </a:extLst>
            </p:cNvPr>
            <p:cNvSpPr txBox="1"/>
            <p:nvPr/>
          </p:nvSpPr>
          <p:spPr>
            <a:xfrm>
              <a:off x="3114804" y="3489809"/>
              <a:ext cx="1803435" cy="492443"/>
            </a:xfrm>
            <a:prstGeom prst="rect">
              <a:avLst/>
            </a:prstGeom>
            <a:noFill/>
            <a:effectLst>
              <a:outerShdw sx="1000" sy="1000" algn="tl" rotWithShape="0">
                <a:schemeClr val="tx2"/>
              </a:outerShdw>
            </a:effectLst>
          </p:spPr>
          <p:txBody>
            <a:bodyPr wrap="square">
              <a:spAutoFit/>
            </a:bodyPr>
            <a:lstStyle/>
            <a:p>
              <a:pPr algn="ctr"/>
              <a:r>
                <a:rPr lang="nl-NL" sz="1300" dirty="0">
                  <a:solidFill>
                    <a:schemeClr val="bg1"/>
                  </a:solidFill>
                  <a:latin typeface="Avenir Book" panose="02000503020000020003" pitchFamily="2" charset="0"/>
                </a:rPr>
                <a:t>🎓 RECHT OP ONDERWIJS</a:t>
              </a:r>
            </a:p>
          </p:txBody>
        </p:sp>
      </p:grpSp>
      <p:grpSp>
        <p:nvGrpSpPr>
          <p:cNvPr id="87" name="Groep 86">
            <a:extLst>
              <a:ext uri="{FF2B5EF4-FFF2-40B4-BE49-F238E27FC236}">
                <a16:creationId xmlns:a16="http://schemas.microsoft.com/office/drawing/2014/main" id="{A7F50A0B-F8EC-9195-8E9B-C6BB3B6011B3}"/>
              </a:ext>
            </a:extLst>
          </p:cNvPr>
          <p:cNvGrpSpPr/>
          <p:nvPr/>
        </p:nvGrpSpPr>
        <p:grpSpPr>
          <a:xfrm rot="248436">
            <a:off x="2745048" y="2128747"/>
            <a:ext cx="1852551" cy="515452"/>
            <a:chOff x="3065688" y="2758846"/>
            <a:chExt cx="1852551" cy="515452"/>
          </a:xfrm>
        </p:grpSpPr>
        <p:sp>
          <p:nvSpPr>
            <p:cNvPr id="70" name="Rechthoek 69">
              <a:extLst>
                <a:ext uri="{FF2B5EF4-FFF2-40B4-BE49-F238E27FC236}">
                  <a16:creationId xmlns:a16="http://schemas.microsoft.com/office/drawing/2014/main" id="{F2982C58-5E71-49D3-190E-EF9A7A4A297A}"/>
                </a:ext>
              </a:extLst>
            </p:cNvPr>
            <p:cNvSpPr/>
            <p:nvPr/>
          </p:nvSpPr>
          <p:spPr>
            <a:xfrm>
              <a:off x="3065688" y="2758846"/>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5" name="Tekstvak 74">
              <a:extLst>
                <a:ext uri="{FF2B5EF4-FFF2-40B4-BE49-F238E27FC236}">
                  <a16:creationId xmlns:a16="http://schemas.microsoft.com/office/drawing/2014/main" id="{42DB1E77-332D-E1BD-3413-ABEBAD1E7E91}"/>
                </a:ext>
              </a:extLst>
            </p:cNvPr>
            <p:cNvSpPr txBox="1"/>
            <p:nvPr/>
          </p:nvSpPr>
          <p:spPr>
            <a:xfrm>
              <a:off x="3065689" y="2813036"/>
              <a:ext cx="1833906"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RECHT OP WERK</a:t>
              </a:r>
            </a:p>
          </p:txBody>
        </p:sp>
      </p:grpSp>
      <p:grpSp>
        <p:nvGrpSpPr>
          <p:cNvPr id="88" name="Groep 87">
            <a:extLst>
              <a:ext uri="{FF2B5EF4-FFF2-40B4-BE49-F238E27FC236}">
                <a16:creationId xmlns:a16="http://schemas.microsoft.com/office/drawing/2014/main" id="{35B2F7FA-7B45-D93F-C1DA-C848C6B1C8DF}"/>
              </a:ext>
            </a:extLst>
          </p:cNvPr>
          <p:cNvGrpSpPr/>
          <p:nvPr/>
        </p:nvGrpSpPr>
        <p:grpSpPr>
          <a:xfrm rot="599867">
            <a:off x="155933" y="4224094"/>
            <a:ext cx="1852551" cy="515452"/>
            <a:chOff x="780740" y="3489990"/>
            <a:chExt cx="1852551" cy="515452"/>
          </a:xfrm>
        </p:grpSpPr>
        <p:sp>
          <p:nvSpPr>
            <p:cNvPr id="73" name="Rechthoek 72">
              <a:extLst>
                <a:ext uri="{FF2B5EF4-FFF2-40B4-BE49-F238E27FC236}">
                  <a16:creationId xmlns:a16="http://schemas.microsoft.com/office/drawing/2014/main" id="{F91BE857-59BF-58E1-BF45-813EE9D9F86B}"/>
                </a:ext>
              </a:extLst>
            </p:cNvPr>
            <p:cNvSpPr/>
            <p:nvPr/>
          </p:nvSpPr>
          <p:spPr>
            <a:xfrm>
              <a:off x="780740" y="3489990"/>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6" name="Tekstvak 75">
              <a:extLst>
                <a:ext uri="{FF2B5EF4-FFF2-40B4-BE49-F238E27FC236}">
                  <a16:creationId xmlns:a16="http://schemas.microsoft.com/office/drawing/2014/main" id="{E8AF4857-32A7-4398-DD89-BBA8492E710B}"/>
                </a:ext>
              </a:extLst>
            </p:cNvPr>
            <p:cNvSpPr txBox="1"/>
            <p:nvPr/>
          </p:nvSpPr>
          <p:spPr>
            <a:xfrm>
              <a:off x="845928" y="3547307"/>
              <a:ext cx="1787363"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EERLIJK LOON</a:t>
              </a:r>
            </a:p>
          </p:txBody>
        </p:sp>
      </p:grpSp>
      <p:grpSp>
        <p:nvGrpSpPr>
          <p:cNvPr id="86" name="Groep 85">
            <a:extLst>
              <a:ext uri="{FF2B5EF4-FFF2-40B4-BE49-F238E27FC236}">
                <a16:creationId xmlns:a16="http://schemas.microsoft.com/office/drawing/2014/main" id="{0D6CB00A-5FC9-0B45-0B05-18DD98B2F614}"/>
              </a:ext>
            </a:extLst>
          </p:cNvPr>
          <p:cNvGrpSpPr/>
          <p:nvPr/>
        </p:nvGrpSpPr>
        <p:grpSpPr>
          <a:xfrm rot="179201">
            <a:off x="3735872" y="1365004"/>
            <a:ext cx="2037597" cy="519678"/>
            <a:chOff x="3073603" y="2045048"/>
            <a:chExt cx="2037597" cy="519678"/>
          </a:xfrm>
        </p:grpSpPr>
        <p:sp>
          <p:nvSpPr>
            <p:cNvPr id="69" name="Rechthoek 68">
              <a:extLst>
                <a:ext uri="{FF2B5EF4-FFF2-40B4-BE49-F238E27FC236}">
                  <a16:creationId xmlns:a16="http://schemas.microsoft.com/office/drawing/2014/main" id="{901A8288-626E-42E9-0D28-0BFF93D6B4D1}"/>
                </a:ext>
              </a:extLst>
            </p:cNvPr>
            <p:cNvSpPr/>
            <p:nvPr/>
          </p:nvSpPr>
          <p:spPr>
            <a:xfrm>
              <a:off x="3073603" y="2045048"/>
              <a:ext cx="1996396"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8" name="Tekstvak 77">
              <a:extLst>
                <a:ext uri="{FF2B5EF4-FFF2-40B4-BE49-F238E27FC236}">
                  <a16:creationId xmlns:a16="http://schemas.microsoft.com/office/drawing/2014/main" id="{111E5EBB-01CB-DCB9-4DD4-F0498B15327B}"/>
                </a:ext>
              </a:extLst>
            </p:cNvPr>
            <p:cNvSpPr txBox="1"/>
            <p:nvPr/>
          </p:nvSpPr>
          <p:spPr>
            <a:xfrm>
              <a:off x="3114804" y="2072283"/>
              <a:ext cx="1996396" cy="492443"/>
            </a:xfrm>
            <a:prstGeom prst="rect">
              <a:avLst/>
            </a:prstGeom>
            <a:noFill/>
            <a:effectLst>
              <a:outerShdw sx="1000" sy="1000" algn="tl" rotWithShape="0">
                <a:schemeClr val="tx2"/>
              </a:outerShdw>
            </a:effectLst>
          </p:spPr>
          <p:txBody>
            <a:bodyPr wrap="square">
              <a:spAutoFit/>
            </a:bodyPr>
            <a:lstStyle/>
            <a:p>
              <a:r>
                <a:rPr lang="nl-NL" sz="1300" dirty="0">
                  <a:solidFill>
                    <a:schemeClr val="bg1"/>
                  </a:solidFill>
                  <a:latin typeface="Avenir Book" panose="02000503020000020003" pitchFamily="2" charset="0"/>
                </a:rPr>
                <a:t>🧑‍⚖️ BESCHERMING TEGEN DISCRIMINATIE</a:t>
              </a:r>
            </a:p>
          </p:txBody>
        </p:sp>
      </p:grpSp>
      <p:grpSp>
        <p:nvGrpSpPr>
          <p:cNvPr id="84" name="Groep 83">
            <a:extLst>
              <a:ext uri="{FF2B5EF4-FFF2-40B4-BE49-F238E27FC236}">
                <a16:creationId xmlns:a16="http://schemas.microsoft.com/office/drawing/2014/main" id="{21989BAD-9D66-EC58-0C98-47D5D0186600}"/>
              </a:ext>
            </a:extLst>
          </p:cNvPr>
          <p:cNvGrpSpPr/>
          <p:nvPr/>
        </p:nvGrpSpPr>
        <p:grpSpPr>
          <a:xfrm rot="304648">
            <a:off x="1213137" y="1295159"/>
            <a:ext cx="1852551" cy="515452"/>
            <a:chOff x="3981196" y="1331250"/>
            <a:chExt cx="1852551" cy="515452"/>
          </a:xfrm>
        </p:grpSpPr>
        <p:sp>
          <p:nvSpPr>
            <p:cNvPr id="68" name="Rechthoek 67">
              <a:extLst>
                <a:ext uri="{FF2B5EF4-FFF2-40B4-BE49-F238E27FC236}">
                  <a16:creationId xmlns:a16="http://schemas.microsoft.com/office/drawing/2014/main" id="{86E6D4E5-9765-EFC0-FBD5-1BEEC8D8A617}"/>
                </a:ext>
              </a:extLst>
            </p:cNvPr>
            <p:cNvSpPr/>
            <p:nvPr/>
          </p:nvSpPr>
          <p:spPr>
            <a:xfrm>
              <a:off x="3981196" y="1331250"/>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9" name="Tekstvak 78">
              <a:extLst>
                <a:ext uri="{FF2B5EF4-FFF2-40B4-BE49-F238E27FC236}">
                  <a16:creationId xmlns:a16="http://schemas.microsoft.com/office/drawing/2014/main" id="{EC7BAB1F-7EF5-594D-8D56-69C1BC72194C}"/>
                </a:ext>
              </a:extLst>
            </p:cNvPr>
            <p:cNvSpPr txBox="1"/>
            <p:nvPr/>
          </p:nvSpPr>
          <p:spPr>
            <a:xfrm>
              <a:off x="4189740" y="1381921"/>
              <a:ext cx="1644007"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VEILIGHEID</a:t>
              </a:r>
            </a:p>
          </p:txBody>
        </p:sp>
      </p:grpSp>
      <p:grpSp>
        <p:nvGrpSpPr>
          <p:cNvPr id="85" name="Groep 84">
            <a:extLst>
              <a:ext uri="{FF2B5EF4-FFF2-40B4-BE49-F238E27FC236}">
                <a16:creationId xmlns:a16="http://schemas.microsoft.com/office/drawing/2014/main" id="{2BDDEA4A-8866-4823-6156-06AE51AC9964}"/>
              </a:ext>
            </a:extLst>
          </p:cNvPr>
          <p:cNvGrpSpPr/>
          <p:nvPr/>
        </p:nvGrpSpPr>
        <p:grpSpPr>
          <a:xfrm rot="21302881">
            <a:off x="716719" y="3164508"/>
            <a:ext cx="2008273" cy="515452"/>
            <a:chOff x="740102" y="2110129"/>
            <a:chExt cx="2008273" cy="515452"/>
          </a:xfrm>
        </p:grpSpPr>
        <p:sp>
          <p:nvSpPr>
            <p:cNvPr id="67" name="Rechthoek 66">
              <a:extLst>
                <a:ext uri="{FF2B5EF4-FFF2-40B4-BE49-F238E27FC236}">
                  <a16:creationId xmlns:a16="http://schemas.microsoft.com/office/drawing/2014/main" id="{C369A9C5-090E-8EAB-52B3-CEE11784B08A}"/>
                </a:ext>
              </a:extLst>
            </p:cNvPr>
            <p:cNvSpPr/>
            <p:nvPr/>
          </p:nvSpPr>
          <p:spPr>
            <a:xfrm>
              <a:off x="751979" y="2110129"/>
              <a:ext cx="1996396"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0" name="Tekstvak 79">
              <a:extLst>
                <a:ext uri="{FF2B5EF4-FFF2-40B4-BE49-F238E27FC236}">
                  <a16:creationId xmlns:a16="http://schemas.microsoft.com/office/drawing/2014/main" id="{547D0A58-9778-5671-57EE-2CC55C625EC3}"/>
                </a:ext>
              </a:extLst>
            </p:cNvPr>
            <p:cNvSpPr txBox="1"/>
            <p:nvPr/>
          </p:nvSpPr>
          <p:spPr>
            <a:xfrm>
              <a:off x="740102" y="2178070"/>
              <a:ext cx="1983855"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RECHT OP WONEN</a:t>
              </a:r>
            </a:p>
          </p:txBody>
        </p:sp>
      </p:grpSp>
      <p:grpSp>
        <p:nvGrpSpPr>
          <p:cNvPr id="83" name="Groep 82">
            <a:extLst>
              <a:ext uri="{FF2B5EF4-FFF2-40B4-BE49-F238E27FC236}">
                <a16:creationId xmlns:a16="http://schemas.microsoft.com/office/drawing/2014/main" id="{68B2B0CC-DDA7-91A9-4445-698AD67F8824}"/>
              </a:ext>
            </a:extLst>
          </p:cNvPr>
          <p:cNvGrpSpPr/>
          <p:nvPr/>
        </p:nvGrpSpPr>
        <p:grpSpPr>
          <a:xfrm rot="21365840">
            <a:off x="39449" y="2264284"/>
            <a:ext cx="2350004" cy="515452"/>
            <a:chOff x="740102" y="1381921"/>
            <a:chExt cx="2350004" cy="515452"/>
          </a:xfrm>
        </p:grpSpPr>
        <p:sp>
          <p:nvSpPr>
            <p:cNvPr id="81" name="Rechthoek 80">
              <a:extLst>
                <a:ext uri="{FF2B5EF4-FFF2-40B4-BE49-F238E27FC236}">
                  <a16:creationId xmlns:a16="http://schemas.microsoft.com/office/drawing/2014/main" id="{6091BD8F-5C3A-B958-3CA2-889EB10B446C}"/>
                </a:ext>
              </a:extLst>
            </p:cNvPr>
            <p:cNvSpPr/>
            <p:nvPr/>
          </p:nvSpPr>
          <p:spPr>
            <a:xfrm>
              <a:off x="740102" y="1381921"/>
              <a:ext cx="2325586"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2" name="Tekstvak 81">
              <a:extLst>
                <a:ext uri="{FF2B5EF4-FFF2-40B4-BE49-F238E27FC236}">
                  <a16:creationId xmlns:a16="http://schemas.microsoft.com/office/drawing/2014/main" id="{46F6E94D-7816-7A5F-A69A-8968CB9BDD7E}"/>
                </a:ext>
              </a:extLst>
            </p:cNvPr>
            <p:cNvSpPr txBox="1"/>
            <p:nvPr/>
          </p:nvSpPr>
          <p:spPr>
            <a:xfrm>
              <a:off x="751979" y="1417280"/>
              <a:ext cx="2338127"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GELIJKE BEHANDELING</a:t>
              </a:r>
            </a:p>
          </p:txBody>
        </p:sp>
      </p:grpSp>
      <p:grpSp>
        <p:nvGrpSpPr>
          <p:cNvPr id="91" name="Groep 90">
            <a:extLst>
              <a:ext uri="{FF2B5EF4-FFF2-40B4-BE49-F238E27FC236}">
                <a16:creationId xmlns:a16="http://schemas.microsoft.com/office/drawing/2014/main" id="{7FDDD4A4-5991-9AA6-180C-497B9A970FD6}"/>
              </a:ext>
            </a:extLst>
          </p:cNvPr>
          <p:cNvGrpSpPr/>
          <p:nvPr/>
        </p:nvGrpSpPr>
        <p:grpSpPr>
          <a:xfrm rot="21279776">
            <a:off x="3694594" y="3868701"/>
            <a:ext cx="2145379" cy="515452"/>
            <a:chOff x="6873804" y="4820022"/>
            <a:chExt cx="2145379" cy="515452"/>
          </a:xfrm>
        </p:grpSpPr>
        <p:sp>
          <p:nvSpPr>
            <p:cNvPr id="92" name="Rechthoek 91">
              <a:extLst>
                <a:ext uri="{FF2B5EF4-FFF2-40B4-BE49-F238E27FC236}">
                  <a16:creationId xmlns:a16="http://schemas.microsoft.com/office/drawing/2014/main" id="{4F21A7B6-FF1E-89A3-FE61-C1278DCB7D0D}"/>
                </a:ext>
              </a:extLst>
            </p:cNvPr>
            <p:cNvSpPr/>
            <p:nvPr/>
          </p:nvSpPr>
          <p:spPr>
            <a:xfrm>
              <a:off x="6885957" y="4820022"/>
              <a:ext cx="2059233"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93" name="Tekstvak 92">
              <a:extLst>
                <a:ext uri="{FF2B5EF4-FFF2-40B4-BE49-F238E27FC236}">
                  <a16:creationId xmlns:a16="http://schemas.microsoft.com/office/drawing/2014/main" id="{CB6027CB-4920-B724-0FF7-2EA7B899C98E}"/>
                </a:ext>
              </a:extLst>
            </p:cNvPr>
            <p:cNvSpPr txBox="1"/>
            <p:nvPr/>
          </p:nvSpPr>
          <p:spPr>
            <a:xfrm>
              <a:off x="6873804" y="4888434"/>
              <a:ext cx="2145379"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EERLIJKE VERDELING</a:t>
              </a:r>
            </a:p>
          </p:txBody>
        </p:sp>
      </p:grpSp>
      <p:grpSp>
        <p:nvGrpSpPr>
          <p:cNvPr id="109" name="Groep 108">
            <a:extLst>
              <a:ext uri="{FF2B5EF4-FFF2-40B4-BE49-F238E27FC236}">
                <a16:creationId xmlns:a16="http://schemas.microsoft.com/office/drawing/2014/main" id="{F5F47217-F3F1-630A-85D2-E9D1CBB8B504}"/>
              </a:ext>
            </a:extLst>
          </p:cNvPr>
          <p:cNvGrpSpPr/>
          <p:nvPr/>
        </p:nvGrpSpPr>
        <p:grpSpPr>
          <a:xfrm>
            <a:off x="10129362" y="5361642"/>
            <a:ext cx="1925908" cy="515452"/>
            <a:chOff x="6602805" y="5037163"/>
            <a:chExt cx="1925908" cy="515452"/>
          </a:xfrm>
        </p:grpSpPr>
        <p:sp>
          <p:nvSpPr>
            <p:cNvPr id="99" name="Rechthoek 98">
              <a:extLst>
                <a:ext uri="{FF2B5EF4-FFF2-40B4-BE49-F238E27FC236}">
                  <a16:creationId xmlns:a16="http://schemas.microsoft.com/office/drawing/2014/main" id="{66AF0097-730C-E140-F661-0A66A444934B}"/>
                </a:ext>
              </a:extLst>
            </p:cNvPr>
            <p:cNvSpPr/>
            <p:nvPr/>
          </p:nvSpPr>
          <p:spPr>
            <a:xfrm>
              <a:off x="6619692" y="5037163"/>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0" name="Tekstvak 99">
              <a:extLst>
                <a:ext uri="{FF2B5EF4-FFF2-40B4-BE49-F238E27FC236}">
                  <a16:creationId xmlns:a16="http://schemas.microsoft.com/office/drawing/2014/main" id="{57C8DBDE-75E5-C964-13DE-9A01A0121071}"/>
                </a:ext>
              </a:extLst>
            </p:cNvPr>
            <p:cNvSpPr txBox="1"/>
            <p:nvPr/>
          </p:nvSpPr>
          <p:spPr>
            <a:xfrm>
              <a:off x="6602805" y="5059151"/>
              <a:ext cx="1925908" cy="492443"/>
            </a:xfrm>
            <a:prstGeom prst="rect">
              <a:avLst/>
            </a:prstGeom>
            <a:noFill/>
            <a:effectLst>
              <a:outerShdw sx="1000" sy="1000" algn="tl" rotWithShape="0">
                <a:schemeClr val="tx2"/>
              </a:outerShdw>
            </a:effectLst>
          </p:spPr>
          <p:txBody>
            <a:bodyPr wrap="square">
              <a:spAutoFit/>
            </a:bodyPr>
            <a:lstStyle/>
            <a:p>
              <a:pPr algn="ctr"/>
              <a:r>
                <a:rPr lang="nl-NL" sz="1300" dirty="0">
                  <a:solidFill>
                    <a:schemeClr val="bg1"/>
                  </a:solidFill>
                  <a:latin typeface="Avenir Book" panose="02000503020000020003" pitchFamily="2" charset="0"/>
                </a:rPr>
                <a:t>🧠 MENSELIJKE WAARDIGHEID</a:t>
              </a:r>
            </a:p>
          </p:txBody>
        </p:sp>
      </p:grpSp>
      <p:grpSp>
        <p:nvGrpSpPr>
          <p:cNvPr id="111" name="Groep 110">
            <a:extLst>
              <a:ext uri="{FF2B5EF4-FFF2-40B4-BE49-F238E27FC236}">
                <a16:creationId xmlns:a16="http://schemas.microsoft.com/office/drawing/2014/main" id="{89D274B5-27F5-2F37-B376-CA142B5DC21C}"/>
              </a:ext>
            </a:extLst>
          </p:cNvPr>
          <p:cNvGrpSpPr/>
          <p:nvPr/>
        </p:nvGrpSpPr>
        <p:grpSpPr>
          <a:xfrm rot="21278525">
            <a:off x="6466732" y="3143684"/>
            <a:ext cx="1857562" cy="515452"/>
            <a:chOff x="8936306" y="4200035"/>
            <a:chExt cx="1857562" cy="515452"/>
          </a:xfrm>
        </p:grpSpPr>
        <p:sp>
          <p:nvSpPr>
            <p:cNvPr id="95" name="Rechthoek 94">
              <a:extLst>
                <a:ext uri="{FF2B5EF4-FFF2-40B4-BE49-F238E27FC236}">
                  <a16:creationId xmlns:a16="http://schemas.microsoft.com/office/drawing/2014/main" id="{D73841F9-C5BF-CA93-B3B7-6EAF52A159C5}"/>
                </a:ext>
              </a:extLst>
            </p:cNvPr>
            <p:cNvSpPr/>
            <p:nvPr/>
          </p:nvSpPr>
          <p:spPr>
            <a:xfrm>
              <a:off x="8941317" y="4200035"/>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1" name="Tekstvak 100">
              <a:extLst>
                <a:ext uri="{FF2B5EF4-FFF2-40B4-BE49-F238E27FC236}">
                  <a16:creationId xmlns:a16="http://schemas.microsoft.com/office/drawing/2014/main" id="{E9CB0448-29ED-2510-B77E-D327EBC03092}"/>
                </a:ext>
              </a:extLst>
            </p:cNvPr>
            <p:cNvSpPr txBox="1"/>
            <p:nvPr/>
          </p:nvSpPr>
          <p:spPr>
            <a:xfrm>
              <a:off x="8936306" y="4253841"/>
              <a:ext cx="1825991"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GELIJKE KANSEN</a:t>
              </a:r>
            </a:p>
          </p:txBody>
        </p:sp>
      </p:grpSp>
      <p:grpSp>
        <p:nvGrpSpPr>
          <p:cNvPr id="114" name="Groep 113">
            <a:extLst>
              <a:ext uri="{FF2B5EF4-FFF2-40B4-BE49-F238E27FC236}">
                <a16:creationId xmlns:a16="http://schemas.microsoft.com/office/drawing/2014/main" id="{0425BCAA-1431-9532-7FB1-0978BFAC75FA}"/>
              </a:ext>
            </a:extLst>
          </p:cNvPr>
          <p:cNvGrpSpPr/>
          <p:nvPr/>
        </p:nvGrpSpPr>
        <p:grpSpPr>
          <a:xfrm rot="335955">
            <a:off x="9788627" y="3449519"/>
            <a:ext cx="1852551" cy="515452"/>
            <a:chOff x="9855397" y="3379854"/>
            <a:chExt cx="1852551" cy="515452"/>
          </a:xfrm>
        </p:grpSpPr>
        <p:sp>
          <p:nvSpPr>
            <p:cNvPr id="97" name="Rechthoek 96">
              <a:extLst>
                <a:ext uri="{FF2B5EF4-FFF2-40B4-BE49-F238E27FC236}">
                  <a16:creationId xmlns:a16="http://schemas.microsoft.com/office/drawing/2014/main" id="{49F02518-85F8-F3CB-70A7-9C7469D8A8DC}"/>
                </a:ext>
              </a:extLst>
            </p:cNvPr>
            <p:cNvSpPr/>
            <p:nvPr/>
          </p:nvSpPr>
          <p:spPr>
            <a:xfrm>
              <a:off x="9855397" y="3379854"/>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2" name="Tekstvak 101">
              <a:extLst>
                <a:ext uri="{FF2B5EF4-FFF2-40B4-BE49-F238E27FC236}">
                  <a16:creationId xmlns:a16="http://schemas.microsoft.com/office/drawing/2014/main" id="{D655F9E6-DD07-D844-FBC9-450CF9A42B6E}"/>
                </a:ext>
              </a:extLst>
            </p:cNvPr>
            <p:cNvSpPr txBox="1"/>
            <p:nvPr/>
          </p:nvSpPr>
          <p:spPr>
            <a:xfrm>
              <a:off x="9975174" y="3396945"/>
              <a:ext cx="1732774" cy="492443"/>
            </a:xfrm>
            <a:prstGeom prst="rect">
              <a:avLst/>
            </a:prstGeom>
            <a:noFill/>
            <a:effectLst>
              <a:outerShdw sx="1000" sy="1000" algn="tl" rotWithShape="0">
                <a:schemeClr val="tx2"/>
              </a:outerShdw>
            </a:effectLst>
          </p:spPr>
          <p:txBody>
            <a:bodyPr wrap="square">
              <a:spAutoFit/>
            </a:bodyPr>
            <a:lstStyle/>
            <a:p>
              <a:r>
                <a:rPr lang="nl-NL" sz="1300" dirty="0">
                  <a:solidFill>
                    <a:schemeClr val="bg1"/>
                  </a:solidFill>
                  <a:latin typeface="Avenir Book" panose="02000503020000020003" pitchFamily="2" charset="0"/>
                </a:rPr>
                <a:t>🌿 RECHT OP EEN SCHOON MILIEU</a:t>
              </a:r>
            </a:p>
          </p:txBody>
        </p:sp>
      </p:grpSp>
      <p:grpSp>
        <p:nvGrpSpPr>
          <p:cNvPr id="113" name="Groep 112">
            <a:extLst>
              <a:ext uri="{FF2B5EF4-FFF2-40B4-BE49-F238E27FC236}">
                <a16:creationId xmlns:a16="http://schemas.microsoft.com/office/drawing/2014/main" id="{E7452CA1-A1D9-53C1-1915-683FC6F76E56}"/>
              </a:ext>
            </a:extLst>
          </p:cNvPr>
          <p:cNvGrpSpPr/>
          <p:nvPr/>
        </p:nvGrpSpPr>
        <p:grpSpPr>
          <a:xfrm rot="404748">
            <a:off x="8480405" y="4279239"/>
            <a:ext cx="2956133" cy="531067"/>
            <a:chOff x="6614682" y="3380721"/>
            <a:chExt cx="2956133" cy="531067"/>
          </a:xfrm>
        </p:grpSpPr>
        <p:sp>
          <p:nvSpPr>
            <p:cNvPr id="94" name="Rechthoek 93">
              <a:extLst>
                <a:ext uri="{FF2B5EF4-FFF2-40B4-BE49-F238E27FC236}">
                  <a16:creationId xmlns:a16="http://schemas.microsoft.com/office/drawing/2014/main" id="{148726FD-320E-5327-4648-6411F68A3DDE}"/>
                </a:ext>
              </a:extLst>
            </p:cNvPr>
            <p:cNvSpPr/>
            <p:nvPr/>
          </p:nvSpPr>
          <p:spPr>
            <a:xfrm>
              <a:off x="6614682" y="3380721"/>
              <a:ext cx="2956133"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3" name="Tekstvak 102">
              <a:extLst>
                <a:ext uri="{FF2B5EF4-FFF2-40B4-BE49-F238E27FC236}">
                  <a16:creationId xmlns:a16="http://schemas.microsoft.com/office/drawing/2014/main" id="{1D63A7B6-CD49-C0D3-6517-3095DD079B8D}"/>
                </a:ext>
              </a:extLst>
            </p:cNvPr>
            <p:cNvSpPr txBox="1"/>
            <p:nvPr/>
          </p:nvSpPr>
          <p:spPr>
            <a:xfrm>
              <a:off x="6614682" y="3419345"/>
              <a:ext cx="2956133" cy="492443"/>
            </a:xfrm>
            <a:prstGeom prst="rect">
              <a:avLst/>
            </a:prstGeom>
            <a:noFill/>
            <a:effectLst>
              <a:outerShdw sx="1000" sy="1000" algn="tl" rotWithShape="0">
                <a:schemeClr val="tx2"/>
              </a:outerShdw>
            </a:effectLst>
          </p:spPr>
          <p:txBody>
            <a:bodyPr wrap="square">
              <a:spAutoFit/>
            </a:bodyPr>
            <a:lstStyle/>
            <a:p>
              <a:r>
                <a:rPr lang="nl-NL" sz="1300" dirty="0">
                  <a:solidFill>
                    <a:schemeClr val="bg1"/>
                  </a:solidFill>
                  <a:latin typeface="Avenir Book" panose="02000503020000020003" pitchFamily="2" charset="0"/>
                </a:rPr>
                <a:t>🕊️ VERANTWOORDELIJKHEID VOOR TOEKOMSTIGE GENERATIES</a:t>
              </a:r>
            </a:p>
          </p:txBody>
        </p:sp>
      </p:grpSp>
      <p:grpSp>
        <p:nvGrpSpPr>
          <p:cNvPr id="112" name="Groep 111">
            <a:extLst>
              <a:ext uri="{FF2B5EF4-FFF2-40B4-BE49-F238E27FC236}">
                <a16:creationId xmlns:a16="http://schemas.microsoft.com/office/drawing/2014/main" id="{8EBB851D-5F77-355A-E7D7-8FF3A9D82044}"/>
              </a:ext>
            </a:extLst>
          </p:cNvPr>
          <p:cNvGrpSpPr/>
          <p:nvPr/>
        </p:nvGrpSpPr>
        <p:grpSpPr>
          <a:xfrm rot="21074232">
            <a:off x="6301778" y="4498176"/>
            <a:ext cx="1852552" cy="515452"/>
            <a:chOff x="6602806" y="4198056"/>
            <a:chExt cx="1852552" cy="515452"/>
          </a:xfrm>
        </p:grpSpPr>
        <p:sp>
          <p:nvSpPr>
            <p:cNvPr id="96" name="Rechthoek 95">
              <a:extLst>
                <a:ext uri="{FF2B5EF4-FFF2-40B4-BE49-F238E27FC236}">
                  <a16:creationId xmlns:a16="http://schemas.microsoft.com/office/drawing/2014/main" id="{3ACC71CB-F3D0-875B-D159-C39E756942D0}"/>
                </a:ext>
              </a:extLst>
            </p:cNvPr>
            <p:cNvSpPr/>
            <p:nvPr/>
          </p:nvSpPr>
          <p:spPr>
            <a:xfrm>
              <a:off x="6602806" y="4198056"/>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4" name="Tekstvak 103">
              <a:extLst>
                <a:ext uri="{FF2B5EF4-FFF2-40B4-BE49-F238E27FC236}">
                  <a16:creationId xmlns:a16="http://schemas.microsoft.com/office/drawing/2014/main" id="{D5F704AD-BF28-15FC-17CA-7D4D8A1FFD5A}"/>
                </a:ext>
              </a:extLst>
            </p:cNvPr>
            <p:cNvSpPr txBox="1"/>
            <p:nvPr/>
          </p:nvSpPr>
          <p:spPr>
            <a:xfrm>
              <a:off x="6650306" y="4204677"/>
              <a:ext cx="1805052" cy="492443"/>
            </a:xfrm>
            <a:prstGeom prst="rect">
              <a:avLst/>
            </a:prstGeom>
            <a:noFill/>
            <a:effectLst>
              <a:outerShdw sx="1000" sy="1000" algn="tl" rotWithShape="0">
                <a:schemeClr val="tx2"/>
              </a:outerShdw>
            </a:effectLst>
          </p:spPr>
          <p:txBody>
            <a:bodyPr wrap="square">
              <a:spAutoFit/>
            </a:bodyPr>
            <a:lstStyle/>
            <a:p>
              <a:r>
                <a:rPr lang="nl-NL" sz="1300" dirty="0">
                  <a:solidFill>
                    <a:schemeClr val="bg1"/>
                  </a:solidFill>
                  <a:latin typeface="Avenir Book" panose="02000503020000020003" pitchFamily="2" charset="0"/>
                </a:rPr>
                <a:t>🗣️ VRIJHEID VAN MENINGSUITING</a:t>
              </a:r>
            </a:p>
          </p:txBody>
        </p:sp>
      </p:grpSp>
      <p:grpSp>
        <p:nvGrpSpPr>
          <p:cNvPr id="110" name="Groep 109">
            <a:extLst>
              <a:ext uri="{FF2B5EF4-FFF2-40B4-BE49-F238E27FC236}">
                <a16:creationId xmlns:a16="http://schemas.microsoft.com/office/drawing/2014/main" id="{DA847BC1-52B3-E2EE-AD29-66E0F17B44FA}"/>
              </a:ext>
            </a:extLst>
          </p:cNvPr>
          <p:cNvGrpSpPr/>
          <p:nvPr/>
        </p:nvGrpSpPr>
        <p:grpSpPr>
          <a:xfrm rot="327389">
            <a:off x="6523331" y="6058352"/>
            <a:ext cx="1878121" cy="515452"/>
            <a:chOff x="8941318" y="5037163"/>
            <a:chExt cx="1878121" cy="515452"/>
          </a:xfrm>
        </p:grpSpPr>
        <p:sp>
          <p:nvSpPr>
            <p:cNvPr id="98" name="Rechthoek 97">
              <a:extLst>
                <a:ext uri="{FF2B5EF4-FFF2-40B4-BE49-F238E27FC236}">
                  <a16:creationId xmlns:a16="http://schemas.microsoft.com/office/drawing/2014/main" id="{09426C53-5ABC-5E2F-98DF-4DA2D099B7CE}"/>
                </a:ext>
              </a:extLst>
            </p:cNvPr>
            <p:cNvSpPr/>
            <p:nvPr/>
          </p:nvSpPr>
          <p:spPr>
            <a:xfrm>
              <a:off x="8941318" y="5037163"/>
              <a:ext cx="1852551"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5" name="Tekstvak 104">
              <a:extLst>
                <a:ext uri="{FF2B5EF4-FFF2-40B4-BE49-F238E27FC236}">
                  <a16:creationId xmlns:a16="http://schemas.microsoft.com/office/drawing/2014/main" id="{0562AC8C-E61B-43C0-E93A-F3B7A439AF51}"/>
                </a:ext>
              </a:extLst>
            </p:cNvPr>
            <p:cNvSpPr txBox="1"/>
            <p:nvPr/>
          </p:nvSpPr>
          <p:spPr>
            <a:xfrm>
              <a:off x="8966888" y="5090738"/>
              <a:ext cx="1852551"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RECHT OP ZORG</a:t>
              </a:r>
            </a:p>
          </p:txBody>
        </p:sp>
      </p:grpSp>
      <p:grpSp>
        <p:nvGrpSpPr>
          <p:cNvPr id="108" name="Groep 107">
            <a:extLst>
              <a:ext uri="{FF2B5EF4-FFF2-40B4-BE49-F238E27FC236}">
                <a16:creationId xmlns:a16="http://schemas.microsoft.com/office/drawing/2014/main" id="{E916620D-9EED-5B6A-2CF0-F8B01860E005}"/>
              </a:ext>
            </a:extLst>
          </p:cNvPr>
          <p:cNvGrpSpPr/>
          <p:nvPr/>
        </p:nvGrpSpPr>
        <p:grpSpPr>
          <a:xfrm>
            <a:off x="9592191" y="6145591"/>
            <a:ext cx="2027610" cy="515452"/>
            <a:chOff x="8945190" y="5978184"/>
            <a:chExt cx="2027610" cy="515452"/>
          </a:xfrm>
        </p:grpSpPr>
        <p:sp>
          <p:nvSpPr>
            <p:cNvPr id="106" name="Rechthoek 105">
              <a:extLst>
                <a:ext uri="{FF2B5EF4-FFF2-40B4-BE49-F238E27FC236}">
                  <a16:creationId xmlns:a16="http://schemas.microsoft.com/office/drawing/2014/main" id="{ED60FECD-A4BD-0036-0B1D-167A3C491420}"/>
                </a:ext>
              </a:extLst>
            </p:cNvPr>
            <p:cNvSpPr/>
            <p:nvPr/>
          </p:nvSpPr>
          <p:spPr>
            <a:xfrm>
              <a:off x="8959807" y="5978184"/>
              <a:ext cx="2012993"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7" name="Tekstvak 106">
              <a:extLst>
                <a:ext uri="{FF2B5EF4-FFF2-40B4-BE49-F238E27FC236}">
                  <a16:creationId xmlns:a16="http://schemas.microsoft.com/office/drawing/2014/main" id="{709347B5-902E-2617-2B4B-1CFFF65E7D49}"/>
                </a:ext>
              </a:extLst>
            </p:cNvPr>
            <p:cNvSpPr txBox="1"/>
            <p:nvPr/>
          </p:nvSpPr>
          <p:spPr>
            <a:xfrm>
              <a:off x="8945190" y="6052847"/>
              <a:ext cx="2012993" cy="366126"/>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solidFill>
                    <a:schemeClr val="bg1"/>
                  </a:solidFill>
                  <a:latin typeface="Avenir Book" panose="02000503020000020003" pitchFamily="2" charset="0"/>
                </a:rPr>
                <a:t>💪 ZELFONTWIKKELING</a:t>
              </a:r>
            </a:p>
          </p:txBody>
        </p:sp>
      </p:grpSp>
      <p:grpSp>
        <p:nvGrpSpPr>
          <p:cNvPr id="115" name="Groep 114">
            <a:extLst>
              <a:ext uri="{FF2B5EF4-FFF2-40B4-BE49-F238E27FC236}">
                <a16:creationId xmlns:a16="http://schemas.microsoft.com/office/drawing/2014/main" id="{7A1D8EA0-EF5F-0E9A-C4DD-AD7FC5A07CFE}"/>
              </a:ext>
            </a:extLst>
          </p:cNvPr>
          <p:cNvGrpSpPr/>
          <p:nvPr/>
        </p:nvGrpSpPr>
        <p:grpSpPr>
          <a:xfrm rot="365407">
            <a:off x="7933229" y="5276508"/>
            <a:ext cx="2004665" cy="515452"/>
            <a:chOff x="764520" y="2759888"/>
            <a:chExt cx="2004665" cy="515452"/>
          </a:xfrm>
        </p:grpSpPr>
        <p:sp>
          <p:nvSpPr>
            <p:cNvPr id="116" name="Rechthoek 115">
              <a:extLst>
                <a:ext uri="{FF2B5EF4-FFF2-40B4-BE49-F238E27FC236}">
                  <a16:creationId xmlns:a16="http://schemas.microsoft.com/office/drawing/2014/main" id="{2ACAD205-ECA0-6D52-C07D-E723D3B2FF4E}"/>
                </a:ext>
              </a:extLst>
            </p:cNvPr>
            <p:cNvSpPr/>
            <p:nvPr/>
          </p:nvSpPr>
          <p:spPr>
            <a:xfrm>
              <a:off x="771771" y="2759888"/>
              <a:ext cx="1952186" cy="515452"/>
            </a:xfrm>
            <a:prstGeom prst="rect">
              <a:avLst/>
            </a:prstGeom>
            <a:solidFill>
              <a:schemeClr val="accent4"/>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7" name="Tekstvak 116">
              <a:extLst>
                <a:ext uri="{FF2B5EF4-FFF2-40B4-BE49-F238E27FC236}">
                  <a16:creationId xmlns:a16="http://schemas.microsoft.com/office/drawing/2014/main" id="{A6B86B6A-B424-0C7A-1072-30D230AAE1F6}"/>
                </a:ext>
              </a:extLst>
            </p:cNvPr>
            <p:cNvSpPr txBox="1"/>
            <p:nvPr/>
          </p:nvSpPr>
          <p:spPr>
            <a:xfrm>
              <a:off x="764520" y="2770350"/>
              <a:ext cx="2004665" cy="492443"/>
            </a:xfrm>
            <a:prstGeom prst="rect">
              <a:avLst/>
            </a:prstGeom>
            <a:noFill/>
            <a:effectLst>
              <a:outerShdw sx="1000" sy="1000" algn="tl" rotWithShape="0">
                <a:schemeClr val="tx2"/>
              </a:outerShdw>
            </a:effectLst>
          </p:spPr>
          <p:txBody>
            <a:bodyPr wrap="square">
              <a:spAutoFit/>
            </a:bodyPr>
            <a:lstStyle/>
            <a:p>
              <a:r>
                <a:rPr lang="nl-NL" sz="1300" dirty="0">
                  <a:solidFill>
                    <a:schemeClr val="bg1"/>
                  </a:solidFill>
                  <a:latin typeface="Avenir Book" panose="02000503020000020003" pitchFamily="2" charset="0"/>
                </a:rPr>
                <a:t>🧭 RESPECT EN VER-ANTWOORDELIJKHEID</a:t>
              </a:r>
            </a:p>
          </p:txBody>
        </p:sp>
      </p:grpSp>
      <p:sp>
        <p:nvSpPr>
          <p:cNvPr id="118" name="TextBox 2">
            <a:extLst>
              <a:ext uri="{FF2B5EF4-FFF2-40B4-BE49-F238E27FC236}">
                <a16:creationId xmlns:a16="http://schemas.microsoft.com/office/drawing/2014/main" id="{2F013130-49BE-1A42-0288-AF70696B6415}"/>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2" name="TextBox 1">
            <a:extLst>
              <a:ext uri="{FF2B5EF4-FFF2-40B4-BE49-F238E27FC236}">
                <a16:creationId xmlns:a16="http://schemas.microsoft.com/office/drawing/2014/main" id="{D5966EE6-9866-DC7F-5266-59997F26B874}"/>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2044578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4D98453F-63B1-F5D1-3441-A16F570839D3}"/>
              </a:ext>
            </a:extLst>
          </p:cNvPr>
          <p:cNvSpPr txBox="1"/>
          <p:nvPr/>
        </p:nvSpPr>
        <p:spPr>
          <a:xfrm>
            <a:off x="3956538" y="3083649"/>
            <a:ext cx="4278923" cy="345351"/>
          </a:xfrm>
          <a:prstGeom prst="rect">
            <a:avLst/>
          </a:prstGeom>
          <a:noFill/>
        </p:spPr>
        <p:txBody>
          <a:bodyPr wrap="square" rtlCol="0">
            <a:spAutoFit/>
          </a:bodyPr>
          <a:lstStyle/>
          <a:p>
            <a:pPr algn="ctr">
              <a:lnSpc>
                <a:spcPct val="150000"/>
              </a:lnSpc>
            </a:pPr>
            <a:r>
              <a:rPr lang="nl-NL" sz="1200" dirty="0">
                <a:solidFill>
                  <a:srgbClr val="000000"/>
                </a:solidFill>
                <a:latin typeface="Avenir Book" panose="02000503020000020003" pitchFamily="2" charset="0"/>
                <a:ea typeface="Roboto Light" panose="02000000000000000000" pitchFamily="2" charset="0"/>
              </a:rPr>
              <a:t>Je kunt uitleggen hoe de democratie is ontstaan.</a:t>
            </a:r>
            <a:endParaRPr lang="en-NL" sz="1200" i="0" dirty="0">
              <a:solidFill>
                <a:srgbClr val="000000"/>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759403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92AD4-0B2F-E956-33F2-59A44FF640DB}"/>
            </a:ext>
          </a:extLst>
        </p:cNvPr>
        <p:cNvGrpSpPr/>
        <p:nvPr/>
      </p:nvGrpSpPr>
      <p:grpSpPr>
        <a:xfrm>
          <a:off x="0" y="0"/>
          <a:ext cx="0" cy="0"/>
          <a:chOff x="0" y="0"/>
          <a:chExt cx="0" cy="0"/>
        </a:xfrm>
      </p:grpSpPr>
      <p:pic>
        <p:nvPicPr>
          <p:cNvPr id="2" name="Afbeelding 1" descr="Afbeelding met schermopname, zwart&#10;&#10;Automatisch gegenereerde beschrijving">
            <a:extLst>
              <a:ext uri="{FF2B5EF4-FFF2-40B4-BE49-F238E27FC236}">
                <a16:creationId xmlns:a16="http://schemas.microsoft.com/office/drawing/2014/main" id="{72652C8C-DC95-CC42-E384-B9E7D5E50262}"/>
              </a:ext>
            </a:extLst>
          </p:cNvPr>
          <p:cNvPicPr>
            <a:picLocks noChangeAspect="1"/>
          </p:cNvPicPr>
          <p:nvPr/>
        </p:nvPicPr>
        <p:blipFill>
          <a:blip r:embed="rId2"/>
          <a:stretch>
            <a:fillRect/>
          </a:stretch>
        </p:blipFill>
        <p:spPr>
          <a:xfrm>
            <a:off x="5143905" y="2483989"/>
            <a:ext cx="2257891" cy="1892644"/>
          </a:xfrm>
          <a:prstGeom prst="rect">
            <a:avLst/>
          </a:prstGeom>
        </p:spPr>
      </p:pic>
      <p:pic>
        <p:nvPicPr>
          <p:cNvPr id="4" name="Afbeelding 3" descr="Afbeelding met schermopname, zwart, ontwerp&#10;&#10;Automatisch gegenereerde beschrijving">
            <a:extLst>
              <a:ext uri="{FF2B5EF4-FFF2-40B4-BE49-F238E27FC236}">
                <a16:creationId xmlns:a16="http://schemas.microsoft.com/office/drawing/2014/main" id="{24A81041-15E9-2BA8-2E54-A92293024081}"/>
              </a:ext>
            </a:extLst>
          </p:cNvPr>
          <p:cNvPicPr>
            <a:picLocks noChangeAspect="1"/>
          </p:cNvPicPr>
          <p:nvPr/>
        </p:nvPicPr>
        <p:blipFill>
          <a:blip r:embed="rId3"/>
          <a:stretch>
            <a:fillRect/>
          </a:stretch>
        </p:blipFill>
        <p:spPr>
          <a:xfrm>
            <a:off x="9201906" y="3892549"/>
            <a:ext cx="2619632" cy="2356021"/>
          </a:xfrm>
          <a:prstGeom prst="rect">
            <a:avLst/>
          </a:prstGeom>
        </p:spPr>
      </p:pic>
      <p:sp>
        <p:nvSpPr>
          <p:cNvPr id="3" name="TextBox 11">
            <a:extLst>
              <a:ext uri="{FF2B5EF4-FFF2-40B4-BE49-F238E27FC236}">
                <a16:creationId xmlns:a16="http://schemas.microsoft.com/office/drawing/2014/main" id="{BD9931E5-C788-6366-E73F-8FA21E42947D}"/>
              </a:ext>
            </a:extLst>
          </p:cNvPr>
          <p:cNvSpPr txBox="1"/>
          <p:nvPr/>
        </p:nvSpPr>
        <p:spPr>
          <a:xfrm rot="21278080">
            <a:off x="413868" y="2669202"/>
            <a:ext cx="3176022"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HOOFDSTUK 8</a:t>
            </a:r>
          </a:p>
          <a:p>
            <a:pPr algn="ctr">
              <a:lnSpc>
                <a:spcPct val="100000"/>
              </a:lnSpc>
            </a:pPr>
            <a:r>
              <a:rPr lang="nl-NL" sz="3200" b="1" dirty="0">
                <a:solidFill>
                  <a:schemeClr val="bg1"/>
                </a:solidFill>
                <a:latin typeface="Avenir Black" panose="02000503020000020003" pitchFamily="2" charset="0"/>
                <a:ea typeface="Urbanist" panose="020B0A04040200000203" pitchFamily="34" charset="77"/>
                <a:cs typeface="Urbanist" panose="020B0A04040200000203" pitchFamily="34" charset="77"/>
              </a:rPr>
              <a:t>STEM</a:t>
            </a:r>
            <a:endParaRPr lang="en-NL" sz="3200" b="1" i="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2" name="TextBox 11">
            <a:extLst>
              <a:ext uri="{FF2B5EF4-FFF2-40B4-BE49-F238E27FC236}">
                <a16:creationId xmlns:a16="http://schemas.microsoft.com/office/drawing/2014/main" id="{59549071-9C96-9677-078F-DA52A1DF5526}"/>
              </a:ext>
            </a:extLst>
          </p:cNvPr>
          <p:cNvSpPr txBox="1"/>
          <p:nvPr/>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8.1 MACHT EN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3" name="TextBox 11">
            <a:extLst>
              <a:ext uri="{FF2B5EF4-FFF2-40B4-BE49-F238E27FC236}">
                <a16:creationId xmlns:a16="http://schemas.microsoft.com/office/drawing/2014/main" id="{F5E25A8E-AAF1-673B-366B-17F3101358D2}"/>
              </a:ext>
            </a:extLst>
          </p:cNvPr>
          <p:cNvSpPr txBox="1"/>
          <p:nvPr/>
        </p:nvSpPr>
        <p:spPr>
          <a:xfrm rot="814915">
            <a:off x="9677176" y="3653121"/>
            <a:ext cx="2374520"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8.3  JOUW POLITIEK</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4" name="TextBox 11">
            <a:extLst>
              <a:ext uri="{FF2B5EF4-FFF2-40B4-BE49-F238E27FC236}">
                <a16:creationId xmlns:a16="http://schemas.microsoft.com/office/drawing/2014/main" id="{373CA917-72AC-9759-0517-7F8EFF970DBA}"/>
              </a:ext>
            </a:extLst>
          </p:cNvPr>
          <p:cNvSpPr txBox="1"/>
          <p:nvPr/>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8.4 JOUW INVLOED</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11" name="TextBox 11">
            <a:extLst>
              <a:ext uri="{FF2B5EF4-FFF2-40B4-BE49-F238E27FC236}">
                <a16:creationId xmlns:a16="http://schemas.microsoft.com/office/drawing/2014/main" id="{5AC6C4F0-4990-4C9A-84EA-A3CCCCD464E2}"/>
              </a:ext>
            </a:extLst>
          </p:cNvPr>
          <p:cNvSpPr txBox="1"/>
          <p:nvPr/>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8.2 STRIJD OM RECHTEN</a:t>
            </a:r>
            <a:endParaRPr lang="en-NL" sz="1200" b="1" i="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6" name="Afbeelding 5" descr="Afbeelding met schermopname, zwart, ontwerp&#10;&#10;Automatisch gegenereerde beschrijving">
            <a:extLst>
              <a:ext uri="{FF2B5EF4-FFF2-40B4-BE49-F238E27FC236}">
                <a16:creationId xmlns:a16="http://schemas.microsoft.com/office/drawing/2014/main" id="{3D9C14EB-F6F4-2B3B-B028-50104624C3A7}"/>
              </a:ext>
            </a:extLst>
          </p:cNvPr>
          <p:cNvPicPr>
            <a:picLocks noChangeAspect="1"/>
          </p:cNvPicPr>
          <p:nvPr/>
        </p:nvPicPr>
        <p:blipFill>
          <a:blip r:embed="rId3"/>
          <a:stretch>
            <a:fillRect/>
          </a:stretch>
        </p:blipFill>
        <p:spPr>
          <a:xfrm>
            <a:off x="9659103" y="1899626"/>
            <a:ext cx="2619632" cy="2356021"/>
          </a:xfrm>
          <a:prstGeom prst="rect">
            <a:avLst/>
          </a:prstGeom>
        </p:spPr>
      </p:pic>
    </p:spTree>
    <p:extLst>
      <p:ext uri="{BB962C8B-B14F-4D97-AF65-F5344CB8AC3E}">
        <p14:creationId xmlns:p14="http://schemas.microsoft.com/office/powerpoint/2010/main" val="17376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2C1D-929F-91C9-A99A-6A340A7C16D2}"/>
            </a:ext>
          </a:extLst>
        </p:cNvPr>
        <p:cNvGrpSpPr/>
        <p:nvPr/>
      </p:nvGrpSpPr>
      <p:grpSpPr>
        <a:xfrm>
          <a:off x="0" y="0"/>
          <a:ext cx="0" cy="0"/>
          <a:chOff x="0" y="0"/>
          <a:chExt cx="0" cy="0"/>
        </a:xfrm>
      </p:grpSpPr>
      <p:sp>
        <p:nvSpPr>
          <p:cNvPr id="7" name="TextBox 25">
            <a:extLst>
              <a:ext uri="{FF2B5EF4-FFF2-40B4-BE49-F238E27FC236}">
                <a16:creationId xmlns:a16="http://schemas.microsoft.com/office/drawing/2014/main" id="{07F02A4E-B9DA-28DF-4CF4-3305506D94A4}"/>
              </a:ext>
            </a:extLst>
          </p:cNvPr>
          <p:cNvSpPr txBox="1"/>
          <p:nvPr/>
        </p:nvSpPr>
        <p:spPr>
          <a:xfrm>
            <a:off x="4707724" y="1002435"/>
            <a:ext cx="683724" cy="600164"/>
          </a:xfrm>
          <a:prstGeom prst="rect">
            <a:avLst/>
          </a:prstGeom>
          <a:noFill/>
        </p:spPr>
        <p:txBody>
          <a:bodyPr wrap="square" rtlCol="0">
            <a:spAutoFit/>
          </a:bodyPr>
          <a:lstStyle/>
          <a:p>
            <a:pPr algn="l">
              <a:lnSpc>
                <a:spcPct val="150000"/>
              </a:lnSpc>
            </a:pP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8</a:t>
            </a:r>
            <a:r>
              <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r>
              <a:rPr lang="nl-NL" sz="2400" b="1"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2</a:t>
            </a:r>
            <a:endParaRPr lang="en-NL" sz="2400" b="1" i="0">
              <a:solidFill>
                <a:schemeClr val="accent6"/>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26">
            <a:extLst>
              <a:ext uri="{FF2B5EF4-FFF2-40B4-BE49-F238E27FC236}">
                <a16:creationId xmlns:a16="http://schemas.microsoft.com/office/drawing/2014/main" id="{14FDA4DE-A360-1CF9-FC8E-3A28999A7F6A}"/>
              </a:ext>
            </a:extLst>
          </p:cNvPr>
          <p:cNvSpPr txBox="1"/>
          <p:nvPr/>
        </p:nvSpPr>
        <p:spPr>
          <a:xfrm>
            <a:off x="5348794" y="1002435"/>
            <a:ext cx="3356372" cy="581698"/>
          </a:xfrm>
          <a:prstGeom prst="rect">
            <a:avLst/>
          </a:prstGeom>
          <a:noFill/>
        </p:spPr>
        <p:txBody>
          <a:bodyPr wrap="square" rtlCol="0">
            <a:spAutoFit/>
          </a:bodyPr>
          <a:lstStyle/>
          <a:p>
            <a:pPr algn="l">
              <a:lnSpc>
                <a:spcPct val="150000"/>
              </a:lnSpc>
            </a:pPr>
            <a:r>
              <a:rPr lang="nl-NL" sz="2400" b="0" i="0" dirty="0">
                <a:solidFill>
                  <a:schemeClr val="accent6"/>
                </a:solidFill>
                <a:latin typeface="Geckoy" pitchFamily="2" charset="77"/>
                <a:ea typeface="Urbanist" panose="020B0A04040200000203" pitchFamily="34" charset="77"/>
                <a:cs typeface="Urbanist" panose="020B0A04040200000203" pitchFamily="34" charset="77"/>
              </a:rPr>
              <a:t>STRIJD OM RECHTEN</a:t>
            </a:r>
            <a:endParaRPr lang="en-NL" sz="2400" b="0" i="0" dirty="0">
              <a:solidFill>
                <a:schemeClr val="accent6"/>
              </a:solidFill>
              <a:latin typeface="Geckoy" pitchFamily="2" charset="77"/>
              <a:ea typeface="Urbanist" panose="020B0A04040200000203" pitchFamily="34" charset="77"/>
              <a:cs typeface="Urbanist" panose="020B0A04040200000203" pitchFamily="34" charset="77"/>
            </a:endParaRPr>
          </a:p>
        </p:txBody>
      </p:sp>
      <p:sp>
        <p:nvSpPr>
          <p:cNvPr id="5" name="TextBox 18">
            <a:extLst>
              <a:ext uri="{FF2B5EF4-FFF2-40B4-BE49-F238E27FC236}">
                <a16:creationId xmlns:a16="http://schemas.microsoft.com/office/drawing/2014/main" id="{2C44EBEB-9F25-2C82-B23C-D11DE9A42737}"/>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Maak de opdracht</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6" name="TextBox 18">
            <a:extLst>
              <a:ext uri="{FF2B5EF4-FFF2-40B4-BE49-F238E27FC236}">
                <a16:creationId xmlns:a16="http://schemas.microsoft.com/office/drawing/2014/main" id="{386AFD2F-18CD-A4AA-1E15-235594B74767}"/>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Ere </a:t>
            </a:r>
            <a:r>
              <a:rPr lang="nl-NL" sz="1400" dirty="0" err="1">
                <a:solidFill>
                  <a:srgbClr val="000000"/>
                </a:solidFill>
                <a:latin typeface="Avenir Light" panose="020B0402020203020204" pitchFamily="34" charset="77"/>
                <a:ea typeface="Roboto Light" panose="02000000000000000000" pitchFamily="2" charset="0"/>
              </a:rPr>
              <a:t>gallerij</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1" name="TextBox 18">
            <a:extLst>
              <a:ext uri="{FF2B5EF4-FFF2-40B4-BE49-F238E27FC236}">
                <a16:creationId xmlns:a16="http://schemas.microsoft.com/office/drawing/2014/main" id="{A183B3CE-9B37-6CB6-845E-7192FF97561F}"/>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Het debat</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2" name="TextBox 18">
            <a:extLst>
              <a:ext uri="{FF2B5EF4-FFF2-40B4-BE49-F238E27FC236}">
                <a16:creationId xmlns:a16="http://schemas.microsoft.com/office/drawing/2014/main" id="{D9FEF70F-B0B8-4C0C-D2C3-8DDEE8260AD2}"/>
              </a:ext>
            </a:extLst>
          </p:cNvPr>
          <p:cNvSpPr txBox="1"/>
          <p:nvPr/>
        </p:nvSpPr>
        <p:spPr>
          <a:xfrm>
            <a:off x="8517549" y="3072650"/>
            <a:ext cx="2757924" cy="661463"/>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kunt uitleggen hoe de democratie is ontstaan.</a:t>
            </a:r>
            <a:endParaRPr lang="en-NL" sz="1300" b="0" i="0" dirty="0">
              <a:solidFill>
                <a:srgbClr val="000000"/>
              </a:solidFill>
              <a:latin typeface="+mn-lt"/>
              <a:ea typeface="Roboto Light" panose="02000000000000000000" pitchFamily="2" charset="0"/>
            </a:endParaRPr>
          </a:p>
        </p:txBody>
      </p:sp>
      <p:sp>
        <p:nvSpPr>
          <p:cNvPr id="3" name="TextBox 22">
            <a:extLst>
              <a:ext uri="{FF2B5EF4-FFF2-40B4-BE49-F238E27FC236}">
                <a16:creationId xmlns:a16="http://schemas.microsoft.com/office/drawing/2014/main" id="{3A471D3D-9F63-BC88-8E5D-17D84E30F827}"/>
              </a:ext>
            </a:extLst>
          </p:cNvPr>
          <p:cNvSpPr txBox="1"/>
          <p:nvPr/>
        </p:nvSpPr>
        <p:spPr>
          <a:xfrm>
            <a:off x="8510433" y="5009086"/>
            <a:ext cx="2757924" cy="1261627"/>
          </a:xfrm>
          <a:prstGeom prst="rect">
            <a:avLst/>
          </a:prstGeom>
          <a:noFill/>
        </p:spPr>
        <p:txBody>
          <a:bodyPr wrap="square" rtlCol="0">
            <a:spAutoFit/>
          </a:bodyPr>
          <a:lstStyle/>
          <a:p>
            <a:pPr algn="l">
              <a:lnSpc>
                <a:spcPct val="150000"/>
              </a:lnSpc>
            </a:pPr>
            <a:r>
              <a:rPr lang="nl-NL" sz="1300" dirty="0">
                <a:solidFill>
                  <a:srgbClr val="000000"/>
                </a:solidFill>
                <a:ea typeface="Roboto Light" panose="02000000000000000000" pitchFamily="2" charset="0"/>
              </a:rPr>
              <a:t>Je leert hoe het verleden onze huidigen regels en structuren heeft gevormd, en waarom de wereld eruitziet zoals die nu is.  </a:t>
            </a:r>
            <a:endParaRPr lang="en-NL" sz="1300" b="0" i="0" dirty="0">
              <a:solidFill>
                <a:srgbClr val="000000"/>
              </a:solidFill>
              <a:latin typeface="+mn-lt"/>
              <a:ea typeface="Roboto Light" panose="02000000000000000000" pitchFamily="2" charset="0"/>
            </a:endParaRPr>
          </a:p>
        </p:txBody>
      </p:sp>
    </p:spTree>
    <p:extLst>
      <p:ext uri="{BB962C8B-B14F-4D97-AF65-F5344CB8AC3E}">
        <p14:creationId xmlns:p14="http://schemas.microsoft.com/office/powerpoint/2010/main" val="3932261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electeer, Keuze, Verkiezingen, Rood">
            <a:extLst>
              <a:ext uri="{FF2B5EF4-FFF2-40B4-BE49-F238E27FC236}">
                <a16:creationId xmlns:a16="http://schemas.microsoft.com/office/drawing/2014/main" id="{558F4652-1C28-480F-4553-3605F12CB73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139100" y="1515122"/>
            <a:ext cx="3883127" cy="4011264"/>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9C014F29-6B0B-C2FB-EA88-0BFF5242A2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865" y="1547484"/>
            <a:ext cx="5602228" cy="421484"/>
          </a:xfrm>
          <a:prstGeom prst="rect">
            <a:avLst/>
          </a:prstGeom>
        </p:spPr>
      </p:pic>
      <p:sp>
        <p:nvSpPr>
          <p:cNvPr id="4" name="TextBox 18">
            <a:extLst>
              <a:ext uri="{FF2B5EF4-FFF2-40B4-BE49-F238E27FC236}">
                <a16:creationId xmlns:a16="http://schemas.microsoft.com/office/drawing/2014/main" id="{02491FCA-A47A-71C2-8F39-30EED8F17ACB}"/>
              </a:ext>
            </a:extLst>
          </p:cNvPr>
          <p:cNvSpPr txBox="1"/>
          <p:nvPr/>
        </p:nvSpPr>
        <p:spPr>
          <a:xfrm>
            <a:off x="668864" y="1513178"/>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DEMOCRA… WIE HEEFT DE MACHT?</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65135082-8563-C5C5-72AC-3E5203FF56CC}"/>
              </a:ext>
            </a:extLst>
          </p:cNvPr>
          <p:cNvSpPr txBox="1"/>
          <p:nvPr/>
        </p:nvSpPr>
        <p:spPr>
          <a:xfrm>
            <a:off x="668864" y="2123409"/>
            <a:ext cx="4866173" cy="3938533"/>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Ooit was Nederland in handen van een Spaanse koning, tot we besloten dat de maat vol was. </a:t>
            </a:r>
          </a:p>
          <a:p>
            <a:pPr>
              <a:lnSpc>
                <a:spcPct val="150000"/>
              </a:lnSpc>
            </a:pPr>
            <a:endParaRPr lang="nl-NL" sz="1300" b="1" dirty="0">
              <a:latin typeface="Avenir Book" panose="02000503020000020003" pitchFamily="2" charset="0"/>
            </a:endParaRPr>
          </a:p>
          <a:p>
            <a:pPr>
              <a:lnSpc>
                <a:spcPct val="150000"/>
              </a:lnSpc>
            </a:pPr>
            <a:r>
              <a:rPr lang="nl-NL" sz="1300" dirty="0">
                <a:latin typeface="Avenir Book" panose="02000503020000020003" pitchFamily="2" charset="0"/>
              </a:rPr>
              <a:t>We wilden onafhankelijk zijn, een eigen land. Nadat </a:t>
            </a:r>
            <a:r>
              <a:rPr lang="nl-NL" sz="1300" b="1" dirty="0">
                <a:latin typeface="Avenir Book" panose="02000503020000020003" pitchFamily="2" charset="0"/>
              </a:rPr>
              <a:t>Napoleon</a:t>
            </a:r>
            <a:r>
              <a:rPr lang="nl-NL" sz="1300" dirty="0">
                <a:latin typeface="Avenir Book" panose="02000503020000020003" pitchFamily="2" charset="0"/>
              </a:rPr>
              <a:t> zich ook nog met ons kwam bemoeien en </a:t>
            </a:r>
            <a:r>
              <a:rPr lang="nl-NL" sz="1300" b="1" dirty="0">
                <a:latin typeface="Avenir Book" panose="02000503020000020003" pitchFamily="2" charset="0"/>
              </a:rPr>
              <a:t>Willem I</a:t>
            </a:r>
            <a:r>
              <a:rPr lang="nl-NL" sz="1300" dirty="0">
                <a:latin typeface="Avenir Book" panose="02000503020000020003" pitchFamily="2" charset="0"/>
              </a:rPr>
              <a:t> ons van </a:t>
            </a:r>
            <a:r>
              <a:rPr lang="nl-NL" sz="1300" b="1" dirty="0">
                <a:latin typeface="Avenir Book" panose="02000503020000020003" pitchFamily="2" charset="0"/>
              </a:rPr>
              <a:t>die Fransen </a:t>
            </a:r>
            <a:r>
              <a:rPr lang="nl-NL" sz="1300" dirty="0">
                <a:latin typeface="Avenir Book" panose="02000503020000020003" pitchFamily="2" charset="0"/>
              </a:rPr>
              <a:t>had gered kreeg ook hij het in zijn bol, maar wij wilden onafhankelijk zijn. Gelukkig heeft </a:t>
            </a:r>
            <a:r>
              <a:rPr lang="nl-NL" sz="1300" b="1" dirty="0">
                <a:latin typeface="Avenir Book" panose="02000503020000020003" pitchFamily="2" charset="0"/>
              </a:rPr>
              <a:t>Thorbecke</a:t>
            </a:r>
            <a:r>
              <a:rPr lang="nl-NL" sz="1300" dirty="0">
                <a:latin typeface="Avenir Book" panose="02000503020000020003" pitchFamily="2" charset="0"/>
              </a:rPr>
              <a:t> dat probleem voor ons opgelost…</a:t>
            </a:r>
          </a:p>
          <a:p>
            <a:pPr>
              <a:lnSpc>
                <a:spcPct val="150000"/>
              </a:lnSpc>
            </a:pPr>
            <a:endParaRPr lang="nl-NL" sz="1300" dirty="0">
              <a:latin typeface="Avenir Book" panose="02000503020000020003" pitchFamily="2" charset="0"/>
            </a:endParaRPr>
          </a:p>
          <a:p>
            <a:pPr>
              <a:lnSpc>
                <a:spcPct val="150000"/>
              </a:lnSpc>
            </a:pPr>
            <a:r>
              <a:rPr lang="nl-NL" sz="1300" b="1" dirty="0">
                <a:latin typeface="Avenir Book" panose="02000503020000020003" pitchFamily="2" charset="0"/>
              </a:rPr>
              <a:t>Volg jij het nog? </a:t>
            </a:r>
          </a:p>
          <a:p>
            <a:pPr algn="l">
              <a:lnSpc>
                <a:spcPct val="150000"/>
              </a:lnSpc>
            </a:pPr>
            <a:endParaRPr lang="nl-NL" sz="1300" b="0" i="0" dirty="0">
              <a:latin typeface="Avenir Book" panose="02000503020000020003" pitchFamily="2" charset="0"/>
              <a:ea typeface="Roboto Light" panose="02000000000000000000" pitchFamily="2" charset="0"/>
            </a:endParaRPr>
          </a:p>
        </p:txBody>
      </p:sp>
      <p:grpSp>
        <p:nvGrpSpPr>
          <p:cNvPr id="6" name="Group 34">
            <a:extLst>
              <a:ext uri="{FF2B5EF4-FFF2-40B4-BE49-F238E27FC236}">
                <a16:creationId xmlns:a16="http://schemas.microsoft.com/office/drawing/2014/main" id="{E5084D74-C608-7724-A7C2-00BDC3E0C71B}"/>
              </a:ext>
            </a:extLst>
          </p:cNvPr>
          <p:cNvGrpSpPr/>
          <p:nvPr/>
        </p:nvGrpSpPr>
        <p:grpSpPr>
          <a:xfrm>
            <a:off x="4074725" y="5310516"/>
            <a:ext cx="1745660" cy="1324574"/>
            <a:chOff x="6974620" y="2168416"/>
            <a:chExt cx="1745660" cy="1324574"/>
          </a:xfrm>
        </p:grpSpPr>
        <p:sp>
          <p:nvSpPr>
            <p:cNvPr id="7" name="Graphic 27">
              <a:extLst>
                <a:ext uri="{FF2B5EF4-FFF2-40B4-BE49-F238E27FC236}">
                  <a16:creationId xmlns:a16="http://schemas.microsoft.com/office/drawing/2014/main" id="{57D92DEF-0F2D-257E-0780-35133E4B779D}"/>
                </a:ext>
              </a:extLst>
            </p:cNvPr>
            <p:cNvSpPr/>
            <p:nvPr/>
          </p:nvSpPr>
          <p:spPr>
            <a:xfrm>
              <a:off x="6974620" y="2168416"/>
              <a:ext cx="1745660" cy="1259698"/>
            </a:xfrm>
            <a:custGeom>
              <a:avLst/>
              <a:gdLst>
                <a:gd name="connsiteX0" fmla="*/ 1643724 w 1745660"/>
                <a:gd name="connsiteY0" fmla="*/ 247000 h 1259698"/>
                <a:gd name="connsiteX1" fmla="*/ 1643724 w 1745660"/>
                <a:gd name="connsiteY1" fmla="*/ 247000 h 1259698"/>
                <a:gd name="connsiteX2" fmla="*/ 1637353 w 1745660"/>
                <a:gd name="connsiteY2" fmla="*/ 172900 h 1259698"/>
                <a:gd name="connsiteX3" fmla="*/ 1560901 w 1745660"/>
                <a:gd name="connsiteY3" fmla="*/ 98800 h 1259698"/>
                <a:gd name="connsiteX4" fmla="*/ 624360 w 1745660"/>
                <a:gd name="connsiteY4" fmla="*/ 98800 h 1259698"/>
                <a:gd name="connsiteX5" fmla="*/ 541537 w 1745660"/>
                <a:gd name="connsiteY5" fmla="*/ 0 h 1259698"/>
                <a:gd name="connsiteX6" fmla="*/ 178389 w 1745660"/>
                <a:gd name="connsiteY6" fmla="*/ 0 h 1259698"/>
                <a:gd name="connsiteX7" fmla="*/ 101936 w 1745660"/>
                <a:gd name="connsiteY7" fmla="*/ 74100 h 1259698"/>
                <a:gd name="connsiteX8" fmla="*/ 101936 w 1745660"/>
                <a:gd name="connsiteY8" fmla="*/ 247000 h 1259698"/>
                <a:gd name="connsiteX9" fmla="*/ 0 w 1745660"/>
                <a:gd name="connsiteY9" fmla="*/ 345800 h 1259698"/>
                <a:gd name="connsiteX10" fmla="*/ 44597 w 1745660"/>
                <a:gd name="connsiteY10" fmla="*/ 1173248 h 1259698"/>
                <a:gd name="connsiteX11" fmla="*/ 140162 w 1745660"/>
                <a:gd name="connsiteY11" fmla="*/ 1259698 h 1259698"/>
                <a:gd name="connsiteX12" fmla="*/ 1605498 w 1745660"/>
                <a:gd name="connsiteY12" fmla="*/ 1259698 h 1259698"/>
                <a:gd name="connsiteX13" fmla="*/ 1701063 w 1745660"/>
                <a:gd name="connsiteY13" fmla="*/ 1173248 h 1259698"/>
                <a:gd name="connsiteX14" fmla="*/ 1745660 w 1745660"/>
                <a:gd name="connsiteY14" fmla="*/ 345800 h 1259698"/>
                <a:gd name="connsiteX15" fmla="*/ 1643724 w 1745660"/>
                <a:gd name="connsiteY15" fmla="*/ 247000 h 1259698"/>
                <a:gd name="connsiteX16" fmla="*/ 165647 w 1745660"/>
                <a:gd name="connsiteY16" fmla="*/ 74100 h 1259698"/>
                <a:gd name="connsiteX17" fmla="*/ 178389 w 1745660"/>
                <a:gd name="connsiteY17" fmla="*/ 61750 h 1259698"/>
                <a:gd name="connsiteX18" fmla="*/ 516053 w 1745660"/>
                <a:gd name="connsiteY18" fmla="*/ 61750 h 1259698"/>
                <a:gd name="connsiteX19" fmla="*/ 598876 w 1745660"/>
                <a:gd name="connsiteY19" fmla="*/ 160550 h 1259698"/>
                <a:gd name="connsiteX20" fmla="*/ 1567272 w 1745660"/>
                <a:gd name="connsiteY20" fmla="*/ 160550 h 1259698"/>
                <a:gd name="connsiteX21" fmla="*/ 1580014 w 1745660"/>
                <a:gd name="connsiteY21" fmla="*/ 172900 h 1259698"/>
                <a:gd name="connsiteX22" fmla="*/ 1580014 w 1745660"/>
                <a:gd name="connsiteY22" fmla="*/ 247000 h 1259698"/>
                <a:gd name="connsiteX23" fmla="*/ 165647 w 1745660"/>
                <a:gd name="connsiteY23" fmla="*/ 247000 h 1259698"/>
                <a:gd name="connsiteX24" fmla="*/ 165647 w 1745660"/>
                <a:gd name="connsiteY24" fmla="*/ 74100 h 125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5660" h="1259698">
                  <a:moveTo>
                    <a:pt x="1643724" y="247000"/>
                  </a:moveTo>
                  <a:lnTo>
                    <a:pt x="1643724" y="247000"/>
                  </a:lnTo>
                  <a:lnTo>
                    <a:pt x="1637353" y="172900"/>
                  </a:lnTo>
                  <a:cubicBezTo>
                    <a:pt x="1637353" y="135850"/>
                    <a:pt x="1605498" y="98800"/>
                    <a:pt x="1560901" y="98800"/>
                  </a:cubicBezTo>
                  <a:lnTo>
                    <a:pt x="624360" y="98800"/>
                  </a:lnTo>
                  <a:lnTo>
                    <a:pt x="541537" y="0"/>
                  </a:lnTo>
                  <a:lnTo>
                    <a:pt x="178389" y="0"/>
                  </a:lnTo>
                  <a:cubicBezTo>
                    <a:pt x="133791" y="6175"/>
                    <a:pt x="101936" y="37050"/>
                    <a:pt x="101936" y="74100"/>
                  </a:cubicBezTo>
                  <a:lnTo>
                    <a:pt x="101936" y="247000"/>
                  </a:lnTo>
                  <a:cubicBezTo>
                    <a:pt x="44597" y="247000"/>
                    <a:pt x="0" y="290225"/>
                    <a:pt x="0" y="345800"/>
                  </a:cubicBezTo>
                  <a:cubicBezTo>
                    <a:pt x="0" y="345800"/>
                    <a:pt x="44597" y="1173248"/>
                    <a:pt x="44597" y="1173248"/>
                  </a:cubicBezTo>
                  <a:cubicBezTo>
                    <a:pt x="44597" y="1222649"/>
                    <a:pt x="89194" y="1259698"/>
                    <a:pt x="140162" y="1259698"/>
                  </a:cubicBezTo>
                  <a:lnTo>
                    <a:pt x="1605498" y="1259698"/>
                  </a:lnTo>
                  <a:cubicBezTo>
                    <a:pt x="1656466" y="1259698"/>
                    <a:pt x="1694692" y="1222649"/>
                    <a:pt x="1701063" y="1173248"/>
                  </a:cubicBezTo>
                  <a:lnTo>
                    <a:pt x="1745660" y="345800"/>
                  </a:lnTo>
                  <a:cubicBezTo>
                    <a:pt x="1739289" y="290225"/>
                    <a:pt x="1701063" y="247000"/>
                    <a:pt x="1643724" y="247000"/>
                  </a:cubicBezTo>
                  <a:close/>
                  <a:moveTo>
                    <a:pt x="165647" y="74100"/>
                  </a:moveTo>
                  <a:cubicBezTo>
                    <a:pt x="165647" y="67925"/>
                    <a:pt x="172018" y="61750"/>
                    <a:pt x="178389" y="61750"/>
                  </a:cubicBezTo>
                  <a:lnTo>
                    <a:pt x="516053" y="61750"/>
                  </a:lnTo>
                  <a:lnTo>
                    <a:pt x="598876" y="160550"/>
                  </a:lnTo>
                  <a:lnTo>
                    <a:pt x="1567272" y="160550"/>
                  </a:lnTo>
                  <a:cubicBezTo>
                    <a:pt x="1573643" y="160550"/>
                    <a:pt x="1580014" y="166725"/>
                    <a:pt x="1580014" y="172900"/>
                  </a:cubicBezTo>
                  <a:lnTo>
                    <a:pt x="1580014" y="247000"/>
                  </a:lnTo>
                  <a:lnTo>
                    <a:pt x="165647" y="247000"/>
                  </a:lnTo>
                  <a:lnTo>
                    <a:pt x="165647" y="74100"/>
                  </a:lnTo>
                  <a:close/>
                </a:path>
              </a:pathLst>
            </a:custGeom>
            <a:solidFill>
              <a:schemeClr val="accent6"/>
            </a:solidFill>
            <a:ln w="63681" cap="flat">
              <a:noFill/>
              <a:prstDash val="solid"/>
              <a:miter/>
            </a:ln>
          </p:spPr>
          <p:txBody>
            <a:bodyPr rtlCol="0" anchor="ctr"/>
            <a:lstStyle/>
            <a:p>
              <a:endParaRPr lang="en-NL">
                <a:latin typeface="Avenir Book" panose="02000503020000020003" pitchFamily="2" charset="0"/>
              </a:endParaRPr>
            </a:p>
          </p:txBody>
        </p:sp>
        <p:grpSp>
          <p:nvGrpSpPr>
            <p:cNvPr id="8" name="Group 1">
              <a:extLst>
                <a:ext uri="{FF2B5EF4-FFF2-40B4-BE49-F238E27FC236}">
                  <a16:creationId xmlns:a16="http://schemas.microsoft.com/office/drawing/2014/main" id="{25BE0DAA-19FB-EF13-6897-FB80ED7CBB26}"/>
                </a:ext>
              </a:extLst>
            </p:cNvPr>
            <p:cNvGrpSpPr/>
            <p:nvPr/>
          </p:nvGrpSpPr>
          <p:grpSpPr>
            <a:xfrm>
              <a:off x="7184199" y="2426535"/>
              <a:ext cx="1315645" cy="800330"/>
              <a:chOff x="9775329" y="2334823"/>
              <a:chExt cx="2014395" cy="1225393"/>
            </a:xfrm>
          </p:grpSpPr>
          <p:pic>
            <p:nvPicPr>
              <p:cNvPr id="10" name="Afbeelding 63">
                <a:extLst>
                  <a:ext uri="{FF2B5EF4-FFF2-40B4-BE49-F238E27FC236}">
                    <a16:creationId xmlns:a16="http://schemas.microsoft.com/office/drawing/2014/main" id="{A4A7F80F-74AA-DF8A-F4FB-1CE9A75578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872715" y="3096501"/>
                <a:ext cx="512264" cy="447633"/>
              </a:xfrm>
              <a:prstGeom prst="rect">
                <a:avLst/>
              </a:prstGeom>
            </p:spPr>
          </p:pic>
          <p:sp>
            <p:nvSpPr>
              <p:cNvPr id="11" name="Tekstvak 4">
                <a:extLst>
                  <a:ext uri="{FF2B5EF4-FFF2-40B4-BE49-F238E27FC236}">
                    <a16:creationId xmlns:a16="http://schemas.microsoft.com/office/drawing/2014/main" id="{9472632E-4531-956C-A111-0F056E92FE8F}"/>
                  </a:ext>
                </a:extLst>
              </p:cNvPr>
              <p:cNvSpPr txBox="1"/>
              <p:nvPr/>
            </p:nvSpPr>
            <p:spPr>
              <a:xfrm>
                <a:off x="9775329" y="2334823"/>
                <a:ext cx="2014395" cy="989603"/>
              </a:xfrm>
              <a:prstGeom prst="rect">
                <a:avLst/>
              </a:prstGeom>
              <a:noFill/>
            </p:spPr>
            <p:txBody>
              <a:bodyPr wrap="square">
                <a:spAutoFit/>
              </a:bodyPr>
              <a:lstStyle/>
              <a:p>
                <a:pPr algn="ctr"/>
                <a:r>
                  <a:rPr lang="nl-NL" sz="1200" spc="300" dirty="0">
                    <a:solidFill>
                      <a:schemeClr val="bg2"/>
                    </a:solidFill>
                    <a:latin typeface="Avenir Book" panose="02000503020000020003" pitchFamily="2" charset="0"/>
                    <a:cs typeface="Calibri" panose="020F0502020204030204" pitchFamily="34" charset="0"/>
                  </a:rPr>
                  <a:t>MAAK </a:t>
                </a:r>
              </a:p>
              <a:p>
                <a:pPr algn="ctr"/>
                <a:r>
                  <a:rPr lang="nl-NL" sz="1200" spc="300" dirty="0">
                    <a:solidFill>
                      <a:schemeClr val="bg2"/>
                    </a:solidFill>
                    <a:latin typeface="Avenir Book" panose="02000503020000020003" pitchFamily="2" charset="0"/>
                    <a:cs typeface="Calibri" panose="020F0502020204030204" pitchFamily="34" charset="0"/>
                  </a:rPr>
                  <a:t>OPDRACHT </a:t>
                </a:r>
              </a:p>
              <a:p>
                <a:pPr algn="ctr"/>
                <a:r>
                  <a:rPr lang="nl-NL" sz="1200" spc="300" dirty="0">
                    <a:solidFill>
                      <a:schemeClr val="bg2"/>
                    </a:solidFill>
                    <a:latin typeface="Avenir Book" panose="02000503020000020003" pitchFamily="2" charset="0"/>
                    <a:cs typeface="Calibri" panose="020F0502020204030204" pitchFamily="34" charset="0"/>
                  </a:rPr>
                  <a:t>8.2</a:t>
                </a:r>
              </a:p>
            </p:txBody>
          </p:sp>
          <p:pic>
            <p:nvPicPr>
              <p:cNvPr id="12" name="Afbeelding 64">
                <a:extLst>
                  <a:ext uri="{FF2B5EF4-FFF2-40B4-BE49-F238E27FC236}">
                    <a16:creationId xmlns:a16="http://schemas.microsoft.com/office/drawing/2014/main" id="{8D57BDB9-870D-8CF6-3B17-63465956102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057691" y="3112583"/>
                <a:ext cx="569457" cy="447633"/>
              </a:xfrm>
              <a:prstGeom prst="rect">
                <a:avLst/>
              </a:prstGeom>
            </p:spPr>
          </p:pic>
        </p:grpSp>
        <p:pic>
          <p:nvPicPr>
            <p:cNvPr id="9" name="Afbeelding 51">
              <a:extLst>
                <a:ext uri="{FF2B5EF4-FFF2-40B4-BE49-F238E27FC236}">
                  <a16:creationId xmlns:a16="http://schemas.microsoft.com/office/drawing/2014/main" id="{8EA89707-A43C-0958-F04B-1AB754F96C20}"/>
                </a:ext>
              </a:extLst>
            </p:cNvPr>
            <p:cNvPicPr>
              <a:picLocks noChangeAspect="1"/>
            </p:cNvPicPr>
            <p:nvPr/>
          </p:nvPicPr>
          <p:blipFill>
            <a:blip r:embed="rId6"/>
            <a:stretch>
              <a:fillRect/>
            </a:stretch>
          </p:blipFill>
          <p:spPr>
            <a:xfrm rot="20611598">
              <a:off x="7643415" y="3012710"/>
              <a:ext cx="343779" cy="480280"/>
            </a:xfrm>
            <a:prstGeom prst="rect">
              <a:avLst/>
            </a:prstGeom>
          </p:spPr>
        </p:pic>
      </p:grpSp>
      <p:sp>
        <p:nvSpPr>
          <p:cNvPr id="13" name="Rectangle 5">
            <a:hlinkClick r:id="rId7"/>
            <a:extLst>
              <a:ext uri="{FF2B5EF4-FFF2-40B4-BE49-F238E27FC236}">
                <a16:creationId xmlns:a16="http://schemas.microsoft.com/office/drawing/2014/main" id="{9A09B62C-E657-F934-D3D4-FBF75C249F1D}"/>
              </a:ext>
            </a:extLst>
          </p:cNvPr>
          <p:cNvSpPr/>
          <p:nvPr/>
        </p:nvSpPr>
        <p:spPr>
          <a:xfrm>
            <a:off x="4906054" y="5954073"/>
            <a:ext cx="873143" cy="765118"/>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4" name="Rectangle 6">
            <a:hlinkClick r:id="rId8"/>
            <a:extLst>
              <a:ext uri="{FF2B5EF4-FFF2-40B4-BE49-F238E27FC236}">
                <a16:creationId xmlns:a16="http://schemas.microsoft.com/office/drawing/2014/main" id="{892B252C-420B-C89F-CCB8-5E8DDF2D1A2A}"/>
              </a:ext>
            </a:extLst>
          </p:cNvPr>
          <p:cNvSpPr/>
          <p:nvPr/>
        </p:nvSpPr>
        <p:spPr>
          <a:xfrm>
            <a:off x="4050962" y="5935218"/>
            <a:ext cx="873143" cy="759142"/>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5" name="TextBox 2">
            <a:extLst>
              <a:ext uri="{FF2B5EF4-FFF2-40B4-BE49-F238E27FC236}">
                <a16:creationId xmlns:a16="http://schemas.microsoft.com/office/drawing/2014/main" id="{EE21EE87-4B23-2FC9-3A86-FB281A3F8778}"/>
              </a:ext>
            </a:extLst>
          </p:cNvPr>
          <p:cNvSpPr txBox="1"/>
          <p:nvPr/>
        </p:nvSpPr>
        <p:spPr>
          <a:xfrm>
            <a:off x="1996088" y="592949"/>
            <a:ext cx="2004844"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MAAK DE OPDRACHT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6" name="TextBox 1">
            <a:extLst>
              <a:ext uri="{FF2B5EF4-FFF2-40B4-BE49-F238E27FC236}">
                <a16:creationId xmlns:a16="http://schemas.microsoft.com/office/drawing/2014/main" id="{28F7BEBD-0F44-6F62-284F-3EFE3D4FEAFE}"/>
              </a:ext>
            </a:extLst>
          </p:cNvPr>
          <p:cNvSpPr txBox="1"/>
          <p:nvPr/>
        </p:nvSpPr>
        <p:spPr>
          <a:xfrm>
            <a:off x="609222" y="172321"/>
            <a:ext cx="444352" cy="423514"/>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975634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ep 28">
            <a:extLst>
              <a:ext uri="{FF2B5EF4-FFF2-40B4-BE49-F238E27FC236}">
                <a16:creationId xmlns:a16="http://schemas.microsoft.com/office/drawing/2014/main" id="{41F4C77F-E8D4-9714-981E-E087AF5BAA7B}"/>
              </a:ext>
            </a:extLst>
          </p:cNvPr>
          <p:cNvGrpSpPr/>
          <p:nvPr/>
        </p:nvGrpSpPr>
        <p:grpSpPr>
          <a:xfrm>
            <a:off x="6279650" y="3712091"/>
            <a:ext cx="5556579" cy="3015924"/>
            <a:chOff x="6279650" y="3712091"/>
            <a:chExt cx="5556579" cy="3015924"/>
          </a:xfrm>
        </p:grpSpPr>
        <p:pic>
          <p:nvPicPr>
            <p:cNvPr id="14" name="Afbeelding 13" descr="Afbeelding met schermopname, Rechthoek, plein, ontwerp&#10;&#10;Automatisch gegenereerde beschrijving">
              <a:extLst>
                <a:ext uri="{FF2B5EF4-FFF2-40B4-BE49-F238E27FC236}">
                  <a16:creationId xmlns:a16="http://schemas.microsoft.com/office/drawing/2014/main" id="{65C0652E-646A-3C9F-4C08-7418DB8332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43902"/>
            <a:stretch/>
          </p:blipFill>
          <p:spPr>
            <a:xfrm>
              <a:off x="6279650" y="3712091"/>
              <a:ext cx="5556579" cy="3003349"/>
            </a:xfrm>
            <a:prstGeom prst="rect">
              <a:avLst/>
            </a:prstGeom>
            <a:effectLst>
              <a:outerShdw blurRad="50800" dist="38100" dir="2700000" algn="tl" rotWithShape="0">
                <a:prstClr val="black">
                  <a:alpha val="40000"/>
                </a:prstClr>
              </a:outerShdw>
            </a:effectLst>
          </p:spPr>
        </p:pic>
        <p:sp>
          <p:nvSpPr>
            <p:cNvPr id="16" name="Tekst typewriter">
              <a:extLst>
                <a:ext uri="{FF2B5EF4-FFF2-40B4-BE49-F238E27FC236}">
                  <a16:creationId xmlns:a16="http://schemas.microsoft.com/office/drawing/2014/main" id="{B6B1D488-46CB-B9B1-9C7B-633B48349870}"/>
                </a:ext>
              </a:extLst>
            </p:cNvPr>
            <p:cNvSpPr/>
            <p:nvPr/>
          </p:nvSpPr>
          <p:spPr>
            <a:xfrm>
              <a:off x="6674003" y="5877453"/>
              <a:ext cx="1882925" cy="57284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portret </a:t>
              </a:r>
              <a:r>
                <a:rPr lang="nl-NL" sz="1300" dirty="0">
                  <a:solidFill>
                    <a:schemeClr val="tx1"/>
                  </a:solidFill>
                  <a:latin typeface="Avenir Book" panose="02000503020000020003" pitchFamily="2" charset="0"/>
                  <a:cs typeface="Courier New" panose="02070309020205020404" pitchFamily="49" charset="0"/>
                </a:rPr>
                <a:t>van een historisch figuur </a:t>
              </a:r>
            </a:p>
          </p:txBody>
        </p:sp>
        <p:sp>
          <p:nvSpPr>
            <p:cNvPr id="17" name="Tekst typewriter">
              <a:extLst>
                <a:ext uri="{FF2B5EF4-FFF2-40B4-BE49-F238E27FC236}">
                  <a16:creationId xmlns:a16="http://schemas.microsoft.com/office/drawing/2014/main" id="{62A4399B-E99F-02FD-145B-85BBA3402806}"/>
                </a:ext>
              </a:extLst>
            </p:cNvPr>
            <p:cNvSpPr/>
            <p:nvPr/>
          </p:nvSpPr>
          <p:spPr>
            <a:xfrm>
              <a:off x="7510918" y="4531670"/>
              <a:ext cx="1312750"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gedicht </a:t>
              </a:r>
              <a:r>
                <a:rPr lang="nl-NL" sz="1300" dirty="0">
                  <a:solidFill>
                    <a:schemeClr val="tx1"/>
                  </a:solidFill>
                  <a:latin typeface="Avenir Book" panose="02000503020000020003" pitchFamily="2" charset="0"/>
                  <a:cs typeface="Courier New" panose="02070309020205020404" pitchFamily="49" charset="0"/>
                </a:rPr>
                <a:t>over stemrecht </a:t>
              </a:r>
            </a:p>
          </p:txBody>
        </p:sp>
        <p:sp>
          <p:nvSpPr>
            <p:cNvPr id="18" name="Tekst typewriter">
              <a:extLst>
                <a:ext uri="{FF2B5EF4-FFF2-40B4-BE49-F238E27FC236}">
                  <a16:creationId xmlns:a16="http://schemas.microsoft.com/office/drawing/2014/main" id="{C817B47A-7C49-CC4F-189F-9B088E1B9E32}"/>
                </a:ext>
              </a:extLst>
            </p:cNvPr>
            <p:cNvSpPr/>
            <p:nvPr/>
          </p:nvSpPr>
          <p:spPr>
            <a:xfrm>
              <a:off x="8510456" y="6118419"/>
              <a:ext cx="2175140" cy="60959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Ontwerp</a:t>
              </a:r>
              <a:r>
                <a:rPr lang="nl-NL" sz="1300" dirty="0">
                  <a:solidFill>
                    <a:schemeClr val="tx1"/>
                  </a:solidFill>
                  <a:latin typeface="Avenir Book" panose="02000503020000020003" pitchFamily="2" charset="0"/>
                  <a:cs typeface="Courier New" panose="02070309020205020404" pitchFamily="49" charset="0"/>
                </a:rPr>
                <a:t> een nieuwe cover voor de Grondwet</a:t>
              </a:r>
            </a:p>
          </p:txBody>
        </p:sp>
        <p:sp>
          <p:nvSpPr>
            <p:cNvPr id="19" name="Tekst typewriter">
              <a:extLst>
                <a:ext uri="{FF2B5EF4-FFF2-40B4-BE49-F238E27FC236}">
                  <a16:creationId xmlns:a16="http://schemas.microsoft.com/office/drawing/2014/main" id="{D9FBAB5E-4F5E-3D4A-C600-D5D348E52244}"/>
                </a:ext>
              </a:extLst>
            </p:cNvPr>
            <p:cNvSpPr/>
            <p:nvPr/>
          </p:nvSpPr>
          <p:spPr>
            <a:xfrm>
              <a:off x="8357962" y="5130100"/>
              <a:ext cx="2088595" cy="5600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lied/rap </a:t>
              </a:r>
              <a:r>
                <a:rPr lang="nl-NL" sz="1300" dirty="0">
                  <a:solidFill>
                    <a:schemeClr val="tx1"/>
                  </a:solidFill>
                  <a:latin typeface="Avenir Book" panose="02000503020000020003" pitchFamily="2" charset="0"/>
                  <a:cs typeface="Courier New" panose="02070309020205020404" pitchFamily="49" charset="0"/>
                </a:rPr>
                <a:t>over het verlies van Napoleon </a:t>
              </a:r>
            </a:p>
          </p:txBody>
        </p:sp>
        <p:sp>
          <p:nvSpPr>
            <p:cNvPr id="26" name="Tekst typewriter">
              <a:extLst>
                <a:ext uri="{FF2B5EF4-FFF2-40B4-BE49-F238E27FC236}">
                  <a16:creationId xmlns:a16="http://schemas.microsoft.com/office/drawing/2014/main" id="{DD1DD241-C0D4-D8DD-140C-D248AB9C47BE}"/>
                </a:ext>
              </a:extLst>
            </p:cNvPr>
            <p:cNvSpPr/>
            <p:nvPr/>
          </p:nvSpPr>
          <p:spPr>
            <a:xfrm>
              <a:off x="6768872" y="5069489"/>
              <a:ext cx="1484092"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toneelstuk </a:t>
              </a:r>
              <a:r>
                <a:rPr lang="nl-NL" sz="1300" dirty="0">
                  <a:solidFill>
                    <a:schemeClr val="tx1"/>
                  </a:solidFill>
                  <a:latin typeface="Avenir Book" panose="02000503020000020003" pitchFamily="2" charset="0"/>
                  <a:cs typeface="Courier New" panose="02070309020205020404" pitchFamily="49" charset="0"/>
                </a:rPr>
                <a:t>over… </a:t>
              </a:r>
            </a:p>
          </p:txBody>
        </p:sp>
        <p:sp>
          <p:nvSpPr>
            <p:cNvPr id="27" name="Tekst typewriter">
              <a:extLst>
                <a:ext uri="{FF2B5EF4-FFF2-40B4-BE49-F238E27FC236}">
                  <a16:creationId xmlns:a16="http://schemas.microsoft.com/office/drawing/2014/main" id="{1A048E68-530B-1F1D-F300-F9911ACB8220}"/>
                </a:ext>
              </a:extLst>
            </p:cNvPr>
            <p:cNvSpPr/>
            <p:nvPr/>
          </p:nvSpPr>
          <p:spPr>
            <a:xfrm>
              <a:off x="9918606" y="5644456"/>
              <a:ext cx="1617193" cy="53353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strip </a:t>
              </a:r>
              <a:r>
                <a:rPr lang="nl-NL" sz="1300" dirty="0">
                  <a:solidFill>
                    <a:schemeClr val="tx1"/>
                  </a:solidFill>
                  <a:latin typeface="Avenir Book" panose="02000503020000020003" pitchFamily="2" charset="0"/>
                  <a:cs typeface="Courier New" panose="02070309020205020404" pitchFamily="49" charset="0"/>
                </a:rPr>
                <a:t>over Willem I</a:t>
              </a:r>
            </a:p>
          </p:txBody>
        </p:sp>
        <p:sp>
          <p:nvSpPr>
            <p:cNvPr id="28" name="Tekst typewriter">
              <a:extLst>
                <a:ext uri="{FF2B5EF4-FFF2-40B4-BE49-F238E27FC236}">
                  <a16:creationId xmlns:a16="http://schemas.microsoft.com/office/drawing/2014/main" id="{73CC28F3-8D85-CA7B-6523-D4FA427AC3EB}"/>
                </a:ext>
              </a:extLst>
            </p:cNvPr>
            <p:cNvSpPr/>
            <p:nvPr/>
          </p:nvSpPr>
          <p:spPr>
            <a:xfrm>
              <a:off x="9258349" y="4510433"/>
              <a:ext cx="1784198" cy="53353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300" b="1" dirty="0">
                  <a:solidFill>
                    <a:schemeClr val="tx1"/>
                  </a:solidFill>
                  <a:latin typeface="Avenir Book" panose="02000503020000020003" pitchFamily="2" charset="0"/>
                  <a:cs typeface="Courier New" panose="02070309020205020404" pitchFamily="49" charset="0"/>
                </a:rPr>
                <a:t>Een speech </a:t>
              </a:r>
              <a:r>
                <a:rPr lang="nl-NL" sz="1300" dirty="0">
                  <a:solidFill>
                    <a:schemeClr val="tx1"/>
                  </a:solidFill>
                  <a:latin typeface="Avenir Book" panose="02000503020000020003" pitchFamily="2" charset="0"/>
                  <a:cs typeface="Courier New" panose="02070309020205020404" pitchFamily="49" charset="0"/>
                </a:rPr>
                <a:t>van een historisch figuur</a:t>
              </a:r>
            </a:p>
          </p:txBody>
        </p:sp>
      </p:grpSp>
      <p:sp>
        <p:nvSpPr>
          <p:cNvPr id="2" name="Rechthoek 1">
            <a:extLst>
              <a:ext uri="{FF2B5EF4-FFF2-40B4-BE49-F238E27FC236}">
                <a16:creationId xmlns:a16="http://schemas.microsoft.com/office/drawing/2014/main" id="{78934288-883E-D16C-06CA-8245F1DA9020}"/>
              </a:ext>
            </a:extLst>
          </p:cNvPr>
          <p:cNvSpPr/>
          <p:nvPr/>
        </p:nvSpPr>
        <p:spPr>
          <a:xfrm rot="336648">
            <a:off x="159242" y="4789187"/>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1815</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3" name="Rechthoek 2">
            <a:extLst>
              <a:ext uri="{FF2B5EF4-FFF2-40B4-BE49-F238E27FC236}">
                <a16:creationId xmlns:a16="http://schemas.microsoft.com/office/drawing/2014/main" id="{BEC5DEF5-CB5D-898E-A610-806B5D557B3A}"/>
              </a:ext>
            </a:extLst>
          </p:cNvPr>
          <p:cNvSpPr/>
          <p:nvPr/>
        </p:nvSpPr>
        <p:spPr>
          <a:xfrm>
            <a:off x="4954693" y="4692632"/>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1983</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4" name="Rechthoek 3">
            <a:extLst>
              <a:ext uri="{FF2B5EF4-FFF2-40B4-BE49-F238E27FC236}">
                <a16:creationId xmlns:a16="http://schemas.microsoft.com/office/drawing/2014/main" id="{7C3BB57B-328A-021F-F571-63FC5E78CF39}"/>
              </a:ext>
            </a:extLst>
          </p:cNvPr>
          <p:cNvSpPr/>
          <p:nvPr/>
        </p:nvSpPr>
        <p:spPr>
          <a:xfrm>
            <a:off x="2512212" y="4974651"/>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1917</a:t>
            </a:r>
          </a:p>
          <a:p>
            <a:pPr algn="ctr"/>
            <a:r>
              <a:rPr lang="nl-NL" sz="2000" dirty="0">
                <a:solidFill>
                  <a:schemeClr val="bg1"/>
                </a:solidFill>
                <a:latin typeface="Avenir Book" panose="02000503020000020003" pitchFamily="2" charset="0"/>
                <a:cs typeface="Dreaming Outloud Script Pro" panose="03050502040304050704" pitchFamily="66" charset="77"/>
              </a:rPr>
              <a:t>-</a:t>
            </a:r>
          </a:p>
          <a:p>
            <a:pPr algn="ctr"/>
            <a:r>
              <a:rPr lang="nl-NL" sz="2000" dirty="0">
                <a:solidFill>
                  <a:schemeClr val="bg1"/>
                </a:solidFill>
                <a:latin typeface="Avenir Book" panose="02000503020000020003" pitchFamily="2" charset="0"/>
                <a:cs typeface="Dreaming Outloud Script Pro" panose="03050502040304050704" pitchFamily="66" charset="77"/>
              </a:rPr>
              <a:t>1919</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5" name="Rechthoek 4">
            <a:extLst>
              <a:ext uri="{FF2B5EF4-FFF2-40B4-BE49-F238E27FC236}">
                <a16:creationId xmlns:a16="http://schemas.microsoft.com/office/drawing/2014/main" id="{B1E89553-D4DD-45BD-65E4-8CF4E39A898D}"/>
              </a:ext>
            </a:extLst>
          </p:cNvPr>
          <p:cNvSpPr/>
          <p:nvPr/>
        </p:nvSpPr>
        <p:spPr>
          <a:xfrm rot="156339">
            <a:off x="1332637" y="4974650"/>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1848</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6" name="Rechthoek 5">
            <a:extLst>
              <a:ext uri="{FF2B5EF4-FFF2-40B4-BE49-F238E27FC236}">
                <a16:creationId xmlns:a16="http://schemas.microsoft.com/office/drawing/2014/main" id="{A9554C0B-133C-5DB2-C35F-32076C9F823C}"/>
              </a:ext>
            </a:extLst>
          </p:cNvPr>
          <p:cNvSpPr/>
          <p:nvPr/>
        </p:nvSpPr>
        <p:spPr>
          <a:xfrm rot="21231312">
            <a:off x="3773286" y="4858711"/>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1948</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7" name="Rechthoek 6">
            <a:extLst>
              <a:ext uri="{FF2B5EF4-FFF2-40B4-BE49-F238E27FC236}">
                <a16:creationId xmlns:a16="http://schemas.microsoft.com/office/drawing/2014/main" id="{217D2A06-9707-D795-1E89-D2EE6361D531}"/>
              </a:ext>
            </a:extLst>
          </p:cNvPr>
          <p:cNvSpPr/>
          <p:nvPr/>
        </p:nvSpPr>
        <p:spPr>
          <a:xfrm rot="336648">
            <a:off x="159242" y="2368340"/>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15e eeuw</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8" name="Rechthoek 7">
            <a:extLst>
              <a:ext uri="{FF2B5EF4-FFF2-40B4-BE49-F238E27FC236}">
                <a16:creationId xmlns:a16="http://schemas.microsoft.com/office/drawing/2014/main" id="{C41DABDE-FEEB-410E-2631-31521AD4AB19}"/>
              </a:ext>
            </a:extLst>
          </p:cNvPr>
          <p:cNvSpPr/>
          <p:nvPr/>
        </p:nvSpPr>
        <p:spPr>
          <a:xfrm>
            <a:off x="4954693" y="2271785"/>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dirty="0">
                <a:solidFill>
                  <a:schemeClr val="bg1"/>
                </a:solidFill>
                <a:latin typeface="Avenir Book" panose="02000503020000020003" pitchFamily="2" charset="0"/>
                <a:cs typeface="Dreaming Outloud Script Pro" panose="03050502040304050704" pitchFamily="66" charset="77"/>
              </a:rPr>
              <a:t>1806</a:t>
            </a:r>
          </a:p>
        </p:txBody>
      </p:sp>
      <p:sp>
        <p:nvSpPr>
          <p:cNvPr id="9" name="Rechthoek 8">
            <a:extLst>
              <a:ext uri="{FF2B5EF4-FFF2-40B4-BE49-F238E27FC236}">
                <a16:creationId xmlns:a16="http://schemas.microsoft.com/office/drawing/2014/main" id="{9936111C-E858-C394-E7A7-B57E53DA8CE2}"/>
              </a:ext>
            </a:extLst>
          </p:cNvPr>
          <p:cNvSpPr/>
          <p:nvPr/>
        </p:nvSpPr>
        <p:spPr>
          <a:xfrm>
            <a:off x="2512212" y="2553804"/>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1787</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10" name="Rechthoek 9">
            <a:extLst>
              <a:ext uri="{FF2B5EF4-FFF2-40B4-BE49-F238E27FC236}">
                <a16:creationId xmlns:a16="http://schemas.microsoft.com/office/drawing/2014/main" id="{6E2B8F30-D519-CF0E-CF08-471520A3AB37}"/>
              </a:ext>
            </a:extLst>
          </p:cNvPr>
          <p:cNvSpPr/>
          <p:nvPr/>
        </p:nvSpPr>
        <p:spPr>
          <a:xfrm rot="156339">
            <a:off x="1332637" y="2553803"/>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1581</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sp>
        <p:nvSpPr>
          <p:cNvPr id="11" name="Rechthoek 10">
            <a:extLst>
              <a:ext uri="{FF2B5EF4-FFF2-40B4-BE49-F238E27FC236}">
                <a16:creationId xmlns:a16="http://schemas.microsoft.com/office/drawing/2014/main" id="{7A52247E-21A1-B0AE-0ABC-63AC5A978471}"/>
              </a:ext>
            </a:extLst>
          </p:cNvPr>
          <p:cNvSpPr/>
          <p:nvPr/>
        </p:nvSpPr>
        <p:spPr>
          <a:xfrm rot="21231312">
            <a:off x="3773286" y="2437864"/>
            <a:ext cx="936000" cy="1224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solidFill>
                <a:schemeClr val="bg1"/>
              </a:solidFill>
              <a:latin typeface="Avenir Book" panose="02000503020000020003" pitchFamily="2" charset="0"/>
              <a:cs typeface="Dreaming Outloud Script Pro" panose="03050502040304050704" pitchFamily="66" charset="77"/>
            </a:endParaRPr>
          </a:p>
          <a:p>
            <a:pPr algn="ctr"/>
            <a:r>
              <a:rPr lang="nl-NL" sz="2000" dirty="0">
                <a:solidFill>
                  <a:schemeClr val="bg1"/>
                </a:solidFill>
                <a:latin typeface="Avenir Book" panose="02000503020000020003" pitchFamily="2" charset="0"/>
                <a:cs typeface="Dreaming Outloud Script Pro" panose="03050502040304050704" pitchFamily="66" charset="77"/>
              </a:rPr>
              <a:t>1795</a:t>
            </a:r>
          </a:p>
          <a:p>
            <a:pPr algn="ctr"/>
            <a:endParaRPr lang="nl-NL" dirty="0">
              <a:solidFill>
                <a:schemeClr val="bg1"/>
              </a:solidFill>
              <a:latin typeface="Avenir Book" panose="02000503020000020003" pitchFamily="2" charset="0"/>
              <a:cs typeface="Dreaming Outloud Script Pro" panose="03050502040304050704" pitchFamily="66" charset="77"/>
            </a:endParaRPr>
          </a:p>
        </p:txBody>
      </p:sp>
      <p:pic>
        <p:nvPicPr>
          <p:cNvPr id="12" name="Picture 2" descr="Foto, Kader, Touw, Haringen, Waslijn">
            <a:extLst>
              <a:ext uri="{FF2B5EF4-FFF2-40B4-BE49-F238E27FC236}">
                <a16:creationId xmlns:a16="http://schemas.microsoft.com/office/drawing/2014/main" id="{EF2449AD-8A5B-CD64-84E9-7A239A522D0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93" y="1554892"/>
            <a:ext cx="6096429" cy="25100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oto, Kader, Touw, Haringen, Waslijn">
            <a:extLst>
              <a:ext uri="{FF2B5EF4-FFF2-40B4-BE49-F238E27FC236}">
                <a16:creationId xmlns:a16="http://schemas.microsoft.com/office/drawing/2014/main" id="{1B93583A-A4A2-AC16-8485-3FD17959AD4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958759"/>
            <a:ext cx="6096429" cy="2510014"/>
          </a:xfrm>
          <a:prstGeom prst="rect">
            <a:avLst/>
          </a:prstGeom>
          <a:noFill/>
          <a:extLst>
            <a:ext uri="{909E8E84-426E-40DD-AFC4-6F175D3DCCD1}">
              <a14:hiddenFill xmlns:a14="http://schemas.microsoft.com/office/drawing/2010/main">
                <a:solidFill>
                  <a:srgbClr val="FFFFFF"/>
                </a:solidFill>
              </a14:hiddenFill>
            </a:ext>
          </a:extLst>
        </p:spPr>
      </p:pic>
      <p:sp>
        <p:nvSpPr>
          <p:cNvPr id="23" name="Tekstvak 22">
            <a:extLst>
              <a:ext uri="{FF2B5EF4-FFF2-40B4-BE49-F238E27FC236}">
                <a16:creationId xmlns:a16="http://schemas.microsoft.com/office/drawing/2014/main" id="{C60EE780-DAD1-F2C1-C8FD-6DB4B79355A2}"/>
              </a:ext>
            </a:extLst>
          </p:cNvPr>
          <p:cNvSpPr txBox="1"/>
          <p:nvPr/>
        </p:nvSpPr>
        <p:spPr>
          <a:xfrm>
            <a:off x="6609522" y="1167820"/>
            <a:ext cx="4837244" cy="2738205"/>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Bekijk in groepjes de </a:t>
            </a:r>
            <a:r>
              <a:rPr lang="nl-NL" sz="1300" dirty="0" err="1">
                <a:solidFill>
                  <a:schemeClr val="bg1"/>
                </a:solidFill>
                <a:latin typeface="Avenir Book" panose="02000503020000020003" pitchFamily="2" charset="0"/>
              </a:rPr>
              <a:t>infographic</a:t>
            </a:r>
            <a:r>
              <a:rPr lang="nl-NL" sz="1300" dirty="0">
                <a:solidFill>
                  <a:schemeClr val="bg1"/>
                </a:solidFill>
                <a:latin typeface="Avenir Book" panose="02000503020000020003" pitchFamily="2" charset="0"/>
              </a:rPr>
              <a:t> in de studentenomgeving nog eens. Welke gebeurtenis, periode, jaartal of persoon spreekt je aan? </a:t>
            </a:r>
          </a:p>
          <a:p>
            <a:pPr>
              <a:lnSpc>
                <a:spcPct val="150000"/>
              </a:lnSpc>
            </a:pPr>
            <a:endParaRPr lang="nl-NL" sz="1300" b="1" dirty="0">
              <a:solidFill>
                <a:schemeClr val="bg1"/>
              </a:solidFill>
              <a:latin typeface="Avenir Book" panose="02000503020000020003" pitchFamily="2" charset="0"/>
            </a:endParaRPr>
          </a:p>
          <a:p>
            <a:pPr>
              <a:lnSpc>
                <a:spcPct val="150000"/>
              </a:lnSpc>
            </a:pPr>
            <a:r>
              <a:rPr lang="nl-NL" sz="1300" b="1" dirty="0">
                <a:solidFill>
                  <a:schemeClr val="bg1"/>
                </a:solidFill>
                <a:latin typeface="Avenir Book" panose="02000503020000020003" pitchFamily="2" charset="0"/>
              </a:rPr>
              <a:t>Doe een kort onderzoek en maak een creatieve uitwerking bij de gekozen historische gebeurtenis, periode, jaartal of persoon. Hang jullie uitwerking op aan de eregalerij! </a:t>
            </a:r>
          </a:p>
        </p:txBody>
      </p:sp>
      <p:pic>
        <p:nvPicPr>
          <p:cNvPr id="24" name="Afbeelding 23">
            <a:extLst>
              <a:ext uri="{FF2B5EF4-FFF2-40B4-BE49-F238E27FC236}">
                <a16:creationId xmlns:a16="http://schemas.microsoft.com/office/drawing/2014/main" id="{B2807BBE-9FF9-AE16-82CF-F0E522C9F1D5}"/>
              </a:ext>
            </a:extLst>
          </p:cNvPr>
          <p:cNvPicPr>
            <a:picLocks noChangeAspect="1"/>
          </p:cNvPicPr>
          <p:nvPr/>
        </p:nvPicPr>
        <p:blipFill>
          <a:blip r:embed="rId4"/>
          <a:stretch>
            <a:fillRect/>
          </a:stretch>
        </p:blipFill>
        <p:spPr>
          <a:xfrm>
            <a:off x="5854477" y="603779"/>
            <a:ext cx="5602228" cy="421484"/>
          </a:xfrm>
          <a:prstGeom prst="rect">
            <a:avLst/>
          </a:prstGeom>
        </p:spPr>
      </p:pic>
      <p:sp>
        <p:nvSpPr>
          <p:cNvPr id="25" name="TextBox 18">
            <a:extLst>
              <a:ext uri="{FF2B5EF4-FFF2-40B4-BE49-F238E27FC236}">
                <a16:creationId xmlns:a16="http://schemas.microsoft.com/office/drawing/2014/main" id="{6CD13B94-A974-06EF-48A9-922A9759A335}"/>
              </a:ext>
            </a:extLst>
          </p:cNvPr>
          <p:cNvSpPr txBox="1"/>
          <p:nvPr/>
        </p:nvSpPr>
        <p:spPr>
          <a:xfrm>
            <a:off x="6609522" y="554244"/>
            <a:ext cx="4866172"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WIE, WAT WAAR, WANNEER EN HOE?</a:t>
            </a:r>
            <a:endParaRPr lang="en-NL" sz="1600">
              <a:solidFill>
                <a:schemeClr val="bg1"/>
              </a:solidFill>
              <a:latin typeface="Avenir Light" panose="020B0402020203020204" pitchFamily="34" charset="77"/>
              <a:ea typeface="Roboto Light" panose="02000000000000000000" pitchFamily="2" charset="0"/>
            </a:endParaRPr>
          </a:p>
        </p:txBody>
      </p:sp>
      <p:sp>
        <p:nvSpPr>
          <p:cNvPr id="30" name="TextBox 2">
            <a:extLst>
              <a:ext uri="{FF2B5EF4-FFF2-40B4-BE49-F238E27FC236}">
                <a16:creationId xmlns:a16="http://schemas.microsoft.com/office/drawing/2014/main" id="{B7DEC7FD-5EF3-E619-A152-412AB79270D1}"/>
              </a:ext>
            </a:extLst>
          </p:cNvPr>
          <p:cNvSpPr txBox="1"/>
          <p:nvPr/>
        </p:nvSpPr>
        <p:spPr>
          <a:xfrm>
            <a:off x="1996088" y="592949"/>
            <a:ext cx="1311578"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ERE GALLERIJ</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1" name="TextBox 1">
            <a:extLst>
              <a:ext uri="{FF2B5EF4-FFF2-40B4-BE49-F238E27FC236}">
                <a16:creationId xmlns:a16="http://schemas.microsoft.com/office/drawing/2014/main" id="{471A1906-8AF9-D36C-D082-2129D2D135ED}"/>
              </a:ext>
            </a:extLst>
          </p:cNvPr>
          <p:cNvSpPr txBox="1"/>
          <p:nvPr/>
        </p:nvSpPr>
        <p:spPr>
          <a:xfrm>
            <a:off x="609222" y="172321"/>
            <a:ext cx="444352" cy="423514"/>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857338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hoek 30">
            <a:extLst>
              <a:ext uri="{FF2B5EF4-FFF2-40B4-BE49-F238E27FC236}">
                <a16:creationId xmlns:a16="http://schemas.microsoft.com/office/drawing/2014/main" id="{CF68E7AB-4943-B6C7-A4D8-A8C32D164E29}"/>
              </a:ext>
            </a:extLst>
          </p:cNvPr>
          <p:cNvSpPr/>
          <p:nvPr/>
        </p:nvSpPr>
        <p:spPr>
          <a:xfrm rot="502637">
            <a:off x="4146957" y="2432860"/>
            <a:ext cx="2065799" cy="1657610"/>
          </a:xfrm>
          <a:prstGeom prst="rect">
            <a:avLst/>
          </a:prstGeom>
          <a:solidFill>
            <a:schemeClr val="accent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54" name="Groep 53">
            <a:extLst>
              <a:ext uri="{FF2B5EF4-FFF2-40B4-BE49-F238E27FC236}">
                <a16:creationId xmlns:a16="http://schemas.microsoft.com/office/drawing/2014/main" id="{A5E070B6-3B6D-974C-4D95-1F63FF7B6D55}"/>
              </a:ext>
            </a:extLst>
          </p:cNvPr>
          <p:cNvGrpSpPr/>
          <p:nvPr/>
        </p:nvGrpSpPr>
        <p:grpSpPr>
          <a:xfrm>
            <a:off x="4131522" y="2391680"/>
            <a:ext cx="2101766" cy="1724237"/>
            <a:chOff x="4131522" y="2391680"/>
            <a:chExt cx="2101766" cy="1724237"/>
          </a:xfrm>
        </p:grpSpPr>
        <p:cxnSp>
          <p:nvCxnSpPr>
            <p:cNvPr id="9" name="Rechte verbindingslijn 8">
              <a:extLst>
                <a:ext uri="{FF2B5EF4-FFF2-40B4-BE49-F238E27FC236}">
                  <a16:creationId xmlns:a16="http://schemas.microsoft.com/office/drawing/2014/main" id="{4CC7CFD6-6E92-0B84-314A-BEBD1A98FE26}"/>
                </a:ext>
              </a:extLst>
            </p:cNvPr>
            <p:cNvCxnSpPr>
              <a:cxnSpLocks/>
            </p:cNvCxnSpPr>
            <p:nvPr/>
          </p:nvCxnSpPr>
          <p:spPr>
            <a:xfrm flipH="1">
              <a:off x="4131522" y="2391680"/>
              <a:ext cx="158859" cy="141394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A7A89715-4098-D914-2844-74AFC36B010C}"/>
                </a:ext>
              </a:extLst>
            </p:cNvPr>
            <p:cNvCxnSpPr>
              <a:cxnSpLocks/>
            </p:cNvCxnSpPr>
            <p:nvPr/>
          </p:nvCxnSpPr>
          <p:spPr>
            <a:xfrm>
              <a:off x="4306871" y="2429643"/>
              <a:ext cx="1758649" cy="1863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EA6875AD-A374-EBBB-A5FC-B59996F977BF}"/>
                </a:ext>
              </a:extLst>
            </p:cNvPr>
            <p:cNvCxnSpPr>
              <a:cxnSpLocks/>
            </p:cNvCxnSpPr>
            <p:nvPr/>
          </p:nvCxnSpPr>
          <p:spPr>
            <a:xfrm flipV="1">
              <a:off x="4280442" y="2429643"/>
              <a:ext cx="94294" cy="31810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543446A5-381C-EFD8-E9D9-1A2C52E98FCF}"/>
                </a:ext>
              </a:extLst>
            </p:cNvPr>
            <p:cNvCxnSpPr>
              <a:cxnSpLocks/>
            </p:cNvCxnSpPr>
            <p:nvPr/>
          </p:nvCxnSpPr>
          <p:spPr>
            <a:xfrm flipV="1">
              <a:off x="6013748" y="2667789"/>
              <a:ext cx="203075" cy="14481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B548DF20-DAD9-A0FC-80F7-5D0D71E4B550}"/>
                </a:ext>
              </a:extLst>
            </p:cNvPr>
            <p:cNvCxnSpPr>
              <a:cxnSpLocks/>
            </p:cNvCxnSpPr>
            <p:nvPr/>
          </p:nvCxnSpPr>
          <p:spPr>
            <a:xfrm flipH="1" flipV="1">
              <a:off x="5729896" y="2573034"/>
              <a:ext cx="503392" cy="199065"/>
            </a:xfrm>
            <a:prstGeom prst="line">
              <a:avLst/>
            </a:prstGeom>
            <a:ln w="984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3" name="Afbeelding 32" descr="Afbeelding met schermopname, Rechthoek, plein, ontwerp&#10;&#10;Automatisch gegenereerde beschrijving">
            <a:extLst>
              <a:ext uri="{FF2B5EF4-FFF2-40B4-BE49-F238E27FC236}">
                <a16:creationId xmlns:a16="http://schemas.microsoft.com/office/drawing/2014/main" id="{87306C98-08DE-DD09-0C88-649968F7EA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3902"/>
          <a:stretch/>
        </p:blipFill>
        <p:spPr>
          <a:xfrm>
            <a:off x="6891191" y="2623306"/>
            <a:ext cx="4892511" cy="3003349"/>
          </a:xfrm>
          <a:prstGeom prst="rect">
            <a:avLst/>
          </a:prstGeom>
          <a:effectLst>
            <a:outerShdw blurRad="50800" dist="38100" dir="2700000" algn="tl" rotWithShape="0">
              <a:prstClr val="black">
                <a:alpha val="40000"/>
              </a:prstClr>
            </a:outerShdw>
          </a:effectLst>
        </p:spPr>
      </p:pic>
      <p:sp>
        <p:nvSpPr>
          <p:cNvPr id="34" name="Tekstvak 33">
            <a:extLst>
              <a:ext uri="{FF2B5EF4-FFF2-40B4-BE49-F238E27FC236}">
                <a16:creationId xmlns:a16="http://schemas.microsoft.com/office/drawing/2014/main" id="{38650C75-1AB8-5694-10EC-7D804E499644}"/>
              </a:ext>
            </a:extLst>
          </p:cNvPr>
          <p:cNvSpPr txBox="1"/>
          <p:nvPr/>
        </p:nvSpPr>
        <p:spPr>
          <a:xfrm>
            <a:off x="7560671" y="4343874"/>
            <a:ext cx="3896034" cy="666529"/>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Bespreek wetsvoorstellen die passen bij jouw onderwerp vanuit diverse perspectieven.</a:t>
            </a:r>
          </a:p>
        </p:txBody>
      </p:sp>
      <p:cxnSp>
        <p:nvCxnSpPr>
          <p:cNvPr id="26" name="Rechte verbindingslijn 25">
            <a:extLst>
              <a:ext uri="{FF2B5EF4-FFF2-40B4-BE49-F238E27FC236}">
                <a16:creationId xmlns:a16="http://schemas.microsoft.com/office/drawing/2014/main" id="{32C476D1-1987-A420-DE3E-148F2E07BC37}"/>
              </a:ext>
            </a:extLst>
          </p:cNvPr>
          <p:cNvCxnSpPr>
            <a:cxnSpLocks/>
          </p:cNvCxnSpPr>
          <p:nvPr/>
        </p:nvCxnSpPr>
        <p:spPr>
          <a:xfrm>
            <a:off x="6065520" y="-109332"/>
            <a:ext cx="0" cy="2504861"/>
          </a:xfrm>
          <a:prstGeom prst="line">
            <a:avLst/>
          </a:prstGeom>
          <a:ln w="6667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Afbeelding 9" descr="Afbeelding met schermopname, zwart, zwart-wit, duisternis&#10;&#10;Automatisch gegenereerde beschrijving">
            <a:extLst>
              <a:ext uri="{FF2B5EF4-FFF2-40B4-BE49-F238E27FC236}">
                <a16:creationId xmlns:a16="http://schemas.microsoft.com/office/drawing/2014/main" id="{55300CC1-32FA-06DB-7990-C8A9104BF02B}"/>
              </a:ext>
            </a:extLst>
          </p:cNvPr>
          <p:cNvPicPr>
            <a:picLocks noChangeAspect="1"/>
          </p:cNvPicPr>
          <p:nvPr/>
        </p:nvPicPr>
        <p:blipFill rotWithShape="1">
          <a:blip r:embed="rId4"/>
          <a:srcRect t="24894"/>
          <a:stretch/>
        </p:blipFill>
        <p:spPr>
          <a:xfrm>
            <a:off x="538924" y="4329151"/>
            <a:ext cx="3316524" cy="2528849"/>
          </a:xfrm>
          <a:prstGeom prst="rect">
            <a:avLst/>
          </a:prstGeom>
        </p:spPr>
      </p:pic>
      <p:pic>
        <p:nvPicPr>
          <p:cNvPr id="12" name="Afbeelding 11" descr="Afbeelding met zwart, schermopname, zwart-wit&#10;&#10;Automatisch gegenereerde beschrijving">
            <a:extLst>
              <a:ext uri="{FF2B5EF4-FFF2-40B4-BE49-F238E27FC236}">
                <a16:creationId xmlns:a16="http://schemas.microsoft.com/office/drawing/2014/main" id="{33DED0FA-FFAB-C073-E25B-48DB8F0B69A3}"/>
              </a:ext>
            </a:extLst>
          </p:cNvPr>
          <p:cNvPicPr>
            <a:picLocks noChangeAspect="1"/>
          </p:cNvPicPr>
          <p:nvPr/>
        </p:nvPicPr>
        <p:blipFill rotWithShape="1">
          <a:blip r:embed="rId5"/>
          <a:srcRect l="20523" t="29700" r="20260"/>
          <a:stretch/>
        </p:blipFill>
        <p:spPr>
          <a:xfrm>
            <a:off x="3855447" y="4380991"/>
            <a:ext cx="3530007" cy="2696139"/>
          </a:xfrm>
          <a:prstGeom prst="rect">
            <a:avLst/>
          </a:prstGeom>
        </p:spPr>
      </p:pic>
      <p:pic>
        <p:nvPicPr>
          <p:cNvPr id="14" name="Afbeelding 13" descr="Afbeelding met zwart, duisternis, zwart-wit&#10;&#10;Automatisch gegenereerde beschrijving       ">
            <a:extLst>
              <a:ext uri="{FF2B5EF4-FFF2-40B4-BE49-F238E27FC236}">
                <a16:creationId xmlns:a16="http://schemas.microsoft.com/office/drawing/2014/main" id="{2F481734-593A-4FC8-256F-ED61AF35EAEB}"/>
              </a:ext>
            </a:extLst>
          </p:cNvPr>
          <p:cNvPicPr>
            <a:picLocks noChangeAspect="1"/>
          </p:cNvPicPr>
          <p:nvPr/>
        </p:nvPicPr>
        <p:blipFill rotWithShape="1">
          <a:blip r:embed="rId6"/>
          <a:srcRect l="19817" t="-1" r="20171" b="12308"/>
          <a:stretch/>
        </p:blipFill>
        <p:spPr>
          <a:xfrm rot="489087">
            <a:off x="3894498" y="1293090"/>
            <a:ext cx="3123939" cy="3040159"/>
          </a:xfrm>
          <a:prstGeom prst="rect">
            <a:avLst/>
          </a:prstGeom>
        </p:spPr>
      </p:pic>
      <p:pic>
        <p:nvPicPr>
          <p:cNvPr id="16" name="Afbeelding 15" descr="Afbeelding met zwart, duisternis&#10;&#10;Automatisch gegenereerde beschrijving">
            <a:extLst>
              <a:ext uri="{FF2B5EF4-FFF2-40B4-BE49-F238E27FC236}">
                <a16:creationId xmlns:a16="http://schemas.microsoft.com/office/drawing/2014/main" id="{FB3791E4-3F3F-EAC8-0057-526323AE3BB9}"/>
              </a:ext>
            </a:extLst>
          </p:cNvPr>
          <p:cNvPicPr>
            <a:picLocks noChangeAspect="1"/>
          </p:cNvPicPr>
          <p:nvPr/>
        </p:nvPicPr>
        <p:blipFill rotWithShape="1">
          <a:blip r:embed="rId7"/>
          <a:srcRect l="53580" b="21189"/>
          <a:stretch/>
        </p:blipFill>
        <p:spPr>
          <a:xfrm>
            <a:off x="538924" y="1247966"/>
            <a:ext cx="3690709" cy="3133025"/>
          </a:xfrm>
          <a:prstGeom prst="rect">
            <a:avLst/>
          </a:prstGeom>
        </p:spPr>
      </p:pic>
      <p:sp>
        <p:nvSpPr>
          <p:cNvPr id="18" name="Tekstvak 17">
            <a:extLst>
              <a:ext uri="{FF2B5EF4-FFF2-40B4-BE49-F238E27FC236}">
                <a16:creationId xmlns:a16="http://schemas.microsoft.com/office/drawing/2014/main" id="{CD277B2F-A541-EEDD-A052-F60567BF2AE8}"/>
              </a:ext>
            </a:extLst>
          </p:cNvPr>
          <p:cNvSpPr txBox="1"/>
          <p:nvPr/>
        </p:nvSpPr>
        <p:spPr>
          <a:xfrm>
            <a:off x="1276931" y="2662570"/>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1 </a:t>
            </a:r>
          </a:p>
          <a:p>
            <a:pPr algn="ctr">
              <a:lnSpc>
                <a:spcPct val="150000"/>
              </a:lnSpc>
            </a:pPr>
            <a:r>
              <a:rPr lang="nl-NL" sz="1200" dirty="0">
                <a:latin typeface="Avenir Book" panose="02000503020000020003" pitchFamily="2" charset="0"/>
              </a:rPr>
              <a:t>Oriënteer je op wat jij belangrijk vindt in Nederland en kies een onderwerp.</a:t>
            </a:r>
          </a:p>
        </p:txBody>
      </p:sp>
      <p:sp>
        <p:nvSpPr>
          <p:cNvPr id="19" name="Tekstvak 18">
            <a:extLst>
              <a:ext uri="{FF2B5EF4-FFF2-40B4-BE49-F238E27FC236}">
                <a16:creationId xmlns:a16="http://schemas.microsoft.com/office/drawing/2014/main" id="{4E6BF275-003A-511A-2CC7-D33249ED4522}"/>
              </a:ext>
            </a:extLst>
          </p:cNvPr>
          <p:cNvSpPr txBox="1"/>
          <p:nvPr/>
        </p:nvSpPr>
        <p:spPr>
          <a:xfrm rot="592465">
            <a:off x="4265511" y="2534316"/>
            <a:ext cx="1789042"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2</a:t>
            </a:r>
          </a:p>
          <a:p>
            <a:pPr algn="ctr">
              <a:lnSpc>
                <a:spcPct val="150000"/>
              </a:lnSpc>
            </a:pPr>
            <a:r>
              <a:rPr lang="nl-NL" sz="1200" dirty="0">
                <a:latin typeface="Avenir Book" panose="02000503020000020003" pitchFamily="2" charset="0"/>
              </a:rPr>
              <a:t>Onderzoek welke grondrechten of wetten bij jouw onderwerp horen.</a:t>
            </a:r>
          </a:p>
        </p:txBody>
      </p:sp>
      <p:sp>
        <p:nvSpPr>
          <p:cNvPr id="20" name="Tekstvak 19">
            <a:extLst>
              <a:ext uri="{FF2B5EF4-FFF2-40B4-BE49-F238E27FC236}">
                <a16:creationId xmlns:a16="http://schemas.microsoft.com/office/drawing/2014/main" id="{C3C6C42B-C075-9D28-3AE5-A8181EBC814F}"/>
              </a:ext>
            </a:extLst>
          </p:cNvPr>
          <p:cNvSpPr txBox="1"/>
          <p:nvPr/>
        </p:nvSpPr>
        <p:spPr>
          <a:xfrm>
            <a:off x="4290381" y="4658944"/>
            <a:ext cx="2031230" cy="145334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4</a:t>
            </a:r>
          </a:p>
          <a:p>
            <a:pPr algn="ctr">
              <a:lnSpc>
                <a:spcPct val="150000"/>
              </a:lnSpc>
            </a:pPr>
            <a:r>
              <a:rPr lang="nl-NL" sz="1200" dirty="0">
                <a:latin typeface="Avenir Book" panose="02000503020000020003" pitchFamily="2" charset="0"/>
              </a:rPr>
              <a:t>Voer het debat en gebruik je voorbereiding om je tegenstander te verslaan met sterke argumenten.</a:t>
            </a:r>
          </a:p>
        </p:txBody>
      </p:sp>
      <p:sp>
        <p:nvSpPr>
          <p:cNvPr id="24" name="Tekstvak 23">
            <a:extLst>
              <a:ext uri="{FF2B5EF4-FFF2-40B4-BE49-F238E27FC236}">
                <a16:creationId xmlns:a16="http://schemas.microsoft.com/office/drawing/2014/main" id="{112C8A36-D652-C6CE-3446-21270501059B}"/>
              </a:ext>
            </a:extLst>
          </p:cNvPr>
          <p:cNvSpPr txBox="1"/>
          <p:nvPr/>
        </p:nvSpPr>
        <p:spPr>
          <a:xfrm>
            <a:off x="855234" y="4688761"/>
            <a:ext cx="2156792" cy="1677382"/>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200" b="1" dirty="0">
                <a:latin typeface="Avenir Book" panose="02000503020000020003" pitchFamily="2" charset="0"/>
              </a:rPr>
              <a:t>Les 3</a:t>
            </a:r>
          </a:p>
          <a:p>
            <a:pPr algn="ctr">
              <a:lnSpc>
                <a:spcPct val="150000"/>
              </a:lnSpc>
            </a:pPr>
            <a:r>
              <a:rPr lang="nl-NL" sz="1200" dirty="0">
                <a:latin typeface="Avenir Book" panose="02000503020000020003" pitchFamily="2" charset="0"/>
              </a:rPr>
              <a:t>Vergelijk partijstandpunten en verzamel argumenten voor én tegen jouw onderwerp.</a:t>
            </a:r>
          </a:p>
          <a:p>
            <a:pPr algn="ctr"/>
            <a:endParaRPr lang="nl-NL" sz="1300" dirty="0"/>
          </a:p>
        </p:txBody>
      </p:sp>
      <p:pic>
        <p:nvPicPr>
          <p:cNvPr id="29" name="Afbeelding 28" descr="Afbeelding met schermopname, zwart&#10;&#10;Automatisch gegenereerde beschrijving">
            <a:extLst>
              <a:ext uri="{FF2B5EF4-FFF2-40B4-BE49-F238E27FC236}">
                <a16:creationId xmlns:a16="http://schemas.microsoft.com/office/drawing/2014/main" id="{3E25A921-02C6-C5D6-C94A-00D4E41A45DC}"/>
              </a:ext>
            </a:extLst>
          </p:cNvPr>
          <p:cNvPicPr>
            <a:picLocks noChangeAspect="1"/>
          </p:cNvPicPr>
          <p:nvPr/>
        </p:nvPicPr>
        <p:blipFill>
          <a:blip r:embed="rId8"/>
          <a:stretch>
            <a:fillRect/>
          </a:stretch>
        </p:blipFill>
        <p:spPr>
          <a:xfrm>
            <a:off x="4154145" y="4615686"/>
            <a:ext cx="2219103" cy="1660179"/>
          </a:xfrm>
          <a:prstGeom prst="rect">
            <a:avLst/>
          </a:prstGeom>
        </p:spPr>
      </p:pic>
      <p:pic>
        <p:nvPicPr>
          <p:cNvPr id="30" name="Afbeelding 29" descr="Afbeelding met schermopname, zwart&#10;&#10;Automatisch gegenereerde beschrijving">
            <a:extLst>
              <a:ext uri="{FF2B5EF4-FFF2-40B4-BE49-F238E27FC236}">
                <a16:creationId xmlns:a16="http://schemas.microsoft.com/office/drawing/2014/main" id="{CE58E42E-8AC4-275F-4E79-5DC6DAB4364E}"/>
              </a:ext>
            </a:extLst>
          </p:cNvPr>
          <p:cNvPicPr>
            <a:picLocks noChangeAspect="1"/>
          </p:cNvPicPr>
          <p:nvPr/>
        </p:nvPicPr>
        <p:blipFill>
          <a:blip r:embed="rId8"/>
          <a:stretch>
            <a:fillRect/>
          </a:stretch>
        </p:blipFill>
        <p:spPr>
          <a:xfrm>
            <a:off x="655704" y="4539364"/>
            <a:ext cx="2485061" cy="1892644"/>
          </a:xfrm>
          <a:prstGeom prst="rect">
            <a:avLst/>
          </a:prstGeom>
        </p:spPr>
      </p:pic>
      <p:grpSp>
        <p:nvGrpSpPr>
          <p:cNvPr id="2" name="Groep 1">
            <a:extLst>
              <a:ext uri="{FF2B5EF4-FFF2-40B4-BE49-F238E27FC236}">
                <a16:creationId xmlns:a16="http://schemas.microsoft.com/office/drawing/2014/main" id="{1F3A8D00-93F6-D90A-E4EB-D9CF1100927E}"/>
              </a:ext>
            </a:extLst>
          </p:cNvPr>
          <p:cNvGrpSpPr/>
          <p:nvPr/>
        </p:nvGrpSpPr>
        <p:grpSpPr>
          <a:xfrm>
            <a:off x="6271093" y="1038911"/>
            <a:ext cx="5185612" cy="1802811"/>
            <a:chOff x="6271093" y="587142"/>
            <a:chExt cx="5185612" cy="1802811"/>
          </a:xfrm>
        </p:grpSpPr>
        <p:pic>
          <p:nvPicPr>
            <p:cNvPr id="3" name="Afbeelding 2">
              <a:extLst>
                <a:ext uri="{FF2B5EF4-FFF2-40B4-BE49-F238E27FC236}">
                  <a16:creationId xmlns:a16="http://schemas.microsoft.com/office/drawing/2014/main" id="{038E2554-D5F2-33AB-2C57-E1576048911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7708D28D-758B-9F8E-0D4F-50CF885309B6}"/>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VOORBEREIDING LES 4</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2E2B56DC-0527-5E49-A0B4-78BBA739E60A}"/>
                </a:ext>
              </a:extLst>
            </p:cNvPr>
            <p:cNvSpPr txBox="1"/>
            <p:nvPr/>
          </p:nvSpPr>
          <p:spPr>
            <a:xfrm>
              <a:off x="7218189" y="1153378"/>
              <a:ext cx="4238516" cy="1236575"/>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dirty="0">
                  <a:solidFill>
                    <a:schemeClr val="bg1"/>
                  </a:solidFill>
                  <a:latin typeface="Avenir Book" panose="02000503020000020003" pitchFamily="2" charset="0"/>
                </a:rPr>
                <a:t>In les 4 voer je een debat over een onderwerp dat jij belangrijk vindt. In de komende lessen bereid je dat stap voor stap voor. </a:t>
              </a:r>
              <a:endParaRPr lang="nl-NL" sz="1300" b="0" i="0" dirty="0">
                <a:solidFill>
                  <a:schemeClr val="bg1"/>
                </a:solidFill>
                <a:latin typeface="Avenir Book" panose="02000503020000020003" pitchFamily="2" charset="0"/>
                <a:ea typeface="Roboto Light" panose="02000000000000000000" pitchFamily="2" charset="0"/>
              </a:endParaRPr>
            </a:p>
          </p:txBody>
        </p:sp>
      </p:grpSp>
      <p:sp>
        <p:nvSpPr>
          <p:cNvPr id="6" name="Ovaal 5">
            <a:extLst>
              <a:ext uri="{FF2B5EF4-FFF2-40B4-BE49-F238E27FC236}">
                <a16:creationId xmlns:a16="http://schemas.microsoft.com/office/drawing/2014/main" id="{58A4B99C-A84D-3009-8E1F-7396041ADF35}"/>
              </a:ext>
            </a:extLst>
          </p:cNvPr>
          <p:cNvSpPr/>
          <p:nvPr/>
        </p:nvSpPr>
        <p:spPr>
          <a:xfrm>
            <a:off x="5870518" y="1071279"/>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8" name="Graphic 7" descr="Megafoon met effen opvulling">
            <a:extLst>
              <a:ext uri="{FF2B5EF4-FFF2-40B4-BE49-F238E27FC236}">
                <a16:creationId xmlns:a16="http://schemas.microsoft.com/office/drawing/2014/main" id="{ED0F24A4-24CE-9E87-6BB7-C346EB906CD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94936" y="1080195"/>
            <a:ext cx="347163" cy="347163"/>
          </a:xfrm>
          <a:prstGeom prst="rect">
            <a:avLst/>
          </a:prstGeom>
        </p:spPr>
      </p:pic>
      <p:pic>
        <p:nvPicPr>
          <p:cNvPr id="28" name="Afbeelding 27" descr="Afbeelding met schermopname, zwart&#10;&#10;Automatisch gegenereerde beschrijving">
            <a:extLst>
              <a:ext uri="{FF2B5EF4-FFF2-40B4-BE49-F238E27FC236}">
                <a16:creationId xmlns:a16="http://schemas.microsoft.com/office/drawing/2014/main" id="{203D13B0-BDEE-6D78-321A-D02F954B6542}"/>
              </a:ext>
            </a:extLst>
          </p:cNvPr>
          <p:cNvPicPr>
            <a:picLocks noChangeAspect="1"/>
          </p:cNvPicPr>
          <p:nvPr/>
        </p:nvPicPr>
        <p:blipFill>
          <a:blip r:embed="rId8"/>
          <a:stretch>
            <a:fillRect/>
          </a:stretch>
        </p:blipFill>
        <p:spPr>
          <a:xfrm>
            <a:off x="1102509" y="2623306"/>
            <a:ext cx="2133309" cy="1625350"/>
          </a:xfrm>
          <a:prstGeom prst="rect">
            <a:avLst/>
          </a:prstGeom>
        </p:spPr>
      </p:pic>
      <p:sp>
        <p:nvSpPr>
          <p:cNvPr id="7" name="TextBox 2">
            <a:extLst>
              <a:ext uri="{FF2B5EF4-FFF2-40B4-BE49-F238E27FC236}">
                <a16:creationId xmlns:a16="http://schemas.microsoft.com/office/drawing/2014/main" id="{3564877C-CE41-E502-A32E-1D27565CD3D4}"/>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 name="TextBox 1">
            <a:extLst>
              <a:ext uri="{FF2B5EF4-FFF2-40B4-BE49-F238E27FC236}">
                <a16:creationId xmlns:a16="http://schemas.microsoft.com/office/drawing/2014/main" id="{ED4CBC98-7FEB-EA08-B88C-CD9543F199F3}"/>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
        <p:nvSpPr>
          <p:cNvPr id="15" name="Tekstvak 14">
            <a:extLst>
              <a:ext uri="{FF2B5EF4-FFF2-40B4-BE49-F238E27FC236}">
                <a16:creationId xmlns:a16="http://schemas.microsoft.com/office/drawing/2014/main" id="{AC56808C-18F6-76D8-8C96-4192C1CDE824}"/>
              </a:ext>
            </a:extLst>
          </p:cNvPr>
          <p:cNvSpPr txBox="1"/>
          <p:nvPr/>
        </p:nvSpPr>
        <p:spPr>
          <a:xfrm>
            <a:off x="7560671" y="3680888"/>
            <a:ext cx="3792139" cy="666529"/>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Ga bij je klasgenoten zitten met hetzelfde onderwerp voor het debat in les 4. </a:t>
            </a:r>
          </a:p>
        </p:txBody>
      </p:sp>
      <p:sp>
        <p:nvSpPr>
          <p:cNvPr id="21" name="Tekstvak 20">
            <a:extLst>
              <a:ext uri="{FF2B5EF4-FFF2-40B4-BE49-F238E27FC236}">
                <a16:creationId xmlns:a16="http://schemas.microsoft.com/office/drawing/2014/main" id="{510315C6-6A83-F4B1-62F4-C70C83374D54}"/>
              </a:ext>
            </a:extLst>
          </p:cNvPr>
          <p:cNvSpPr txBox="1"/>
          <p:nvPr/>
        </p:nvSpPr>
        <p:spPr>
          <a:xfrm>
            <a:off x="7560671" y="3333705"/>
            <a:ext cx="6157354" cy="429733"/>
          </a:xfrm>
          <a:prstGeom prst="rect">
            <a:avLst/>
          </a:prstGeom>
          <a:noFill/>
          <a:effectLst>
            <a:outerShdw sx="1000" sy="1000" algn="tl" rotWithShape="0">
              <a:schemeClr val="tx2"/>
            </a:outerShdw>
          </a:effectLst>
        </p:spPr>
        <p:txBody>
          <a:bodyPr wrap="square">
            <a:spAutoFit/>
          </a:bodyPr>
          <a:lstStyle/>
          <a:p>
            <a:pPr>
              <a:lnSpc>
                <a:spcPct val="150000"/>
              </a:lnSpc>
            </a:pPr>
            <a:r>
              <a:rPr lang="nl-NL" sz="1600" b="1" spc="300" dirty="0">
                <a:latin typeface="Avenir Book" panose="02000503020000020003" pitchFamily="2" charset="0"/>
              </a:rPr>
              <a:t>ZO DOE JE DAT</a:t>
            </a:r>
          </a:p>
        </p:txBody>
      </p:sp>
      <p:sp>
        <p:nvSpPr>
          <p:cNvPr id="23" name="Tekstvak 22">
            <a:extLst>
              <a:ext uri="{FF2B5EF4-FFF2-40B4-BE49-F238E27FC236}">
                <a16:creationId xmlns:a16="http://schemas.microsoft.com/office/drawing/2014/main" id="{9772ABFB-D670-BED1-6BB1-22383D027618}"/>
              </a:ext>
            </a:extLst>
          </p:cNvPr>
          <p:cNvSpPr txBox="1"/>
          <p:nvPr/>
        </p:nvSpPr>
        <p:spPr>
          <a:xfrm>
            <a:off x="7560671" y="4944624"/>
            <a:ext cx="3792138" cy="666529"/>
          </a:xfrm>
          <a:prstGeom prst="rect">
            <a:avLst/>
          </a:prstGeom>
          <a:noFill/>
          <a:effectLst>
            <a:outerShdw sx="1000" sy="1000" algn="tl" rotWithShape="0">
              <a:schemeClr val="tx2"/>
            </a:outerShdw>
          </a:effectLst>
        </p:spPr>
        <p:txBody>
          <a:bodyPr wrap="square">
            <a:spAutoFit/>
          </a:bodyPr>
          <a:lstStyle/>
          <a:p>
            <a:pPr marL="285750" indent="-285750">
              <a:lnSpc>
                <a:spcPct val="150000"/>
              </a:lnSpc>
              <a:buFont typeface="Wingdings" pitchFamily="2" charset="2"/>
              <a:buChar char="§"/>
            </a:pPr>
            <a:r>
              <a:rPr lang="nl-NL" sz="1300" dirty="0">
                <a:latin typeface="Avenir Book" panose="02000503020000020003" pitchFamily="2" charset="0"/>
              </a:rPr>
              <a:t>Breng je stem uit en verzamel zo veel mogelijk argumenten. </a:t>
            </a:r>
          </a:p>
        </p:txBody>
      </p:sp>
    </p:spTree>
    <p:extLst>
      <p:ext uri="{BB962C8B-B14F-4D97-AF65-F5344CB8AC3E}">
        <p14:creationId xmlns:p14="http://schemas.microsoft.com/office/powerpoint/2010/main" val="1918812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par>
                                <p:cTn id="11" presetID="9"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ssolv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ep 13">
            <a:extLst>
              <a:ext uri="{FF2B5EF4-FFF2-40B4-BE49-F238E27FC236}">
                <a16:creationId xmlns:a16="http://schemas.microsoft.com/office/drawing/2014/main" id="{F0768CB1-D6B9-B91B-2C40-30E4CEAC3E6F}"/>
              </a:ext>
            </a:extLst>
          </p:cNvPr>
          <p:cNvGrpSpPr/>
          <p:nvPr/>
        </p:nvGrpSpPr>
        <p:grpSpPr>
          <a:xfrm>
            <a:off x="6271093" y="652404"/>
            <a:ext cx="5185612" cy="1503948"/>
            <a:chOff x="6271093" y="587142"/>
            <a:chExt cx="5185612" cy="1503948"/>
          </a:xfrm>
        </p:grpSpPr>
        <p:pic>
          <p:nvPicPr>
            <p:cNvPr id="15" name="Afbeelding 14">
              <a:extLst>
                <a:ext uri="{FF2B5EF4-FFF2-40B4-BE49-F238E27FC236}">
                  <a16:creationId xmlns:a16="http://schemas.microsoft.com/office/drawing/2014/main" id="{5297E288-BBDB-A052-90DD-5C29C320397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16" name="TextBox 18">
              <a:extLst>
                <a:ext uri="{FF2B5EF4-FFF2-40B4-BE49-F238E27FC236}">
                  <a16:creationId xmlns:a16="http://schemas.microsoft.com/office/drawing/2014/main" id="{FF63417C-8060-124B-C510-D5DE136ACEA5}"/>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VOORBEREIDING LES 4</a:t>
              </a:r>
              <a:endParaRPr lang="en-NL" sz="1600">
                <a:solidFill>
                  <a:schemeClr val="bg1"/>
                </a:solidFill>
                <a:latin typeface="Avenir Light" panose="020B0402020203020204" pitchFamily="34" charset="77"/>
                <a:ea typeface="Roboto Light" panose="02000000000000000000" pitchFamily="2" charset="0"/>
              </a:endParaRPr>
            </a:p>
          </p:txBody>
        </p:sp>
        <p:sp>
          <p:nvSpPr>
            <p:cNvPr id="17" name="Tekstvak 16">
              <a:extLst>
                <a:ext uri="{FF2B5EF4-FFF2-40B4-BE49-F238E27FC236}">
                  <a16:creationId xmlns:a16="http://schemas.microsoft.com/office/drawing/2014/main" id="{9DE4CF1B-76AA-9D8B-2E70-0B4C5D163171}"/>
                </a:ext>
              </a:extLst>
            </p:cNvPr>
            <p:cNvSpPr txBox="1"/>
            <p:nvPr/>
          </p:nvSpPr>
          <p:spPr>
            <a:xfrm>
              <a:off x="6618157" y="1153378"/>
              <a:ext cx="4838548" cy="937712"/>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0" i="0" dirty="0">
                  <a:solidFill>
                    <a:schemeClr val="bg1"/>
                  </a:solidFill>
                  <a:latin typeface="Avenir Book" panose="02000503020000020003" pitchFamily="2" charset="0"/>
                  <a:ea typeface="Roboto Light" panose="02000000000000000000" pitchFamily="2" charset="0"/>
                </a:rPr>
                <a:t>Ga bij klasgenoten zitten die hetzelfde onderwerp hebben gekozen in les 1. </a:t>
              </a:r>
            </a:p>
          </p:txBody>
        </p:sp>
      </p:grpSp>
      <p:sp>
        <p:nvSpPr>
          <p:cNvPr id="18" name="Ovaal 17">
            <a:extLst>
              <a:ext uri="{FF2B5EF4-FFF2-40B4-BE49-F238E27FC236}">
                <a16:creationId xmlns:a16="http://schemas.microsoft.com/office/drawing/2014/main" id="{65389A73-284F-4AC1-57E3-24393810ACA8}"/>
              </a:ext>
            </a:extLst>
          </p:cNvPr>
          <p:cNvSpPr/>
          <p:nvPr/>
        </p:nvSpPr>
        <p:spPr>
          <a:xfrm>
            <a:off x="5870518" y="684772"/>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9" name="Graphic 18" descr="Megafoon met effen opvulling">
            <a:extLst>
              <a:ext uri="{FF2B5EF4-FFF2-40B4-BE49-F238E27FC236}">
                <a16:creationId xmlns:a16="http://schemas.microsoft.com/office/drawing/2014/main" id="{600E2A05-9135-8676-72C9-4CD2B3DBA1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4936" y="693688"/>
            <a:ext cx="347163" cy="347163"/>
          </a:xfrm>
          <a:prstGeom prst="rect">
            <a:avLst/>
          </a:prstGeom>
        </p:spPr>
      </p:pic>
      <p:grpSp>
        <p:nvGrpSpPr>
          <p:cNvPr id="88" name="Groep 87">
            <a:extLst>
              <a:ext uri="{FF2B5EF4-FFF2-40B4-BE49-F238E27FC236}">
                <a16:creationId xmlns:a16="http://schemas.microsoft.com/office/drawing/2014/main" id="{771C2C1A-5575-F0D7-6D8D-7E141E2CD85E}"/>
              </a:ext>
            </a:extLst>
          </p:cNvPr>
          <p:cNvGrpSpPr/>
          <p:nvPr/>
        </p:nvGrpSpPr>
        <p:grpSpPr>
          <a:xfrm>
            <a:off x="467990" y="2755558"/>
            <a:ext cx="3564323" cy="1884514"/>
            <a:chOff x="467990" y="2308301"/>
            <a:chExt cx="3564323" cy="1884514"/>
          </a:xfrm>
        </p:grpSpPr>
        <p:pic>
          <p:nvPicPr>
            <p:cNvPr id="89" name="Afbeelding 88" descr="Afbeelding met ontvangst&#10;&#10;Beschrijving automatisch gegenereerd met gemiddelde betrouwbaarheid">
              <a:extLst>
                <a:ext uri="{FF2B5EF4-FFF2-40B4-BE49-F238E27FC236}">
                  <a16:creationId xmlns:a16="http://schemas.microsoft.com/office/drawing/2014/main" id="{B46D82C3-9D7D-7992-51E0-17960243B9AA}"/>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67990" y="2308301"/>
              <a:ext cx="3564323" cy="1884514"/>
            </a:xfrm>
            <a:prstGeom prst="rect">
              <a:avLst/>
            </a:prstGeom>
            <a:effectLst>
              <a:outerShdw blurRad="50800" dist="38100" dir="2700000" algn="tl" rotWithShape="0">
                <a:prstClr val="black">
                  <a:alpha val="40000"/>
                </a:prstClr>
              </a:outerShdw>
            </a:effectLst>
          </p:spPr>
        </p:pic>
        <p:pic>
          <p:nvPicPr>
            <p:cNvPr id="90" name="Graphic 89" descr="Hart met effen opvulling">
              <a:extLst>
                <a:ext uri="{FF2B5EF4-FFF2-40B4-BE49-F238E27FC236}">
                  <a16:creationId xmlns:a16="http://schemas.microsoft.com/office/drawing/2014/main" id="{01642E1B-93C3-6BD8-9A7B-60BFCCA608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5089" y="2415851"/>
              <a:ext cx="610002" cy="610002"/>
            </a:xfrm>
            <a:prstGeom prst="rect">
              <a:avLst/>
            </a:prstGeom>
          </p:spPr>
        </p:pic>
        <p:sp>
          <p:nvSpPr>
            <p:cNvPr id="91" name="Tekstvak 90">
              <a:extLst>
                <a:ext uri="{FF2B5EF4-FFF2-40B4-BE49-F238E27FC236}">
                  <a16:creationId xmlns:a16="http://schemas.microsoft.com/office/drawing/2014/main" id="{BA9ACCEA-D9AB-E741-739C-C3FDB95C8FFA}"/>
                </a:ext>
              </a:extLst>
            </p:cNvPr>
            <p:cNvSpPr txBox="1"/>
            <p:nvPr/>
          </p:nvSpPr>
          <p:spPr>
            <a:xfrm>
              <a:off x="819963" y="2398087"/>
              <a:ext cx="2196985"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ZORG EN WELZIJN</a:t>
              </a:r>
            </a:p>
          </p:txBody>
        </p:sp>
        <p:sp>
          <p:nvSpPr>
            <p:cNvPr id="92" name="Tekstvak 91">
              <a:extLst>
                <a:ext uri="{FF2B5EF4-FFF2-40B4-BE49-F238E27FC236}">
                  <a16:creationId xmlns:a16="http://schemas.microsoft.com/office/drawing/2014/main" id="{76D04C6D-C256-9997-E41D-AD0B930E8B6A}"/>
                </a:ext>
              </a:extLst>
            </p:cNvPr>
            <p:cNvSpPr txBox="1"/>
            <p:nvPr/>
          </p:nvSpPr>
          <p:spPr>
            <a:xfrm>
              <a:off x="723627" y="3016586"/>
              <a:ext cx="3033366"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jongeren beter helpen bij mentale problemen, ook als dat meer belasting kost.</a:t>
              </a:r>
            </a:p>
          </p:txBody>
        </p:sp>
      </p:grpSp>
      <p:grpSp>
        <p:nvGrpSpPr>
          <p:cNvPr id="93" name="Groep 92">
            <a:extLst>
              <a:ext uri="{FF2B5EF4-FFF2-40B4-BE49-F238E27FC236}">
                <a16:creationId xmlns:a16="http://schemas.microsoft.com/office/drawing/2014/main" id="{A7AECFA5-3CEF-85C9-FFA5-2E6536AEB714}"/>
              </a:ext>
            </a:extLst>
          </p:cNvPr>
          <p:cNvGrpSpPr/>
          <p:nvPr/>
        </p:nvGrpSpPr>
        <p:grpSpPr>
          <a:xfrm>
            <a:off x="4371751" y="2755558"/>
            <a:ext cx="3564323" cy="1884514"/>
            <a:chOff x="4371751" y="2308301"/>
            <a:chExt cx="3564323" cy="1884514"/>
          </a:xfrm>
        </p:grpSpPr>
        <p:pic>
          <p:nvPicPr>
            <p:cNvPr id="94" name="Afbeelding 93" descr="Afbeelding met ontvangst&#10;&#10;Beschrijving automatisch gegenereerd met gemiddelde betrouwbaarheid">
              <a:extLst>
                <a:ext uri="{FF2B5EF4-FFF2-40B4-BE49-F238E27FC236}">
                  <a16:creationId xmlns:a16="http://schemas.microsoft.com/office/drawing/2014/main" id="{6F2C9D05-BE1B-1C96-4B61-852780CF17DA}"/>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71751" y="2308301"/>
              <a:ext cx="3564323" cy="1884514"/>
            </a:xfrm>
            <a:prstGeom prst="rect">
              <a:avLst/>
            </a:prstGeom>
            <a:effectLst>
              <a:outerShdw blurRad="50800" dist="38100" dir="2700000" algn="tl" rotWithShape="0">
                <a:prstClr val="black">
                  <a:alpha val="40000"/>
                </a:prstClr>
              </a:outerShdw>
            </a:effectLst>
          </p:spPr>
        </p:pic>
        <p:pic>
          <p:nvPicPr>
            <p:cNvPr id="95" name="Graphic 94" descr="Boeken met effen opvulling">
              <a:extLst>
                <a:ext uri="{FF2B5EF4-FFF2-40B4-BE49-F238E27FC236}">
                  <a16:creationId xmlns:a16="http://schemas.microsoft.com/office/drawing/2014/main" id="{F9DA75C9-F65E-5F38-62D8-D741913B3D2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428850" y="2415851"/>
              <a:ext cx="610002" cy="610002"/>
            </a:xfrm>
            <a:prstGeom prst="rect">
              <a:avLst/>
            </a:prstGeom>
          </p:spPr>
        </p:pic>
        <p:sp>
          <p:nvSpPr>
            <p:cNvPr id="96" name="Tekstvak 95">
              <a:extLst>
                <a:ext uri="{FF2B5EF4-FFF2-40B4-BE49-F238E27FC236}">
                  <a16:creationId xmlns:a16="http://schemas.microsoft.com/office/drawing/2014/main" id="{61293FDE-3B99-25BA-E8E2-59922738D425}"/>
                </a:ext>
              </a:extLst>
            </p:cNvPr>
            <p:cNvSpPr txBox="1"/>
            <p:nvPr/>
          </p:nvSpPr>
          <p:spPr>
            <a:xfrm>
              <a:off x="4723724" y="2398087"/>
              <a:ext cx="2744699"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ONDERWIJS EN KANSEN</a:t>
              </a:r>
            </a:p>
          </p:txBody>
        </p:sp>
        <p:sp>
          <p:nvSpPr>
            <p:cNvPr id="97" name="Tekstvak 96">
              <a:extLst>
                <a:ext uri="{FF2B5EF4-FFF2-40B4-BE49-F238E27FC236}">
                  <a16:creationId xmlns:a16="http://schemas.microsoft.com/office/drawing/2014/main" id="{93F455B0-4C90-BA22-AD5F-646B0FFEADC2}"/>
                </a:ext>
              </a:extLst>
            </p:cNvPr>
            <p:cNvSpPr txBox="1"/>
            <p:nvPr/>
          </p:nvSpPr>
          <p:spPr>
            <a:xfrm>
              <a:off x="4608509" y="3085627"/>
              <a:ext cx="3213587" cy="366447"/>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Studeren moet weer gratis worden.</a:t>
              </a:r>
            </a:p>
          </p:txBody>
        </p:sp>
      </p:grpSp>
      <p:grpSp>
        <p:nvGrpSpPr>
          <p:cNvPr id="98" name="Groep 97">
            <a:extLst>
              <a:ext uri="{FF2B5EF4-FFF2-40B4-BE49-F238E27FC236}">
                <a16:creationId xmlns:a16="http://schemas.microsoft.com/office/drawing/2014/main" id="{B288AFE2-EA6D-D4BF-D5A3-7CF0CF60E701}"/>
              </a:ext>
            </a:extLst>
          </p:cNvPr>
          <p:cNvGrpSpPr/>
          <p:nvPr/>
        </p:nvGrpSpPr>
        <p:grpSpPr>
          <a:xfrm>
            <a:off x="8112177" y="2755558"/>
            <a:ext cx="3564323" cy="1884514"/>
            <a:chOff x="8112177" y="2308301"/>
            <a:chExt cx="3564323" cy="1884514"/>
          </a:xfrm>
        </p:grpSpPr>
        <p:pic>
          <p:nvPicPr>
            <p:cNvPr id="99" name="Afbeelding 98" descr="Afbeelding met ontvangst&#10;&#10;Beschrijving automatisch gegenereerd met gemiddelde betrouwbaarheid">
              <a:extLst>
                <a:ext uri="{FF2B5EF4-FFF2-40B4-BE49-F238E27FC236}">
                  <a16:creationId xmlns:a16="http://schemas.microsoft.com/office/drawing/2014/main" id="{71E58D07-5E74-D340-7CA0-B46C642DD1C2}"/>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12177" y="2308301"/>
              <a:ext cx="3564323" cy="1884514"/>
            </a:xfrm>
            <a:prstGeom prst="rect">
              <a:avLst/>
            </a:prstGeom>
            <a:effectLst>
              <a:outerShdw blurRad="50800" dist="38100" dir="2700000" algn="tl" rotWithShape="0">
                <a:prstClr val="black">
                  <a:alpha val="40000"/>
                </a:prstClr>
              </a:outerShdw>
            </a:effectLst>
          </p:spPr>
        </p:pic>
        <p:pic>
          <p:nvPicPr>
            <p:cNvPr id="100" name="Graphic 99" descr="Aarde met effen opvulling">
              <a:extLst>
                <a:ext uri="{FF2B5EF4-FFF2-40B4-BE49-F238E27FC236}">
                  <a16:creationId xmlns:a16="http://schemas.microsoft.com/office/drawing/2014/main" id="{15557210-F9AA-6CF0-C400-19038A9AD8F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8169276" y="2415851"/>
              <a:ext cx="610002" cy="610002"/>
            </a:xfrm>
            <a:prstGeom prst="rect">
              <a:avLst/>
            </a:prstGeom>
          </p:spPr>
        </p:pic>
        <p:sp>
          <p:nvSpPr>
            <p:cNvPr id="101" name="Tekstvak 100">
              <a:extLst>
                <a:ext uri="{FF2B5EF4-FFF2-40B4-BE49-F238E27FC236}">
                  <a16:creationId xmlns:a16="http://schemas.microsoft.com/office/drawing/2014/main" id="{1527F16F-ABDA-D0A6-6A58-75B558ED9734}"/>
                </a:ext>
              </a:extLst>
            </p:cNvPr>
            <p:cNvSpPr txBox="1"/>
            <p:nvPr/>
          </p:nvSpPr>
          <p:spPr>
            <a:xfrm>
              <a:off x="8464150" y="2398087"/>
              <a:ext cx="2448400"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KLIMAAT EN NATUUR</a:t>
              </a:r>
            </a:p>
          </p:txBody>
        </p:sp>
        <p:sp>
          <p:nvSpPr>
            <p:cNvPr id="102" name="Tekstvak 101">
              <a:extLst>
                <a:ext uri="{FF2B5EF4-FFF2-40B4-BE49-F238E27FC236}">
                  <a16:creationId xmlns:a16="http://schemas.microsoft.com/office/drawing/2014/main" id="{20F6EA64-EF4B-6C80-5DAD-8775E5B80CC7}"/>
                </a:ext>
              </a:extLst>
            </p:cNvPr>
            <p:cNvSpPr txBox="1"/>
            <p:nvPr/>
          </p:nvSpPr>
          <p:spPr>
            <a:xfrm>
              <a:off x="8389099" y="3115639"/>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Vliegen binnen Europa moet worden verboden.</a:t>
              </a:r>
            </a:p>
          </p:txBody>
        </p:sp>
      </p:grpSp>
      <p:grpSp>
        <p:nvGrpSpPr>
          <p:cNvPr id="103" name="Groep 102">
            <a:extLst>
              <a:ext uri="{FF2B5EF4-FFF2-40B4-BE49-F238E27FC236}">
                <a16:creationId xmlns:a16="http://schemas.microsoft.com/office/drawing/2014/main" id="{55E148FC-5507-78C7-19E1-47FE444E0E78}"/>
              </a:ext>
            </a:extLst>
          </p:cNvPr>
          <p:cNvGrpSpPr/>
          <p:nvPr/>
        </p:nvGrpSpPr>
        <p:grpSpPr>
          <a:xfrm>
            <a:off x="8106528" y="4839887"/>
            <a:ext cx="3564323" cy="1884514"/>
            <a:chOff x="8106528" y="4392630"/>
            <a:chExt cx="3564323" cy="1884514"/>
          </a:xfrm>
        </p:grpSpPr>
        <p:pic>
          <p:nvPicPr>
            <p:cNvPr id="104" name="Afbeelding 103" descr="Afbeelding met ontvangst&#10;&#10;Beschrijving automatisch gegenereerd met gemiddelde betrouwbaarheid">
              <a:extLst>
                <a:ext uri="{FF2B5EF4-FFF2-40B4-BE49-F238E27FC236}">
                  <a16:creationId xmlns:a16="http://schemas.microsoft.com/office/drawing/2014/main" id="{3F1ABD73-BBF8-EF4F-783A-38FE1DC51EB1}"/>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8106528" y="4392630"/>
              <a:ext cx="3564323" cy="1884514"/>
            </a:xfrm>
            <a:prstGeom prst="rect">
              <a:avLst/>
            </a:prstGeom>
            <a:effectLst>
              <a:outerShdw blurRad="50800" dist="38100" dir="2700000" algn="tl" rotWithShape="0">
                <a:prstClr val="black">
                  <a:alpha val="40000"/>
                </a:prstClr>
              </a:outerShdw>
            </a:effectLst>
          </p:spPr>
        </p:pic>
        <p:pic>
          <p:nvPicPr>
            <p:cNvPr id="105" name="Graphic 104" descr="Introductiepagina met effen opvulling">
              <a:extLst>
                <a:ext uri="{FF2B5EF4-FFF2-40B4-BE49-F238E27FC236}">
                  <a16:creationId xmlns:a16="http://schemas.microsoft.com/office/drawing/2014/main" id="{238269FE-70D0-640B-3CA8-355766142259}"/>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8163627" y="4500180"/>
              <a:ext cx="610002" cy="610002"/>
            </a:xfrm>
            <a:prstGeom prst="rect">
              <a:avLst/>
            </a:prstGeom>
          </p:spPr>
        </p:pic>
        <p:sp>
          <p:nvSpPr>
            <p:cNvPr id="106" name="Tekstvak 105">
              <a:extLst>
                <a:ext uri="{FF2B5EF4-FFF2-40B4-BE49-F238E27FC236}">
                  <a16:creationId xmlns:a16="http://schemas.microsoft.com/office/drawing/2014/main" id="{73B9E7A4-2F24-BDAE-01FC-DF622906EFF7}"/>
                </a:ext>
              </a:extLst>
            </p:cNvPr>
            <p:cNvSpPr txBox="1"/>
            <p:nvPr/>
          </p:nvSpPr>
          <p:spPr>
            <a:xfrm>
              <a:off x="8458501" y="4482416"/>
              <a:ext cx="306581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WONEN EN LEEFOMGEVING</a:t>
              </a:r>
            </a:p>
          </p:txBody>
        </p:sp>
        <p:sp>
          <p:nvSpPr>
            <p:cNvPr id="107" name="Tekstvak 106">
              <a:extLst>
                <a:ext uri="{FF2B5EF4-FFF2-40B4-BE49-F238E27FC236}">
                  <a16:creationId xmlns:a16="http://schemas.microsoft.com/office/drawing/2014/main" id="{054163FD-21BB-18F8-6AE4-50109B35BA6D}"/>
                </a:ext>
              </a:extLst>
            </p:cNvPr>
            <p:cNvSpPr txBox="1"/>
            <p:nvPr/>
          </p:nvSpPr>
          <p:spPr>
            <a:xfrm>
              <a:off x="8389099" y="5120046"/>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De overheid moet eerst huizen bouwen voor jongeren, pas daarna voor andere groepen. </a:t>
              </a:r>
            </a:p>
          </p:txBody>
        </p:sp>
      </p:grpSp>
      <p:grpSp>
        <p:nvGrpSpPr>
          <p:cNvPr id="108" name="Groep 107">
            <a:extLst>
              <a:ext uri="{FF2B5EF4-FFF2-40B4-BE49-F238E27FC236}">
                <a16:creationId xmlns:a16="http://schemas.microsoft.com/office/drawing/2014/main" id="{5C217471-88D9-E91D-3F92-DB6A62AA88C4}"/>
              </a:ext>
            </a:extLst>
          </p:cNvPr>
          <p:cNvGrpSpPr/>
          <p:nvPr/>
        </p:nvGrpSpPr>
        <p:grpSpPr>
          <a:xfrm>
            <a:off x="520212" y="4839887"/>
            <a:ext cx="3564323" cy="1884514"/>
            <a:chOff x="520212" y="4392630"/>
            <a:chExt cx="3564323" cy="1884514"/>
          </a:xfrm>
        </p:grpSpPr>
        <p:pic>
          <p:nvPicPr>
            <p:cNvPr id="109" name="Afbeelding 108" descr="Afbeelding met ontvangst&#10;&#10;Beschrijving automatisch gegenereerd met gemiddelde betrouwbaarheid">
              <a:extLst>
                <a:ext uri="{FF2B5EF4-FFF2-40B4-BE49-F238E27FC236}">
                  <a16:creationId xmlns:a16="http://schemas.microsoft.com/office/drawing/2014/main" id="{F57851A9-AF22-C091-C0AB-E2E83BF0C752}"/>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520212" y="4392630"/>
              <a:ext cx="3564323" cy="1884514"/>
            </a:xfrm>
            <a:prstGeom prst="rect">
              <a:avLst/>
            </a:prstGeom>
            <a:effectLst>
              <a:outerShdw blurRad="50800" dist="38100" dir="2700000" algn="tl" rotWithShape="0">
                <a:prstClr val="black">
                  <a:alpha val="40000"/>
                </a:prstClr>
              </a:outerShdw>
            </a:effectLst>
          </p:spPr>
        </p:pic>
        <p:pic>
          <p:nvPicPr>
            <p:cNvPr id="110" name="Graphic 109" descr="Aktetas met effen opvulling">
              <a:extLst>
                <a:ext uri="{FF2B5EF4-FFF2-40B4-BE49-F238E27FC236}">
                  <a16:creationId xmlns:a16="http://schemas.microsoft.com/office/drawing/2014/main" id="{C16EA79F-378D-BDB2-1DA4-90B7BB7E2227}"/>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577311" y="4500180"/>
              <a:ext cx="610002" cy="610002"/>
            </a:xfrm>
            <a:prstGeom prst="rect">
              <a:avLst/>
            </a:prstGeom>
          </p:spPr>
        </p:pic>
        <p:sp>
          <p:nvSpPr>
            <p:cNvPr id="111" name="Tekstvak 110">
              <a:extLst>
                <a:ext uri="{FF2B5EF4-FFF2-40B4-BE49-F238E27FC236}">
                  <a16:creationId xmlns:a16="http://schemas.microsoft.com/office/drawing/2014/main" id="{3C2DEDDF-47E9-C98E-384F-45BE26328AEA}"/>
                </a:ext>
              </a:extLst>
            </p:cNvPr>
            <p:cNvSpPr txBox="1"/>
            <p:nvPr/>
          </p:nvSpPr>
          <p:spPr>
            <a:xfrm>
              <a:off x="872185" y="4482416"/>
              <a:ext cx="2350874"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WERK EN INKOMEN</a:t>
              </a:r>
            </a:p>
          </p:txBody>
        </p:sp>
        <p:sp>
          <p:nvSpPr>
            <p:cNvPr id="112" name="Tekstvak 111">
              <a:extLst>
                <a:ext uri="{FF2B5EF4-FFF2-40B4-BE49-F238E27FC236}">
                  <a16:creationId xmlns:a16="http://schemas.microsoft.com/office/drawing/2014/main" id="{1A2C5FAF-CC1B-155B-1E62-3D7ED81DAE70}"/>
                </a:ext>
              </a:extLst>
            </p:cNvPr>
            <p:cNvSpPr txBox="1"/>
            <p:nvPr/>
          </p:nvSpPr>
          <p:spPr>
            <a:xfrm>
              <a:off x="723627" y="5130732"/>
              <a:ext cx="3213587" cy="966611"/>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Iedereen onder de 21 moet recht hebben op hetzelfde minimumloon als volwassenen. </a:t>
              </a:r>
            </a:p>
          </p:txBody>
        </p:sp>
      </p:grpSp>
      <p:grpSp>
        <p:nvGrpSpPr>
          <p:cNvPr id="113" name="Groep 112">
            <a:extLst>
              <a:ext uri="{FF2B5EF4-FFF2-40B4-BE49-F238E27FC236}">
                <a16:creationId xmlns:a16="http://schemas.microsoft.com/office/drawing/2014/main" id="{507EAD05-A46C-3EEC-8E24-09A612566376}"/>
              </a:ext>
            </a:extLst>
          </p:cNvPr>
          <p:cNvGrpSpPr/>
          <p:nvPr/>
        </p:nvGrpSpPr>
        <p:grpSpPr>
          <a:xfrm>
            <a:off x="4366102" y="4820344"/>
            <a:ext cx="3564323" cy="1904057"/>
            <a:chOff x="4366102" y="4373087"/>
            <a:chExt cx="3564323" cy="1904057"/>
          </a:xfrm>
        </p:grpSpPr>
        <p:pic>
          <p:nvPicPr>
            <p:cNvPr id="114" name="Afbeelding 113" descr="Afbeelding met ontvangst&#10;&#10;Beschrijving automatisch gegenereerd met gemiddelde betrouwbaarheid">
              <a:extLst>
                <a:ext uri="{FF2B5EF4-FFF2-40B4-BE49-F238E27FC236}">
                  <a16:creationId xmlns:a16="http://schemas.microsoft.com/office/drawing/2014/main" id="{BC83260E-F570-DF2A-5EDA-9EFE9897C770}"/>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l="-634" t="-1" b="-1633"/>
            <a:stretch/>
          </p:blipFill>
          <p:spPr>
            <a:xfrm>
              <a:off x="4366102" y="4392630"/>
              <a:ext cx="3564323" cy="1884514"/>
            </a:xfrm>
            <a:prstGeom prst="rect">
              <a:avLst/>
            </a:prstGeom>
            <a:effectLst>
              <a:outerShdw blurRad="50800" dist="38100" dir="2700000" algn="tl" rotWithShape="0">
                <a:prstClr val="black">
                  <a:alpha val="40000"/>
                </a:prstClr>
              </a:outerShdw>
            </a:effectLst>
          </p:spPr>
        </p:pic>
        <p:pic>
          <p:nvPicPr>
            <p:cNvPr id="115" name="Graphic 114" descr="Weegschalen van gerechtigheid met effen opvulling">
              <a:extLst>
                <a:ext uri="{FF2B5EF4-FFF2-40B4-BE49-F238E27FC236}">
                  <a16:creationId xmlns:a16="http://schemas.microsoft.com/office/drawing/2014/main" id="{EC298304-96C0-0843-2D2B-F9B9E3AB8D2E}"/>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4423201" y="4500180"/>
              <a:ext cx="610002" cy="610002"/>
            </a:xfrm>
            <a:prstGeom prst="rect">
              <a:avLst/>
            </a:prstGeom>
          </p:spPr>
        </p:pic>
        <p:sp>
          <p:nvSpPr>
            <p:cNvPr id="116" name="Tekstvak 115">
              <a:extLst>
                <a:ext uri="{FF2B5EF4-FFF2-40B4-BE49-F238E27FC236}">
                  <a16:creationId xmlns:a16="http://schemas.microsoft.com/office/drawing/2014/main" id="{954E5262-42A0-921D-656F-9544BF7E9ADA}"/>
                </a:ext>
              </a:extLst>
            </p:cNvPr>
            <p:cNvSpPr txBox="1"/>
            <p:nvPr/>
          </p:nvSpPr>
          <p:spPr>
            <a:xfrm>
              <a:off x="4718075" y="4373087"/>
              <a:ext cx="3104021" cy="937712"/>
            </a:xfrm>
            <a:prstGeom prst="rect">
              <a:avLst/>
            </a:prstGeom>
            <a:noFill/>
            <a:effectLst>
              <a:outerShdw sx="1000" sy="1000" algn="tl" rotWithShape="0">
                <a:schemeClr val="tx2"/>
              </a:outerShdw>
            </a:effectLst>
          </p:spPr>
          <p:txBody>
            <a:bodyPr wrap="square" lIns="360000" tIns="180000" rIns="360000" bIns="180000" rtlCol="0">
              <a:spAutoFit/>
            </a:bodyPr>
            <a:lstStyle/>
            <a:p>
              <a:pPr algn="l">
                <a:lnSpc>
                  <a:spcPct val="150000"/>
                </a:lnSpc>
              </a:pPr>
              <a:r>
                <a:rPr lang="nl-NL" sz="1300" dirty="0">
                  <a:latin typeface="Avenir Book" panose="02000503020000020003" pitchFamily="2" charset="0"/>
                </a:rPr>
                <a:t>VEILIGHEID, RECHT EN SAMENLEVING</a:t>
              </a:r>
            </a:p>
          </p:txBody>
        </p:sp>
        <p:sp>
          <p:nvSpPr>
            <p:cNvPr id="117" name="Tekstvak 116">
              <a:extLst>
                <a:ext uri="{FF2B5EF4-FFF2-40B4-BE49-F238E27FC236}">
                  <a16:creationId xmlns:a16="http://schemas.microsoft.com/office/drawing/2014/main" id="{D80D81FA-17B3-A3EE-C5BD-C19C2067BACD}"/>
                </a:ext>
              </a:extLst>
            </p:cNvPr>
            <p:cNvSpPr txBox="1"/>
            <p:nvPr/>
          </p:nvSpPr>
          <p:spPr>
            <a:xfrm>
              <a:off x="4541972" y="5157806"/>
              <a:ext cx="3213587" cy="66652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dirty="0">
                  <a:latin typeface="Avenir Book" panose="02000503020000020003" pitchFamily="2" charset="0"/>
                </a:rPr>
                <a:t>Je mag alles zeggen op sociale media, ook als anderen dat kwetsend vinden. </a:t>
              </a:r>
            </a:p>
          </p:txBody>
        </p:sp>
      </p:grpSp>
      <p:sp>
        <p:nvSpPr>
          <p:cNvPr id="118" name="TextBox 2">
            <a:extLst>
              <a:ext uri="{FF2B5EF4-FFF2-40B4-BE49-F238E27FC236}">
                <a16:creationId xmlns:a16="http://schemas.microsoft.com/office/drawing/2014/main" id="{A816A65A-F769-B56F-0383-5450693DE969}"/>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9" name="TextBox 1">
            <a:extLst>
              <a:ext uri="{FF2B5EF4-FFF2-40B4-BE49-F238E27FC236}">
                <a16:creationId xmlns:a16="http://schemas.microsoft.com/office/drawing/2014/main" id="{0DAD4AE3-A259-69D5-0022-FAF1C9D640D1}"/>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8762541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8"/>
                    </p:tgtEl>
                  </p:cond>
                </p:stCondLst>
                <p:endSync evt="end" delay="0">
                  <p:rtn val="all"/>
                </p:endSync>
                <p:childTnLst>
                  <p:par>
                    <p:cTn id="3" fill="hold">
                      <p:stCondLst>
                        <p:cond delay="0"/>
                      </p:stCondLst>
                      <p:childTnLst>
                        <p:par>
                          <p:cTn id="4" fill="hold">
                            <p:stCondLst>
                              <p:cond delay="0"/>
                            </p:stCondLst>
                            <p:childTnLst>
                              <p:par>
                                <p:cTn id="5" presetID="18" presetClass="exit" presetSubtype="12" fill="hold" nodeType="clickEffect">
                                  <p:stCondLst>
                                    <p:cond delay="0"/>
                                  </p:stCondLst>
                                  <p:childTnLst>
                                    <p:animEffect transition="out" filter="strips(downLeft)">
                                      <p:cBhvr>
                                        <p:cTn id="6" dur="500"/>
                                        <p:tgtEl>
                                          <p:spTgt spid="88"/>
                                        </p:tgtEl>
                                      </p:cBhvr>
                                    </p:animEffect>
                                    <p:set>
                                      <p:cBhvr>
                                        <p:cTn id="7" dur="1" fill="hold">
                                          <p:stCondLst>
                                            <p:cond delay="4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8" restart="whenNotActive" fill="hold" evtFilter="cancelBubble" nodeType="interactiveSeq">
                <p:stCondLst>
                  <p:cond evt="onClick" delay="0">
                    <p:tgtEl>
                      <p:spTgt spid="93"/>
                    </p:tgtEl>
                  </p:cond>
                </p:stCondLst>
                <p:endSync evt="end" delay="0">
                  <p:rtn val="all"/>
                </p:endSync>
                <p:childTnLst>
                  <p:par>
                    <p:cTn id="9" fill="hold">
                      <p:stCondLst>
                        <p:cond delay="0"/>
                      </p:stCondLst>
                      <p:childTnLst>
                        <p:par>
                          <p:cTn id="10" fill="hold">
                            <p:stCondLst>
                              <p:cond delay="0"/>
                            </p:stCondLst>
                            <p:childTnLst>
                              <p:par>
                                <p:cTn id="11" presetID="18" presetClass="exit" presetSubtype="12" fill="hold" nodeType="clickEffect">
                                  <p:stCondLst>
                                    <p:cond delay="0"/>
                                  </p:stCondLst>
                                  <p:childTnLst>
                                    <p:animEffect transition="out" filter="strips(downLeft)">
                                      <p:cBhvr>
                                        <p:cTn id="12" dur="500"/>
                                        <p:tgtEl>
                                          <p:spTgt spid="93"/>
                                        </p:tgtEl>
                                      </p:cBhvr>
                                    </p:animEffect>
                                    <p:set>
                                      <p:cBhvr>
                                        <p:cTn id="13"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4" restart="whenNotActive" fill="hold" evtFilter="cancelBubble" nodeType="interactiveSeq">
                <p:stCondLst>
                  <p:cond evt="onClick" delay="0">
                    <p:tgtEl>
                      <p:spTgt spid="98"/>
                    </p:tgtEl>
                  </p:cond>
                </p:stCondLst>
                <p:endSync evt="end" delay="0">
                  <p:rtn val="all"/>
                </p:endSync>
                <p:childTnLst>
                  <p:par>
                    <p:cTn id="15" fill="hold">
                      <p:stCondLst>
                        <p:cond delay="0"/>
                      </p:stCondLst>
                      <p:childTnLst>
                        <p:par>
                          <p:cTn id="16" fill="hold">
                            <p:stCondLst>
                              <p:cond delay="0"/>
                            </p:stCondLst>
                            <p:childTnLst>
                              <p:par>
                                <p:cTn id="17" presetID="18" presetClass="exit" presetSubtype="12" fill="hold" nodeType="clickEffect">
                                  <p:stCondLst>
                                    <p:cond delay="0"/>
                                  </p:stCondLst>
                                  <p:childTnLst>
                                    <p:animEffect transition="out" filter="strips(downLeft)">
                                      <p:cBhvr>
                                        <p:cTn id="18" dur="500"/>
                                        <p:tgtEl>
                                          <p:spTgt spid="98"/>
                                        </p:tgtEl>
                                      </p:cBhvr>
                                    </p:animEffect>
                                    <p:set>
                                      <p:cBhvr>
                                        <p:cTn id="19" dur="1" fill="hold">
                                          <p:stCondLst>
                                            <p:cond delay="4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20" restart="whenNotActive" fill="hold" evtFilter="cancelBubble" nodeType="interactiveSeq">
                <p:stCondLst>
                  <p:cond evt="onClick" delay="0">
                    <p:tgtEl>
                      <p:spTgt spid="108"/>
                    </p:tgtEl>
                  </p:cond>
                </p:stCondLst>
                <p:endSync evt="end" delay="0">
                  <p:rtn val="all"/>
                </p:endSync>
                <p:childTnLst>
                  <p:par>
                    <p:cTn id="21" fill="hold">
                      <p:stCondLst>
                        <p:cond delay="0"/>
                      </p:stCondLst>
                      <p:childTnLst>
                        <p:par>
                          <p:cTn id="22" fill="hold">
                            <p:stCondLst>
                              <p:cond delay="0"/>
                            </p:stCondLst>
                            <p:childTnLst>
                              <p:par>
                                <p:cTn id="23" presetID="18" presetClass="exit" presetSubtype="12" fill="hold" nodeType="clickEffect">
                                  <p:stCondLst>
                                    <p:cond delay="0"/>
                                  </p:stCondLst>
                                  <p:childTnLst>
                                    <p:animEffect transition="out" filter="strips(downLeft)">
                                      <p:cBhvr>
                                        <p:cTn id="24" dur="500"/>
                                        <p:tgtEl>
                                          <p:spTgt spid="108"/>
                                        </p:tgtEl>
                                      </p:cBhvr>
                                    </p:animEffect>
                                    <p:set>
                                      <p:cBhvr>
                                        <p:cTn id="25" dur="1" fill="hold">
                                          <p:stCondLst>
                                            <p:cond delay="4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26" restart="whenNotActive" fill="hold" evtFilter="cancelBubble" nodeType="interactiveSeq">
                <p:stCondLst>
                  <p:cond evt="onClick" delay="0">
                    <p:tgtEl>
                      <p:spTgt spid="113"/>
                    </p:tgtEl>
                  </p:cond>
                </p:stCondLst>
                <p:endSync evt="end" delay="0">
                  <p:rtn val="all"/>
                </p:endSync>
                <p:childTnLst>
                  <p:par>
                    <p:cTn id="27" fill="hold">
                      <p:stCondLst>
                        <p:cond delay="0"/>
                      </p:stCondLst>
                      <p:childTnLst>
                        <p:par>
                          <p:cTn id="28" fill="hold">
                            <p:stCondLst>
                              <p:cond delay="0"/>
                            </p:stCondLst>
                            <p:childTnLst>
                              <p:par>
                                <p:cTn id="29" presetID="18" presetClass="exit" presetSubtype="12" fill="hold" nodeType="clickEffect">
                                  <p:stCondLst>
                                    <p:cond delay="0"/>
                                  </p:stCondLst>
                                  <p:childTnLst>
                                    <p:animEffect transition="out" filter="strips(downLeft)">
                                      <p:cBhvr>
                                        <p:cTn id="30" dur="500"/>
                                        <p:tgtEl>
                                          <p:spTgt spid="113"/>
                                        </p:tgtEl>
                                      </p:cBhvr>
                                    </p:animEffect>
                                    <p:set>
                                      <p:cBhvr>
                                        <p:cTn id="31" dur="1" fill="hold">
                                          <p:stCondLst>
                                            <p:cond delay="4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32" restart="whenNotActive" fill="hold" evtFilter="cancelBubble" nodeType="interactiveSeq">
                <p:stCondLst>
                  <p:cond evt="onClick" delay="0">
                    <p:tgtEl>
                      <p:spTgt spid="103"/>
                    </p:tgtEl>
                  </p:cond>
                </p:stCondLst>
                <p:endSync evt="end" delay="0">
                  <p:rtn val="all"/>
                </p:endSync>
                <p:childTnLst>
                  <p:par>
                    <p:cTn id="33" fill="hold">
                      <p:stCondLst>
                        <p:cond delay="0"/>
                      </p:stCondLst>
                      <p:childTnLst>
                        <p:par>
                          <p:cTn id="34" fill="hold">
                            <p:stCondLst>
                              <p:cond delay="0"/>
                            </p:stCondLst>
                            <p:childTnLst>
                              <p:par>
                                <p:cTn id="35" presetID="18" presetClass="exit" presetSubtype="12" fill="hold" nodeType="clickEffect">
                                  <p:stCondLst>
                                    <p:cond delay="0"/>
                                  </p:stCondLst>
                                  <p:childTnLst>
                                    <p:animEffect transition="out" filter="strips(downLeft)">
                                      <p:cBhvr>
                                        <p:cTn id="36" dur="500"/>
                                        <p:tgtEl>
                                          <p:spTgt spid="103"/>
                                        </p:tgtEl>
                                      </p:cBhvr>
                                    </p:animEffect>
                                    <p:set>
                                      <p:cBhvr>
                                        <p:cTn id="37" dur="1" fill="hold">
                                          <p:stCondLst>
                                            <p:cond delay="4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ep 13">
            <a:extLst>
              <a:ext uri="{FF2B5EF4-FFF2-40B4-BE49-F238E27FC236}">
                <a16:creationId xmlns:a16="http://schemas.microsoft.com/office/drawing/2014/main" id="{F0768CB1-D6B9-B91B-2C40-30E4CEAC3E6F}"/>
              </a:ext>
            </a:extLst>
          </p:cNvPr>
          <p:cNvGrpSpPr/>
          <p:nvPr/>
        </p:nvGrpSpPr>
        <p:grpSpPr>
          <a:xfrm>
            <a:off x="6271093" y="2174135"/>
            <a:ext cx="5185612" cy="1804030"/>
            <a:chOff x="6271093" y="587142"/>
            <a:chExt cx="5185612" cy="1804030"/>
          </a:xfrm>
        </p:grpSpPr>
        <p:pic>
          <p:nvPicPr>
            <p:cNvPr id="15" name="Afbeelding 14">
              <a:extLst>
                <a:ext uri="{FF2B5EF4-FFF2-40B4-BE49-F238E27FC236}">
                  <a16:creationId xmlns:a16="http://schemas.microsoft.com/office/drawing/2014/main" id="{5297E288-BBDB-A052-90DD-5C29C320397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16" name="TextBox 18">
              <a:extLst>
                <a:ext uri="{FF2B5EF4-FFF2-40B4-BE49-F238E27FC236}">
                  <a16:creationId xmlns:a16="http://schemas.microsoft.com/office/drawing/2014/main" id="{FF63417C-8060-124B-C510-D5DE136ACEA5}"/>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KRIJG EEN BURGERKAART</a:t>
              </a:r>
              <a:endParaRPr lang="en-NL" sz="1600">
                <a:solidFill>
                  <a:schemeClr val="bg1"/>
                </a:solidFill>
                <a:latin typeface="Avenir Light" panose="020B0402020203020204" pitchFamily="34" charset="77"/>
                <a:ea typeface="Roboto Light" panose="02000000000000000000" pitchFamily="2" charset="0"/>
              </a:endParaRPr>
            </a:p>
          </p:txBody>
        </p:sp>
        <p:sp>
          <p:nvSpPr>
            <p:cNvPr id="17" name="Tekstvak 16">
              <a:extLst>
                <a:ext uri="{FF2B5EF4-FFF2-40B4-BE49-F238E27FC236}">
                  <a16:creationId xmlns:a16="http://schemas.microsoft.com/office/drawing/2014/main" id="{9DE4CF1B-76AA-9D8B-2E70-0B4C5D163171}"/>
                </a:ext>
              </a:extLst>
            </p:cNvPr>
            <p:cNvSpPr txBox="1"/>
            <p:nvPr/>
          </p:nvSpPr>
          <p:spPr>
            <a:xfrm>
              <a:off x="6618157" y="1153378"/>
              <a:ext cx="4838548" cy="123779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0" i="0" dirty="0">
                  <a:solidFill>
                    <a:schemeClr val="bg1"/>
                  </a:solidFill>
                  <a:latin typeface="Avenir Book" panose="02000503020000020003" pitchFamily="2" charset="0"/>
                  <a:ea typeface="Roboto Light" panose="02000000000000000000" pitchFamily="2" charset="0"/>
                </a:rPr>
                <a:t>De docent geeft iedereen een rol. Op de burgerkaart is te zien wat jouw burger belangrijk vindt op het gebied van: milieu, economie, natuur en veiligheid. </a:t>
              </a:r>
            </a:p>
          </p:txBody>
        </p:sp>
      </p:grpSp>
      <p:sp>
        <p:nvSpPr>
          <p:cNvPr id="18" name="Ovaal 17">
            <a:extLst>
              <a:ext uri="{FF2B5EF4-FFF2-40B4-BE49-F238E27FC236}">
                <a16:creationId xmlns:a16="http://schemas.microsoft.com/office/drawing/2014/main" id="{65389A73-284F-4AC1-57E3-24393810ACA8}"/>
              </a:ext>
            </a:extLst>
          </p:cNvPr>
          <p:cNvSpPr/>
          <p:nvPr/>
        </p:nvSpPr>
        <p:spPr>
          <a:xfrm>
            <a:off x="5870518" y="2206503"/>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9" name="Graphic 18" descr="Megafoon met effen opvulling">
            <a:extLst>
              <a:ext uri="{FF2B5EF4-FFF2-40B4-BE49-F238E27FC236}">
                <a16:creationId xmlns:a16="http://schemas.microsoft.com/office/drawing/2014/main" id="{600E2A05-9135-8676-72C9-4CD2B3DBA1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4936" y="2215419"/>
            <a:ext cx="347163" cy="347163"/>
          </a:xfrm>
          <a:prstGeom prst="rect">
            <a:avLst/>
          </a:prstGeom>
        </p:spPr>
      </p:pic>
      <p:grpSp>
        <p:nvGrpSpPr>
          <p:cNvPr id="2" name="Groep 1">
            <a:extLst>
              <a:ext uri="{FF2B5EF4-FFF2-40B4-BE49-F238E27FC236}">
                <a16:creationId xmlns:a16="http://schemas.microsoft.com/office/drawing/2014/main" id="{9BBA773C-2A50-5F20-7ABE-F908D055AD66}"/>
              </a:ext>
            </a:extLst>
          </p:cNvPr>
          <p:cNvGrpSpPr/>
          <p:nvPr/>
        </p:nvGrpSpPr>
        <p:grpSpPr>
          <a:xfrm rot="157942">
            <a:off x="699866" y="1777332"/>
            <a:ext cx="3100778" cy="4226161"/>
            <a:chOff x="604667" y="1609477"/>
            <a:chExt cx="3100778" cy="4226161"/>
          </a:xfrm>
        </p:grpSpPr>
        <p:sp>
          <p:nvSpPr>
            <p:cNvPr id="3" name="Rechthoek 2">
              <a:extLst>
                <a:ext uri="{FF2B5EF4-FFF2-40B4-BE49-F238E27FC236}">
                  <a16:creationId xmlns:a16="http://schemas.microsoft.com/office/drawing/2014/main" id="{C2D45D12-476C-DBFF-729C-AFF1178CB3DF}"/>
                </a:ext>
              </a:extLst>
            </p:cNvPr>
            <p:cNvSpPr/>
            <p:nvPr/>
          </p:nvSpPr>
          <p:spPr>
            <a:xfrm>
              <a:off x="604667" y="1609477"/>
              <a:ext cx="3100778" cy="4226161"/>
            </a:xfrm>
            <a:prstGeom prst="rect">
              <a:avLst/>
            </a:prstGeom>
            <a:solidFill>
              <a:schemeClr val="accent2"/>
            </a:solidFill>
            <a:ln w="92075">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 name="Tekstvak 3">
              <a:extLst>
                <a:ext uri="{FF2B5EF4-FFF2-40B4-BE49-F238E27FC236}">
                  <a16:creationId xmlns:a16="http://schemas.microsoft.com/office/drawing/2014/main" id="{7B3E3D2E-77D2-7E47-F4F6-9D70516F13E9}"/>
                </a:ext>
              </a:extLst>
            </p:cNvPr>
            <p:cNvSpPr txBox="1"/>
            <p:nvPr/>
          </p:nvSpPr>
          <p:spPr>
            <a:xfrm>
              <a:off x="947953" y="4718104"/>
              <a:ext cx="2541190" cy="93771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b="1" spc="300" dirty="0">
                  <a:solidFill>
                    <a:schemeClr val="bg1"/>
                  </a:solidFill>
                  <a:latin typeface="Avenir Book" panose="02000503020000020003" pitchFamily="2" charset="0"/>
                </a:rPr>
                <a:t>GRAFISCH ONTWERPER</a:t>
              </a:r>
            </a:p>
          </p:txBody>
        </p:sp>
        <p:sp>
          <p:nvSpPr>
            <p:cNvPr id="5" name="Ovaal 4">
              <a:extLst>
                <a:ext uri="{FF2B5EF4-FFF2-40B4-BE49-F238E27FC236}">
                  <a16:creationId xmlns:a16="http://schemas.microsoft.com/office/drawing/2014/main" id="{236EC6FC-97A7-53FD-1366-F3DB245C2ED8}"/>
                </a:ext>
              </a:extLst>
            </p:cNvPr>
            <p:cNvSpPr/>
            <p:nvPr/>
          </p:nvSpPr>
          <p:spPr>
            <a:xfrm>
              <a:off x="1023160" y="2595764"/>
              <a:ext cx="2196000" cy="2196531"/>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 name="Ovaal 5">
              <a:extLst>
                <a:ext uri="{FF2B5EF4-FFF2-40B4-BE49-F238E27FC236}">
                  <a16:creationId xmlns:a16="http://schemas.microsoft.com/office/drawing/2014/main" id="{7B264975-F630-1180-9765-203EF1DAB270}"/>
                </a:ext>
              </a:extLst>
            </p:cNvPr>
            <p:cNvSpPr/>
            <p:nvPr/>
          </p:nvSpPr>
          <p:spPr>
            <a:xfrm>
              <a:off x="1399219" y="2974029"/>
              <a:ext cx="1440000" cy="1440000"/>
            </a:xfrm>
            <a:prstGeom prst="ellipse">
              <a:avLst/>
            </a:prstGeom>
            <a:solidFill>
              <a:schemeClr val="accent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Graphic 6" descr="Sluiten met effen opvulling">
              <a:extLst>
                <a:ext uri="{FF2B5EF4-FFF2-40B4-BE49-F238E27FC236}">
                  <a16:creationId xmlns:a16="http://schemas.microsoft.com/office/drawing/2014/main" id="{8EA1DCDC-1E59-0FA5-77B9-6C7C846BFB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5991" y="2459166"/>
              <a:ext cx="2520000" cy="2520000"/>
            </a:xfrm>
            <a:prstGeom prst="rect">
              <a:avLst/>
            </a:prstGeom>
          </p:spPr>
        </p:pic>
        <p:sp>
          <p:nvSpPr>
            <p:cNvPr id="8" name="Ovaal 7">
              <a:extLst>
                <a:ext uri="{FF2B5EF4-FFF2-40B4-BE49-F238E27FC236}">
                  <a16:creationId xmlns:a16="http://schemas.microsoft.com/office/drawing/2014/main" id="{E9BCE000-6EE6-AAD1-0BBB-08E4610E2695}"/>
                </a:ext>
              </a:extLst>
            </p:cNvPr>
            <p:cNvSpPr/>
            <p:nvPr/>
          </p:nvSpPr>
          <p:spPr>
            <a:xfrm>
              <a:off x="1597219" y="3146703"/>
              <a:ext cx="1044000" cy="1044000"/>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9" name="Tekstvak 8">
              <a:extLst>
                <a:ext uri="{FF2B5EF4-FFF2-40B4-BE49-F238E27FC236}">
                  <a16:creationId xmlns:a16="http://schemas.microsoft.com/office/drawing/2014/main" id="{43E67BC6-6F1E-BCDD-5DBE-A3EE850A76F1}"/>
                </a:ext>
              </a:extLst>
            </p:cNvPr>
            <p:cNvSpPr txBox="1"/>
            <p:nvPr/>
          </p:nvSpPr>
          <p:spPr>
            <a:xfrm>
              <a:off x="1513121" y="2736440"/>
              <a:ext cx="433438" cy="369332"/>
            </a:xfrm>
            <a:prstGeom prst="rect">
              <a:avLst/>
            </a:prstGeom>
            <a:noFill/>
            <a:effectLst>
              <a:outerShdw sx="1000" sy="1000" algn="tl" rotWithShape="0">
                <a:schemeClr val="tx2"/>
              </a:outerShdw>
            </a:effectLst>
          </p:spPr>
          <p:txBody>
            <a:bodyPr wrap="square">
              <a:spAutoFit/>
            </a:bodyPr>
            <a:lstStyle/>
            <a:p>
              <a:r>
                <a:rPr lang="nl-NL" dirty="0"/>
                <a:t>🔒</a:t>
              </a:r>
            </a:p>
          </p:txBody>
        </p:sp>
        <p:sp>
          <p:nvSpPr>
            <p:cNvPr id="10" name="Tekstvak 9">
              <a:extLst>
                <a:ext uri="{FF2B5EF4-FFF2-40B4-BE49-F238E27FC236}">
                  <a16:creationId xmlns:a16="http://schemas.microsoft.com/office/drawing/2014/main" id="{04E2678E-0FD1-C78D-B49B-5E52730D9D70}"/>
                </a:ext>
              </a:extLst>
            </p:cNvPr>
            <p:cNvSpPr txBox="1"/>
            <p:nvPr/>
          </p:nvSpPr>
          <p:spPr>
            <a:xfrm>
              <a:off x="1771359" y="2652525"/>
              <a:ext cx="433438" cy="369332"/>
            </a:xfrm>
            <a:prstGeom prst="rect">
              <a:avLst/>
            </a:prstGeom>
            <a:noFill/>
            <a:effectLst>
              <a:outerShdw sx="1000" sy="1000" algn="tl" rotWithShape="0">
                <a:schemeClr val="tx2"/>
              </a:outerShdw>
            </a:effectLst>
          </p:spPr>
          <p:txBody>
            <a:bodyPr wrap="square">
              <a:spAutoFit/>
            </a:bodyPr>
            <a:lstStyle/>
            <a:p>
              <a:r>
                <a:rPr lang="nl-NL" dirty="0"/>
                <a:t>🔒</a:t>
              </a:r>
            </a:p>
          </p:txBody>
        </p:sp>
        <p:pic>
          <p:nvPicPr>
            <p:cNvPr id="11" name="Graphic 10" descr="Laptop met effen opvulling">
              <a:extLst>
                <a:ext uri="{FF2B5EF4-FFF2-40B4-BE49-F238E27FC236}">
                  <a16:creationId xmlns:a16="http://schemas.microsoft.com/office/drawing/2014/main" id="{37290599-E680-6030-2841-8BA4890406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71359" y="3342984"/>
              <a:ext cx="689265" cy="689265"/>
            </a:xfrm>
            <a:prstGeom prst="rect">
              <a:avLst/>
            </a:prstGeom>
          </p:spPr>
        </p:pic>
        <p:sp>
          <p:nvSpPr>
            <p:cNvPr id="12" name="Tekstvak 11">
              <a:extLst>
                <a:ext uri="{FF2B5EF4-FFF2-40B4-BE49-F238E27FC236}">
                  <a16:creationId xmlns:a16="http://schemas.microsoft.com/office/drawing/2014/main" id="{C2BCA0A6-B60C-1A54-A552-51EA551DD840}"/>
                </a:ext>
              </a:extLst>
            </p:cNvPr>
            <p:cNvSpPr txBox="1"/>
            <p:nvPr/>
          </p:nvSpPr>
          <p:spPr>
            <a:xfrm>
              <a:off x="2783538" y="3280998"/>
              <a:ext cx="447832" cy="369332"/>
            </a:xfrm>
            <a:prstGeom prst="rect">
              <a:avLst/>
            </a:prstGeom>
            <a:noFill/>
            <a:effectLst>
              <a:outerShdw sx="1000" sy="1000" algn="tl" rotWithShape="0">
                <a:schemeClr val="tx2"/>
              </a:outerShdw>
            </a:effectLst>
          </p:spPr>
          <p:txBody>
            <a:bodyPr wrap="square">
              <a:spAutoFit/>
            </a:bodyPr>
            <a:lstStyle/>
            <a:p>
              <a:r>
                <a:rPr lang="nl-NL" dirty="0"/>
                <a:t>🌿</a:t>
              </a:r>
            </a:p>
          </p:txBody>
        </p:sp>
        <p:sp>
          <p:nvSpPr>
            <p:cNvPr id="13" name="Tekstvak 12">
              <a:extLst>
                <a:ext uri="{FF2B5EF4-FFF2-40B4-BE49-F238E27FC236}">
                  <a16:creationId xmlns:a16="http://schemas.microsoft.com/office/drawing/2014/main" id="{9550D01C-A9AB-6375-3771-C22DC65B9FAE}"/>
                </a:ext>
              </a:extLst>
            </p:cNvPr>
            <p:cNvSpPr txBox="1"/>
            <p:nvPr/>
          </p:nvSpPr>
          <p:spPr>
            <a:xfrm>
              <a:off x="2877102" y="3523427"/>
              <a:ext cx="447832" cy="369332"/>
            </a:xfrm>
            <a:prstGeom prst="rect">
              <a:avLst/>
            </a:prstGeom>
            <a:noFill/>
            <a:effectLst>
              <a:outerShdw sx="1000" sy="1000" algn="tl" rotWithShape="0">
                <a:schemeClr val="tx2"/>
              </a:outerShdw>
            </a:effectLst>
          </p:spPr>
          <p:txBody>
            <a:bodyPr wrap="square">
              <a:spAutoFit/>
            </a:bodyPr>
            <a:lstStyle/>
            <a:p>
              <a:r>
                <a:rPr lang="nl-NL" dirty="0"/>
                <a:t>🌿</a:t>
              </a:r>
            </a:p>
          </p:txBody>
        </p:sp>
        <p:sp>
          <p:nvSpPr>
            <p:cNvPr id="20" name="Tekstvak 19">
              <a:extLst>
                <a:ext uri="{FF2B5EF4-FFF2-40B4-BE49-F238E27FC236}">
                  <a16:creationId xmlns:a16="http://schemas.microsoft.com/office/drawing/2014/main" id="{1659787C-426B-263A-35EF-E0CCA7B837F6}"/>
                </a:ext>
              </a:extLst>
            </p:cNvPr>
            <p:cNvSpPr txBox="1"/>
            <p:nvPr/>
          </p:nvSpPr>
          <p:spPr>
            <a:xfrm>
              <a:off x="1570227" y="4387356"/>
              <a:ext cx="417851" cy="369332"/>
            </a:xfrm>
            <a:prstGeom prst="rect">
              <a:avLst/>
            </a:prstGeom>
            <a:noFill/>
            <a:effectLst>
              <a:outerShdw dist="1741" sx="1000" sy="1000" algn="tl" rotWithShape="0">
                <a:schemeClr val="tx2"/>
              </a:outerShdw>
            </a:effectLst>
          </p:spPr>
          <p:txBody>
            <a:bodyPr wrap="square">
              <a:spAutoFit/>
            </a:bodyPr>
            <a:lstStyle/>
            <a:p>
              <a:r>
                <a:rPr lang="nl-NL" dirty="0"/>
                <a:t>💰</a:t>
              </a:r>
            </a:p>
          </p:txBody>
        </p:sp>
        <p:sp>
          <p:nvSpPr>
            <p:cNvPr id="21" name="Tekstvak 20">
              <a:extLst>
                <a:ext uri="{FF2B5EF4-FFF2-40B4-BE49-F238E27FC236}">
                  <a16:creationId xmlns:a16="http://schemas.microsoft.com/office/drawing/2014/main" id="{4724A90F-1E14-0C98-3B70-450DBF6F44D4}"/>
                </a:ext>
              </a:extLst>
            </p:cNvPr>
            <p:cNvSpPr txBox="1"/>
            <p:nvPr/>
          </p:nvSpPr>
          <p:spPr>
            <a:xfrm>
              <a:off x="1786334" y="4464921"/>
              <a:ext cx="417851" cy="369332"/>
            </a:xfrm>
            <a:prstGeom prst="rect">
              <a:avLst/>
            </a:prstGeom>
            <a:noFill/>
            <a:effectLst>
              <a:outerShdw dist="1741" sx="1000" sy="1000" algn="tl" rotWithShape="0">
                <a:schemeClr val="tx2"/>
              </a:outerShdw>
            </a:effectLst>
          </p:spPr>
          <p:txBody>
            <a:bodyPr wrap="square">
              <a:spAutoFit/>
            </a:bodyPr>
            <a:lstStyle/>
            <a:p>
              <a:r>
                <a:rPr lang="nl-NL" dirty="0"/>
                <a:t>💰</a:t>
              </a:r>
            </a:p>
          </p:txBody>
        </p:sp>
        <p:sp>
          <p:nvSpPr>
            <p:cNvPr id="22" name="Tekstvak 21">
              <a:extLst>
                <a:ext uri="{FF2B5EF4-FFF2-40B4-BE49-F238E27FC236}">
                  <a16:creationId xmlns:a16="http://schemas.microsoft.com/office/drawing/2014/main" id="{89C24720-567E-BF49-5A92-3BFEFF5E3631}"/>
                </a:ext>
              </a:extLst>
            </p:cNvPr>
            <p:cNvSpPr txBox="1"/>
            <p:nvPr/>
          </p:nvSpPr>
          <p:spPr>
            <a:xfrm>
              <a:off x="2002441" y="4477640"/>
              <a:ext cx="417851" cy="369332"/>
            </a:xfrm>
            <a:prstGeom prst="rect">
              <a:avLst/>
            </a:prstGeom>
            <a:noFill/>
            <a:effectLst>
              <a:outerShdw dist="1741" sx="1000" sy="1000" algn="tl" rotWithShape="0">
                <a:schemeClr val="tx2"/>
              </a:outerShdw>
            </a:effectLst>
          </p:spPr>
          <p:txBody>
            <a:bodyPr wrap="square">
              <a:spAutoFit/>
            </a:bodyPr>
            <a:lstStyle/>
            <a:p>
              <a:r>
                <a:rPr lang="nl-NL" dirty="0"/>
                <a:t>💰</a:t>
              </a:r>
            </a:p>
          </p:txBody>
        </p:sp>
        <p:sp>
          <p:nvSpPr>
            <p:cNvPr id="23" name="Tekstvak 22">
              <a:extLst>
                <a:ext uri="{FF2B5EF4-FFF2-40B4-BE49-F238E27FC236}">
                  <a16:creationId xmlns:a16="http://schemas.microsoft.com/office/drawing/2014/main" id="{F30FFC6D-2C1B-72FA-3E9D-1327C39A0D19}"/>
                </a:ext>
              </a:extLst>
            </p:cNvPr>
            <p:cNvSpPr txBox="1"/>
            <p:nvPr/>
          </p:nvSpPr>
          <p:spPr>
            <a:xfrm>
              <a:off x="2218548" y="4412512"/>
              <a:ext cx="417851" cy="369332"/>
            </a:xfrm>
            <a:prstGeom prst="rect">
              <a:avLst/>
            </a:prstGeom>
            <a:noFill/>
            <a:effectLst>
              <a:outerShdw dist="1741" sx="1000" sy="1000" algn="tl" rotWithShape="0">
                <a:schemeClr val="tx2"/>
              </a:outerShdw>
            </a:effectLst>
          </p:spPr>
          <p:txBody>
            <a:bodyPr wrap="square">
              <a:spAutoFit/>
            </a:bodyPr>
            <a:lstStyle/>
            <a:p>
              <a:r>
                <a:rPr lang="nl-NL" dirty="0"/>
                <a:t>💰</a:t>
              </a:r>
            </a:p>
          </p:txBody>
        </p:sp>
        <p:sp>
          <p:nvSpPr>
            <p:cNvPr id="24" name="Tekstvak 23">
              <a:extLst>
                <a:ext uri="{FF2B5EF4-FFF2-40B4-BE49-F238E27FC236}">
                  <a16:creationId xmlns:a16="http://schemas.microsoft.com/office/drawing/2014/main" id="{F7A7230B-8D86-3706-6C7D-F18130C1C3CD}"/>
                </a:ext>
              </a:extLst>
            </p:cNvPr>
            <p:cNvSpPr txBox="1"/>
            <p:nvPr/>
          </p:nvSpPr>
          <p:spPr>
            <a:xfrm>
              <a:off x="1032872" y="3299371"/>
              <a:ext cx="583088" cy="369332"/>
            </a:xfrm>
            <a:prstGeom prst="rect">
              <a:avLst/>
            </a:prstGeom>
            <a:noFill/>
            <a:effectLst>
              <a:outerShdw sx="1000" sy="1000" algn="tl" rotWithShape="0">
                <a:schemeClr val="tx2"/>
              </a:outerShdw>
            </a:effectLst>
          </p:spPr>
          <p:txBody>
            <a:bodyPr wrap="square">
              <a:spAutoFit/>
            </a:bodyPr>
            <a:lstStyle/>
            <a:p>
              <a:r>
                <a:rPr lang="nl-NL" dirty="0"/>
                <a:t>❤️</a:t>
              </a:r>
            </a:p>
          </p:txBody>
        </p:sp>
        <p:sp>
          <p:nvSpPr>
            <p:cNvPr id="25" name="Afgeronde rechthoek 24">
              <a:extLst>
                <a:ext uri="{FF2B5EF4-FFF2-40B4-BE49-F238E27FC236}">
                  <a16:creationId xmlns:a16="http://schemas.microsoft.com/office/drawing/2014/main" id="{41DB009B-B9AC-C773-78CF-8335D8D5F5A9}"/>
                </a:ext>
              </a:extLst>
            </p:cNvPr>
            <p:cNvSpPr/>
            <p:nvPr/>
          </p:nvSpPr>
          <p:spPr>
            <a:xfrm>
              <a:off x="811662" y="1775081"/>
              <a:ext cx="2686787" cy="3888170"/>
            </a:xfrm>
            <a:prstGeom prst="roundRect">
              <a:avLst/>
            </a:prstGeom>
            <a:noFill/>
            <a:ln w="5715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6" name="Tekstvak 25">
              <a:extLst>
                <a:ext uri="{FF2B5EF4-FFF2-40B4-BE49-F238E27FC236}">
                  <a16:creationId xmlns:a16="http://schemas.microsoft.com/office/drawing/2014/main" id="{0D63E02A-1FFD-01E2-C8D0-F0222E9785EF}"/>
                </a:ext>
              </a:extLst>
            </p:cNvPr>
            <p:cNvSpPr txBox="1"/>
            <p:nvPr/>
          </p:nvSpPr>
          <p:spPr>
            <a:xfrm>
              <a:off x="667239" y="1799563"/>
              <a:ext cx="2975631" cy="637630"/>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b="1" spc="300" dirty="0">
                  <a:solidFill>
                    <a:schemeClr val="bg1"/>
                  </a:solidFill>
                  <a:latin typeface="Avenir Book" panose="02000503020000020003" pitchFamily="2" charset="0"/>
                </a:rPr>
                <a:t>RIJKE, OUDE</a:t>
              </a:r>
            </a:p>
          </p:txBody>
        </p:sp>
      </p:grpSp>
      <p:grpSp>
        <p:nvGrpSpPr>
          <p:cNvPr id="27" name="Groep 26">
            <a:extLst>
              <a:ext uri="{FF2B5EF4-FFF2-40B4-BE49-F238E27FC236}">
                <a16:creationId xmlns:a16="http://schemas.microsoft.com/office/drawing/2014/main" id="{04C8BB2A-CAE0-79DF-BE56-34A6C82BAF9C}"/>
              </a:ext>
            </a:extLst>
          </p:cNvPr>
          <p:cNvGrpSpPr/>
          <p:nvPr/>
        </p:nvGrpSpPr>
        <p:grpSpPr>
          <a:xfrm rot="21441119">
            <a:off x="3960357" y="3824736"/>
            <a:ext cx="1801956" cy="2911551"/>
            <a:chOff x="3993518" y="3763711"/>
            <a:chExt cx="1801956" cy="2911551"/>
          </a:xfrm>
        </p:grpSpPr>
        <p:pic>
          <p:nvPicPr>
            <p:cNvPr id="28" name="Afbeelding 27" descr="Afbeelding met ontvangst&#10;&#10;Beschrijving automatisch gegenereerd met gemiddelde betrouwbaarheid">
              <a:extLst>
                <a:ext uri="{FF2B5EF4-FFF2-40B4-BE49-F238E27FC236}">
                  <a16:creationId xmlns:a16="http://schemas.microsoft.com/office/drawing/2014/main" id="{D74E7EB0-00E8-069B-20D0-FBEEE40677D5}"/>
                </a:ext>
              </a:extLst>
            </p:cNvPr>
            <p:cNvPicPr>
              <a:picLocks noChangeAspect="1"/>
            </p:cNvPicPr>
            <p:nvPr/>
          </p:nvPicPr>
          <p:blipFill rotWithShape="1">
            <a:blip r:embed="rId9" cstate="screen">
              <a:duotone>
                <a:schemeClr val="accent4">
                  <a:shade val="45000"/>
                  <a:satMod val="135000"/>
                </a:schemeClr>
                <a:prstClr val="white"/>
              </a:duotone>
              <a:extLst>
                <a:ext uri="{BEBA8EAE-BF5A-486C-A8C5-ECC9F3942E4B}">
                  <a14:imgProps xmlns:a14="http://schemas.microsoft.com/office/drawing/2010/main">
                    <a14:imgLayer r:embed="rId10">
                      <a14:imgEffect>
                        <a14:brightnessContrast bright="36000"/>
                      </a14:imgEffect>
                    </a14:imgLayer>
                  </a14:imgProps>
                </a:ext>
                <a:ext uri="{28A0092B-C50C-407E-A947-70E740481C1C}">
                  <a14:useLocalDpi xmlns:a14="http://schemas.microsoft.com/office/drawing/2010/main"/>
                </a:ext>
              </a:extLst>
            </a:blip>
            <a:srcRect l="-634" t="-1" r="60128" b="-1326"/>
            <a:stretch/>
          </p:blipFill>
          <p:spPr>
            <a:xfrm>
              <a:off x="3993518" y="3763711"/>
              <a:ext cx="1801956" cy="2911551"/>
            </a:xfrm>
            <a:prstGeom prst="rect">
              <a:avLst/>
            </a:prstGeom>
            <a:effectLst>
              <a:outerShdw blurRad="50800" dist="38100" dir="2700000" algn="tl" rotWithShape="0">
                <a:prstClr val="black">
                  <a:alpha val="40000"/>
                </a:prstClr>
              </a:outerShdw>
            </a:effectLst>
          </p:spPr>
        </p:pic>
        <p:sp>
          <p:nvSpPr>
            <p:cNvPr id="29" name="Tekstvak 28">
              <a:extLst>
                <a:ext uri="{FF2B5EF4-FFF2-40B4-BE49-F238E27FC236}">
                  <a16:creationId xmlns:a16="http://schemas.microsoft.com/office/drawing/2014/main" id="{B9E46E77-1FC7-5249-2D13-D08D0269094E}"/>
                </a:ext>
              </a:extLst>
            </p:cNvPr>
            <p:cNvSpPr txBox="1"/>
            <p:nvPr/>
          </p:nvSpPr>
          <p:spPr>
            <a:xfrm>
              <a:off x="4148043" y="4471913"/>
              <a:ext cx="433438" cy="307777"/>
            </a:xfrm>
            <a:prstGeom prst="rect">
              <a:avLst/>
            </a:prstGeom>
            <a:noFill/>
            <a:effectLst>
              <a:outerShdw sx="1000" sy="1000" algn="tl" rotWithShape="0">
                <a:schemeClr val="tx2"/>
              </a:outerShdw>
            </a:effectLst>
          </p:spPr>
          <p:txBody>
            <a:bodyPr wrap="square">
              <a:spAutoFit/>
            </a:bodyPr>
            <a:lstStyle/>
            <a:p>
              <a:r>
                <a:rPr lang="nl-NL" sz="1400" dirty="0"/>
                <a:t>🔒</a:t>
              </a:r>
            </a:p>
          </p:txBody>
        </p:sp>
        <p:sp>
          <p:nvSpPr>
            <p:cNvPr id="30" name="Tekstvak 29">
              <a:extLst>
                <a:ext uri="{FF2B5EF4-FFF2-40B4-BE49-F238E27FC236}">
                  <a16:creationId xmlns:a16="http://schemas.microsoft.com/office/drawing/2014/main" id="{53698489-4A05-695C-E6D9-AAA75EAEE69B}"/>
                </a:ext>
              </a:extLst>
            </p:cNvPr>
            <p:cNvSpPr txBox="1"/>
            <p:nvPr/>
          </p:nvSpPr>
          <p:spPr>
            <a:xfrm>
              <a:off x="4148043" y="5024030"/>
              <a:ext cx="583088" cy="307777"/>
            </a:xfrm>
            <a:prstGeom prst="rect">
              <a:avLst/>
            </a:prstGeom>
            <a:noFill/>
            <a:effectLst>
              <a:outerShdw sx="1000" sy="1000" algn="tl" rotWithShape="0">
                <a:schemeClr val="tx2"/>
              </a:outerShdw>
            </a:effectLst>
          </p:spPr>
          <p:txBody>
            <a:bodyPr wrap="square">
              <a:spAutoFit/>
            </a:bodyPr>
            <a:lstStyle/>
            <a:p>
              <a:r>
                <a:rPr lang="nl-NL" sz="1400" dirty="0"/>
                <a:t>❤️</a:t>
              </a:r>
            </a:p>
          </p:txBody>
        </p:sp>
        <p:sp>
          <p:nvSpPr>
            <p:cNvPr id="31" name="Tekstvak 30">
              <a:extLst>
                <a:ext uri="{FF2B5EF4-FFF2-40B4-BE49-F238E27FC236}">
                  <a16:creationId xmlns:a16="http://schemas.microsoft.com/office/drawing/2014/main" id="{FAB8280F-CDC1-CC4F-FCAC-64E158391244}"/>
                </a:ext>
              </a:extLst>
            </p:cNvPr>
            <p:cNvSpPr txBox="1"/>
            <p:nvPr/>
          </p:nvSpPr>
          <p:spPr>
            <a:xfrm>
              <a:off x="4142514" y="6128264"/>
              <a:ext cx="417851" cy="307777"/>
            </a:xfrm>
            <a:prstGeom prst="rect">
              <a:avLst/>
            </a:prstGeom>
            <a:noFill/>
            <a:effectLst>
              <a:outerShdw dist="1741" sx="1000" sy="1000" algn="tl" rotWithShape="0">
                <a:schemeClr val="tx2"/>
              </a:outerShdw>
            </a:effectLst>
          </p:spPr>
          <p:txBody>
            <a:bodyPr wrap="square">
              <a:spAutoFit/>
            </a:bodyPr>
            <a:lstStyle/>
            <a:p>
              <a:r>
                <a:rPr lang="nl-NL" sz="1400" dirty="0"/>
                <a:t>💰</a:t>
              </a:r>
            </a:p>
          </p:txBody>
        </p:sp>
        <p:sp>
          <p:nvSpPr>
            <p:cNvPr id="32" name="Tekstvak 31">
              <a:extLst>
                <a:ext uri="{FF2B5EF4-FFF2-40B4-BE49-F238E27FC236}">
                  <a16:creationId xmlns:a16="http://schemas.microsoft.com/office/drawing/2014/main" id="{C1F8CD24-BD75-3041-896D-B835AA5AF324}"/>
                </a:ext>
              </a:extLst>
            </p:cNvPr>
            <p:cNvSpPr txBox="1"/>
            <p:nvPr/>
          </p:nvSpPr>
          <p:spPr>
            <a:xfrm>
              <a:off x="4148043" y="5576147"/>
              <a:ext cx="447832" cy="307777"/>
            </a:xfrm>
            <a:prstGeom prst="rect">
              <a:avLst/>
            </a:prstGeom>
            <a:noFill/>
            <a:effectLst>
              <a:outerShdw sx="1000" sy="1000" algn="tl" rotWithShape="0">
                <a:schemeClr val="tx2"/>
              </a:outerShdw>
            </a:effectLst>
          </p:spPr>
          <p:txBody>
            <a:bodyPr wrap="square">
              <a:spAutoFit/>
            </a:bodyPr>
            <a:lstStyle/>
            <a:p>
              <a:r>
                <a:rPr lang="nl-NL" sz="1400" dirty="0"/>
                <a:t>🌿</a:t>
              </a:r>
            </a:p>
          </p:txBody>
        </p:sp>
        <p:sp>
          <p:nvSpPr>
            <p:cNvPr id="33" name="Tekstvak 32">
              <a:extLst>
                <a:ext uri="{FF2B5EF4-FFF2-40B4-BE49-F238E27FC236}">
                  <a16:creationId xmlns:a16="http://schemas.microsoft.com/office/drawing/2014/main" id="{459C31EC-01D3-15C0-796F-5210B2C83B35}"/>
                </a:ext>
              </a:extLst>
            </p:cNvPr>
            <p:cNvSpPr txBox="1"/>
            <p:nvPr/>
          </p:nvSpPr>
          <p:spPr>
            <a:xfrm>
              <a:off x="4188440" y="4344016"/>
              <a:ext cx="1558182" cy="563570"/>
            </a:xfrm>
            <a:prstGeom prst="rect">
              <a:avLst/>
            </a:prstGeom>
            <a:noFill/>
            <a:effectLst>
              <a:outerShdw sx="1000" sy="1000" algn="tl" rotWithShape="0">
                <a:schemeClr val="tx2"/>
              </a:outerShdw>
            </a:effectLst>
          </p:spPr>
          <p:txBody>
            <a:bodyPr wrap="square" lIns="360000" tIns="180000" rIns="360000" bIns="180000" rtlCol="0">
              <a:spAutoFit/>
            </a:bodyPr>
            <a:lstStyle/>
            <a:p>
              <a:r>
                <a:rPr lang="nl-NL" sz="1300" dirty="0">
                  <a:latin typeface="Avenir Book" panose="02000503020000020003" pitchFamily="2" charset="0"/>
                </a:rPr>
                <a:t>Veiligheid</a:t>
              </a:r>
            </a:p>
          </p:txBody>
        </p:sp>
        <p:sp>
          <p:nvSpPr>
            <p:cNvPr id="34" name="Tekstvak 33">
              <a:extLst>
                <a:ext uri="{FF2B5EF4-FFF2-40B4-BE49-F238E27FC236}">
                  <a16:creationId xmlns:a16="http://schemas.microsoft.com/office/drawing/2014/main" id="{C9E814B6-6B0F-8EEE-A214-37ADBB4C66A7}"/>
                </a:ext>
              </a:extLst>
            </p:cNvPr>
            <p:cNvSpPr txBox="1"/>
            <p:nvPr/>
          </p:nvSpPr>
          <p:spPr>
            <a:xfrm>
              <a:off x="4136837" y="5448251"/>
              <a:ext cx="1632104" cy="563570"/>
            </a:xfrm>
            <a:prstGeom prst="rect">
              <a:avLst/>
            </a:prstGeom>
            <a:noFill/>
            <a:effectLst>
              <a:outerShdw sx="1000" sy="1000" algn="tl" rotWithShape="0">
                <a:schemeClr val="tx2"/>
              </a:outerShdw>
            </a:effectLst>
          </p:spPr>
          <p:txBody>
            <a:bodyPr wrap="square" lIns="360000" tIns="180000" rIns="360000" bIns="180000" rtlCol="0">
              <a:spAutoFit/>
            </a:bodyPr>
            <a:lstStyle/>
            <a:p>
              <a:r>
                <a:rPr lang="nl-NL" sz="1300" dirty="0">
                  <a:latin typeface="Avenir Book" panose="02000503020000020003" pitchFamily="2" charset="0"/>
                </a:rPr>
                <a:t>Milieu</a:t>
              </a:r>
            </a:p>
          </p:txBody>
        </p:sp>
        <p:sp>
          <p:nvSpPr>
            <p:cNvPr id="35" name="Tekstvak 34">
              <a:extLst>
                <a:ext uri="{FF2B5EF4-FFF2-40B4-BE49-F238E27FC236}">
                  <a16:creationId xmlns:a16="http://schemas.microsoft.com/office/drawing/2014/main" id="{235564E7-55F6-6173-D6FF-D186346B643E}"/>
                </a:ext>
              </a:extLst>
            </p:cNvPr>
            <p:cNvSpPr txBox="1"/>
            <p:nvPr/>
          </p:nvSpPr>
          <p:spPr>
            <a:xfrm>
              <a:off x="4126116" y="4871917"/>
              <a:ext cx="1270595" cy="563570"/>
            </a:xfrm>
            <a:prstGeom prst="rect">
              <a:avLst/>
            </a:prstGeom>
            <a:noFill/>
            <a:effectLst>
              <a:outerShdw sx="1000" sy="1000" algn="tl" rotWithShape="0">
                <a:schemeClr val="tx2"/>
              </a:outerShdw>
            </a:effectLst>
          </p:spPr>
          <p:txBody>
            <a:bodyPr wrap="square" lIns="360000" tIns="180000" rIns="360000" bIns="180000" rtlCol="0">
              <a:spAutoFit/>
            </a:bodyPr>
            <a:lstStyle/>
            <a:p>
              <a:r>
                <a:rPr lang="nl-NL" sz="1300" dirty="0">
                  <a:latin typeface="Avenir Book" panose="02000503020000020003" pitchFamily="2" charset="0"/>
                </a:rPr>
                <a:t>Zorg</a:t>
              </a:r>
            </a:p>
          </p:txBody>
        </p:sp>
        <p:sp>
          <p:nvSpPr>
            <p:cNvPr id="36" name="Tekstvak 35">
              <a:extLst>
                <a:ext uri="{FF2B5EF4-FFF2-40B4-BE49-F238E27FC236}">
                  <a16:creationId xmlns:a16="http://schemas.microsoft.com/office/drawing/2014/main" id="{715266B9-666D-C117-8C20-09ABE8BA3013}"/>
                </a:ext>
              </a:extLst>
            </p:cNvPr>
            <p:cNvSpPr txBox="1"/>
            <p:nvPr/>
          </p:nvSpPr>
          <p:spPr>
            <a:xfrm>
              <a:off x="4154410" y="5986292"/>
              <a:ext cx="1615184" cy="563570"/>
            </a:xfrm>
            <a:prstGeom prst="rect">
              <a:avLst/>
            </a:prstGeom>
            <a:noFill/>
            <a:effectLst>
              <a:outerShdw sx="1000" sy="1000" algn="tl" rotWithShape="0">
                <a:schemeClr val="tx2"/>
              </a:outerShdw>
            </a:effectLst>
          </p:spPr>
          <p:txBody>
            <a:bodyPr wrap="square" lIns="360000" tIns="180000" rIns="360000" bIns="180000" rtlCol="0">
              <a:spAutoFit/>
            </a:bodyPr>
            <a:lstStyle/>
            <a:p>
              <a:r>
                <a:rPr lang="nl-NL" sz="1300" dirty="0">
                  <a:latin typeface="Avenir Book" panose="02000503020000020003" pitchFamily="2" charset="0"/>
                </a:rPr>
                <a:t>Economie</a:t>
              </a:r>
            </a:p>
          </p:txBody>
        </p:sp>
        <p:sp>
          <p:nvSpPr>
            <p:cNvPr id="37" name="Tekstvak 36">
              <a:extLst>
                <a:ext uri="{FF2B5EF4-FFF2-40B4-BE49-F238E27FC236}">
                  <a16:creationId xmlns:a16="http://schemas.microsoft.com/office/drawing/2014/main" id="{C8ECD605-5AC9-81F7-35CB-244D25ACB77F}"/>
                </a:ext>
              </a:extLst>
            </p:cNvPr>
            <p:cNvSpPr txBox="1"/>
            <p:nvPr/>
          </p:nvSpPr>
          <p:spPr>
            <a:xfrm>
              <a:off x="4026857" y="3876325"/>
              <a:ext cx="1754815" cy="563570"/>
            </a:xfrm>
            <a:prstGeom prst="rect">
              <a:avLst/>
            </a:prstGeom>
            <a:noFill/>
            <a:effectLst>
              <a:outerShdw sx="1000" sy="1000" algn="tl" rotWithShape="0">
                <a:schemeClr val="tx2"/>
              </a:outerShdw>
            </a:effectLst>
          </p:spPr>
          <p:txBody>
            <a:bodyPr wrap="square" lIns="360000" tIns="180000" rIns="360000" bIns="180000" rtlCol="0">
              <a:spAutoFit/>
            </a:bodyPr>
            <a:lstStyle/>
            <a:p>
              <a:pPr algn="ctr"/>
              <a:r>
                <a:rPr lang="nl-NL" sz="1300" dirty="0">
                  <a:latin typeface="Avenir Book" panose="02000503020000020003" pitchFamily="2" charset="0"/>
                </a:rPr>
                <a:t>WAT IS WAT</a:t>
              </a:r>
            </a:p>
          </p:txBody>
        </p:sp>
      </p:grpSp>
      <p:sp>
        <p:nvSpPr>
          <p:cNvPr id="38" name="TextBox 2">
            <a:extLst>
              <a:ext uri="{FF2B5EF4-FFF2-40B4-BE49-F238E27FC236}">
                <a16:creationId xmlns:a16="http://schemas.microsoft.com/office/drawing/2014/main" id="{E4DA6B54-4665-BC78-4CE0-8CAD49DF4512}"/>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9" name="TextBox 1">
            <a:extLst>
              <a:ext uri="{FF2B5EF4-FFF2-40B4-BE49-F238E27FC236}">
                <a16:creationId xmlns:a16="http://schemas.microsoft.com/office/drawing/2014/main" id="{C0AAA0DA-6D9B-F7E4-691A-08AFAE1390FB}"/>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290535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ep 13">
            <a:extLst>
              <a:ext uri="{FF2B5EF4-FFF2-40B4-BE49-F238E27FC236}">
                <a16:creationId xmlns:a16="http://schemas.microsoft.com/office/drawing/2014/main" id="{F0768CB1-D6B9-B91B-2C40-30E4CEAC3E6F}"/>
              </a:ext>
            </a:extLst>
          </p:cNvPr>
          <p:cNvGrpSpPr/>
          <p:nvPr/>
        </p:nvGrpSpPr>
        <p:grpSpPr>
          <a:xfrm>
            <a:off x="6271093" y="427119"/>
            <a:ext cx="5185612" cy="6018432"/>
            <a:chOff x="6271093" y="587142"/>
            <a:chExt cx="5185612" cy="6018432"/>
          </a:xfrm>
        </p:grpSpPr>
        <p:pic>
          <p:nvPicPr>
            <p:cNvPr id="15" name="Afbeelding 14">
              <a:extLst>
                <a:ext uri="{FF2B5EF4-FFF2-40B4-BE49-F238E27FC236}">
                  <a16:creationId xmlns:a16="http://schemas.microsoft.com/office/drawing/2014/main" id="{5297E288-BBDB-A052-90DD-5C29C32039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16" name="TextBox 18">
              <a:extLst>
                <a:ext uri="{FF2B5EF4-FFF2-40B4-BE49-F238E27FC236}">
                  <a16:creationId xmlns:a16="http://schemas.microsoft.com/office/drawing/2014/main" id="{FF63417C-8060-124B-C510-D5DE136ACEA5}"/>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WETSVOORSTEL</a:t>
              </a:r>
              <a:endParaRPr lang="en-NL" sz="1600">
                <a:solidFill>
                  <a:schemeClr val="bg1"/>
                </a:solidFill>
                <a:latin typeface="Avenir Light" panose="020B0402020203020204" pitchFamily="34" charset="77"/>
                <a:ea typeface="Roboto Light" panose="02000000000000000000" pitchFamily="2" charset="0"/>
              </a:endParaRPr>
            </a:p>
          </p:txBody>
        </p:sp>
        <p:sp>
          <p:nvSpPr>
            <p:cNvPr id="17" name="Tekstvak 16">
              <a:extLst>
                <a:ext uri="{FF2B5EF4-FFF2-40B4-BE49-F238E27FC236}">
                  <a16:creationId xmlns:a16="http://schemas.microsoft.com/office/drawing/2014/main" id="{9DE4CF1B-76AA-9D8B-2E70-0B4C5D163171}"/>
                </a:ext>
              </a:extLst>
            </p:cNvPr>
            <p:cNvSpPr txBox="1"/>
            <p:nvPr/>
          </p:nvSpPr>
          <p:spPr>
            <a:xfrm>
              <a:off x="6618157" y="1166630"/>
              <a:ext cx="4838548" cy="5438944"/>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bg1"/>
                  </a:solidFill>
                  <a:latin typeface="Avenir Book" panose="02000503020000020003" pitchFamily="2" charset="0"/>
                </a:rPr>
                <a:t>Naast je burgerkaart krijg je ook 3 voorstelkaarten die passen bij jullie onderwerp. Bespreek met je groep of jullie dit wetsvoorstel willen </a:t>
              </a:r>
              <a:r>
                <a:rPr lang="nl-NL" sz="1300" b="1" dirty="0">
                  <a:solidFill>
                    <a:schemeClr val="bg1"/>
                  </a:solidFill>
                  <a:latin typeface="Avenir Book" panose="02000503020000020003" pitchFamily="2" charset="0"/>
                </a:rPr>
                <a:t>aannemen</a:t>
              </a:r>
              <a:r>
                <a:rPr lang="nl-NL" sz="1300" dirty="0">
                  <a:solidFill>
                    <a:schemeClr val="bg1"/>
                  </a:solidFill>
                  <a:latin typeface="Avenir Book" panose="02000503020000020003" pitchFamily="2" charset="0"/>
                </a:rPr>
                <a:t> of </a:t>
              </a:r>
              <a:r>
                <a:rPr lang="nl-NL" sz="1300" b="1" dirty="0">
                  <a:solidFill>
                    <a:schemeClr val="bg1"/>
                  </a:solidFill>
                  <a:latin typeface="Avenir Book" panose="02000503020000020003" pitchFamily="2" charset="0"/>
                </a:rPr>
                <a:t>verwerpen</a:t>
              </a:r>
              <a:r>
                <a:rPr lang="nl-NL" sz="1300" dirty="0">
                  <a:solidFill>
                    <a:schemeClr val="bg1"/>
                  </a:solidFill>
                  <a:latin typeface="Avenir Book" panose="02000503020000020003" pitchFamily="2" charset="0"/>
                </a:rPr>
                <a:t>.</a:t>
              </a:r>
            </a:p>
            <a:p>
              <a:pPr>
                <a:lnSpc>
                  <a:spcPct val="150000"/>
                </a:lnSpc>
              </a:pPr>
              <a:endParaRPr lang="nl-NL" sz="1300" dirty="0">
                <a:solidFill>
                  <a:schemeClr val="bg1"/>
                </a:solidFill>
                <a:latin typeface="Avenir Book" panose="02000503020000020003" pitchFamily="2" charset="0"/>
              </a:endParaRP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Leg </a:t>
              </a:r>
              <a:r>
                <a:rPr lang="nl-NL" sz="1300" b="1" dirty="0">
                  <a:solidFill>
                    <a:schemeClr val="bg1"/>
                  </a:solidFill>
                  <a:latin typeface="Avenir Book" panose="02000503020000020003" pitchFamily="2" charset="0"/>
                </a:rPr>
                <a:t>kort uit waarom</a:t>
              </a:r>
              <a:r>
                <a:rPr lang="nl-NL" sz="1300" dirty="0">
                  <a:solidFill>
                    <a:schemeClr val="bg1"/>
                  </a:solidFill>
                  <a:latin typeface="Avenir Book" panose="02000503020000020003" pitchFamily="2" charset="0"/>
                </a:rPr>
                <a:t>, met minstens één argument dat past bij jouw waarden (de </a:t>
              </a:r>
              <a:r>
                <a:rPr lang="nl-NL" sz="1300" dirty="0" err="1">
                  <a:solidFill>
                    <a:schemeClr val="bg1"/>
                  </a:solidFill>
                  <a:latin typeface="Avenir Book" panose="02000503020000020003" pitchFamily="2" charset="0"/>
                </a:rPr>
                <a:t>picto’s</a:t>
              </a:r>
              <a:r>
                <a:rPr lang="nl-NL" sz="1300" dirty="0">
                  <a:solidFill>
                    <a:schemeClr val="bg1"/>
                  </a:solidFill>
                  <a:latin typeface="Avenir Book" panose="02000503020000020003" pitchFamily="2" charset="0"/>
                </a:rPr>
                <a:t>).</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Als het wetsvoorstel is verworpen, krijgt niemand punten.</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Als het wetsvoorstel is aangenomen, werkt de puntentelling als volgt:</a:t>
              </a:r>
              <a:br>
                <a:rPr lang="nl-NL" sz="1300" dirty="0">
                  <a:solidFill>
                    <a:schemeClr val="bg1"/>
                  </a:solidFill>
                  <a:latin typeface="Avenir Book" panose="02000503020000020003" pitchFamily="2" charset="0"/>
                </a:rPr>
              </a:br>
              <a:r>
                <a:rPr lang="nl-NL" sz="1300" dirty="0">
                  <a:solidFill>
                    <a:schemeClr val="bg1"/>
                  </a:solidFill>
                  <a:latin typeface="Avenir Book" panose="02000503020000020003" pitchFamily="2" charset="0"/>
                </a:rPr>
                <a:t>→ Elke voorstelkaart heeft 3 </a:t>
              </a:r>
              <a:r>
                <a:rPr lang="nl-NL" sz="1300" dirty="0" err="1">
                  <a:solidFill>
                    <a:schemeClr val="bg1"/>
                  </a:solidFill>
                  <a:latin typeface="Avenir Book" panose="02000503020000020003" pitchFamily="2" charset="0"/>
                </a:rPr>
                <a:t>picto’s</a:t>
              </a:r>
              <a:r>
                <a:rPr lang="nl-NL" sz="1300" dirty="0">
                  <a:solidFill>
                    <a:schemeClr val="bg1"/>
                  </a:solidFill>
                  <a:latin typeface="Avenir Book" panose="02000503020000020003" pitchFamily="2" charset="0"/>
                </a:rPr>
                <a:t>.</a:t>
              </a:r>
              <a:br>
                <a:rPr lang="nl-NL" sz="1300" dirty="0">
                  <a:solidFill>
                    <a:schemeClr val="bg1"/>
                  </a:solidFill>
                  <a:latin typeface="Avenir Book" panose="02000503020000020003" pitchFamily="2" charset="0"/>
                </a:rPr>
              </a:br>
              <a:r>
                <a:rPr lang="nl-NL" sz="1300" dirty="0">
                  <a:solidFill>
                    <a:schemeClr val="bg1"/>
                  </a:solidFill>
                  <a:latin typeface="Avenir Book" panose="02000503020000020003" pitchFamily="2" charset="0"/>
                </a:rPr>
                <a:t>→ Voor elke </a:t>
              </a:r>
              <a:r>
                <a:rPr lang="nl-NL" sz="1300" dirty="0" err="1">
                  <a:solidFill>
                    <a:schemeClr val="bg1"/>
                  </a:solidFill>
                  <a:latin typeface="Avenir Book" panose="02000503020000020003" pitchFamily="2" charset="0"/>
                </a:rPr>
                <a:t>picto</a:t>
              </a:r>
              <a:r>
                <a:rPr lang="nl-NL" sz="1300" dirty="0">
                  <a:solidFill>
                    <a:schemeClr val="bg1"/>
                  </a:solidFill>
                  <a:latin typeface="Avenir Book" panose="02000503020000020003" pitchFamily="2" charset="0"/>
                </a:rPr>
                <a:t> die overeenkomt met jouw burgerkaart, krijg je </a:t>
              </a:r>
              <a:r>
                <a:rPr lang="nl-NL" sz="1300" b="1" dirty="0">
                  <a:solidFill>
                    <a:schemeClr val="bg1"/>
                  </a:solidFill>
                  <a:latin typeface="Avenir Book" panose="02000503020000020003" pitchFamily="2" charset="0"/>
                </a:rPr>
                <a:t>één punt</a:t>
              </a:r>
              <a:r>
                <a:rPr lang="nl-NL" sz="1300" dirty="0">
                  <a:solidFill>
                    <a:schemeClr val="bg1"/>
                  </a:solidFill>
                  <a:latin typeface="Avenir Book" panose="02000503020000020003" pitchFamily="2" charset="0"/>
                </a:rPr>
                <a:t>.</a:t>
              </a:r>
            </a:p>
            <a:p>
              <a:pPr>
                <a:lnSpc>
                  <a:spcPct val="150000"/>
                </a:lnSpc>
              </a:pPr>
              <a:endParaRPr lang="nl-NL" sz="1300" dirty="0">
                <a:solidFill>
                  <a:schemeClr val="bg1"/>
                </a:solidFill>
                <a:latin typeface="Avenir Book" panose="02000503020000020003" pitchFamily="2" charset="0"/>
              </a:endParaRPr>
            </a:p>
            <a:p>
              <a:pPr>
                <a:lnSpc>
                  <a:spcPct val="150000"/>
                </a:lnSpc>
              </a:pPr>
              <a:r>
                <a:rPr lang="nl-NL" sz="1300" dirty="0">
                  <a:solidFill>
                    <a:schemeClr val="bg1"/>
                  </a:solidFill>
                  <a:latin typeface="Avenir Book" panose="02000503020000020003" pitchFamily="2" charset="0"/>
                </a:rPr>
                <a:t>💡 </a:t>
              </a:r>
              <a:r>
                <a:rPr lang="nl-NL" sz="1300" i="1" dirty="0">
                  <a:solidFill>
                    <a:schemeClr val="bg1"/>
                  </a:solidFill>
                  <a:latin typeface="Avenir Book" panose="02000503020000020003" pitchFamily="2" charset="0"/>
                </a:rPr>
                <a:t>Tip:</a:t>
              </a:r>
              <a:r>
                <a:rPr lang="nl-NL" sz="1300" dirty="0">
                  <a:solidFill>
                    <a:schemeClr val="bg1"/>
                  </a:solidFill>
                  <a:latin typeface="Avenir Book" panose="02000503020000020003" pitchFamily="2" charset="0"/>
                </a:rPr>
                <a:t> gebruik de waarden op je kaart (❤️ zorg, 🔒 veiligheid/privacy, 🌿 milieu, 💰 economie) om te bepalen wat jouw rol belangrijk vindt.</a:t>
              </a:r>
            </a:p>
          </p:txBody>
        </p:sp>
      </p:grpSp>
      <p:sp>
        <p:nvSpPr>
          <p:cNvPr id="18" name="Ovaal 17">
            <a:extLst>
              <a:ext uri="{FF2B5EF4-FFF2-40B4-BE49-F238E27FC236}">
                <a16:creationId xmlns:a16="http://schemas.microsoft.com/office/drawing/2014/main" id="{65389A73-284F-4AC1-57E3-24393810ACA8}"/>
              </a:ext>
            </a:extLst>
          </p:cNvPr>
          <p:cNvSpPr/>
          <p:nvPr/>
        </p:nvSpPr>
        <p:spPr>
          <a:xfrm>
            <a:off x="5870518" y="459487"/>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9" name="Graphic 18" descr="Megafoon met effen opvulling">
            <a:extLst>
              <a:ext uri="{FF2B5EF4-FFF2-40B4-BE49-F238E27FC236}">
                <a16:creationId xmlns:a16="http://schemas.microsoft.com/office/drawing/2014/main" id="{600E2A05-9135-8676-72C9-4CD2B3DBA1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94936" y="468403"/>
            <a:ext cx="347163" cy="347163"/>
          </a:xfrm>
          <a:prstGeom prst="rect">
            <a:avLst/>
          </a:prstGeom>
        </p:spPr>
      </p:pic>
      <p:sp>
        <p:nvSpPr>
          <p:cNvPr id="5" name="Rechthoek 4">
            <a:extLst>
              <a:ext uri="{FF2B5EF4-FFF2-40B4-BE49-F238E27FC236}">
                <a16:creationId xmlns:a16="http://schemas.microsoft.com/office/drawing/2014/main" id="{182D458E-DF98-61CF-570E-AB3E34C0256B}"/>
              </a:ext>
            </a:extLst>
          </p:cNvPr>
          <p:cNvSpPr/>
          <p:nvPr/>
        </p:nvSpPr>
        <p:spPr>
          <a:xfrm rot="5400000">
            <a:off x="1666173" y="1321299"/>
            <a:ext cx="3100778" cy="5307912"/>
          </a:xfrm>
          <a:prstGeom prst="rect">
            <a:avLst/>
          </a:prstGeom>
          <a:solidFill>
            <a:schemeClr val="accent6"/>
          </a:solidFill>
          <a:ln w="92075">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 name="Tekstvak 1">
            <a:extLst>
              <a:ext uri="{FF2B5EF4-FFF2-40B4-BE49-F238E27FC236}">
                <a16:creationId xmlns:a16="http://schemas.microsoft.com/office/drawing/2014/main" id="{325C1DD3-5A70-717E-440C-06401979BB5E}"/>
              </a:ext>
            </a:extLst>
          </p:cNvPr>
          <p:cNvSpPr txBox="1"/>
          <p:nvPr/>
        </p:nvSpPr>
        <p:spPr>
          <a:xfrm>
            <a:off x="1966605" y="2565400"/>
            <a:ext cx="2541190" cy="637630"/>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b="1" spc="300" dirty="0">
                <a:solidFill>
                  <a:schemeClr val="bg1"/>
                </a:solidFill>
                <a:latin typeface="Avenir Book" panose="02000503020000020003" pitchFamily="2" charset="0"/>
              </a:rPr>
              <a:t>WETSVOORSTEL</a:t>
            </a:r>
          </a:p>
        </p:txBody>
      </p:sp>
      <p:sp>
        <p:nvSpPr>
          <p:cNvPr id="27" name="Ovaal 26">
            <a:extLst>
              <a:ext uri="{FF2B5EF4-FFF2-40B4-BE49-F238E27FC236}">
                <a16:creationId xmlns:a16="http://schemas.microsoft.com/office/drawing/2014/main" id="{672058D1-520E-162B-4E0C-4C6F9182814B}"/>
              </a:ext>
            </a:extLst>
          </p:cNvPr>
          <p:cNvSpPr/>
          <p:nvPr/>
        </p:nvSpPr>
        <p:spPr>
          <a:xfrm rot="5400000">
            <a:off x="1100687" y="3971058"/>
            <a:ext cx="1080000" cy="1080000"/>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2" name="Tekstvak 61">
            <a:extLst>
              <a:ext uri="{FF2B5EF4-FFF2-40B4-BE49-F238E27FC236}">
                <a16:creationId xmlns:a16="http://schemas.microsoft.com/office/drawing/2014/main" id="{BDD50BD1-E7C1-AF0F-45CD-DD26D1B5F65A}"/>
              </a:ext>
            </a:extLst>
          </p:cNvPr>
          <p:cNvSpPr txBox="1"/>
          <p:nvPr/>
        </p:nvSpPr>
        <p:spPr>
          <a:xfrm>
            <a:off x="1340157" y="4196721"/>
            <a:ext cx="583088" cy="1015663"/>
          </a:xfrm>
          <a:prstGeom prst="rect">
            <a:avLst/>
          </a:prstGeom>
          <a:noFill/>
          <a:effectLst>
            <a:outerShdw sx="1000" sy="1000" algn="tl" rotWithShape="0">
              <a:schemeClr val="tx2"/>
            </a:outerShdw>
          </a:effectLst>
        </p:spPr>
        <p:txBody>
          <a:bodyPr wrap="square">
            <a:spAutoFit/>
          </a:bodyPr>
          <a:lstStyle/>
          <a:p>
            <a:pPr algn="ctr"/>
            <a:r>
              <a:rPr lang="nl-NL" sz="6000" dirty="0"/>
              <a:t>❤️</a:t>
            </a:r>
            <a:endParaRPr lang="nl-NL" sz="4000" dirty="0"/>
          </a:p>
        </p:txBody>
      </p:sp>
      <p:sp>
        <p:nvSpPr>
          <p:cNvPr id="63" name="Afgeronde rechthoek 62">
            <a:extLst>
              <a:ext uri="{FF2B5EF4-FFF2-40B4-BE49-F238E27FC236}">
                <a16:creationId xmlns:a16="http://schemas.microsoft.com/office/drawing/2014/main" id="{EE6A5DCE-429A-9018-F57D-7B30E6C7C098}"/>
              </a:ext>
            </a:extLst>
          </p:cNvPr>
          <p:cNvSpPr/>
          <p:nvPr/>
        </p:nvSpPr>
        <p:spPr>
          <a:xfrm rot="5400000">
            <a:off x="1893807" y="1533917"/>
            <a:ext cx="2686787" cy="4883407"/>
          </a:xfrm>
          <a:prstGeom prst="roundRect">
            <a:avLst/>
          </a:prstGeom>
          <a:noFill/>
          <a:ln w="5715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2" name="Ovaal 81">
            <a:extLst>
              <a:ext uri="{FF2B5EF4-FFF2-40B4-BE49-F238E27FC236}">
                <a16:creationId xmlns:a16="http://schemas.microsoft.com/office/drawing/2014/main" id="{5D2119AF-6A8A-0667-44F7-786CBEB20F4B}"/>
              </a:ext>
            </a:extLst>
          </p:cNvPr>
          <p:cNvSpPr/>
          <p:nvPr/>
        </p:nvSpPr>
        <p:spPr>
          <a:xfrm rot="5400000">
            <a:off x="2668180" y="3971059"/>
            <a:ext cx="1080000" cy="1080000"/>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3" name="Ovaal 82">
            <a:extLst>
              <a:ext uri="{FF2B5EF4-FFF2-40B4-BE49-F238E27FC236}">
                <a16:creationId xmlns:a16="http://schemas.microsoft.com/office/drawing/2014/main" id="{94ECBACE-B73F-E565-E855-892789A4AC65}"/>
              </a:ext>
            </a:extLst>
          </p:cNvPr>
          <p:cNvSpPr/>
          <p:nvPr/>
        </p:nvSpPr>
        <p:spPr>
          <a:xfrm rot="5400000">
            <a:off x="4235673" y="3971058"/>
            <a:ext cx="1080000" cy="1080000"/>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5" name="Tekstvak 84">
            <a:extLst>
              <a:ext uri="{FF2B5EF4-FFF2-40B4-BE49-F238E27FC236}">
                <a16:creationId xmlns:a16="http://schemas.microsoft.com/office/drawing/2014/main" id="{DC048567-3366-95E9-0713-25D629F1C062}"/>
              </a:ext>
            </a:extLst>
          </p:cNvPr>
          <p:cNvSpPr txBox="1"/>
          <p:nvPr/>
        </p:nvSpPr>
        <p:spPr>
          <a:xfrm>
            <a:off x="4531502" y="4147531"/>
            <a:ext cx="447832" cy="1015663"/>
          </a:xfrm>
          <a:prstGeom prst="rect">
            <a:avLst/>
          </a:prstGeom>
          <a:noFill/>
          <a:effectLst>
            <a:outerShdw sx="1000" sy="1000" algn="tl" rotWithShape="0">
              <a:schemeClr val="tx2"/>
            </a:outerShdw>
          </a:effectLst>
        </p:spPr>
        <p:txBody>
          <a:bodyPr wrap="square">
            <a:spAutoFit/>
          </a:bodyPr>
          <a:lstStyle/>
          <a:p>
            <a:pPr algn="ctr"/>
            <a:r>
              <a:rPr lang="nl-NL" sz="6000" dirty="0"/>
              <a:t>🌿</a:t>
            </a:r>
            <a:endParaRPr lang="nl-NL" sz="3200" dirty="0"/>
          </a:p>
        </p:txBody>
      </p:sp>
      <p:sp>
        <p:nvSpPr>
          <p:cNvPr id="3" name="TextBox 2">
            <a:extLst>
              <a:ext uri="{FF2B5EF4-FFF2-40B4-BE49-F238E27FC236}">
                <a16:creationId xmlns:a16="http://schemas.microsoft.com/office/drawing/2014/main" id="{C10E8732-87D6-308D-7A1A-DC1FE4521D8F}"/>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4" name="TextBox 1">
            <a:extLst>
              <a:ext uri="{FF2B5EF4-FFF2-40B4-BE49-F238E27FC236}">
                <a16:creationId xmlns:a16="http://schemas.microsoft.com/office/drawing/2014/main" id="{C9C7DD7B-7805-A6B0-DB64-54C3D5F56011}"/>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
        <p:nvSpPr>
          <p:cNvPr id="9" name="Tekstvak 8">
            <a:extLst>
              <a:ext uri="{FF2B5EF4-FFF2-40B4-BE49-F238E27FC236}">
                <a16:creationId xmlns:a16="http://schemas.microsoft.com/office/drawing/2014/main" id="{63F775CC-5007-99AE-AD05-218A5FAEF12B}"/>
              </a:ext>
            </a:extLst>
          </p:cNvPr>
          <p:cNvSpPr txBox="1"/>
          <p:nvPr/>
        </p:nvSpPr>
        <p:spPr>
          <a:xfrm>
            <a:off x="835512" y="3169753"/>
            <a:ext cx="4549197" cy="584775"/>
          </a:xfrm>
          <a:prstGeom prst="rect">
            <a:avLst/>
          </a:prstGeom>
          <a:noFill/>
          <a:effectLst>
            <a:outerShdw sx="1000" sy="1000" algn="tl" rotWithShape="0">
              <a:schemeClr val="tx2"/>
            </a:outerShdw>
          </a:effectLst>
        </p:spPr>
        <p:txBody>
          <a:bodyPr wrap="square">
            <a:spAutoFit/>
          </a:bodyPr>
          <a:lstStyle/>
          <a:p>
            <a:pPr algn="ctr"/>
            <a:r>
              <a:rPr lang="nl-NL" sz="1600" i="1" dirty="0">
                <a:solidFill>
                  <a:schemeClr val="bg1"/>
                </a:solidFill>
                <a:latin typeface="Avenir Book" panose="02000503020000020003" pitchFamily="2" charset="0"/>
              </a:rPr>
              <a:t>Iedere Nederlander is verplicht één dag per week offline te blijven. </a:t>
            </a:r>
            <a:endParaRPr lang="nl-NL" sz="1600" dirty="0">
              <a:solidFill>
                <a:schemeClr val="bg1"/>
              </a:solidFill>
              <a:latin typeface="Avenir Book" panose="02000503020000020003" pitchFamily="2" charset="0"/>
            </a:endParaRPr>
          </a:p>
        </p:txBody>
      </p:sp>
      <p:sp>
        <p:nvSpPr>
          <p:cNvPr id="11" name="Tekstvak 10">
            <a:extLst>
              <a:ext uri="{FF2B5EF4-FFF2-40B4-BE49-F238E27FC236}">
                <a16:creationId xmlns:a16="http://schemas.microsoft.com/office/drawing/2014/main" id="{ECC57BA5-9860-F845-BAE1-DF86675C316C}"/>
              </a:ext>
            </a:extLst>
          </p:cNvPr>
          <p:cNvSpPr txBox="1"/>
          <p:nvPr/>
        </p:nvSpPr>
        <p:spPr>
          <a:xfrm rot="157942">
            <a:off x="2728699" y="4077010"/>
            <a:ext cx="433438" cy="1015663"/>
          </a:xfrm>
          <a:prstGeom prst="rect">
            <a:avLst/>
          </a:prstGeom>
          <a:noFill/>
          <a:effectLst>
            <a:outerShdw sx="1000" sy="1000" algn="tl" rotWithShape="0">
              <a:schemeClr val="tx2"/>
            </a:outerShdw>
          </a:effectLst>
        </p:spPr>
        <p:txBody>
          <a:bodyPr wrap="square">
            <a:spAutoFit/>
          </a:bodyPr>
          <a:lstStyle/>
          <a:p>
            <a:r>
              <a:rPr lang="nl-NL" sz="6000" dirty="0"/>
              <a:t>🔒</a:t>
            </a:r>
          </a:p>
        </p:txBody>
      </p:sp>
    </p:spTree>
    <p:extLst>
      <p:ext uri="{BB962C8B-B14F-4D97-AF65-F5344CB8AC3E}">
        <p14:creationId xmlns:p14="http://schemas.microsoft.com/office/powerpoint/2010/main" val="20979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7F8C4AF7-AE78-CC6B-6282-1621829A647A}"/>
              </a:ext>
            </a:extLst>
          </p:cNvPr>
          <p:cNvGrpSpPr/>
          <p:nvPr/>
        </p:nvGrpSpPr>
        <p:grpSpPr>
          <a:xfrm>
            <a:off x="6271093" y="812518"/>
            <a:ext cx="5185612" cy="5161628"/>
            <a:chOff x="6271093" y="587142"/>
            <a:chExt cx="5185612" cy="5161628"/>
          </a:xfrm>
        </p:grpSpPr>
        <p:pic>
          <p:nvPicPr>
            <p:cNvPr id="3" name="Afbeelding 2">
              <a:extLst>
                <a:ext uri="{FF2B5EF4-FFF2-40B4-BE49-F238E27FC236}">
                  <a16:creationId xmlns:a16="http://schemas.microsoft.com/office/drawing/2014/main" id="{264BDF24-03E2-D06B-C1F6-0F695B7CEE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437" t="-2082" b="1"/>
            <a:stretch/>
          </p:blipFill>
          <p:spPr>
            <a:xfrm>
              <a:off x="6271093" y="600633"/>
              <a:ext cx="5185612" cy="430259"/>
            </a:xfrm>
            <a:prstGeom prst="rect">
              <a:avLst/>
            </a:prstGeom>
          </p:spPr>
        </p:pic>
        <p:sp>
          <p:nvSpPr>
            <p:cNvPr id="4" name="TextBox 18">
              <a:extLst>
                <a:ext uri="{FF2B5EF4-FFF2-40B4-BE49-F238E27FC236}">
                  <a16:creationId xmlns:a16="http://schemas.microsoft.com/office/drawing/2014/main" id="{39A4F119-27F3-B937-1A4C-F7E26C18CB75}"/>
                </a:ext>
              </a:extLst>
            </p:cNvPr>
            <p:cNvSpPr txBox="1"/>
            <p:nvPr/>
          </p:nvSpPr>
          <p:spPr>
            <a:xfrm>
              <a:off x="6390861" y="587142"/>
              <a:ext cx="5065844"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panose="020B0A04040200000203" pitchFamily="34" charset="77"/>
                  <a:ea typeface="Roboto Light" panose="02000000000000000000" pitchFamily="2" charset="0"/>
                </a:rPr>
                <a:t>ARGUMENTEN IN KAART</a:t>
              </a:r>
              <a:endParaRPr lang="en-NL" sz="1600">
                <a:solidFill>
                  <a:schemeClr val="bg1"/>
                </a:solidFill>
                <a:latin typeface="Avenir Light" panose="020B0402020203020204" pitchFamily="34" charset="77"/>
                <a:ea typeface="Roboto Light" panose="02000000000000000000" pitchFamily="2" charset="0"/>
              </a:endParaRPr>
            </a:p>
          </p:txBody>
        </p:sp>
        <p:sp>
          <p:nvSpPr>
            <p:cNvPr id="5" name="Tekstvak 4">
              <a:extLst>
                <a:ext uri="{FF2B5EF4-FFF2-40B4-BE49-F238E27FC236}">
                  <a16:creationId xmlns:a16="http://schemas.microsoft.com/office/drawing/2014/main" id="{369927E1-6F8D-EA32-814A-881871429DE2}"/>
                </a:ext>
              </a:extLst>
            </p:cNvPr>
            <p:cNvSpPr txBox="1"/>
            <p:nvPr/>
          </p:nvSpPr>
          <p:spPr>
            <a:xfrm>
              <a:off x="6618157" y="1210072"/>
              <a:ext cx="4838548" cy="4538698"/>
            </a:xfrm>
            <a:prstGeom prst="rect">
              <a:avLst/>
            </a:prstGeom>
            <a:solidFill>
              <a:schemeClr val="accent4"/>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1" dirty="0">
                  <a:solidFill>
                    <a:schemeClr val="bg1"/>
                  </a:solidFill>
                  <a:latin typeface="Avenir Book" panose="02000503020000020003" pitchFamily="2" charset="0"/>
                  <a:ea typeface="Roboto Light" panose="02000000000000000000" pitchFamily="2" charset="0"/>
                </a:rPr>
                <a:t>Verzamel per onderwerp zo veel mogelijk argumenten uit zoveel mogelijk verschillende perspectieven. </a:t>
              </a:r>
            </a:p>
            <a:p>
              <a:pPr algn="l">
                <a:lnSpc>
                  <a:spcPct val="150000"/>
                </a:lnSpc>
              </a:pPr>
              <a:endParaRPr lang="nl-NL" sz="1300" b="1" dirty="0">
                <a:solidFill>
                  <a:schemeClr val="bg1"/>
                </a:solidFill>
                <a:latin typeface="Avenir Book" panose="02000503020000020003" pitchFamily="2" charset="0"/>
                <a:ea typeface="Roboto Light" panose="02000000000000000000" pitchFamily="2" charset="0"/>
              </a:endParaRPr>
            </a:p>
            <a:p>
              <a:pPr marL="285750" indent="-285750" algn="l">
                <a:lnSpc>
                  <a:spcPct val="150000"/>
                </a:lnSpc>
                <a:buFont typeface="Wingdings" pitchFamily="2" charset="2"/>
                <a:buChar char="§"/>
              </a:pPr>
              <a:r>
                <a:rPr lang="nl-NL" sz="1300" b="1" dirty="0">
                  <a:solidFill>
                    <a:schemeClr val="bg1"/>
                  </a:solidFill>
                  <a:latin typeface="Avenir Book" panose="02000503020000020003" pitchFamily="2" charset="0"/>
                  <a:ea typeface="Roboto Light" panose="02000000000000000000" pitchFamily="2" charset="0"/>
                </a:rPr>
                <a:t>Neem een groot vel papier (A2 of A1 formaat).</a:t>
              </a:r>
            </a:p>
            <a:p>
              <a:pPr marL="285750" indent="-285750" algn="l">
                <a:lnSpc>
                  <a:spcPct val="150000"/>
                </a:lnSpc>
                <a:buFont typeface="Wingdings" pitchFamily="2" charset="2"/>
                <a:buChar char="§"/>
              </a:pPr>
              <a:r>
                <a:rPr lang="nl-NL" sz="1300" b="1" dirty="0">
                  <a:solidFill>
                    <a:schemeClr val="bg1"/>
                  </a:solidFill>
                  <a:latin typeface="Avenir Book" panose="02000503020000020003" pitchFamily="2" charset="0"/>
                  <a:ea typeface="Roboto Light" panose="02000000000000000000" pitchFamily="2" charset="0"/>
                </a:rPr>
                <a:t>Noteer in het midden van het vel jullie onderwerp. </a:t>
              </a:r>
            </a:p>
            <a:p>
              <a:pPr marL="285750" indent="-285750" algn="l">
                <a:lnSpc>
                  <a:spcPct val="150000"/>
                </a:lnSpc>
                <a:buFont typeface="Wingdings" pitchFamily="2" charset="2"/>
                <a:buChar char="§"/>
              </a:pPr>
              <a:r>
                <a:rPr lang="nl-NL" sz="1300" b="1" dirty="0">
                  <a:solidFill>
                    <a:schemeClr val="bg1"/>
                  </a:solidFill>
                  <a:latin typeface="Avenir Book" panose="02000503020000020003" pitchFamily="2" charset="0"/>
                  <a:ea typeface="Roboto Light" panose="02000000000000000000" pitchFamily="2" charset="0"/>
                </a:rPr>
                <a:t>Noteer om het onderwerp heen zoveel mogelijk standpunten vanuit jouw burgerkaart. </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Denk aan de pictogrammen: 💰 economie, ❤️ zorg, 🔒 veiligheid, 🌿 milieu.</a:t>
              </a:r>
              <a:br>
                <a:rPr lang="nl-NL" sz="1300" dirty="0">
                  <a:solidFill>
                    <a:schemeClr val="bg1"/>
                  </a:solidFill>
                  <a:latin typeface="Avenir Book" panose="02000503020000020003" pitchFamily="2" charset="0"/>
                </a:rPr>
              </a:br>
              <a:endParaRPr lang="nl-NL" sz="1300" dirty="0">
                <a:solidFill>
                  <a:schemeClr val="bg1"/>
                </a:solidFill>
                <a:latin typeface="Avenir Book" panose="02000503020000020003" pitchFamily="2" charset="0"/>
              </a:endParaRPr>
            </a:p>
            <a:p>
              <a:pPr>
                <a:lnSpc>
                  <a:spcPct val="150000"/>
                </a:lnSpc>
              </a:pPr>
              <a:r>
                <a:rPr lang="nl-NL" sz="1300" dirty="0">
                  <a:solidFill>
                    <a:schemeClr val="bg1"/>
                  </a:solidFill>
                  <a:latin typeface="Avenir Book" panose="02000503020000020003" pitchFamily="2" charset="0"/>
                </a:rPr>
                <a:t>💡 Deze argumenten vormen samen jullie voorbereiding voor het debat in les 4. </a:t>
              </a:r>
            </a:p>
          </p:txBody>
        </p:sp>
      </p:grpSp>
      <p:sp>
        <p:nvSpPr>
          <p:cNvPr id="6" name="Ovaal 5">
            <a:extLst>
              <a:ext uri="{FF2B5EF4-FFF2-40B4-BE49-F238E27FC236}">
                <a16:creationId xmlns:a16="http://schemas.microsoft.com/office/drawing/2014/main" id="{588DADF2-D968-5C02-2C2D-2A2356222EA3}"/>
              </a:ext>
            </a:extLst>
          </p:cNvPr>
          <p:cNvSpPr/>
          <p:nvPr/>
        </p:nvSpPr>
        <p:spPr>
          <a:xfrm>
            <a:off x="5870518" y="844886"/>
            <a:ext cx="396000" cy="396000"/>
          </a:xfrm>
          <a:prstGeom prst="ellipse">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Graphic 6" descr="Megafoon met effen opvulling">
            <a:extLst>
              <a:ext uri="{FF2B5EF4-FFF2-40B4-BE49-F238E27FC236}">
                <a16:creationId xmlns:a16="http://schemas.microsoft.com/office/drawing/2014/main" id="{22535503-6C7A-D0A8-2F17-B26F780B4A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4936" y="853802"/>
            <a:ext cx="347163" cy="347163"/>
          </a:xfrm>
          <a:prstGeom prst="rect">
            <a:avLst/>
          </a:prstGeom>
        </p:spPr>
      </p:pic>
      <p:sp>
        <p:nvSpPr>
          <p:cNvPr id="32" name="TextBox 2">
            <a:extLst>
              <a:ext uri="{FF2B5EF4-FFF2-40B4-BE49-F238E27FC236}">
                <a16:creationId xmlns:a16="http://schemas.microsoft.com/office/drawing/2014/main" id="{4E668D11-BBB9-D050-2286-411234BC20DE}"/>
              </a:ext>
            </a:extLst>
          </p:cNvPr>
          <p:cNvSpPr txBox="1"/>
          <p:nvPr/>
        </p:nvSpPr>
        <p:spPr>
          <a:xfrm>
            <a:off x="1996088" y="592949"/>
            <a:ext cx="1114023"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HET DEBAT</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3" name="TextBox 1">
            <a:extLst>
              <a:ext uri="{FF2B5EF4-FFF2-40B4-BE49-F238E27FC236}">
                <a16:creationId xmlns:a16="http://schemas.microsoft.com/office/drawing/2014/main" id="{89572005-0966-345D-B7C9-4E892DAA13B6}"/>
              </a:ext>
            </a:extLst>
          </p:cNvPr>
          <p:cNvSpPr txBox="1"/>
          <p:nvPr/>
        </p:nvSpPr>
        <p:spPr>
          <a:xfrm>
            <a:off x="609222" y="172321"/>
            <a:ext cx="444352" cy="423449"/>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8</a:t>
            </a:r>
            <a:r>
              <a:rPr lang="en-NL" sz="160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2</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grpSp>
        <p:nvGrpSpPr>
          <p:cNvPr id="34" name="Group 13">
            <a:extLst>
              <a:ext uri="{FF2B5EF4-FFF2-40B4-BE49-F238E27FC236}">
                <a16:creationId xmlns:a16="http://schemas.microsoft.com/office/drawing/2014/main" id="{3AF5BBFB-14F6-C220-F72A-D532DACBEAEF}"/>
              </a:ext>
            </a:extLst>
          </p:cNvPr>
          <p:cNvGrpSpPr/>
          <p:nvPr/>
        </p:nvGrpSpPr>
        <p:grpSpPr>
          <a:xfrm rot="16200000">
            <a:off x="1310447" y="1482360"/>
            <a:ext cx="3808393" cy="5091558"/>
            <a:chOff x="7509753" y="1046635"/>
            <a:chExt cx="4376851" cy="4582824"/>
          </a:xfrm>
          <a:solidFill>
            <a:schemeClr val="bg2"/>
          </a:solidFill>
          <a:effectLst>
            <a:outerShdw blurRad="50800" dist="38100" dir="2700000" algn="tl" rotWithShape="0">
              <a:prstClr val="black">
                <a:alpha val="40000"/>
              </a:prstClr>
            </a:outerShdw>
          </a:effectLst>
        </p:grpSpPr>
        <p:sp>
          <p:nvSpPr>
            <p:cNvPr id="35" name="Parallelogram 3">
              <a:extLst>
                <a:ext uri="{FF2B5EF4-FFF2-40B4-BE49-F238E27FC236}">
                  <a16:creationId xmlns:a16="http://schemas.microsoft.com/office/drawing/2014/main" id="{E8E0CAB7-2E78-6671-3C0A-16F37B780530}"/>
                </a:ext>
              </a:extLst>
            </p:cNvPr>
            <p:cNvSpPr/>
            <p:nvPr/>
          </p:nvSpPr>
          <p:spPr>
            <a:xfrm>
              <a:off x="7509753" y="1046635"/>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p>
          </p:txBody>
        </p:sp>
        <p:sp>
          <p:nvSpPr>
            <p:cNvPr id="36" name="Parallelogram 6">
              <a:extLst>
                <a:ext uri="{FF2B5EF4-FFF2-40B4-BE49-F238E27FC236}">
                  <a16:creationId xmlns:a16="http://schemas.microsoft.com/office/drawing/2014/main" id="{C5E53C73-C2D4-402D-1DC4-471C6B182956}"/>
                </a:ext>
              </a:extLst>
            </p:cNvPr>
            <p:cNvSpPr/>
            <p:nvPr/>
          </p:nvSpPr>
          <p:spPr>
            <a:xfrm flipH="1">
              <a:off x="7509753" y="2192341"/>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NL" dirty="0">
                <a:solidFill>
                  <a:schemeClr val="tx1"/>
                </a:solidFill>
                <a:latin typeface="Dreaming Outloud Pro" panose="03050502040302030504" pitchFamily="66" charset="77"/>
                <a:cs typeface="Dreaming Outloud Pro" panose="03050502040302030504" pitchFamily="66" charset="77"/>
              </a:endParaRPr>
            </a:p>
          </p:txBody>
        </p:sp>
        <p:sp>
          <p:nvSpPr>
            <p:cNvPr id="37" name="Parallelogram 7">
              <a:extLst>
                <a:ext uri="{FF2B5EF4-FFF2-40B4-BE49-F238E27FC236}">
                  <a16:creationId xmlns:a16="http://schemas.microsoft.com/office/drawing/2014/main" id="{C0F2928E-294C-4108-530D-659BBAD9E7FB}"/>
                </a:ext>
              </a:extLst>
            </p:cNvPr>
            <p:cNvSpPr/>
            <p:nvPr/>
          </p:nvSpPr>
          <p:spPr>
            <a:xfrm>
              <a:off x="7509753" y="3338047"/>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8" name="Parallelogram 9">
              <a:extLst>
                <a:ext uri="{FF2B5EF4-FFF2-40B4-BE49-F238E27FC236}">
                  <a16:creationId xmlns:a16="http://schemas.microsoft.com/office/drawing/2014/main" id="{2FD25786-32AB-4300-7DC2-264243467A73}"/>
                </a:ext>
              </a:extLst>
            </p:cNvPr>
            <p:cNvSpPr/>
            <p:nvPr/>
          </p:nvSpPr>
          <p:spPr>
            <a:xfrm rot="10800000" flipH="1">
              <a:off x="7509753" y="4483753"/>
              <a:ext cx="4376851" cy="1145706"/>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39" name="Graphic 38" descr="Hart met effen opvulling">
            <a:extLst>
              <a:ext uri="{FF2B5EF4-FFF2-40B4-BE49-F238E27FC236}">
                <a16:creationId xmlns:a16="http://schemas.microsoft.com/office/drawing/2014/main" id="{09DE573F-AC05-0529-7C20-4DA640C709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80162" y="3255875"/>
            <a:ext cx="370501" cy="370501"/>
          </a:xfrm>
          <a:prstGeom prst="rect">
            <a:avLst/>
          </a:prstGeom>
        </p:spPr>
      </p:pic>
      <p:sp>
        <p:nvSpPr>
          <p:cNvPr id="40" name="Tekstvak 39">
            <a:extLst>
              <a:ext uri="{FF2B5EF4-FFF2-40B4-BE49-F238E27FC236}">
                <a16:creationId xmlns:a16="http://schemas.microsoft.com/office/drawing/2014/main" id="{A814BBBA-7AF9-CCB9-36F0-E5E0B56FFCAE}"/>
              </a:ext>
            </a:extLst>
          </p:cNvPr>
          <p:cNvSpPr txBox="1"/>
          <p:nvPr/>
        </p:nvSpPr>
        <p:spPr>
          <a:xfrm>
            <a:off x="2059158" y="3138239"/>
            <a:ext cx="1962946" cy="595502"/>
          </a:xfrm>
          <a:prstGeom prst="rect">
            <a:avLst/>
          </a:prstGeom>
          <a:noFill/>
          <a:effectLst>
            <a:outerShdw sx="1000" sy="1000" algn="tl" rotWithShape="0">
              <a:schemeClr val="tx2"/>
            </a:outerShdw>
          </a:effectLst>
        </p:spPr>
        <p:txBody>
          <a:bodyPr wrap="none" lIns="360000" tIns="180000" rIns="360000" bIns="180000" rtlCol="0">
            <a:spAutoFit/>
          </a:bodyPr>
          <a:lstStyle/>
          <a:p>
            <a:pPr algn="ctr">
              <a:lnSpc>
                <a:spcPct val="150000"/>
              </a:lnSpc>
            </a:pPr>
            <a:r>
              <a:rPr lang="nl-NL" sz="1100" dirty="0">
                <a:latin typeface="Avenir Book" panose="02000503020000020003" pitchFamily="2" charset="0"/>
              </a:rPr>
              <a:t>ZORG EN WELZIJN</a:t>
            </a:r>
          </a:p>
        </p:txBody>
      </p:sp>
      <p:sp>
        <p:nvSpPr>
          <p:cNvPr id="41" name="Tekstvak 40">
            <a:extLst>
              <a:ext uri="{FF2B5EF4-FFF2-40B4-BE49-F238E27FC236}">
                <a16:creationId xmlns:a16="http://schemas.microsoft.com/office/drawing/2014/main" id="{D4364E85-F474-AC59-27A3-5DE80FBD8A65}"/>
              </a:ext>
            </a:extLst>
          </p:cNvPr>
          <p:cNvSpPr txBox="1"/>
          <p:nvPr/>
        </p:nvSpPr>
        <p:spPr>
          <a:xfrm>
            <a:off x="1604661" y="3609617"/>
            <a:ext cx="3033366" cy="489878"/>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900" dirty="0">
                <a:latin typeface="Avenir Book" panose="02000503020000020003" pitchFamily="2" charset="0"/>
              </a:rPr>
              <a:t>De overheid moet jongeren beter helpen bij mentale problemen, ook als dat meer belasting kost.</a:t>
            </a:r>
          </a:p>
        </p:txBody>
      </p:sp>
      <p:sp>
        <p:nvSpPr>
          <p:cNvPr id="43" name="Tekstvak 42">
            <a:extLst>
              <a:ext uri="{FF2B5EF4-FFF2-40B4-BE49-F238E27FC236}">
                <a16:creationId xmlns:a16="http://schemas.microsoft.com/office/drawing/2014/main" id="{95074564-3184-E359-FFF1-EE0DA4B61979}"/>
              </a:ext>
            </a:extLst>
          </p:cNvPr>
          <p:cNvSpPr txBox="1"/>
          <p:nvPr/>
        </p:nvSpPr>
        <p:spPr>
          <a:xfrm>
            <a:off x="813357" y="4667660"/>
            <a:ext cx="1543552" cy="461665"/>
          </a:xfrm>
          <a:prstGeom prst="rect">
            <a:avLst/>
          </a:prstGeom>
          <a:noFill/>
          <a:effectLst>
            <a:outerShdw sx="1000" sy="1000" algn="tl" rotWithShape="0">
              <a:schemeClr val="tx2"/>
            </a:outerShdw>
          </a:effectLst>
        </p:spPr>
        <p:txBody>
          <a:bodyPr wrap="square">
            <a:spAutoFit/>
          </a:bodyPr>
          <a:lstStyle/>
          <a:p>
            <a:pPr algn="ctr"/>
            <a:r>
              <a:rPr lang="nl-NL" sz="1200" i="1" dirty="0">
                <a:latin typeface="Dreaming Outloud Pro" panose="03050502040302030504" pitchFamily="66" charset="77"/>
                <a:cs typeface="Dreaming Outloud Pro" panose="03050502040302030504" pitchFamily="66" charset="77"/>
              </a:rPr>
              <a:t>Dat kost de economie te veel geld</a:t>
            </a:r>
          </a:p>
        </p:txBody>
      </p:sp>
      <p:sp>
        <p:nvSpPr>
          <p:cNvPr id="44" name="Tekstvak 43">
            <a:extLst>
              <a:ext uri="{FF2B5EF4-FFF2-40B4-BE49-F238E27FC236}">
                <a16:creationId xmlns:a16="http://schemas.microsoft.com/office/drawing/2014/main" id="{545F7456-A5DF-56C8-84A4-7484C9DDE2C0}"/>
              </a:ext>
            </a:extLst>
          </p:cNvPr>
          <p:cNvSpPr txBox="1"/>
          <p:nvPr/>
        </p:nvSpPr>
        <p:spPr>
          <a:xfrm>
            <a:off x="3477918" y="2572820"/>
            <a:ext cx="2063239" cy="461665"/>
          </a:xfrm>
          <a:prstGeom prst="rect">
            <a:avLst/>
          </a:prstGeom>
          <a:noFill/>
          <a:effectLst>
            <a:outerShdw sx="1000" sy="1000" algn="tl" rotWithShape="0">
              <a:schemeClr val="tx2"/>
            </a:outerShdw>
          </a:effectLst>
        </p:spPr>
        <p:txBody>
          <a:bodyPr wrap="square">
            <a:spAutoFit/>
          </a:bodyPr>
          <a:lstStyle/>
          <a:p>
            <a:pPr algn="ctr"/>
            <a:r>
              <a:rPr lang="nl-NL" sz="1200" i="1" dirty="0">
                <a:latin typeface="Dreaming Outloud Pro" panose="03050502040302030504" pitchFamily="66" charset="77"/>
                <a:cs typeface="Dreaming Outloud Pro" panose="03050502040302030504" pitchFamily="66" charset="77"/>
              </a:rPr>
              <a:t>Als we nu voor jongeren zorgen blijven ze gezonder</a:t>
            </a:r>
          </a:p>
        </p:txBody>
      </p:sp>
      <p:sp>
        <p:nvSpPr>
          <p:cNvPr id="47" name="Tekstvak 46">
            <a:extLst>
              <a:ext uri="{FF2B5EF4-FFF2-40B4-BE49-F238E27FC236}">
                <a16:creationId xmlns:a16="http://schemas.microsoft.com/office/drawing/2014/main" id="{19E4D7BA-889F-10F1-8086-C041238F48E8}"/>
              </a:ext>
            </a:extLst>
          </p:cNvPr>
          <p:cNvSpPr txBox="1"/>
          <p:nvPr/>
        </p:nvSpPr>
        <p:spPr>
          <a:xfrm rot="157942">
            <a:off x="869589" y="4519760"/>
            <a:ext cx="417851" cy="369332"/>
          </a:xfrm>
          <a:prstGeom prst="rect">
            <a:avLst/>
          </a:prstGeom>
          <a:noFill/>
          <a:effectLst>
            <a:outerShdw dist="1741" sx="1000" sy="1000" algn="tl" rotWithShape="0">
              <a:schemeClr val="tx2"/>
            </a:outerShdw>
          </a:effectLst>
        </p:spPr>
        <p:txBody>
          <a:bodyPr wrap="square">
            <a:spAutoFit/>
          </a:bodyPr>
          <a:lstStyle/>
          <a:p>
            <a:r>
              <a:rPr lang="nl-NL" dirty="0"/>
              <a:t>💰</a:t>
            </a:r>
          </a:p>
        </p:txBody>
      </p:sp>
      <p:sp>
        <p:nvSpPr>
          <p:cNvPr id="48" name="Tekstvak 47">
            <a:extLst>
              <a:ext uri="{FF2B5EF4-FFF2-40B4-BE49-F238E27FC236}">
                <a16:creationId xmlns:a16="http://schemas.microsoft.com/office/drawing/2014/main" id="{565D3BC8-8036-9535-741B-861998E40E77}"/>
              </a:ext>
            </a:extLst>
          </p:cNvPr>
          <p:cNvSpPr txBox="1"/>
          <p:nvPr/>
        </p:nvSpPr>
        <p:spPr>
          <a:xfrm rot="157942">
            <a:off x="3366876" y="2572714"/>
            <a:ext cx="583088" cy="369332"/>
          </a:xfrm>
          <a:prstGeom prst="rect">
            <a:avLst/>
          </a:prstGeom>
          <a:noFill/>
          <a:effectLst>
            <a:outerShdw sx="1000" sy="1000" algn="tl" rotWithShape="0">
              <a:schemeClr val="tx2"/>
            </a:outerShdw>
          </a:effectLst>
        </p:spPr>
        <p:txBody>
          <a:bodyPr wrap="square">
            <a:spAutoFit/>
          </a:bodyPr>
          <a:lstStyle/>
          <a:p>
            <a:r>
              <a:rPr lang="nl-NL" dirty="0"/>
              <a:t>❤️</a:t>
            </a:r>
          </a:p>
        </p:txBody>
      </p:sp>
    </p:spTree>
    <p:extLst>
      <p:ext uri="{BB962C8B-B14F-4D97-AF65-F5344CB8AC3E}">
        <p14:creationId xmlns:p14="http://schemas.microsoft.com/office/powerpoint/2010/main" val="23757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82EE5216-60F2-84AC-CDE0-DE9AB18BEB57}"/>
              </a:ext>
            </a:extLst>
          </p:cNvPr>
          <p:cNvSpPr txBox="1"/>
          <p:nvPr/>
        </p:nvSpPr>
        <p:spPr>
          <a:xfrm>
            <a:off x="3956538" y="3083649"/>
            <a:ext cx="4278923" cy="345351"/>
          </a:xfrm>
          <a:prstGeom prst="rect">
            <a:avLst/>
          </a:prstGeom>
          <a:noFill/>
        </p:spPr>
        <p:txBody>
          <a:bodyPr wrap="square" rtlCol="0">
            <a:spAutoFit/>
          </a:bodyPr>
          <a:lstStyle/>
          <a:p>
            <a:pPr algn="ctr">
              <a:lnSpc>
                <a:spcPct val="150000"/>
              </a:lnSpc>
            </a:pPr>
            <a:r>
              <a:rPr lang="nl-NL" sz="1200" b="1" dirty="0">
                <a:solidFill>
                  <a:srgbClr val="000000"/>
                </a:solidFill>
                <a:latin typeface="Avenir Book" panose="02000503020000020003" pitchFamily="2" charset="0"/>
                <a:ea typeface="Roboto Light" panose="02000000000000000000" pitchFamily="2" charset="0"/>
              </a:rPr>
              <a:t>Je kunt uitleggen hoe de democratie is ontstaan.</a:t>
            </a:r>
            <a:endParaRPr lang="en-NL" sz="1200" b="1" i="0" dirty="0">
              <a:solidFill>
                <a:srgbClr val="000000"/>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3861319036"/>
      </p:ext>
    </p:extLst>
  </p:cSld>
  <p:clrMapOvr>
    <a:masterClrMapping/>
  </p:clrMapOvr>
</p:sld>
</file>

<file path=ppt/theme/theme1.xml><?xml version="1.0" encoding="utf-8"?>
<a:theme xmlns:a="http://schemas.openxmlformats.org/drawingml/2006/main" name="7_Aangepast ontwerp">
  <a:themeElements>
    <a:clrScheme name="Custom 47">
      <a:dk1>
        <a:srgbClr val="000000"/>
      </a:dk1>
      <a:lt1>
        <a:srgbClr val="FFFFFF"/>
      </a:lt1>
      <a:dk2>
        <a:srgbClr val="000000"/>
      </a:dk2>
      <a:lt2>
        <a:srgbClr val="FFFFFF"/>
      </a:lt2>
      <a:accent1>
        <a:srgbClr val="FCC514"/>
      </a:accent1>
      <a:accent2>
        <a:srgbClr val="FCC514"/>
      </a:accent2>
      <a:accent3>
        <a:srgbClr val="E94291"/>
      </a:accent3>
      <a:accent4>
        <a:srgbClr val="E94291"/>
      </a:accent4>
      <a:accent5>
        <a:srgbClr val="6E8DC1"/>
      </a:accent5>
      <a:accent6>
        <a:srgbClr val="33539B"/>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F8DC3"/>
        </a:solidFill>
        <a:ln w="57150">
          <a:noFill/>
        </a:ln>
      </a:spPr>
      <a:bodyPr rtlCol="0" anchor="t"/>
      <a:lstStyle>
        <a:defPPr algn="l">
          <a:lnSpc>
            <a:spcPct val="150000"/>
          </a:lnSpc>
          <a:defRPr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txDef>
      <a:spPr>
        <a:solidFill>
          <a:schemeClr val="accent2"/>
        </a:solidFill>
        <a:effectLst>
          <a:outerShdw dist="71720" dir="2520000" algn="tl" rotWithShape="0">
            <a:schemeClr val="tx2"/>
          </a:outerShdw>
        </a:effectLst>
      </a:spPr>
      <a:bodyPr wrap="square" lIns="360000" tIns="180000" rIns="360000" bIns="180000" rtlCol="0">
        <a:spAutoFit/>
      </a:bodyPr>
      <a:lstStyle>
        <a:defPPr algn="l">
          <a:lnSpc>
            <a:spcPct val="150000"/>
          </a:lnSpc>
          <a:defRPr sz="1300" dirty="0" smtClean="0">
            <a:latin typeface="Avenir Book" panose="02000503020000020003" pitchFamily="2" charset="0"/>
          </a:defRPr>
        </a:defPPr>
      </a:lstStyle>
    </a:txDef>
  </a:objectDefaults>
  <a:extraClrSchemeLst/>
  <a:extLst>
    <a:ext uri="{05A4C25C-085E-4340-85A3-A5531E510DB2}">
      <thm15:themeFamily xmlns:thm15="http://schemas.microsoft.com/office/thememl/2012/main" name="MBO-BS-TH0" id="{84B753F3-8C72-2244-AF00-C2924442B617}" vid="{C2957EB9-C8A4-6440-8533-23EBA86367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37490</TotalTime>
  <Words>2409</Words>
  <Application>Microsoft Macintosh PowerPoint</Application>
  <PresentationFormat>Breedbeeld</PresentationFormat>
  <Paragraphs>406</Paragraphs>
  <Slides>31</Slides>
  <Notes>5</Notes>
  <HiddenSlides>0</HiddenSlides>
  <MMClips>0</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31</vt:i4>
      </vt:variant>
    </vt:vector>
  </HeadingPairs>
  <TitlesOfParts>
    <vt:vector size="44" baseType="lpstr">
      <vt:lpstr>Arial</vt:lpstr>
      <vt:lpstr>Avenir Black</vt:lpstr>
      <vt:lpstr>Avenir Book</vt:lpstr>
      <vt:lpstr>Avenir Light</vt:lpstr>
      <vt:lpstr>Calibri</vt:lpstr>
      <vt:lpstr>Courier New</vt:lpstr>
      <vt:lpstr>Dreaming Outloud Pro</vt:lpstr>
      <vt:lpstr>Geckoy</vt:lpstr>
      <vt:lpstr>Roboto Light</vt:lpstr>
      <vt:lpstr>Urbanist</vt:lpstr>
      <vt:lpstr>Urbanist Black</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Stijn Van Oers</dc:creator>
  <cp:lastModifiedBy>Leslab | Stijn Van Oers</cp:lastModifiedBy>
  <cp:revision>870</cp:revision>
  <dcterms:created xsi:type="dcterms:W3CDTF">2024-03-12T04:55:30Z</dcterms:created>
  <dcterms:modified xsi:type="dcterms:W3CDTF">2026-03-10T17:11:59Z</dcterms:modified>
</cp:coreProperties>
</file>