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15"/>
  </p:notesMasterIdLst>
  <p:sldIdLst>
    <p:sldId id="263" r:id="rId2"/>
    <p:sldId id="862" r:id="rId3"/>
    <p:sldId id="347" r:id="rId4"/>
    <p:sldId id="947" r:id="rId5"/>
    <p:sldId id="963" r:id="rId6"/>
    <p:sldId id="932" r:id="rId7"/>
    <p:sldId id="975" r:id="rId8"/>
    <p:sldId id="973" r:id="rId9"/>
    <p:sldId id="969" r:id="rId10"/>
    <p:sldId id="972" r:id="rId11"/>
    <p:sldId id="971" r:id="rId12"/>
    <p:sldId id="958" r:id="rId13"/>
    <p:sldId id="258"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78F460-DADF-38DE-EAFD-9F2A13A9D10F}" name="Leslab | Freddy" initials="" userId="S::Freddy@leslab.nl::302bb969-8a37-4314-991b-84817a075cf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gier van Essen" initials="RvE" lastIdx="1" clrIdx="0">
    <p:extLst>
      <p:ext uri="{19B8F6BF-5375-455C-9EA6-DF929625EA0E}">
        <p15:presenceInfo xmlns:p15="http://schemas.microsoft.com/office/powerpoint/2012/main" userId="S::info@leslab.nl::dc32881f-d086-45a1-8763-4c33a9560e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E4DAE"/>
    <a:srgbClr val="00767E"/>
    <a:srgbClr val="000000"/>
    <a:srgbClr val="5B611D"/>
    <a:srgbClr val="919D30"/>
    <a:srgbClr val="C8D43D"/>
    <a:srgbClr val="FCCA9F"/>
    <a:srgbClr val="F3037C"/>
    <a:srgbClr val="575756"/>
    <a:srgbClr val="08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99"/>
    <p:restoredTop sz="96327"/>
  </p:normalViewPr>
  <p:slideViewPr>
    <p:cSldViewPr snapToGrid="0" snapToObjects="1">
      <p:cViewPr>
        <p:scale>
          <a:sx n="132" d="100"/>
          <a:sy n="132" d="100"/>
        </p:scale>
        <p:origin x="1128" y="640"/>
      </p:cViewPr>
      <p:guideLst/>
    </p:cSldViewPr>
  </p:slid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2ABE0-5534-3A4B-8C93-A85C066866D3}" type="datetimeFigureOut">
              <a:rPr lang="en-NL" smtClean="0"/>
              <a:t>10/6/25</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19304-8BBA-054D-B4E0-3345772EDEE2}" type="slidenum">
              <a:rPr lang="en-NL" smtClean="0"/>
              <a:t>‹nr.›</a:t>
            </a:fld>
            <a:endParaRPr lang="en-NL"/>
          </a:p>
        </p:txBody>
      </p:sp>
    </p:spTree>
    <p:extLst>
      <p:ext uri="{BB962C8B-B14F-4D97-AF65-F5344CB8AC3E}">
        <p14:creationId xmlns:p14="http://schemas.microsoft.com/office/powerpoint/2010/main" val="120152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image" Target="../media/image19.emf"/><Relationship Id="rId1" Type="http://schemas.openxmlformats.org/officeDocument/2006/relationships/slideMaster" Target="../slideMasters/slideMaster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image" Target="../media/image19.emf"/><Relationship Id="rId1" Type="http://schemas.openxmlformats.org/officeDocument/2006/relationships/slideMaster" Target="../slideMasters/slideMaster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3.sv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1.png"/><Relationship Id="rId4" Type="http://schemas.openxmlformats.org/officeDocument/2006/relationships/image" Target="../media/image19.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2"/>
          <a:stretch>
            <a:fillRect/>
          </a:stretch>
        </p:blipFill>
        <p:spPr>
          <a:xfrm>
            <a:off x="2829591" y="1345967"/>
            <a:ext cx="6037847" cy="4116714"/>
          </a:xfrm>
          <a:prstGeom prst="rect">
            <a:avLst/>
          </a:prstGeom>
        </p:spPr>
      </p:pic>
      <p:pic>
        <p:nvPicPr>
          <p:cNvPr id="4" name="Afbeelding 10">
            <a:extLst>
              <a:ext uri="{FF2B5EF4-FFF2-40B4-BE49-F238E27FC236}">
                <a16:creationId xmlns:a16="http://schemas.microsoft.com/office/drawing/2014/main" id="{77F8AC21-CAE0-4D9C-109E-977D1C0E1FAC}"/>
              </a:ext>
            </a:extLst>
          </p:cNvPr>
          <p:cNvPicPr>
            <a:picLocks noChangeAspect="1"/>
          </p:cNvPicPr>
          <p:nvPr userDrawn="1"/>
        </p:nvPicPr>
        <p:blipFill>
          <a:blip r:embed="rId3"/>
          <a:srcRect/>
          <a:stretch/>
        </p:blipFill>
        <p:spPr>
          <a:xfrm>
            <a:off x="4266795" y="1745771"/>
            <a:ext cx="3366457" cy="3366457"/>
          </a:xfrm>
          <a:prstGeom prst="rect">
            <a:avLst/>
          </a:prstGeom>
        </p:spPr>
      </p:pic>
      <p:sp>
        <p:nvSpPr>
          <p:cNvPr id="2" name="Rectangle 11">
            <a:extLst>
              <a:ext uri="{FF2B5EF4-FFF2-40B4-BE49-F238E27FC236}">
                <a16:creationId xmlns:a16="http://schemas.microsoft.com/office/drawing/2014/main" id="{201FADEB-2EFE-CC1B-9AF8-4D1D42813808}"/>
              </a:ext>
            </a:extLst>
          </p:cNvPr>
          <p:cNvSpPr/>
          <p:nvPr userDrawn="1"/>
        </p:nvSpPr>
        <p:spPr>
          <a:xfrm rot="21318850">
            <a:off x="6386998" y="4884717"/>
            <a:ext cx="1488771" cy="614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u="sng" spc="300" baseline="30000" dirty="0">
                <a:solidFill>
                  <a:schemeClr val="tx1"/>
                </a:solidFill>
                <a:latin typeface="Calibri" panose="020F0502020204030204" pitchFamily="34" charset="0"/>
                <a:cs typeface="Calibri" panose="020F0502020204030204" pitchFamily="34" charset="0"/>
              </a:rPr>
              <a:t>TH</a:t>
            </a:r>
            <a:r>
              <a:rPr lang="en-GB" sz="3200" u="none" spc="300" baseline="30000" dirty="0">
                <a:solidFill>
                  <a:schemeClr val="tx1"/>
                </a:solidFill>
                <a:latin typeface="Calibri" panose="020F0502020204030204" pitchFamily="34" charset="0"/>
                <a:cs typeface="Calibri" panose="020F0502020204030204" pitchFamily="34" charset="0"/>
              </a:rPr>
              <a:t> </a:t>
            </a:r>
            <a:r>
              <a:rPr lang="en-GB" sz="3200" spc="300" dirty="0">
                <a:solidFill>
                  <a:schemeClr val="tx1"/>
                </a:solidFill>
                <a:latin typeface="Calibri" panose="020F0502020204030204" pitchFamily="34" charset="0"/>
                <a:cs typeface="Calibri" panose="020F0502020204030204" pitchFamily="34" charset="0"/>
              </a:rPr>
              <a:t>12</a:t>
            </a:r>
          </a:p>
        </p:txBody>
      </p:sp>
    </p:spTree>
    <p:extLst>
      <p:ext uri="{BB962C8B-B14F-4D97-AF65-F5344CB8AC3E}">
        <p14:creationId xmlns:p14="http://schemas.microsoft.com/office/powerpoint/2010/main" val="104350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ma titel">
    <p:spTree>
      <p:nvGrpSpPr>
        <p:cNvPr id="1" name=""/>
        <p:cNvGrpSpPr/>
        <p:nvPr/>
      </p:nvGrpSpPr>
      <p:grpSpPr>
        <a:xfrm>
          <a:off x="0" y="0"/>
          <a:ext cx="0" cy="0"/>
          <a:chOff x="0" y="0"/>
          <a:chExt cx="0" cy="0"/>
        </a:xfrm>
      </p:grpSpPr>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2"/>
          <a:stretch>
            <a:fillRect/>
          </a:stretch>
        </p:blipFill>
        <p:spPr>
          <a:xfrm>
            <a:off x="2829591" y="1345967"/>
            <a:ext cx="6037847" cy="4116714"/>
          </a:xfrm>
          <a:prstGeom prst="rect">
            <a:avLst/>
          </a:prstGeom>
        </p:spPr>
      </p:pic>
      <p:sp>
        <p:nvSpPr>
          <p:cNvPr id="8" name="Tekstvak 6">
            <a:extLst>
              <a:ext uri="{FF2B5EF4-FFF2-40B4-BE49-F238E27FC236}">
                <a16:creationId xmlns:a16="http://schemas.microsoft.com/office/drawing/2014/main" id="{649607D8-A659-03E8-9EB6-2BEB8BBA95CD}"/>
              </a:ext>
            </a:extLst>
          </p:cNvPr>
          <p:cNvSpPr txBox="1"/>
          <p:nvPr userDrawn="1"/>
        </p:nvSpPr>
        <p:spPr>
          <a:xfrm>
            <a:off x="3619664" y="2671329"/>
            <a:ext cx="4457700" cy="792781"/>
          </a:xfrm>
          <a:prstGeom prst="rect">
            <a:avLst/>
          </a:prstGeom>
          <a:noFill/>
        </p:spPr>
        <p:txBody>
          <a:bodyPr wrap="square">
            <a:spAutoFit/>
          </a:bodyPr>
          <a:lstStyle/>
          <a:p>
            <a:pPr algn="ctr">
              <a:lnSpc>
                <a:spcPct val="150000"/>
              </a:lnSpc>
            </a:pPr>
            <a:r>
              <a:rPr lang="nl-NL" sz="1600" b="1" dirty="0">
                <a:solidFill>
                  <a:schemeClr val="bg1"/>
                </a:solidFill>
                <a:latin typeface="Calibri" panose="020F0502020204030204" pitchFamily="34" charset="0"/>
                <a:cs typeface="Calibri" panose="020F0502020204030204" pitchFamily="34" charset="0"/>
              </a:rPr>
              <a:t>Inleidingstekst thema</a:t>
            </a:r>
          </a:p>
          <a:p>
            <a:pPr algn="ctr">
              <a:lnSpc>
                <a:spcPct val="150000"/>
              </a:lnSpc>
            </a:pPr>
            <a:r>
              <a:rPr lang="nl-NL" sz="1600" dirty="0">
                <a:solidFill>
                  <a:schemeClr val="bg1"/>
                </a:solidFill>
                <a:latin typeface="+mj-lt"/>
                <a:cs typeface="Arial" panose="020B0604020202020204" pitchFamily="34" charset="0"/>
              </a:rPr>
              <a:t>Extra uitleg</a:t>
            </a:r>
          </a:p>
        </p:txBody>
      </p:sp>
      <p:pic>
        <p:nvPicPr>
          <p:cNvPr id="3" name="Afbeelding 10">
            <a:extLst>
              <a:ext uri="{FF2B5EF4-FFF2-40B4-BE49-F238E27FC236}">
                <a16:creationId xmlns:a16="http://schemas.microsoft.com/office/drawing/2014/main" id="{2D79A4B3-CFB9-A7AB-C6A7-35E0764E7DB1}"/>
              </a:ext>
            </a:extLst>
          </p:cNvPr>
          <p:cNvPicPr>
            <a:picLocks noChangeAspect="1"/>
          </p:cNvPicPr>
          <p:nvPr userDrawn="1"/>
        </p:nvPicPr>
        <p:blipFill>
          <a:blip r:embed="rId3"/>
          <a:srcRect/>
          <a:stretch/>
        </p:blipFill>
        <p:spPr>
          <a:xfrm>
            <a:off x="4978007" y="1521534"/>
            <a:ext cx="1641946" cy="953388"/>
          </a:xfrm>
          <a:prstGeom prst="rect">
            <a:avLst/>
          </a:prstGeom>
        </p:spPr>
      </p:pic>
      <p:sp>
        <p:nvSpPr>
          <p:cNvPr id="6" name="Tekstvak 5">
            <a:extLst>
              <a:ext uri="{FF2B5EF4-FFF2-40B4-BE49-F238E27FC236}">
                <a16:creationId xmlns:a16="http://schemas.microsoft.com/office/drawing/2014/main" id="{B7E42DC2-C9A5-798B-E4C2-2C0D4031E73C}"/>
              </a:ext>
            </a:extLst>
          </p:cNvPr>
          <p:cNvSpPr txBox="1"/>
          <p:nvPr userDrawn="1"/>
        </p:nvSpPr>
        <p:spPr>
          <a:xfrm>
            <a:off x="4061707" y="2765108"/>
            <a:ext cx="3573613" cy="1900841"/>
          </a:xfrm>
          <a:prstGeom prst="rect">
            <a:avLst/>
          </a:prstGeom>
          <a:noFill/>
        </p:spPr>
        <p:txBody>
          <a:bodyPr wrap="square" rtlCol="0">
            <a:spAutoFit/>
          </a:bodyPr>
          <a:lstStyle/>
          <a:p>
            <a:pPr algn="ctr">
              <a:lnSpc>
                <a:spcPct val="150000"/>
              </a:lnSpc>
            </a:pPr>
            <a:r>
              <a:rPr lang="nl-NL" sz="1600" b="1" dirty="0">
                <a:solidFill>
                  <a:schemeClr val="accent3"/>
                </a:solidFill>
              </a:rPr>
              <a:t>Politiek is niet saai! Het gaat over dingen die jou raken, zoals keuzes en problemen in de wereld. </a:t>
            </a:r>
          </a:p>
          <a:p>
            <a:pPr algn="ctr">
              <a:lnSpc>
                <a:spcPct val="150000"/>
              </a:lnSpc>
            </a:pPr>
            <a:r>
              <a:rPr lang="nl-NL" sz="1600" dirty="0">
                <a:solidFill>
                  <a:schemeClr val="accent3"/>
                </a:solidFill>
              </a:rPr>
              <a:t>Jouw mening is belangrijk, dus praat mee, stem, en grijp de macht! </a:t>
            </a:r>
          </a:p>
        </p:txBody>
      </p:sp>
    </p:spTree>
    <p:extLst>
      <p:ext uri="{BB962C8B-B14F-4D97-AF65-F5344CB8AC3E}">
        <p14:creationId xmlns:p14="http://schemas.microsoft.com/office/powerpoint/2010/main" val="277542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ema lesoverzicht, les 1">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A47339F-22F2-552E-A67E-2AB893D9E31A}"/>
              </a:ext>
            </a:extLst>
          </p:cNvPr>
          <p:cNvPicPr>
            <a:picLocks noChangeAspect="1"/>
          </p:cNvPicPr>
          <p:nvPr userDrawn="1"/>
        </p:nvPicPr>
        <p:blipFill rotWithShape="1">
          <a:blip r:embed="rId2"/>
          <a:srcRect b="29687"/>
          <a:stretch/>
        </p:blipFill>
        <p:spPr>
          <a:xfrm>
            <a:off x="0" y="1"/>
            <a:ext cx="12191999" cy="6858000"/>
          </a:xfrm>
          <a:prstGeom prst="rect">
            <a:avLst/>
          </a:prstGeom>
        </p:spPr>
      </p:pic>
      <p:grpSp>
        <p:nvGrpSpPr>
          <p:cNvPr id="28" name="グループ化 4">
            <a:extLst>
              <a:ext uri="{FF2B5EF4-FFF2-40B4-BE49-F238E27FC236}">
                <a16:creationId xmlns:a16="http://schemas.microsoft.com/office/drawing/2014/main" id="{74184E5F-C477-39B9-6211-A366C7252905}"/>
              </a:ext>
            </a:extLst>
          </p:cNvPr>
          <p:cNvGrpSpPr/>
          <p:nvPr userDrawn="1"/>
        </p:nvGrpSpPr>
        <p:grpSpPr>
          <a:xfrm>
            <a:off x="-250854" y="1108799"/>
            <a:ext cx="12442855" cy="1969598"/>
            <a:chOff x="1931723" y="2982872"/>
            <a:chExt cx="14849469" cy="2475754"/>
          </a:xfrm>
        </p:grpSpPr>
        <p:sp>
          <p:nvSpPr>
            <p:cNvPr id="29" name="正方形/長方形 24">
              <a:extLst>
                <a:ext uri="{FF2B5EF4-FFF2-40B4-BE49-F238E27FC236}">
                  <a16:creationId xmlns:a16="http://schemas.microsoft.com/office/drawing/2014/main" id="{670F0894-F061-789A-D7F6-61D54B6557BF}"/>
                </a:ext>
              </a:extLst>
            </p:cNvPr>
            <p:cNvSpPr/>
            <p:nvPr userDrawn="1"/>
          </p:nvSpPr>
          <p:spPr>
            <a:xfrm>
              <a:off x="10548746" y="2982873"/>
              <a:ext cx="6232446"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0" name="正方形/長方形 4">
              <a:extLst>
                <a:ext uri="{FF2B5EF4-FFF2-40B4-BE49-F238E27FC236}">
                  <a16:creationId xmlns:a16="http://schemas.microsoft.com/office/drawing/2014/main" id="{CF1E1D33-637D-C6F3-6D2A-718111A3923D}"/>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1" name="正方形/長方形 24">
              <a:extLst>
                <a:ext uri="{FF2B5EF4-FFF2-40B4-BE49-F238E27FC236}">
                  <a16:creationId xmlns:a16="http://schemas.microsoft.com/office/drawing/2014/main" id="{8AB9D282-C0BD-739A-5E7D-D86B5E917D50}"/>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2" name="グループ化 5">
            <a:extLst>
              <a:ext uri="{FF2B5EF4-FFF2-40B4-BE49-F238E27FC236}">
                <a16:creationId xmlns:a16="http://schemas.microsoft.com/office/drawing/2014/main" id="{2789EA1A-B13C-720D-9B3A-4F212F62AC51}"/>
              </a:ext>
            </a:extLst>
          </p:cNvPr>
          <p:cNvGrpSpPr/>
          <p:nvPr userDrawn="1"/>
        </p:nvGrpSpPr>
        <p:grpSpPr>
          <a:xfrm>
            <a:off x="-445063" y="2237075"/>
            <a:ext cx="12637063" cy="1059912"/>
            <a:chOff x="1707527" y="4364334"/>
            <a:chExt cx="15077831" cy="1332291"/>
          </a:xfrm>
        </p:grpSpPr>
        <p:sp>
          <p:nvSpPr>
            <p:cNvPr id="33" name="正方形/長方形 23">
              <a:extLst>
                <a:ext uri="{FF2B5EF4-FFF2-40B4-BE49-F238E27FC236}">
                  <a16:creationId xmlns:a16="http://schemas.microsoft.com/office/drawing/2014/main" id="{50EA2547-D4E3-81B4-08CB-3471BB5F1FDB}"/>
                </a:ext>
              </a:extLst>
            </p:cNvPr>
            <p:cNvSpPr/>
            <p:nvPr userDrawn="1"/>
          </p:nvSpPr>
          <p:spPr>
            <a:xfrm>
              <a:off x="10548745" y="4364334"/>
              <a:ext cx="6236613" cy="1332288"/>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4" name="正方形/長方形 25">
              <a:extLst>
                <a:ext uri="{FF2B5EF4-FFF2-40B4-BE49-F238E27FC236}">
                  <a16:creationId xmlns:a16="http://schemas.microsoft.com/office/drawing/2014/main" id="{E697A7CF-6FB7-BADB-CF73-823E0224B562}"/>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5" name="直角三角形 31">
              <a:extLst>
                <a:ext uri="{FF2B5EF4-FFF2-40B4-BE49-F238E27FC236}">
                  <a16:creationId xmlns:a16="http://schemas.microsoft.com/office/drawing/2014/main" id="{FD4BC0F5-89AF-2EA6-C0A8-E37D50FB5E18}"/>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6" name="グループ化 36">
            <a:extLst>
              <a:ext uri="{FF2B5EF4-FFF2-40B4-BE49-F238E27FC236}">
                <a16:creationId xmlns:a16="http://schemas.microsoft.com/office/drawing/2014/main" id="{569B6FCC-21EF-3BC0-15F8-31068FB07FC5}"/>
              </a:ext>
            </a:extLst>
          </p:cNvPr>
          <p:cNvGrpSpPr/>
          <p:nvPr userDrawn="1"/>
        </p:nvGrpSpPr>
        <p:grpSpPr>
          <a:xfrm>
            <a:off x="-250854" y="3595724"/>
            <a:ext cx="12442855" cy="1969600"/>
            <a:chOff x="1935559" y="5984782"/>
            <a:chExt cx="14849468" cy="2475756"/>
          </a:xfrm>
          <a:solidFill>
            <a:srgbClr val="F3047C"/>
          </a:solidFill>
        </p:grpSpPr>
        <p:sp>
          <p:nvSpPr>
            <p:cNvPr id="37" name="正方形/長方形 30">
              <a:extLst>
                <a:ext uri="{FF2B5EF4-FFF2-40B4-BE49-F238E27FC236}">
                  <a16:creationId xmlns:a16="http://schemas.microsoft.com/office/drawing/2014/main" id="{658EEE8B-C0C1-8925-E166-3A847DB9B04A}"/>
                </a:ext>
              </a:extLst>
            </p:cNvPr>
            <p:cNvSpPr/>
            <p:nvPr userDrawn="1"/>
          </p:nvSpPr>
          <p:spPr>
            <a:xfrm flipV="1">
              <a:off x="10548746" y="7128247"/>
              <a:ext cx="6236281"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8" name="正方形/長方形 4">
              <a:extLst>
                <a:ext uri="{FF2B5EF4-FFF2-40B4-BE49-F238E27FC236}">
                  <a16:creationId xmlns:a16="http://schemas.microsoft.com/office/drawing/2014/main" id="{4E57DB68-A83E-B203-645C-0C8C050907F7}"/>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9" name="正方形/長方形 24">
              <a:extLst>
                <a:ext uri="{FF2B5EF4-FFF2-40B4-BE49-F238E27FC236}">
                  <a16:creationId xmlns:a16="http://schemas.microsoft.com/office/drawing/2014/main" id="{5CF6D3E6-BE11-BCDC-E4EA-CC169951FEA2}"/>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40" name="グループ化 35">
            <a:extLst>
              <a:ext uri="{FF2B5EF4-FFF2-40B4-BE49-F238E27FC236}">
                <a16:creationId xmlns:a16="http://schemas.microsoft.com/office/drawing/2014/main" id="{C7AB5BC5-A223-CB7B-E530-CB30A785CFAE}"/>
              </a:ext>
            </a:extLst>
          </p:cNvPr>
          <p:cNvGrpSpPr/>
          <p:nvPr userDrawn="1"/>
        </p:nvGrpSpPr>
        <p:grpSpPr>
          <a:xfrm>
            <a:off x="-445065" y="3362940"/>
            <a:ext cx="12637064" cy="1059909"/>
            <a:chOff x="1707525" y="5746785"/>
            <a:chExt cx="15077839" cy="1332289"/>
          </a:xfrm>
        </p:grpSpPr>
        <p:sp>
          <p:nvSpPr>
            <p:cNvPr id="41" name="正方形/長方形 29">
              <a:extLst>
                <a:ext uri="{FF2B5EF4-FFF2-40B4-BE49-F238E27FC236}">
                  <a16:creationId xmlns:a16="http://schemas.microsoft.com/office/drawing/2014/main" id="{17F06DEB-4679-2FEB-7E20-8C6173DEDC02}"/>
                </a:ext>
              </a:extLst>
            </p:cNvPr>
            <p:cNvSpPr/>
            <p:nvPr userDrawn="1"/>
          </p:nvSpPr>
          <p:spPr>
            <a:xfrm flipV="1">
              <a:off x="10548744" y="5746785"/>
              <a:ext cx="623662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2" name="正方形/長方形 25">
              <a:extLst>
                <a:ext uri="{FF2B5EF4-FFF2-40B4-BE49-F238E27FC236}">
                  <a16:creationId xmlns:a16="http://schemas.microsoft.com/office/drawing/2014/main" id="{85CC4EDB-9C73-ADED-ED1C-9020490E6989}"/>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3" name="直角三角形 31">
              <a:extLst>
                <a:ext uri="{FF2B5EF4-FFF2-40B4-BE49-F238E27FC236}">
                  <a16:creationId xmlns:a16="http://schemas.microsoft.com/office/drawing/2014/main" id="{3C065BE5-C6B7-7DD5-07A2-2E9398261590}"/>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44" name="テキスト プレースホルダー 5">
            <a:extLst>
              <a:ext uri="{FF2B5EF4-FFF2-40B4-BE49-F238E27FC236}">
                <a16:creationId xmlns:a16="http://schemas.microsoft.com/office/drawing/2014/main" id="{0D49F2BC-B7B7-FD4F-324A-5A0F6C8C348D}"/>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06.</a:t>
            </a:r>
            <a:r>
              <a:rPr kumimoji="1" lang="en-US" altLang="ja-JP" dirty="0">
                <a:solidFill>
                  <a:schemeClr val="accent3"/>
                </a:solidFill>
                <a:latin typeface="Calibri" panose="020F0502020204030204" pitchFamily="34" charset="0"/>
                <a:cs typeface="Calibri" panose="020F0502020204030204" pitchFamily="34" charset="0"/>
              </a:rPr>
              <a:t>1</a:t>
            </a:r>
            <a:r>
              <a:rPr kumimoji="1" lang="en-US" altLang="ja-JP" dirty="0">
                <a:solidFill>
                  <a:schemeClr val="accent3"/>
                </a:solidFill>
                <a:latin typeface="Courier New" panose="02070309020205020404" pitchFamily="49" charset="0"/>
                <a:cs typeface="Courier New" panose="02070309020205020404" pitchFamily="49" charset="0"/>
              </a:rPr>
              <a:t> </a:t>
            </a:r>
            <a:r>
              <a:rPr kumimoji="1" lang="en-US" altLang="ja-JP" sz="2000" dirty="0">
                <a:solidFill>
                  <a:schemeClr val="accent3"/>
                </a:solidFill>
                <a:latin typeface="Courier New" panose="02070309020205020404" pitchFamily="49" charset="0"/>
                <a:cs typeface="Courier New" panose="02070309020205020404" pitchFamily="49" charset="0"/>
              </a:rPr>
              <a:t>GASTLES:</a:t>
            </a:r>
            <a:r>
              <a:rPr kumimoji="1" lang="en-US" altLang="ja-JP" sz="2000" baseline="0" dirty="0">
                <a:solidFill>
                  <a:schemeClr val="accent3"/>
                </a:solidFill>
                <a:latin typeface="Courier New" panose="02070309020205020404" pitchFamily="49" charset="0"/>
                <a:cs typeface="Courier New" panose="02070309020205020404" pitchFamily="49" charset="0"/>
              </a:rPr>
              <a:t> GRIJP DE MACHT!</a:t>
            </a:r>
            <a:endParaRPr kumimoji="1" lang="ja-JP" altLang="en-US" sz="2000" dirty="0">
              <a:solidFill>
                <a:schemeClr val="accent3"/>
              </a:solidFill>
              <a:latin typeface="Courier New" panose="02070309020205020404" pitchFamily="49" charset="0"/>
              <a:cs typeface="Courier New" panose="02070309020205020404" pitchFamily="49" charset="0"/>
            </a:endParaRPr>
          </a:p>
        </p:txBody>
      </p:sp>
      <p:sp>
        <p:nvSpPr>
          <p:cNvPr id="45" name="テキスト プレースホルダー 5">
            <a:extLst>
              <a:ext uri="{FF2B5EF4-FFF2-40B4-BE49-F238E27FC236}">
                <a16:creationId xmlns:a16="http://schemas.microsoft.com/office/drawing/2014/main" id="{D6E48EB6-43C3-C883-85D0-8E2748770B87}"/>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2</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6" name="テキスト プレースホルダー 5">
            <a:extLst>
              <a:ext uri="{FF2B5EF4-FFF2-40B4-BE49-F238E27FC236}">
                <a16:creationId xmlns:a16="http://schemas.microsoft.com/office/drawing/2014/main" id="{D84E4E35-582A-F9A3-585E-4280D7188328}"/>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3</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7" name="テキスト プレースホルダー 5">
            <a:extLst>
              <a:ext uri="{FF2B5EF4-FFF2-40B4-BE49-F238E27FC236}">
                <a16:creationId xmlns:a16="http://schemas.microsoft.com/office/drawing/2014/main" id="{7019E1A8-46BB-EB79-ADFF-32B8F129FA9F}"/>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4</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 name="Rectangle 11">
            <a:extLst>
              <a:ext uri="{FF2B5EF4-FFF2-40B4-BE49-F238E27FC236}">
                <a16:creationId xmlns:a16="http://schemas.microsoft.com/office/drawing/2014/main" id="{D7B94C4F-B67C-39E3-B687-7145014D549D}"/>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a:t>
            </a:r>
            <a:r>
              <a:rPr lang="en-GB" sz="1600" spc="300" baseline="30000" dirty="0">
                <a:solidFill>
                  <a:schemeClr val="accent3"/>
                </a:solidFill>
                <a:latin typeface="Calibri" panose="020F0502020204030204" pitchFamily="34" charset="0"/>
                <a:cs typeface="Calibri" panose="020F0502020204030204" pitchFamily="34" charset="0"/>
              </a:rPr>
              <a:t>.1</a:t>
            </a:r>
            <a:r>
              <a:rPr lang="en-GB" sz="1600" spc="300" dirty="0">
                <a:solidFill>
                  <a:schemeClr val="accent3"/>
                </a:solidFill>
                <a:latin typeface="Calibri" panose="020F0502020204030204" pitchFamily="34" charset="0"/>
                <a:cs typeface="Calibri" panose="020F0502020204030204" pitchFamily="34" charset="0"/>
              </a:rPr>
              <a:t> </a:t>
            </a:r>
          </a:p>
        </p:txBody>
      </p:sp>
      <p:sp>
        <p:nvSpPr>
          <p:cNvPr id="4" name="Rectangle 11">
            <a:extLst>
              <a:ext uri="{FF2B5EF4-FFF2-40B4-BE49-F238E27FC236}">
                <a16:creationId xmlns:a16="http://schemas.microsoft.com/office/drawing/2014/main" id="{E7B98E2A-C65E-13A9-EC46-C194C81CC829}"/>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u="sng" spc="300" baseline="30000" dirty="0">
                <a:solidFill>
                  <a:schemeClr val="tx1"/>
                </a:solidFill>
                <a:latin typeface="Calibri" panose="020F0502020204030204" pitchFamily="34" charset="0"/>
                <a:cs typeface="Calibri" panose="020F0502020204030204" pitchFamily="34" charset="0"/>
              </a:rPr>
              <a:t>TH</a:t>
            </a:r>
            <a:r>
              <a:rPr lang="en-GB" sz="1600" spc="300" baseline="30000" dirty="0">
                <a:solidFill>
                  <a:schemeClr val="tx1"/>
                </a:solidFill>
                <a:latin typeface="Calibri" panose="020F0502020204030204" pitchFamily="34" charset="0"/>
                <a:cs typeface="Calibri" panose="020F0502020204030204" pitchFamily="34" charset="0"/>
              </a:rPr>
              <a:t> </a:t>
            </a:r>
            <a:r>
              <a:rPr lang="en-GB" sz="1600" spc="300" dirty="0">
                <a:solidFill>
                  <a:schemeClr val="tx1"/>
                </a:solidFill>
                <a:latin typeface="Calibri" panose="020F0502020204030204" pitchFamily="34" charset="0"/>
                <a:cs typeface="Calibri" panose="020F0502020204030204" pitchFamily="34" charset="0"/>
              </a:rPr>
              <a:t>12</a:t>
            </a:r>
            <a:r>
              <a:rPr lang="en-GB" sz="1600" spc="300" baseline="30000" dirty="0">
                <a:solidFill>
                  <a:schemeClr val="tx1"/>
                </a:solidFill>
                <a:latin typeface="Calibri" panose="020F0502020204030204" pitchFamily="34" charset="0"/>
                <a:cs typeface="Calibri" panose="020F0502020204030204" pitchFamily="34" charset="0"/>
              </a:rPr>
              <a:t>.1</a:t>
            </a:r>
            <a:r>
              <a:rPr lang="en-GB" sz="1600" spc="300" dirty="0">
                <a:solidFill>
                  <a:schemeClr val="tx1"/>
                </a:solidFill>
                <a:latin typeface="Calibri" panose="020F0502020204030204" pitchFamily="34" charset="0"/>
                <a:cs typeface="Calibri" panose="020F0502020204030204" pitchFamily="34" charset="0"/>
              </a:rPr>
              <a:t> </a:t>
            </a:r>
          </a:p>
        </p:txBody>
      </p:sp>
      <p:pic>
        <p:nvPicPr>
          <p:cNvPr id="5" name="Picture 53">
            <a:extLst>
              <a:ext uri="{FF2B5EF4-FFF2-40B4-BE49-F238E27FC236}">
                <a16:creationId xmlns:a16="http://schemas.microsoft.com/office/drawing/2014/main" id="{DA62F0D4-9D0A-4711-3D49-2D50852BF1F8}"/>
              </a:ext>
            </a:extLst>
          </p:cNvPr>
          <p:cNvPicPr>
            <a:picLocks noChangeAspect="1"/>
          </p:cNvPicPr>
          <p:nvPr userDrawn="1"/>
        </p:nvPicPr>
        <p:blipFill>
          <a:blip r:embed="rId3" cstate="print">
            <a:extLst>
              <a:ext uri="{28A0092B-C50C-407E-A947-70E740481C1C}">
                <a14:useLocalDpi xmlns:a14="http://schemas.microsoft.com/office/drawing/2010/main"/>
              </a:ext>
            </a:extLst>
          </a:blip>
          <a:srcRect l="11499" t="23445" r="17360" b="10252"/>
          <a:stretch/>
        </p:blipFill>
        <p:spPr>
          <a:xfrm>
            <a:off x="-2666198" y="1652978"/>
            <a:ext cx="7761924" cy="7234297"/>
          </a:xfrm>
          <a:prstGeom prst="rect">
            <a:avLst/>
          </a:prstGeom>
        </p:spPr>
      </p:pic>
      <p:pic>
        <p:nvPicPr>
          <p:cNvPr id="6" name="Picture 54">
            <a:extLst>
              <a:ext uri="{FF2B5EF4-FFF2-40B4-BE49-F238E27FC236}">
                <a16:creationId xmlns:a16="http://schemas.microsoft.com/office/drawing/2014/main" id="{6ADBC157-B02D-1A47-06E3-5690BD27FA87}"/>
              </a:ext>
            </a:extLst>
          </p:cNvPr>
          <p:cNvPicPr>
            <a:picLocks noChangeAspect="1"/>
          </p:cNvPicPr>
          <p:nvPr userDrawn="1"/>
        </p:nvPicPr>
        <p:blipFill>
          <a:blip r:embed="rId4"/>
          <a:srcRect/>
          <a:stretch/>
        </p:blipFill>
        <p:spPr>
          <a:xfrm>
            <a:off x="812371" y="2265909"/>
            <a:ext cx="2629128" cy="1905949"/>
          </a:xfrm>
          <a:prstGeom prst="rect">
            <a:avLst/>
          </a:prstGeom>
        </p:spPr>
      </p:pic>
    </p:spTree>
    <p:extLst>
      <p:ext uri="{BB962C8B-B14F-4D97-AF65-F5344CB8AC3E}">
        <p14:creationId xmlns:p14="http://schemas.microsoft.com/office/powerpoint/2010/main" val="345398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44">
                                            <p:txEl>
                                              <p:pRg st="0" end="0"/>
                                            </p:txEl>
                                          </p:spTgt>
                                        </p:tgtEl>
                                        <p:attrNameLst>
                                          <p:attrName>style.visibility</p:attrName>
                                        </p:attrNameLst>
                                      </p:cBhvr>
                                      <p:to>
                                        <p:strVal val="visible"/>
                                      </p:to>
                                    </p:set>
                                    <p:animEffect transition="in" filter="wipe(left)">
                                      <p:cBhvr>
                                        <p:cTn id="10" dur="500"/>
                                        <p:tgtEl>
                                          <p:spTgt spid="44">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1000"/>
                                        <p:tgtEl>
                                          <p:spTgt spid="32"/>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45">
                                            <p:txEl>
                                              <p:pRg st="0" end="0"/>
                                            </p:txEl>
                                          </p:spTgt>
                                        </p:tgtEl>
                                        <p:attrNameLst>
                                          <p:attrName>style.visibility</p:attrName>
                                        </p:attrNameLst>
                                      </p:cBhvr>
                                      <p:to>
                                        <p:strVal val="visible"/>
                                      </p:to>
                                    </p:set>
                                    <p:animEffect transition="in" filter="wipe(left)">
                                      <p:cBhvr>
                                        <p:cTn id="17" dur="500"/>
                                        <p:tgtEl>
                                          <p:spTgt spid="45">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left)">
                                      <p:cBhvr>
                                        <p:cTn id="21" dur="1000"/>
                                        <p:tgtEl>
                                          <p:spTgt spid="40"/>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46">
                                            <p:txEl>
                                              <p:pRg st="0" end="0"/>
                                            </p:txEl>
                                          </p:spTgt>
                                        </p:tgtEl>
                                        <p:attrNameLst>
                                          <p:attrName>style.visibility</p:attrName>
                                        </p:attrNameLst>
                                      </p:cBhvr>
                                      <p:to>
                                        <p:strVal val="visible"/>
                                      </p:to>
                                    </p:set>
                                    <p:animEffect transition="in" filter="wipe(left)">
                                      <p:cBhvr>
                                        <p:cTn id="24" dur="500"/>
                                        <p:tgtEl>
                                          <p:spTgt spid="46">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1000"/>
                                        <p:tgtEl>
                                          <p:spTgt spid="36"/>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47">
                                            <p:txEl>
                                              <p:pRg st="0" end="0"/>
                                            </p:txEl>
                                          </p:spTgt>
                                        </p:tgtEl>
                                        <p:attrNameLst>
                                          <p:attrName>style.visibility</p:attrName>
                                        </p:attrNameLst>
                                      </p:cBhvr>
                                      <p:to>
                                        <p:strVal val="visible"/>
                                      </p:to>
                                    </p:set>
                                    <p:animEffect transition="in" filter="wipe(left)">
                                      <p:cBhvr>
                                        <p:cTn id="31"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tmplLst>
          <p:tmpl lvl="1">
            <p:tnLst>
              <p:par>
                <p:cTn presetID="22" presetClass="entr" presetSubtype="8" fill="hold" nodeType="withEffect">
                  <p:stCondLst>
                    <p:cond delay="500"/>
                  </p:stCondLst>
                  <p:childTnLst>
                    <p:set>
                      <p:cBhvr>
                        <p:cTn dur="1" fill="hold">
                          <p:stCondLst>
                            <p:cond delay="0"/>
                          </p:stCondLst>
                        </p:cTn>
                        <p:tgtEl>
                          <p:spTgt spid="44"/>
                        </p:tgtEl>
                        <p:attrNameLst>
                          <p:attrName>style.visibility</p:attrName>
                        </p:attrNameLst>
                      </p:cBhvr>
                      <p:to>
                        <p:strVal val="visible"/>
                      </p:to>
                    </p:set>
                    <p:animEffect transition="in" filter="wipe(left)">
                      <p:cBhvr>
                        <p:cTn dur="500"/>
                        <p:tgtEl>
                          <p:spTgt spid="44"/>
                        </p:tgtEl>
                      </p:cBhvr>
                    </p:animEffect>
                  </p:childTnLst>
                </p:cTn>
              </p:par>
            </p:tnLst>
          </p:tmpl>
        </p:tmplLst>
      </p:bldP>
      <p:bldP spid="45" grpId="0" build="p">
        <p:tmplLst>
          <p:tmpl lvl="1">
            <p:tnLst>
              <p:par>
                <p:cTn presetID="22" presetClass="entr" presetSubtype="8" fill="hold" nodeType="withEffect">
                  <p:stCondLst>
                    <p:cond delay="500"/>
                  </p:stCondLst>
                  <p:childTnLst>
                    <p:set>
                      <p:cBhvr>
                        <p:cTn dur="1" fill="hold">
                          <p:stCondLst>
                            <p:cond delay="0"/>
                          </p:stCondLst>
                        </p:cTn>
                        <p:tgtEl>
                          <p:spTgt spid="45"/>
                        </p:tgtEl>
                        <p:attrNameLst>
                          <p:attrName>style.visibility</p:attrName>
                        </p:attrNameLst>
                      </p:cBhvr>
                      <p:to>
                        <p:strVal val="visible"/>
                      </p:to>
                    </p:set>
                    <p:animEffect transition="in" filter="wipe(left)">
                      <p:cBhvr>
                        <p:cTn dur="500"/>
                        <p:tgtEl>
                          <p:spTgt spid="45"/>
                        </p:tgtEl>
                      </p:cBhvr>
                    </p:animEffect>
                  </p:childTnLst>
                </p:cTn>
              </p:par>
            </p:tnLst>
          </p:tmpl>
        </p:tmplLst>
      </p:bldP>
      <p:bldP spid="46" grpId="0" build="p">
        <p:tmplLst>
          <p:tmpl lvl="1">
            <p:tnLst>
              <p:par>
                <p:cTn presetID="22" presetClass="entr" presetSubtype="8" fill="hold" nodeType="withEffect">
                  <p:stCondLst>
                    <p:cond delay="500"/>
                  </p:stCondLst>
                  <p:childTnLst>
                    <p:set>
                      <p:cBhvr>
                        <p:cTn dur="1" fill="hold">
                          <p:stCondLst>
                            <p:cond delay="0"/>
                          </p:stCondLst>
                        </p:cTn>
                        <p:tgtEl>
                          <p:spTgt spid="46"/>
                        </p:tgtEl>
                        <p:attrNameLst>
                          <p:attrName>style.visibility</p:attrName>
                        </p:attrNameLst>
                      </p:cBhvr>
                      <p:to>
                        <p:strVal val="visible"/>
                      </p:to>
                    </p:set>
                    <p:animEffect transition="in" filter="wipe(left)">
                      <p:cBhvr>
                        <p:cTn dur="500"/>
                        <p:tgtEl>
                          <p:spTgt spid="46"/>
                        </p:tgtEl>
                      </p:cBhvr>
                    </p:animEffect>
                  </p:childTnLst>
                </p:cTn>
              </p:par>
            </p:tnLst>
          </p:tmpl>
        </p:tmplLst>
      </p:bldP>
      <p:bldP spid="47" grpId="0" build="p">
        <p:tmplLst>
          <p:tmpl lvl="1">
            <p:tnLst>
              <p:par>
                <p:cTn presetID="22" presetClass="entr" presetSubtype="8" fill="hold" nodeType="withEffect">
                  <p:stCondLst>
                    <p:cond delay="500"/>
                  </p:stCondLst>
                  <p:childTnLst>
                    <p:set>
                      <p:cBhvr>
                        <p:cTn dur="1" fill="hold">
                          <p:stCondLst>
                            <p:cond delay="0"/>
                          </p:stCondLst>
                        </p:cTn>
                        <p:tgtEl>
                          <p:spTgt spid="47"/>
                        </p:tgtEl>
                        <p:attrNameLst>
                          <p:attrName>style.visibility</p:attrName>
                        </p:attrNameLst>
                      </p:cBhvr>
                      <p:to>
                        <p:strVal val="visible"/>
                      </p:to>
                    </p:set>
                    <p:animEffect transition="in" filter="wipe(left)">
                      <p:cBhvr>
                        <p:cTn dur="500"/>
                        <p:tgtEl>
                          <p:spTgt spid="47"/>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7612B5EF-CB8D-C3B1-C49A-EBF71B628B51}"/>
              </a:ext>
            </a:extLst>
          </p:cNvPr>
          <p:cNvPicPr>
            <a:picLocks noChangeAspect="1"/>
          </p:cNvPicPr>
          <p:nvPr userDrawn="1"/>
        </p:nvPicPr>
        <p:blipFill>
          <a:blip r:embed="rId2"/>
          <a:stretch>
            <a:fillRect/>
          </a:stretch>
        </p:blipFill>
        <p:spPr>
          <a:xfrm>
            <a:off x="0" y="0"/>
            <a:ext cx="12192000" cy="6858000"/>
          </a:xfrm>
          <a:prstGeom prst="rect">
            <a:avLst/>
          </a:prstGeom>
        </p:spPr>
      </p:pic>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 name="グループ化 5">
            <a:extLst>
              <a:ext uri="{FF2B5EF4-FFF2-40B4-BE49-F238E27FC236}">
                <a16:creationId xmlns:a16="http://schemas.microsoft.com/office/drawing/2014/main" id="{CD67279B-7244-42F4-A670-C10D16EEFE85}"/>
              </a:ext>
            </a:extLst>
          </p:cNvPr>
          <p:cNvGrpSpPr/>
          <p:nvPr userDrawn="1"/>
        </p:nvGrpSpPr>
        <p:grpSpPr>
          <a:xfrm flipH="1">
            <a:off x="125735" y="2022165"/>
            <a:ext cx="5072773" cy="1332290"/>
            <a:chOff x="4698217" y="4364335"/>
            <a:chExt cx="6705942" cy="1332290"/>
          </a:xfrm>
          <a:solidFill>
            <a:schemeClr val="accent4"/>
          </a:solidFill>
        </p:grpSpPr>
        <p:sp>
          <p:nvSpPr>
            <p:cNvPr id="4" name="正方形/長方形 23">
              <a:extLst>
                <a:ext uri="{FF2B5EF4-FFF2-40B4-BE49-F238E27FC236}">
                  <a16:creationId xmlns:a16="http://schemas.microsoft.com/office/drawing/2014/main" id="{6349AEAD-9406-0197-249F-565E387FCE58}"/>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5" name="正方形/長方形 25">
              <a:extLst>
                <a:ext uri="{FF2B5EF4-FFF2-40B4-BE49-F238E27FC236}">
                  <a16:creationId xmlns:a16="http://schemas.microsoft.com/office/drawing/2014/main" id="{DB298E41-459E-DA8E-1593-2C50CB120FA9}"/>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6" name="直角三角形 31">
              <a:extLst>
                <a:ext uri="{FF2B5EF4-FFF2-40B4-BE49-F238E27FC236}">
                  <a16:creationId xmlns:a16="http://schemas.microsoft.com/office/drawing/2014/main" id="{46085ABB-4489-7961-00D0-19B7D454FE62}"/>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7" name="Groep 11">
            <a:extLst>
              <a:ext uri="{FF2B5EF4-FFF2-40B4-BE49-F238E27FC236}">
                <a16:creationId xmlns:a16="http://schemas.microsoft.com/office/drawing/2014/main" id="{AF2516D6-F348-8B97-AB81-051F81F63E64}"/>
              </a:ext>
            </a:extLst>
          </p:cNvPr>
          <p:cNvGrpSpPr/>
          <p:nvPr userDrawn="1"/>
        </p:nvGrpSpPr>
        <p:grpSpPr>
          <a:xfrm>
            <a:off x="-127311" y="642329"/>
            <a:ext cx="915338" cy="5471037"/>
            <a:chOff x="-227064" y="2989499"/>
            <a:chExt cx="915338" cy="5471037"/>
          </a:xfrm>
        </p:grpSpPr>
        <p:sp>
          <p:nvSpPr>
            <p:cNvPr id="8" name="正方形/長方形 24">
              <a:extLst>
                <a:ext uri="{FF2B5EF4-FFF2-40B4-BE49-F238E27FC236}">
                  <a16:creationId xmlns:a16="http://schemas.microsoft.com/office/drawing/2014/main" id="{FEEDFB8E-9073-153D-53A6-07A6D57E3AEE}"/>
                </a:ext>
              </a:extLst>
            </p:cNvPr>
            <p:cNvSpPr/>
            <p:nvPr userDrawn="1"/>
          </p:nvSpPr>
          <p:spPr>
            <a:xfrm flipH="1">
              <a:off x="-217116" y="2989499"/>
              <a:ext cx="898049" cy="1336396"/>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0" name="正方形/長方形 23">
              <a:extLst>
                <a:ext uri="{FF2B5EF4-FFF2-40B4-BE49-F238E27FC236}">
                  <a16:creationId xmlns:a16="http://schemas.microsoft.com/office/drawing/2014/main" id="{D1D651C1-3DC6-00C5-4398-57C4D839116A}"/>
                </a:ext>
              </a:extLst>
            </p:cNvPr>
            <p:cNvSpPr/>
            <p:nvPr userDrawn="1"/>
          </p:nvSpPr>
          <p:spPr>
            <a:xfrm flipH="1">
              <a:off x="-227064" y="4372778"/>
              <a:ext cx="901183"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1" name="正方形/長方形 29">
              <a:extLst>
                <a:ext uri="{FF2B5EF4-FFF2-40B4-BE49-F238E27FC236}">
                  <a16:creationId xmlns:a16="http://schemas.microsoft.com/office/drawing/2014/main" id="{2BD8DBC1-CF73-E978-F49D-AF21A92A1096}"/>
                </a:ext>
              </a:extLst>
            </p:cNvPr>
            <p:cNvSpPr/>
            <p:nvPr userDrawn="1"/>
          </p:nvSpPr>
          <p:spPr>
            <a:xfrm flipH="1" flipV="1">
              <a:off x="-224254" y="5751901"/>
              <a:ext cx="906324"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2" name="正方形/長方形 30">
              <a:extLst>
                <a:ext uri="{FF2B5EF4-FFF2-40B4-BE49-F238E27FC236}">
                  <a16:creationId xmlns:a16="http://schemas.microsoft.com/office/drawing/2014/main" id="{7E5AC273-CDAD-6CA1-1A15-A4641974C67C}"/>
                </a:ext>
              </a:extLst>
            </p:cNvPr>
            <p:cNvSpPr/>
            <p:nvPr userDrawn="1"/>
          </p:nvSpPr>
          <p:spPr>
            <a:xfrm flipH="1" flipV="1">
              <a:off x="-213271" y="7128247"/>
              <a:ext cx="901545"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3" name="グループ化 4">
            <a:extLst>
              <a:ext uri="{FF2B5EF4-FFF2-40B4-BE49-F238E27FC236}">
                <a16:creationId xmlns:a16="http://schemas.microsoft.com/office/drawing/2014/main" id="{D7C8BFFE-1EEC-4F50-DF3A-61CE610E2E9F}"/>
              </a:ext>
            </a:extLst>
          </p:cNvPr>
          <p:cNvGrpSpPr/>
          <p:nvPr userDrawn="1"/>
        </p:nvGrpSpPr>
        <p:grpSpPr>
          <a:xfrm flipH="1">
            <a:off x="125733" y="640702"/>
            <a:ext cx="4992582" cy="2475756"/>
            <a:chOff x="4799957" y="2982872"/>
            <a:chExt cx="6601423" cy="2475756"/>
          </a:xfrm>
          <a:solidFill>
            <a:schemeClr val="tx2"/>
          </a:solidFill>
        </p:grpSpPr>
        <p:sp>
          <p:nvSpPr>
            <p:cNvPr id="15" name="正方形/長方形 24">
              <a:extLst>
                <a:ext uri="{FF2B5EF4-FFF2-40B4-BE49-F238E27FC236}">
                  <a16:creationId xmlns:a16="http://schemas.microsoft.com/office/drawing/2014/main" id="{4D3F643C-1A5C-95AF-60BA-7266B6E0CE4A}"/>
                </a:ext>
              </a:extLst>
            </p:cNvPr>
            <p:cNvSpPr/>
            <p:nvPr userDrawn="1"/>
          </p:nvSpPr>
          <p:spPr>
            <a:xfrm>
              <a:off x="10548749" y="2984615"/>
              <a:ext cx="852631" cy="1330547"/>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6" name="正方形/長方形 4">
              <a:extLst>
                <a:ext uri="{FF2B5EF4-FFF2-40B4-BE49-F238E27FC236}">
                  <a16:creationId xmlns:a16="http://schemas.microsoft.com/office/drawing/2014/main" id="{D1C35631-A3DF-70F6-7412-668A0D8E391E}"/>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7" name="正方形/長方形 24">
              <a:extLst>
                <a:ext uri="{FF2B5EF4-FFF2-40B4-BE49-F238E27FC236}">
                  <a16:creationId xmlns:a16="http://schemas.microsoft.com/office/drawing/2014/main" id="{FE20F0A6-C8C9-55DC-D1B4-945C7D6ED26C}"/>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8" name="グループ化 36">
            <a:extLst>
              <a:ext uri="{FF2B5EF4-FFF2-40B4-BE49-F238E27FC236}">
                <a16:creationId xmlns:a16="http://schemas.microsoft.com/office/drawing/2014/main" id="{B14E93FB-B2D5-3F0D-2310-D2BA707A28B9}"/>
              </a:ext>
            </a:extLst>
          </p:cNvPr>
          <p:cNvGrpSpPr/>
          <p:nvPr userDrawn="1"/>
        </p:nvGrpSpPr>
        <p:grpSpPr>
          <a:xfrm flipH="1">
            <a:off x="125733" y="3642612"/>
            <a:ext cx="4995089" cy="2475756"/>
            <a:chOff x="4799957" y="5984782"/>
            <a:chExt cx="6604739" cy="2475756"/>
          </a:xfrm>
          <a:solidFill>
            <a:schemeClr val="bg1">
              <a:lumMod val="75000"/>
            </a:schemeClr>
          </a:solidFill>
        </p:grpSpPr>
        <p:sp>
          <p:nvSpPr>
            <p:cNvPr id="19" name="正方形/長方形 30">
              <a:extLst>
                <a:ext uri="{FF2B5EF4-FFF2-40B4-BE49-F238E27FC236}">
                  <a16:creationId xmlns:a16="http://schemas.microsoft.com/office/drawing/2014/main" id="{037F918F-C7CF-70CC-6253-63EDE9E88100}"/>
                </a:ext>
              </a:extLst>
            </p:cNvPr>
            <p:cNvSpPr/>
            <p:nvPr userDrawn="1"/>
          </p:nvSpPr>
          <p:spPr>
            <a:xfrm flipV="1">
              <a:off x="10548746" y="7128247"/>
              <a:ext cx="85595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0" name="正方形/長方形 4">
              <a:extLst>
                <a:ext uri="{FF2B5EF4-FFF2-40B4-BE49-F238E27FC236}">
                  <a16:creationId xmlns:a16="http://schemas.microsoft.com/office/drawing/2014/main" id="{BFE56F9D-D915-D09A-3D2C-6A40CAE9BAF2}"/>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1" name="正方形/長方形 24">
              <a:extLst>
                <a:ext uri="{FF2B5EF4-FFF2-40B4-BE49-F238E27FC236}">
                  <a16:creationId xmlns:a16="http://schemas.microsoft.com/office/drawing/2014/main" id="{A39C0245-A029-0436-269F-0C04C4D1A99A}"/>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2" name="グループ化 35">
            <a:extLst>
              <a:ext uri="{FF2B5EF4-FFF2-40B4-BE49-F238E27FC236}">
                <a16:creationId xmlns:a16="http://schemas.microsoft.com/office/drawing/2014/main" id="{5C317DAA-0EFB-84C3-3C3D-E31EE5009169}"/>
              </a:ext>
            </a:extLst>
          </p:cNvPr>
          <p:cNvGrpSpPr/>
          <p:nvPr userDrawn="1"/>
        </p:nvGrpSpPr>
        <p:grpSpPr>
          <a:xfrm flipH="1">
            <a:off x="776515" y="3404616"/>
            <a:ext cx="4425684" cy="1332288"/>
            <a:chOff x="4698218" y="5746786"/>
            <a:chExt cx="5850524" cy="1332288"/>
          </a:xfrm>
          <a:solidFill>
            <a:schemeClr val="accent4"/>
          </a:solidFill>
        </p:grpSpPr>
        <p:sp>
          <p:nvSpPr>
            <p:cNvPr id="23" name="正方形/長方形 25">
              <a:extLst>
                <a:ext uri="{FF2B5EF4-FFF2-40B4-BE49-F238E27FC236}">
                  <a16:creationId xmlns:a16="http://schemas.microsoft.com/office/drawing/2014/main" id="{8E5282FF-EE84-F2A0-26E6-922F30098F90}"/>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4" name="直角三角形 31">
              <a:extLst>
                <a:ext uri="{FF2B5EF4-FFF2-40B4-BE49-F238E27FC236}">
                  <a16:creationId xmlns:a16="http://schemas.microsoft.com/office/drawing/2014/main" id="{0697F566-24BD-CAFF-454F-5C566CB73412}"/>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5" name="テキスト プレースホルダー 5">
            <a:extLst>
              <a:ext uri="{FF2B5EF4-FFF2-40B4-BE49-F238E27FC236}">
                <a16:creationId xmlns:a16="http://schemas.microsoft.com/office/drawing/2014/main" id="{7359F4DE-FD64-88FC-48EF-D00981A3EF37}"/>
              </a:ext>
            </a:extLst>
          </p:cNvPr>
          <p:cNvSpPr txBox="1">
            <a:spLocks/>
          </p:cNvSpPr>
          <p:nvPr userDrawn="1"/>
        </p:nvSpPr>
        <p:spPr>
          <a:xfrm>
            <a:off x="111201" y="85498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rgbClr val="8E4DAE"/>
                </a:solidFill>
                <a:latin typeface="Calibri" panose="020F0502020204030204" pitchFamily="34" charset="0"/>
                <a:cs typeface="Calibri" panose="020F0502020204030204" pitchFamily="34" charset="0"/>
              </a:rPr>
              <a:t>12.</a:t>
            </a:r>
            <a:r>
              <a:rPr kumimoji="1" lang="en-US" altLang="ja-JP" dirty="0">
                <a:solidFill>
                  <a:srgbClr val="8E4DAE"/>
                </a:solidFill>
                <a:latin typeface="Calibri" panose="020F0502020204030204" pitchFamily="34" charset="0"/>
                <a:cs typeface="Calibri" panose="020F0502020204030204" pitchFamily="34" charset="0"/>
              </a:rPr>
              <a:t>1</a:t>
            </a:r>
            <a:endParaRPr kumimoji="1" lang="ja-JP" altLang="en-US" dirty="0">
              <a:solidFill>
                <a:srgbClr val="8E4DAE"/>
              </a:solidFill>
              <a:latin typeface="Calibri" panose="020F0502020204030204" pitchFamily="34" charset="0"/>
              <a:cs typeface="Calibri" panose="020F0502020204030204" pitchFamily="34" charset="0"/>
            </a:endParaRPr>
          </a:p>
        </p:txBody>
      </p:sp>
      <p:sp>
        <p:nvSpPr>
          <p:cNvPr id="26" name="テキスト プレースホルダー 5">
            <a:extLst>
              <a:ext uri="{FF2B5EF4-FFF2-40B4-BE49-F238E27FC236}">
                <a16:creationId xmlns:a16="http://schemas.microsoft.com/office/drawing/2014/main" id="{78A2014C-E5CD-60BA-19F7-1F37816E688B}"/>
              </a:ext>
            </a:extLst>
          </p:cNvPr>
          <p:cNvSpPr txBox="1">
            <a:spLocks/>
          </p:cNvSpPr>
          <p:nvPr userDrawn="1"/>
        </p:nvSpPr>
        <p:spPr>
          <a:xfrm>
            <a:off x="111201" y="226115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12.</a:t>
            </a:r>
            <a:r>
              <a:rPr kumimoji="1" lang="en-US" altLang="ja-JP" dirty="0">
                <a:solidFill>
                  <a:schemeClr val="accent1"/>
                </a:solidFill>
                <a:latin typeface="Calibri" panose="020F0502020204030204" pitchFamily="34" charset="0"/>
                <a:cs typeface="Calibri" panose="020F0502020204030204" pitchFamily="34" charset="0"/>
              </a:rPr>
              <a:t>2</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27" name="テキスト プレースホルダー 5">
            <a:extLst>
              <a:ext uri="{FF2B5EF4-FFF2-40B4-BE49-F238E27FC236}">
                <a16:creationId xmlns:a16="http://schemas.microsoft.com/office/drawing/2014/main" id="{3FFCFA89-4A99-DC71-D029-4BBDF8B962E0}"/>
              </a:ext>
            </a:extLst>
          </p:cNvPr>
          <p:cNvSpPr txBox="1">
            <a:spLocks/>
          </p:cNvSpPr>
          <p:nvPr userDrawn="1"/>
        </p:nvSpPr>
        <p:spPr>
          <a:xfrm>
            <a:off x="111201" y="3650059"/>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12.</a:t>
            </a:r>
            <a:r>
              <a:rPr kumimoji="1" lang="en-US" altLang="ja-JP" dirty="0">
                <a:solidFill>
                  <a:schemeClr val="accent1"/>
                </a:solidFill>
                <a:latin typeface="Calibri" panose="020F0502020204030204" pitchFamily="34" charset="0"/>
                <a:cs typeface="Calibri" panose="020F0502020204030204" pitchFamily="34" charset="0"/>
              </a:rPr>
              <a:t>3</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48" name="テキスト プレースホルダー 5">
            <a:extLst>
              <a:ext uri="{FF2B5EF4-FFF2-40B4-BE49-F238E27FC236}">
                <a16:creationId xmlns:a16="http://schemas.microsoft.com/office/drawing/2014/main" id="{ABC22F95-B3AE-56D1-D2F7-CE811B1E539E}"/>
              </a:ext>
            </a:extLst>
          </p:cNvPr>
          <p:cNvSpPr txBox="1">
            <a:spLocks/>
          </p:cNvSpPr>
          <p:nvPr userDrawn="1"/>
        </p:nvSpPr>
        <p:spPr>
          <a:xfrm>
            <a:off x="111202" y="5034015"/>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12.</a:t>
            </a:r>
            <a:r>
              <a:rPr kumimoji="1" lang="en-US" altLang="ja-JP" dirty="0">
                <a:solidFill>
                  <a:schemeClr val="accent1"/>
                </a:solidFill>
                <a:latin typeface="Calibri" panose="020F0502020204030204" pitchFamily="34" charset="0"/>
                <a:cs typeface="Calibri" panose="020F0502020204030204" pitchFamily="34" charset="0"/>
              </a:rPr>
              <a:t>4</a:t>
            </a:r>
            <a:endParaRPr kumimoji="1" lang="ja-JP" altLang="en-US" dirty="0">
              <a:solidFill>
                <a:schemeClr val="accent1"/>
              </a:solidFill>
              <a:latin typeface="Calibri" panose="020F0502020204030204" pitchFamily="34" charset="0"/>
              <a:cs typeface="Calibri" panose="020F0502020204030204" pitchFamily="34" charset="0"/>
            </a:endParaRPr>
          </a:p>
        </p:txBody>
      </p: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kumimoji="1" lang="ja-JP" altLang="en-US" spc="300">
                <a:solidFill>
                  <a:schemeClr val="accent1"/>
                </a:solidFill>
                <a:latin typeface="Calibri" panose="020F0502020204030204" pitchFamily="34" charset="0"/>
                <a:cs typeface="Calibri" panose="020F0502020204030204" pitchFamily="34" charset="0"/>
              </a:endParaRPr>
            </a:p>
          </p:txBody>
        </p:sp>
      </p:grpSp>
      <p:grpSp>
        <p:nvGrpSpPr>
          <p:cNvPr id="72" name="Group 71">
            <a:extLst>
              <a:ext uri="{FF2B5EF4-FFF2-40B4-BE49-F238E27FC236}">
                <a16:creationId xmlns:a16="http://schemas.microsoft.com/office/drawing/2014/main" id="{B5254785-597B-401C-1F5A-C639895D1633}"/>
              </a:ext>
            </a:extLst>
          </p:cNvPr>
          <p:cNvGrpSpPr/>
          <p:nvPr userDrawn="1"/>
        </p:nvGrpSpPr>
        <p:grpSpPr>
          <a:xfrm>
            <a:off x="2309724" y="1303851"/>
            <a:ext cx="4732765" cy="4250298"/>
            <a:chOff x="2309724" y="1303851"/>
            <a:chExt cx="4732765" cy="4250298"/>
          </a:xfrm>
        </p:grpSpPr>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8"/>
            <a:srcRect/>
            <a:stretch/>
          </p:blipFill>
          <p:spPr>
            <a:xfrm rot="21171356">
              <a:off x="4104932" y="1735798"/>
              <a:ext cx="1212874" cy="894341"/>
            </a:xfrm>
            <a:prstGeom prst="rect">
              <a:avLst/>
            </a:prstGeom>
          </p:spPr>
        </p:pic>
      </p:grpSp>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2491367" y="2716975"/>
            <a:ext cx="4082426" cy="523220"/>
          </a:xfrm>
          <a:prstGeom prst="rect">
            <a:avLst/>
          </a:prstGeom>
          <a:solidFill>
            <a:schemeClr val="accent2"/>
          </a:solidFill>
        </p:spPr>
        <p:txBody>
          <a:bodyPr wrap="square" rtlCol="0">
            <a:spAutoFit/>
          </a:bodyPr>
          <a:lstStyle/>
          <a:p>
            <a:pPr algn="ctr"/>
            <a:r>
              <a:rPr lang="nl-NL" sz="2800" spc="300" dirty="0">
                <a:solidFill>
                  <a:srgbClr val="8E4DAE"/>
                </a:solidFill>
                <a:latin typeface="Courier New" panose="02070309020205020404" pitchFamily="49" charset="0"/>
                <a:cs typeface="Courier New" panose="02070309020205020404" pitchFamily="49" charset="0"/>
              </a:rPr>
              <a:t>GRIJP DE MACHT!</a:t>
            </a:r>
            <a:endParaRPr lang="en-NL" sz="2800" spc="300" dirty="0">
              <a:solidFill>
                <a:srgbClr val="8E4DAE"/>
              </a:solidFill>
              <a:latin typeface="Courier New" panose="02070309020205020404" pitchFamily="49" charset="0"/>
              <a:cs typeface="Courier New" panose="02070309020205020404" pitchFamily="49" charset="0"/>
            </a:endParaRP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75377"/>
            <a:ext cx="4101295" cy="830997"/>
          </a:xfrm>
          <a:prstGeom prst="rect">
            <a:avLst/>
          </a:prstGeom>
          <a:solidFill>
            <a:schemeClr val="accent2"/>
          </a:solidFill>
        </p:spPr>
        <p:txBody>
          <a:bodyPr wrap="square" rtlCol="0">
            <a:spAutoFit/>
          </a:bodyPr>
          <a:lstStyle/>
          <a:p>
            <a:r>
              <a:rPr lang="nl-NL" sz="1600" b="1" spc="300" dirty="0">
                <a:solidFill>
                  <a:srgbClr val="8E4DAE"/>
                </a:solidFill>
                <a:latin typeface="+mj-lt"/>
                <a:cs typeface="Calibri" panose="020F0502020204030204" pitchFamily="34" charset="0"/>
              </a:rPr>
              <a:t>DOEL</a:t>
            </a:r>
            <a:r>
              <a:rPr lang="nl-NL" sz="1600" dirty="0">
                <a:solidFill>
                  <a:srgbClr val="8E4DAE"/>
                </a:solidFill>
                <a:latin typeface="Courier New" panose="02070309020205020404" pitchFamily="49" charset="0"/>
                <a:cs typeface="Courier New" panose="02070309020205020404" pitchFamily="49" charset="0"/>
              </a:rPr>
              <a:t> Je begrijpt</a:t>
            </a:r>
            <a:r>
              <a:rPr lang="nl-NL" sz="1600" baseline="0" dirty="0">
                <a:solidFill>
                  <a:srgbClr val="8E4DAE"/>
                </a:solidFill>
                <a:latin typeface="Courier New" panose="02070309020205020404" pitchFamily="49" charset="0"/>
                <a:cs typeface="Courier New" panose="02070309020205020404" pitchFamily="49" charset="0"/>
              </a:rPr>
              <a:t> </a:t>
            </a:r>
            <a:r>
              <a:rPr lang="nl-NL" sz="1600" dirty="0">
                <a:solidFill>
                  <a:srgbClr val="8E4DAE"/>
                </a:solidFill>
                <a:latin typeface="Courier New" panose="02070309020205020404" pitchFamily="49" charset="0"/>
                <a:cs typeface="Courier New" panose="02070309020205020404" pitchFamily="49" charset="0"/>
              </a:rPr>
              <a:t>dat politiek</a:t>
            </a:r>
            <a:r>
              <a:rPr lang="nl-NL" sz="1600" baseline="0" dirty="0">
                <a:solidFill>
                  <a:srgbClr val="8E4DAE"/>
                </a:solidFill>
                <a:latin typeface="Courier New" panose="02070309020205020404" pitchFamily="49" charset="0"/>
                <a:cs typeface="Courier New" panose="02070309020205020404" pitchFamily="49" charset="0"/>
              </a:rPr>
              <a:t> gaat over verschillende meningen en opvattingen.</a:t>
            </a:r>
            <a:endParaRPr lang="en-NL" sz="1600" dirty="0">
              <a:solidFill>
                <a:srgbClr val="8E4DAE"/>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076475"/>
            <a:ext cx="4101295" cy="1323439"/>
          </a:xfrm>
          <a:prstGeom prst="rect">
            <a:avLst/>
          </a:prstGeom>
          <a:solidFill>
            <a:schemeClr val="accent2"/>
          </a:solidFill>
        </p:spPr>
        <p:txBody>
          <a:bodyPr wrap="square" rtlCol="0">
            <a:spAutoFit/>
          </a:bodyPr>
          <a:lstStyle/>
          <a:p>
            <a:r>
              <a:rPr lang="nl-NL" sz="1600" b="1" spc="300" dirty="0">
                <a:solidFill>
                  <a:srgbClr val="8E4DAE"/>
                </a:solidFill>
                <a:latin typeface="+mj-lt"/>
                <a:cs typeface="Calibri" panose="020F0502020204030204" pitchFamily="34" charset="0"/>
              </a:rPr>
              <a:t>HANDIG OMDAT </a:t>
            </a:r>
            <a:r>
              <a:rPr lang="nl-NL" sz="1600" b="0" spc="0" dirty="0">
                <a:solidFill>
                  <a:srgbClr val="8E4DAE"/>
                </a:solidFill>
                <a:latin typeface="Courier New" panose="02070309020205020404" pitchFamily="49" charset="0"/>
                <a:cs typeface="Courier New" panose="02070309020205020404" pitchFamily="49" charset="0"/>
              </a:rPr>
              <a:t>als je weet welke politieke partij het beste bij jouw mening</a:t>
            </a:r>
            <a:r>
              <a:rPr lang="nl-NL" sz="1600" b="0" spc="0" baseline="0" dirty="0">
                <a:solidFill>
                  <a:srgbClr val="8E4DAE"/>
                </a:solidFill>
                <a:latin typeface="Courier New" panose="02070309020205020404" pitchFamily="49" charset="0"/>
                <a:cs typeface="Courier New" panose="02070309020205020404" pitchFamily="49" charset="0"/>
              </a:rPr>
              <a:t> </a:t>
            </a:r>
            <a:r>
              <a:rPr lang="nl-NL" sz="1600" b="0" spc="0" dirty="0">
                <a:solidFill>
                  <a:srgbClr val="8E4DAE"/>
                </a:solidFill>
                <a:latin typeface="Courier New" panose="02070309020205020404" pitchFamily="49" charset="0"/>
                <a:cs typeface="Courier New" panose="02070309020205020404" pitchFamily="49" charset="0"/>
              </a:rPr>
              <a:t>past, kun je beter beslissen op welke partij je wilt stemmen.</a:t>
            </a:r>
            <a:endParaRPr lang="en-NL" sz="1600" dirty="0">
              <a:solidFill>
                <a:srgbClr val="8E4DAE"/>
              </a:solidFill>
              <a:latin typeface="Courier New" panose="02070309020205020404" pitchFamily="49" charset="0"/>
              <a:cs typeface="Courier New" panose="02070309020205020404" pitchFamily="49" charset="0"/>
            </a:endParaRPr>
          </a:p>
        </p:txBody>
      </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6162501" y="4260169"/>
                <a:ext cx="867216" cy="867216"/>
              </a:xfrm>
              <a:prstGeom prst="rect">
                <a:avLst/>
              </a:prstGeom>
            </p:spPr>
          </p:pic>
        </p:grpSp>
      </p:grpSp>
      <p:sp>
        <p:nvSpPr>
          <p:cNvPr id="29" name="Rectangle 11">
            <a:extLst>
              <a:ext uri="{FF2B5EF4-FFF2-40B4-BE49-F238E27FC236}">
                <a16:creationId xmlns:a16="http://schemas.microsoft.com/office/drawing/2014/main" id="{695C2214-16B3-AD72-32DD-05CEE1EE8A80}"/>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u="sng" spc="300" baseline="30000" dirty="0">
                <a:solidFill>
                  <a:srgbClr val="8E4DAE"/>
                </a:solidFill>
                <a:latin typeface="Calibri" panose="020F0502020204030204" pitchFamily="34" charset="0"/>
                <a:cs typeface="Calibri" panose="020F0502020204030204" pitchFamily="34" charset="0"/>
              </a:rPr>
              <a:t>TH</a:t>
            </a:r>
            <a:r>
              <a:rPr lang="en-GB" sz="1600" spc="300" baseline="30000" dirty="0">
                <a:solidFill>
                  <a:srgbClr val="8E4DAE"/>
                </a:solidFill>
                <a:latin typeface="Calibri" panose="020F0502020204030204" pitchFamily="34" charset="0"/>
                <a:cs typeface="Calibri" panose="020F0502020204030204" pitchFamily="34" charset="0"/>
              </a:rPr>
              <a:t> </a:t>
            </a:r>
            <a:r>
              <a:rPr lang="en-GB" sz="1600" spc="300" dirty="0">
                <a:solidFill>
                  <a:srgbClr val="8E4DAE"/>
                </a:solidFill>
                <a:latin typeface="Calibri" panose="020F0502020204030204" pitchFamily="34" charset="0"/>
                <a:cs typeface="Calibri" panose="020F0502020204030204" pitchFamily="34" charset="0"/>
              </a:rPr>
              <a:t>12</a:t>
            </a:r>
            <a:r>
              <a:rPr lang="en-GB" sz="1600" spc="300" baseline="30000" dirty="0">
                <a:solidFill>
                  <a:srgbClr val="8E4DAE"/>
                </a:solidFill>
                <a:latin typeface="Calibri" panose="020F0502020204030204" pitchFamily="34" charset="0"/>
                <a:cs typeface="Calibri" panose="020F0502020204030204" pitchFamily="34" charset="0"/>
              </a:rPr>
              <a:t>.1</a:t>
            </a:r>
            <a:r>
              <a:rPr lang="en-GB" sz="1600" spc="300" dirty="0">
                <a:solidFill>
                  <a:srgbClr val="8E4DAE"/>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38449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8"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1000"/>
                                        <p:tgtEl>
                                          <p:spTgt spid="22"/>
                                        </p:tgtEl>
                                      </p:cBhvr>
                                    </p:animEffect>
                                  </p:childTnLst>
                                </p:cTn>
                              </p:par>
                              <p:par>
                                <p:cTn id="14" presetID="22" presetClass="entr" presetSubtype="8"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1000"/>
                                        <p:tgtEl>
                                          <p:spTgt spid="18"/>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wipe(left)">
                                      <p:cBhvr>
                                        <p:cTn id="20" dur="500"/>
                                        <p:tgtEl>
                                          <p:spTgt spid="58"/>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left)">
                                      <p:cBhvr>
                                        <p:cTn id="24" dur="500"/>
                                        <p:tgtEl>
                                          <p:spTgt spid="50"/>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left)">
                                      <p:cBhvr>
                                        <p:cTn id="28" dur="500"/>
                                        <p:tgtEl>
                                          <p:spTgt spid="62"/>
                                        </p:tgtEl>
                                      </p:cBhvr>
                                    </p:animEffect>
                                  </p:childTnLst>
                                </p:cTn>
                              </p:par>
                              <p:par>
                                <p:cTn id="29" presetID="22" presetClass="entr" presetSubtype="1"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par>
                          <p:cTn id="32" fill="hold">
                            <p:stCondLst>
                              <p:cond delay="2500"/>
                            </p:stCondLst>
                            <p:childTnLst>
                              <p:par>
                                <p:cTn id="33" presetID="2" presetClass="entr" presetSubtype="4"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additive="base">
                                        <p:cTn id="35" dur="500" fill="hold"/>
                                        <p:tgtEl>
                                          <p:spTgt spid="73"/>
                                        </p:tgtEl>
                                        <p:attrNameLst>
                                          <p:attrName>ppt_x</p:attrName>
                                        </p:attrNameLst>
                                      </p:cBhvr>
                                      <p:tavLst>
                                        <p:tav tm="0">
                                          <p:val>
                                            <p:strVal val="#ppt_x"/>
                                          </p:val>
                                        </p:tav>
                                        <p:tav tm="100000">
                                          <p:val>
                                            <p:strVal val="#ppt_x"/>
                                          </p:val>
                                        </p:tav>
                                      </p:tavLst>
                                    </p:anim>
                                    <p:anim calcmode="lin" valueType="num">
                                      <p:cBhvr additive="base">
                                        <p:cTn id="36" dur="500" fill="hold"/>
                                        <p:tgtEl>
                                          <p:spTgt spid="73"/>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 calcmode="lin" valueType="num">
                                      <p:cBhvr additive="base">
                                        <p:cTn id="40" dur="500" fill="hold"/>
                                        <p:tgtEl>
                                          <p:spTgt spid="74"/>
                                        </p:tgtEl>
                                        <p:attrNameLst>
                                          <p:attrName>ppt_x</p:attrName>
                                        </p:attrNameLst>
                                      </p:cBhvr>
                                      <p:tavLst>
                                        <p:tav tm="0">
                                          <p:val>
                                            <p:strVal val="#ppt_x"/>
                                          </p:val>
                                        </p:tav>
                                        <p:tav tm="100000">
                                          <p:val>
                                            <p:strVal val="#ppt_x"/>
                                          </p:val>
                                        </p:tav>
                                      </p:tavLst>
                                    </p:anim>
                                    <p:anim calcmode="lin" valueType="num">
                                      <p:cBhvr additive="base">
                                        <p:cTn id="4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ema lesoverzicht, les 2">
    <p:bg>
      <p:bgPr>
        <a:solidFill>
          <a:schemeClr val="bg2"/>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1ED6B345-0BF3-A521-831B-C880D7B41928}"/>
              </a:ext>
            </a:extLst>
          </p:cNvPr>
          <p:cNvPicPr>
            <a:picLocks noChangeAspect="1"/>
          </p:cNvPicPr>
          <p:nvPr userDrawn="1"/>
        </p:nvPicPr>
        <p:blipFill rotWithShape="1">
          <a:blip r:embed="rId2"/>
          <a:srcRect b="29687"/>
          <a:stretch/>
        </p:blipFill>
        <p:spPr>
          <a:xfrm>
            <a:off x="0" y="1"/>
            <a:ext cx="12191999" cy="6858000"/>
          </a:xfrm>
          <a:prstGeom prst="rect">
            <a:avLst/>
          </a:prstGeom>
        </p:spPr>
      </p:pic>
      <p:grpSp>
        <p:nvGrpSpPr>
          <p:cNvPr id="2" name="グループ化 4">
            <a:extLst>
              <a:ext uri="{FF2B5EF4-FFF2-40B4-BE49-F238E27FC236}">
                <a16:creationId xmlns:a16="http://schemas.microsoft.com/office/drawing/2014/main" id="{4977568C-5676-D8E2-708D-7ED6351CEBDC}"/>
              </a:ext>
            </a:extLst>
          </p:cNvPr>
          <p:cNvGrpSpPr/>
          <p:nvPr userDrawn="1"/>
        </p:nvGrpSpPr>
        <p:grpSpPr>
          <a:xfrm>
            <a:off x="-250854" y="1108799"/>
            <a:ext cx="12442855" cy="1969598"/>
            <a:chOff x="1931723" y="2982872"/>
            <a:chExt cx="14849469" cy="2475754"/>
          </a:xfrm>
        </p:grpSpPr>
        <p:sp>
          <p:nvSpPr>
            <p:cNvPr id="3" name="正方形/長方形 24">
              <a:extLst>
                <a:ext uri="{FF2B5EF4-FFF2-40B4-BE49-F238E27FC236}">
                  <a16:creationId xmlns:a16="http://schemas.microsoft.com/office/drawing/2014/main" id="{3309D4C3-37E8-A30C-DB24-A16E2B3BDB58}"/>
                </a:ext>
              </a:extLst>
            </p:cNvPr>
            <p:cNvSpPr/>
            <p:nvPr userDrawn="1"/>
          </p:nvSpPr>
          <p:spPr>
            <a:xfrm>
              <a:off x="10548746" y="2982873"/>
              <a:ext cx="6232446"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 name="正方形/長方形 4">
              <a:extLst>
                <a:ext uri="{FF2B5EF4-FFF2-40B4-BE49-F238E27FC236}">
                  <a16:creationId xmlns:a16="http://schemas.microsoft.com/office/drawing/2014/main" id="{A586E7C2-C1FA-BA23-25BD-65352CFB431A}"/>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5" name="正方形/長方形 24">
              <a:extLst>
                <a:ext uri="{FF2B5EF4-FFF2-40B4-BE49-F238E27FC236}">
                  <a16:creationId xmlns:a16="http://schemas.microsoft.com/office/drawing/2014/main" id="{1410C066-2CF3-F4C4-14E0-7FB6CDE6A85C}"/>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6" name="グループ化 5">
            <a:extLst>
              <a:ext uri="{FF2B5EF4-FFF2-40B4-BE49-F238E27FC236}">
                <a16:creationId xmlns:a16="http://schemas.microsoft.com/office/drawing/2014/main" id="{6D754175-5C69-3140-6E85-A83AB513E045}"/>
              </a:ext>
            </a:extLst>
          </p:cNvPr>
          <p:cNvGrpSpPr/>
          <p:nvPr userDrawn="1"/>
        </p:nvGrpSpPr>
        <p:grpSpPr>
          <a:xfrm>
            <a:off x="-445063" y="2237075"/>
            <a:ext cx="12637063" cy="1059912"/>
            <a:chOff x="1707527" y="4364334"/>
            <a:chExt cx="15077831" cy="1332291"/>
          </a:xfrm>
        </p:grpSpPr>
        <p:sp>
          <p:nvSpPr>
            <p:cNvPr id="7" name="正方形/長方形 23">
              <a:extLst>
                <a:ext uri="{FF2B5EF4-FFF2-40B4-BE49-F238E27FC236}">
                  <a16:creationId xmlns:a16="http://schemas.microsoft.com/office/drawing/2014/main" id="{23FE18BF-036C-B834-8A57-1FAB5EB5E98F}"/>
                </a:ext>
              </a:extLst>
            </p:cNvPr>
            <p:cNvSpPr/>
            <p:nvPr userDrawn="1"/>
          </p:nvSpPr>
          <p:spPr>
            <a:xfrm>
              <a:off x="10548745" y="4364334"/>
              <a:ext cx="6236613" cy="1332288"/>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 name="正方形/長方形 25">
              <a:extLst>
                <a:ext uri="{FF2B5EF4-FFF2-40B4-BE49-F238E27FC236}">
                  <a16:creationId xmlns:a16="http://schemas.microsoft.com/office/drawing/2014/main" id="{51016D00-AF9D-1709-6911-3C7B1DD0316A}"/>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0" name="直角三角形 31">
              <a:extLst>
                <a:ext uri="{FF2B5EF4-FFF2-40B4-BE49-F238E27FC236}">
                  <a16:creationId xmlns:a16="http://schemas.microsoft.com/office/drawing/2014/main" id="{C3DF28E2-8D90-9196-B074-FBF79B855691}"/>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1" name="グループ化 36">
            <a:extLst>
              <a:ext uri="{FF2B5EF4-FFF2-40B4-BE49-F238E27FC236}">
                <a16:creationId xmlns:a16="http://schemas.microsoft.com/office/drawing/2014/main" id="{1E788191-B30C-EF89-F92E-A071BD5E9594}"/>
              </a:ext>
            </a:extLst>
          </p:cNvPr>
          <p:cNvGrpSpPr/>
          <p:nvPr userDrawn="1"/>
        </p:nvGrpSpPr>
        <p:grpSpPr>
          <a:xfrm>
            <a:off x="-250854" y="3595724"/>
            <a:ext cx="12442855" cy="1969600"/>
            <a:chOff x="1935559" y="5984782"/>
            <a:chExt cx="14849468" cy="2475756"/>
          </a:xfrm>
          <a:solidFill>
            <a:srgbClr val="F3047C"/>
          </a:solidFill>
        </p:grpSpPr>
        <p:sp>
          <p:nvSpPr>
            <p:cNvPr id="12" name="正方形/長方形 30">
              <a:extLst>
                <a:ext uri="{FF2B5EF4-FFF2-40B4-BE49-F238E27FC236}">
                  <a16:creationId xmlns:a16="http://schemas.microsoft.com/office/drawing/2014/main" id="{B29DDC82-D2A1-B121-9F0C-ABFADA2EF119}"/>
                </a:ext>
              </a:extLst>
            </p:cNvPr>
            <p:cNvSpPr/>
            <p:nvPr userDrawn="1"/>
          </p:nvSpPr>
          <p:spPr>
            <a:xfrm flipV="1">
              <a:off x="10548746" y="7128247"/>
              <a:ext cx="6236281"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4">
              <a:extLst>
                <a:ext uri="{FF2B5EF4-FFF2-40B4-BE49-F238E27FC236}">
                  <a16:creationId xmlns:a16="http://schemas.microsoft.com/office/drawing/2014/main" id="{4D4E9EA4-B2E7-8685-F618-0433D9D95382}"/>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5" name="正方形/長方形 24">
              <a:extLst>
                <a:ext uri="{FF2B5EF4-FFF2-40B4-BE49-F238E27FC236}">
                  <a16:creationId xmlns:a16="http://schemas.microsoft.com/office/drawing/2014/main" id="{C9B8423F-BECA-0890-858F-124E37DF6252}"/>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6" name="グループ化 35">
            <a:extLst>
              <a:ext uri="{FF2B5EF4-FFF2-40B4-BE49-F238E27FC236}">
                <a16:creationId xmlns:a16="http://schemas.microsoft.com/office/drawing/2014/main" id="{41910AB8-FD9B-0938-7C40-1CB2076F507A}"/>
              </a:ext>
            </a:extLst>
          </p:cNvPr>
          <p:cNvGrpSpPr/>
          <p:nvPr userDrawn="1"/>
        </p:nvGrpSpPr>
        <p:grpSpPr>
          <a:xfrm>
            <a:off x="-445065" y="3362940"/>
            <a:ext cx="12637064" cy="1059909"/>
            <a:chOff x="1707525" y="5746785"/>
            <a:chExt cx="15077839" cy="1332289"/>
          </a:xfrm>
        </p:grpSpPr>
        <p:sp>
          <p:nvSpPr>
            <p:cNvPr id="17" name="正方形/長方形 29">
              <a:extLst>
                <a:ext uri="{FF2B5EF4-FFF2-40B4-BE49-F238E27FC236}">
                  <a16:creationId xmlns:a16="http://schemas.microsoft.com/office/drawing/2014/main" id="{67B70B44-22C7-A9E2-BFEB-B16F44218C59}"/>
                </a:ext>
              </a:extLst>
            </p:cNvPr>
            <p:cNvSpPr/>
            <p:nvPr userDrawn="1"/>
          </p:nvSpPr>
          <p:spPr>
            <a:xfrm flipV="1">
              <a:off x="10548744" y="5746785"/>
              <a:ext cx="623662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8" name="正方形/長方形 25">
              <a:extLst>
                <a:ext uri="{FF2B5EF4-FFF2-40B4-BE49-F238E27FC236}">
                  <a16:creationId xmlns:a16="http://schemas.microsoft.com/office/drawing/2014/main" id="{9AC8089D-02BE-7EBC-BA22-02394B45F58D}"/>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9" name="直角三角形 31">
              <a:extLst>
                <a:ext uri="{FF2B5EF4-FFF2-40B4-BE49-F238E27FC236}">
                  <a16:creationId xmlns:a16="http://schemas.microsoft.com/office/drawing/2014/main" id="{2F88990B-1435-4A63-26B6-A075978BC663}"/>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0" name="テキスト プレースホルダー 5">
            <a:extLst>
              <a:ext uri="{FF2B5EF4-FFF2-40B4-BE49-F238E27FC236}">
                <a16:creationId xmlns:a16="http://schemas.microsoft.com/office/drawing/2014/main" id="{3453CE56-63E0-F561-06F3-017B572A66E5}"/>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1</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TITEL LES 1</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1" name="テキスト プレースホルダー 5">
            <a:extLst>
              <a:ext uri="{FF2B5EF4-FFF2-40B4-BE49-F238E27FC236}">
                <a16:creationId xmlns:a16="http://schemas.microsoft.com/office/drawing/2014/main" id="{6128AC5D-7B05-E802-3EC1-EA9DBE7A1A19}"/>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06.</a:t>
            </a:r>
            <a:r>
              <a:rPr kumimoji="1" lang="en-US" altLang="ja-JP" dirty="0">
                <a:solidFill>
                  <a:schemeClr val="accent3"/>
                </a:solidFill>
                <a:latin typeface="Calibri" panose="020F0502020204030204" pitchFamily="34" charset="0"/>
                <a:cs typeface="Calibri" panose="020F0502020204030204" pitchFamily="34" charset="0"/>
              </a:rPr>
              <a:t>2</a:t>
            </a:r>
            <a:r>
              <a:rPr kumimoji="1" lang="en-US" altLang="ja-JP" dirty="0">
                <a:solidFill>
                  <a:schemeClr val="accent3"/>
                </a:solidFill>
                <a:latin typeface="Courier New" panose="02070309020205020404" pitchFamily="49" charset="0"/>
                <a:cs typeface="Courier New" panose="02070309020205020404" pitchFamily="49" charset="0"/>
              </a:rPr>
              <a:t> </a:t>
            </a:r>
            <a:r>
              <a:rPr kumimoji="1" lang="en-US" altLang="ja-JP" sz="2000" dirty="0">
                <a:solidFill>
                  <a:schemeClr val="accent3"/>
                </a:solidFill>
                <a:latin typeface="Courier New" panose="02070309020205020404" pitchFamily="49" charset="0"/>
                <a:cs typeface="Courier New" panose="02070309020205020404" pitchFamily="49" charset="0"/>
              </a:rPr>
              <a:t>Van kroon tot </a:t>
            </a:r>
            <a:r>
              <a:rPr kumimoji="1" lang="en-US" altLang="ja-JP" sz="2000" dirty="0" err="1">
                <a:solidFill>
                  <a:schemeClr val="accent3"/>
                </a:solidFill>
                <a:latin typeface="Courier New" panose="02070309020205020404" pitchFamily="49" charset="0"/>
                <a:cs typeface="Courier New" panose="02070309020205020404" pitchFamily="49" charset="0"/>
              </a:rPr>
              <a:t>stembus</a:t>
            </a:r>
            <a:endParaRPr kumimoji="1" lang="ja-JP" altLang="en-US" sz="2000" dirty="0">
              <a:solidFill>
                <a:schemeClr val="accent3"/>
              </a:solidFill>
              <a:latin typeface="Courier New" panose="02070309020205020404" pitchFamily="49" charset="0"/>
              <a:cs typeface="Courier New" panose="02070309020205020404" pitchFamily="49" charset="0"/>
            </a:endParaRPr>
          </a:p>
        </p:txBody>
      </p:sp>
      <p:sp>
        <p:nvSpPr>
          <p:cNvPr id="22" name="テキスト プレースホルダー 5">
            <a:extLst>
              <a:ext uri="{FF2B5EF4-FFF2-40B4-BE49-F238E27FC236}">
                <a16:creationId xmlns:a16="http://schemas.microsoft.com/office/drawing/2014/main" id="{8EBA5F73-217E-F24E-8D0D-5588CD0A06E5}"/>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3</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err="1">
                <a:solidFill>
                  <a:schemeClr val="accent1"/>
                </a:solidFill>
                <a:latin typeface="Courier New" panose="02070309020205020404" pitchFamily="49" charset="0"/>
                <a:cs typeface="Courier New" panose="02070309020205020404" pitchFamily="49" charset="0"/>
              </a:rPr>
              <a:t>Dit</a:t>
            </a:r>
            <a:r>
              <a:rPr kumimoji="1" lang="en-US" altLang="ja-JP" sz="2000" dirty="0">
                <a:solidFill>
                  <a:schemeClr val="accent1"/>
                </a:solidFill>
                <a:latin typeface="Courier New" panose="02070309020205020404" pitchFamily="49" charset="0"/>
                <a:cs typeface="Courier New" panose="02070309020205020404" pitchFamily="49" charset="0"/>
              </a:rPr>
              <a:t> </a:t>
            </a:r>
            <a:r>
              <a:rPr kumimoji="1" lang="en-US" altLang="ja-JP" sz="2000" dirty="0" err="1">
                <a:solidFill>
                  <a:schemeClr val="accent1"/>
                </a:solidFill>
                <a:latin typeface="Courier New" panose="02070309020205020404" pitchFamily="49" charset="0"/>
                <a:cs typeface="Courier New" panose="02070309020205020404" pitchFamily="49" charset="0"/>
              </a:rPr>
              <a:t>wil</a:t>
            </a:r>
            <a:r>
              <a:rPr kumimoji="1" lang="en-US" altLang="ja-JP" sz="2000" dirty="0">
                <a:solidFill>
                  <a:schemeClr val="accent1"/>
                </a:solidFill>
                <a:latin typeface="Courier New" panose="02070309020205020404" pitchFamily="49" charset="0"/>
                <a:cs typeface="Courier New" panose="02070309020205020404" pitchFamily="49" charset="0"/>
              </a:rPr>
              <a:t> </a:t>
            </a:r>
            <a:r>
              <a:rPr kumimoji="1" lang="en-US" altLang="ja-JP" sz="2000" dirty="0" err="1">
                <a:solidFill>
                  <a:schemeClr val="accent1"/>
                </a:solidFill>
                <a:latin typeface="Courier New" panose="02070309020205020404" pitchFamily="49" charset="0"/>
                <a:cs typeface="Courier New" panose="02070309020205020404" pitchFamily="49" charset="0"/>
              </a:rPr>
              <a:t>ik</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3" name="テキスト プレースホルダー 5">
            <a:extLst>
              <a:ext uri="{FF2B5EF4-FFF2-40B4-BE49-F238E27FC236}">
                <a16:creationId xmlns:a16="http://schemas.microsoft.com/office/drawing/2014/main" id="{51FF835D-1F18-7BEB-0476-0D7F2E82AF0D}"/>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4</a:t>
            </a:r>
            <a:r>
              <a:rPr kumimoji="1" lang="en-US" altLang="ja-JP" sz="2000" dirty="0">
                <a:solidFill>
                  <a:schemeClr val="accent1"/>
                </a:solidFill>
                <a:latin typeface="Courier New" panose="02070309020205020404" pitchFamily="49" charset="0"/>
                <a:cs typeface="Courier New" panose="02070309020205020404" pitchFamily="49" charset="0"/>
              </a:rPr>
              <a:t> Laat je stem</a:t>
            </a:r>
            <a:r>
              <a:rPr kumimoji="1" lang="en-US" altLang="ja-JP" sz="2000" baseline="0" dirty="0">
                <a:solidFill>
                  <a:schemeClr val="accent1"/>
                </a:solidFill>
                <a:latin typeface="Courier New" panose="02070309020205020404" pitchFamily="49" charset="0"/>
                <a:cs typeface="Courier New" panose="02070309020205020404" pitchFamily="49" charset="0"/>
              </a:rPr>
              <a:t> </a:t>
            </a:r>
            <a:r>
              <a:rPr kumimoji="1" lang="en-US" altLang="ja-JP" sz="2000" baseline="0" dirty="0" err="1">
                <a:solidFill>
                  <a:schemeClr val="accent1"/>
                </a:solidFill>
                <a:latin typeface="Courier New" panose="02070309020205020404" pitchFamily="49" charset="0"/>
                <a:cs typeface="Courier New" panose="02070309020205020404" pitchFamily="49" charset="0"/>
              </a:rPr>
              <a:t>horen</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pic>
        <p:nvPicPr>
          <p:cNvPr id="54" name="Picture 53" descr="A yellow lemon on a black background&#10;&#10;Description automatically generated with medium confidence">
            <a:extLst>
              <a:ext uri="{FF2B5EF4-FFF2-40B4-BE49-F238E27FC236}">
                <a16:creationId xmlns:a16="http://schemas.microsoft.com/office/drawing/2014/main" id="{7C78A806-644F-D479-B92E-3FB7ADD70688}"/>
              </a:ext>
            </a:extLst>
          </p:cNvPr>
          <p:cNvPicPr>
            <a:picLocks noChangeAspect="1"/>
          </p:cNvPicPr>
          <p:nvPr userDrawn="1"/>
        </p:nvPicPr>
        <p:blipFill>
          <a:blip r:embed="rId3"/>
          <a:stretch>
            <a:fillRect/>
          </a:stretch>
        </p:blipFill>
        <p:spPr>
          <a:xfrm>
            <a:off x="-3442335" y="1768708"/>
            <a:ext cx="9227796" cy="8287098"/>
          </a:xfrm>
          <a:prstGeom prst="rect">
            <a:avLst/>
          </a:prstGeom>
        </p:spPr>
      </p:pic>
      <p:pic>
        <p:nvPicPr>
          <p:cNvPr id="55" name="Picture 54" descr="Logo&#10;&#10;Description automatically generated">
            <a:extLst>
              <a:ext uri="{FF2B5EF4-FFF2-40B4-BE49-F238E27FC236}">
                <a16:creationId xmlns:a16="http://schemas.microsoft.com/office/drawing/2014/main" id="{ED2D08BC-EEE9-0572-4E3F-3D8EF8F3A802}"/>
              </a:ext>
            </a:extLst>
          </p:cNvPr>
          <p:cNvPicPr>
            <a:picLocks noChangeAspect="1"/>
          </p:cNvPicPr>
          <p:nvPr userDrawn="1"/>
        </p:nvPicPr>
        <p:blipFill>
          <a:blip r:embed="rId4"/>
          <a:stretch>
            <a:fillRect/>
          </a:stretch>
        </p:blipFill>
        <p:spPr>
          <a:xfrm rot="21171356">
            <a:off x="812371" y="2249558"/>
            <a:ext cx="2629129" cy="1938651"/>
          </a:xfrm>
          <a:prstGeom prst="rect">
            <a:avLst/>
          </a:prstGeom>
        </p:spPr>
      </p:pic>
      <p:sp>
        <p:nvSpPr>
          <p:cNvPr id="14" name="Rectangle 11">
            <a:extLst>
              <a:ext uri="{FF2B5EF4-FFF2-40B4-BE49-F238E27FC236}">
                <a16:creationId xmlns:a16="http://schemas.microsoft.com/office/drawing/2014/main" id="{4F4D3158-F462-A902-FD09-839B832B8D4D}"/>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a:t>
            </a:r>
            <a:r>
              <a:rPr lang="en-GB" sz="1600" spc="300" baseline="30000" dirty="0">
                <a:solidFill>
                  <a:schemeClr val="accent3"/>
                </a:solidFill>
                <a:latin typeface="Calibri" panose="020F0502020204030204" pitchFamily="34" charset="0"/>
                <a:cs typeface="Calibri" panose="020F0502020204030204" pitchFamily="34" charset="0"/>
              </a:rPr>
              <a:t>.2</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58141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wipe(left)">
                                      <p:cBhvr>
                                        <p:cTn id="10" dur="500"/>
                                        <p:tgtEl>
                                          <p:spTgt spid="20">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1000"/>
                                        <p:tgtEl>
                                          <p:spTgt spid="6"/>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wipe(left)">
                                      <p:cBhvr>
                                        <p:cTn id="17" dur="500"/>
                                        <p:tgtEl>
                                          <p:spTgt spid="21">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000"/>
                                        <p:tgtEl>
                                          <p:spTgt spid="16"/>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22">
                                            <p:txEl>
                                              <p:pRg st="0" end="0"/>
                                            </p:txEl>
                                          </p:spTgt>
                                        </p:tgtEl>
                                        <p:attrNameLst>
                                          <p:attrName>style.visibility</p:attrName>
                                        </p:attrNameLst>
                                      </p:cBhvr>
                                      <p:to>
                                        <p:strVal val="visible"/>
                                      </p:to>
                                    </p:set>
                                    <p:animEffect transition="in" filter="wipe(left)">
                                      <p:cBhvr>
                                        <p:cTn id="24" dur="500"/>
                                        <p:tgtEl>
                                          <p:spTgt spid="22">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1000"/>
                                        <p:tgtEl>
                                          <p:spTgt spid="1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3">
                                            <p:txEl>
                                              <p:pRg st="0" end="0"/>
                                            </p:txEl>
                                          </p:spTgt>
                                        </p:tgtEl>
                                        <p:attrNameLst>
                                          <p:attrName>style.visibility</p:attrName>
                                        </p:attrNameLst>
                                      </p:cBhvr>
                                      <p:to>
                                        <p:strVal val="visible"/>
                                      </p:to>
                                    </p:set>
                                    <p:animEffect transition="in" filter="wipe(left)">
                                      <p:cBhvr>
                                        <p:cTn id="31"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tmplLst>
          <p:tmpl lvl="1">
            <p:tnLst>
              <p:par>
                <p:cTn presetID="22" presetClass="entr" presetSubtype="8" fill="hold" nodeType="withEffect">
                  <p:stCondLst>
                    <p:cond delay="500"/>
                  </p:stCondLst>
                  <p:childTnLst>
                    <p:set>
                      <p:cBhvr>
                        <p:cTn dur="1" fill="hold">
                          <p:stCondLst>
                            <p:cond delay="0"/>
                          </p:stCondLst>
                        </p:cTn>
                        <p:tgtEl>
                          <p:spTgt spid="20"/>
                        </p:tgtEl>
                        <p:attrNameLst>
                          <p:attrName>style.visibility</p:attrName>
                        </p:attrNameLst>
                      </p:cBhvr>
                      <p:to>
                        <p:strVal val="visible"/>
                      </p:to>
                    </p:set>
                    <p:animEffect transition="in" filter="wipe(left)">
                      <p:cBhvr>
                        <p:cTn dur="500"/>
                        <p:tgtEl>
                          <p:spTgt spid="20"/>
                        </p:tgtEl>
                      </p:cBhvr>
                    </p:animEffect>
                  </p:childTnLst>
                </p:cTn>
              </p:par>
            </p:tnLst>
          </p:tmpl>
        </p:tmplLst>
      </p:bldP>
      <p:bldP spid="21" grpId="0" build="p">
        <p:tmplLst>
          <p:tmpl lvl="1">
            <p:tnLst>
              <p:par>
                <p:cTn presetID="22" presetClass="entr" presetSubtype="8"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wipe(left)">
                      <p:cBhvr>
                        <p:cTn dur="500"/>
                        <p:tgtEl>
                          <p:spTgt spid="21"/>
                        </p:tgtEl>
                      </p:cBhvr>
                    </p:animEffect>
                  </p:childTnLst>
                </p:cTn>
              </p:par>
            </p:tnLst>
          </p:tmpl>
        </p:tmplLst>
      </p:bldP>
      <p:bldP spid="22" grpId="0" build="p">
        <p:tmplLst>
          <p:tmpl lvl="1">
            <p:tnLst>
              <p:par>
                <p:cTn presetID="22" presetClass="entr" presetSubtype="8"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Effect transition="in" filter="wipe(left)">
                      <p:cBhvr>
                        <p:cTn dur="500"/>
                        <p:tgtEl>
                          <p:spTgt spid="22"/>
                        </p:tgtEl>
                      </p:cBhvr>
                    </p:animEffect>
                  </p:childTnLst>
                </p:cTn>
              </p:par>
            </p:tnLst>
          </p:tmpl>
        </p:tmplLst>
      </p:bldP>
      <p:bldP spid="23" grpId="0" build="p">
        <p:tmplLst>
          <p:tmpl lvl="1">
            <p:tnLst>
              <p:par>
                <p:cTn presetID="22" presetClass="entr" presetSubtype="8"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Effect transition="in" filter="wipe(left)">
                      <p:cBhvr>
                        <p:cTn dur="500"/>
                        <p:tgtEl>
                          <p:spTgt spid="23"/>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s detailpagina 2">
    <p:bg>
      <p:bgPr>
        <a:solidFill>
          <a:schemeClr val="bg2"/>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FF855F61-A24A-AB34-EB20-DD1827F885CA}"/>
              </a:ext>
            </a:extLst>
          </p:cNvPr>
          <p:cNvPicPr>
            <a:picLocks noChangeAspect="1"/>
          </p:cNvPicPr>
          <p:nvPr userDrawn="1"/>
        </p:nvPicPr>
        <p:blipFill rotWithShape="1">
          <a:blip r:embed="rId2">
            <a:alphaModFix amt="40000"/>
          </a:blip>
          <a:srcRect b="29687"/>
          <a:stretch/>
        </p:blipFill>
        <p:spPr>
          <a:xfrm>
            <a:off x="0" y="1"/>
            <a:ext cx="12191999" cy="6858000"/>
          </a:xfrm>
          <a:prstGeom prst="rect">
            <a:avLst/>
          </a:prstGeom>
        </p:spPr>
      </p:pic>
      <p:grpSp>
        <p:nvGrpSpPr>
          <p:cNvPr id="5" name="グループ化 5">
            <a:extLst>
              <a:ext uri="{FF2B5EF4-FFF2-40B4-BE49-F238E27FC236}">
                <a16:creationId xmlns:a16="http://schemas.microsoft.com/office/drawing/2014/main" id="{C04EDB34-897B-A041-8E4A-6426E40288F0}"/>
              </a:ext>
            </a:extLst>
          </p:cNvPr>
          <p:cNvGrpSpPr/>
          <p:nvPr userDrawn="1"/>
        </p:nvGrpSpPr>
        <p:grpSpPr>
          <a:xfrm flipH="1">
            <a:off x="125735" y="1855915"/>
            <a:ext cx="5072773" cy="1332290"/>
            <a:chOff x="4698217" y="4364335"/>
            <a:chExt cx="6705942" cy="1332290"/>
          </a:xfrm>
          <a:solidFill>
            <a:schemeClr val="accent4"/>
          </a:solidFill>
        </p:grpSpPr>
        <p:sp>
          <p:nvSpPr>
            <p:cNvPr id="6" name="正方形/長方形 23">
              <a:extLst>
                <a:ext uri="{FF2B5EF4-FFF2-40B4-BE49-F238E27FC236}">
                  <a16:creationId xmlns:a16="http://schemas.microsoft.com/office/drawing/2014/main" id="{0312FE28-0A0B-C8B5-5AE0-3631EB6F4206}"/>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 name="正方形/長方形 25">
              <a:extLst>
                <a:ext uri="{FF2B5EF4-FFF2-40B4-BE49-F238E27FC236}">
                  <a16:creationId xmlns:a16="http://schemas.microsoft.com/office/drawing/2014/main" id="{D468DAEA-A5D3-01CC-3999-AB554AA1ADC4}"/>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 name="直角三角形 31">
              <a:extLst>
                <a:ext uri="{FF2B5EF4-FFF2-40B4-BE49-F238E27FC236}">
                  <a16:creationId xmlns:a16="http://schemas.microsoft.com/office/drawing/2014/main" id="{53ED0B86-3151-4AD2-50FC-5F95D066D816}"/>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0" name="Groep 11">
            <a:extLst>
              <a:ext uri="{FF2B5EF4-FFF2-40B4-BE49-F238E27FC236}">
                <a16:creationId xmlns:a16="http://schemas.microsoft.com/office/drawing/2014/main" id="{73E693DC-6137-2BBD-65AB-1CD237FAA940}"/>
              </a:ext>
            </a:extLst>
          </p:cNvPr>
          <p:cNvGrpSpPr/>
          <p:nvPr userDrawn="1"/>
        </p:nvGrpSpPr>
        <p:grpSpPr>
          <a:xfrm>
            <a:off x="-127311" y="476079"/>
            <a:ext cx="915338" cy="5471037"/>
            <a:chOff x="-227064" y="2989499"/>
            <a:chExt cx="915338" cy="5471037"/>
          </a:xfrm>
        </p:grpSpPr>
        <p:sp>
          <p:nvSpPr>
            <p:cNvPr id="11" name="正方形/長方形 24">
              <a:extLst>
                <a:ext uri="{FF2B5EF4-FFF2-40B4-BE49-F238E27FC236}">
                  <a16:creationId xmlns:a16="http://schemas.microsoft.com/office/drawing/2014/main" id="{ADBC8232-6F9B-71F6-9811-981255784293}"/>
                </a:ext>
              </a:extLst>
            </p:cNvPr>
            <p:cNvSpPr/>
            <p:nvPr userDrawn="1"/>
          </p:nvSpPr>
          <p:spPr>
            <a:xfrm flipH="1">
              <a:off x="-217116" y="2989499"/>
              <a:ext cx="898049" cy="1336396"/>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2" name="正方形/長方形 23">
              <a:extLst>
                <a:ext uri="{FF2B5EF4-FFF2-40B4-BE49-F238E27FC236}">
                  <a16:creationId xmlns:a16="http://schemas.microsoft.com/office/drawing/2014/main" id="{3E501423-A453-10D8-E38B-4229A83C9C5B}"/>
                </a:ext>
              </a:extLst>
            </p:cNvPr>
            <p:cNvSpPr/>
            <p:nvPr userDrawn="1"/>
          </p:nvSpPr>
          <p:spPr>
            <a:xfrm flipH="1">
              <a:off x="-227064" y="4372778"/>
              <a:ext cx="901183"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29">
              <a:extLst>
                <a:ext uri="{FF2B5EF4-FFF2-40B4-BE49-F238E27FC236}">
                  <a16:creationId xmlns:a16="http://schemas.microsoft.com/office/drawing/2014/main" id="{8B428FF5-1437-190B-1FC5-6DEEEFCA6E4B}"/>
                </a:ext>
              </a:extLst>
            </p:cNvPr>
            <p:cNvSpPr/>
            <p:nvPr userDrawn="1"/>
          </p:nvSpPr>
          <p:spPr>
            <a:xfrm flipH="1" flipV="1">
              <a:off x="-224254" y="5751901"/>
              <a:ext cx="906324"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5" name="正方形/長方形 30">
              <a:extLst>
                <a:ext uri="{FF2B5EF4-FFF2-40B4-BE49-F238E27FC236}">
                  <a16:creationId xmlns:a16="http://schemas.microsoft.com/office/drawing/2014/main" id="{901B3F5A-EAA7-52B4-E45C-3D909EAA2A07}"/>
                </a:ext>
              </a:extLst>
            </p:cNvPr>
            <p:cNvSpPr/>
            <p:nvPr userDrawn="1"/>
          </p:nvSpPr>
          <p:spPr>
            <a:xfrm flipH="1" flipV="1">
              <a:off x="-213271" y="7128247"/>
              <a:ext cx="901545"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6" name="グループ化 4">
            <a:extLst>
              <a:ext uri="{FF2B5EF4-FFF2-40B4-BE49-F238E27FC236}">
                <a16:creationId xmlns:a16="http://schemas.microsoft.com/office/drawing/2014/main" id="{B9689217-F232-CFF8-63B3-F08F8D0D7EB3}"/>
              </a:ext>
            </a:extLst>
          </p:cNvPr>
          <p:cNvGrpSpPr/>
          <p:nvPr userDrawn="1"/>
        </p:nvGrpSpPr>
        <p:grpSpPr>
          <a:xfrm flipH="1">
            <a:off x="125733" y="474452"/>
            <a:ext cx="4992582" cy="2475756"/>
            <a:chOff x="4799957" y="2982872"/>
            <a:chExt cx="6601423" cy="2475756"/>
          </a:xfrm>
          <a:solidFill>
            <a:schemeClr val="tx2"/>
          </a:solidFill>
        </p:grpSpPr>
        <p:sp>
          <p:nvSpPr>
            <p:cNvPr id="17" name="正方形/長方形 24">
              <a:extLst>
                <a:ext uri="{FF2B5EF4-FFF2-40B4-BE49-F238E27FC236}">
                  <a16:creationId xmlns:a16="http://schemas.microsoft.com/office/drawing/2014/main" id="{5C1BB6DB-9DD3-EA10-A6E9-115BD03191DD}"/>
                </a:ext>
              </a:extLst>
            </p:cNvPr>
            <p:cNvSpPr/>
            <p:nvPr userDrawn="1"/>
          </p:nvSpPr>
          <p:spPr>
            <a:xfrm>
              <a:off x="10548749" y="2984615"/>
              <a:ext cx="852631" cy="1330547"/>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1"/>
                </a:solidFill>
              </a:endParaRPr>
            </a:p>
          </p:txBody>
        </p:sp>
        <p:sp>
          <p:nvSpPr>
            <p:cNvPr id="18" name="正方形/長方形 4">
              <a:extLst>
                <a:ext uri="{FF2B5EF4-FFF2-40B4-BE49-F238E27FC236}">
                  <a16:creationId xmlns:a16="http://schemas.microsoft.com/office/drawing/2014/main" id="{1F362D1A-289E-321A-C4C3-E4ED917EF037}"/>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9" name="正方形/長方形 24">
              <a:extLst>
                <a:ext uri="{FF2B5EF4-FFF2-40B4-BE49-F238E27FC236}">
                  <a16:creationId xmlns:a16="http://schemas.microsoft.com/office/drawing/2014/main" id="{F31839F3-2496-34A1-5A75-4C80F320B34B}"/>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0" name="グループ化 36">
            <a:extLst>
              <a:ext uri="{FF2B5EF4-FFF2-40B4-BE49-F238E27FC236}">
                <a16:creationId xmlns:a16="http://schemas.microsoft.com/office/drawing/2014/main" id="{A12C62C4-0580-57EE-F3C6-862A6FF440D6}"/>
              </a:ext>
            </a:extLst>
          </p:cNvPr>
          <p:cNvGrpSpPr/>
          <p:nvPr userDrawn="1"/>
        </p:nvGrpSpPr>
        <p:grpSpPr>
          <a:xfrm flipH="1">
            <a:off x="125733" y="3476362"/>
            <a:ext cx="4995089" cy="2475756"/>
            <a:chOff x="4799957" y="5984782"/>
            <a:chExt cx="6604739" cy="2475756"/>
          </a:xfrm>
          <a:solidFill>
            <a:schemeClr val="bg1">
              <a:lumMod val="75000"/>
            </a:schemeClr>
          </a:solidFill>
        </p:grpSpPr>
        <p:sp>
          <p:nvSpPr>
            <p:cNvPr id="21" name="正方形/長方形 30">
              <a:extLst>
                <a:ext uri="{FF2B5EF4-FFF2-40B4-BE49-F238E27FC236}">
                  <a16:creationId xmlns:a16="http://schemas.microsoft.com/office/drawing/2014/main" id="{267FEF7A-40C7-E5A4-DA03-A4F4CB088A6A}"/>
                </a:ext>
              </a:extLst>
            </p:cNvPr>
            <p:cNvSpPr/>
            <p:nvPr userDrawn="1"/>
          </p:nvSpPr>
          <p:spPr>
            <a:xfrm flipV="1">
              <a:off x="10548746" y="7128247"/>
              <a:ext cx="85595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2" name="正方形/長方形 4">
              <a:extLst>
                <a:ext uri="{FF2B5EF4-FFF2-40B4-BE49-F238E27FC236}">
                  <a16:creationId xmlns:a16="http://schemas.microsoft.com/office/drawing/2014/main" id="{068B0952-E5DE-5B80-DA03-EAC439AD1084}"/>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3" name="正方形/長方形 24">
              <a:extLst>
                <a:ext uri="{FF2B5EF4-FFF2-40B4-BE49-F238E27FC236}">
                  <a16:creationId xmlns:a16="http://schemas.microsoft.com/office/drawing/2014/main" id="{78D9417B-3147-D7CF-04EA-92534D0F6C60}"/>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4" name="グループ化 35">
            <a:extLst>
              <a:ext uri="{FF2B5EF4-FFF2-40B4-BE49-F238E27FC236}">
                <a16:creationId xmlns:a16="http://schemas.microsoft.com/office/drawing/2014/main" id="{B337174D-3050-C174-ED91-F5D05ADAB4E6}"/>
              </a:ext>
            </a:extLst>
          </p:cNvPr>
          <p:cNvGrpSpPr/>
          <p:nvPr userDrawn="1"/>
        </p:nvGrpSpPr>
        <p:grpSpPr>
          <a:xfrm flipH="1">
            <a:off x="776515" y="3238366"/>
            <a:ext cx="4425684" cy="1332288"/>
            <a:chOff x="4698218" y="5746786"/>
            <a:chExt cx="5850524" cy="1332288"/>
          </a:xfrm>
          <a:solidFill>
            <a:schemeClr val="accent4"/>
          </a:solidFill>
        </p:grpSpPr>
        <p:sp>
          <p:nvSpPr>
            <p:cNvPr id="25" name="正方形/長方形 25">
              <a:extLst>
                <a:ext uri="{FF2B5EF4-FFF2-40B4-BE49-F238E27FC236}">
                  <a16:creationId xmlns:a16="http://schemas.microsoft.com/office/drawing/2014/main" id="{49D4BB9C-4646-0DD4-CF14-89BE5D824AC8}"/>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6" name="直角三角形 31">
              <a:extLst>
                <a:ext uri="{FF2B5EF4-FFF2-40B4-BE49-F238E27FC236}">
                  <a16:creationId xmlns:a16="http://schemas.microsoft.com/office/drawing/2014/main" id="{79C7A972-9332-CA58-ACE4-900E519197BB}"/>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7" name="テキスト プレースホルダー 5">
            <a:extLst>
              <a:ext uri="{FF2B5EF4-FFF2-40B4-BE49-F238E27FC236}">
                <a16:creationId xmlns:a16="http://schemas.microsoft.com/office/drawing/2014/main" id="{40C5D319-9CAD-6A05-2072-C0BE5220976D}"/>
              </a:ext>
            </a:extLst>
          </p:cNvPr>
          <p:cNvSpPr txBox="1">
            <a:spLocks/>
          </p:cNvSpPr>
          <p:nvPr userDrawn="1"/>
        </p:nvSpPr>
        <p:spPr>
          <a:xfrm>
            <a:off x="111201" y="68873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1</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48" name="テキスト プレースホルダー 5">
            <a:extLst>
              <a:ext uri="{FF2B5EF4-FFF2-40B4-BE49-F238E27FC236}">
                <a16:creationId xmlns:a16="http://schemas.microsoft.com/office/drawing/2014/main" id="{A496A052-C5EE-3E83-D636-4C4CBAF1465C}"/>
              </a:ext>
            </a:extLst>
          </p:cNvPr>
          <p:cNvSpPr txBox="1">
            <a:spLocks/>
          </p:cNvSpPr>
          <p:nvPr userDrawn="1"/>
        </p:nvSpPr>
        <p:spPr>
          <a:xfrm>
            <a:off x="111201" y="209490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06.</a:t>
            </a:r>
            <a:r>
              <a:rPr kumimoji="1" lang="en-US" altLang="ja-JP" dirty="0">
                <a:solidFill>
                  <a:schemeClr val="accent3"/>
                </a:solidFill>
                <a:latin typeface="Calibri" panose="020F0502020204030204" pitchFamily="34" charset="0"/>
                <a:cs typeface="Calibri" panose="020F0502020204030204" pitchFamily="34" charset="0"/>
              </a:rPr>
              <a:t>2</a:t>
            </a:r>
            <a:endParaRPr kumimoji="1" lang="ja-JP" altLang="en-US" dirty="0">
              <a:solidFill>
                <a:schemeClr val="accent3"/>
              </a:solidFill>
              <a:latin typeface="Calibri" panose="020F0502020204030204" pitchFamily="34" charset="0"/>
              <a:cs typeface="Calibri" panose="020F0502020204030204" pitchFamily="34" charset="0"/>
            </a:endParaRPr>
          </a:p>
        </p:txBody>
      </p:sp>
      <p:sp>
        <p:nvSpPr>
          <p:cNvPr id="75" name="テキスト プレースホルダー 5">
            <a:extLst>
              <a:ext uri="{FF2B5EF4-FFF2-40B4-BE49-F238E27FC236}">
                <a16:creationId xmlns:a16="http://schemas.microsoft.com/office/drawing/2014/main" id="{1B22E29F-0832-863B-1181-43900E7589DF}"/>
              </a:ext>
            </a:extLst>
          </p:cNvPr>
          <p:cNvSpPr txBox="1">
            <a:spLocks/>
          </p:cNvSpPr>
          <p:nvPr userDrawn="1"/>
        </p:nvSpPr>
        <p:spPr>
          <a:xfrm>
            <a:off x="111201" y="3483809"/>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3</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76" name="テキスト プレースホルダー 5">
            <a:extLst>
              <a:ext uri="{FF2B5EF4-FFF2-40B4-BE49-F238E27FC236}">
                <a16:creationId xmlns:a16="http://schemas.microsoft.com/office/drawing/2014/main" id="{E28BAF90-E223-7BED-C39A-B597FA7F264C}"/>
              </a:ext>
            </a:extLst>
          </p:cNvPr>
          <p:cNvSpPr txBox="1">
            <a:spLocks/>
          </p:cNvSpPr>
          <p:nvPr userDrawn="1"/>
        </p:nvSpPr>
        <p:spPr>
          <a:xfrm>
            <a:off x="111202" y="4867765"/>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4</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9" name="Rectangle 11">
            <a:extLst>
              <a:ext uri="{FF2B5EF4-FFF2-40B4-BE49-F238E27FC236}">
                <a16:creationId xmlns:a16="http://schemas.microsoft.com/office/drawing/2014/main" id="{9C6AFFF3-B2F1-090C-3597-AFF340B29C35}"/>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 </a:t>
            </a:r>
          </a:p>
        </p:txBody>
      </p:sp>
      <p:sp>
        <p:nvSpPr>
          <p:cNvPr id="49" name="Rectangle 11">
            <a:extLst>
              <a:ext uri="{FF2B5EF4-FFF2-40B4-BE49-F238E27FC236}">
                <a16:creationId xmlns:a16="http://schemas.microsoft.com/office/drawing/2014/main" id="{4A68935E-113C-A680-4423-4401740352C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a:t>
            </a:r>
            <a:r>
              <a:rPr lang="en-GB" sz="1600" spc="300" baseline="30000" dirty="0">
                <a:solidFill>
                  <a:schemeClr val="accent3"/>
                </a:solidFill>
                <a:latin typeface="Calibri" panose="020F0502020204030204" pitchFamily="34" charset="0"/>
                <a:cs typeface="Calibri" panose="020F0502020204030204" pitchFamily="34" charset="0"/>
              </a:rPr>
              <a:t>.2</a:t>
            </a:r>
            <a:r>
              <a:rPr lang="en-GB" sz="1600" spc="300" dirty="0">
                <a:solidFill>
                  <a:schemeClr val="accent3"/>
                </a:solidFill>
                <a:latin typeface="Calibri" panose="020F0502020204030204" pitchFamily="34" charset="0"/>
                <a:cs typeface="Calibri" panose="020F0502020204030204" pitchFamily="34" charset="0"/>
              </a:rPr>
              <a:t> </a:t>
            </a:r>
          </a:p>
        </p:txBody>
      </p:sp>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72" name="Group 71">
            <a:extLst>
              <a:ext uri="{FF2B5EF4-FFF2-40B4-BE49-F238E27FC236}">
                <a16:creationId xmlns:a16="http://schemas.microsoft.com/office/drawing/2014/main" id="{B5254785-597B-401C-1F5A-C639895D1633}"/>
              </a:ext>
            </a:extLst>
          </p:cNvPr>
          <p:cNvGrpSpPr/>
          <p:nvPr userDrawn="1"/>
        </p:nvGrpSpPr>
        <p:grpSpPr>
          <a:xfrm>
            <a:off x="2309724" y="1303851"/>
            <a:ext cx="4732765" cy="4250298"/>
            <a:chOff x="2309724" y="1303851"/>
            <a:chExt cx="4732765" cy="4250298"/>
          </a:xfrm>
        </p:grpSpPr>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pic>
          <p:nvPicPr>
            <p:cNvPr id="55" name="Picture 54" descr="Logo&#10;&#10;Description automatically generated">
              <a:extLst>
                <a:ext uri="{FF2B5EF4-FFF2-40B4-BE49-F238E27FC236}">
                  <a16:creationId xmlns:a16="http://schemas.microsoft.com/office/drawing/2014/main" id="{ED2D08BC-EEE9-0572-4E3F-3D8EF8F3A802}"/>
                </a:ext>
              </a:extLst>
            </p:cNvPr>
            <p:cNvPicPr>
              <a:picLocks noChangeAspect="1"/>
            </p:cNvPicPr>
            <p:nvPr userDrawn="1"/>
          </p:nvPicPr>
          <p:blipFill>
            <a:blip r:embed="rId8"/>
            <a:stretch>
              <a:fillRect/>
            </a:stretch>
          </p:blipFill>
          <p:spPr>
            <a:xfrm rot="21171356">
              <a:off x="4104932" y="1735798"/>
              <a:ext cx="1212874" cy="894342"/>
            </a:xfrm>
            <a:prstGeom prst="rect">
              <a:avLst/>
            </a:prstGeom>
          </p:spPr>
        </p:pic>
      </p:grpSp>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177493" y="2616739"/>
            <a:ext cx="2997225" cy="954107"/>
          </a:xfrm>
          <a:prstGeom prst="rect">
            <a:avLst/>
          </a:prstGeom>
          <a:solidFill>
            <a:schemeClr val="accent2"/>
          </a:solidFill>
        </p:spPr>
        <p:txBody>
          <a:bodyPr wrap="square" rtlCol="0">
            <a:spAutoFit/>
          </a:bodyPr>
          <a:lstStyle/>
          <a:p>
            <a:pPr algn="ctr"/>
            <a:r>
              <a:rPr lang="nl-NL" sz="2800" spc="300" dirty="0">
                <a:solidFill>
                  <a:schemeClr val="accent3"/>
                </a:solidFill>
                <a:latin typeface="Courier New" panose="02070309020205020404" pitchFamily="49" charset="0"/>
                <a:cs typeface="Courier New" panose="02070309020205020404" pitchFamily="49" charset="0"/>
              </a:rPr>
              <a:t>Van kroon tot stembus</a:t>
            </a:r>
            <a:endParaRPr lang="en-NL" sz="2800" spc="300" dirty="0">
              <a:solidFill>
                <a:schemeClr val="accent3"/>
              </a:solidFill>
              <a:latin typeface="Courier New" panose="02070309020205020404" pitchFamily="49" charset="0"/>
              <a:cs typeface="Courier New" panose="02070309020205020404" pitchFamily="49" charset="0"/>
            </a:endParaRP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75377"/>
            <a:ext cx="4101295" cy="584775"/>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Je kunt uitleggen hoe de democratie is ontstaan.</a:t>
            </a:r>
            <a:endParaRPr lang="en-NL" sz="1600" dirty="0">
              <a:solidFill>
                <a:schemeClr val="accent3"/>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076475"/>
            <a:ext cx="4101295" cy="1323439"/>
          </a:xfrm>
          <a:prstGeom prst="rect">
            <a:avLst/>
          </a:prstGeom>
          <a:solidFill>
            <a:schemeClr val="accent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b="1" spc="300" dirty="0">
                <a:solidFill>
                  <a:schemeClr val="accent3"/>
                </a:solidFill>
                <a:latin typeface="+mj-lt"/>
                <a:cs typeface="Calibri" panose="020F0502020204030204" pitchFamily="34" charset="0"/>
              </a:rPr>
              <a:t>HANDIG OMDAT</a:t>
            </a:r>
            <a:r>
              <a:rPr lang="nl-NL" sz="1600" dirty="0">
                <a:solidFill>
                  <a:schemeClr val="accent3"/>
                </a:solidFill>
                <a:latin typeface="Courier New" panose="02070309020205020404" pitchFamily="49" charset="0"/>
                <a:cs typeface="Courier New" panose="02070309020205020404" pitchFamily="49" charset="0"/>
              </a:rPr>
              <a:t> Je leert hoe het verleden onze huidige regels en structuren heeft gevormd, en waarom de wereld eruitziet zoals die nu is. </a:t>
            </a:r>
          </a:p>
        </p:txBody>
      </p:sp>
    </p:spTree>
    <p:extLst>
      <p:ext uri="{BB962C8B-B14F-4D97-AF65-F5344CB8AC3E}">
        <p14:creationId xmlns:p14="http://schemas.microsoft.com/office/powerpoint/2010/main" val="365070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par>
                                <p:cTn id="11" presetID="22" presetClass="entr" presetSubtype="8"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1000"/>
                                        <p:tgtEl>
                                          <p:spTgt spid="24"/>
                                        </p:tgtEl>
                                      </p:cBhvr>
                                    </p:animEffect>
                                  </p:childTnLst>
                                </p:cTn>
                              </p:par>
                              <p:par>
                                <p:cTn id="14" presetID="22" presetClass="entr" presetSubtype="8"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1000"/>
                                        <p:tgtEl>
                                          <p:spTgt spid="20"/>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7">
                                            <p:txEl>
                                              <p:pRg st="0" end="0"/>
                                            </p:txEl>
                                          </p:spTgt>
                                        </p:tgtEl>
                                        <p:attrNameLst>
                                          <p:attrName>style.visibility</p:attrName>
                                        </p:attrNameLst>
                                      </p:cBhvr>
                                      <p:to>
                                        <p:strVal val="visible"/>
                                      </p:to>
                                    </p:set>
                                    <p:animEffect transition="in" filter="wipe(left)">
                                      <p:cBhvr>
                                        <p:cTn id="19" dur="500"/>
                                        <p:tgtEl>
                                          <p:spTgt spid="27">
                                            <p:txEl>
                                              <p:pRg st="0" end="0"/>
                                            </p:txEl>
                                          </p:spTgt>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48">
                                            <p:txEl>
                                              <p:pRg st="0" end="0"/>
                                            </p:txEl>
                                          </p:spTgt>
                                        </p:tgtEl>
                                        <p:attrNameLst>
                                          <p:attrName>style.visibility</p:attrName>
                                        </p:attrNameLst>
                                      </p:cBhvr>
                                      <p:to>
                                        <p:strVal val="visible"/>
                                      </p:to>
                                    </p:set>
                                    <p:animEffect transition="in" filter="wipe(left)">
                                      <p:cBhvr>
                                        <p:cTn id="22" dur="500"/>
                                        <p:tgtEl>
                                          <p:spTgt spid="48">
                                            <p:txEl>
                                              <p:pRg st="0" end="0"/>
                                            </p:txEl>
                                          </p:spTgt>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75">
                                            <p:txEl>
                                              <p:pRg st="0" end="0"/>
                                            </p:txEl>
                                          </p:spTgt>
                                        </p:tgtEl>
                                        <p:attrNameLst>
                                          <p:attrName>style.visibility</p:attrName>
                                        </p:attrNameLst>
                                      </p:cBhvr>
                                      <p:to>
                                        <p:strVal val="visible"/>
                                      </p:to>
                                    </p:set>
                                    <p:animEffect transition="in" filter="wipe(left)">
                                      <p:cBhvr>
                                        <p:cTn id="25" dur="500"/>
                                        <p:tgtEl>
                                          <p:spTgt spid="75">
                                            <p:txEl>
                                              <p:pRg st="0" end="0"/>
                                            </p:txEl>
                                          </p:spTgt>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76">
                                            <p:txEl>
                                              <p:pRg st="0" end="0"/>
                                            </p:txEl>
                                          </p:spTgt>
                                        </p:tgtEl>
                                        <p:attrNameLst>
                                          <p:attrName>style.visibility</p:attrName>
                                        </p:attrNameLst>
                                      </p:cBhvr>
                                      <p:to>
                                        <p:strVal val="visible"/>
                                      </p:to>
                                    </p:set>
                                    <p:animEffect transition="in" filter="wipe(left)">
                                      <p:cBhvr>
                                        <p:cTn id="28" dur="500"/>
                                        <p:tgtEl>
                                          <p:spTgt spid="76">
                                            <p:txEl>
                                              <p:pRg st="0" end="0"/>
                                            </p:txEl>
                                          </p:spTgt>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500"/>
                                        <p:tgtEl>
                                          <p:spTgt spid="62"/>
                                        </p:tgtEl>
                                      </p:cBhvr>
                                    </p:animEffect>
                                  </p:childTnLst>
                                </p:cTn>
                              </p:par>
                              <p:par>
                                <p:cTn id="41" presetID="22" presetClass="entr" presetSubtype="1"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500"/>
                                        <p:tgtEl>
                                          <p:spTgt spid="2"/>
                                        </p:tgtEl>
                                      </p:cBhvr>
                                    </p:animEffect>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additive="base">
                                        <p:cTn id="52" dur="500" fill="hold"/>
                                        <p:tgtEl>
                                          <p:spTgt spid="74"/>
                                        </p:tgtEl>
                                        <p:attrNameLst>
                                          <p:attrName>ppt_x</p:attrName>
                                        </p:attrNameLst>
                                      </p:cBhvr>
                                      <p:tavLst>
                                        <p:tav tm="0">
                                          <p:val>
                                            <p:strVal val="#ppt_x"/>
                                          </p:val>
                                        </p:tav>
                                        <p:tav tm="100000">
                                          <p:val>
                                            <p:strVal val="#ppt_x"/>
                                          </p:val>
                                        </p:tav>
                                      </p:tavLst>
                                    </p:anim>
                                    <p:anim calcmode="lin" valueType="num">
                                      <p:cBhvr additive="base">
                                        <p:cTn id="53"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tmplLst>
          <p:tmpl lvl="1">
            <p:tnLst>
              <p:par>
                <p:cTn presetID="22" presetClass="entr" presetSubtype="8" fill="hold" nodeType="withEffect">
                  <p:stCondLst>
                    <p:cond delay="500"/>
                  </p:st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48" grpId="0" build="p">
        <p:tmplLst>
          <p:tmpl lvl="1">
            <p:tnLst>
              <p:par>
                <p:cTn presetID="22" presetClass="entr" presetSubtype="8" fill="hold" nodeType="withEffect">
                  <p:stCondLst>
                    <p:cond delay="500"/>
                  </p:stCondLst>
                  <p:childTnLst>
                    <p:set>
                      <p:cBhvr>
                        <p:cTn dur="1" fill="hold">
                          <p:stCondLst>
                            <p:cond delay="0"/>
                          </p:stCondLst>
                        </p:cTn>
                        <p:tgtEl>
                          <p:spTgt spid="48"/>
                        </p:tgtEl>
                        <p:attrNameLst>
                          <p:attrName>style.visibility</p:attrName>
                        </p:attrNameLst>
                      </p:cBhvr>
                      <p:to>
                        <p:strVal val="visible"/>
                      </p:to>
                    </p:set>
                    <p:animEffect transition="in" filter="wipe(left)">
                      <p:cBhvr>
                        <p:cTn dur="500"/>
                        <p:tgtEl>
                          <p:spTgt spid="48"/>
                        </p:tgtEl>
                      </p:cBhvr>
                    </p:animEffect>
                  </p:childTnLst>
                </p:cTn>
              </p:par>
            </p:tnLst>
          </p:tmpl>
        </p:tmplLst>
      </p:bldP>
      <p:bldP spid="75" grpId="0" build="p">
        <p:tmplLst>
          <p:tmpl lvl="1">
            <p:tnLst>
              <p:par>
                <p:cTn presetID="22" presetClass="entr" presetSubtype="8" fill="hold" nodeType="withEffect">
                  <p:stCondLst>
                    <p:cond delay="500"/>
                  </p:stCondLst>
                  <p:childTnLst>
                    <p:set>
                      <p:cBhvr>
                        <p:cTn dur="1" fill="hold">
                          <p:stCondLst>
                            <p:cond delay="0"/>
                          </p:stCondLst>
                        </p:cTn>
                        <p:tgtEl>
                          <p:spTgt spid="75"/>
                        </p:tgtEl>
                        <p:attrNameLst>
                          <p:attrName>style.visibility</p:attrName>
                        </p:attrNameLst>
                      </p:cBhvr>
                      <p:to>
                        <p:strVal val="visible"/>
                      </p:to>
                    </p:set>
                    <p:animEffect transition="in" filter="wipe(left)">
                      <p:cBhvr>
                        <p:cTn dur="500"/>
                        <p:tgtEl>
                          <p:spTgt spid="75"/>
                        </p:tgtEl>
                      </p:cBhvr>
                    </p:animEffect>
                  </p:childTnLst>
                </p:cTn>
              </p:par>
            </p:tnLst>
          </p:tmpl>
        </p:tmplLst>
      </p:bldP>
      <p:bldP spid="76" grpId="0" build="p">
        <p:tmplLst>
          <p:tmpl lvl="1">
            <p:tnLst>
              <p:par>
                <p:cTn presetID="22" presetClass="entr" presetSubtype="8" fill="hold" nodeType="withEffect">
                  <p:stCondLst>
                    <p:cond delay="500"/>
                  </p:stCondLst>
                  <p:childTnLst>
                    <p:set>
                      <p:cBhvr>
                        <p:cTn dur="1" fill="hold">
                          <p:stCondLst>
                            <p:cond delay="0"/>
                          </p:stCondLst>
                        </p:cTn>
                        <p:tgtEl>
                          <p:spTgt spid="76"/>
                        </p:tgtEl>
                        <p:attrNameLst>
                          <p:attrName>style.visibility</p:attrName>
                        </p:attrNameLst>
                      </p:cBhvr>
                      <p:to>
                        <p:strVal val="visible"/>
                      </p:to>
                    </p:set>
                    <p:animEffect transition="in" filter="wipe(left)">
                      <p:cBhvr>
                        <p:cTn dur="500"/>
                        <p:tgtEl>
                          <p:spTgt spid="76"/>
                        </p:tgtEl>
                      </p:cBhvr>
                    </p:animEffect>
                  </p:childTnLst>
                </p:cTn>
              </p:par>
            </p:tnLst>
          </p:tmpl>
        </p:tmplLst>
      </p:bldP>
      <p:bldP spid="73" grpId="0" animBg="1"/>
      <p:bldP spid="74"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el gehaald les 2">
    <p:spTree>
      <p:nvGrpSpPr>
        <p:cNvPr id="1" name=""/>
        <p:cNvGrpSpPr/>
        <p:nvPr/>
      </p:nvGrpSpPr>
      <p:grpSpPr>
        <a:xfrm>
          <a:off x="0" y="0"/>
          <a:ext cx="0" cy="0"/>
          <a:chOff x="0" y="0"/>
          <a:chExt cx="0" cy="0"/>
        </a:xfrm>
      </p:grpSpPr>
      <p:pic>
        <p:nvPicPr>
          <p:cNvPr id="12" name="Afbeelding 9">
            <a:extLst>
              <a:ext uri="{FF2B5EF4-FFF2-40B4-BE49-F238E27FC236}">
                <a16:creationId xmlns:a16="http://schemas.microsoft.com/office/drawing/2014/main" id="{534DB34A-AF11-65B8-27A8-93E7CD123AA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3"/>
          <a:stretch>
            <a:fillRect/>
          </a:stretch>
        </p:blipFill>
        <p:spPr>
          <a:xfrm>
            <a:off x="3603381" y="2235196"/>
            <a:ext cx="4207356" cy="2868652"/>
          </a:xfrm>
          <a:prstGeom prst="rect">
            <a:avLst/>
          </a:prstGeom>
        </p:spPr>
      </p:pic>
      <p:pic>
        <p:nvPicPr>
          <p:cNvPr id="14" name="Picture 13" descr="Logo&#10;&#10;Description automatically generated">
            <a:extLst>
              <a:ext uri="{FF2B5EF4-FFF2-40B4-BE49-F238E27FC236}">
                <a16:creationId xmlns:a16="http://schemas.microsoft.com/office/drawing/2014/main" id="{0047149B-29FB-0AD9-6BC3-191C383AF892}"/>
              </a:ext>
            </a:extLst>
          </p:cNvPr>
          <p:cNvPicPr>
            <a:picLocks noChangeAspect="1"/>
          </p:cNvPicPr>
          <p:nvPr userDrawn="1"/>
        </p:nvPicPr>
        <p:blipFill>
          <a:blip r:embed="rId4"/>
          <a:stretch>
            <a:fillRect/>
          </a:stretch>
        </p:blipFill>
        <p:spPr>
          <a:xfrm rot="20736964">
            <a:off x="413155" y="222352"/>
            <a:ext cx="1667511" cy="1229579"/>
          </a:xfrm>
          <a:prstGeom prst="rect">
            <a:avLst/>
          </a:prstGeom>
        </p:spPr>
      </p:pic>
      <p:sp>
        <p:nvSpPr>
          <p:cNvPr id="3" name="Rectangle 8">
            <a:extLst>
              <a:ext uri="{FF2B5EF4-FFF2-40B4-BE49-F238E27FC236}">
                <a16:creationId xmlns:a16="http://schemas.microsoft.com/office/drawing/2014/main" id="{E0D645BD-F7BE-A2AA-6E17-D3EF2A38102E}"/>
              </a:ext>
            </a:extLst>
          </p:cNvPr>
          <p:cNvSpPr/>
          <p:nvPr userDrawn="1"/>
        </p:nvSpPr>
        <p:spPr>
          <a:xfrm>
            <a:off x="4434550" y="3391231"/>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00000"/>
                </a:solidFill>
                <a:latin typeface="+mj-lt"/>
                <a:cs typeface="Courier New" panose="02070309020205020404" pitchFamily="49" charset="0"/>
              </a:rPr>
              <a:t>DOEL GEHAALD?</a:t>
            </a:r>
          </a:p>
          <a:p>
            <a:endParaRPr lang="nl-NL" sz="1600" spc="300" dirty="0">
              <a:solidFill>
                <a:srgbClr val="F3047C"/>
              </a:solidFill>
              <a:latin typeface="+mj-lt"/>
              <a:cs typeface="Courier New" panose="02070309020205020404" pitchFamily="49" charset="0"/>
            </a:endParaRPr>
          </a:p>
        </p:txBody>
      </p:sp>
      <p:sp>
        <p:nvSpPr>
          <p:cNvPr id="4" name="Tekstvak 19">
            <a:extLst>
              <a:ext uri="{FF2B5EF4-FFF2-40B4-BE49-F238E27FC236}">
                <a16:creationId xmlns:a16="http://schemas.microsoft.com/office/drawing/2014/main" id="{1D861B2E-EA65-79D2-D09F-06AA1747F131}"/>
              </a:ext>
            </a:extLst>
          </p:cNvPr>
          <p:cNvSpPr txBox="1"/>
          <p:nvPr userDrawn="1"/>
        </p:nvSpPr>
        <p:spPr>
          <a:xfrm>
            <a:off x="4417925" y="3536179"/>
            <a:ext cx="3048000" cy="646331"/>
          </a:xfrm>
          <a:prstGeom prst="rect">
            <a:avLst/>
          </a:prstGeom>
          <a:noFill/>
        </p:spPr>
        <p:txBody>
          <a:bodyPr wrap="square">
            <a:spAutoFit/>
          </a:bodyPr>
          <a:lstStyle/>
          <a:p>
            <a:r>
              <a:rPr lang="nl-NL" sz="1800" dirty="0">
                <a:solidFill>
                  <a:schemeClr val="tx1"/>
                </a:solidFill>
                <a:latin typeface="+mn-lt"/>
                <a:cs typeface="Courier New" panose="02070309020205020404" pitchFamily="49" charset="0"/>
              </a:rPr>
              <a:t>Je kunt uitleggen hoe de democratie is ontstaan.</a:t>
            </a:r>
            <a:endParaRPr lang="nl-NL" sz="1800" dirty="0">
              <a:solidFill>
                <a:schemeClr val="tx1"/>
              </a:solidFill>
              <a:latin typeface="+mn-lt"/>
              <a:cs typeface="Calibri" panose="020F0502020204030204" pitchFamily="34" charset="0"/>
            </a:endParaRPr>
          </a:p>
        </p:txBody>
      </p:sp>
      <p:sp>
        <p:nvSpPr>
          <p:cNvPr id="5" name="TextBox 18">
            <a:extLst>
              <a:ext uri="{FF2B5EF4-FFF2-40B4-BE49-F238E27FC236}">
                <a16:creationId xmlns:a16="http://schemas.microsoft.com/office/drawing/2014/main" id="{0D7ACBE9-5620-BBDC-B330-2907027E2105}"/>
              </a:ext>
            </a:extLst>
          </p:cNvPr>
          <p:cNvSpPr txBox="1"/>
          <p:nvPr userDrawn="1"/>
        </p:nvSpPr>
        <p:spPr>
          <a:xfrm rot="21262824">
            <a:off x="2216567" y="2464558"/>
            <a:ext cx="6785637" cy="523220"/>
          </a:xfrm>
          <a:prstGeom prst="rect">
            <a:avLst/>
          </a:prstGeom>
          <a:solidFill>
            <a:schemeClr val="accent4"/>
          </a:solidFill>
        </p:spPr>
        <p:txBody>
          <a:bodyPr wrap="square" rtlCol="0">
            <a:spAutoFit/>
          </a:bodyPr>
          <a:lstStyle/>
          <a:p>
            <a:pPr algn="ctr"/>
            <a:r>
              <a:rPr lang="nl-NL" sz="2800" spc="300" dirty="0">
                <a:solidFill>
                  <a:schemeClr val="accent1"/>
                </a:solidFill>
                <a:latin typeface="Courier New" panose="02070309020205020404" pitchFamily="49" charset="0"/>
                <a:cs typeface="Courier New" panose="02070309020205020404" pitchFamily="49" charset="0"/>
              </a:rPr>
              <a:t>Van kroon tot stembus</a:t>
            </a:r>
            <a:endParaRPr lang="en-NL" sz="2800" spc="300" dirty="0">
              <a:solidFill>
                <a:schemeClr val="accent1"/>
              </a:solidFill>
              <a:latin typeface="Courier New" panose="02070309020205020404" pitchFamily="49" charset="0"/>
              <a:cs typeface="Courier New" panose="02070309020205020404" pitchFamily="49" charset="0"/>
            </a:endParaRPr>
          </a:p>
        </p:txBody>
      </p:sp>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5219337" y="3798671"/>
            <a:ext cx="2216504" cy="2216504"/>
          </a:xfrm>
          <a:prstGeom prst="rect">
            <a:avLst/>
          </a:prstGeom>
          <a:ln>
            <a:noFill/>
          </a:ln>
        </p:spPr>
      </p:pic>
      <p:pic>
        <p:nvPicPr>
          <p:cNvPr id="10" name="Graphic 9">
            <a:extLst>
              <a:ext uri="{FF2B5EF4-FFF2-40B4-BE49-F238E27FC236}">
                <a16:creationId xmlns:a16="http://schemas.microsoft.com/office/drawing/2014/main" id="{6980F94E-E6FD-E7A7-A676-C5F0DE7DAC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rot="20702737">
            <a:off x="5453314" y="3991961"/>
            <a:ext cx="1700775" cy="1700775"/>
          </a:xfrm>
          <a:prstGeom prst="rect">
            <a:avLst/>
          </a:prstGeom>
        </p:spPr>
      </p:pic>
      <p:sp>
        <p:nvSpPr>
          <p:cNvPr id="8" name="Rectangle 11">
            <a:extLst>
              <a:ext uri="{FF2B5EF4-FFF2-40B4-BE49-F238E27FC236}">
                <a16:creationId xmlns:a16="http://schemas.microsoft.com/office/drawing/2014/main" id="{7EF8028A-BDF2-94CC-6E6F-A892C67072BF}"/>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a:t>
            </a:r>
            <a:r>
              <a:rPr lang="en-GB" sz="1600" spc="300" baseline="30000" dirty="0">
                <a:solidFill>
                  <a:schemeClr val="accent3"/>
                </a:solidFill>
                <a:latin typeface="Calibri" panose="020F0502020204030204" pitchFamily="34" charset="0"/>
                <a:cs typeface="Calibri" panose="020F0502020204030204" pitchFamily="34" charset="0"/>
              </a:rPr>
              <a:t>.2</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18816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ema lesoverzicht, les 3">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3901573-5D86-411E-46CB-D5CED84A8929}"/>
              </a:ext>
            </a:extLst>
          </p:cNvPr>
          <p:cNvPicPr>
            <a:picLocks noChangeAspect="1"/>
          </p:cNvPicPr>
          <p:nvPr userDrawn="1"/>
        </p:nvPicPr>
        <p:blipFill rotWithShape="1">
          <a:blip r:embed="rId2"/>
          <a:srcRect b="29687"/>
          <a:stretch/>
        </p:blipFill>
        <p:spPr>
          <a:xfrm>
            <a:off x="0" y="1"/>
            <a:ext cx="12191999" cy="6858000"/>
          </a:xfrm>
          <a:prstGeom prst="rect">
            <a:avLst/>
          </a:prstGeom>
        </p:spPr>
      </p:pic>
      <p:grpSp>
        <p:nvGrpSpPr>
          <p:cNvPr id="14" name="グループ化 4">
            <a:extLst>
              <a:ext uri="{FF2B5EF4-FFF2-40B4-BE49-F238E27FC236}">
                <a16:creationId xmlns:a16="http://schemas.microsoft.com/office/drawing/2014/main" id="{8A63D055-7782-4903-A874-627FB126A48C}"/>
              </a:ext>
            </a:extLst>
          </p:cNvPr>
          <p:cNvGrpSpPr/>
          <p:nvPr userDrawn="1"/>
        </p:nvGrpSpPr>
        <p:grpSpPr>
          <a:xfrm>
            <a:off x="-250854" y="1108799"/>
            <a:ext cx="12442855" cy="1969598"/>
            <a:chOff x="1931723" y="2982872"/>
            <a:chExt cx="14849469" cy="2475754"/>
          </a:xfrm>
        </p:grpSpPr>
        <p:sp>
          <p:nvSpPr>
            <p:cNvPr id="24" name="正方形/長方形 24">
              <a:extLst>
                <a:ext uri="{FF2B5EF4-FFF2-40B4-BE49-F238E27FC236}">
                  <a16:creationId xmlns:a16="http://schemas.microsoft.com/office/drawing/2014/main" id="{C151DE7F-AD83-7CE2-3265-A481BCDF87AD}"/>
                </a:ext>
              </a:extLst>
            </p:cNvPr>
            <p:cNvSpPr/>
            <p:nvPr userDrawn="1"/>
          </p:nvSpPr>
          <p:spPr>
            <a:xfrm>
              <a:off x="10548746" y="2982873"/>
              <a:ext cx="6232446"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5" name="正方形/長方形 4">
              <a:extLst>
                <a:ext uri="{FF2B5EF4-FFF2-40B4-BE49-F238E27FC236}">
                  <a16:creationId xmlns:a16="http://schemas.microsoft.com/office/drawing/2014/main" id="{4E2BA413-D46A-F8C7-B08E-3A0432C2A3B5}"/>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6" name="正方形/長方形 24">
              <a:extLst>
                <a:ext uri="{FF2B5EF4-FFF2-40B4-BE49-F238E27FC236}">
                  <a16:creationId xmlns:a16="http://schemas.microsoft.com/office/drawing/2014/main" id="{7D08DB84-6670-BDC5-D141-BD225587512C}"/>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7" name="グループ化 5">
            <a:extLst>
              <a:ext uri="{FF2B5EF4-FFF2-40B4-BE49-F238E27FC236}">
                <a16:creationId xmlns:a16="http://schemas.microsoft.com/office/drawing/2014/main" id="{D44C7FC5-961F-D9DD-24C1-B6BBF6ECE324}"/>
              </a:ext>
            </a:extLst>
          </p:cNvPr>
          <p:cNvGrpSpPr/>
          <p:nvPr userDrawn="1"/>
        </p:nvGrpSpPr>
        <p:grpSpPr>
          <a:xfrm>
            <a:off x="-445063" y="2237075"/>
            <a:ext cx="12637063" cy="1059912"/>
            <a:chOff x="1707527" y="4364334"/>
            <a:chExt cx="15077831" cy="1332291"/>
          </a:xfrm>
        </p:grpSpPr>
        <p:sp>
          <p:nvSpPr>
            <p:cNvPr id="28" name="正方形/長方形 23">
              <a:extLst>
                <a:ext uri="{FF2B5EF4-FFF2-40B4-BE49-F238E27FC236}">
                  <a16:creationId xmlns:a16="http://schemas.microsoft.com/office/drawing/2014/main" id="{8FCAF1A4-C959-AA1A-5A79-02F325C3A9C3}"/>
                </a:ext>
              </a:extLst>
            </p:cNvPr>
            <p:cNvSpPr/>
            <p:nvPr userDrawn="1"/>
          </p:nvSpPr>
          <p:spPr>
            <a:xfrm>
              <a:off x="10548745" y="4364334"/>
              <a:ext cx="6236613" cy="1332288"/>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9" name="正方形/長方形 25">
              <a:extLst>
                <a:ext uri="{FF2B5EF4-FFF2-40B4-BE49-F238E27FC236}">
                  <a16:creationId xmlns:a16="http://schemas.microsoft.com/office/drawing/2014/main" id="{F60FCF5C-D345-0316-A484-27E44AA848CD}"/>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0" name="直角三角形 31">
              <a:extLst>
                <a:ext uri="{FF2B5EF4-FFF2-40B4-BE49-F238E27FC236}">
                  <a16:creationId xmlns:a16="http://schemas.microsoft.com/office/drawing/2014/main" id="{46A5FCF4-3ACE-B154-05C6-2FEF991DFE16}"/>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1" name="グループ化 36">
            <a:extLst>
              <a:ext uri="{FF2B5EF4-FFF2-40B4-BE49-F238E27FC236}">
                <a16:creationId xmlns:a16="http://schemas.microsoft.com/office/drawing/2014/main" id="{09C59810-3D2D-9371-7BD4-5694D9A60043}"/>
              </a:ext>
            </a:extLst>
          </p:cNvPr>
          <p:cNvGrpSpPr/>
          <p:nvPr userDrawn="1"/>
        </p:nvGrpSpPr>
        <p:grpSpPr>
          <a:xfrm>
            <a:off x="-250854" y="3595724"/>
            <a:ext cx="12442855" cy="1969600"/>
            <a:chOff x="1935559" y="5984782"/>
            <a:chExt cx="14849468" cy="2475756"/>
          </a:xfrm>
          <a:solidFill>
            <a:srgbClr val="F3047C"/>
          </a:solidFill>
        </p:grpSpPr>
        <p:sp>
          <p:nvSpPr>
            <p:cNvPr id="32" name="正方形/長方形 30">
              <a:extLst>
                <a:ext uri="{FF2B5EF4-FFF2-40B4-BE49-F238E27FC236}">
                  <a16:creationId xmlns:a16="http://schemas.microsoft.com/office/drawing/2014/main" id="{A85438F6-2F46-18D9-988F-6B78BC7F02F7}"/>
                </a:ext>
              </a:extLst>
            </p:cNvPr>
            <p:cNvSpPr/>
            <p:nvPr userDrawn="1"/>
          </p:nvSpPr>
          <p:spPr>
            <a:xfrm flipV="1">
              <a:off x="10548746" y="7128247"/>
              <a:ext cx="6236281"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3" name="正方形/長方形 4">
              <a:extLst>
                <a:ext uri="{FF2B5EF4-FFF2-40B4-BE49-F238E27FC236}">
                  <a16:creationId xmlns:a16="http://schemas.microsoft.com/office/drawing/2014/main" id="{40F5A415-3C01-CE78-2696-ABB45773BC5E}"/>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4" name="正方形/長方形 24">
              <a:extLst>
                <a:ext uri="{FF2B5EF4-FFF2-40B4-BE49-F238E27FC236}">
                  <a16:creationId xmlns:a16="http://schemas.microsoft.com/office/drawing/2014/main" id="{5BC1EDFC-DDE9-09B9-FE93-EF625228F431}"/>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5" name="グループ化 35">
            <a:extLst>
              <a:ext uri="{FF2B5EF4-FFF2-40B4-BE49-F238E27FC236}">
                <a16:creationId xmlns:a16="http://schemas.microsoft.com/office/drawing/2014/main" id="{CCF7694B-8BF1-D1BE-3D2C-406D6BA5277F}"/>
              </a:ext>
            </a:extLst>
          </p:cNvPr>
          <p:cNvGrpSpPr/>
          <p:nvPr userDrawn="1"/>
        </p:nvGrpSpPr>
        <p:grpSpPr>
          <a:xfrm>
            <a:off x="-445065" y="3362940"/>
            <a:ext cx="12637064" cy="1059909"/>
            <a:chOff x="1707525" y="5746785"/>
            <a:chExt cx="15077839" cy="1332289"/>
          </a:xfrm>
        </p:grpSpPr>
        <p:sp>
          <p:nvSpPr>
            <p:cNvPr id="36" name="正方形/長方形 29">
              <a:extLst>
                <a:ext uri="{FF2B5EF4-FFF2-40B4-BE49-F238E27FC236}">
                  <a16:creationId xmlns:a16="http://schemas.microsoft.com/office/drawing/2014/main" id="{F87D14C4-E173-F324-3E4E-028EE067E25F}"/>
                </a:ext>
              </a:extLst>
            </p:cNvPr>
            <p:cNvSpPr/>
            <p:nvPr userDrawn="1"/>
          </p:nvSpPr>
          <p:spPr>
            <a:xfrm flipV="1">
              <a:off x="10548744" y="5746785"/>
              <a:ext cx="6236620"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7" name="正方形/長方形 25">
              <a:extLst>
                <a:ext uri="{FF2B5EF4-FFF2-40B4-BE49-F238E27FC236}">
                  <a16:creationId xmlns:a16="http://schemas.microsoft.com/office/drawing/2014/main" id="{F98D36A9-DF16-9153-4EB9-201720816ADC}"/>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8" name="直角三角形 31">
              <a:extLst>
                <a:ext uri="{FF2B5EF4-FFF2-40B4-BE49-F238E27FC236}">
                  <a16:creationId xmlns:a16="http://schemas.microsoft.com/office/drawing/2014/main" id="{4CF7E29B-3F7B-2135-24E7-F2D91F60BF0A}"/>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39" name="テキスト プレースホルダー 5">
            <a:extLst>
              <a:ext uri="{FF2B5EF4-FFF2-40B4-BE49-F238E27FC236}">
                <a16:creationId xmlns:a16="http://schemas.microsoft.com/office/drawing/2014/main" id="{11886E0B-77DD-F35B-85D6-D0E29F3534BC}"/>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1</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TITEL LES 1</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0" name="テキスト プレースホルダー 5">
            <a:extLst>
              <a:ext uri="{FF2B5EF4-FFF2-40B4-BE49-F238E27FC236}">
                <a16:creationId xmlns:a16="http://schemas.microsoft.com/office/drawing/2014/main" id="{57186F05-5955-05DB-2750-B5DEF7D9F9EC}"/>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2</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Van kroon tot </a:t>
            </a:r>
            <a:r>
              <a:rPr kumimoji="1" lang="en-US" altLang="ja-JP" sz="2000" dirty="0" err="1">
                <a:solidFill>
                  <a:schemeClr val="accent1"/>
                </a:solidFill>
                <a:latin typeface="Courier New" panose="02070309020205020404" pitchFamily="49" charset="0"/>
                <a:cs typeface="Courier New" panose="02070309020205020404" pitchFamily="49" charset="0"/>
              </a:rPr>
              <a:t>stembus</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1" name="テキスト プレースホルダー 5">
            <a:extLst>
              <a:ext uri="{FF2B5EF4-FFF2-40B4-BE49-F238E27FC236}">
                <a16:creationId xmlns:a16="http://schemas.microsoft.com/office/drawing/2014/main" id="{9282C96A-360A-F89C-17E7-C3D8B9F96D98}"/>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06.</a:t>
            </a:r>
            <a:r>
              <a:rPr kumimoji="1" lang="en-US" altLang="ja-JP" dirty="0">
                <a:solidFill>
                  <a:schemeClr val="accent3"/>
                </a:solidFill>
                <a:latin typeface="Calibri" panose="020F0502020204030204" pitchFamily="34" charset="0"/>
                <a:cs typeface="Calibri" panose="020F0502020204030204" pitchFamily="34" charset="0"/>
              </a:rPr>
              <a:t>3</a:t>
            </a:r>
            <a:r>
              <a:rPr kumimoji="1" lang="en-US" altLang="ja-JP" dirty="0">
                <a:solidFill>
                  <a:schemeClr val="accent3"/>
                </a:solidFill>
                <a:latin typeface="Courier New" panose="02070309020205020404" pitchFamily="49" charset="0"/>
                <a:cs typeface="Courier New" panose="02070309020205020404" pitchFamily="49" charset="0"/>
              </a:rPr>
              <a:t> </a:t>
            </a:r>
            <a:r>
              <a:rPr kumimoji="1" lang="en-US" altLang="ja-JP" sz="2000" dirty="0" err="1">
                <a:solidFill>
                  <a:schemeClr val="accent3"/>
                </a:solidFill>
                <a:latin typeface="Courier New" panose="02070309020205020404" pitchFamily="49" charset="0"/>
                <a:cs typeface="Courier New" panose="02070309020205020404" pitchFamily="49" charset="0"/>
              </a:rPr>
              <a:t>Dit</a:t>
            </a:r>
            <a:r>
              <a:rPr kumimoji="1" lang="en-US" altLang="ja-JP" sz="2000" dirty="0">
                <a:solidFill>
                  <a:schemeClr val="accent3"/>
                </a:solidFill>
                <a:latin typeface="Courier New" panose="02070309020205020404" pitchFamily="49" charset="0"/>
                <a:cs typeface="Courier New" panose="02070309020205020404" pitchFamily="49" charset="0"/>
              </a:rPr>
              <a:t> </a:t>
            </a:r>
            <a:r>
              <a:rPr kumimoji="1" lang="en-US" altLang="ja-JP" sz="2000" dirty="0" err="1">
                <a:solidFill>
                  <a:schemeClr val="accent3"/>
                </a:solidFill>
                <a:latin typeface="Courier New" panose="02070309020205020404" pitchFamily="49" charset="0"/>
                <a:cs typeface="Courier New" panose="02070309020205020404" pitchFamily="49" charset="0"/>
              </a:rPr>
              <a:t>wil</a:t>
            </a:r>
            <a:r>
              <a:rPr kumimoji="1" lang="en-US" altLang="ja-JP" sz="2000" dirty="0">
                <a:solidFill>
                  <a:schemeClr val="accent3"/>
                </a:solidFill>
                <a:latin typeface="Courier New" panose="02070309020205020404" pitchFamily="49" charset="0"/>
                <a:cs typeface="Courier New" panose="02070309020205020404" pitchFamily="49" charset="0"/>
              </a:rPr>
              <a:t> </a:t>
            </a:r>
            <a:r>
              <a:rPr kumimoji="1" lang="en-US" altLang="ja-JP" sz="2000" dirty="0" err="1">
                <a:solidFill>
                  <a:schemeClr val="accent3"/>
                </a:solidFill>
                <a:latin typeface="Courier New" panose="02070309020205020404" pitchFamily="49" charset="0"/>
                <a:cs typeface="Courier New" panose="02070309020205020404" pitchFamily="49" charset="0"/>
              </a:rPr>
              <a:t>ik</a:t>
            </a:r>
            <a:endParaRPr kumimoji="1" lang="ja-JP" altLang="en-US" sz="2000" dirty="0">
              <a:solidFill>
                <a:schemeClr val="accent3"/>
              </a:solidFill>
              <a:latin typeface="Courier New" panose="02070309020205020404" pitchFamily="49" charset="0"/>
              <a:cs typeface="Courier New" panose="02070309020205020404" pitchFamily="49" charset="0"/>
            </a:endParaRPr>
          </a:p>
        </p:txBody>
      </p:sp>
      <p:sp>
        <p:nvSpPr>
          <p:cNvPr id="42" name="テキスト プレースホルダー 5">
            <a:extLst>
              <a:ext uri="{FF2B5EF4-FFF2-40B4-BE49-F238E27FC236}">
                <a16:creationId xmlns:a16="http://schemas.microsoft.com/office/drawing/2014/main" id="{682E57BE-B651-6E84-B23D-A8E207F1BF3E}"/>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4</a:t>
            </a:r>
            <a:r>
              <a:rPr kumimoji="1" lang="en-US" altLang="ja-JP" sz="2000" dirty="0">
                <a:solidFill>
                  <a:schemeClr val="accent1"/>
                </a:solidFill>
                <a:latin typeface="Courier New" panose="02070309020205020404" pitchFamily="49" charset="0"/>
                <a:cs typeface="Courier New" panose="02070309020205020404" pitchFamily="49" charset="0"/>
              </a:rPr>
              <a:t> Laat</a:t>
            </a:r>
            <a:r>
              <a:rPr kumimoji="1" lang="en-US" altLang="ja-JP" sz="2000" baseline="0" dirty="0">
                <a:solidFill>
                  <a:schemeClr val="accent1"/>
                </a:solidFill>
                <a:latin typeface="Courier New" panose="02070309020205020404" pitchFamily="49" charset="0"/>
                <a:cs typeface="Courier New" panose="02070309020205020404" pitchFamily="49" charset="0"/>
              </a:rPr>
              <a:t> je stem </a:t>
            </a:r>
            <a:r>
              <a:rPr kumimoji="1" lang="en-US" altLang="ja-JP" sz="2000" baseline="0" dirty="0" err="1">
                <a:solidFill>
                  <a:schemeClr val="accent1"/>
                </a:solidFill>
                <a:latin typeface="Courier New" panose="02070309020205020404" pitchFamily="49" charset="0"/>
                <a:cs typeface="Courier New" panose="02070309020205020404" pitchFamily="49" charset="0"/>
              </a:rPr>
              <a:t>horen</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pic>
        <p:nvPicPr>
          <p:cNvPr id="54" name="Picture 53" descr="A yellow lemon on a black background&#10;&#10;Description automatically generated with medium confidence">
            <a:extLst>
              <a:ext uri="{FF2B5EF4-FFF2-40B4-BE49-F238E27FC236}">
                <a16:creationId xmlns:a16="http://schemas.microsoft.com/office/drawing/2014/main" id="{7C78A806-644F-D479-B92E-3FB7ADD70688}"/>
              </a:ext>
            </a:extLst>
          </p:cNvPr>
          <p:cNvPicPr>
            <a:picLocks noChangeAspect="1"/>
          </p:cNvPicPr>
          <p:nvPr userDrawn="1"/>
        </p:nvPicPr>
        <p:blipFill>
          <a:blip r:embed="rId3"/>
          <a:stretch>
            <a:fillRect/>
          </a:stretch>
        </p:blipFill>
        <p:spPr>
          <a:xfrm>
            <a:off x="-3442335" y="1768708"/>
            <a:ext cx="9227796" cy="8287098"/>
          </a:xfrm>
          <a:prstGeom prst="rect">
            <a:avLst/>
          </a:prstGeom>
        </p:spPr>
      </p:pic>
      <p:pic>
        <p:nvPicPr>
          <p:cNvPr id="55" name="Picture 54" descr="Logo&#10;&#10;Description automatically generated">
            <a:extLst>
              <a:ext uri="{FF2B5EF4-FFF2-40B4-BE49-F238E27FC236}">
                <a16:creationId xmlns:a16="http://schemas.microsoft.com/office/drawing/2014/main" id="{ED2D08BC-EEE9-0572-4E3F-3D8EF8F3A802}"/>
              </a:ext>
            </a:extLst>
          </p:cNvPr>
          <p:cNvPicPr>
            <a:picLocks noChangeAspect="1"/>
          </p:cNvPicPr>
          <p:nvPr userDrawn="1"/>
        </p:nvPicPr>
        <p:blipFill>
          <a:blip r:embed="rId4"/>
          <a:stretch>
            <a:fillRect/>
          </a:stretch>
        </p:blipFill>
        <p:spPr>
          <a:xfrm rot="21171356">
            <a:off x="812371" y="2249558"/>
            <a:ext cx="2629129" cy="1938651"/>
          </a:xfrm>
          <a:prstGeom prst="rect">
            <a:avLst/>
          </a:prstGeom>
        </p:spPr>
      </p:pic>
      <p:sp>
        <p:nvSpPr>
          <p:cNvPr id="2" name="Rectangle 11">
            <a:extLst>
              <a:ext uri="{FF2B5EF4-FFF2-40B4-BE49-F238E27FC236}">
                <a16:creationId xmlns:a16="http://schemas.microsoft.com/office/drawing/2014/main" id="{A6BFD9B9-6706-090A-6324-8B76177AB3A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a:t>
            </a:r>
            <a:r>
              <a:rPr lang="en-GB" sz="1600" spc="300" baseline="30000" dirty="0">
                <a:solidFill>
                  <a:schemeClr val="accent3"/>
                </a:solidFill>
                <a:latin typeface="Calibri" panose="020F0502020204030204" pitchFamily="34" charset="0"/>
                <a:cs typeface="Calibri" panose="020F0502020204030204" pitchFamily="34" charset="0"/>
              </a:rPr>
              <a:t>.3</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6453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9">
                                            <p:txEl>
                                              <p:pRg st="0" end="0"/>
                                            </p:txEl>
                                          </p:spTgt>
                                        </p:tgtEl>
                                        <p:attrNameLst>
                                          <p:attrName>style.visibility</p:attrName>
                                        </p:attrNameLst>
                                      </p:cBhvr>
                                      <p:to>
                                        <p:strVal val="visible"/>
                                      </p:to>
                                    </p:set>
                                    <p:animEffect transition="in" filter="wipe(left)">
                                      <p:cBhvr>
                                        <p:cTn id="10" dur="500"/>
                                        <p:tgtEl>
                                          <p:spTgt spid="39">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1000"/>
                                        <p:tgtEl>
                                          <p:spTgt spid="27"/>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40">
                                            <p:txEl>
                                              <p:pRg st="0" end="0"/>
                                            </p:txEl>
                                          </p:spTgt>
                                        </p:tgtEl>
                                        <p:attrNameLst>
                                          <p:attrName>style.visibility</p:attrName>
                                        </p:attrNameLst>
                                      </p:cBhvr>
                                      <p:to>
                                        <p:strVal val="visible"/>
                                      </p:to>
                                    </p:set>
                                    <p:animEffect transition="in" filter="wipe(left)">
                                      <p:cBhvr>
                                        <p:cTn id="17" dur="500"/>
                                        <p:tgtEl>
                                          <p:spTgt spid="40">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1000"/>
                                        <p:tgtEl>
                                          <p:spTgt spid="35"/>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41">
                                            <p:txEl>
                                              <p:pRg st="0" end="0"/>
                                            </p:txEl>
                                          </p:spTgt>
                                        </p:tgtEl>
                                        <p:attrNameLst>
                                          <p:attrName>style.visibility</p:attrName>
                                        </p:attrNameLst>
                                      </p:cBhvr>
                                      <p:to>
                                        <p:strVal val="visible"/>
                                      </p:to>
                                    </p:set>
                                    <p:animEffect transition="in" filter="wipe(left)">
                                      <p:cBhvr>
                                        <p:cTn id="24" dur="500"/>
                                        <p:tgtEl>
                                          <p:spTgt spid="41">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1000"/>
                                        <p:tgtEl>
                                          <p:spTgt spid="3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wipe(left)">
                                      <p:cBhvr>
                                        <p:cTn id="31"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tmplLst>
          <p:tmpl lvl="1">
            <p:tnLst>
              <p:par>
                <p:cTn presetID="22" presetClass="entr" presetSubtype="8" fill="hold" nodeType="withEffect">
                  <p:stCondLst>
                    <p:cond delay="500"/>
                  </p:stCondLst>
                  <p:childTnLst>
                    <p:set>
                      <p:cBhvr>
                        <p:cTn dur="1" fill="hold">
                          <p:stCondLst>
                            <p:cond delay="0"/>
                          </p:stCondLst>
                        </p:cTn>
                        <p:tgtEl>
                          <p:spTgt spid="39"/>
                        </p:tgtEl>
                        <p:attrNameLst>
                          <p:attrName>style.visibility</p:attrName>
                        </p:attrNameLst>
                      </p:cBhvr>
                      <p:to>
                        <p:strVal val="visible"/>
                      </p:to>
                    </p:set>
                    <p:animEffect transition="in" filter="wipe(left)">
                      <p:cBhvr>
                        <p:cTn dur="500"/>
                        <p:tgtEl>
                          <p:spTgt spid="39"/>
                        </p:tgtEl>
                      </p:cBhvr>
                    </p:animEffect>
                  </p:childTnLst>
                </p:cTn>
              </p:par>
            </p:tnLst>
          </p:tmpl>
        </p:tmplLst>
      </p:bldP>
      <p:bldP spid="40" grpId="0" build="p">
        <p:tmplLst>
          <p:tmpl lvl="1">
            <p:tnLst>
              <p:par>
                <p:cTn presetID="22" presetClass="entr" presetSubtype="8" fill="hold" nodeType="withEffect">
                  <p:stCondLst>
                    <p:cond delay="500"/>
                  </p:stCondLst>
                  <p:childTnLst>
                    <p:set>
                      <p:cBhvr>
                        <p:cTn dur="1" fill="hold">
                          <p:stCondLst>
                            <p:cond delay="0"/>
                          </p:stCondLst>
                        </p:cTn>
                        <p:tgtEl>
                          <p:spTgt spid="40"/>
                        </p:tgtEl>
                        <p:attrNameLst>
                          <p:attrName>style.visibility</p:attrName>
                        </p:attrNameLst>
                      </p:cBhvr>
                      <p:to>
                        <p:strVal val="visible"/>
                      </p:to>
                    </p:set>
                    <p:animEffect transition="in" filter="wipe(left)">
                      <p:cBhvr>
                        <p:cTn dur="500"/>
                        <p:tgtEl>
                          <p:spTgt spid="40"/>
                        </p:tgtEl>
                      </p:cBhvr>
                    </p:animEffect>
                  </p:childTnLst>
                </p:cTn>
              </p:par>
            </p:tnLst>
          </p:tmpl>
        </p:tmplLst>
      </p:bldP>
      <p:bldP spid="41" grpId="0" build="p">
        <p:tmplLst>
          <p:tmpl lvl="1">
            <p:tnLst>
              <p:par>
                <p:cTn presetID="22" presetClass="entr" presetSubtype="8" fill="hold" nodeType="withEffect">
                  <p:stCondLst>
                    <p:cond delay="500"/>
                  </p:stCondLst>
                  <p:childTnLst>
                    <p:set>
                      <p:cBhvr>
                        <p:cTn dur="1" fill="hold">
                          <p:stCondLst>
                            <p:cond delay="0"/>
                          </p:stCondLst>
                        </p:cTn>
                        <p:tgtEl>
                          <p:spTgt spid="41"/>
                        </p:tgtEl>
                        <p:attrNameLst>
                          <p:attrName>style.visibility</p:attrName>
                        </p:attrNameLst>
                      </p:cBhvr>
                      <p:to>
                        <p:strVal val="visible"/>
                      </p:to>
                    </p:set>
                    <p:animEffect transition="in" filter="wipe(left)">
                      <p:cBhvr>
                        <p:cTn dur="500"/>
                        <p:tgtEl>
                          <p:spTgt spid="41"/>
                        </p:tgtEl>
                      </p:cBhvr>
                    </p:animEffect>
                  </p:childTnLst>
                </p:cTn>
              </p:par>
            </p:tnLst>
          </p:tmpl>
        </p:tmplLst>
      </p:bldP>
      <p:bldP spid="42" grpId="0" build="p">
        <p:tmplLst>
          <p:tmpl lvl="1">
            <p:tnLst>
              <p:par>
                <p:cTn presetID="22" presetClass="entr" presetSubtype="8" fill="hold" nodeType="withEffect">
                  <p:stCondLst>
                    <p:cond delay="500"/>
                  </p:stCondLst>
                  <p:childTnLst>
                    <p:set>
                      <p:cBhvr>
                        <p:cTn dur="1" fill="hold">
                          <p:stCondLst>
                            <p:cond delay="0"/>
                          </p:stCondLst>
                        </p:cTn>
                        <p:tgtEl>
                          <p:spTgt spid="42"/>
                        </p:tgtEl>
                        <p:attrNameLst>
                          <p:attrName>style.visibility</p:attrName>
                        </p:attrNameLst>
                      </p:cBhvr>
                      <p:to>
                        <p:strVal val="visible"/>
                      </p:to>
                    </p:set>
                    <p:animEffect transition="in" filter="wipe(left)">
                      <p:cBhvr>
                        <p:cTn dur="500"/>
                        <p:tgtEl>
                          <p:spTgt spid="42"/>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s detailpagina 3">
    <p:bg>
      <p:bgPr>
        <a:solidFill>
          <a:schemeClr val="bg2"/>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5A2A8B10-B223-189B-6213-7AE67DF0278B}"/>
              </a:ext>
            </a:extLst>
          </p:cNvPr>
          <p:cNvPicPr>
            <a:picLocks noChangeAspect="1"/>
          </p:cNvPicPr>
          <p:nvPr userDrawn="1"/>
        </p:nvPicPr>
        <p:blipFill rotWithShape="1">
          <a:blip r:embed="rId2">
            <a:alphaModFix amt="40000"/>
          </a:blip>
          <a:srcRect b="29687"/>
          <a:stretch/>
        </p:blipFill>
        <p:spPr>
          <a:xfrm>
            <a:off x="0" y="0"/>
            <a:ext cx="12191999" cy="6858000"/>
          </a:xfrm>
          <a:prstGeom prst="rect">
            <a:avLst/>
          </a:prstGeom>
        </p:spPr>
      </p:pic>
      <p:grpSp>
        <p:nvGrpSpPr>
          <p:cNvPr id="75" name="グループ化 5">
            <a:extLst>
              <a:ext uri="{FF2B5EF4-FFF2-40B4-BE49-F238E27FC236}">
                <a16:creationId xmlns:a16="http://schemas.microsoft.com/office/drawing/2014/main" id="{6B9F91FA-0542-5248-F4DC-9FDF42903A3F}"/>
              </a:ext>
            </a:extLst>
          </p:cNvPr>
          <p:cNvGrpSpPr/>
          <p:nvPr userDrawn="1"/>
        </p:nvGrpSpPr>
        <p:grpSpPr>
          <a:xfrm flipH="1">
            <a:off x="125735" y="2070235"/>
            <a:ext cx="5072773" cy="1332290"/>
            <a:chOff x="4698217" y="4364335"/>
            <a:chExt cx="6705942" cy="1332290"/>
          </a:xfrm>
          <a:solidFill>
            <a:schemeClr val="accent4"/>
          </a:solidFill>
        </p:grpSpPr>
        <p:sp>
          <p:nvSpPr>
            <p:cNvPr id="76" name="正方形/長方形 23">
              <a:extLst>
                <a:ext uri="{FF2B5EF4-FFF2-40B4-BE49-F238E27FC236}">
                  <a16:creationId xmlns:a16="http://schemas.microsoft.com/office/drawing/2014/main" id="{C578A2A9-8CA2-B0E6-5292-455DF659A321}"/>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7" name="正方形/長方形 25">
              <a:extLst>
                <a:ext uri="{FF2B5EF4-FFF2-40B4-BE49-F238E27FC236}">
                  <a16:creationId xmlns:a16="http://schemas.microsoft.com/office/drawing/2014/main" id="{55112864-6EE4-CDFE-7B08-601A8C4082AF}"/>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8" name="直角三角形 31">
              <a:extLst>
                <a:ext uri="{FF2B5EF4-FFF2-40B4-BE49-F238E27FC236}">
                  <a16:creationId xmlns:a16="http://schemas.microsoft.com/office/drawing/2014/main" id="{40A2B7C0-2BD3-0115-3005-6B122C8C3130}"/>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79" name="Groep 11">
            <a:extLst>
              <a:ext uri="{FF2B5EF4-FFF2-40B4-BE49-F238E27FC236}">
                <a16:creationId xmlns:a16="http://schemas.microsoft.com/office/drawing/2014/main" id="{3FA061F1-FD74-A764-CCC3-7A3045546EBE}"/>
              </a:ext>
            </a:extLst>
          </p:cNvPr>
          <p:cNvGrpSpPr/>
          <p:nvPr userDrawn="1"/>
        </p:nvGrpSpPr>
        <p:grpSpPr>
          <a:xfrm>
            <a:off x="-127311" y="690399"/>
            <a:ext cx="915338" cy="5471037"/>
            <a:chOff x="-227064" y="2989499"/>
            <a:chExt cx="915338" cy="5471037"/>
          </a:xfrm>
        </p:grpSpPr>
        <p:sp>
          <p:nvSpPr>
            <p:cNvPr id="80" name="正方形/長方形 24">
              <a:extLst>
                <a:ext uri="{FF2B5EF4-FFF2-40B4-BE49-F238E27FC236}">
                  <a16:creationId xmlns:a16="http://schemas.microsoft.com/office/drawing/2014/main" id="{574A9BB3-0506-701D-0DCD-B321B82F6168}"/>
                </a:ext>
              </a:extLst>
            </p:cNvPr>
            <p:cNvSpPr/>
            <p:nvPr userDrawn="1"/>
          </p:nvSpPr>
          <p:spPr>
            <a:xfrm flipH="1">
              <a:off x="-217116" y="2989499"/>
              <a:ext cx="898049" cy="1336396"/>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1" name="正方形/長方形 23">
              <a:extLst>
                <a:ext uri="{FF2B5EF4-FFF2-40B4-BE49-F238E27FC236}">
                  <a16:creationId xmlns:a16="http://schemas.microsoft.com/office/drawing/2014/main" id="{EE5E9E21-9742-AB8B-9B81-10A194BE913D}"/>
                </a:ext>
              </a:extLst>
            </p:cNvPr>
            <p:cNvSpPr/>
            <p:nvPr userDrawn="1"/>
          </p:nvSpPr>
          <p:spPr>
            <a:xfrm flipH="1">
              <a:off x="-227064" y="4372778"/>
              <a:ext cx="901183"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2" name="正方形/長方形 29">
              <a:extLst>
                <a:ext uri="{FF2B5EF4-FFF2-40B4-BE49-F238E27FC236}">
                  <a16:creationId xmlns:a16="http://schemas.microsoft.com/office/drawing/2014/main" id="{7A1F4E5F-1747-9C79-8F6C-7B98FBA9F356}"/>
                </a:ext>
              </a:extLst>
            </p:cNvPr>
            <p:cNvSpPr/>
            <p:nvPr userDrawn="1"/>
          </p:nvSpPr>
          <p:spPr>
            <a:xfrm flipH="1" flipV="1">
              <a:off x="-224254" y="5751901"/>
              <a:ext cx="906324"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3"/>
                </a:solidFill>
              </a:endParaRPr>
            </a:p>
          </p:txBody>
        </p:sp>
        <p:sp>
          <p:nvSpPr>
            <p:cNvPr id="83" name="正方形/長方形 30">
              <a:extLst>
                <a:ext uri="{FF2B5EF4-FFF2-40B4-BE49-F238E27FC236}">
                  <a16:creationId xmlns:a16="http://schemas.microsoft.com/office/drawing/2014/main" id="{BE2B4D46-F667-EF91-8A51-1900550DD17A}"/>
                </a:ext>
              </a:extLst>
            </p:cNvPr>
            <p:cNvSpPr/>
            <p:nvPr userDrawn="1"/>
          </p:nvSpPr>
          <p:spPr>
            <a:xfrm flipH="1" flipV="1">
              <a:off x="-213271" y="7128247"/>
              <a:ext cx="901545"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84" name="グループ化 4">
            <a:extLst>
              <a:ext uri="{FF2B5EF4-FFF2-40B4-BE49-F238E27FC236}">
                <a16:creationId xmlns:a16="http://schemas.microsoft.com/office/drawing/2014/main" id="{42339521-16E3-36DA-1BB3-61336FDE8675}"/>
              </a:ext>
            </a:extLst>
          </p:cNvPr>
          <p:cNvGrpSpPr/>
          <p:nvPr userDrawn="1"/>
        </p:nvGrpSpPr>
        <p:grpSpPr>
          <a:xfrm flipH="1">
            <a:off x="125733" y="688772"/>
            <a:ext cx="4992582" cy="2475756"/>
            <a:chOff x="4799957" y="2982872"/>
            <a:chExt cx="6601423" cy="2475756"/>
          </a:xfrm>
          <a:solidFill>
            <a:schemeClr val="tx2"/>
          </a:solidFill>
        </p:grpSpPr>
        <p:sp>
          <p:nvSpPr>
            <p:cNvPr id="85" name="正方形/長方形 24">
              <a:extLst>
                <a:ext uri="{FF2B5EF4-FFF2-40B4-BE49-F238E27FC236}">
                  <a16:creationId xmlns:a16="http://schemas.microsoft.com/office/drawing/2014/main" id="{FE8A3938-48E1-6CCE-36A9-38C89BD03285}"/>
                </a:ext>
              </a:extLst>
            </p:cNvPr>
            <p:cNvSpPr/>
            <p:nvPr userDrawn="1"/>
          </p:nvSpPr>
          <p:spPr>
            <a:xfrm>
              <a:off x="10548749" y="2984615"/>
              <a:ext cx="852631" cy="1330547"/>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1"/>
                </a:solidFill>
              </a:endParaRPr>
            </a:p>
          </p:txBody>
        </p:sp>
        <p:sp>
          <p:nvSpPr>
            <p:cNvPr id="86" name="正方形/長方形 4">
              <a:extLst>
                <a:ext uri="{FF2B5EF4-FFF2-40B4-BE49-F238E27FC236}">
                  <a16:creationId xmlns:a16="http://schemas.microsoft.com/office/drawing/2014/main" id="{B3E5BF89-150F-4E81-8865-EEA911E91FB3}"/>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7" name="正方形/長方形 24">
              <a:extLst>
                <a:ext uri="{FF2B5EF4-FFF2-40B4-BE49-F238E27FC236}">
                  <a16:creationId xmlns:a16="http://schemas.microsoft.com/office/drawing/2014/main" id="{350B803E-5D5D-1498-5B72-57AB6EBAA01F}"/>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88" name="グループ化 36">
            <a:extLst>
              <a:ext uri="{FF2B5EF4-FFF2-40B4-BE49-F238E27FC236}">
                <a16:creationId xmlns:a16="http://schemas.microsoft.com/office/drawing/2014/main" id="{43176791-BD24-DC91-EC50-3BF1D84EED1D}"/>
              </a:ext>
            </a:extLst>
          </p:cNvPr>
          <p:cNvGrpSpPr/>
          <p:nvPr userDrawn="1"/>
        </p:nvGrpSpPr>
        <p:grpSpPr>
          <a:xfrm flipH="1">
            <a:off x="125733" y="3690682"/>
            <a:ext cx="4995089" cy="2475756"/>
            <a:chOff x="4799957" y="5984782"/>
            <a:chExt cx="6604739" cy="2475756"/>
          </a:xfrm>
          <a:solidFill>
            <a:schemeClr val="bg1">
              <a:lumMod val="75000"/>
            </a:schemeClr>
          </a:solidFill>
        </p:grpSpPr>
        <p:sp>
          <p:nvSpPr>
            <p:cNvPr id="89" name="正方形/長方形 30">
              <a:extLst>
                <a:ext uri="{FF2B5EF4-FFF2-40B4-BE49-F238E27FC236}">
                  <a16:creationId xmlns:a16="http://schemas.microsoft.com/office/drawing/2014/main" id="{8D759630-0A8A-BD7F-22A4-E68A87E6B85A}"/>
                </a:ext>
              </a:extLst>
            </p:cNvPr>
            <p:cNvSpPr/>
            <p:nvPr userDrawn="1"/>
          </p:nvSpPr>
          <p:spPr>
            <a:xfrm flipV="1">
              <a:off x="10548746" y="7128247"/>
              <a:ext cx="85595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0" name="正方形/長方形 4">
              <a:extLst>
                <a:ext uri="{FF2B5EF4-FFF2-40B4-BE49-F238E27FC236}">
                  <a16:creationId xmlns:a16="http://schemas.microsoft.com/office/drawing/2014/main" id="{653B7A58-E5F9-789E-F8AE-83E949534F19}"/>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1" name="正方形/長方形 24">
              <a:extLst>
                <a:ext uri="{FF2B5EF4-FFF2-40B4-BE49-F238E27FC236}">
                  <a16:creationId xmlns:a16="http://schemas.microsoft.com/office/drawing/2014/main" id="{C73FF369-3CB9-1959-D157-AE1703BC43F8}"/>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92" name="グループ化 35">
            <a:extLst>
              <a:ext uri="{FF2B5EF4-FFF2-40B4-BE49-F238E27FC236}">
                <a16:creationId xmlns:a16="http://schemas.microsoft.com/office/drawing/2014/main" id="{8E541034-7DF5-970A-8A4F-5B2A4B0FD818}"/>
              </a:ext>
            </a:extLst>
          </p:cNvPr>
          <p:cNvGrpSpPr/>
          <p:nvPr userDrawn="1"/>
        </p:nvGrpSpPr>
        <p:grpSpPr>
          <a:xfrm flipH="1">
            <a:off x="776515" y="3452686"/>
            <a:ext cx="4425684" cy="1332289"/>
            <a:chOff x="4698218" y="5746786"/>
            <a:chExt cx="5850524" cy="1332288"/>
          </a:xfrm>
          <a:solidFill>
            <a:schemeClr val="accent4"/>
          </a:solidFill>
        </p:grpSpPr>
        <p:sp>
          <p:nvSpPr>
            <p:cNvPr id="93" name="正方形/長方形 25">
              <a:extLst>
                <a:ext uri="{FF2B5EF4-FFF2-40B4-BE49-F238E27FC236}">
                  <a16:creationId xmlns:a16="http://schemas.microsoft.com/office/drawing/2014/main" id="{0959D29E-F6C8-533C-434B-0370FF4D996F}"/>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4" name="直角三角形 31">
              <a:extLst>
                <a:ext uri="{FF2B5EF4-FFF2-40B4-BE49-F238E27FC236}">
                  <a16:creationId xmlns:a16="http://schemas.microsoft.com/office/drawing/2014/main" id="{C799EFDE-45E6-2875-8DE3-5064E2D150A8}"/>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95" name="テキスト プレースホルダー 5">
            <a:extLst>
              <a:ext uri="{FF2B5EF4-FFF2-40B4-BE49-F238E27FC236}">
                <a16:creationId xmlns:a16="http://schemas.microsoft.com/office/drawing/2014/main" id="{58DCA5A2-09E2-7DA0-150F-FE41AA474B9B}"/>
              </a:ext>
            </a:extLst>
          </p:cNvPr>
          <p:cNvSpPr txBox="1">
            <a:spLocks/>
          </p:cNvSpPr>
          <p:nvPr userDrawn="1"/>
        </p:nvSpPr>
        <p:spPr>
          <a:xfrm>
            <a:off x="111201" y="90305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1</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96" name="テキスト プレースホルダー 5">
            <a:extLst>
              <a:ext uri="{FF2B5EF4-FFF2-40B4-BE49-F238E27FC236}">
                <a16:creationId xmlns:a16="http://schemas.microsoft.com/office/drawing/2014/main" id="{C797435C-5005-26D3-ABDC-3DE9BEDF7A45}"/>
              </a:ext>
            </a:extLst>
          </p:cNvPr>
          <p:cNvSpPr txBox="1">
            <a:spLocks/>
          </p:cNvSpPr>
          <p:nvPr userDrawn="1"/>
        </p:nvSpPr>
        <p:spPr>
          <a:xfrm>
            <a:off x="111201" y="230922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2</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97" name="テキスト プレースホルダー 5">
            <a:extLst>
              <a:ext uri="{FF2B5EF4-FFF2-40B4-BE49-F238E27FC236}">
                <a16:creationId xmlns:a16="http://schemas.microsoft.com/office/drawing/2014/main" id="{338C880B-5D8E-3C9E-17AF-6C6F114D04B7}"/>
              </a:ext>
            </a:extLst>
          </p:cNvPr>
          <p:cNvSpPr txBox="1">
            <a:spLocks/>
          </p:cNvSpPr>
          <p:nvPr userDrawn="1"/>
        </p:nvSpPr>
        <p:spPr>
          <a:xfrm>
            <a:off x="111201" y="3698129"/>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06.</a:t>
            </a:r>
            <a:r>
              <a:rPr kumimoji="1" lang="en-US" altLang="ja-JP" dirty="0">
                <a:solidFill>
                  <a:schemeClr val="accent3"/>
                </a:solidFill>
                <a:latin typeface="Calibri" panose="020F0502020204030204" pitchFamily="34" charset="0"/>
                <a:cs typeface="Calibri" panose="020F0502020204030204" pitchFamily="34" charset="0"/>
              </a:rPr>
              <a:t>3</a:t>
            </a:r>
            <a:endParaRPr kumimoji="1" lang="ja-JP" altLang="en-US" dirty="0">
              <a:solidFill>
                <a:schemeClr val="accent3"/>
              </a:solidFill>
              <a:latin typeface="Calibri" panose="020F0502020204030204" pitchFamily="34" charset="0"/>
              <a:cs typeface="Calibri" panose="020F0502020204030204" pitchFamily="34" charset="0"/>
            </a:endParaRPr>
          </a:p>
        </p:txBody>
      </p:sp>
      <p:sp>
        <p:nvSpPr>
          <p:cNvPr id="98" name="テキスト プレースホルダー 5">
            <a:extLst>
              <a:ext uri="{FF2B5EF4-FFF2-40B4-BE49-F238E27FC236}">
                <a16:creationId xmlns:a16="http://schemas.microsoft.com/office/drawing/2014/main" id="{BCC33A3F-7DD5-B93F-5C5F-59F2F1664D30}"/>
              </a:ext>
            </a:extLst>
          </p:cNvPr>
          <p:cNvSpPr txBox="1">
            <a:spLocks/>
          </p:cNvSpPr>
          <p:nvPr userDrawn="1"/>
        </p:nvSpPr>
        <p:spPr>
          <a:xfrm>
            <a:off x="111202" y="5082085"/>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4</a:t>
            </a:r>
            <a:endParaRPr kumimoji="1" lang="ja-JP" altLang="en-US" dirty="0">
              <a:solidFill>
                <a:schemeClr val="accent1"/>
              </a:solidFill>
              <a:latin typeface="Calibri" panose="020F0502020204030204" pitchFamily="34" charset="0"/>
              <a:cs typeface="Calibri" panose="020F0502020204030204" pitchFamily="34" charset="0"/>
            </a:endParaRPr>
          </a:p>
        </p:txBody>
      </p:sp>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72" name="Group 71">
            <a:extLst>
              <a:ext uri="{FF2B5EF4-FFF2-40B4-BE49-F238E27FC236}">
                <a16:creationId xmlns:a16="http://schemas.microsoft.com/office/drawing/2014/main" id="{B5254785-597B-401C-1F5A-C639895D1633}"/>
              </a:ext>
            </a:extLst>
          </p:cNvPr>
          <p:cNvGrpSpPr/>
          <p:nvPr userDrawn="1"/>
        </p:nvGrpSpPr>
        <p:grpSpPr>
          <a:xfrm>
            <a:off x="2291443" y="1337130"/>
            <a:ext cx="4732765" cy="4250298"/>
            <a:chOff x="2309724" y="1303851"/>
            <a:chExt cx="4732765" cy="4250298"/>
          </a:xfrm>
        </p:grpSpPr>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pic>
          <p:nvPicPr>
            <p:cNvPr id="55" name="Picture 54" descr="Logo&#10;&#10;Description automatically generated">
              <a:extLst>
                <a:ext uri="{FF2B5EF4-FFF2-40B4-BE49-F238E27FC236}">
                  <a16:creationId xmlns:a16="http://schemas.microsoft.com/office/drawing/2014/main" id="{ED2D08BC-EEE9-0572-4E3F-3D8EF8F3A802}"/>
                </a:ext>
              </a:extLst>
            </p:cNvPr>
            <p:cNvPicPr>
              <a:picLocks noChangeAspect="1"/>
            </p:cNvPicPr>
            <p:nvPr userDrawn="1"/>
          </p:nvPicPr>
          <p:blipFill>
            <a:blip r:embed="rId8"/>
            <a:stretch>
              <a:fillRect/>
            </a:stretch>
          </p:blipFill>
          <p:spPr>
            <a:xfrm rot="21171356">
              <a:off x="4104932" y="1735798"/>
              <a:ext cx="1212874" cy="894342"/>
            </a:xfrm>
            <a:prstGeom prst="rect">
              <a:avLst/>
            </a:prstGeom>
          </p:spPr>
        </p:pic>
      </p:grpSp>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290068" y="2866156"/>
            <a:ext cx="2735514" cy="523220"/>
          </a:xfrm>
          <a:prstGeom prst="rect">
            <a:avLst/>
          </a:prstGeom>
          <a:solidFill>
            <a:schemeClr val="accent2"/>
          </a:solidFill>
        </p:spPr>
        <p:txBody>
          <a:bodyPr wrap="square" rtlCol="0">
            <a:spAutoFit/>
          </a:bodyPr>
          <a:lstStyle/>
          <a:p>
            <a:pPr algn="ctr"/>
            <a:r>
              <a:rPr lang="nl-NL" sz="2800" spc="300" dirty="0">
                <a:solidFill>
                  <a:schemeClr val="accent3"/>
                </a:solidFill>
                <a:latin typeface="Courier New" panose="02070309020205020404" pitchFamily="49" charset="0"/>
                <a:cs typeface="Courier New" panose="02070309020205020404" pitchFamily="49" charset="0"/>
              </a:rPr>
              <a:t>Dit wil ik</a:t>
            </a:r>
            <a:endParaRPr lang="en-NL" sz="2800" spc="300" dirty="0">
              <a:solidFill>
                <a:schemeClr val="accent3"/>
              </a:solidFill>
              <a:latin typeface="Courier New" panose="02070309020205020404" pitchFamily="49" charset="0"/>
              <a:cs typeface="Courier New" panose="02070309020205020404" pitchFamily="49" charset="0"/>
            </a:endParaRP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75377"/>
            <a:ext cx="4101295" cy="830997"/>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Je kunt vertellen welke partijen het beste bij jou passen.</a:t>
            </a:r>
            <a:r>
              <a:rPr lang="nl-NL" sz="1600" baseline="0" dirty="0">
                <a:solidFill>
                  <a:schemeClr val="accent3"/>
                </a:solidFill>
                <a:latin typeface="Courier New" panose="02070309020205020404" pitchFamily="49" charset="0"/>
                <a:cs typeface="Courier New" panose="02070309020205020404" pitchFamily="49" charset="0"/>
              </a:rPr>
              <a:t> </a:t>
            </a:r>
            <a:endParaRPr lang="en-NL" sz="1600" dirty="0">
              <a:solidFill>
                <a:schemeClr val="accent3"/>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8051" y="5261761"/>
            <a:ext cx="4101295" cy="1323439"/>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HANDIG OMDAT </a:t>
            </a:r>
            <a:r>
              <a:rPr lang="nl-NL" sz="1600" b="0" spc="300" dirty="0">
                <a:solidFill>
                  <a:schemeClr val="accent3"/>
                </a:solidFill>
                <a:latin typeface="Courier New" panose="02070309020205020404" pitchFamily="49" charset="0"/>
                <a:cs typeface="Courier New" panose="02070309020205020404" pitchFamily="49" charset="0"/>
              </a:rPr>
              <a:t>A</a:t>
            </a:r>
            <a:r>
              <a:rPr lang="nl-NL" sz="1600" b="0" spc="0" dirty="0">
                <a:solidFill>
                  <a:schemeClr val="accent3"/>
                </a:solidFill>
                <a:latin typeface="Courier New" panose="02070309020205020404" pitchFamily="49" charset="0"/>
                <a:cs typeface="Courier New" panose="02070309020205020404" pitchFamily="49" charset="0"/>
              </a:rPr>
              <a:t>ls</a:t>
            </a:r>
            <a:r>
              <a:rPr lang="nl-NL" sz="1600" b="0" spc="0" baseline="0" dirty="0">
                <a:solidFill>
                  <a:schemeClr val="accent3"/>
                </a:solidFill>
                <a:latin typeface="Courier New" panose="02070309020205020404" pitchFamily="49" charset="0"/>
                <a:cs typeface="Courier New" panose="02070309020205020404" pitchFamily="49" charset="0"/>
              </a:rPr>
              <a:t> je nu al hebt geoefend hoe je jouw partijvoorkeur bepaalt, sta je een stap voor als je straks echt mag gaan stemmen. </a:t>
            </a:r>
            <a:endParaRPr lang="en-NL" sz="1600" b="0" spc="0" dirty="0">
              <a:solidFill>
                <a:schemeClr val="accent3"/>
              </a:solidFill>
              <a:latin typeface="Courier New" panose="02070309020205020404" pitchFamily="49" charset="0"/>
              <a:cs typeface="Courier New" panose="02070309020205020404" pitchFamily="49" charset="0"/>
            </a:endParaRPr>
          </a:p>
        </p:txBody>
      </p:sp>
      <p:sp>
        <p:nvSpPr>
          <p:cNvPr id="14" name="Rectangle 11">
            <a:extLst>
              <a:ext uri="{FF2B5EF4-FFF2-40B4-BE49-F238E27FC236}">
                <a16:creationId xmlns:a16="http://schemas.microsoft.com/office/drawing/2014/main" id="{528F5DC4-0FC0-4370-4D94-0FC7B2C3687B}"/>
              </a:ext>
            </a:extLst>
          </p:cNvPr>
          <p:cNvSpPr/>
          <p:nvPr userDrawn="1"/>
        </p:nvSpPr>
        <p:spPr>
          <a:xfrm rot="21318850">
            <a:off x="283573" y="168595"/>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a:t>
            </a:r>
            <a:r>
              <a:rPr lang="en-GB" sz="1600" spc="300" baseline="30000" dirty="0">
                <a:solidFill>
                  <a:schemeClr val="accent3"/>
                </a:solidFill>
                <a:latin typeface="Calibri" panose="020F0502020204030204" pitchFamily="34" charset="0"/>
                <a:cs typeface="Calibri" panose="020F0502020204030204" pitchFamily="34" charset="0"/>
              </a:rPr>
              <a:t>.3</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57191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22" presetClass="entr" presetSubtype="8"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1000"/>
                                        <p:tgtEl>
                                          <p:spTgt spid="84"/>
                                        </p:tgtEl>
                                      </p:cBhvr>
                                    </p:animEffect>
                                  </p:childTnLst>
                                </p:cTn>
                              </p:par>
                              <p:par>
                                <p:cTn id="8" presetID="22" presetClass="entr" presetSubtype="8"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wipe(left)">
                                      <p:cBhvr>
                                        <p:cTn id="10" dur="1000"/>
                                        <p:tgtEl>
                                          <p:spTgt spid="75"/>
                                        </p:tgtEl>
                                      </p:cBhvr>
                                    </p:animEffect>
                                  </p:childTnLst>
                                </p:cTn>
                              </p:par>
                              <p:par>
                                <p:cTn id="11" presetID="22" presetClass="entr" presetSubtype="8"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1000"/>
                                        <p:tgtEl>
                                          <p:spTgt spid="92"/>
                                        </p:tgtEl>
                                      </p:cBhvr>
                                    </p:animEffect>
                                  </p:childTnLst>
                                </p:cTn>
                              </p:par>
                              <p:par>
                                <p:cTn id="14" presetID="22" presetClass="entr" presetSubtype="8"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wipe(left)">
                                      <p:cBhvr>
                                        <p:cTn id="16" dur="1000"/>
                                        <p:tgtEl>
                                          <p:spTgt spid="88"/>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95">
                                            <p:txEl>
                                              <p:pRg st="0" end="0"/>
                                            </p:txEl>
                                          </p:spTgt>
                                        </p:tgtEl>
                                        <p:attrNameLst>
                                          <p:attrName>style.visibility</p:attrName>
                                        </p:attrNameLst>
                                      </p:cBhvr>
                                      <p:to>
                                        <p:strVal val="visible"/>
                                      </p:to>
                                    </p:set>
                                    <p:animEffect transition="in" filter="wipe(left)">
                                      <p:cBhvr>
                                        <p:cTn id="19" dur="500"/>
                                        <p:tgtEl>
                                          <p:spTgt spid="95">
                                            <p:txEl>
                                              <p:pRg st="0" end="0"/>
                                            </p:txEl>
                                          </p:spTgt>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96">
                                            <p:txEl>
                                              <p:pRg st="0" end="0"/>
                                            </p:txEl>
                                          </p:spTgt>
                                        </p:tgtEl>
                                        <p:attrNameLst>
                                          <p:attrName>style.visibility</p:attrName>
                                        </p:attrNameLst>
                                      </p:cBhvr>
                                      <p:to>
                                        <p:strVal val="visible"/>
                                      </p:to>
                                    </p:set>
                                    <p:animEffect transition="in" filter="wipe(left)">
                                      <p:cBhvr>
                                        <p:cTn id="22" dur="500"/>
                                        <p:tgtEl>
                                          <p:spTgt spid="96">
                                            <p:txEl>
                                              <p:pRg st="0" end="0"/>
                                            </p:txEl>
                                          </p:spTgt>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97">
                                            <p:txEl>
                                              <p:pRg st="0" end="0"/>
                                            </p:txEl>
                                          </p:spTgt>
                                        </p:tgtEl>
                                        <p:attrNameLst>
                                          <p:attrName>style.visibility</p:attrName>
                                        </p:attrNameLst>
                                      </p:cBhvr>
                                      <p:to>
                                        <p:strVal val="visible"/>
                                      </p:to>
                                    </p:set>
                                    <p:animEffect transition="in" filter="wipe(left)">
                                      <p:cBhvr>
                                        <p:cTn id="25" dur="500"/>
                                        <p:tgtEl>
                                          <p:spTgt spid="97">
                                            <p:txEl>
                                              <p:pRg st="0" end="0"/>
                                            </p:txEl>
                                          </p:spTgt>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98">
                                            <p:txEl>
                                              <p:pRg st="0" end="0"/>
                                            </p:txEl>
                                          </p:spTgt>
                                        </p:tgtEl>
                                        <p:attrNameLst>
                                          <p:attrName>style.visibility</p:attrName>
                                        </p:attrNameLst>
                                      </p:cBhvr>
                                      <p:to>
                                        <p:strVal val="visible"/>
                                      </p:to>
                                    </p:set>
                                    <p:animEffect transition="in" filter="wipe(left)">
                                      <p:cBhvr>
                                        <p:cTn id="28" dur="500"/>
                                        <p:tgtEl>
                                          <p:spTgt spid="98">
                                            <p:txEl>
                                              <p:pRg st="0" end="0"/>
                                            </p:txEl>
                                          </p:spTgt>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500"/>
                                        <p:tgtEl>
                                          <p:spTgt spid="62"/>
                                        </p:tgtEl>
                                      </p:cBhvr>
                                    </p:animEffect>
                                  </p:childTnLst>
                                </p:cTn>
                              </p:par>
                              <p:par>
                                <p:cTn id="41" presetID="22" presetClass="entr" presetSubtype="1"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500"/>
                                        <p:tgtEl>
                                          <p:spTgt spid="2"/>
                                        </p:tgtEl>
                                      </p:cBhvr>
                                    </p:animEffect>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additive="base">
                                        <p:cTn id="52" dur="500" fill="hold"/>
                                        <p:tgtEl>
                                          <p:spTgt spid="74"/>
                                        </p:tgtEl>
                                        <p:attrNameLst>
                                          <p:attrName>ppt_x</p:attrName>
                                        </p:attrNameLst>
                                      </p:cBhvr>
                                      <p:tavLst>
                                        <p:tav tm="0">
                                          <p:val>
                                            <p:strVal val="#ppt_x"/>
                                          </p:val>
                                        </p:tav>
                                        <p:tav tm="100000">
                                          <p:val>
                                            <p:strVal val="#ppt_x"/>
                                          </p:val>
                                        </p:tav>
                                      </p:tavLst>
                                    </p:anim>
                                    <p:anim calcmode="lin" valueType="num">
                                      <p:cBhvr additive="base">
                                        <p:cTn id="53"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build="p">
        <p:tmplLst>
          <p:tmpl lvl="1">
            <p:tnLst>
              <p:par>
                <p:cTn presetID="22" presetClass="entr" presetSubtype="8" fill="hold" nodeType="withEffect">
                  <p:stCondLst>
                    <p:cond delay="500"/>
                  </p:stCondLst>
                  <p:childTnLst>
                    <p:set>
                      <p:cBhvr>
                        <p:cTn dur="1" fill="hold">
                          <p:stCondLst>
                            <p:cond delay="0"/>
                          </p:stCondLst>
                        </p:cTn>
                        <p:tgtEl>
                          <p:spTgt spid="95"/>
                        </p:tgtEl>
                        <p:attrNameLst>
                          <p:attrName>style.visibility</p:attrName>
                        </p:attrNameLst>
                      </p:cBhvr>
                      <p:to>
                        <p:strVal val="visible"/>
                      </p:to>
                    </p:set>
                    <p:animEffect transition="in" filter="wipe(left)">
                      <p:cBhvr>
                        <p:cTn dur="500"/>
                        <p:tgtEl>
                          <p:spTgt spid="95"/>
                        </p:tgtEl>
                      </p:cBhvr>
                    </p:animEffect>
                  </p:childTnLst>
                </p:cTn>
              </p:par>
            </p:tnLst>
          </p:tmpl>
        </p:tmplLst>
      </p:bldP>
      <p:bldP spid="96" grpId="0" build="p">
        <p:tmplLst>
          <p:tmpl lvl="1">
            <p:tnLst>
              <p:par>
                <p:cTn presetID="22" presetClass="entr" presetSubtype="8" fill="hold" nodeType="withEffect">
                  <p:stCondLst>
                    <p:cond delay="500"/>
                  </p:stCondLst>
                  <p:childTnLst>
                    <p:set>
                      <p:cBhvr>
                        <p:cTn dur="1" fill="hold">
                          <p:stCondLst>
                            <p:cond delay="0"/>
                          </p:stCondLst>
                        </p:cTn>
                        <p:tgtEl>
                          <p:spTgt spid="96"/>
                        </p:tgtEl>
                        <p:attrNameLst>
                          <p:attrName>style.visibility</p:attrName>
                        </p:attrNameLst>
                      </p:cBhvr>
                      <p:to>
                        <p:strVal val="visible"/>
                      </p:to>
                    </p:set>
                    <p:animEffect transition="in" filter="wipe(left)">
                      <p:cBhvr>
                        <p:cTn dur="500"/>
                        <p:tgtEl>
                          <p:spTgt spid="96"/>
                        </p:tgtEl>
                      </p:cBhvr>
                    </p:animEffect>
                  </p:childTnLst>
                </p:cTn>
              </p:par>
            </p:tnLst>
          </p:tmpl>
        </p:tmplLst>
      </p:bldP>
      <p:bldP spid="97" grpId="0" build="p">
        <p:tmplLst>
          <p:tmpl lvl="1">
            <p:tnLst>
              <p:par>
                <p:cTn presetID="22" presetClass="entr" presetSubtype="8" fill="hold" nodeType="withEffect">
                  <p:stCondLst>
                    <p:cond delay="500"/>
                  </p:stCondLst>
                  <p:childTnLst>
                    <p:set>
                      <p:cBhvr>
                        <p:cTn dur="1" fill="hold">
                          <p:stCondLst>
                            <p:cond delay="0"/>
                          </p:stCondLst>
                        </p:cTn>
                        <p:tgtEl>
                          <p:spTgt spid="97"/>
                        </p:tgtEl>
                        <p:attrNameLst>
                          <p:attrName>style.visibility</p:attrName>
                        </p:attrNameLst>
                      </p:cBhvr>
                      <p:to>
                        <p:strVal val="visible"/>
                      </p:to>
                    </p:set>
                    <p:animEffect transition="in" filter="wipe(left)">
                      <p:cBhvr>
                        <p:cTn dur="500"/>
                        <p:tgtEl>
                          <p:spTgt spid="97"/>
                        </p:tgtEl>
                      </p:cBhvr>
                    </p:animEffect>
                  </p:childTnLst>
                </p:cTn>
              </p:par>
            </p:tnLst>
          </p:tmpl>
        </p:tmplLst>
      </p:bldP>
      <p:bldP spid="98" grpId="0" build="p">
        <p:tmplLst>
          <p:tmpl lvl="1">
            <p:tnLst>
              <p:par>
                <p:cTn presetID="22" presetClass="entr" presetSubtype="8" fill="hold" nodeType="withEffect">
                  <p:stCondLst>
                    <p:cond delay="500"/>
                  </p:stCondLst>
                  <p:childTnLst>
                    <p:set>
                      <p:cBhvr>
                        <p:cTn dur="1" fill="hold">
                          <p:stCondLst>
                            <p:cond delay="0"/>
                          </p:stCondLst>
                        </p:cTn>
                        <p:tgtEl>
                          <p:spTgt spid="98"/>
                        </p:tgtEl>
                        <p:attrNameLst>
                          <p:attrName>style.visibility</p:attrName>
                        </p:attrNameLst>
                      </p:cBhvr>
                      <p:to>
                        <p:strVal val="visible"/>
                      </p:to>
                    </p:set>
                    <p:animEffect transition="in" filter="wipe(left)">
                      <p:cBhvr>
                        <p:cTn dur="500"/>
                        <p:tgtEl>
                          <p:spTgt spid="98"/>
                        </p:tgtEl>
                      </p:cBhvr>
                    </p:animEffect>
                  </p:childTnLst>
                </p:cTn>
              </p:par>
            </p:tnLst>
          </p:tmpl>
        </p:tmplLst>
      </p:bldP>
      <p:bldP spid="73" grpId="0" animBg="1"/>
      <p:bldP spid="74"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el gehaald les 3">
    <p:spTree>
      <p:nvGrpSpPr>
        <p:cNvPr id="1" name=""/>
        <p:cNvGrpSpPr/>
        <p:nvPr/>
      </p:nvGrpSpPr>
      <p:grpSpPr>
        <a:xfrm>
          <a:off x="0" y="0"/>
          <a:ext cx="0" cy="0"/>
          <a:chOff x="0" y="0"/>
          <a:chExt cx="0" cy="0"/>
        </a:xfrm>
      </p:grpSpPr>
      <p:pic>
        <p:nvPicPr>
          <p:cNvPr id="12" name="Afbeelding 9">
            <a:extLst>
              <a:ext uri="{FF2B5EF4-FFF2-40B4-BE49-F238E27FC236}">
                <a16:creationId xmlns:a16="http://schemas.microsoft.com/office/drawing/2014/main" id="{534DB34A-AF11-65B8-27A8-93E7CD123AA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3"/>
          <a:stretch>
            <a:fillRect/>
          </a:stretch>
        </p:blipFill>
        <p:spPr>
          <a:xfrm>
            <a:off x="3603381" y="2235196"/>
            <a:ext cx="4207356" cy="2868652"/>
          </a:xfrm>
          <a:prstGeom prst="rect">
            <a:avLst/>
          </a:prstGeom>
        </p:spPr>
      </p:pic>
      <p:pic>
        <p:nvPicPr>
          <p:cNvPr id="14" name="Picture 13" descr="Logo&#10;&#10;Description automatically generated">
            <a:extLst>
              <a:ext uri="{FF2B5EF4-FFF2-40B4-BE49-F238E27FC236}">
                <a16:creationId xmlns:a16="http://schemas.microsoft.com/office/drawing/2014/main" id="{0047149B-29FB-0AD9-6BC3-191C383AF892}"/>
              </a:ext>
            </a:extLst>
          </p:cNvPr>
          <p:cNvPicPr>
            <a:picLocks noChangeAspect="1"/>
          </p:cNvPicPr>
          <p:nvPr userDrawn="1"/>
        </p:nvPicPr>
        <p:blipFill>
          <a:blip r:embed="rId4"/>
          <a:stretch>
            <a:fillRect/>
          </a:stretch>
        </p:blipFill>
        <p:spPr>
          <a:xfrm rot="20736964">
            <a:off x="413155" y="222352"/>
            <a:ext cx="1667511" cy="1229579"/>
          </a:xfrm>
          <a:prstGeom prst="rect">
            <a:avLst/>
          </a:prstGeom>
        </p:spPr>
      </p:pic>
      <p:sp>
        <p:nvSpPr>
          <p:cNvPr id="3" name="Rectangle 8">
            <a:extLst>
              <a:ext uri="{FF2B5EF4-FFF2-40B4-BE49-F238E27FC236}">
                <a16:creationId xmlns:a16="http://schemas.microsoft.com/office/drawing/2014/main" id="{E0D645BD-F7BE-A2AA-6E17-D3EF2A38102E}"/>
              </a:ext>
            </a:extLst>
          </p:cNvPr>
          <p:cNvSpPr/>
          <p:nvPr userDrawn="1"/>
        </p:nvSpPr>
        <p:spPr>
          <a:xfrm>
            <a:off x="4434550" y="3391231"/>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00000"/>
                </a:solidFill>
                <a:latin typeface="+mj-lt"/>
                <a:cs typeface="Courier New" panose="02070309020205020404" pitchFamily="49" charset="0"/>
              </a:rPr>
              <a:t>DOEL GEHAALD?</a:t>
            </a:r>
          </a:p>
          <a:p>
            <a:endParaRPr lang="nl-NL" sz="1600" spc="300" dirty="0">
              <a:solidFill>
                <a:srgbClr val="F3047C"/>
              </a:solidFill>
              <a:latin typeface="+mj-lt"/>
              <a:cs typeface="Courier New" panose="02070309020205020404" pitchFamily="49" charset="0"/>
            </a:endParaRPr>
          </a:p>
        </p:txBody>
      </p:sp>
      <p:sp>
        <p:nvSpPr>
          <p:cNvPr id="4" name="Tekstvak 19">
            <a:extLst>
              <a:ext uri="{FF2B5EF4-FFF2-40B4-BE49-F238E27FC236}">
                <a16:creationId xmlns:a16="http://schemas.microsoft.com/office/drawing/2014/main" id="{1D861B2E-EA65-79D2-D09F-06AA1747F131}"/>
              </a:ext>
            </a:extLst>
          </p:cNvPr>
          <p:cNvSpPr txBox="1"/>
          <p:nvPr userDrawn="1"/>
        </p:nvSpPr>
        <p:spPr>
          <a:xfrm>
            <a:off x="4417925" y="3536179"/>
            <a:ext cx="3048000" cy="923330"/>
          </a:xfrm>
          <a:prstGeom prst="rect">
            <a:avLst/>
          </a:prstGeom>
          <a:noFill/>
        </p:spPr>
        <p:txBody>
          <a:bodyPr wrap="square">
            <a:spAutoFit/>
          </a:bodyPr>
          <a:lstStyle/>
          <a:p>
            <a:r>
              <a:rPr lang="nl-NL" sz="1800" dirty="0">
                <a:solidFill>
                  <a:schemeClr val="tx1"/>
                </a:solidFill>
                <a:latin typeface="+mn-lt"/>
                <a:cs typeface="Courier New" panose="02070309020205020404" pitchFamily="49" charset="0"/>
              </a:rPr>
              <a:t>Je kunt vertellen welke partijen het beste bij jou passen.</a:t>
            </a:r>
            <a:endParaRPr lang="nl-NL" sz="1800" dirty="0">
              <a:solidFill>
                <a:schemeClr val="tx1"/>
              </a:solidFill>
              <a:latin typeface="+mn-lt"/>
              <a:cs typeface="Calibri" panose="020F0502020204030204" pitchFamily="34" charset="0"/>
            </a:endParaRPr>
          </a:p>
        </p:txBody>
      </p:sp>
      <p:sp>
        <p:nvSpPr>
          <p:cNvPr id="5" name="TextBox 18">
            <a:extLst>
              <a:ext uri="{FF2B5EF4-FFF2-40B4-BE49-F238E27FC236}">
                <a16:creationId xmlns:a16="http://schemas.microsoft.com/office/drawing/2014/main" id="{0D7ACBE9-5620-BBDC-B330-2907027E2105}"/>
              </a:ext>
            </a:extLst>
          </p:cNvPr>
          <p:cNvSpPr txBox="1"/>
          <p:nvPr userDrawn="1"/>
        </p:nvSpPr>
        <p:spPr>
          <a:xfrm rot="21262824">
            <a:off x="4039529" y="2553183"/>
            <a:ext cx="2962846" cy="523220"/>
          </a:xfrm>
          <a:prstGeom prst="rect">
            <a:avLst/>
          </a:prstGeom>
          <a:solidFill>
            <a:schemeClr val="accent4"/>
          </a:solidFill>
        </p:spPr>
        <p:txBody>
          <a:bodyPr wrap="square" rtlCol="0">
            <a:spAutoFit/>
          </a:bodyPr>
          <a:lstStyle/>
          <a:p>
            <a:r>
              <a:rPr lang="nl-NL" sz="2800" spc="300" dirty="0">
                <a:solidFill>
                  <a:schemeClr val="accent1"/>
                </a:solidFill>
                <a:latin typeface="Courier New" panose="02070309020205020404" pitchFamily="49" charset="0"/>
                <a:cs typeface="Courier New" panose="02070309020205020404" pitchFamily="49" charset="0"/>
              </a:rPr>
              <a:t>Dit wil</a:t>
            </a:r>
            <a:r>
              <a:rPr lang="nl-NL" sz="2800" spc="300" baseline="0" dirty="0">
                <a:solidFill>
                  <a:schemeClr val="accent1"/>
                </a:solidFill>
                <a:latin typeface="Courier New" panose="02070309020205020404" pitchFamily="49" charset="0"/>
                <a:cs typeface="Courier New" panose="02070309020205020404" pitchFamily="49" charset="0"/>
              </a:rPr>
              <a:t> ik</a:t>
            </a:r>
            <a:endParaRPr lang="en-NL" sz="2800" spc="300" dirty="0">
              <a:solidFill>
                <a:schemeClr val="accent1"/>
              </a:solidFill>
              <a:latin typeface="Courier New" panose="02070309020205020404" pitchFamily="49" charset="0"/>
              <a:cs typeface="Courier New" panose="02070309020205020404" pitchFamily="49" charset="0"/>
            </a:endParaRPr>
          </a:p>
        </p:txBody>
      </p:sp>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5219337" y="3798671"/>
            <a:ext cx="2216504" cy="2216504"/>
          </a:xfrm>
          <a:prstGeom prst="rect">
            <a:avLst/>
          </a:prstGeom>
          <a:ln>
            <a:noFill/>
          </a:ln>
        </p:spPr>
      </p:pic>
      <p:pic>
        <p:nvPicPr>
          <p:cNvPr id="10" name="Graphic 9">
            <a:extLst>
              <a:ext uri="{FF2B5EF4-FFF2-40B4-BE49-F238E27FC236}">
                <a16:creationId xmlns:a16="http://schemas.microsoft.com/office/drawing/2014/main" id="{6980F94E-E6FD-E7A7-A676-C5F0DE7DAC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rot="20702737">
            <a:off x="5453314" y="3991961"/>
            <a:ext cx="1700775" cy="1700775"/>
          </a:xfrm>
          <a:prstGeom prst="rect">
            <a:avLst/>
          </a:prstGeom>
        </p:spPr>
      </p:pic>
      <p:sp>
        <p:nvSpPr>
          <p:cNvPr id="2" name="Rectangle 11">
            <a:extLst>
              <a:ext uri="{FF2B5EF4-FFF2-40B4-BE49-F238E27FC236}">
                <a16:creationId xmlns:a16="http://schemas.microsoft.com/office/drawing/2014/main" id="{8E2D72B1-6644-A3FE-307B-2E7683B90B0B}"/>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a:t>
            </a:r>
            <a:r>
              <a:rPr lang="en-GB" sz="1600" spc="300" baseline="30000" dirty="0">
                <a:solidFill>
                  <a:schemeClr val="accent3"/>
                </a:solidFill>
                <a:latin typeface="Calibri" panose="020F0502020204030204" pitchFamily="34" charset="0"/>
                <a:cs typeface="Calibri" panose="020F0502020204030204" pitchFamily="34" charset="0"/>
              </a:rPr>
              <a:t>.3</a:t>
            </a:r>
            <a:endParaRPr lang="en-GB" sz="1600" spc="30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394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ema lesoverzicht, les 4">
    <p:bg>
      <p:bgPr>
        <a:solidFill>
          <a:schemeClr val="bg2"/>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668A2444-654C-3120-6C1B-212D5E7112D6}"/>
              </a:ext>
            </a:extLst>
          </p:cNvPr>
          <p:cNvPicPr>
            <a:picLocks noChangeAspect="1"/>
          </p:cNvPicPr>
          <p:nvPr userDrawn="1"/>
        </p:nvPicPr>
        <p:blipFill rotWithShape="1">
          <a:blip r:embed="rId2"/>
          <a:srcRect b="29687"/>
          <a:stretch/>
        </p:blipFill>
        <p:spPr>
          <a:xfrm>
            <a:off x="0" y="1"/>
            <a:ext cx="12191999" cy="6858000"/>
          </a:xfrm>
          <a:prstGeom prst="rect">
            <a:avLst/>
          </a:prstGeom>
        </p:spPr>
      </p:pic>
      <p:grpSp>
        <p:nvGrpSpPr>
          <p:cNvPr id="2" name="グループ化 4">
            <a:extLst>
              <a:ext uri="{FF2B5EF4-FFF2-40B4-BE49-F238E27FC236}">
                <a16:creationId xmlns:a16="http://schemas.microsoft.com/office/drawing/2014/main" id="{01F85D77-9BE8-902F-FE01-A6E0A2DC1614}"/>
              </a:ext>
            </a:extLst>
          </p:cNvPr>
          <p:cNvGrpSpPr/>
          <p:nvPr userDrawn="1"/>
        </p:nvGrpSpPr>
        <p:grpSpPr>
          <a:xfrm>
            <a:off x="-250854" y="1108799"/>
            <a:ext cx="12442855" cy="1969598"/>
            <a:chOff x="1931723" y="2982872"/>
            <a:chExt cx="14849469" cy="2475754"/>
          </a:xfrm>
        </p:grpSpPr>
        <p:sp>
          <p:nvSpPr>
            <p:cNvPr id="3" name="正方形/長方形 24">
              <a:extLst>
                <a:ext uri="{FF2B5EF4-FFF2-40B4-BE49-F238E27FC236}">
                  <a16:creationId xmlns:a16="http://schemas.microsoft.com/office/drawing/2014/main" id="{EF00B9CA-05A6-3547-CE53-2F9E12F95824}"/>
                </a:ext>
              </a:extLst>
            </p:cNvPr>
            <p:cNvSpPr/>
            <p:nvPr userDrawn="1"/>
          </p:nvSpPr>
          <p:spPr>
            <a:xfrm>
              <a:off x="10548746" y="2982873"/>
              <a:ext cx="6232446"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 name="正方形/長方形 4">
              <a:extLst>
                <a:ext uri="{FF2B5EF4-FFF2-40B4-BE49-F238E27FC236}">
                  <a16:creationId xmlns:a16="http://schemas.microsoft.com/office/drawing/2014/main" id="{C99C67BF-427D-BE7E-A7B3-9D7719D0C174}"/>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5" name="正方形/長方形 24">
              <a:extLst>
                <a:ext uri="{FF2B5EF4-FFF2-40B4-BE49-F238E27FC236}">
                  <a16:creationId xmlns:a16="http://schemas.microsoft.com/office/drawing/2014/main" id="{418BF80E-0BCB-B327-3B30-85401A263E95}"/>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6" name="グループ化 5">
            <a:extLst>
              <a:ext uri="{FF2B5EF4-FFF2-40B4-BE49-F238E27FC236}">
                <a16:creationId xmlns:a16="http://schemas.microsoft.com/office/drawing/2014/main" id="{E4FD0668-D3FA-1961-F1D5-77EB4FDBF3BC}"/>
              </a:ext>
            </a:extLst>
          </p:cNvPr>
          <p:cNvGrpSpPr/>
          <p:nvPr userDrawn="1"/>
        </p:nvGrpSpPr>
        <p:grpSpPr>
          <a:xfrm>
            <a:off x="-445063" y="2237075"/>
            <a:ext cx="12637063" cy="1059912"/>
            <a:chOff x="1707527" y="4364334"/>
            <a:chExt cx="15077831" cy="1332291"/>
          </a:xfrm>
        </p:grpSpPr>
        <p:sp>
          <p:nvSpPr>
            <p:cNvPr id="7" name="正方形/長方形 23">
              <a:extLst>
                <a:ext uri="{FF2B5EF4-FFF2-40B4-BE49-F238E27FC236}">
                  <a16:creationId xmlns:a16="http://schemas.microsoft.com/office/drawing/2014/main" id="{B48B4259-A1E5-662F-DFDA-2902CB452D91}"/>
                </a:ext>
              </a:extLst>
            </p:cNvPr>
            <p:cNvSpPr/>
            <p:nvPr userDrawn="1"/>
          </p:nvSpPr>
          <p:spPr>
            <a:xfrm>
              <a:off x="10548745" y="4364334"/>
              <a:ext cx="6236613" cy="1332288"/>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 name="正方形/長方形 25">
              <a:extLst>
                <a:ext uri="{FF2B5EF4-FFF2-40B4-BE49-F238E27FC236}">
                  <a16:creationId xmlns:a16="http://schemas.microsoft.com/office/drawing/2014/main" id="{4BA74F7B-0879-E7D1-D299-12C6EDAAF701}"/>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0" name="直角三角形 31">
              <a:extLst>
                <a:ext uri="{FF2B5EF4-FFF2-40B4-BE49-F238E27FC236}">
                  <a16:creationId xmlns:a16="http://schemas.microsoft.com/office/drawing/2014/main" id="{FB41B18A-3D15-EAC4-EF04-E49653DB96A8}"/>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1" name="グループ化 36">
            <a:extLst>
              <a:ext uri="{FF2B5EF4-FFF2-40B4-BE49-F238E27FC236}">
                <a16:creationId xmlns:a16="http://schemas.microsoft.com/office/drawing/2014/main" id="{BAF15EBB-14F7-580A-6A47-5E281C9E7F66}"/>
              </a:ext>
            </a:extLst>
          </p:cNvPr>
          <p:cNvGrpSpPr/>
          <p:nvPr userDrawn="1"/>
        </p:nvGrpSpPr>
        <p:grpSpPr>
          <a:xfrm>
            <a:off x="-250854" y="3595724"/>
            <a:ext cx="12442855" cy="1969600"/>
            <a:chOff x="1935559" y="5984782"/>
            <a:chExt cx="14849468" cy="2475756"/>
          </a:xfrm>
          <a:solidFill>
            <a:srgbClr val="F3047C"/>
          </a:solidFill>
        </p:grpSpPr>
        <p:sp>
          <p:nvSpPr>
            <p:cNvPr id="12" name="正方形/長方形 30">
              <a:extLst>
                <a:ext uri="{FF2B5EF4-FFF2-40B4-BE49-F238E27FC236}">
                  <a16:creationId xmlns:a16="http://schemas.microsoft.com/office/drawing/2014/main" id="{C06E9C9B-399D-1F37-5054-923A1281E5E9}"/>
                </a:ext>
              </a:extLst>
            </p:cNvPr>
            <p:cNvSpPr/>
            <p:nvPr userDrawn="1"/>
          </p:nvSpPr>
          <p:spPr>
            <a:xfrm flipV="1">
              <a:off x="10548746" y="7128247"/>
              <a:ext cx="6236281"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4">
              <a:extLst>
                <a:ext uri="{FF2B5EF4-FFF2-40B4-BE49-F238E27FC236}">
                  <a16:creationId xmlns:a16="http://schemas.microsoft.com/office/drawing/2014/main" id="{65BA5B64-4E7D-8C4C-5234-5CF50CB4BB31}"/>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5" name="正方形/長方形 24">
              <a:extLst>
                <a:ext uri="{FF2B5EF4-FFF2-40B4-BE49-F238E27FC236}">
                  <a16:creationId xmlns:a16="http://schemas.microsoft.com/office/drawing/2014/main" id="{5B1B0198-F062-D93B-820E-585DAEFC8F50}"/>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6" name="グループ化 35">
            <a:extLst>
              <a:ext uri="{FF2B5EF4-FFF2-40B4-BE49-F238E27FC236}">
                <a16:creationId xmlns:a16="http://schemas.microsoft.com/office/drawing/2014/main" id="{241E476B-2870-A4E2-0CE7-9B69A2503537}"/>
              </a:ext>
            </a:extLst>
          </p:cNvPr>
          <p:cNvGrpSpPr/>
          <p:nvPr userDrawn="1"/>
        </p:nvGrpSpPr>
        <p:grpSpPr>
          <a:xfrm>
            <a:off x="-445065" y="3362940"/>
            <a:ext cx="12637064" cy="1059909"/>
            <a:chOff x="1707525" y="5746785"/>
            <a:chExt cx="15077839" cy="1332289"/>
          </a:xfrm>
        </p:grpSpPr>
        <p:sp>
          <p:nvSpPr>
            <p:cNvPr id="17" name="正方形/長方形 29">
              <a:extLst>
                <a:ext uri="{FF2B5EF4-FFF2-40B4-BE49-F238E27FC236}">
                  <a16:creationId xmlns:a16="http://schemas.microsoft.com/office/drawing/2014/main" id="{893712D8-3355-7F8D-0F84-2ADDC4050CDD}"/>
                </a:ext>
              </a:extLst>
            </p:cNvPr>
            <p:cNvSpPr/>
            <p:nvPr userDrawn="1"/>
          </p:nvSpPr>
          <p:spPr>
            <a:xfrm flipV="1">
              <a:off x="10548744" y="5746785"/>
              <a:ext cx="623662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8" name="正方形/長方形 25">
              <a:extLst>
                <a:ext uri="{FF2B5EF4-FFF2-40B4-BE49-F238E27FC236}">
                  <a16:creationId xmlns:a16="http://schemas.microsoft.com/office/drawing/2014/main" id="{ABFA7397-6836-4F64-A1FC-60442799D6D7}"/>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9" name="直角三角形 31">
              <a:extLst>
                <a:ext uri="{FF2B5EF4-FFF2-40B4-BE49-F238E27FC236}">
                  <a16:creationId xmlns:a16="http://schemas.microsoft.com/office/drawing/2014/main" id="{5A3902D9-4534-12B0-7746-7BE4108010A0}"/>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0" name="テキスト プレースホルダー 5">
            <a:extLst>
              <a:ext uri="{FF2B5EF4-FFF2-40B4-BE49-F238E27FC236}">
                <a16:creationId xmlns:a16="http://schemas.microsoft.com/office/drawing/2014/main" id="{A2E7F6F8-04DB-9577-2326-16D7857FF53B}"/>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1</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TITEL LES 1</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1" name="テキスト プレースホルダー 5">
            <a:extLst>
              <a:ext uri="{FF2B5EF4-FFF2-40B4-BE49-F238E27FC236}">
                <a16:creationId xmlns:a16="http://schemas.microsoft.com/office/drawing/2014/main" id="{FE449E0A-CFE3-AEE2-E02E-DAFC87CACD2C}"/>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2</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Van kroon tot </a:t>
            </a:r>
            <a:r>
              <a:rPr kumimoji="1" lang="en-US" altLang="ja-JP" sz="2000" dirty="0" err="1">
                <a:solidFill>
                  <a:schemeClr val="accent1"/>
                </a:solidFill>
                <a:latin typeface="Courier New" panose="02070309020205020404" pitchFamily="49" charset="0"/>
                <a:cs typeface="Courier New" panose="02070309020205020404" pitchFamily="49" charset="0"/>
              </a:rPr>
              <a:t>stembus</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2" name="テキスト プレースホルダー 5">
            <a:extLst>
              <a:ext uri="{FF2B5EF4-FFF2-40B4-BE49-F238E27FC236}">
                <a16:creationId xmlns:a16="http://schemas.microsoft.com/office/drawing/2014/main" id="{D44EA894-0428-F677-A187-F75447DDB61A}"/>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3</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err="1">
                <a:solidFill>
                  <a:schemeClr val="accent1"/>
                </a:solidFill>
                <a:latin typeface="Courier New" panose="02070309020205020404" pitchFamily="49" charset="0"/>
                <a:cs typeface="Courier New" panose="02070309020205020404" pitchFamily="49" charset="0"/>
              </a:rPr>
              <a:t>Dit</a:t>
            </a:r>
            <a:r>
              <a:rPr kumimoji="1" lang="en-US" altLang="ja-JP" sz="2000" baseline="0" dirty="0">
                <a:solidFill>
                  <a:schemeClr val="accent1"/>
                </a:solidFill>
                <a:latin typeface="Courier New" panose="02070309020205020404" pitchFamily="49" charset="0"/>
                <a:cs typeface="Courier New" panose="02070309020205020404" pitchFamily="49" charset="0"/>
              </a:rPr>
              <a:t> </a:t>
            </a:r>
            <a:r>
              <a:rPr kumimoji="1" lang="en-US" altLang="ja-JP" sz="2000" baseline="0" dirty="0" err="1">
                <a:solidFill>
                  <a:schemeClr val="accent1"/>
                </a:solidFill>
                <a:latin typeface="Courier New" panose="02070309020205020404" pitchFamily="49" charset="0"/>
                <a:cs typeface="Courier New" panose="02070309020205020404" pitchFamily="49" charset="0"/>
              </a:rPr>
              <a:t>wil</a:t>
            </a:r>
            <a:r>
              <a:rPr kumimoji="1" lang="en-US" altLang="ja-JP" sz="2000" baseline="0" dirty="0">
                <a:solidFill>
                  <a:schemeClr val="accent1"/>
                </a:solidFill>
                <a:latin typeface="Courier New" panose="02070309020205020404" pitchFamily="49" charset="0"/>
                <a:cs typeface="Courier New" panose="02070309020205020404" pitchFamily="49" charset="0"/>
              </a:rPr>
              <a:t> </a:t>
            </a:r>
            <a:r>
              <a:rPr kumimoji="1" lang="en-US" altLang="ja-JP" sz="2000" baseline="0" dirty="0" err="1">
                <a:solidFill>
                  <a:schemeClr val="accent1"/>
                </a:solidFill>
                <a:latin typeface="Courier New" panose="02070309020205020404" pitchFamily="49" charset="0"/>
                <a:cs typeface="Courier New" panose="02070309020205020404" pitchFamily="49" charset="0"/>
              </a:rPr>
              <a:t>ik</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3" name="テキスト プレースホルダー 5">
            <a:extLst>
              <a:ext uri="{FF2B5EF4-FFF2-40B4-BE49-F238E27FC236}">
                <a16:creationId xmlns:a16="http://schemas.microsoft.com/office/drawing/2014/main" id="{D943B27F-7318-E27F-D7C0-22C7EA19176E}"/>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06.</a:t>
            </a:r>
            <a:r>
              <a:rPr kumimoji="1" lang="en-US" altLang="ja-JP" dirty="0">
                <a:solidFill>
                  <a:schemeClr val="accent3"/>
                </a:solidFill>
                <a:latin typeface="Calibri" panose="020F0502020204030204" pitchFamily="34" charset="0"/>
                <a:cs typeface="Calibri" panose="020F0502020204030204" pitchFamily="34" charset="0"/>
              </a:rPr>
              <a:t>4</a:t>
            </a:r>
            <a:r>
              <a:rPr kumimoji="1" lang="en-US" altLang="ja-JP" sz="2000" dirty="0">
                <a:solidFill>
                  <a:schemeClr val="accent3"/>
                </a:solidFill>
                <a:latin typeface="Courier New" panose="02070309020205020404" pitchFamily="49" charset="0"/>
                <a:cs typeface="Courier New" panose="02070309020205020404" pitchFamily="49" charset="0"/>
              </a:rPr>
              <a:t> Laat je stem </a:t>
            </a:r>
            <a:r>
              <a:rPr kumimoji="1" lang="en-US" altLang="ja-JP" sz="2000" dirty="0" err="1">
                <a:solidFill>
                  <a:schemeClr val="accent3"/>
                </a:solidFill>
                <a:latin typeface="Courier New" panose="02070309020205020404" pitchFamily="49" charset="0"/>
                <a:cs typeface="Courier New" panose="02070309020205020404" pitchFamily="49" charset="0"/>
              </a:rPr>
              <a:t>horen</a:t>
            </a:r>
            <a:endParaRPr kumimoji="1" lang="ja-JP" altLang="en-US" sz="2000" dirty="0">
              <a:solidFill>
                <a:schemeClr val="accent3"/>
              </a:solidFill>
              <a:latin typeface="Courier New" panose="02070309020205020404" pitchFamily="49" charset="0"/>
              <a:cs typeface="Courier New" panose="02070309020205020404" pitchFamily="49" charset="0"/>
            </a:endParaRPr>
          </a:p>
        </p:txBody>
      </p:sp>
      <p:sp>
        <p:nvSpPr>
          <p:cNvPr id="49" name="Rectangle 11">
            <a:extLst>
              <a:ext uri="{FF2B5EF4-FFF2-40B4-BE49-F238E27FC236}">
                <a16:creationId xmlns:a16="http://schemas.microsoft.com/office/drawing/2014/main" id="{4A68935E-113C-A680-4423-4401740352C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a:t>
            </a:r>
            <a:r>
              <a:rPr lang="en-GB" sz="1600" spc="300" baseline="30000" dirty="0">
                <a:solidFill>
                  <a:schemeClr val="accent3"/>
                </a:solidFill>
                <a:latin typeface="Calibri" panose="020F0502020204030204" pitchFamily="34" charset="0"/>
                <a:cs typeface="Calibri" panose="020F0502020204030204" pitchFamily="34" charset="0"/>
              </a:rPr>
              <a:t>.4</a:t>
            </a:r>
            <a:r>
              <a:rPr lang="en-GB" sz="1600" spc="300" dirty="0">
                <a:solidFill>
                  <a:schemeClr val="accent3"/>
                </a:solidFill>
                <a:latin typeface="Calibri" panose="020F0502020204030204" pitchFamily="34" charset="0"/>
                <a:cs typeface="Calibri" panose="020F0502020204030204" pitchFamily="34" charset="0"/>
              </a:rPr>
              <a:t> </a:t>
            </a:r>
          </a:p>
        </p:txBody>
      </p:sp>
      <p:pic>
        <p:nvPicPr>
          <p:cNvPr id="54" name="Picture 53" descr="A yellow lemon on a black background&#10;&#10;Description automatically generated with medium confidence">
            <a:extLst>
              <a:ext uri="{FF2B5EF4-FFF2-40B4-BE49-F238E27FC236}">
                <a16:creationId xmlns:a16="http://schemas.microsoft.com/office/drawing/2014/main" id="{7C78A806-644F-D479-B92E-3FB7ADD70688}"/>
              </a:ext>
            </a:extLst>
          </p:cNvPr>
          <p:cNvPicPr>
            <a:picLocks noChangeAspect="1"/>
          </p:cNvPicPr>
          <p:nvPr userDrawn="1"/>
        </p:nvPicPr>
        <p:blipFill>
          <a:blip r:embed="rId3"/>
          <a:stretch>
            <a:fillRect/>
          </a:stretch>
        </p:blipFill>
        <p:spPr>
          <a:xfrm>
            <a:off x="-3442335" y="1768708"/>
            <a:ext cx="9227796" cy="8287098"/>
          </a:xfrm>
          <a:prstGeom prst="rect">
            <a:avLst/>
          </a:prstGeom>
        </p:spPr>
      </p:pic>
      <p:pic>
        <p:nvPicPr>
          <p:cNvPr id="55" name="Picture 54" descr="Logo&#10;&#10;Description automatically generated">
            <a:extLst>
              <a:ext uri="{FF2B5EF4-FFF2-40B4-BE49-F238E27FC236}">
                <a16:creationId xmlns:a16="http://schemas.microsoft.com/office/drawing/2014/main" id="{ED2D08BC-EEE9-0572-4E3F-3D8EF8F3A802}"/>
              </a:ext>
            </a:extLst>
          </p:cNvPr>
          <p:cNvPicPr>
            <a:picLocks noChangeAspect="1"/>
          </p:cNvPicPr>
          <p:nvPr userDrawn="1"/>
        </p:nvPicPr>
        <p:blipFill>
          <a:blip r:embed="rId4"/>
          <a:stretch>
            <a:fillRect/>
          </a:stretch>
        </p:blipFill>
        <p:spPr>
          <a:xfrm rot="21171356">
            <a:off x="812371" y="2249558"/>
            <a:ext cx="2629129" cy="1938651"/>
          </a:xfrm>
          <a:prstGeom prst="rect">
            <a:avLst/>
          </a:prstGeom>
        </p:spPr>
      </p:pic>
    </p:spTree>
    <p:extLst>
      <p:ext uri="{BB962C8B-B14F-4D97-AF65-F5344CB8AC3E}">
        <p14:creationId xmlns:p14="http://schemas.microsoft.com/office/powerpoint/2010/main" val="50042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wipe(left)">
                                      <p:cBhvr>
                                        <p:cTn id="10" dur="500"/>
                                        <p:tgtEl>
                                          <p:spTgt spid="20">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1000"/>
                                        <p:tgtEl>
                                          <p:spTgt spid="6"/>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wipe(left)">
                                      <p:cBhvr>
                                        <p:cTn id="17" dur="500"/>
                                        <p:tgtEl>
                                          <p:spTgt spid="21">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000"/>
                                        <p:tgtEl>
                                          <p:spTgt spid="16"/>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22">
                                            <p:txEl>
                                              <p:pRg st="0" end="0"/>
                                            </p:txEl>
                                          </p:spTgt>
                                        </p:tgtEl>
                                        <p:attrNameLst>
                                          <p:attrName>style.visibility</p:attrName>
                                        </p:attrNameLst>
                                      </p:cBhvr>
                                      <p:to>
                                        <p:strVal val="visible"/>
                                      </p:to>
                                    </p:set>
                                    <p:animEffect transition="in" filter="wipe(left)">
                                      <p:cBhvr>
                                        <p:cTn id="24" dur="500"/>
                                        <p:tgtEl>
                                          <p:spTgt spid="22">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1000"/>
                                        <p:tgtEl>
                                          <p:spTgt spid="1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3">
                                            <p:txEl>
                                              <p:pRg st="0" end="0"/>
                                            </p:txEl>
                                          </p:spTgt>
                                        </p:tgtEl>
                                        <p:attrNameLst>
                                          <p:attrName>style.visibility</p:attrName>
                                        </p:attrNameLst>
                                      </p:cBhvr>
                                      <p:to>
                                        <p:strVal val="visible"/>
                                      </p:to>
                                    </p:set>
                                    <p:animEffect transition="in" filter="wipe(left)">
                                      <p:cBhvr>
                                        <p:cTn id="31"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tmplLst>
          <p:tmpl lvl="1">
            <p:tnLst>
              <p:par>
                <p:cTn presetID="22" presetClass="entr" presetSubtype="8" fill="hold" nodeType="withEffect">
                  <p:stCondLst>
                    <p:cond delay="500"/>
                  </p:stCondLst>
                  <p:childTnLst>
                    <p:set>
                      <p:cBhvr>
                        <p:cTn dur="1" fill="hold">
                          <p:stCondLst>
                            <p:cond delay="0"/>
                          </p:stCondLst>
                        </p:cTn>
                        <p:tgtEl>
                          <p:spTgt spid="20"/>
                        </p:tgtEl>
                        <p:attrNameLst>
                          <p:attrName>style.visibility</p:attrName>
                        </p:attrNameLst>
                      </p:cBhvr>
                      <p:to>
                        <p:strVal val="visible"/>
                      </p:to>
                    </p:set>
                    <p:animEffect transition="in" filter="wipe(left)">
                      <p:cBhvr>
                        <p:cTn dur="500"/>
                        <p:tgtEl>
                          <p:spTgt spid="20"/>
                        </p:tgtEl>
                      </p:cBhvr>
                    </p:animEffect>
                  </p:childTnLst>
                </p:cTn>
              </p:par>
            </p:tnLst>
          </p:tmpl>
        </p:tmplLst>
      </p:bldP>
      <p:bldP spid="21" grpId="0" build="p">
        <p:tmplLst>
          <p:tmpl lvl="1">
            <p:tnLst>
              <p:par>
                <p:cTn presetID="22" presetClass="entr" presetSubtype="8"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wipe(left)">
                      <p:cBhvr>
                        <p:cTn dur="500"/>
                        <p:tgtEl>
                          <p:spTgt spid="21"/>
                        </p:tgtEl>
                      </p:cBhvr>
                    </p:animEffect>
                  </p:childTnLst>
                </p:cTn>
              </p:par>
            </p:tnLst>
          </p:tmpl>
        </p:tmplLst>
      </p:bldP>
      <p:bldP spid="22" grpId="0" build="p">
        <p:tmplLst>
          <p:tmpl lvl="1">
            <p:tnLst>
              <p:par>
                <p:cTn presetID="22" presetClass="entr" presetSubtype="8"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Effect transition="in" filter="wipe(left)">
                      <p:cBhvr>
                        <p:cTn dur="500"/>
                        <p:tgtEl>
                          <p:spTgt spid="22"/>
                        </p:tgtEl>
                      </p:cBhvr>
                    </p:animEffect>
                  </p:childTnLst>
                </p:cTn>
              </p:par>
            </p:tnLst>
          </p:tmpl>
        </p:tmplLst>
      </p:bldP>
      <p:bldP spid="23" grpId="0" build="p">
        <p:tmplLst>
          <p:tmpl lvl="1">
            <p:tnLst>
              <p:par>
                <p:cTn presetID="22" presetClass="entr" presetSubtype="8"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Effect transition="in" filter="wipe(left)">
                      <p:cBhvr>
                        <p:cTn dur="500"/>
                        <p:tgtEl>
                          <p:spTgt spid="23"/>
                        </p:tgtEl>
                      </p:cBhvr>
                    </p:animEffec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s detailpagina 4">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3D49FAD-74E4-1AC7-533F-8587BD754A94}"/>
              </a:ext>
            </a:extLst>
          </p:cNvPr>
          <p:cNvPicPr>
            <a:picLocks noChangeAspect="1"/>
          </p:cNvPicPr>
          <p:nvPr userDrawn="1"/>
        </p:nvPicPr>
        <p:blipFill rotWithShape="1">
          <a:blip r:embed="rId2">
            <a:alphaModFix amt="40000"/>
          </a:blip>
          <a:srcRect b="29687"/>
          <a:stretch/>
        </p:blipFill>
        <p:spPr>
          <a:xfrm>
            <a:off x="0" y="1"/>
            <a:ext cx="12191999" cy="6858000"/>
          </a:xfrm>
          <a:prstGeom prst="rect">
            <a:avLst/>
          </a:prstGeom>
        </p:spPr>
      </p:pic>
      <p:grpSp>
        <p:nvGrpSpPr>
          <p:cNvPr id="4" name="グループ化 5">
            <a:extLst>
              <a:ext uri="{FF2B5EF4-FFF2-40B4-BE49-F238E27FC236}">
                <a16:creationId xmlns:a16="http://schemas.microsoft.com/office/drawing/2014/main" id="{3B632147-4573-556C-119F-B907B0277C8B}"/>
              </a:ext>
            </a:extLst>
          </p:cNvPr>
          <p:cNvGrpSpPr/>
          <p:nvPr userDrawn="1"/>
        </p:nvGrpSpPr>
        <p:grpSpPr>
          <a:xfrm flipH="1">
            <a:off x="125735" y="2155960"/>
            <a:ext cx="5072773" cy="1332290"/>
            <a:chOff x="4698217" y="4364335"/>
            <a:chExt cx="6705942" cy="1332290"/>
          </a:xfrm>
          <a:solidFill>
            <a:schemeClr val="accent4"/>
          </a:solidFill>
        </p:grpSpPr>
        <p:sp>
          <p:nvSpPr>
            <p:cNvPr id="5" name="正方形/長方形 23">
              <a:extLst>
                <a:ext uri="{FF2B5EF4-FFF2-40B4-BE49-F238E27FC236}">
                  <a16:creationId xmlns:a16="http://schemas.microsoft.com/office/drawing/2014/main" id="{8DEAD265-4350-337B-085D-585076730F48}"/>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6" name="正方形/長方形 25">
              <a:extLst>
                <a:ext uri="{FF2B5EF4-FFF2-40B4-BE49-F238E27FC236}">
                  <a16:creationId xmlns:a16="http://schemas.microsoft.com/office/drawing/2014/main" id="{6EC1FF4F-6AFA-CD98-0E18-6CC5D9D19130}"/>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 name="直角三角形 31">
              <a:extLst>
                <a:ext uri="{FF2B5EF4-FFF2-40B4-BE49-F238E27FC236}">
                  <a16:creationId xmlns:a16="http://schemas.microsoft.com/office/drawing/2014/main" id="{7FB66C22-663F-0828-4A44-0160DBBF10C1}"/>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8" name="Groep 11">
            <a:extLst>
              <a:ext uri="{FF2B5EF4-FFF2-40B4-BE49-F238E27FC236}">
                <a16:creationId xmlns:a16="http://schemas.microsoft.com/office/drawing/2014/main" id="{48FF0BC6-4D33-2B47-2E19-779B53EDC4E8}"/>
              </a:ext>
            </a:extLst>
          </p:cNvPr>
          <p:cNvGrpSpPr/>
          <p:nvPr userDrawn="1"/>
        </p:nvGrpSpPr>
        <p:grpSpPr>
          <a:xfrm>
            <a:off x="-127311" y="776124"/>
            <a:ext cx="915338" cy="5471037"/>
            <a:chOff x="-227064" y="2989499"/>
            <a:chExt cx="915338" cy="5471037"/>
          </a:xfrm>
        </p:grpSpPr>
        <p:sp>
          <p:nvSpPr>
            <p:cNvPr id="10" name="正方形/長方形 24">
              <a:extLst>
                <a:ext uri="{FF2B5EF4-FFF2-40B4-BE49-F238E27FC236}">
                  <a16:creationId xmlns:a16="http://schemas.microsoft.com/office/drawing/2014/main" id="{96C974E8-2BA4-5242-D545-3785EA4F32A9}"/>
                </a:ext>
              </a:extLst>
            </p:cNvPr>
            <p:cNvSpPr/>
            <p:nvPr userDrawn="1"/>
          </p:nvSpPr>
          <p:spPr>
            <a:xfrm flipH="1">
              <a:off x="-217116" y="2989499"/>
              <a:ext cx="898049" cy="1336396"/>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1" name="正方形/長方形 23">
              <a:extLst>
                <a:ext uri="{FF2B5EF4-FFF2-40B4-BE49-F238E27FC236}">
                  <a16:creationId xmlns:a16="http://schemas.microsoft.com/office/drawing/2014/main" id="{04671080-21EA-5519-FBF1-D00E1A91C2F5}"/>
                </a:ext>
              </a:extLst>
            </p:cNvPr>
            <p:cNvSpPr/>
            <p:nvPr userDrawn="1"/>
          </p:nvSpPr>
          <p:spPr>
            <a:xfrm flipH="1">
              <a:off x="-227064" y="4372778"/>
              <a:ext cx="901183"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2" name="正方形/長方形 29">
              <a:extLst>
                <a:ext uri="{FF2B5EF4-FFF2-40B4-BE49-F238E27FC236}">
                  <a16:creationId xmlns:a16="http://schemas.microsoft.com/office/drawing/2014/main" id="{8F1EFC79-DBAF-AFF5-AFB6-5510DECE316E}"/>
                </a:ext>
              </a:extLst>
            </p:cNvPr>
            <p:cNvSpPr/>
            <p:nvPr userDrawn="1"/>
          </p:nvSpPr>
          <p:spPr>
            <a:xfrm flipH="1" flipV="1">
              <a:off x="-224254" y="5751901"/>
              <a:ext cx="906324"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30">
              <a:extLst>
                <a:ext uri="{FF2B5EF4-FFF2-40B4-BE49-F238E27FC236}">
                  <a16:creationId xmlns:a16="http://schemas.microsoft.com/office/drawing/2014/main" id="{7C5A934B-31C9-7EBD-C9EB-65EA12FE2DB3}"/>
                </a:ext>
              </a:extLst>
            </p:cNvPr>
            <p:cNvSpPr/>
            <p:nvPr userDrawn="1"/>
          </p:nvSpPr>
          <p:spPr>
            <a:xfrm flipH="1" flipV="1">
              <a:off x="-213271" y="7128247"/>
              <a:ext cx="901545"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5" name="グループ化 4">
            <a:extLst>
              <a:ext uri="{FF2B5EF4-FFF2-40B4-BE49-F238E27FC236}">
                <a16:creationId xmlns:a16="http://schemas.microsoft.com/office/drawing/2014/main" id="{9C9E8F22-1E7C-5844-EE30-1A4BFB87E1C8}"/>
              </a:ext>
            </a:extLst>
          </p:cNvPr>
          <p:cNvGrpSpPr/>
          <p:nvPr userDrawn="1"/>
        </p:nvGrpSpPr>
        <p:grpSpPr>
          <a:xfrm flipH="1">
            <a:off x="125733" y="774497"/>
            <a:ext cx="4992582" cy="2475756"/>
            <a:chOff x="4799957" y="2982872"/>
            <a:chExt cx="6601423" cy="2475756"/>
          </a:xfrm>
          <a:solidFill>
            <a:schemeClr val="tx2"/>
          </a:solidFill>
        </p:grpSpPr>
        <p:sp>
          <p:nvSpPr>
            <p:cNvPr id="16" name="正方形/長方形 24">
              <a:extLst>
                <a:ext uri="{FF2B5EF4-FFF2-40B4-BE49-F238E27FC236}">
                  <a16:creationId xmlns:a16="http://schemas.microsoft.com/office/drawing/2014/main" id="{0743C3AF-BCFB-4EA7-5145-A6B9203BE674}"/>
                </a:ext>
              </a:extLst>
            </p:cNvPr>
            <p:cNvSpPr/>
            <p:nvPr userDrawn="1"/>
          </p:nvSpPr>
          <p:spPr>
            <a:xfrm>
              <a:off x="10548749" y="2984615"/>
              <a:ext cx="852631" cy="1330547"/>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1"/>
                </a:solidFill>
              </a:endParaRPr>
            </a:p>
          </p:txBody>
        </p:sp>
        <p:sp>
          <p:nvSpPr>
            <p:cNvPr id="17" name="正方形/長方形 4">
              <a:extLst>
                <a:ext uri="{FF2B5EF4-FFF2-40B4-BE49-F238E27FC236}">
                  <a16:creationId xmlns:a16="http://schemas.microsoft.com/office/drawing/2014/main" id="{FE16E225-3AEF-A382-EE51-593D4B47E976}"/>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8" name="正方形/長方形 24">
              <a:extLst>
                <a:ext uri="{FF2B5EF4-FFF2-40B4-BE49-F238E27FC236}">
                  <a16:creationId xmlns:a16="http://schemas.microsoft.com/office/drawing/2014/main" id="{97A90697-ECC6-AE5E-3B04-298D72FEFD54}"/>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9" name="グループ化 36">
            <a:extLst>
              <a:ext uri="{FF2B5EF4-FFF2-40B4-BE49-F238E27FC236}">
                <a16:creationId xmlns:a16="http://schemas.microsoft.com/office/drawing/2014/main" id="{B31EED99-BCCF-C7DC-FD04-7DB164F22C29}"/>
              </a:ext>
            </a:extLst>
          </p:cNvPr>
          <p:cNvGrpSpPr/>
          <p:nvPr userDrawn="1"/>
        </p:nvGrpSpPr>
        <p:grpSpPr>
          <a:xfrm flipH="1">
            <a:off x="125733" y="3776407"/>
            <a:ext cx="4995089" cy="2475756"/>
            <a:chOff x="4799957" y="5984782"/>
            <a:chExt cx="6604739" cy="2475756"/>
          </a:xfrm>
          <a:solidFill>
            <a:schemeClr val="bg1">
              <a:lumMod val="75000"/>
            </a:schemeClr>
          </a:solidFill>
        </p:grpSpPr>
        <p:sp>
          <p:nvSpPr>
            <p:cNvPr id="20" name="正方形/長方形 30">
              <a:extLst>
                <a:ext uri="{FF2B5EF4-FFF2-40B4-BE49-F238E27FC236}">
                  <a16:creationId xmlns:a16="http://schemas.microsoft.com/office/drawing/2014/main" id="{57F223BF-7D11-4295-3952-FE82FB68CB91}"/>
                </a:ext>
              </a:extLst>
            </p:cNvPr>
            <p:cNvSpPr/>
            <p:nvPr userDrawn="1"/>
          </p:nvSpPr>
          <p:spPr>
            <a:xfrm flipV="1">
              <a:off x="10548746" y="7128247"/>
              <a:ext cx="855950"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1" name="正方形/長方形 4">
              <a:extLst>
                <a:ext uri="{FF2B5EF4-FFF2-40B4-BE49-F238E27FC236}">
                  <a16:creationId xmlns:a16="http://schemas.microsoft.com/office/drawing/2014/main" id="{F35A9981-2A6A-0725-DB9D-A1517A062090}"/>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2" name="正方形/長方形 24">
              <a:extLst>
                <a:ext uri="{FF2B5EF4-FFF2-40B4-BE49-F238E27FC236}">
                  <a16:creationId xmlns:a16="http://schemas.microsoft.com/office/drawing/2014/main" id="{E122B882-26AF-7C23-0CCE-AE31C1B91A96}"/>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3" name="グループ化 35">
            <a:extLst>
              <a:ext uri="{FF2B5EF4-FFF2-40B4-BE49-F238E27FC236}">
                <a16:creationId xmlns:a16="http://schemas.microsoft.com/office/drawing/2014/main" id="{55E7EF60-CEA7-B547-9343-4488AE4DC561}"/>
              </a:ext>
            </a:extLst>
          </p:cNvPr>
          <p:cNvGrpSpPr/>
          <p:nvPr userDrawn="1"/>
        </p:nvGrpSpPr>
        <p:grpSpPr>
          <a:xfrm flipH="1">
            <a:off x="776515" y="3538411"/>
            <a:ext cx="4425684" cy="1332288"/>
            <a:chOff x="4698218" y="5746786"/>
            <a:chExt cx="5850524" cy="1332288"/>
          </a:xfrm>
          <a:solidFill>
            <a:schemeClr val="accent4"/>
          </a:solidFill>
        </p:grpSpPr>
        <p:sp>
          <p:nvSpPr>
            <p:cNvPr id="24" name="正方形/長方形 25">
              <a:extLst>
                <a:ext uri="{FF2B5EF4-FFF2-40B4-BE49-F238E27FC236}">
                  <a16:creationId xmlns:a16="http://schemas.microsoft.com/office/drawing/2014/main" id="{02A0563B-7FEC-54D1-877A-99E188942D68}"/>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5" name="直角三角形 31">
              <a:extLst>
                <a:ext uri="{FF2B5EF4-FFF2-40B4-BE49-F238E27FC236}">
                  <a16:creationId xmlns:a16="http://schemas.microsoft.com/office/drawing/2014/main" id="{29617DEF-FE84-143D-7A3C-96BC08170454}"/>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6" name="テキスト プレースホルダー 5">
            <a:extLst>
              <a:ext uri="{FF2B5EF4-FFF2-40B4-BE49-F238E27FC236}">
                <a16:creationId xmlns:a16="http://schemas.microsoft.com/office/drawing/2014/main" id="{CF9B0319-15C2-D78E-4BAA-3078DBE05BF6}"/>
              </a:ext>
            </a:extLst>
          </p:cNvPr>
          <p:cNvSpPr txBox="1">
            <a:spLocks/>
          </p:cNvSpPr>
          <p:nvPr userDrawn="1"/>
        </p:nvSpPr>
        <p:spPr>
          <a:xfrm>
            <a:off x="111201" y="988777"/>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1</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27" name="テキスト プレースホルダー 5">
            <a:extLst>
              <a:ext uri="{FF2B5EF4-FFF2-40B4-BE49-F238E27FC236}">
                <a16:creationId xmlns:a16="http://schemas.microsoft.com/office/drawing/2014/main" id="{5E9DB267-693E-EF3C-1FA3-6773C94AFE0B}"/>
              </a:ext>
            </a:extLst>
          </p:cNvPr>
          <p:cNvSpPr txBox="1">
            <a:spLocks/>
          </p:cNvSpPr>
          <p:nvPr userDrawn="1"/>
        </p:nvSpPr>
        <p:spPr>
          <a:xfrm>
            <a:off x="111201" y="2394947"/>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2</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48" name="テキスト プレースホルダー 5">
            <a:extLst>
              <a:ext uri="{FF2B5EF4-FFF2-40B4-BE49-F238E27FC236}">
                <a16:creationId xmlns:a16="http://schemas.microsoft.com/office/drawing/2014/main" id="{D94E338F-A954-A5CE-6EA1-32D100128AFA}"/>
              </a:ext>
            </a:extLst>
          </p:cNvPr>
          <p:cNvSpPr txBox="1">
            <a:spLocks/>
          </p:cNvSpPr>
          <p:nvPr userDrawn="1"/>
        </p:nvSpPr>
        <p:spPr>
          <a:xfrm>
            <a:off x="111201" y="3783854"/>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06.</a:t>
            </a:r>
            <a:r>
              <a:rPr kumimoji="1" lang="en-US" altLang="ja-JP" dirty="0">
                <a:solidFill>
                  <a:schemeClr val="accent1"/>
                </a:solidFill>
                <a:latin typeface="Calibri" panose="020F0502020204030204" pitchFamily="34" charset="0"/>
                <a:cs typeface="Calibri" panose="020F0502020204030204" pitchFamily="34" charset="0"/>
              </a:rPr>
              <a:t>3</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75" name="テキスト プレースホルダー 5">
            <a:extLst>
              <a:ext uri="{FF2B5EF4-FFF2-40B4-BE49-F238E27FC236}">
                <a16:creationId xmlns:a16="http://schemas.microsoft.com/office/drawing/2014/main" id="{72C8077B-5941-535D-AADA-F75214495F1A}"/>
              </a:ext>
            </a:extLst>
          </p:cNvPr>
          <p:cNvSpPr txBox="1">
            <a:spLocks/>
          </p:cNvSpPr>
          <p:nvPr userDrawn="1"/>
        </p:nvSpPr>
        <p:spPr>
          <a:xfrm>
            <a:off x="111202" y="5167810"/>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06.</a:t>
            </a:r>
            <a:r>
              <a:rPr kumimoji="1" lang="en-US" altLang="ja-JP" dirty="0">
                <a:solidFill>
                  <a:schemeClr val="accent3"/>
                </a:solidFill>
                <a:latin typeface="Calibri" panose="020F0502020204030204" pitchFamily="34" charset="0"/>
                <a:cs typeface="Calibri" panose="020F0502020204030204" pitchFamily="34" charset="0"/>
              </a:rPr>
              <a:t>4</a:t>
            </a:r>
            <a:endParaRPr kumimoji="1" lang="ja-JP" altLang="en-US" dirty="0">
              <a:solidFill>
                <a:schemeClr val="accent3"/>
              </a:solidFill>
              <a:latin typeface="Calibri" panose="020F0502020204030204" pitchFamily="34" charset="0"/>
              <a:cs typeface="Calibri" panose="020F0502020204030204" pitchFamily="34" charset="0"/>
            </a:endParaRPr>
          </a:p>
        </p:txBody>
      </p:sp>
      <p:sp>
        <p:nvSpPr>
          <p:cNvPr id="9" name="Rectangle 11">
            <a:extLst>
              <a:ext uri="{FF2B5EF4-FFF2-40B4-BE49-F238E27FC236}">
                <a16:creationId xmlns:a16="http://schemas.microsoft.com/office/drawing/2014/main" id="{9C6AFFF3-B2F1-090C-3597-AFF340B29C35}"/>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 </a:t>
            </a:r>
          </a:p>
        </p:txBody>
      </p:sp>
      <p:sp>
        <p:nvSpPr>
          <p:cNvPr id="49" name="Rectangle 11">
            <a:extLst>
              <a:ext uri="{FF2B5EF4-FFF2-40B4-BE49-F238E27FC236}">
                <a16:creationId xmlns:a16="http://schemas.microsoft.com/office/drawing/2014/main" id="{4A68935E-113C-A680-4423-4401740352C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06</a:t>
            </a:r>
            <a:r>
              <a:rPr lang="en-GB" sz="1600" spc="300" baseline="30000" dirty="0">
                <a:solidFill>
                  <a:schemeClr val="accent3"/>
                </a:solidFill>
                <a:latin typeface="Calibri" panose="020F0502020204030204" pitchFamily="34" charset="0"/>
                <a:cs typeface="Calibri" panose="020F0502020204030204" pitchFamily="34" charset="0"/>
              </a:rPr>
              <a:t>.4</a:t>
            </a:r>
            <a:r>
              <a:rPr lang="en-GB" sz="1600" spc="300" dirty="0">
                <a:solidFill>
                  <a:schemeClr val="accent3"/>
                </a:solidFill>
                <a:latin typeface="Calibri" panose="020F0502020204030204" pitchFamily="34" charset="0"/>
                <a:cs typeface="Calibri" panose="020F0502020204030204" pitchFamily="34" charset="0"/>
              </a:rPr>
              <a:t> </a:t>
            </a:r>
          </a:p>
        </p:txBody>
      </p:sp>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grpSp>
        <p:nvGrpSpPr>
          <p:cNvPr id="72" name="Group 71">
            <a:extLst>
              <a:ext uri="{FF2B5EF4-FFF2-40B4-BE49-F238E27FC236}">
                <a16:creationId xmlns:a16="http://schemas.microsoft.com/office/drawing/2014/main" id="{B5254785-597B-401C-1F5A-C639895D1633}"/>
              </a:ext>
            </a:extLst>
          </p:cNvPr>
          <p:cNvGrpSpPr/>
          <p:nvPr userDrawn="1"/>
        </p:nvGrpSpPr>
        <p:grpSpPr>
          <a:xfrm>
            <a:off x="2309724" y="1303851"/>
            <a:ext cx="4732765" cy="4250298"/>
            <a:chOff x="2309724" y="1303851"/>
            <a:chExt cx="4732765" cy="4250298"/>
          </a:xfrm>
        </p:grpSpPr>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pic>
          <p:nvPicPr>
            <p:cNvPr id="55" name="Picture 54" descr="Logo&#10;&#10;Description automatically generated">
              <a:extLst>
                <a:ext uri="{FF2B5EF4-FFF2-40B4-BE49-F238E27FC236}">
                  <a16:creationId xmlns:a16="http://schemas.microsoft.com/office/drawing/2014/main" id="{ED2D08BC-EEE9-0572-4E3F-3D8EF8F3A802}"/>
                </a:ext>
              </a:extLst>
            </p:cNvPr>
            <p:cNvPicPr>
              <a:picLocks noChangeAspect="1"/>
            </p:cNvPicPr>
            <p:nvPr userDrawn="1"/>
          </p:nvPicPr>
          <p:blipFill>
            <a:blip r:embed="rId8"/>
            <a:stretch>
              <a:fillRect/>
            </a:stretch>
          </p:blipFill>
          <p:spPr>
            <a:xfrm rot="21171356">
              <a:off x="4104932" y="1735798"/>
              <a:ext cx="1212874" cy="894342"/>
            </a:xfrm>
            <a:prstGeom prst="rect">
              <a:avLst/>
            </a:prstGeom>
          </p:spPr>
        </p:pic>
      </p:grpSp>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159214" y="2532277"/>
            <a:ext cx="2997225" cy="954107"/>
          </a:xfrm>
          <a:prstGeom prst="rect">
            <a:avLst/>
          </a:prstGeom>
          <a:solidFill>
            <a:schemeClr val="accent2"/>
          </a:solidFill>
        </p:spPr>
        <p:txBody>
          <a:bodyPr wrap="square" rtlCol="0">
            <a:spAutoFit/>
          </a:bodyPr>
          <a:lstStyle/>
          <a:p>
            <a:pPr algn="ctr"/>
            <a:r>
              <a:rPr lang="nl-NL" sz="2800" spc="300" dirty="0">
                <a:solidFill>
                  <a:schemeClr val="accent3"/>
                </a:solidFill>
                <a:latin typeface="Courier New" panose="02070309020205020404" pitchFamily="49" charset="0"/>
                <a:cs typeface="Courier New" panose="02070309020205020404" pitchFamily="49" charset="0"/>
              </a:rPr>
              <a:t>Laat je stem horen</a:t>
            </a:r>
            <a:endParaRPr lang="en-NL" sz="2800" spc="300" dirty="0">
              <a:solidFill>
                <a:schemeClr val="accent3"/>
              </a:solidFill>
              <a:latin typeface="Courier New" panose="02070309020205020404" pitchFamily="49" charset="0"/>
              <a:cs typeface="Courier New" panose="02070309020205020404" pitchFamily="49" charset="0"/>
            </a:endParaRP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75377"/>
            <a:ext cx="4101295" cy="1077218"/>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Je</a:t>
            </a:r>
            <a:r>
              <a:rPr lang="nl-NL" sz="1600" baseline="0" dirty="0">
                <a:solidFill>
                  <a:schemeClr val="accent3"/>
                </a:solidFill>
                <a:latin typeface="Courier New" panose="02070309020205020404" pitchFamily="49" charset="0"/>
                <a:cs typeface="Courier New" panose="02070309020205020404" pitchFamily="49" charset="0"/>
              </a:rPr>
              <a:t> kunt uitleggen hoe je in Nederland invloed kunt uitoefenen op het beleid door te stemmen. </a:t>
            </a:r>
            <a:endParaRPr lang="en-NL" sz="1600" dirty="0">
              <a:solidFill>
                <a:schemeClr val="accent3"/>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261761"/>
            <a:ext cx="4101295" cy="1077218"/>
          </a:xfrm>
          <a:prstGeom prst="rect">
            <a:avLst/>
          </a:prstGeom>
          <a:solidFill>
            <a:schemeClr val="accent2"/>
          </a:solidFill>
        </p:spPr>
        <p:txBody>
          <a:bodyPr wrap="square" rtlCol="0">
            <a:spAutoFit/>
          </a:bodyPr>
          <a:lstStyle/>
          <a:p>
            <a:pPr lvl="0">
              <a:lnSpc>
                <a:spcPct val="100000"/>
              </a:lnSpc>
            </a:pPr>
            <a:r>
              <a:rPr lang="nl-NL" sz="1600" b="1" spc="300" dirty="0">
                <a:solidFill>
                  <a:schemeClr val="accent3"/>
                </a:solidFill>
                <a:latin typeface="+mj-lt"/>
                <a:cs typeface="Calibri" panose="020F0502020204030204" pitchFamily="34" charset="0"/>
              </a:rPr>
              <a:t>HANDIG OMDAT</a:t>
            </a:r>
            <a:r>
              <a:rPr lang="nl-NL" sz="1600" dirty="0">
                <a:solidFill>
                  <a:schemeClr val="accent3"/>
                </a:solidFill>
                <a:latin typeface="Courier New" panose="02070309020205020404" pitchFamily="49" charset="0"/>
                <a:cs typeface="Courier New" panose="02070309020205020404" pitchFamily="49" charset="0"/>
              </a:rPr>
              <a:t> </a:t>
            </a:r>
            <a:r>
              <a:rPr lang="nl-NL" sz="1600" b="0" kern="1200" spc="0" dirty="0">
                <a:solidFill>
                  <a:schemeClr val="accent3"/>
                </a:solidFill>
                <a:latin typeface="Courier New" panose="02070309020205020404" pitchFamily="49" charset="0"/>
                <a:ea typeface="+mn-ea"/>
                <a:cs typeface="Courier New" panose="02070309020205020404" pitchFamily="49" charset="0"/>
              </a:rPr>
              <a:t>Als</a:t>
            </a:r>
            <a:r>
              <a:rPr lang="nl-NL" sz="1600" b="0" kern="1200" spc="0" baseline="0" dirty="0">
                <a:solidFill>
                  <a:schemeClr val="accent3"/>
                </a:solidFill>
                <a:latin typeface="Courier New" panose="02070309020205020404" pitchFamily="49" charset="0"/>
                <a:ea typeface="+mn-ea"/>
                <a:cs typeface="Courier New" panose="02070309020205020404" pitchFamily="49" charset="0"/>
              </a:rPr>
              <a:t> je nu vast weet hoe je je stem uit kunt brengen, is de drempel lager om dat straks ook echt te doen. </a:t>
            </a:r>
            <a:endParaRPr lang="en-NL" sz="1600" b="0" spc="0" dirty="0">
              <a:solidFill>
                <a:schemeClr val="accent3"/>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06200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par>
                                <p:cTn id="11" presetID="22" presetClass="entr" presetSubtype="8"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1000"/>
                                        <p:tgtEl>
                                          <p:spTgt spid="23"/>
                                        </p:tgtEl>
                                      </p:cBhvr>
                                    </p:animEffect>
                                  </p:childTnLst>
                                </p:cTn>
                              </p:par>
                              <p:par>
                                <p:cTn id="14" presetID="22" presetClass="entr" presetSubtype="8"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1000"/>
                                        <p:tgtEl>
                                          <p:spTgt spid="19"/>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6">
                                            <p:txEl>
                                              <p:pRg st="0" end="0"/>
                                            </p:txEl>
                                          </p:spTgt>
                                        </p:tgtEl>
                                        <p:attrNameLst>
                                          <p:attrName>style.visibility</p:attrName>
                                        </p:attrNameLst>
                                      </p:cBhvr>
                                      <p:to>
                                        <p:strVal val="visible"/>
                                      </p:to>
                                    </p:set>
                                    <p:animEffect transition="in" filter="wipe(left)">
                                      <p:cBhvr>
                                        <p:cTn id="19" dur="500"/>
                                        <p:tgtEl>
                                          <p:spTgt spid="26">
                                            <p:txEl>
                                              <p:pRg st="0" end="0"/>
                                            </p:txEl>
                                          </p:spTgt>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27">
                                            <p:txEl>
                                              <p:pRg st="0" end="0"/>
                                            </p:txEl>
                                          </p:spTgt>
                                        </p:tgtEl>
                                        <p:attrNameLst>
                                          <p:attrName>style.visibility</p:attrName>
                                        </p:attrNameLst>
                                      </p:cBhvr>
                                      <p:to>
                                        <p:strVal val="visible"/>
                                      </p:to>
                                    </p:set>
                                    <p:animEffect transition="in" filter="wipe(left)">
                                      <p:cBhvr>
                                        <p:cTn id="22" dur="500"/>
                                        <p:tgtEl>
                                          <p:spTgt spid="27">
                                            <p:txEl>
                                              <p:pRg st="0" end="0"/>
                                            </p:txEl>
                                          </p:spTgt>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48">
                                            <p:txEl>
                                              <p:pRg st="0" end="0"/>
                                            </p:txEl>
                                          </p:spTgt>
                                        </p:tgtEl>
                                        <p:attrNameLst>
                                          <p:attrName>style.visibility</p:attrName>
                                        </p:attrNameLst>
                                      </p:cBhvr>
                                      <p:to>
                                        <p:strVal val="visible"/>
                                      </p:to>
                                    </p:set>
                                    <p:animEffect transition="in" filter="wipe(left)">
                                      <p:cBhvr>
                                        <p:cTn id="25" dur="500"/>
                                        <p:tgtEl>
                                          <p:spTgt spid="48">
                                            <p:txEl>
                                              <p:pRg st="0" end="0"/>
                                            </p:txEl>
                                          </p:spTgt>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75">
                                            <p:txEl>
                                              <p:pRg st="0" end="0"/>
                                            </p:txEl>
                                          </p:spTgt>
                                        </p:tgtEl>
                                        <p:attrNameLst>
                                          <p:attrName>style.visibility</p:attrName>
                                        </p:attrNameLst>
                                      </p:cBhvr>
                                      <p:to>
                                        <p:strVal val="visible"/>
                                      </p:to>
                                    </p:set>
                                    <p:animEffect transition="in" filter="wipe(left)">
                                      <p:cBhvr>
                                        <p:cTn id="28" dur="500"/>
                                        <p:tgtEl>
                                          <p:spTgt spid="75">
                                            <p:txEl>
                                              <p:pRg st="0" end="0"/>
                                            </p:txEl>
                                          </p:spTgt>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par>
                                <p:cTn id="37" presetID="22" presetClass="entr" presetSubtype="1"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up)">
                                      <p:cBhvr>
                                        <p:cTn id="39" dur="500"/>
                                        <p:tgtEl>
                                          <p:spTgt spid="2"/>
                                        </p:tgtEl>
                                      </p:cBhvr>
                                    </p:animEffect>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additive="base">
                                        <p:cTn id="43" dur="500" fill="hold"/>
                                        <p:tgtEl>
                                          <p:spTgt spid="73"/>
                                        </p:tgtEl>
                                        <p:attrNameLst>
                                          <p:attrName>ppt_x</p:attrName>
                                        </p:attrNameLst>
                                      </p:cBhvr>
                                      <p:tavLst>
                                        <p:tav tm="0">
                                          <p:val>
                                            <p:strVal val="#ppt_x"/>
                                          </p:val>
                                        </p:tav>
                                        <p:tav tm="100000">
                                          <p:val>
                                            <p:strVal val="#ppt_x"/>
                                          </p:val>
                                        </p:tav>
                                      </p:tavLst>
                                    </p:anim>
                                    <p:anim calcmode="lin" valueType="num">
                                      <p:cBhvr additive="base">
                                        <p:cTn id="44" dur="500" fill="hold"/>
                                        <p:tgtEl>
                                          <p:spTgt spid="73"/>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grpId="0" nodeType="after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additive="base">
                                        <p:cTn id="48" dur="500" fill="hold"/>
                                        <p:tgtEl>
                                          <p:spTgt spid="74"/>
                                        </p:tgtEl>
                                        <p:attrNameLst>
                                          <p:attrName>ppt_x</p:attrName>
                                        </p:attrNameLst>
                                      </p:cBhvr>
                                      <p:tavLst>
                                        <p:tav tm="0">
                                          <p:val>
                                            <p:strVal val="#ppt_x"/>
                                          </p:val>
                                        </p:tav>
                                        <p:tav tm="100000">
                                          <p:val>
                                            <p:strVal val="#ppt_x"/>
                                          </p:val>
                                        </p:tav>
                                      </p:tavLst>
                                    </p:anim>
                                    <p:anim calcmode="lin" valueType="num">
                                      <p:cBhvr additive="base">
                                        <p:cTn id="49"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tmplLst>
          <p:tmpl lvl="1">
            <p:tnLst>
              <p:par>
                <p:cTn presetID="22" presetClass="entr" presetSubtype="8"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wipe(left)">
                      <p:cBhvr>
                        <p:cTn dur="500"/>
                        <p:tgtEl>
                          <p:spTgt spid="26"/>
                        </p:tgtEl>
                      </p:cBhvr>
                    </p:animEffect>
                  </p:childTnLst>
                </p:cTn>
              </p:par>
            </p:tnLst>
          </p:tmpl>
        </p:tmplLst>
      </p:bldP>
      <p:bldP spid="27" grpId="0" build="p">
        <p:tmplLst>
          <p:tmpl lvl="1">
            <p:tnLst>
              <p:par>
                <p:cTn presetID="22" presetClass="entr" presetSubtype="8" fill="hold" nodeType="withEffect">
                  <p:stCondLst>
                    <p:cond delay="500"/>
                  </p:st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48" grpId="0" build="p">
        <p:tmplLst>
          <p:tmpl lvl="1">
            <p:tnLst>
              <p:par>
                <p:cTn presetID="22" presetClass="entr" presetSubtype="8" fill="hold" nodeType="withEffect">
                  <p:stCondLst>
                    <p:cond delay="500"/>
                  </p:stCondLst>
                  <p:childTnLst>
                    <p:set>
                      <p:cBhvr>
                        <p:cTn dur="1" fill="hold">
                          <p:stCondLst>
                            <p:cond delay="0"/>
                          </p:stCondLst>
                        </p:cTn>
                        <p:tgtEl>
                          <p:spTgt spid="48"/>
                        </p:tgtEl>
                        <p:attrNameLst>
                          <p:attrName>style.visibility</p:attrName>
                        </p:attrNameLst>
                      </p:cBhvr>
                      <p:to>
                        <p:strVal val="visible"/>
                      </p:to>
                    </p:set>
                    <p:animEffect transition="in" filter="wipe(left)">
                      <p:cBhvr>
                        <p:cTn dur="500"/>
                        <p:tgtEl>
                          <p:spTgt spid="48"/>
                        </p:tgtEl>
                      </p:cBhvr>
                    </p:animEffect>
                  </p:childTnLst>
                </p:cTn>
              </p:par>
            </p:tnLst>
          </p:tmpl>
        </p:tmplLst>
      </p:bldP>
      <p:bldP spid="75" grpId="0" build="p">
        <p:tmplLst>
          <p:tmpl lvl="1">
            <p:tnLst>
              <p:par>
                <p:cTn presetID="22" presetClass="entr" presetSubtype="8" fill="hold" nodeType="withEffect">
                  <p:stCondLst>
                    <p:cond delay="500"/>
                  </p:stCondLst>
                  <p:childTnLst>
                    <p:set>
                      <p:cBhvr>
                        <p:cTn dur="1" fill="hold">
                          <p:stCondLst>
                            <p:cond delay="0"/>
                          </p:stCondLst>
                        </p:cTn>
                        <p:tgtEl>
                          <p:spTgt spid="75"/>
                        </p:tgtEl>
                        <p:attrNameLst>
                          <p:attrName>style.visibility</p:attrName>
                        </p:attrNameLst>
                      </p:cBhvr>
                      <p:to>
                        <p:strVal val="visible"/>
                      </p:to>
                    </p:set>
                    <p:animEffect transition="in" filter="wipe(left)">
                      <p:cBhvr>
                        <p:cTn dur="500"/>
                        <p:tgtEl>
                          <p:spTgt spid="75"/>
                        </p:tgtEl>
                      </p:cBhvr>
                    </p:animEffect>
                  </p:childTnLst>
                </p:cTn>
              </p:par>
            </p:tnLst>
          </p:tmpl>
        </p:tmplLst>
      </p:bldP>
      <p:bldP spid="73" grpId="0" animBg="1"/>
      <p:bldP spid="74"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oel gehaald les 1">
    <p:spTree>
      <p:nvGrpSpPr>
        <p:cNvPr id="1" name=""/>
        <p:cNvGrpSpPr/>
        <p:nvPr/>
      </p:nvGrpSpPr>
      <p:grpSpPr>
        <a:xfrm>
          <a:off x="0" y="0"/>
          <a:ext cx="0" cy="0"/>
          <a:chOff x="0" y="0"/>
          <a:chExt cx="0" cy="0"/>
        </a:xfrm>
      </p:grpSpPr>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219337" y="3798671"/>
            <a:ext cx="2216504" cy="2216504"/>
          </a:xfrm>
          <a:prstGeom prst="rect">
            <a:avLst/>
          </a:prstGeom>
          <a:ln>
            <a:noFill/>
          </a:ln>
        </p:spPr>
      </p:pic>
      <p:pic>
        <p:nvPicPr>
          <p:cNvPr id="8" name="Afbeelding 9">
            <a:extLst>
              <a:ext uri="{FF2B5EF4-FFF2-40B4-BE49-F238E27FC236}">
                <a16:creationId xmlns:a16="http://schemas.microsoft.com/office/drawing/2014/main" id="{B850C263-6675-262C-B092-8BD495BDA64C}"/>
              </a:ext>
            </a:extLst>
          </p:cNvPr>
          <p:cNvPicPr>
            <a:picLocks noChangeAspect="1"/>
          </p:cNvPicPr>
          <p:nvPr userDrawn="1"/>
        </p:nvPicPr>
        <p:blipFill>
          <a:blip r:embed="rId4"/>
          <a:stretch>
            <a:fillRect/>
          </a:stretch>
        </p:blipFill>
        <p:spPr>
          <a:xfrm>
            <a:off x="2447518" y="118779"/>
            <a:ext cx="7350252" cy="6620441"/>
          </a:xfrm>
          <a:prstGeom prst="rect">
            <a:avLst/>
          </a:prstGeom>
        </p:spPr>
      </p:pic>
      <p:pic>
        <p:nvPicPr>
          <p:cNvPr id="9" name="Afbeelding 7">
            <a:extLst>
              <a:ext uri="{FF2B5EF4-FFF2-40B4-BE49-F238E27FC236}">
                <a16:creationId xmlns:a16="http://schemas.microsoft.com/office/drawing/2014/main" id="{AE72A958-67CC-A721-B6BB-93106794F14D}"/>
              </a:ext>
            </a:extLst>
          </p:cNvPr>
          <p:cNvPicPr>
            <a:picLocks noChangeAspect="1"/>
          </p:cNvPicPr>
          <p:nvPr userDrawn="1"/>
        </p:nvPicPr>
        <p:blipFill>
          <a:blip r:embed="rId5"/>
          <a:stretch>
            <a:fillRect/>
          </a:stretch>
        </p:blipFill>
        <p:spPr>
          <a:xfrm>
            <a:off x="3603381" y="2235196"/>
            <a:ext cx="4207356" cy="2868652"/>
          </a:xfrm>
          <a:prstGeom prst="rect">
            <a:avLst/>
          </a:prstGeom>
        </p:spPr>
      </p:pic>
      <p:sp>
        <p:nvSpPr>
          <p:cNvPr id="11" name="Rectangle 8">
            <a:extLst>
              <a:ext uri="{FF2B5EF4-FFF2-40B4-BE49-F238E27FC236}">
                <a16:creationId xmlns:a16="http://schemas.microsoft.com/office/drawing/2014/main" id="{472A0096-CBA3-E597-ECD5-7E685E7142F4}"/>
              </a:ext>
            </a:extLst>
          </p:cNvPr>
          <p:cNvSpPr/>
          <p:nvPr userDrawn="1"/>
        </p:nvSpPr>
        <p:spPr>
          <a:xfrm>
            <a:off x="4085755" y="3259253"/>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b="1" spc="300" dirty="0">
                <a:solidFill>
                  <a:srgbClr val="8E4DAE"/>
                </a:solidFill>
                <a:latin typeface="+mj-lt"/>
                <a:cs typeface="Courier New" panose="02070309020205020404" pitchFamily="49" charset="0"/>
              </a:rPr>
              <a:t>DOEL GEHAALD?</a:t>
            </a:r>
          </a:p>
          <a:p>
            <a:pPr algn="ctr"/>
            <a:endParaRPr lang="nl-NL" sz="1600" spc="300" dirty="0">
              <a:solidFill>
                <a:srgbClr val="8E4DAE"/>
              </a:solidFill>
              <a:latin typeface="+mj-lt"/>
              <a:cs typeface="Courier New" panose="02070309020205020404" pitchFamily="49" charset="0"/>
            </a:endParaRPr>
          </a:p>
        </p:txBody>
      </p:sp>
      <p:pic>
        <p:nvPicPr>
          <p:cNvPr id="13" name="Graphic 12">
            <a:extLst>
              <a:ext uri="{FF2B5EF4-FFF2-40B4-BE49-F238E27FC236}">
                <a16:creationId xmlns:a16="http://schemas.microsoft.com/office/drawing/2014/main" id="{787458C1-1362-AAF7-A834-4645079F7643}"/>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rot="20623657">
            <a:off x="6032230" y="4173579"/>
            <a:ext cx="1369296" cy="1369296"/>
          </a:xfrm>
          <a:prstGeom prst="rect">
            <a:avLst/>
          </a:prstGeom>
        </p:spPr>
      </p:pic>
      <p:sp>
        <p:nvSpPr>
          <p:cNvPr id="15" name="Tekstvak 14">
            <a:extLst>
              <a:ext uri="{FF2B5EF4-FFF2-40B4-BE49-F238E27FC236}">
                <a16:creationId xmlns:a16="http://schemas.microsoft.com/office/drawing/2014/main" id="{1934D7ED-06FA-0FD1-D8BC-CAFD2C255F17}"/>
              </a:ext>
            </a:extLst>
          </p:cNvPr>
          <p:cNvSpPr txBox="1"/>
          <p:nvPr userDrawn="1"/>
        </p:nvSpPr>
        <p:spPr>
          <a:xfrm>
            <a:off x="4183059" y="3404201"/>
            <a:ext cx="3048000" cy="923330"/>
          </a:xfrm>
          <a:prstGeom prst="rect">
            <a:avLst/>
          </a:prstGeom>
          <a:noFill/>
        </p:spPr>
        <p:txBody>
          <a:bodyPr wrap="square">
            <a:spAutoFit/>
          </a:bodyPr>
          <a:lstStyle/>
          <a:p>
            <a:pPr algn="ctr"/>
            <a:r>
              <a:rPr lang="nl-NL" sz="1800" dirty="0">
                <a:solidFill>
                  <a:srgbClr val="8E4DAE"/>
                </a:solidFill>
                <a:latin typeface="+mj-lt"/>
                <a:cs typeface="Calibri" panose="020F0502020204030204" pitchFamily="34" charset="0"/>
              </a:rPr>
              <a:t>Je begrijp</a:t>
            </a:r>
            <a:r>
              <a:rPr lang="nl-NL" sz="1800" baseline="0" dirty="0">
                <a:solidFill>
                  <a:srgbClr val="8E4DAE"/>
                </a:solidFill>
                <a:latin typeface="+mj-lt"/>
                <a:cs typeface="Calibri" panose="020F0502020204030204" pitchFamily="34" charset="0"/>
              </a:rPr>
              <a:t>t dat politiek gaat over verschillende meningen en opvattingen.</a:t>
            </a:r>
            <a:endParaRPr lang="nl-NL" sz="1800" dirty="0">
              <a:solidFill>
                <a:srgbClr val="8E4DAE"/>
              </a:solidFill>
              <a:latin typeface="+mj-lt"/>
              <a:cs typeface="Calibri" panose="020F0502020204030204" pitchFamily="34" charset="0"/>
            </a:endParaRPr>
          </a:p>
        </p:txBody>
      </p:sp>
    </p:spTree>
    <p:extLst>
      <p:ext uri="{BB962C8B-B14F-4D97-AF65-F5344CB8AC3E}">
        <p14:creationId xmlns:p14="http://schemas.microsoft.com/office/powerpoint/2010/main" val="66012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8"/>
                                        </p:tgtEl>
                                        <p:attrNameLst>
                                          <p:attrName>style.visibility</p:attrName>
                                        </p:attrNameLst>
                                      </p:cBhvr>
                                      <p:to>
                                        <p:strVal val="visible"/>
                                      </p:to>
                                    </p:set>
                                  </p:childTnLst>
                                </p:cTn>
                              </p:par>
                            </p:childTnLst>
                          </p:cTn>
                        </p:par>
                        <p:par>
                          <p:cTn id="9" fill="hold">
                            <p:stCondLst>
                              <p:cond delay="500"/>
                            </p:stCondLst>
                            <p:childTnLst>
                              <p:par>
                                <p:cTn id="10" presetID="1" presetClass="entr" presetSubtype="0" fill="hold" nodeType="afterEffect">
                                  <p:stCondLst>
                                    <p:cond delay="500"/>
                                  </p:stCondLst>
                                  <p:childTnLst>
                                    <p:set>
                                      <p:cBhvr>
                                        <p:cTn id="11" dur="1" fill="hold">
                                          <p:stCondLst>
                                            <p:cond delay="0"/>
                                          </p:stCondLst>
                                        </p:cTn>
                                        <p:tgtEl>
                                          <p:spTgt spid="1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2"/>
        </a:solidFill>
        <a:effectLst/>
      </p:bgPr>
    </p:bg>
    <p:spTree>
      <p:nvGrpSpPr>
        <p:cNvPr id="1" name=""/>
        <p:cNvGrpSpPr/>
        <p:nvPr/>
      </p:nvGrpSpPr>
      <p:grpSpPr>
        <a:xfrm>
          <a:off x="0" y="0"/>
          <a:ext cx="0" cy="0"/>
          <a:chOff x="0" y="0"/>
          <a:chExt cx="0" cy="0"/>
        </a:xfrm>
      </p:grpSpPr>
      <p:pic>
        <p:nvPicPr>
          <p:cNvPr id="5" name="Afbeelding 4" descr="Afbeelding met wit&#10;&#10;Automatisch gegenereerde beschrijving">
            <a:extLst>
              <a:ext uri="{FF2B5EF4-FFF2-40B4-BE49-F238E27FC236}">
                <a16:creationId xmlns:a16="http://schemas.microsoft.com/office/drawing/2014/main" id="{C5761AD6-EEE3-F2D7-1C3C-36EB073420AB}"/>
              </a:ext>
            </a:extLst>
          </p:cNvPr>
          <p:cNvPicPr>
            <a:picLocks noChangeAspect="1"/>
          </p:cNvPicPr>
          <p:nvPr userDrawn="1"/>
        </p:nvPicPr>
        <p:blipFill>
          <a:blip r:embed="rId2"/>
          <a:stretch>
            <a:fillRect/>
          </a:stretch>
        </p:blipFill>
        <p:spPr>
          <a:xfrm>
            <a:off x="0" y="3568"/>
            <a:ext cx="12198352" cy="6854432"/>
          </a:xfrm>
          <a:prstGeom prst="rect">
            <a:avLst/>
          </a:prstGeom>
        </p:spPr>
      </p:pic>
      <p:sp>
        <p:nvSpPr>
          <p:cNvPr id="2" name="Rechthoek met diagonaal twee afgeronde hoeken 17">
            <a:extLst>
              <a:ext uri="{FF2B5EF4-FFF2-40B4-BE49-F238E27FC236}">
                <a16:creationId xmlns:a16="http://schemas.microsoft.com/office/drawing/2014/main" id="{C52EDE82-B208-7383-DE8A-FF3DE4D2EFBA}"/>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8" name="Rechthoek met diagonaal twee afgeronde hoeken 18">
            <a:extLst>
              <a:ext uri="{FF2B5EF4-FFF2-40B4-BE49-F238E27FC236}">
                <a16:creationId xmlns:a16="http://schemas.microsoft.com/office/drawing/2014/main" id="{F96C3454-A5E1-15C9-FA4F-34441F204910}"/>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11" name="Rechthoek met diagonaal twee afgeronde hoeken 42">
            <a:extLst>
              <a:ext uri="{FF2B5EF4-FFF2-40B4-BE49-F238E27FC236}">
                <a16:creationId xmlns:a16="http://schemas.microsoft.com/office/drawing/2014/main" id="{98D7E181-325B-CF80-BEB8-3B4BDA0F68C0}"/>
              </a:ext>
            </a:extLst>
          </p:cNvPr>
          <p:cNvSpPr/>
          <p:nvPr userDrawn="1"/>
        </p:nvSpPr>
        <p:spPr>
          <a:xfrm>
            <a:off x="1390232"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INTRO</a:t>
            </a:r>
          </a:p>
        </p:txBody>
      </p:sp>
      <p:sp>
        <p:nvSpPr>
          <p:cNvPr id="13" name="Rectangle 8">
            <a:extLst>
              <a:ext uri="{FF2B5EF4-FFF2-40B4-BE49-F238E27FC236}">
                <a16:creationId xmlns:a16="http://schemas.microsoft.com/office/drawing/2014/main" id="{FE851C4B-85E1-013A-F9D7-18F715B59954}"/>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17" name="Straight Connector 13">
            <a:extLst>
              <a:ext uri="{FF2B5EF4-FFF2-40B4-BE49-F238E27FC236}">
                <a16:creationId xmlns:a16="http://schemas.microsoft.com/office/drawing/2014/main" id="{6F51BFE1-C3FC-38E6-ABCE-924A29A071DC}"/>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11">
            <a:extLst>
              <a:ext uri="{FF2B5EF4-FFF2-40B4-BE49-F238E27FC236}">
                <a16:creationId xmlns:a16="http://schemas.microsoft.com/office/drawing/2014/main" id="{88A08EA1-1F49-6035-74B3-98FD5A696D80}"/>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u="sng" spc="300" baseline="30000" dirty="0">
                <a:solidFill>
                  <a:srgbClr val="8E4DAE"/>
                </a:solidFill>
                <a:latin typeface="Calibri" panose="020F0502020204030204" pitchFamily="34" charset="0"/>
                <a:cs typeface="Calibri" panose="020F0502020204030204" pitchFamily="34" charset="0"/>
              </a:rPr>
              <a:t>TH</a:t>
            </a:r>
            <a:r>
              <a:rPr lang="en-GB" sz="1600" spc="300" baseline="30000" dirty="0">
                <a:solidFill>
                  <a:srgbClr val="8E4DAE"/>
                </a:solidFill>
                <a:latin typeface="Calibri" panose="020F0502020204030204" pitchFamily="34" charset="0"/>
                <a:cs typeface="Calibri" panose="020F0502020204030204" pitchFamily="34" charset="0"/>
              </a:rPr>
              <a:t> </a:t>
            </a:r>
            <a:r>
              <a:rPr lang="en-GB" sz="1600" spc="300" dirty="0">
                <a:solidFill>
                  <a:srgbClr val="8E4DAE"/>
                </a:solidFill>
                <a:latin typeface="Calibri" panose="020F0502020204030204" pitchFamily="34" charset="0"/>
                <a:cs typeface="Calibri" panose="020F0502020204030204" pitchFamily="34" charset="0"/>
              </a:rPr>
              <a:t>12</a:t>
            </a:r>
            <a:r>
              <a:rPr lang="en-GB" sz="1600" spc="300" baseline="30000" dirty="0">
                <a:solidFill>
                  <a:srgbClr val="8E4DAE"/>
                </a:solidFill>
                <a:latin typeface="Calibri" panose="020F0502020204030204" pitchFamily="34" charset="0"/>
                <a:cs typeface="Calibri" panose="020F0502020204030204" pitchFamily="34" charset="0"/>
              </a:rPr>
              <a:t>.1</a:t>
            </a:r>
            <a:r>
              <a:rPr lang="en-GB" sz="1600" spc="300" dirty="0">
                <a:solidFill>
                  <a:srgbClr val="8E4DAE"/>
                </a:solidFill>
                <a:latin typeface="Calibri" panose="020F0502020204030204" pitchFamily="34" charset="0"/>
                <a:cs typeface="Calibri" panose="020F0502020204030204" pitchFamily="34" charset="0"/>
              </a:rPr>
              <a:t> </a:t>
            </a:r>
          </a:p>
        </p:txBody>
      </p:sp>
      <p:pic>
        <p:nvPicPr>
          <p:cNvPr id="7" name="Picture 13">
            <a:extLst>
              <a:ext uri="{FF2B5EF4-FFF2-40B4-BE49-F238E27FC236}">
                <a16:creationId xmlns:a16="http://schemas.microsoft.com/office/drawing/2014/main" id="{83E96725-498E-4F7D-9FD8-1191C1771AE7}"/>
              </a:ext>
            </a:extLst>
          </p:cNvPr>
          <p:cNvPicPr>
            <a:picLocks noChangeAspect="1"/>
          </p:cNvPicPr>
          <p:nvPr userDrawn="1"/>
        </p:nvPicPr>
        <p:blipFill>
          <a:blip r:embed="rId3"/>
          <a:srcRect/>
          <a:stretch/>
        </p:blipFill>
        <p:spPr>
          <a:xfrm rot="21398556">
            <a:off x="153715" y="556978"/>
            <a:ext cx="1332530" cy="965998"/>
          </a:xfrm>
          <a:prstGeom prst="rect">
            <a:avLst/>
          </a:prstGeom>
        </p:spPr>
      </p:pic>
    </p:spTree>
    <p:extLst>
      <p:ext uri="{BB962C8B-B14F-4D97-AF65-F5344CB8AC3E}">
        <p14:creationId xmlns:p14="http://schemas.microsoft.com/office/powerpoint/2010/main" val="3070833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rn">
    <p:bg>
      <p:bgPr>
        <a:solidFill>
          <a:schemeClr val="bg2"/>
        </a:solidFill>
        <a:effectLst/>
      </p:bgPr>
    </p:bg>
    <p:spTree>
      <p:nvGrpSpPr>
        <p:cNvPr id="1" name=""/>
        <p:cNvGrpSpPr/>
        <p:nvPr/>
      </p:nvGrpSpPr>
      <p:grpSpPr>
        <a:xfrm>
          <a:off x="0" y="0"/>
          <a:ext cx="0" cy="0"/>
          <a:chOff x="0" y="0"/>
          <a:chExt cx="0" cy="0"/>
        </a:xfrm>
      </p:grpSpPr>
      <p:pic>
        <p:nvPicPr>
          <p:cNvPr id="13" name="Afbeelding 12" descr="Afbeelding met wit&#10;&#10;Automatisch gegenereerde beschrijving">
            <a:extLst>
              <a:ext uri="{FF2B5EF4-FFF2-40B4-BE49-F238E27FC236}">
                <a16:creationId xmlns:a16="http://schemas.microsoft.com/office/drawing/2014/main" id="{93FFC7D0-2679-0D02-398A-084477027748}"/>
              </a:ext>
            </a:extLst>
          </p:cNvPr>
          <p:cNvPicPr>
            <a:picLocks noChangeAspect="1"/>
          </p:cNvPicPr>
          <p:nvPr userDrawn="1"/>
        </p:nvPicPr>
        <p:blipFill>
          <a:blip r:embed="rId2"/>
          <a:stretch>
            <a:fillRect/>
          </a:stretch>
        </p:blipFill>
        <p:spPr>
          <a:xfrm>
            <a:off x="0" y="3568"/>
            <a:ext cx="12198352" cy="6854432"/>
          </a:xfrm>
          <a:prstGeom prst="rect">
            <a:avLst/>
          </a:prstGeom>
        </p:spPr>
      </p:pic>
      <p:sp>
        <p:nvSpPr>
          <p:cNvPr id="3" name="Rectangle 2">
            <a:extLst>
              <a:ext uri="{FF2B5EF4-FFF2-40B4-BE49-F238E27FC236}">
                <a16:creationId xmlns:a16="http://schemas.microsoft.com/office/drawing/2014/main" id="{E54DACAA-ECA3-FF46-0072-3C631E3E66F4}"/>
              </a:ext>
            </a:extLst>
          </p:cNvPr>
          <p:cNvSpPr/>
          <p:nvPr userDrawn="1"/>
        </p:nvSpPr>
        <p:spPr>
          <a:xfrm rot="21345334">
            <a:off x="2682383" y="250042"/>
            <a:ext cx="1165922" cy="520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nSpc>
                <a:spcPct val="150000"/>
              </a:lnSpc>
            </a:pPr>
            <a:endParaRPr lang="en-GB" spc="300" baseline="30000" dirty="0">
              <a:solidFill>
                <a:srgbClr val="F3037C"/>
              </a:solidFill>
              <a:highlight>
                <a:srgbClr val="FFFF00"/>
              </a:highlight>
              <a:latin typeface="Calibri" panose="020F0502020204030204" pitchFamily="34" charset="0"/>
              <a:cs typeface="Calibri" panose="020F0502020204030204" pitchFamily="34" charset="0"/>
            </a:endParaRPr>
          </a:p>
        </p:txBody>
      </p:sp>
      <p:sp>
        <p:nvSpPr>
          <p:cNvPr id="4" name="Rechthoek met diagonaal twee afgeronde hoeken 17">
            <a:extLst>
              <a:ext uri="{FF2B5EF4-FFF2-40B4-BE49-F238E27FC236}">
                <a16:creationId xmlns:a16="http://schemas.microsoft.com/office/drawing/2014/main" id="{ABB45E5D-5C13-52D6-B02F-2C18C8DCE938}"/>
              </a:ext>
            </a:extLst>
          </p:cNvPr>
          <p:cNvSpPr/>
          <p:nvPr userDrawn="1"/>
        </p:nvSpPr>
        <p:spPr>
          <a:xfrm>
            <a:off x="2530816"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KERN</a:t>
            </a:r>
          </a:p>
        </p:txBody>
      </p:sp>
      <p:sp>
        <p:nvSpPr>
          <p:cNvPr id="5" name="Rechthoek met diagonaal twee afgeronde hoeken 18">
            <a:extLst>
              <a:ext uri="{FF2B5EF4-FFF2-40B4-BE49-F238E27FC236}">
                <a16:creationId xmlns:a16="http://schemas.microsoft.com/office/drawing/2014/main" id="{195F374F-CFF1-248B-BE81-434E74EABA7B}"/>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6" name="Rechthoek met diagonaal twee afgeronde hoeken 42">
            <a:extLst>
              <a:ext uri="{FF2B5EF4-FFF2-40B4-BE49-F238E27FC236}">
                <a16:creationId xmlns:a16="http://schemas.microsoft.com/office/drawing/2014/main" id="{063D38CF-2B1C-DF3E-8353-B838F824B16F}"/>
              </a:ext>
            </a:extLst>
          </p:cNvPr>
          <p:cNvSpPr/>
          <p:nvPr userDrawn="1"/>
        </p:nvSpPr>
        <p:spPr>
          <a:xfrm>
            <a:off x="1390232"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INTRO</a:t>
            </a:r>
          </a:p>
        </p:txBody>
      </p:sp>
      <p:sp>
        <p:nvSpPr>
          <p:cNvPr id="7" name="Rectangle 8">
            <a:extLst>
              <a:ext uri="{FF2B5EF4-FFF2-40B4-BE49-F238E27FC236}">
                <a16:creationId xmlns:a16="http://schemas.microsoft.com/office/drawing/2014/main" id="{B8ACF8D9-1DF3-1E89-DCC6-22ED89DEC7BA}"/>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8" name="Straight Connector 13">
            <a:extLst>
              <a:ext uri="{FF2B5EF4-FFF2-40B4-BE49-F238E27FC236}">
                <a16:creationId xmlns:a16="http://schemas.microsoft.com/office/drawing/2014/main" id="{82500799-E4A4-516B-587B-145D4737CF02}"/>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tangle 11">
            <a:extLst>
              <a:ext uri="{FF2B5EF4-FFF2-40B4-BE49-F238E27FC236}">
                <a16:creationId xmlns:a16="http://schemas.microsoft.com/office/drawing/2014/main" id="{9761F9B6-6846-3201-B825-CE058C732A82}"/>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u="sng" spc="300" baseline="30000" dirty="0">
                <a:solidFill>
                  <a:srgbClr val="8E4DAE"/>
                </a:solidFill>
                <a:latin typeface="Calibri" panose="020F0502020204030204" pitchFamily="34" charset="0"/>
                <a:cs typeface="Calibri" panose="020F0502020204030204" pitchFamily="34" charset="0"/>
              </a:rPr>
              <a:t>TH</a:t>
            </a:r>
            <a:r>
              <a:rPr lang="en-GB" sz="1600" spc="300" baseline="30000" dirty="0">
                <a:solidFill>
                  <a:srgbClr val="8E4DAE"/>
                </a:solidFill>
                <a:latin typeface="Calibri" panose="020F0502020204030204" pitchFamily="34" charset="0"/>
                <a:cs typeface="Calibri" panose="020F0502020204030204" pitchFamily="34" charset="0"/>
              </a:rPr>
              <a:t> </a:t>
            </a:r>
            <a:r>
              <a:rPr lang="en-GB" sz="1600" spc="300" dirty="0">
                <a:solidFill>
                  <a:srgbClr val="8E4DAE"/>
                </a:solidFill>
                <a:latin typeface="Calibri" panose="020F0502020204030204" pitchFamily="34" charset="0"/>
                <a:cs typeface="Calibri" panose="020F0502020204030204" pitchFamily="34" charset="0"/>
              </a:rPr>
              <a:t>12</a:t>
            </a:r>
            <a:r>
              <a:rPr lang="en-GB" sz="1600" spc="300" baseline="30000" dirty="0">
                <a:solidFill>
                  <a:srgbClr val="8E4DAE"/>
                </a:solidFill>
                <a:latin typeface="Calibri" panose="020F0502020204030204" pitchFamily="34" charset="0"/>
                <a:cs typeface="Calibri" panose="020F0502020204030204" pitchFamily="34" charset="0"/>
              </a:rPr>
              <a:t>.1</a:t>
            </a:r>
            <a:r>
              <a:rPr lang="en-GB" sz="1600" spc="300" dirty="0">
                <a:solidFill>
                  <a:srgbClr val="8E4DAE"/>
                </a:solidFill>
                <a:latin typeface="Calibri" panose="020F0502020204030204" pitchFamily="34" charset="0"/>
                <a:cs typeface="Calibri" panose="020F0502020204030204" pitchFamily="34" charset="0"/>
              </a:rPr>
              <a:t> </a:t>
            </a:r>
          </a:p>
        </p:txBody>
      </p:sp>
      <p:pic>
        <p:nvPicPr>
          <p:cNvPr id="12" name="Picture 13">
            <a:extLst>
              <a:ext uri="{FF2B5EF4-FFF2-40B4-BE49-F238E27FC236}">
                <a16:creationId xmlns:a16="http://schemas.microsoft.com/office/drawing/2014/main" id="{B58A4BC9-9388-96CE-CF43-72632EECC026}"/>
              </a:ext>
            </a:extLst>
          </p:cNvPr>
          <p:cNvPicPr>
            <a:picLocks noChangeAspect="1"/>
          </p:cNvPicPr>
          <p:nvPr userDrawn="1"/>
        </p:nvPicPr>
        <p:blipFill>
          <a:blip r:embed="rId3"/>
          <a:srcRect/>
          <a:stretch/>
        </p:blipFill>
        <p:spPr>
          <a:xfrm rot="21398556">
            <a:off x="153715" y="556978"/>
            <a:ext cx="1332530" cy="965998"/>
          </a:xfrm>
          <a:prstGeom prst="rect">
            <a:avLst/>
          </a:prstGeom>
        </p:spPr>
      </p:pic>
    </p:spTree>
    <p:extLst>
      <p:ext uri="{BB962C8B-B14F-4D97-AF65-F5344CB8AC3E}">
        <p14:creationId xmlns:p14="http://schemas.microsoft.com/office/powerpoint/2010/main" val="404495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bg2"/>
        </a:solidFill>
        <a:effectLst/>
      </p:bgPr>
    </p:bg>
    <p:spTree>
      <p:nvGrpSpPr>
        <p:cNvPr id="1" name=""/>
        <p:cNvGrpSpPr/>
        <p:nvPr/>
      </p:nvGrpSpPr>
      <p:grpSpPr>
        <a:xfrm>
          <a:off x="0" y="0"/>
          <a:ext cx="0" cy="0"/>
          <a:chOff x="0" y="0"/>
          <a:chExt cx="0" cy="0"/>
        </a:xfrm>
      </p:grpSpPr>
      <p:pic>
        <p:nvPicPr>
          <p:cNvPr id="13" name="Afbeelding 12" descr="Afbeelding met wit&#10;&#10;Automatisch gegenereerde beschrijving">
            <a:extLst>
              <a:ext uri="{FF2B5EF4-FFF2-40B4-BE49-F238E27FC236}">
                <a16:creationId xmlns:a16="http://schemas.microsoft.com/office/drawing/2014/main" id="{83173A85-4311-17E5-8D11-F2CCBF620EAA}"/>
              </a:ext>
            </a:extLst>
          </p:cNvPr>
          <p:cNvPicPr>
            <a:picLocks noChangeAspect="1"/>
          </p:cNvPicPr>
          <p:nvPr userDrawn="1"/>
        </p:nvPicPr>
        <p:blipFill>
          <a:blip r:embed="rId2"/>
          <a:stretch>
            <a:fillRect/>
          </a:stretch>
        </p:blipFill>
        <p:spPr>
          <a:xfrm>
            <a:off x="0" y="3568"/>
            <a:ext cx="12198352" cy="6854432"/>
          </a:xfrm>
          <a:prstGeom prst="rect">
            <a:avLst/>
          </a:prstGeom>
        </p:spPr>
      </p:pic>
      <p:sp>
        <p:nvSpPr>
          <p:cNvPr id="3" name="Rectangle 2">
            <a:extLst>
              <a:ext uri="{FF2B5EF4-FFF2-40B4-BE49-F238E27FC236}">
                <a16:creationId xmlns:a16="http://schemas.microsoft.com/office/drawing/2014/main" id="{BF19FF94-5812-9CFF-417B-FC8CE773A357}"/>
              </a:ext>
            </a:extLst>
          </p:cNvPr>
          <p:cNvSpPr/>
          <p:nvPr userDrawn="1"/>
        </p:nvSpPr>
        <p:spPr>
          <a:xfrm rot="21345334">
            <a:off x="2682383" y="250042"/>
            <a:ext cx="1165922" cy="520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nSpc>
                <a:spcPct val="150000"/>
              </a:lnSpc>
            </a:pPr>
            <a:endParaRPr lang="en-GB" spc="300" baseline="30000" dirty="0">
              <a:solidFill>
                <a:srgbClr val="F3037C"/>
              </a:solidFill>
              <a:highlight>
                <a:srgbClr val="FFFF00"/>
              </a:highlight>
              <a:latin typeface="Calibri" panose="020F0502020204030204" pitchFamily="34" charset="0"/>
              <a:cs typeface="Calibri" panose="020F0502020204030204" pitchFamily="34" charset="0"/>
            </a:endParaRPr>
          </a:p>
        </p:txBody>
      </p:sp>
      <p:sp>
        <p:nvSpPr>
          <p:cNvPr id="4" name="Rechthoek met diagonaal twee afgeronde hoeken 17">
            <a:extLst>
              <a:ext uri="{FF2B5EF4-FFF2-40B4-BE49-F238E27FC236}">
                <a16:creationId xmlns:a16="http://schemas.microsoft.com/office/drawing/2014/main" id="{36961BDA-E530-104E-9EB5-7ACC59BECCBF}"/>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5" name="Rechthoek met diagonaal twee afgeronde hoeken 18">
            <a:extLst>
              <a:ext uri="{FF2B5EF4-FFF2-40B4-BE49-F238E27FC236}">
                <a16:creationId xmlns:a16="http://schemas.microsoft.com/office/drawing/2014/main" id="{A03FA42E-6938-DFEE-E093-30A8F8B9A95B}"/>
              </a:ext>
            </a:extLst>
          </p:cNvPr>
          <p:cNvSpPr/>
          <p:nvPr userDrawn="1"/>
        </p:nvSpPr>
        <p:spPr>
          <a:xfrm>
            <a:off x="3671401" y="154845"/>
            <a:ext cx="1046799" cy="3836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SLOT</a:t>
            </a:r>
          </a:p>
        </p:txBody>
      </p:sp>
      <p:sp>
        <p:nvSpPr>
          <p:cNvPr id="6" name="Rechthoek met diagonaal twee afgeronde hoeken 42">
            <a:extLst>
              <a:ext uri="{FF2B5EF4-FFF2-40B4-BE49-F238E27FC236}">
                <a16:creationId xmlns:a16="http://schemas.microsoft.com/office/drawing/2014/main" id="{DC765399-BC02-69DC-D391-082659244B8F}"/>
              </a:ext>
            </a:extLst>
          </p:cNvPr>
          <p:cNvSpPr/>
          <p:nvPr userDrawn="1"/>
        </p:nvSpPr>
        <p:spPr>
          <a:xfrm>
            <a:off x="1390232"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INTRO</a:t>
            </a:r>
          </a:p>
        </p:txBody>
      </p:sp>
      <p:sp>
        <p:nvSpPr>
          <p:cNvPr id="7" name="Rectangle 8">
            <a:extLst>
              <a:ext uri="{FF2B5EF4-FFF2-40B4-BE49-F238E27FC236}">
                <a16:creationId xmlns:a16="http://schemas.microsoft.com/office/drawing/2014/main" id="{5E1C565A-9920-D145-D3DB-12B3A11ECB35}"/>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8" name="Straight Connector 13">
            <a:extLst>
              <a:ext uri="{FF2B5EF4-FFF2-40B4-BE49-F238E27FC236}">
                <a16:creationId xmlns:a16="http://schemas.microsoft.com/office/drawing/2014/main" id="{3D0A9DB8-AA95-673E-2BC0-205DB11A2310}"/>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tangle 11">
            <a:extLst>
              <a:ext uri="{FF2B5EF4-FFF2-40B4-BE49-F238E27FC236}">
                <a16:creationId xmlns:a16="http://schemas.microsoft.com/office/drawing/2014/main" id="{3884414C-55DC-F10F-D811-725AE94A8C65}"/>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u="sng" spc="300" baseline="30000" dirty="0">
                <a:solidFill>
                  <a:srgbClr val="8E4DAE"/>
                </a:solidFill>
                <a:latin typeface="Calibri" panose="020F0502020204030204" pitchFamily="34" charset="0"/>
                <a:cs typeface="Calibri" panose="020F0502020204030204" pitchFamily="34" charset="0"/>
              </a:rPr>
              <a:t>TH</a:t>
            </a:r>
            <a:r>
              <a:rPr lang="en-GB" sz="1600" spc="300" baseline="30000" dirty="0">
                <a:solidFill>
                  <a:srgbClr val="8E4DAE"/>
                </a:solidFill>
                <a:latin typeface="Calibri" panose="020F0502020204030204" pitchFamily="34" charset="0"/>
                <a:cs typeface="Calibri" panose="020F0502020204030204" pitchFamily="34" charset="0"/>
              </a:rPr>
              <a:t> </a:t>
            </a:r>
            <a:r>
              <a:rPr lang="en-GB" sz="1600" spc="300" dirty="0">
                <a:solidFill>
                  <a:srgbClr val="8E4DAE"/>
                </a:solidFill>
                <a:latin typeface="Calibri" panose="020F0502020204030204" pitchFamily="34" charset="0"/>
                <a:cs typeface="Calibri" panose="020F0502020204030204" pitchFamily="34" charset="0"/>
              </a:rPr>
              <a:t>12</a:t>
            </a:r>
            <a:r>
              <a:rPr lang="en-GB" sz="1600" spc="300" baseline="30000" dirty="0">
                <a:solidFill>
                  <a:srgbClr val="8E4DAE"/>
                </a:solidFill>
                <a:latin typeface="Calibri" panose="020F0502020204030204" pitchFamily="34" charset="0"/>
                <a:cs typeface="Calibri" panose="020F0502020204030204" pitchFamily="34" charset="0"/>
              </a:rPr>
              <a:t>.1</a:t>
            </a:r>
            <a:r>
              <a:rPr lang="en-GB" sz="1600" spc="300" dirty="0">
                <a:solidFill>
                  <a:srgbClr val="8E4DAE"/>
                </a:solidFill>
                <a:latin typeface="Calibri" panose="020F0502020204030204" pitchFamily="34" charset="0"/>
                <a:cs typeface="Calibri" panose="020F0502020204030204" pitchFamily="34" charset="0"/>
              </a:rPr>
              <a:t> </a:t>
            </a:r>
          </a:p>
        </p:txBody>
      </p:sp>
      <p:pic>
        <p:nvPicPr>
          <p:cNvPr id="12" name="Picture 13">
            <a:extLst>
              <a:ext uri="{FF2B5EF4-FFF2-40B4-BE49-F238E27FC236}">
                <a16:creationId xmlns:a16="http://schemas.microsoft.com/office/drawing/2014/main" id="{12946D64-0EAC-21C2-84B5-C7B5198E5BC0}"/>
              </a:ext>
            </a:extLst>
          </p:cNvPr>
          <p:cNvPicPr>
            <a:picLocks noChangeAspect="1"/>
          </p:cNvPicPr>
          <p:nvPr userDrawn="1"/>
        </p:nvPicPr>
        <p:blipFill>
          <a:blip r:embed="rId3"/>
          <a:srcRect/>
          <a:stretch/>
        </p:blipFill>
        <p:spPr>
          <a:xfrm rot="21398556">
            <a:off x="153715" y="556978"/>
            <a:ext cx="1332530" cy="965998"/>
          </a:xfrm>
          <a:prstGeom prst="rect">
            <a:avLst/>
          </a:prstGeom>
        </p:spPr>
      </p:pic>
    </p:spTree>
    <p:extLst>
      <p:ext uri="{BB962C8B-B14F-4D97-AF65-F5344CB8AC3E}">
        <p14:creationId xmlns:p14="http://schemas.microsoft.com/office/powerpoint/2010/main" val="3034925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B8520B7-7DF2-C6E0-6289-23B1A6A8F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CCE31E4C-4E77-4AC4-C0FC-ACA308F11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D4277106-BE73-CD74-4CE3-6F6A6F31E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2389-6A8A-4548-B6E2-11D412A322AE}" type="datetimeFigureOut">
              <a:rPr lang="nl-NL" smtClean="0"/>
              <a:t>06-10-2025</a:t>
            </a:fld>
            <a:endParaRPr lang="nl-NL"/>
          </a:p>
        </p:txBody>
      </p:sp>
      <p:sp>
        <p:nvSpPr>
          <p:cNvPr id="5" name="Tijdelijke aanduiding voor voettekst 4">
            <a:extLst>
              <a:ext uri="{FF2B5EF4-FFF2-40B4-BE49-F238E27FC236}">
                <a16:creationId xmlns:a16="http://schemas.microsoft.com/office/drawing/2014/main" id="{26108BC1-1C83-C7A8-6E08-E9AC1169C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CE67142-30AC-7F33-8728-5254C8B7E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A683A-4C27-7D42-AA92-6B7CF8E64EAC}" type="slidenum">
              <a:rPr lang="nl-NL" smtClean="0"/>
              <a:t>‹nr.›</a:t>
            </a:fld>
            <a:endParaRPr lang="nl-NL"/>
          </a:p>
        </p:txBody>
      </p:sp>
    </p:spTree>
    <p:extLst>
      <p:ext uri="{BB962C8B-B14F-4D97-AF65-F5344CB8AC3E}">
        <p14:creationId xmlns:p14="http://schemas.microsoft.com/office/powerpoint/2010/main" val="377096378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62" r:id="rId13"/>
    <p:sldLayoutId id="2147483772" r:id="rId14"/>
    <p:sldLayoutId id="2147483773" r:id="rId15"/>
    <p:sldLayoutId id="2147483774" r:id="rId16"/>
  </p:sldLayoutIdLst>
  <p:txStyles>
    <p:titleStyle>
      <a:lvl1pPr algn="l" defTabSz="914400" rtl="0" eaLnBrk="1" latinLnBrk="0" hangingPunct="1">
        <a:lnSpc>
          <a:spcPct val="90000"/>
        </a:lnSpc>
        <a:spcBef>
          <a:spcPct val="0"/>
        </a:spcBef>
        <a:buNone/>
        <a:defRPr sz="1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4.xml"/><Relationship Id="rId1" Type="http://schemas.openxmlformats.org/officeDocument/2006/relationships/video" Target="https://www.youtube.com/embed/C8Hg93wJCx4?feature=oembed" TargetMode="External"/><Relationship Id="rId5" Type="http://schemas.openxmlformats.org/officeDocument/2006/relationships/image" Target="../media/image28.jpeg"/><Relationship Id="rId4" Type="http://schemas.openxmlformats.org/officeDocument/2006/relationships/image" Target="../media/image27.svg"/></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en/megaphone-blue-instrument-sound-94437/" TargetMode="External"/><Relationship Id="rId2" Type="http://schemas.openxmlformats.org/officeDocument/2006/relationships/image" Target="../media/image29.png"/><Relationship Id="rId1" Type="http://schemas.openxmlformats.org/officeDocument/2006/relationships/slideLayout" Target="../slideLayouts/slideLayout14.xml"/><Relationship Id="rId5" Type="http://schemas.openxmlformats.org/officeDocument/2006/relationships/image" Target="../media/image31.sv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14.xml"/><Relationship Id="rId5" Type="http://schemas.openxmlformats.org/officeDocument/2006/relationships/image" Target="../media/image35.sv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14.xml"/><Relationship Id="rId5" Type="http://schemas.openxmlformats.org/officeDocument/2006/relationships/image" Target="../media/image35.sv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svg"/><Relationship Id="rId2" Type="http://schemas.openxmlformats.org/officeDocument/2006/relationships/image" Target="../media/image38.jpeg"/><Relationship Id="rId1" Type="http://schemas.openxmlformats.org/officeDocument/2006/relationships/slideLayout" Target="../slideLayouts/slideLayout15.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svg"/><Relationship Id="rId9" Type="http://schemas.openxmlformats.org/officeDocument/2006/relationships/image" Target="../media/image45.svg"/></Relationships>
</file>

<file path=ppt/slides/_rels/slide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8.png"/><Relationship Id="rId7" Type="http://schemas.openxmlformats.org/officeDocument/2006/relationships/hyperlink" Target="https://jongerenkieswijzer.nl/stellingen.html" TargetMode="External"/><Relationship Id="rId2" Type="http://schemas.openxmlformats.org/officeDocument/2006/relationships/image" Target="../media/image47.png"/><Relationship Id="rId1" Type="http://schemas.openxmlformats.org/officeDocument/2006/relationships/slideLayout" Target="../slideLayouts/slideLayout16.xml"/><Relationship Id="rId6" Type="http://schemas.openxmlformats.org/officeDocument/2006/relationships/hyperlink" Target="https://www.youngvoice.nl/#/" TargetMode="External"/><Relationship Id="rId5" Type="http://schemas.openxmlformats.org/officeDocument/2006/relationships/image" Target="../media/image50.png"/><Relationship Id="rId4" Type="http://schemas.openxmlformats.org/officeDocument/2006/relationships/image" Target="../media/image49.svg"/><Relationship Id="rId9" Type="http://schemas.openxmlformats.org/officeDocument/2006/relationships/image" Target="../media/image52.svg"/></Relationships>
</file>

<file path=ppt/slides/_rels/slide12.xml.rels><?xml version="1.0" encoding="UTF-8" standalone="yes"?>
<Relationships xmlns="http://schemas.openxmlformats.org/package/2006/relationships"><Relationship Id="rId3" Type="http://schemas.openxmlformats.org/officeDocument/2006/relationships/hyperlink" Target="https://www.pngall.com/whiteboard-png/download/82682" TargetMode="External"/><Relationship Id="rId2" Type="http://schemas.openxmlformats.org/officeDocument/2006/relationships/image" Target="../media/image53.png"/><Relationship Id="rId1" Type="http://schemas.openxmlformats.org/officeDocument/2006/relationships/slideLayout" Target="../slideLayouts/slideLayout16.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B042A4-A623-C18B-2B5C-26CCEF7C3B83}"/>
              </a:ext>
            </a:extLst>
          </p:cNvPr>
          <p:cNvSpPr txBox="1"/>
          <p:nvPr/>
        </p:nvSpPr>
        <p:spPr>
          <a:xfrm>
            <a:off x="7430342" y="2444070"/>
            <a:ext cx="4001936" cy="338554"/>
          </a:xfrm>
          <a:prstGeom prst="rect">
            <a:avLst/>
          </a:prstGeom>
          <a:noFill/>
        </p:spPr>
        <p:txBody>
          <a:bodyPr wrap="square" rtlCol="0">
            <a:spAutoFit/>
          </a:bodyPr>
          <a:lstStyle/>
          <a:p>
            <a:r>
              <a:rPr lang="nl-NL" sz="1600" spc="300" dirty="0">
                <a:solidFill>
                  <a:schemeClr val="accent1"/>
                </a:solidFill>
                <a:latin typeface="Courier New" panose="02070309020205020404" pitchFamily="49" charset="0"/>
                <a:cs typeface="Courier New" panose="02070309020205020404" pitchFamily="49" charset="0"/>
              </a:rPr>
              <a:t>Politiek is…</a:t>
            </a:r>
            <a:endParaRPr lang="en-NL" sz="1600" spc="300" dirty="0">
              <a:solidFill>
                <a:schemeClr val="accent1"/>
              </a:solidFill>
              <a:latin typeface="Courier New" panose="02070309020205020404" pitchFamily="49" charset="0"/>
              <a:cs typeface="Courier New" panose="02070309020205020404" pitchFamily="49" charset="0"/>
            </a:endParaRPr>
          </a:p>
        </p:txBody>
      </p:sp>
      <p:sp>
        <p:nvSpPr>
          <p:cNvPr id="3" name="TextBox 3">
            <a:extLst>
              <a:ext uri="{FF2B5EF4-FFF2-40B4-BE49-F238E27FC236}">
                <a16:creationId xmlns:a16="http://schemas.microsoft.com/office/drawing/2014/main" id="{D094E6AE-3109-D173-AF84-DCD7404B6BC4}"/>
              </a:ext>
            </a:extLst>
          </p:cNvPr>
          <p:cNvSpPr txBox="1"/>
          <p:nvPr/>
        </p:nvSpPr>
        <p:spPr>
          <a:xfrm>
            <a:off x="7430342" y="2954115"/>
            <a:ext cx="4001936" cy="338554"/>
          </a:xfrm>
          <a:prstGeom prst="rect">
            <a:avLst/>
          </a:prstGeom>
          <a:noFill/>
        </p:spPr>
        <p:txBody>
          <a:bodyPr wrap="square" rtlCol="0">
            <a:spAutoFit/>
          </a:bodyPr>
          <a:lstStyle/>
          <a:p>
            <a:r>
              <a:rPr lang="nl-NL" sz="1600" spc="300" dirty="0">
                <a:solidFill>
                  <a:schemeClr val="accent1"/>
                </a:solidFill>
                <a:latin typeface="Courier New" panose="02070309020205020404" pitchFamily="49" charset="0"/>
                <a:cs typeface="Courier New" panose="02070309020205020404" pitchFamily="49" charset="0"/>
              </a:rPr>
              <a:t>Laat je stem horen!</a:t>
            </a:r>
            <a:endParaRPr lang="en-NL" sz="1600" spc="300" dirty="0">
              <a:solidFill>
                <a:schemeClr val="accent1"/>
              </a:solidFill>
              <a:latin typeface="Courier New" panose="02070309020205020404" pitchFamily="49" charset="0"/>
              <a:cs typeface="Courier New" panose="02070309020205020404" pitchFamily="49" charset="0"/>
            </a:endParaRPr>
          </a:p>
        </p:txBody>
      </p:sp>
      <p:sp>
        <p:nvSpPr>
          <p:cNvPr id="4" name="TextBox 4">
            <a:extLst>
              <a:ext uri="{FF2B5EF4-FFF2-40B4-BE49-F238E27FC236}">
                <a16:creationId xmlns:a16="http://schemas.microsoft.com/office/drawing/2014/main" id="{7CF0E501-48E9-2F4A-3417-99D09015C007}"/>
              </a:ext>
            </a:extLst>
          </p:cNvPr>
          <p:cNvSpPr txBox="1"/>
          <p:nvPr/>
        </p:nvSpPr>
        <p:spPr>
          <a:xfrm>
            <a:off x="7430342" y="3495502"/>
            <a:ext cx="4001936" cy="338554"/>
          </a:xfrm>
          <a:prstGeom prst="rect">
            <a:avLst/>
          </a:prstGeom>
          <a:noFill/>
        </p:spPr>
        <p:txBody>
          <a:bodyPr wrap="square" rtlCol="0">
            <a:spAutoFit/>
          </a:bodyPr>
          <a:lstStyle/>
          <a:p>
            <a:r>
              <a:rPr lang="nl-NL" sz="1600" spc="300" dirty="0">
                <a:solidFill>
                  <a:schemeClr val="accent1"/>
                </a:solidFill>
                <a:latin typeface="Courier New" panose="02070309020205020404" pitchFamily="49" charset="0"/>
                <a:cs typeface="Courier New" panose="02070309020205020404" pitchFamily="49" charset="0"/>
              </a:rPr>
              <a:t>Jouw voorkeur</a:t>
            </a:r>
            <a:endParaRPr lang="en-NL" sz="1600" spc="300" dirty="0">
              <a:solidFill>
                <a:schemeClr val="accent1"/>
              </a:solidFill>
              <a:latin typeface="Courier New" panose="02070309020205020404" pitchFamily="49" charset="0"/>
              <a:cs typeface="Courier New" panose="02070309020205020404" pitchFamily="49" charset="0"/>
            </a:endParaRPr>
          </a:p>
        </p:txBody>
      </p:sp>
      <p:pic>
        <p:nvPicPr>
          <p:cNvPr id="5" name="Afbeelding 4" descr="Afbeelding met Lettertype, tekst, logo, Graphics&#10;&#10;Door AI gegenereerde inhoud is mogelijk onjuist.">
            <a:extLst>
              <a:ext uri="{FF2B5EF4-FFF2-40B4-BE49-F238E27FC236}">
                <a16:creationId xmlns:a16="http://schemas.microsoft.com/office/drawing/2014/main" id="{AE638A59-3FCA-BC14-7B10-F0C9B8776328}"/>
              </a:ext>
            </a:extLst>
          </p:cNvPr>
          <p:cNvPicPr>
            <a:picLocks noChangeAspect="1"/>
          </p:cNvPicPr>
          <p:nvPr/>
        </p:nvPicPr>
        <p:blipFill>
          <a:blip r:embed="rId2"/>
          <a:stretch>
            <a:fillRect/>
          </a:stretch>
        </p:blipFill>
        <p:spPr>
          <a:xfrm>
            <a:off x="10055218" y="114431"/>
            <a:ext cx="2012091" cy="2012091"/>
          </a:xfrm>
          <a:prstGeom prst="rect">
            <a:avLst/>
          </a:prstGeom>
        </p:spPr>
      </p:pic>
    </p:spTree>
    <p:extLst>
      <p:ext uri="{BB962C8B-B14F-4D97-AF65-F5344CB8AC3E}">
        <p14:creationId xmlns:p14="http://schemas.microsoft.com/office/powerpoint/2010/main" val="113155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6D2FB189-A6EC-1BD2-D17D-0CAA48591F61}"/>
              </a:ext>
            </a:extLst>
          </p:cNvPr>
          <p:cNvSpPr/>
          <p:nvPr/>
        </p:nvSpPr>
        <p:spPr>
          <a:xfrm rot="5400000">
            <a:off x="3597155" y="-899570"/>
            <a:ext cx="4997689" cy="10302949"/>
          </a:xfrm>
          <a:prstGeom prst="roundRect">
            <a:avLst>
              <a:gd name="adj" fmla="val 13394"/>
            </a:avLst>
          </a:prstGeom>
          <a:solidFill>
            <a:srgbClr val="0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extBox 2">
            <a:extLst>
              <a:ext uri="{FF2B5EF4-FFF2-40B4-BE49-F238E27FC236}">
                <a16:creationId xmlns:a16="http://schemas.microsoft.com/office/drawing/2014/main" id="{168CFE0B-02B3-F2F5-7C61-AB14DD3638AE}"/>
              </a:ext>
            </a:extLst>
          </p:cNvPr>
          <p:cNvSpPr txBox="1"/>
          <p:nvPr/>
        </p:nvSpPr>
        <p:spPr>
          <a:xfrm>
            <a:off x="1355480" y="486730"/>
            <a:ext cx="3359955"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Politiek is…</a:t>
            </a:r>
            <a:endParaRPr lang="en-NL" spc="300" dirty="0">
              <a:solidFill>
                <a:schemeClr val="accent1"/>
              </a:solidFill>
              <a:latin typeface="+mj-lt"/>
              <a:cs typeface="Calibri" panose="020F0502020204030204" pitchFamily="34" charset="0"/>
            </a:endParaRPr>
          </a:p>
        </p:txBody>
      </p:sp>
      <p:grpSp>
        <p:nvGrpSpPr>
          <p:cNvPr id="6" name="Titel rechts">
            <a:extLst>
              <a:ext uri="{FF2B5EF4-FFF2-40B4-BE49-F238E27FC236}">
                <a16:creationId xmlns:a16="http://schemas.microsoft.com/office/drawing/2014/main" id="{3FAC90AC-9AE9-2498-3965-9BE1C588B000}"/>
              </a:ext>
            </a:extLst>
          </p:cNvPr>
          <p:cNvGrpSpPr/>
          <p:nvPr/>
        </p:nvGrpSpPr>
        <p:grpSpPr>
          <a:xfrm>
            <a:off x="5823020" y="386996"/>
            <a:ext cx="6138608" cy="568800"/>
            <a:chOff x="5814782" y="179688"/>
            <a:chExt cx="6013150" cy="563900"/>
          </a:xfrm>
        </p:grpSpPr>
        <p:sp>
          <p:nvSpPr>
            <p:cNvPr id="7" name="Rectangle 113">
              <a:extLst>
                <a:ext uri="{FF2B5EF4-FFF2-40B4-BE49-F238E27FC236}">
                  <a16:creationId xmlns:a16="http://schemas.microsoft.com/office/drawing/2014/main" id="{81CC423A-D778-4377-312B-95A5F7D91FD4}"/>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spc="300" dirty="0">
                  <a:solidFill>
                    <a:schemeClr val="accent1"/>
                  </a:solidFill>
                  <a:latin typeface="Calibri" panose="020F0502020204030204" pitchFamily="34" charset="0"/>
                  <a:cs typeface="Calibri" panose="020F0502020204030204" pitchFamily="34" charset="0"/>
                </a:rPr>
                <a:t>Jongeren aan de macht</a:t>
              </a: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8" name="Group 114">
              <a:extLst>
                <a:ext uri="{FF2B5EF4-FFF2-40B4-BE49-F238E27FC236}">
                  <a16:creationId xmlns:a16="http://schemas.microsoft.com/office/drawing/2014/main" id="{58B7E1FB-9FF2-661F-E24B-DB1C95B9B1ED}"/>
                </a:ext>
              </a:extLst>
            </p:cNvPr>
            <p:cNvGrpSpPr/>
            <p:nvPr/>
          </p:nvGrpSpPr>
          <p:grpSpPr>
            <a:xfrm>
              <a:off x="5814782" y="179688"/>
              <a:ext cx="563900" cy="563900"/>
              <a:chOff x="5814050" y="179688"/>
              <a:chExt cx="563900" cy="563900"/>
            </a:xfrm>
          </p:grpSpPr>
          <p:sp>
            <p:nvSpPr>
              <p:cNvPr id="9" name="Ovaal 8">
                <a:extLst>
                  <a:ext uri="{FF2B5EF4-FFF2-40B4-BE49-F238E27FC236}">
                    <a16:creationId xmlns:a16="http://schemas.microsoft.com/office/drawing/2014/main" id="{796FFA08-3F78-38BD-133A-ADC077E8A30A}"/>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0" name="Graphic 9" descr="Popcorn with solid fill">
                <a:extLst>
                  <a:ext uri="{FF2B5EF4-FFF2-40B4-BE49-F238E27FC236}">
                    <a16:creationId xmlns:a16="http://schemas.microsoft.com/office/drawing/2014/main" id="{B6D07835-8B66-8F8B-E056-ECC08EDD687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sp>
        <p:nvSpPr>
          <p:cNvPr id="14" name="TextBox 106">
            <a:extLst>
              <a:ext uri="{FF2B5EF4-FFF2-40B4-BE49-F238E27FC236}">
                <a16:creationId xmlns:a16="http://schemas.microsoft.com/office/drawing/2014/main" id="{E9FE1586-F31D-0984-8BD0-9330D0F96EED}"/>
              </a:ext>
            </a:extLst>
          </p:cNvPr>
          <p:cNvSpPr txBox="1"/>
          <p:nvPr/>
        </p:nvSpPr>
        <p:spPr>
          <a:xfrm>
            <a:off x="6398685" y="951866"/>
            <a:ext cx="5562943" cy="423514"/>
          </a:xfrm>
          <a:prstGeom prst="rect">
            <a:avLst/>
          </a:prstGeom>
          <a:solidFill>
            <a:schemeClr val="accent2"/>
          </a:solidFill>
        </p:spPr>
        <p:txBody>
          <a:bodyPr wrap="square" rtlCol="0">
            <a:spAutoFit/>
          </a:bodyPr>
          <a:lstStyle/>
          <a:p>
            <a:pPr>
              <a:lnSpc>
                <a:spcPct val="150000"/>
              </a:lnSpc>
            </a:pPr>
            <a:r>
              <a:rPr lang="nl-NL" sz="1600" dirty="0">
                <a:solidFill>
                  <a:srgbClr val="8E4DAE"/>
                </a:solidFill>
              </a:rPr>
              <a:t>Wat doet politiek eigenlijk voor jou? Bekijk de eerste 3 min:</a:t>
            </a:r>
          </a:p>
        </p:txBody>
      </p:sp>
      <p:pic>
        <p:nvPicPr>
          <p:cNvPr id="3" name="Onlinemedia 2" descr="Wat heeft de politiek voor ons gedaan? | STEMMINGMAKERS #1">
            <a:hlinkClick r:id="" action="ppaction://media"/>
            <a:extLst>
              <a:ext uri="{FF2B5EF4-FFF2-40B4-BE49-F238E27FC236}">
                <a16:creationId xmlns:a16="http://schemas.microsoft.com/office/drawing/2014/main" id="{1F7DDF8A-94EE-D23E-21CD-C0ABD3D99AFE}"/>
              </a:ext>
            </a:extLst>
          </p:cNvPr>
          <p:cNvPicPr>
            <a:picLocks noRot="1" noChangeAspect="1"/>
          </p:cNvPicPr>
          <p:nvPr>
            <a:videoFile r:link="rId1"/>
          </p:nvPr>
        </p:nvPicPr>
        <p:blipFill>
          <a:blip r:embed="rId5"/>
          <a:stretch>
            <a:fillRect/>
          </a:stretch>
        </p:blipFill>
        <p:spPr>
          <a:xfrm>
            <a:off x="1829186" y="1840960"/>
            <a:ext cx="8447875" cy="4773049"/>
          </a:xfrm>
          <a:prstGeom prst="rect">
            <a:avLst/>
          </a:prstGeom>
        </p:spPr>
      </p:pic>
    </p:spTree>
    <p:extLst>
      <p:ext uri="{BB962C8B-B14F-4D97-AF65-F5344CB8AC3E}">
        <p14:creationId xmlns:p14="http://schemas.microsoft.com/office/powerpoint/2010/main" val="403692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33303E-913A-468A-68F5-56E0A42956D6}"/>
              </a:ext>
            </a:extLst>
          </p:cNvPr>
          <p:cNvSpPr txBox="1"/>
          <p:nvPr/>
        </p:nvSpPr>
        <p:spPr>
          <a:xfrm>
            <a:off x="1355480" y="486730"/>
            <a:ext cx="3359955"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Politiek is…</a:t>
            </a:r>
            <a:endParaRPr lang="en-NL" spc="300" dirty="0">
              <a:solidFill>
                <a:schemeClr val="accent1"/>
              </a:solidFill>
              <a:latin typeface="+mj-lt"/>
              <a:cs typeface="Calibri" panose="020F0502020204030204" pitchFamily="34" charset="0"/>
            </a:endParaRPr>
          </a:p>
        </p:txBody>
      </p:sp>
      <p:grpSp>
        <p:nvGrpSpPr>
          <p:cNvPr id="7" name="TItel met tekstblok links">
            <a:extLst>
              <a:ext uri="{FF2B5EF4-FFF2-40B4-BE49-F238E27FC236}">
                <a16:creationId xmlns:a16="http://schemas.microsoft.com/office/drawing/2014/main" id="{585E9DB7-8B77-7AA0-2D16-D9DB961DBE1C}"/>
              </a:ext>
            </a:extLst>
          </p:cNvPr>
          <p:cNvGrpSpPr/>
          <p:nvPr/>
        </p:nvGrpSpPr>
        <p:grpSpPr>
          <a:xfrm>
            <a:off x="1264576" y="2175476"/>
            <a:ext cx="5113374" cy="2151178"/>
            <a:chOff x="1264576" y="2175476"/>
            <a:chExt cx="5113374" cy="2151178"/>
          </a:xfrm>
        </p:grpSpPr>
        <p:sp>
          <p:nvSpPr>
            <p:cNvPr id="8" name="Tekstblok">
              <a:extLst>
                <a:ext uri="{FF2B5EF4-FFF2-40B4-BE49-F238E27FC236}">
                  <a16:creationId xmlns:a16="http://schemas.microsoft.com/office/drawing/2014/main" id="{F12B6779-1800-0FA8-4EE5-34DC65360A32}"/>
                </a:ext>
              </a:extLst>
            </p:cNvPr>
            <p:cNvSpPr txBox="1"/>
            <p:nvPr/>
          </p:nvSpPr>
          <p:spPr>
            <a:xfrm>
              <a:off x="1264576" y="2795144"/>
              <a:ext cx="4444235" cy="1531510"/>
            </a:xfrm>
            <a:prstGeom prst="rect">
              <a:avLst/>
            </a:prstGeom>
            <a:solidFill>
              <a:schemeClr val="accent2"/>
            </a:solidFill>
          </p:spPr>
          <p:txBody>
            <a:bodyPr wrap="square" rtlCol="0">
              <a:spAutoFit/>
            </a:bodyPr>
            <a:lstStyle/>
            <a:p>
              <a:pPr>
                <a:lnSpc>
                  <a:spcPct val="150000"/>
                </a:lnSpc>
              </a:pPr>
              <a:r>
                <a:rPr lang="en-NL" sz="1600" dirty="0">
                  <a:solidFill>
                    <a:srgbClr val="8E4DAE"/>
                  </a:solidFill>
                </a:rPr>
                <a:t>Wie bepaalt aan welke eisen jouw examens moeten voldoen? Of vanaf welke leeftijd je mag werken? En als je het daar nou niet mee eens bent, wat kun je daar dan tegen </a:t>
              </a:r>
              <a:r>
                <a:rPr lang="en-NL" sz="1600">
                  <a:solidFill>
                    <a:srgbClr val="8E4DAE"/>
                  </a:solidFill>
                </a:rPr>
                <a:t>doen?</a:t>
              </a:r>
              <a:r>
                <a:rPr lang="nl-NL" sz="1600" dirty="0">
                  <a:solidFill>
                    <a:srgbClr val="8E4DAE"/>
                  </a:solidFill>
                </a:rPr>
                <a:t> </a:t>
              </a:r>
              <a:endParaRPr lang="en-NL" sz="1600">
                <a:solidFill>
                  <a:srgbClr val="8E4DAE"/>
                </a:solidFill>
              </a:endParaRPr>
            </a:p>
          </p:txBody>
        </p:sp>
        <p:grpSp>
          <p:nvGrpSpPr>
            <p:cNvPr id="9" name="Titel">
              <a:extLst>
                <a:ext uri="{FF2B5EF4-FFF2-40B4-BE49-F238E27FC236}">
                  <a16:creationId xmlns:a16="http://schemas.microsoft.com/office/drawing/2014/main" id="{8814F0D2-AABA-9C5D-EBE9-1B11DD3DB567}"/>
                </a:ext>
              </a:extLst>
            </p:cNvPr>
            <p:cNvGrpSpPr/>
            <p:nvPr/>
          </p:nvGrpSpPr>
          <p:grpSpPr>
            <a:xfrm>
              <a:off x="1271917" y="2175476"/>
              <a:ext cx="5106033" cy="563900"/>
              <a:chOff x="1271917" y="2175476"/>
              <a:chExt cx="5106033" cy="563900"/>
            </a:xfrm>
          </p:grpSpPr>
          <p:sp>
            <p:nvSpPr>
              <p:cNvPr id="10" name="Rectangle 9">
                <a:extLst>
                  <a:ext uri="{FF2B5EF4-FFF2-40B4-BE49-F238E27FC236}">
                    <a16:creationId xmlns:a16="http://schemas.microsoft.com/office/drawing/2014/main" id="{83CE689D-DC2F-A00B-200C-80F3E78EE502}"/>
                  </a:ext>
                </a:extLst>
              </p:cNvPr>
              <p:cNvSpPr/>
              <p:nvPr/>
            </p:nvSpPr>
            <p:spPr>
              <a:xfrm>
                <a:off x="1271917" y="2274546"/>
                <a:ext cx="4815431"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err="1">
                    <a:solidFill>
                      <a:schemeClr val="accent1"/>
                    </a:solidFill>
                    <a:latin typeface="Calibri" panose="020F0502020204030204" pitchFamily="34" charset="0"/>
                    <a:cs typeface="Calibri" panose="020F0502020204030204" pitchFamily="34" charset="0"/>
                  </a:rPr>
                  <a:t>Klassengeprek</a:t>
                </a:r>
                <a:endParaRPr lang="nl-NL" sz="1600" b="1" spc="300" dirty="0">
                  <a:solidFill>
                    <a:schemeClr val="accent1"/>
                  </a:solidFill>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EF125F6D-AA0B-6383-B7C3-D4646F1E1C6B}"/>
                  </a:ext>
                </a:extLst>
              </p:cNvPr>
              <p:cNvGrpSpPr/>
              <p:nvPr/>
            </p:nvGrpSpPr>
            <p:grpSpPr>
              <a:xfrm>
                <a:off x="5814050" y="2175476"/>
                <a:ext cx="563900" cy="563900"/>
                <a:chOff x="5844747" y="172082"/>
                <a:chExt cx="563900" cy="563900"/>
              </a:xfrm>
            </p:grpSpPr>
            <p:sp>
              <p:nvSpPr>
                <p:cNvPr id="12" name="Ovaal 7">
                  <a:extLst>
                    <a:ext uri="{FF2B5EF4-FFF2-40B4-BE49-F238E27FC236}">
                      <a16:creationId xmlns:a16="http://schemas.microsoft.com/office/drawing/2014/main" id="{FCCF3287-0EE5-1C5A-5806-056D4CC3FDD3}"/>
                    </a:ext>
                  </a:extLst>
                </p:cNvPr>
                <p:cNvSpPr/>
                <p:nvPr/>
              </p:nvSpPr>
              <p:spPr>
                <a:xfrm flipH="1">
                  <a:off x="5844747" y="172082"/>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sp>
              <p:nvSpPr>
                <p:cNvPr id="13" name="Oval 12">
                  <a:extLst>
                    <a:ext uri="{FF2B5EF4-FFF2-40B4-BE49-F238E27FC236}">
                      <a16:creationId xmlns:a16="http://schemas.microsoft.com/office/drawing/2014/main" id="{C908ADF2-CDDC-BA7D-0D05-C0A3CE9F85AD}"/>
                    </a:ext>
                  </a:extLst>
                </p:cNvPr>
                <p:cNvSpPr>
                  <a:spLocks noChangeAspect="1"/>
                </p:cNvSpPr>
                <p:nvPr/>
              </p:nvSpPr>
              <p:spPr>
                <a:xfrm>
                  <a:off x="5926521" y="254807"/>
                  <a:ext cx="400353" cy="3984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3000" dirty="0">
                      <a:solidFill>
                        <a:schemeClr val="accent4"/>
                      </a:solidFill>
                      <a:latin typeface="Courier New" panose="02070309020205020404" pitchFamily="49" charset="0"/>
                      <a:cs typeface="Courier New" panose="02070309020205020404" pitchFamily="49" charset="0"/>
                    </a:rPr>
                    <a:t>i</a:t>
                  </a:r>
                </a:p>
              </p:txBody>
            </p:sp>
          </p:grpSp>
        </p:grpSp>
      </p:grpSp>
      <p:pic>
        <p:nvPicPr>
          <p:cNvPr id="26" name="Afbeelding 25" descr="Afbeelding met luidspreker, megafoon&#10;&#10;Automatisch gegenereerde beschrijving">
            <a:extLst>
              <a:ext uri="{FF2B5EF4-FFF2-40B4-BE49-F238E27FC236}">
                <a16:creationId xmlns:a16="http://schemas.microsoft.com/office/drawing/2014/main" id="{30776920-BF91-D050-36E2-6FE724A88958}"/>
              </a:ext>
            </a:extLst>
          </p:cNvPr>
          <p:cNvPicPr>
            <a:picLocks noChangeAspect="1"/>
          </p:cNvPicPr>
          <p:nvPr/>
        </p:nvPicPr>
        <p:blipFill>
          <a:blip r:embed="rId2">
            <a:duotone>
              <a:schemeClr val="accent5">
                <a:shade val="45000"/>
                <a:satMod val="135000"/>
              </a:schemeClr>
              <a:prstClr val="white"/>
            </a:duotone>
            <a:extLst>
              <a:ext uri="{837473B0-CC2E-450A-ABE3-18F120FF3D39}">
                <a1611:picAttrSrcUrl xmlns:a1611="http://schemas.microsoft.com/office/drawing/2016/11/main" r:id="rId3"/>
              </a:ext>
            </a:extLst>
          </a:blip>
          <a:stretch>
            <a:fillRect/>
          </a:stretch>
        </p:blipFill>
        <p:spPr>
          <a:xfrm>
            <a:off x="5556786" y="3005698"/>
            <a:ext cx="2466283" cy="2289019"/>
          </a:xfrm>
          <a:prstGeom prst="rect">
            <a:avLst/>
          </a:prstGeom>
        </p:spPr>
      </p:pic>
      <p:grpSp>
        <p:nvGrpSpPr>
          <p:cNvPr id="4" name="Group 3">
            <a:extLst>
              <a:ext uri="{FF2B5EF4-FFF2-40B4-BE49-F238E27FC236}">
                <a16:creationId xmlns:a16="http://schemas.microsoft.com/office/drawing/2014/main" id="{B64C2791-7BFC-8E85-32EF-FA9037FD674A}"/>
              </a:ext>
            </a:extLst>
          </p:cNvPr>
          <p:cNvGrpSpPr/>
          <p:nvPr/>
        </p:nvGrpSpPr>
        <p:grpSpPr>
          <a:xfrm rot="1459214" flipH="1">
            <a:off x="6704158" y="1742563"/>
            <a:ext cx="4372133" cy="2526269"/>
            <a:chOff x="8073318" y="422258"/>
            <a:chExt cx="3765009" cy="2289210"/>
          </a:xfrm>
        </p:grpSpPr>
        <p:pic>
          <p:nvPicPr>
            <p:cNvPr id="5" name="Graphic 4" descr="Speech with solid fill">
              <a:extLst>
                <a:ext uri="{FF2B5EF4-FFF2-40B4-BE49-F238E27FC236}">
                  <a16:creationId xmlns:a16="http://schemas.microsoft.com/office/drawing/2014/main" id="{A01FECC9-A0AE-1ACF-3B47-93D023A8C40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632938">
              <a:off x="8073318" y="422258"/>
              <a:ext cx="3765009" cy="2289210"/>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4678E499-57FE-9236-5329-7384C8EA441A}"/>
                </a:ext>
              </a:extLst>
            </p:cNvPr>
            <p:cNvSpPr txBox="1"/>
            <p:nvPr/>
          </p:nvSpPr>
          <p:spPr>
            <a:xfrm rot="686545">
              <a:off x="8842649" y="1180703"/>
              <a:ext cx="1966207" cy="383772"/>
            </a:xfrm>
            <a:prstGeom prst="rect">
              <a:avLst/>
            </a:prstGeom>
            <a:noFill/>
          </p:spPr>
          <p:txBody>
            <a:bodyPr wrap="square" rtlCol="0">
              <a:spAutoFit/>
            </a:bodyPr>
            <a:lstStyle/>
            <a:p>
              <a:pPr>
                <a:lnSpc>
                  <a:spcPct val="150000"/>
                </a:lnSpc>
              </a:pPr>
              <a:r>
                <a:rPr lang="nl-NL" sz="1600" dirty="0">
                  <a:solidFill>
                    <a:schemeClr val="accent1"/>
                  </a:solidFill>
                </a:rPr>
                <a:t>Laat je stem horen!</a:t>
              </a:r>
              <a:r>
                <a:rPr lang="en-NL" sz="1600" dirty="0">
                  <a:solidFill>
                    <a:schemeClr val="accent1"/>
                  </a:solidFill>
                </a:rPr>
                <a:t>… </a:t>
              </a:r>
            </a:p>
          </p:txBody>
        </p:sp>
      </p:grpSp>
    </p:spTree>
    <p:extLst>
      <p:ext uri="{BB962C8B-B14F-4D97-AF65-F5344CB8AC3E}">
        <p14:creationId xmlns:p14="http://schemas.microsoft.com/office/powerpoint/2010/main" val="104390244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5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0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EB95DD52-F14B-6048-B3B2-82D389571F21}"/>
              </a:ext>
            </a:extLst>
          </p:cNvPr>
          <p:cNvSpPr/>
          <p:nvPr/>
        </p:nvSpPr>
        <p:spPr>
          <a:xfrm>
            <a:off x="4363676" y="2464076"/>
            <a:ext cx="3476361" cy="401618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extBox 2">
            <a:extLst>
              <a:ext uri="{FF2B5EF4-FFF2-40B4-BE49-F238E27FC236}">
                <a16:creationId xmlns:a16="http://schemas.microsoft.com/office/drawing/2014/main" id="{CE18675D-89C7-47E8-358B-EF38897AF3B2}"/>
              </a:ext>
            </a:extLst>
          </p:cNvPr>
          <p:cNvSpPr txBox="1"/>
          <p:nvPr/>
        </p:nvSpPr>
        <p:spPr>
          <a:xfrm>
            <a:off x="1355480" y="486730"/>
            <a:ext cx="3497874"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Politiek is…</a:t>
            </a:r>
            <a:endParaRPr lang="en-NL" spc="300" dirty="0">
              <a:solidFill>
                <a:schemeClr val="accent1"/>
              </a:solidFill>
              <a:latin typeface="+mj-lt"/>
              <a:cs typeface="Calibri" panose="020F0502020204030204" pitchFamily="34" charset="0"/>
            </a:endParaRPr>
          </a:p>
        </p:txBody>
      </p:sp>
      <p:sp>
        <p:nvSpPr>
          <p:cNvPr id="3" name="Rechthoek 2">
            <a:extLst>
              <a:ext uri="{FF2B5EF4-FFF2-40B4-BE49-F238E27FC236}">
                <a16:creationId xmlns:a16="http://schemas.microsoft.com/office/drawing/2014/main" id="{E8B226EA-1EFC-C88D-6E0F-236ECE6825F5}"/>
              </a:ext>
            </a:extLst>
          </p:cNvPr>
          <p:cNvSpPr/>
          <p:nvPr/>
        </p:nvSpPr>
        <p:spPr>
          <a:xfrm>
            <a:off x="277905" y="2474257"/>
            <a:ext cx="3995824" cy="401618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descr="Afbeelding met persoon, kleding, jeans, Broek&#10;&#10;Automatisch gegenereerde beschrijving">
            <a:extLst>
              <a:ext uri="{FF2B5EF4-FFF2-40B4-BE49-F238E27FC236}">
                <a16:creationId xmlns:a16="http://schemas.microsoft.com/office/drawing/2014/main" id="{C99FC784-BB00-98E5-A38E-7FCB9922F049}"/>
              </a:ext>
            </a:extLst>
          </p:cNvPr>
          <p:cNvPicPr>
            <a:picLocks noChangeAspect="1"/>
          </p:cNvPicPr>
          <p:nvPr/>
        </p:nvPicPr>
        <p:blipFill>
          <a:blip r:embed="rId2"/>
          <a:stretch>
            <a:fillRect/>
          </a:stretch>
        </p:blipFill>
        <p:spPr>
          <a:xfrm>
            <a:off x="4516078" y="2616427"/>
            <a:ext cx="3165499" cy="1780593"/>
          </a:xfrm>
          <a:prstGeom prst="rect">
            <a:avLst/>
          </a:prstGeom>
          <a:effectLst>
            <a:outerShdw blurRad="50800" dist="38100" dir="2700000" algn="tl" rotWithShape="0">
              <a:prstClr val="black">
                <a:alpha val="40000"/>
              </a:prstClr>
            </a:outerShdw>
          </a:effectLst>
        </p:spPr>
      </p:pic>
      <p:pic>
        <p:nvPicPr>
          <p:cNvPr id="22" name="Afbeelding 21" descr="Afbeelding met tekst, schermopname, Website, Webpagina&#10;&#10;Automatisch gegenereerde beschrijving">
            <a:extLst>
              <a:ext uri="{FF2B5EF4-FFF2-40B4-BE49-F238E27FC236}">
                <a16:creationId xmlns:a16="http://schemas.microsoft.com/office/drawing/2014/main" id="{E4A3E860-1F00-70EA-3BD6-E7353C904ACD}"/>
              </a:ext>
            </a:extLst>
          </p:cNvPr>
          <p:cNvPicPr>
            <a:picLocks noChangeAspect="1"/>
          </p:cNvPicPr>
          <p:nvPr/>
        </p:nvPicPr>
        <p:blipFill rotWithShape="1">
          <a:blip r:embed="rId3"/>
          <a:srcRect l="15689" t="4402" r="22324"/>
          <a:stretch/>
        </p:blipFill>
        <p:spPr>
          <a:xfrm>
            <a:off x="402811" y="2617398"/>
            <a:ext cx="3731992" cy="3720453"/>
          </a:xfrm>
          <a:prstGeom prst="rect">
            <a:avLst/>
          </a:prstGeom>
          <a:effectLst>
            <a:outerShdw blurRad="50800" dist="38100" dir="2700000" algn="tl" rotWithShape="0">
              <a:prstClr val="black">
                <a:alpha val="40000"/>
              </a:prstClr>
            </a:outerShdw>
          </a:effectLst>
        </p:spPr>
      </p:pic>
      <p:grpSp>
        <p:nvGrpSpPr>
          <p:cNvPr id="28" name="TItel solo rechts">
            <a:extLst>
              <a:ext uri="{FF2B5EF4-FFF2-40B4-BE49-F238E27FC236}">
                <a16:creationId xmlns:a16="http://schemas.microsoft.com/office/drawing/2014/main" id="{A10AE162-2DE0-6251-0011-BD840A2993D5}"/>
              </a:ext>
            </a:extLst>
          </p:cNvPr>
          <p:cNvGrpSpPr/>
          <p:nvPr/>
        </p:nvGrpSpPr>
        <p:grpSpPr>
          <a:xfrm>
            <a:off x="5814782" y="387340"/>
            <a:ext cx="6013882" cy="563900"/>
            <a:chOff x="5814050" y="179688"/>
            <a:chExt cx="6013882" cy="563900"/>
          </a:xfrm>
        </p:grpSpPr>
        <p:sp>
          <p:nvSpPr>
            <p:cNvPr id="29" name="Rectangle 14">
              <a:extLst>
                <a:ext uri="{FF2B5EF4-FFF2-40B4-BE49-F238E27FC236}">
                  <a16:creationId xmlns:a16="http://schemas.microsoft.com/office/drawing/2014/main" id="{214E26B3-FF7B-48E4-D6E8-1D409BE50A75}"/>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Wat merk jij daarvan?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33" name="Ovaal 7">
              <a:extLst>
                <a:ext uri="{FF2B5EF4-FFF2-40B4-BE49-F238E27FC236}">
                  <a16:creationId xmlns:a16="http://schemas.microsoft.com/office/drawing/2014/main" id="{35F46728-961C-580E-1439-866625EB58C1}"/>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sp>
        <p:nvSpPr>
          <p:cNvPr id="37" name="Tekstblok">
            <a:extLst>
              <a:ext uri="{FF2B5EF4-FFF2-40B4-BE49-F238E27FC236}">
                <a16:creationId xmlns:a16="http://schemas.microsoft.com/office/drawing/2014/main" id="{2E697A07-53A6-5919-CA37-070C435D791A}"/>
              </a:ext>
            </a:extLst>
          </p:cNvPr>
          <p:cNvSpPr txBox="1"/>
          <p:nvPr/>
        </p:nvSpPr>
        <p:spPr>
          <a:xfrm>
            <a:off x="6679097" y="1010027"/>
            <a:ext cx="5149568"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Politieke partijen kunnen macht uitoefenen door nieuwe wetten in te voeren. Twee voorbeelden:</a:t>
            </a:r>
          </a:p>
        </p:txBody>
      </p:sp>
      <p:sp>
        <p:nvSpPr>
          <p:cNvPr id="8" name="Tekstblok">
            <a:extLst>
              <a:ext uri="{FF2B5EF4-FFF2-40B4-BE49-F238E27FC236}">
                <a16:creationId xmlns:a16="http://schemas.microsoft.com/office/drawing/2014/main" id="{7336E8D8-81D4-64CE-373C-739EBA562B23}"/>
              </a:ext>
            </a:extLst>
          </p:cNvPr>
          <p:cNvSpPr txBox="1"/>
          <p:nvPr/>
        </p:nvSpPr>
        <p:spPr>
          <a:xfrm>
            <a:off x="4544679" y="4887286"/>
            <a:ext cx="3165499" cy="792846"/>
          </a:xfrm>
          <a:prstGeom prst="rect">
            <a:avLst/>
          </a:prstGeom>
          <a:noFill/>
        </p:spPr>
        <p:txBody>
          <a:bodyPr wrap="square" rtlCol="0">
            <a:spAutoFit/>
          </a:bodyPr>
          <a:lstStyle/>
          <a:p>
            <a:pPr>
              <a:lnSpc>
                <a:spcPct val="150000"/>
              </a:lnSpc>
            </a:pPr>
            <a:r>
              <a:rPr lang="nl-NL" sz="1600" dirty="0" err="1">
                <a:solidFill>
                  <a:schemeClr val="accent1"/>
                </a:solidFill>
                <a:cs typeface="Dreaming Outloud Pro" panose="03050502040302030504" pitchFamily="66" charset="77"/>
              </a:rPr>
              <a:t>Vapen</a:t>
            </a:r>
            <a:r>
              <a:rPr lang="nl-NL" sz="1600" dirty="0">
                <a:solidFill>
                  <a:schemeClr val="accent1"/>
                </a:solidFill>
                <a:cs typeface="Dreaming Outloud Pro" panose="03050502040302030504" pitchFamily="66" charset="77"/>
              </a:rPr>
              <a:t> is sinds 1 jan. 2023 verboden voor jongeren onder de 18 jaar.</a:t>
            </a:r>
          </a:p>
        </p:txBody>
      </p:sp>
      <p:grpSp>
        <p:nvGrpSpPr>
          <p:cNvPr id="21" name="Group 3">
            <a:extLst>
              <a:ext uri="{FF2B5EF4-FFF2-40B4-BE49-F238E27FC236}">
                <a16:creationId xmlns:a16="http://schemas.microsoft.com/office/drawing/2014/main" id="{B6363688-99F1-30B8-1BF6-BCFF09035561}"/>
              </a:ext>
            </a:extLst>
          </p:cNvPr>
          <p:cNvGrpSpPr/>
          <p:nvPr/>
        </p:nvGrpSpPr>
        <p:grpSpPr>
          <a:xfrm rot="1631403" flipH="1">
            <a:off x="7362706" y="3876826"/>
            <a:ext cx="2581083" cy="2240014"/>
            <a:chOff x="5551730" y="992179"/>
            <a:chExt cx="3765009" cy="2289210"/>
          </a:xfrm>
        </p:grpSpPr>
        <p:pic>
          <p:nvPicPr>
            <p:cNvPr id="23" name="Graphic 22" descr="Speech with solid fill">
              <a:extLst>
                <a:ext uri="{FF2B5EF4-FFF2-40B4-BE49-F238E27FC236}">
                  <a16:creationId xmlns:a16="http://schemas.microsoft.com/office/drawing/2014/main" id="{2464D391-0DDD-FFDB-5C60-E245A62C8C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632938">
              <a:off x="5551730" y="992179"/>
              <a:ext cx="3765009" cy="2289210"/>
            </a:xfrm>
            <a:prstGeom prst="rect">
              <a:avLst/>
            </a:prstGeom>
            <a:effectLst>
              <a:outerShdw blurRad="50800" dist="38100" dir="2700000" algn="tl" rotWithShape="0">
                <a:prstClr val="black">
                  <a:alpha val="40000"/>
                </a:prstClr>
              </a:outerShdw>
            </a:effectLst>
          </p:spPr>
        </p:pic>
        <p:sp>
          <p:nvSpPr>
            <p:cNvPr id="24" name="TextBox 5">
              <a:extLst>
                <a:ext uri="{FF2B5EF4-FFF2-40B4-BE49-F238E27FC236}">
                  <a16:creationId xmlns:a16="http://schemas.microsoft.com/office/drawing/2014/main" id="{901E1F58-542F-4CB2-2F82-E33CC973CD9C}"/>
                </a:ext>
              </a:extLst>
            </p:cNvPr>
            <p:cNvSpPr txBox="1"/>
            <p:nvPr/>
          </p:nvSpPr>
          <p:spPr>
            <a:xfrm rot="576969">
              <a:off x="6423078" y="1713045"/>
              <a:ext cx="1881443" cy="432815"/>
            </a:xfrm>
            <a:prstGeom prst="rect">
              <a:avLst/>
            </a:prstGeom>
            <a:noFill/>
          </p:spPr>
          <p:txBody>
            <a:bodyPr wrap="square" rtlCol="0">
              <a:spAutoFit/>
            </a:bodyPr>
            <a:lstStyle/>
            <a:p>
              <a:pPr>
                <a:lnSpc>
                  <a:spcPct val="150000"/>
                </a:lnSpc>
              </a:pPr>
              <a:r>
                <a:rPr lang="nl-NL" sz="1600" dirty="0">
                  <a:solidFill>
                    <a:schemeClr val="accent3"/>
                  </a:solidFill>
                </a:rPr>
                <a:t>Wat vind jij?</a:t>
              </a:r>
              <a:endParaRPr lang="en-NL" sz="1600" dirty="0">
                <a:solidFill>
                  <a:schemeClr val="accent3"/>
                </a:solidFill>
              </a:endParaRPr>
            </a:p>
          </p:txBody>
        </p:sp>
      </p:grpSp>
      <p:sp>
        <p:nvSpPr>
          <p:cNvPr id="4" name="Oval 12">
            <a:extLst>
              <a:ext uri="{FF2B5EF4-FFF2-40B4-BE49-F238E27FC236}">
                <a16:creationId xmlns:a16="http://schemas.microsoft.com/office/drawing/2014/main" id="{32FF5F82-76F9-3280-8C5B-9694E96BDC5F}"/>
              </a:ext>
            </a:extLst>
          </p:cNvPr>
          <p:cNvSpPr>
            <a:spLocks noChangeAspect="1"/>
          </p:cNvSpPr>
          <p:nvPr/>
        </p:nvSpPr>
        <p:spPr>
          <a:xfrm>
            <a:off x="5895252" y="473598"/>
            <a:ext cx="400353" cy="3984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3000" dirty="0">
                <a:solidFill>
                  <a:schemeClr val="accent4"/>
                </a:solidFill>
                <a:latin typeface="Courier New" panose="02070309020205020404" pitchFamily="49" charset="0"/>
                <a:cs typeface="Courier New" panose="02070309020205020404" pitchFamily="49" charset="0"/>
              </a:rPr>
              <a:t>i</a:t>
            </a:r>
          </a:p>
        </p:txBody>
      </p:sp>
    </p:spTree>
    <p:extLst>
      <p:ext uri="{BB962C8B-B14F-4D97-AF65-F5344CB8AC3E}">
        <p14:creationId xmlns:p14="http://schemas.microsoft.com/office/powerpoint/2010/main" val="183069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childTnLst>
                                    </p:cTn>
                                  </p:par>
                                </p:childTnLst>
                              </p:cTn>
                            </p:par>
                            <p:par>
                              <p:cTn id="14" fill="hold">
                                <p:stCondLst>
                                  <p:cond delay="0"/>
                                </p:stCondLst>
                                <p:childTnLst>
                                  <p:par>
                                    <p:cTn id="15" presetID="2" presetClass="entr" presetSubtype="1" fill="hold" nodeType="afterEffect" p14:presetBounceEnd="50000">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14:bounceEnd="50000">
                                          <p:cBhvr additive="base">
                                            <p:cTn id="17"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childTnLst>
                                    </p:cTn>
                                  </p:par>
                                </p:childTnLst>
                              </p:cTn>
                            </p:par>
                            <p:par>
                              <p:cTn id="14" fill="hold">
                                <p:stCondLst>
                                  <p:cond delay="0"/>
                                </p:stCondLst>
                                <p:childTnLst>
                                  <p:par>
                                    <p:cTn id="15" presetID="2" presetClass="entr" presetSubtype="1"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EB95DD52-F14B-6048-B3B2-82D389571F21}"/>
              </a:ext>
            </a:extLst>
          </p:cNvPr>
          <p:cNvSpPr/>
          <p:nvPr/>
        </p:nvSpPr>
        <p:spPr>
          <a:xfrm>
            <a:off x="4363676" y="2464076"/>
            <a:ext cx="3476361" cy="401618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extBox 2">
            <a:extLst>
              <a:ext uri="{FF2B5EF4-FFF2-40B4-BE49-F238E27FC236}">
                <a16:creationId xmlns:a16="http://schemas.microsoft.com/office/drawing/2014/main" id="{CE18675D-89C7-47E8-358B-EF38897AF3B2}"/>
              </a:ext>
            </a:extLst>
          </p:cNvPr>
          <p:cNvSpPr txBox="1"/>
          <p:nvPr/>
        </p:nvSpPr>
        <p:spPr>
          <a:xfrm>
            <a:off x="1355480" y="486730"/>
            <a:ext cx="3497874"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Politiek is…</a:t>
            </a:r>
            <a:endParaRPr lang="en-NL" spc="300" dirty="0">
              <a:solidFill>
                <a:schemeClr val="accent1"/>
              </a:solidFill>
              <a:latin typeface="+mj-lt"/>
              <a:cs typeface="Calibri" panose="020F0502020204030204" pitchFamily="34" charset="0"/>
            </a:endParaRPr>
          </a:p>
        </p:txBody>
      </p:sp>
      <p:pic>
        <p:nvPicPr>
          <p:cNvPr id="16" name="Afbeelding 15" descr="Afbeelding met Menselijk gezicht, persoon, kleding, overdekt&#10;&#10;Automatisch gegenereerde beschrijving">
            <a:extLst>
              <a:ext uri="{FF2B5EF4-FFF2-40B4-BE49-F238E27FC236}">
                <a16:creationId xmlns:a16="http://schemas.microsoft.com/office/drawing/2014/main" id="{C6EF5D86-D1E0-01DF-9B79-BC5EF1425C82}"/>
              </a:ext>
            </a:extLst>
          </p:cNvPr>
          <p:cNvPicPr>
            <a:picLocks noChangeAspect="1"/>
          </p:cNvPicPr>
          <p:nvPr/>
        </p:nvPicPr>
        <p:blipFill>
          <a:blip r:embed="rId2"/>
          <a:stretch>
            <a:fillRect/>
          </a:stretch>
        </p:blipFill>
        <p:spPr>
          <a:xfrm>
            <a:off x="4572435" y="4586177"/>
            <a:ext cx="3106575" cy="1746262"/>
          </a:xfrm>
          <a:prstGeom prst="rect">
            <a:avLst/>
          </a:prstGeom>
          <a:effectLst>
            <a:outerShdw blurRad="50800" dist="38100" dir="2700000" algn="tl" rotWithShape="0">
              <a:prstClr val="black">
                <a:alpha val="40000"/>
              </a:prstClr>
            </a:outerShdw>
          </a:effectLst>
        </p:spPr>
      </p:pic>
      <p:grpSp>
        <p:nvGrpSpPr>
          <p:cNvPr id="3" name="TItel solo rechts">
            <a:extLst>
              <a:ext uri="{FF2B5EF4-FFF2-40B4-BE49-F238E27FC236}">
                <a16:creationId xmlns:a16="http://schemas.microsoft.com/office/drawing/2014/main" id="{A55F315E-1007-04CE-7F79-BAF4D7A18531}"/>
              </a:ext>
            </a:extLst>
          </p:cNvPr>
          <p:cNvGrpSpPr/>
          <p:nvPr/>
        </p:nvGrpSpPr>
        <p:grpSpPr>
          <a:xfrm>
            <a:off x="5814782" y="387340"/>
            <a:ext cx="6013882" cy="563900"/>
            <a:chOff x="5814050" y="179688"/>
            <a:chExt cx="6013882" cy="563900"/>
          </a:xfrm>
        </p:grpSpPr>
        <p:sp>
          <p:nvSpPr>
            <p:cNvPr id="5" name="Rectangle 14">
              <a:extLst>
                <a:ext uri="{FF2B5EF4-FFF2-40B4-BE49-F238E27FC236}">
                  <a16:creationId xmlns:a16="http://schemas.microsoft.com/office/drawing/2014/main" id="{7136C67F-6BCF-1314-10A6-8CCA9801A61D}"/>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Wat merk jij daarvan?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8" name="Ovaal 7">
              <a:extLst>
                <a:ext uri="{FF2B5EF4-FFF2-40B4-BE49-F238E27FC236}">
                  <a16:creationId xmlns:a16="http://schemas.microsoft.com/office/drawing/2014/main" id="{7AD85241-B738-392E-A727-8D42DF51F843}"/>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sp>
        <p:nvSpPr>
          <p:cNvPr id="7" name="Rechthoek 6">
            <a:extLst>
              <a:ext uri="{FF2B5EF4-FFF2-40B4-BE49-F238E27FC236}">
                <a16:creationId xmlns:a16="http://schemas.microsoft.com/office/drawing/2014/main" id="{A95C6988-0B16-4979-CED3-6CBBE4B01E3D}"/>
              </a:ext>
            </a:extLst>
          </p:cNvPr>
          <p:cNvSpPr/>
          <p:nvPr/>
        </p:nvSpPr>
        <p:spPr>
          <a:xfrm>
            <a:off x="7929984" y="2464076"/>
            <a:ext cx="3995824" cy="401618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0" name="Afbeelding 19" descr="Afbeelding met tekst, schermopname, Website, Webpagina&#10;&#10;Automatisch gegenereerde beschrijving">
            <a:extLst>
              <a:ext uri="{FF2B5EF4-FFF2-40B4-BE49-F238E27FC236}">
                <a16:creationId xmlns:a16="http://schemas.microsoft.com/office/drawing/2014/main" id="{63E53068-3D43-9D5D-C641-8680B3A4223F}"/>
              </a:ext>
            </a:extLst>
          </p:cNvPr>
          <p:cNvPicPr>
            <a:picLocks noChangeAspect="1"/>
          </p:cNvPicPr>
          <p:nvPr/>
        </p:nvPicPr>
        <p:blipFill rotWithShape="1">
          <a:blip r:embed="rId3"/>
          <a:srcRect l="15650" t="4402" r="22362"/>
          <a:stretch/>
        </p:blipFill>
        <p:spPr>
          <a:xfrm>
            <a:off x="8070865" y="2634357"/>
            <a:ext cx="3731991" cy="3720453"/>
          </a:xfrm>
          <a:prstGeom prst="rect">
            <a:avLst/>
          </a:prstGeom>
          <a:effectLst>
            <a:outerShdw blurRad="50800" dist="38100" dir="2700000" algn="tl" rotWithShape="0">
              <a:prstClr val="black">
                <a:alpha val="40000"/>
              </a:prstClr>
            </a:outerShdw>
          </a:effectLst>
        </p:spPr>
      </p:pic>
      <p:pic>
        <p:nvPicPr>
          <p:cNvPr id="36" name="Graphic 35" descr="Speech with solid fill">
            <a:extLst>
              <a:ext uri="{FF2B5EF4-FFF2-40B4-BE49-F238E27FC236}">
                <a16:creationId xmlns:a16="http://schemas.microsoft.com/office/drawing/2014/main" id="{5147FF7B-A9FA-80EA-DB0A-70FEBF68E4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639132">
            <a:off x="2300535" y="1954594"/>
            <a:ext cx="2532682" cy="2201633"/>
          </a:xfrm>
          <a:prstGeom prst="rect">
            <a:avLst/>
          </a:prstGeom>
          <a:effectLst>
            <a:outerShdw blurRad="50800" dist="38100" dir="2700000" algn="tl" rotWithShape="0">
              <a:prstClr val="black">
                <a:alpha val="40000"/>
              </a:prstClr>
            </a:outerShdw>
          </a:effectLst>
        </p:spPr>
      </p:pic>
      <p:sp>
        <p:nvSpPr>
          <p:cNvPr id="40" name="Oval 12">
            <a:extLst>
              <a:ext uri="{FF2B5EF4-FFF2-40B4-BE49-F238E27FC236}">
                <a16:creationId xmlns:a16="http://schemas.microsoft.com/office/drawing/2014/main" id="{CE1D9F16-7E96-185B-C0B7-2F3357887C00}"/>
              </a:ext>
            </a:extLst>
          </p:cNvPr>
          <p:cNvSpPr>
            <a:spLocks noChangeAspect="1"/>
          </p:cNvSpPr>
          <p:nvPr/>
        </p:nvSpPr>
        <p:spPr>
          <a:xfrm>
            <a:off x="5895252" y="473598"/>
            <a:ext cx="400353" cy="3984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L" sz="3000" dirty="0">
                <a:solidFill>
                  <a:schemeClr val="accent4"/>
                </a:solidFill>
                <a:latin typeface="Courier New" panose="02070309020205020404" pitchFamily="49" charset="0"/>
                <a:cs typeface="Courier New" panose="02070309020205020404" pitchFamily="49" charset="0"/>
              </a:rPr>
              <a:t>i</a:t>
            </a:r>
          </a:p>
        </p:txBody>
      </p:sp>
      <p:sp>
        <p:nvSpPr>
          <p:cNvPr id="4" name="Tekstblok">
            <a:extLst>
              <a:ext uri="{FF2B5EF4-FFF2-40B4-BE49-F238E27FC236}">
                <a16:creationId xmlns:a16="http://schemas.microsoft.com/office/drawing/2014/main" id="{0F4E7BDC-F12B-9A20-DF8C-97E8559D6DF4}"/>
              </a:ext>
            </a:extLst>
          </p:cNvPr>
          <p:cNvSpPr txBox="1"/>
          <p:nvPr/>
        </p:nvSpPr>
        <p:spPr>
          <a:xfrm>
            <a:off x="4545540" y="3055411"/>
            <a:ext cx="3133470" cy="1162178"/>
          </a:xfrm>
          <a:prstGeom prst="rect">
            <a:avLst/>
          </a:prstGeom>
          <a:noFill/>
        </p:spPr>
        <p:txBody>
          <a:bodyPr wrap="square" rtlCol="0">
            <a:spAutoFit/>
          </a:bodyPr>
          <a:lstStyle/>
          <a:p>
            <a:pPr>
              <a:lnSpc>
                <a:spcPct val="150000"/>
              </a:lnSpc>
            </a:pPr>
            <a:r>
              <a:rPr lang="nl-NL" sz="1600" dirty="0">
                <a:solidFill>
                  <a:schemeClr val="accent1"/>
                </a:solidFill>
              </a:rPr>
              <a:t>Mobiele telefoons mogen vanaf 1 jan. 2024 niet meer gebruikt worden in de klas.</a:t>
            </a:r>
          </a:p>
        </p:txBody>
      </p:sp>
      <p:sp>
        <p:nvSpPr>
          <p:cNvPr id="30" name="TextBox 5">
            <a:extLst>
              <a:ext uri="{FF2B5EF4-FFF2-40B4-BE49-F238E27FC236}">
                <a16:creationId xmlns:a16="http://schemas.microsoft.com/office/drawing/2014/main" id="{D2BCFC29-81A5-1915-333F-0E292C6198D8}"/>
              </a:ext>
            </a:extLst>
          </p:cNvPr>
          <p:cNvSpPr txBox="1"/>
          <p:nvPr/>
        </p:nvSpPr>
        <p:spPr>
          <a:xfrm rot="20639280" flipH="1">
            <a:off x="2921969" y="2664565"/>
            <a:ext cx="1289814" cy="423514"/>
          </a:xfrm>
          <a:prstGeom prst="rect">
            <a:avLst/>
          </a:prstGeom>
          <a:noFill/>
        </p:spPr>
        <p:txBody>
          <a:bodyPr wrap="square" rtlCol="0">
            <a:spAutoFit/>
          </a:bodyPr>
          <a:lstStyle/>
          <a:p>
            <a:pPr>
              <a:lnSpc>
                <a:spcPct val="150000"/>
              </a:lnSpc>
            </a:pPr>
            <a:r>
              <a:rPr lang="nl-NL" sz="1600" dirty="0">
                <a:solidFill>
                  <a:schemeClr val="accent3"/>
                </a:solidFill>
              </a:rPr>
              <a:t>Wat vind jij?</a:t>
            </a:r>
            <a:endParaRPr lang="en-NL" sz="1600" dirty="0">
              <a:solidFill>
                <a:schemeClr val="accent3"/>
              </a:solidFill>
            </a:endParaRPr>
          </a:p>
        </p:txBody>
      </p:sp>
      <p:sp>
        <p:nvSpPr>
          <p:cNvPr id="38" name="Tekstblok">
            <a:extLst>
              <a:ext uri="{FF2B5EF4-FFF2-40B4-BE49-F238E27FC236}">
                <a16:creationId xmlns:a16="http://schemas.microsoft.com/office/drawing/2014/main" id="{6DAC54AA-492B-EBA1-CBCD-B8CDDFFF5AC4}"/>
              </a:ext>
            </a:extLst>
          </p:cNvPr>
          <p:cNvSpPr txBox="1"/>
          <p:nvPr/>
        </p:nvSpPr>
        <p:spPr>
          <a:xfrm>
            <a:off x="6679097" y="1010027"/>
            <a:ext cx="5149568"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De politieke partijen kunnen macht uitoefenen door nieuwe wetten in te voeren. Twee voorbeelden:</a:t>
            </a:r>
          </a:p>
        </p:txBody>
      </p:sp>
    </p:spTree>
    <p:extLst>
      <p:ext uri="{BB962C8B-B14F-4D97-AF65-F5344CB8AC3E}">
        <p14:creationId xmlns:p14="http://schemas.microsoft.com/office/powerpoint/2010/main" val="225161784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2" presetClass="entr" presetSubtype="1" fill="hold" grpId="0" nodeType="withEffect" p14:presetBounceEnd="5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5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14:bounceEnd="50000">
                                          <p:cBhvr additive="base">
                                            <p:cTn id="15" dur="5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2" presetClass="entr" presetSubtype="1"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ijntjespapier">
            <a:extLst>
              <a:ext uri="{FF2B5EF4-FFF2-40B4-BE49-F238E27FC236}">
                <a16:creationId xmlns:a16="http://schemas.microsoft.com/office/drawing/2014/main" id="{E8A4AD7D-3CCD-6539-DDAA-4B4E2E6489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7986" r="4330"/>
          <a:stretch/>
        </p:blipFill>
        <p:spPr>
          <a:xfrm rot="10800000">
            <a:off x="0" y="2033304"/>
            <a:ext cx="7188784" cy="4824696"/>
          </a:xfrm>
          <a:prstGeom prst="rect">
            <a:avLst/>
          </a:prstGeom>
        </p:spPr>
      </p:pic>
      <p:sp>
        <p:nvSpPr>
          <p:cNvPr id="26" name="TextBox 2">
            <a:extLst>
              <a:ext uri="{FF2B5EF4-FFF2-40B4-BE49-F238E27FC236}">
                <a16:creationId xmlns:a16="http://schemas.microsoft.com/office/drawing/2014/main" id="{72F9836A-6375-D5F4-04B3-4B56CCD67247}"/>
              </a:ext>
            </a:extLst>
          </p:cNvPr>
          <p:cNvSpPr txBox="1"/>
          <p:nvPr/>
        </p:nvSpPr>
        <p:spPr>
          <a:xfrm>
            <a:off x="1355480" y="486730"/>
            <a:ext cx="3497874"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Laat je stem horen</a:t>
            </a:r>
            <a:endParaRPr lang="en-NL" spc="300" dirty="0">
              <a:solidFill>
                <a:schemeClr val="accent1"/>
              </a:solidFill>
              <a:latin typeface="+mj-lt"/>
              <a:cs typeface="Calibri" panose="020F0502020204030204" pitchFamily="34" charset="0"/>
            </a:endParaRPr>
          </a:p>
        </p:txBody>
      </p:sp>
      <p:sp>
        <p:nvSpPr>
          <p:cNvPr id="29" name="Tekstvak 28">
            <a:extLst>
              <a:ext uri="{FF2B5EF4-FFF2-40B4-BE49-F238E27FC236}">
                <a16:creationId xmlns:a16="http://schemas.microsoft.com/office/drawing/2014/main" id="{6A4F3429-9D5F-CD37-63D4-2938575C84B8}"/>
              </a:ext>
            </a:extLst>
          </p:cNvPr>
          <p:cNvSpPr txBox="1"/>
          <p:nvPr/>
        </p:nvSpPr>
        <p:spPr>
          <a:xfrm>
            <a:off x="6488215" y="1032449"/>
            <a:ext cx="5315814" cy="792846"/>
          </a:xfrm>
          <a:prstGeom prst="rect">
            <a:avLst/>
          </a:prstGeom>
          <a:solidFill>
            <a:schemeClr val="accent2"/>
          </a:solidFill>
        </p:spPr>
        <p:txBody>
          <a:bodyPr wrap="square">
            <a:spAutoFit/>
          </a:bodyPr>
          <a:lstStyle/>
          <a:p>
            <a:pPr>
              <a:lnSpc>
                <a:spcPct val="150000"/>
              </a:lnSpc>
            </a:pPr>
            <a:r>
              <a:rPr lang="nl-NL" sz="1600" dirty="0">
                <a:solidFill>
                  <a:srgbClr val="8E4DAE"/>
                </a:solidFill>
              </a:rPr>
              <a:t>Ga in debat en laat je stem horen over de verschillende stellingen. Verdeel jezelf over vier groepen van vier leerlingen. </a:t>
            </a:r>
          </a:p>
        </p:txBody>
      </p:sp>
      <p:grpSp>
        <p:nvGrpSpPr>
          <p:cNvPr id="8" name="TItel solo rechts">
            <a:extLst>
              <a:ext uri="{FF2B5EF4-FFF2-40B4-BE49-F238E27FC236}">
                <a16:creationId xmlns:a16="http://schemas.microsoft.com/office/drawing/2014/main" id="{8AD9AB85-AA2E-7595-2620-C9ED3D5F66A4}"/>
              </a:ext>
            </a:extLst>
          </p:cNvPr>
          <p:cNvGrpSpPr/>
          <p:nvPr/>
        </p:nvGrpSpPr>
        <p:grpSpPr>
          <a:xfrm>
            <a:off x="5814782" y="387340"/>
            <a:ext cx="6013882" cy="563900"/>
            <a:chOff x="5814050" y="179688"/>
            <a:chExt cx="6013882" cy="563900"/>
          </a:xfrm>
        </p:grpSpPr>
        <p:sp>
          <p:nvSpPr>
            <p:cNvPr id="9" name="Rectangle 14">
              <a:extLst>
                <a:ext uri="{FF2B5EF4-FFF2-40B4-BE49-F238E27FC236}">
                  <a16:creationId xmlns:a16="http://schemas.microsoft.com/office/drawing/2014/main" id="{48904008-989A-D341-78D1-8E514B800D66}"/>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Debat in de klas</a:t>
              </a:r>
            </a:p>
          </p:txBody>
        </p:sp>
        <p:sp>
          <p:nvSpPr>
            <p:cNvPr id="13" name="Ovaal 7">
              <a:extLst>
                <a:ext uri="{FF2B5EF4-FFF2-40B4-BE49-F238E27FC236}">
                  <a16:creationId xmlns:a16="http://schemas.microsoft.com/office/drawing/2014/main" id="{C6ED965C-736E-408C-9F86-F6677E644179}"/>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sp>
        <p:nvSpPr>
          <p:cNvPr id="33" name="Ovaal 7">
            <a:extLst>
              <a:ext uri="{FF2B5EF4-FFF2-40B4-BE49-F238E27FC236}">
                <a16:creationId xmlns:a16="http://schemas.microsoft.com/office/drawing/2014/main" id="{A1A97671-B7BE-A4EA-4C54-58C53E44676E}"/>
              </a:ext>
            </a:extLst>
          </p:cNvPr>
          <p:cNvSpPr/>
          <p:nvPr/>
        </p:nvSpPr>
        <p:spPr>
          <a:xfrm flipH="1">
            <a:off x="5822409" y="389803"/>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36" name="Graphic 35" descr="Bliksemschicht met effen opvulling">
            <a:extLst>
              <a:ext uri="{FF2B5EF4-FFF2-40B4-BE49-F238E27FC236}">
                <a16:creationId xmlns:a16="http://schemas.microsoft.com/office/drawing/2014/main" id="{243C574E-5D42-8443-6EE6-517B5EC9744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79964" y="466532"/>
            <a:ext cx="464830" cy="464830"/>
          </a:xfrm>
          <a:prstGeom prst="rect">
            <a:avLst/>
          </a:prstGeom>
        </p:spPr>
      </p:pic>
      <p:sp>
        <p:nvSpPr>
          <p:cNvPr id="4" name="Typewriter tekst">
            <a:extLst>
              <a:ext uri="{FF2B5EF4-FFF2-40B4-BE49-F238E27FC236}">
                <a16:creationId xmlns:a16="http://schemas.microsoft.com/office/drawing/2014/main" id="{D2B7F5A8-6501-F45D-D0F2-B797EE71FA17}"/>
              </a:ext>
            </a:extLst>
          </p:cNvPr>
          <p:cNvSpPr/>
          <p:nvPr/>
        </p:nvSpPr>
        <p:spPr>
          <a:xfrm>
            <a:off x="452520" y="2327588"/>
            <a:ext cx="2444878" cy="114568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nl-NL" b="1" dirty="0">
                <a:solidFill>
                  <a:schemeClr val="tx1"/>
                </a:solidFill>
                <a:latin typeface="Dreaming Outloud Pro" panose="03050502040302030504" pitchFamily="66" charset="77"/>
                <a:cs typeface="Dreaming Outloud Pro" panose="03050502040302030504" pitchFamily="66" charset="77"/>
              </a:rPr>
              <a:t>Debat spelregels </a:t>
            </a:r>
          </a:p>
        </p:txBody>
      </p:sp>
      <p:sp>
        <p:nvSpPr>
          <p:cNvPr id="5" name="Typewriter tekst">
            <a:extLst>
              <a:ext uri="{FF2B5EF4-FFF2-40B4-BE49-F238E27FC236}">
                <a16:creationId xmlns:a16="http://schemas.microsoft.com/office/drawing/2014/main" id="{91020158-83E9-1D04-7DB6-6B3804C3812F}"/>
              </a:ext>
            </a:extLst>
          </p:cNvPr>
          <p:cNvSpPr/>
          <p:nvPr/>
        </p:nvSpPr>
        <p:spPr>
          <a:xfrm>
            <a:off x="452520" y="2947474"/>
            <a:ext cx="5399335" cy="114568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Wingdings" pitchFamily="2" charset="2"/>
              <a:buChar char="§"/>
            </a:pPr>
            <a:r>
              <a:rPr lang="nl-NL" sz="1600" dirty="0">
                <a:solidFill>
                  <a:schemeClr val="tx1"/>
                </a:solidFill>
                <a:latin typeface="Dreaming Outloud Pro" panose="03050502040302030504" pitchFamily="66" charset="77"/>
                <a:cs typeface="Dreaming Outloud Pro" panose="03050502040302030504" pitchFamily="66" charset="77"/>
              </a:rPr>
              <a:t>Maak vier groepen van vier leerlingen (A t/m D). </a:t>
            </a:r>
          </a:p>
        </p:txBody>
      </p:sp>
      <p:sp>
        <p:nvSpPr>
          <p:cNvPr id="6" name="Typewriter tekst">
            <a:extLst>
              <a:ext uri="{FF2B5EF4-FFF2-40B4-BE49-F238E27FC236}">
                <a16:creationId xmlns:a16="http://schemas.microsoft.com/office/drawing/2014/main" id="{F039E141-81BA-6533-A090-C8EC432892A7}"/>
              </a:ext>
            </a:extLst>
          </p:cNvPr>
          <p:cNvSpPr/>
          <p:nvPr/>
        </p:nvSpPr>
        <p:spPr>
          <a:xfrm>
            <a:off x="452520" y="3640693"/>
            <a:ext cx="4720257" cy="45156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Wingdings" pitchFamily="2" charset="2"/>
              <a:buChar char="§"/>
            </a:pPr>
            <a:r>
              <a:rPr lang="nl-NL" sz="1600" dirty="0">
                <a:solidFill>
                  <a:schemeClr val="tx1"/>
                </a:solidFill>
                <a:latin typeface="Dreaming Outloud Pro" panose="03050502040302030504" pitchFamily="66" charset="77"/>
                <a:cs typeface="Dreaming Outloud Pro" panose="03050502040302030504" pitchFamily="66" charset="77"/>
              </a:rPr>
              <a:t>Elke groep krijgt een ‘voor’ of ‘tegen’ de stelling.  </a:t>
            </a:r>
          </a:p>
        </p:txBody>
      </p:sp>
      <p:sp>
        <p:nvSpPr>
          <p:cNvPr id="7" name="Typewriter tekst">
            <a:extLst>
              <a:ext uri="{FF2B5EF4-FFF2-40B4-BE49-F238E27FC236}">
                <a16:creationId xmlns:a16="http://schemas.microsoft.com/office/drawing/2014/main" id="{B1E6B0C5-1397-F012-36D6-2CE461FB210F}"/>
              </a:ext>
            </a:extLst>
          </p:cNvPr>
          <p:cNvSpPr/>
          <p:nvPr/>
        </p:nvSpPr>
        <p:spPr>
          <a:xfrm>
            <a:off x="389292" y="5211969"/>
            <a:ext cx="4720257" cy="114568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Wingdings" pitchFamily="2" charset="2"/>
              <a:buChar char="§"/>
            </a:pPr>
            <a:r>
              <a:rPr lang="nl-NL" sz="1600" dirty="0">
                <a:solidFill>
                  <a:schemeClr val="tx1"/>
                </a:solidFill>
                <a:latin typeface="Dreaming Outloud Pro" panose="03050502040302030504" pitchFamily="66" charset="77"/>
                <a:cs typeface="Dreaming Outloud Pro" panose="03050502040302030504" pitchFamily="66" charset="77"/>
              </a:rPr>
              <a:t>Ga in debat en wissel volgens schema. </a:t>
            </a:r>
            <a:r>
              <a:rPr lang="nl-NL" sz="1600" dirty="0">
                <a:solidFill>
                  <a:schemeClr val="tx1"/>
                </a:solidFill>
                <a:latin typeface="Dreaming Outloud Pro" panose="03050502040302030504" pitchFamily="66" charset="77"/>
                <a:cs typeface="Dreaming Outloud Pro" panose="03050502040302030504" pitchFamily="66" charset="77"/>
                <a:sym typeface="Wingdings" pitchFamily="2" charset="2"/>
              </a:rPr>
              <a:t></a:t>
            </a:r>
            <a:r>
              <a:rPr lang="nl-NL" sz="1600" dirty="0">
                <a:solidFill>
                  <a:schemeClr val="tx1"/>
                </a:solidFill>
                <a:latin typeface="Dreaming Outloud Pro" panose="03050502040302030504" pitchFamily="66" charset="77"/>
                <a:cs typeface="Dreaming Outloud Pro" panose="03050502040302030504" pitchFamily="66" charset="77"/>
              </a:rPr>
              <a:t> </a:t>
            </a:r>
          </a:p>
        </p:txBody>
      </p:sp>
      <p:pic>
        <p:nvPicPr>
          <p:cNvPr id="11" name="Afbeelding 10">
            <a:extLst>
              <a:ext uri="{FF2B5EF4-FFF2-40B4-BE49-F238E27FC236}">
                <a16:creationId xmlns:a16="http://schemas.microsoft.com/office/drawing/2014/main" id="{69290819-6948-1FA6-3754-78F3B1313423}"/>
              </a:ext>
            </a:extLst>
          </p:cNvPr>
          <p:cNvPicPr>
            <a:picLocks noChangeAspect="1"/>
          </p:cNvPicPr>
          <p:nvPr/>
        </p:nvPicPr>
        <p:blipFill>
          <a:blip r:embed="rId5"/>
          <a:srcRect/>
          <a:stretch/>
        </p:blipFill>
        <p:spPr>
          <a:xfrm rot="21413511" flipH="1">
            <a:off x="5782478" y="2767680"/>
            <a:ext cx="3157575" cy="2946104"/>
          </a:xfrm>
          <a:prstGeom prst="rect">
            <a:avLst/>
          </a:prstGeom>
        </p:spPr>
      </p:pic>
      <p:sp>
        <p:nvSpPr>
          <p:cNvPr id="12" name="Tekstvak 11">
            <a:extLst>
              <a:ext uri="{FF2B5EF4-FFF2-40B4-BE49-F238E27FC236}">
                <a16:creationId xmlns:a16="http://schemas.microsoft.com/office/drawing/2014/main" id="{F5A1D56C-6D15-E238-AD70-0FEF0479A9BB}"/>
              </a:ext>
            </a:extLst>
          </p:cNvPr>
          <p:cNvSpPr txBox="1"/>
          <p:nvPr/>
        </p:nvSpPr>
        <p:spPr>
          <a:xfrm rot="21254272">
            <a:off x="5595031" y="2733907"/>
            <a:ext cx="1670366" cy="388568"/>
          </a:xfrm>
          <a:prstGeom prst="rect">
            <a:avLst/>
          </a:prstGeom>
          <a:solidFill>
            <a:schemeClr val="accent3"/>
          </a:solidFill>
        </p:spPr>
        <p:txBody>
          <a:bodyPr wrap="square" anchor="t">
            <a:spAutoFit/>
          </a:bodyPr>
          <a:lstStyle/>
          <a:p>
            <a:pPr marL="0" marR="0" indent="0" algn="ctr" rtl="0" eaLnBrk="1" fontAlgn="auto" latinLnBrk="0" hangingPunct="1">
              <a:lnSpc>
                <a:spcPct val="150000"/>
              </a:lnSpc>
              <a:spcBef>
                <a:spcPts val="0"/>
              </a:spcBef>
              <a:spcAft>
                <a:spcPts val="0"/>
              </a:spcAft>
            </a:pPr>
            <a:r>
              <a:rPr lang="nl-NL" sz="1400" spc="300" dirty="0">
                <a:solidFill>
                  <a:schemeClr val="accent1"/>
                </a:solidFill>
                <a:latin typeface="Courier New" panose="02070309020205020404" pitchFamily="49" charset="0"/>
                <a:cs typeface="Courier New" panose="02070309020205020404" pitchFamily="49" charset="0"/>
              </a:rPr>
              <a:t>Schema</a:t>
            </a:r>
          </a:p>
        </p:txBody>
      </p:sp>
      <p:sp>
        <p:nvSpPr>
          <p:cNvPr id="10" name="Typewriter tekst">
            <a:extLst>
              <a:ext uri="{FF2B5EF4-FFF2-40B4-BE49-F238E27FC236}">
                <a16:creationId xmlns:a16="http://schemas.microsoft.com/office/drawing/2014/main" id="{AE828649-237C-B308-C4DA-220C751265FD}"/>
              </a:ext>
            </a:extLst>
          </p:cNvPr>
          <p:cNvSpPr/>
          <p:nvPr/>
        </p:nvSpPr>
        <p:spPr>
          <a:xfrm rot="21413511">
            <a:off x="6143563" y="3611207"/>
            <a:ext cx="2545730" cy="127285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nl-NL" sz="1400" dirty="0">
                <a:solidFill>
                  <a:schemeClr val="tx1"/>
                </a:solidFill>
                <a:latin typeface="Dreaming Outloud Pro" panose="03050502040302030504" pitchFamily="66" charset="77"/>
                <a:cs typeface="Dreaming Outloud Pro" panose="03050502040302030504" pitchFamily="66" charset="77"/>
              </a:rPr>
              <a:t>Stelling 1: A (voor) – B (tegen)</a:t>
            </a:r>
          </a:p>
          <a:p>
            <a:pPr>
              <a:lnSpc>
                <a:spcPct val="150000"/>
              </a:lnSpc>
            </a:pPr>
            <a:r>
              <a:rPr lang="nl-NL" sz="1400" dirty="0">
                <a:solidFill>
                  <a:schemeClr val="tx1"/>
                </a:solidFill>
                <a:latin typeface="Dreaming Outloud Pro" panose="03050502040302030504" pitchFamily="66" charset="77"/>
                <a:cs typeface="Dreaming Outloud Pro" panose="03050502040302030504" pitchFamily="66" charset="77"/>
              </a:rPr>
              <a:t>Stelling 2: B (voor) – C (tegen)</a:t>
            </a:r>
          </a:p>
          <a:p>
            <a:pPr>
              <a:lnSpc>
                <a:spcPct val="150000"/>
              </a:lnSpc>
            </a:pPr>
            <a:r>
              <a:rPr lang="nl-NL" sz="1400" dirty="0">
                <a:solidFill>
                  <a:schemeClr val="tx1"/>
                </a:solidFill>
                <a:latin typeface="Dreaming Outloud Pro" panose="03050502040302030504" pitchFamily="66" charset="77"/>
                <a:cs typeface="Dreaming Outloud Pro" panose="03050502040302030504" pitchFamily="66" charset="77"/>
              </a:rPr>
              <a:t>Stelling 3: C (voor) – D (tegen)</a:t>
            </a:r>
          </a:p>
          <a:p>
            <a:pPr>
              <a:lnSpc>
                <a:spcPct val="150000"/>
              </a:lnSpc>
            </a:pPr>
            <a:r>
              <a:rPr lang="nl-NL" sz="1400" dirty="0">
                <a:solidFill>
                  <a:schemeClr val="tx1"/>
                </a:solidFill>
                <a:latin typeface="Dreaming Outloud Pro" panose="03050502040302030504" pitchFamily="66" charset="77"/>
                <a:cs typeface="Dreaming Outloud Pro" panose="03050502040302030504" pitchFamily="66" charset="77"/>
              </a:rPr>
              <a:t>Stelling 4: D( voor) – A (tegen)  </a:t>
            </a:r>
          </a:p>
        </p:txBody>
      </p:sp>
      <p:pic>
        <p:nvPicPr>
          <p:cNvPr id="15" name="Graphic 14" descr="Duim omhoog met effen opvulling">
            <a:extLst>
              <a:ext uri="{FF2B5EF4-FFF2-40B4-BE49-F238E27FC236}">
                <a16:creationId xmlns:a16="http://schemas.microsoft.com/office/drawing/2014/main" id="{4854A46B-C2B2-93A9-504E-EA7B722992A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413511">
            <a:off x="6907029" y="3262848"/>
            <a:ext cx="348359" cy="348359"/>
          </a:xfrm>
          <a:prstGeom prst="rect">
            <a:avLst/>
          </a:prstGeom>
        </p:spPr>
      </p:pic>
      <p:pic>
        <p:nvPicPr>
          <p:cNvPr id="17" name="Graphic 16" descr="Duim omlaag met effen opvulling">
            <a:extLst>
              <a:ext uri="{FF2B5EF4-FFF2-40B4-BE49-F238E27FC236}">
                <a16:creationId xmlns:a16="http://schemas.microsoft.com/office/drawing/2014/main" id="{0189D1CD-2991-5FD4-4FB3-D386F1E23F5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1413511" flipH="1">
            <a:off x="7593003" y="3290703"/>
            <a:ext cx="390043" cy="390043"/>
          </a:xfrm>
          <a:prstGeom prst="rect">
            <a:avLst/>
          </a:prstGeom>
        </p:spPr>
      </p:pic>
      <p:sp>
        <p:nvSpPr>
          <p:cNvPr id="28" name="Typewriter tekst">
            <a:extLst>
              <a:ext uri="{FF2B5EF4-FFF2-40B4-BE49-F238E27FC236}">
                <a16:creationId xmlns:a16="http://schemas.microsoft.com/office/drawing/2014/main" id="{0F49DF5D-182A-8BCC-AE3A-CA11BCE1608E}"/>
              </a:ext>
            </a:extLst>
          </p:cNvPr>
          <p:cNvSpPr/>
          <p:nvPr/>
        </p:nvSpPr>
        <p:spPr>
          <a:xfrm>
            <a:off x="389292" y="4240733"/>
            <a:ext cx="5525790" cy="82058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Wingdings" pitchFamily="2" charset="2"/>
              <a:buChar char="§"/>
            </a:pPr>
            <a:r>
              <a:rPr lang="nl-NL" sz="1600" dirty="0">
                <a:solidFill>
                  <a:schemeClr val="tx1"/>
                </a:solidFill>
                <a:latin typeface="Dreaming Outloud Pro" panose="03050502040302030504" pitchFamily="66" charset="77"/>
                <a:cs typeface="Dreaming Outloud Pro" panose="03050502040302030504" pitchFamily="66" charset="77"/>
              </a:rPr>
              <a:t>Draai het kaartje om en bedenk in 1 minuut zo veel mogelijk argumenten (hulpkaartjes beschikbaar). </a:t>
            </a:r>
          </a:p>
        </p:txBody>
      </p:sp>
      <p:sp>
        <p:nvSpPr>
          <p:cNvPr id="51" name="Triangle 7">
            <a:extLst>
              <a:ext uri="{FF2B5EF4-FFF2-40B4-BE49-F238E27FC236}">
                <a16:creationId xmlns:a16="http://schemas.microsoft.com/office/drawing/2014/main" id="{7F4D8066-A649-A8C0-3D1F-C49743FA0762}"/>
              </a:ext>
            </a:extLst>
          </p:cNvPr>
          <p:cNvSpPr/>
          <p:nvPr/>
        </p:nvSpPr>
        <p:spPr>
          <a:xfrm rot="10800000">
            <a:off x="10293629" y="4170471"/>
            <a:ext cx="953419" cy="76289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latin typeface="Arial" panose="020B0604020202020204" pitchFamily="34" charset="0"/>
            </a:endParaRPr>
          </a:p>
        </p:txBody>
      </p:sp>
      <p:sp>
        <p:nvSpPr>
          <p:cNvPr id="52" name="Triangle 39">
            <a:extLst>
              <a:ext uri="{FF2B5EF4-FFF2-40B4-BE49-F238E27FC236}">
                <a16:creationId xmlns:a16="http://schemas.microsoft.com/office/drawing/2014/main" id="{5733FE0C-291F-8D9A-2923-49ABC0A63BC1}"/>
              </a:ext>
            </a:extLst>
          </p:cNvPr>
          <p:cNvSpPr/>
          <p:nvPr/>
        </p:nvSpPr>
        <p:spPr>
          <a:xfrm>
            <a:off x="10308419" y="5246562"/>
            <a:ext cx="953419" cy="76289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latin typeface="Arial" panose="020B0604020202020204" pitchFamily="34" charset="0"/>
            </a:endParaRPr>
          </a:p>
        </p:txBody>
      </p:sp>
      <p:sp>
        <p:nvSpPr>
          <p:cNvPr id="53" name="Rechthoek 30">
            <a:extLst>
              <a:ext uri="{FF2B5EF4-FFF2-40B4-BE49-F238E27FC236}">
                <a16:creationId xmlns:a16="http://schemas.microsoft.com/office/drawing/2014/main" id="{D3B3F855-A209-6F09-1C49-6B1270A87AD0}"/>
              </a:ext>
            </a:extLst>
          </p:cNvPr>
          <p:cNvSpPr/>
          <p:nvPr/>
        </p:nvSpPr>
        <p:spPr>
          <a:xfrm>
            <a:off x="10004524" y="6175755"/>
            <a:ext cx="1532628" cy="474668"/>
          </a:xfrm>
          <a:prstGeom prst="rect">
            <a:avLst/>
          </a:prstGeom>
          <a:solidFill>
            <a:srgbClr val="FFFFFF"/>
          </a:solidFill>
          <a:ln w="381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tx1"/>
                </a:solidFill>
                <a:latin typeface="Arial" panose="020B0604020202020204" pitchFamily="34" charset="0"/>
                <a:ea typeface="Verdana" panose="020B0604030504040204" pitchFamily="34" charset="0"/>
                <a:cs typeface="Arial" panose="020B0604020202020204" pitchFamily="34" charset="0"/>
              </a:rPr>
              <a:t>1 minuut</a:t>
            </a:r>
          </a:p>
          <a:p>
            <a:pPr algn="ctr"/>
            <a:r>
              <a:rPr lang="nl-NL" sz="1000" dirty="0">
                <a:solidFill>
                  <a:schemeClr val="tx1"/>
                </a:solidFill>
                <a:latin typeface="Arial" panose="020B0604020202020204" pitchFamily="34" charset="0"/>
                <a:ea typeface="Verdana" panose="020B0604030504040204" pitchFamily="34" charset="0"/>
                <a:cs typeface="Arial" panose="020B0604020202020204" pitchFamily="34" charset="0"/>
              </a:rPr>
              <a:t>Klik op zandloper</a:t>
            </a:r>
          </a:p>
        </p:txBody>
      </p:sp>
      <p:sp>
        <p:nvSpPr>
          <p:cNvPr id="54" name="Triangle 49">
            <a:extLst>
              <a:ext uri="{FF2B5EF4-FFF2-40B4-BE49-F238E27FC236}">
                <a16:creationId xmlns:a16="http://schemas.microsoft.com/office/drawing/2014/main" id="{7A9D77D9-E67B-2DB7-0446-A6C045C10064}"/>
              </a:ext>
            </a:extLst>
          </p:cNvPr>
          <p:cNvSpPr/>
          <p:nvPr/>
        </p:nvSpPr>
        <p:spPr>
          <a:xfrm>
            <a:off x="10308419" y="5246562"/>
            <a:ext cx="953419" cy="76289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latin typeface="Arial" panose="020B0604020202020204" pitchFamily="34" charset="0"/>
            </a:endParaRPr>
          </a:p>
        </p:txBody>
      </p:sp>
      <p:pic>
        <p:nvPicPr>
          <p:cNvPr id="55" name="Picture 6" descr="A close up of a logo&#10;&#10;Description automatically generated">
            <a:extLst>
              <a:ext uri="{FF2B5EF4-FFF2-40B4-BE49-F238E27FC236}">
                <a16:creationId xmlns:a16="http://schemas.microsoft.com/office/drawing/2014/main" id="{5DE7ADE4-A7C6-43FA-F399-1EF83BCEF75B}"/>
              </a:ext>
            </a:extLst>
          </p:cNvPr>
          <p:cNvPicPr>
            <a:picLocks noChangeAspect="1"/>
          </p:cNvPicPr>
          <p:nvPr/>
        </p:nvPicPr>
        <p:blipFill>
          <a:blip r:embed="rId10"/>
          <a:stretch>
            <a:fillRect/>
          </a:stretch>
        </p:blipFill>
        <p:spPr>
          <a:xfrm>
            <a:off x="9941318" y="3846000"/>
            <a:ext cx="1665483" cy="2511655"/>
          </a:xfrm>
          <a:prstGeom prst="rect">
            <a:avLst/>
          </a:prstGeom>
        </p:spPr>
      </p:pic>
    </p:spTree>
    <p:extLst>
      <p:ext uri="{BB962C8B-B14F-4D97-AF65-F5344CB8AC3E}">
        <p14:creationId xmlns:p14="http://schemas.microsoft.com/office/powerpoint/2010/main" val="147526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2" nodeType="click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grpId="2" nodeType="with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55"/>
                    </p:tgtEl>
                  </p:cond>
                </p:stCondLst>
                <p:endSync evt="end" delay="0">
                  <p:rtn val="all"/>
                </p:endSync>
                <p:childTnLst>
                  <p:par>
                    <p:cTn id="44" fill="hold">
                      <p:stCondLst>
                        <p:cond delay="0"/>
                      </p:stCondLst>
                      <p:childTnLst>
                        <p:par>
                          <p:cTn id="45" fill="hold">
                            <p:stCondLst>
                              <p:cond delay="0"/>
                            </p:stCondLst>
                            <p:childTnLst>
                              <p:par>
                                <p:cTn id="46" presetID="8" presetClass="emph" presetSubtype="0" fill="hold" nodeType="clickEffect">
                                  <p:stCondLst>
                                    <p:cond delay="0"/>
                                  </p:stCondLst>
                                  <p:childTnLst>
                                    <p:animRot by="10800000">
                                      <p:cBhvr>
                                        <p:cTn id="47" dur="500" fill="hold"/>
                                        <p:tgtEl>
                                          <p:spTgt spid="55"/>
                                        </p:tgtEl>
                                        <p:attrNameLst>
                                          <p:attrName>r</p:attrName>
                                        </p:attrNameLst>
                                      </p:cBhvr>
                                    </p:animRot>
                                  </p:childTnLst>
                                </p:cTn>
                              </p:par>
                              <p:par>
                                <p:cTn id="48" presetID="10" presetClass="entr" presetSubtype="0"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childTnLst>
                                </p:cTn>
                              </p:par>
                              <p:par>
                                <p:cTn id="51" presetID="10" presetClass="exit" presetSubtype="0" fill="hold" grpId="0" nodeType="withEffect">
                                  <p:stCondLst>
                                    <p:cond delay="0"/>
                                  </p:stCondLst>
                                  <p:childTnLst>
                                    <p:animEffect transition="out" filter="fade">
                                      <p:cBhvr>
                                        <p:cTn id="52" dur="500"/>
                                        <p:tgtEl>
                                          <p:spTgt spid="52"/>
                                        </p:tgtEl>
                                      </p:cBhvr>
                                    </p:animEffect>
                                    <p:set>
                                      <p:cBhvr>
                                        <p:cTn id="53" dur="1" fill="hold">
                                          <p:stCondLst>
                                            <p:cond delay="499"/>
                                          </p:stCondLst>
                                        </p:cTn>
                                        <p:tgtEl>
                                          <p:spTgt spid="52"/>
                                        </p:tgtEl>
                                        <p:attrNameLst>
                                          <p:attrName>style.visibility</p:attrName>
                                        </p:attrNameLst>
                                      </p:cBhvr>
                                      <p:to>
                                        <p:strVal val="hidden"/>
                                      </p:to>
                                    </p:set>
                                  </p:childTnLst>
                                </p:cTn>
                              </p:par>
                              <p:par>
                                <p:cTn id="54" presetID="22" presetClass="exit" presetSubtype="1" fill="hold" grpId="1" nodeType="withEffect">
                                  <p:stCondLst>
                                    <p:cond delay="0"/>
                                  </p:stCondLst>
                                  <p:childTnLst>
                                    <p:animEffect transition="out" filter="wipe(up)">
                                      <p:cBhvr>
                                        <p:cTn id="55" dur="60000"/>
                                        <p:tgtEl>
                                          <p:spTgt spid="51"/>
                                        </p:tgtEl>
                                      </p:cBhvr>
                                    </p:animEffect>
                                    <p:set>
                                      <p:cBhvr>
                                        <p:cTn id="56" dur="1" fill="hold">
                                          <p:stCondLst>
                                            <p:cond delay="59999"/>
                                          </p:stCondLst>
                                        </p:cTn>
                                        <p:tgtEl>
                                          <p:spTgt spid="51"/>
                                        </p:tgtEl>
                                        <p:attrNameLst>
                                          <p:attrName>style.visibility</p:attrName>
                                        </p:attrNameLst>
                                      </p:cBhvr>
                                      <p:to>
                                        <p:strVal val="hidden"/>
                                      </p:to>
                                    </p:set>
                                  </p:childTnLst>
                                </p:cTn>
                              </p:par>
                              <p:par>
                                <p:cTn id="57" presetID="22" presetClass="entr" presetSubtype="4" fill="remove"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down)">
                                      <p:cBhvr>
                                        <p:cTn id="59" dur="60000"/>
                                        <p:tgtEl>
                                          <p:spTgt spid="54"/>
                                        </p:tgtEl>
                                      </p:cBhvr>
                                    </p:animEffect>
                                  </p:childTnLst>
                                </p:cTn>
                              </p:par>
                            </p:childTnLst>
                          </p:cTn>
                        </p:par>
                        <p:par>
                          <p:cTn id="60" fill="hold">
                            <p:stCondLst>
                              <p:cond delay="60000"/>
                            </p:stCondLst>
                            <p:childTnLst>
                              <p:par>
                                <p:cTn id="61" presetID="1" presetClass="entr" presetSubtype="0" fill="hold" grpId="1" nodeType="after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55"/>
                  </p:tgtEl>
                </p:cond>
              </p:nextCondLst>
            </p:seq>
          </p:childTnLst>
        </p:cTn>
      </p:par>
    </p:tnLst>
    <p:bldLst>
      <p:bldP spid="5" grpId="0"/>
      <p:bldP spid="6" grpId="0"/>
      <p:bldP spid="7" grpId="0"/>
      <p:bldP spid="12" grpId="0" animBg="1"/>
      <p:bldP spid="10" grpId="0"/>
      <p:bldP spid="28" grpId="0"/>
      <p:bldP spid="51" grpId="0" animBg="1"/>
      <p:bldP spid="51" grpId="1" animBg="1"/>
      <p:bldP spid="51" grpId="2" animBg="1"/>
      <p:bldP spid="52" grpId="0" animBg="1"/>
      <p:bldP spid="52" grpId="1" animBg="1"/>
      <p:bldP spid="52" grpId="2" animBg="1"/>
      <p:bldP spid="53" grpId="0" animBg="1"/>
      <p:bldP spid="54" grpId="0" animBg="1"/>
      <p:bldP spid="5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lok">
            <a:extLst>
              <a:ext uri="{FF2B5EF4-FFF2-40B4-BE49-F238E27FC236}">
                <a16:creationId xmlns:a16="http://schemas.microsoft.com/office/drawing/2014/main" id="{74D1D2D8-6419-1C4F-5D58-AAD291432313}"/>
              </a:ext>
            </a:extLst>
          </p:cNvPr>
          <p:cNvGrpSpPr/>
          <p:nvPr/>
        </p:nvGrpSpPr>
        <p:grpSpPr>
          <a:xfrm>
            <a:off x="4171594" y="3105781"/>
            <a:ext cx="3936827" cy="3629041"/>
            <a:chOff x="7293655" y="366956"/>
            <a:chExt cx="3936827" cy="3629041"/>
          </a:xfrm>
          <a:solidFill>
            <a:schemeClr val="accent2"/>
          </a:solidFill>
        </p:grpSpPr>
        <p:sp>
          <p:nvSpPr>
            <p:cNvPr id="3" name="Oval 26">
              <a:extLst>
                <a:ext uri="{FF2B5EF4-FFF2-40B4-BE49-F238E27FC236}">
                  <a16:creationId xmlns:a16="http://schemas.microsoft.com/office/drawing/2014/main" id="{743208DE-F364-B20D-4F15-2F662980CC1C}"/>
                </a:ext>
              </a:extLst>
            </p:cNvPr>
            <p:cNvSpPr/>
            <p:nvPr/>
          </p:nvSpPr>
          <p:spPr>
            <a:xfrm>
              <a:off x="7476107" y="445275"/>
              <a:ext cx="3549600" cy="3550722"/>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5" name="TextBox 28">
              <a:extLst>
                <a:ext uri="{FF2B5EF4-FFF2-40B4-BE49-F238E27FC236}">
                  <a16:creationId xmlns:a16="http://schemas.microsoft.com/office/drawing/2014/main" id="{A253140D-6F81-2F1B-3F5B-AC74174018BE}"/>
                </a:ext>
              </a:extLst>
            </p:cNvPr>
            <p:cNvSpPr txBox="1"/>
            <p:nvPr/>
          </p:nvSpPr>
          <p:spPr>
            <a:xfrm>
              <a:off x="8838792" y="366956"/>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nl-NL" dirty="0">
                  <a:solidFill>
                    <a:schemeClr val="bg1"/>
                  </a:solidFill>
                </a:rPr>
                <a:t>3</a:t>
              </a:r>
              <a:r>
                <a:rPr lang="en-NL" dirty="0">
                  <a:solidFill>
                    <a:schemeClr val="bg1"/>
                  </a:solidFill>
                </a:rPr>
                <a:t> min.</a:t>
              </a:r>
            </a:p>
          </p:txBody>
        </p:sp>
        <p:sp>
          <p:nvSpPr>
            <p:cNvPr id="6" name="TextBox 30">
              <a:extLst>
                <a:ext uri="{FF2B5EF4-FFF2-40B4-BE49-F238E27FC236}">
                  <a16:creationId xmlns:a16="http://schemas.microsoft.com/office/drawing/2014/main" id="{358F6FCA-A56C-FA70-4EDB-29C053A9C380}"/>
                </a:ext>
              </a:extLst>
            </p:cNvPr>
            <p:cNvSpPr txBox="1"/>
            <p:nvPr/>
          </p:nvSpPr>
          <p:spPr>
            <a:xfrm>
              <a:off x="10459117" y="2608910"/>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en-NL" dirty="0">
                  <a:solidFill>
                    <a:schemeClr val="bg1"/>
                  </a:solidFill>
                </a:rPr>
                <a:t>1 min.</a:t>
              </a:r>
            </a:p>
          </p:txBody>
        </p:sp>
        <p:sp>
          <p:nvSpPr>
            <p:cNvPr id="7" name="TextBox 31">
              <a:extLst>
                <a:ext uri="{FF2B5EF4-FFF2-40B4-BE49-F238E27FC236}">
                  <a16:creationId xmlns:a16="http://schemas.microsoft.com/office/drawing/2014/main" id="{2CEEF603-B8A5-6696-79A1-7BD2EA93FFE4}"/>
                </a:ext>
              </a:extLst>
            </p:cNvPr>
            <p:cNvSpPr txBox="1"/>
            <p:nvPr/>
          </p:nvSpPr>
          <p:spPr>
            <a:xfrm>
              <a:off x="7293655" y="2653317"/>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en-NL" dirty="0">
                  <a:solidFill>
                    <a:schemeClr val="bg1"/>
                  </a:solidFill>
                </a:rPr>
                <a:t>2 min.</a:t>
              </a:r>
            </a:p>
          </p:txBody>
        </p:sp>
      </p:grpSp>
      <p:sp>
        <p:nvSpPr>
          <p:cNvPr id="17" name="Ovaal 16">
            <a:extLst>
              <a:ext uri="{FF2B5EF4-FFF2-40B4-BE49-F238E27FC236}">
                <a16:creationId xmlns:a16="http://schemas.microsoft.com/office/drawing/2014/main" id="{96E46C73-2C99-B4B8-ECA5-158E3022B615}"/>
              </a:ext>
            </a:extLst>
          </p:cNvPr>
          <p:cNvSpPr/>
          <p:nvPr/>
        </p:nvSpPr>
        <p:spPr>
          <a:xfrm>
            <a:off x="1892369" y="2867062"/>
            <a:ext cx="1879652" cy="1903811"/>
          </a:xfrm>
          <a:prstGeom prst="ellipse">
            <a:avLst/>
          </a:prstGeom>
          <a:solidFill>
            <a:schemeClr val="accent4"/>
          </a:solidFill>
          <a:ln w="603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spc="300" dirty="0">
                <a:solidFill>
                  <a:schemeClr val="tx2"/>
                </a:solidFill>
                <a:highlight>
                  <a:srgbClr val="FFFF00"/>
                </a:highlight>
                <a:latin typeface="Calibri" panose="020F0502020204030204" pitchFamily="34" charset="0"/>
                <a:cs typeface="Calibri" panose="020F0502020204030204" pitchFamily="34" charset="0"/>
              </a:rPr>
              <a:t> </a:t>
            </a:r>
          </a:p>
        </p:txBody>
      </p:sp>
      <p:sp>
        <p:nvSpPr>
          <p:cNvPr id="26" name="TextBox 2">
            <a:extLst>
              <a:ext uri="{FF2B5EF4-FFF2-40B4-BE49-F238E27FC236}">
                <a16:creationId xmlns:a16="http://schemas.microsoft.com/office/drawing/2014/main" id="{72F9836A-6375-D5F4-04B3-4B56CCD67247}"/>
              </a:ext>
            </a:extLst>
          </p:cNvPr>
          <p:cNvSpPr txBox="1"/>
          <p:nvPr/>
        </p:nvSpPr>
        <p:spPr>
          <a:xfrm>
            <a:off x="1355480" y="486730"/>
            <a:ext cx="3497874"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Laat je stem horen</a:t>
            </a:r>
            <a:endParaRPr lang="en-NL" spc="300" dirty="0">
              <a:solidFill>
                <a:schemeClr val="accent1"/>
              </a:solidFill>
              <a:latin typeface="+mj-lt"/>
              <a:cs typeface="Calibri" panose="020F0502020204030204" pitchFamily="34" charset="0"/>
            </a:endParaRPr>
          </a:p>
        </p:txBody>
      </p:sp>
      <p:grpSp>
        <p:nvGrpSpPr>
          <p:cNvPr id="9" name="Wijzer">
            <a:extLst>
              <a:ext uri="{FF2B5EF4-FFF2-40B4-BE49-F238E27FC236}">
                <a16:creationId xmlns:a16="http://schemas.microsoft.com/office/drawing/2014/main" id="{31DCC097-F06C-D01D-7093-864E082767BE}"/>
              </a:ext>
            </a:extLst>
          </p:cNvPr>
          <p:cNvGrpSpPr/>
          <p:nvPr/>
        </p:nvGrpSpPr>
        <p:grpSpPr>
          <a:xfrm>
            <a:off x="5982482" y="3566029"/>
            <a:ext cx="292728" cy="2765768"/>
            <a:chOff x="10932813" y="252309"/>
            <a:chExt cx="292728" cy="2765768"/>
          </a:xfrm>
        </p:grpSpPr>
        <p:sp>
          <p:nvSpPr>
            <p:cNvPr id="10" name="Rounded Rectangle 34">
              <a:extLst>
                <a:ext uri="{FF2B5EF4-FFF2-40B4-BE49-F238E27FC236}">
                  <a16:creationId xmlns:a16="http://schemas.microsoft.com/office/drawing/2014/main" id="{DCF69CA7-EC22-F5C2-00A8-92C8D537502B}"/>
                </a:ext>
              </a:extLst>
            </p:cNvPr>
            <p:cNvSpPr/>
            <p:nvPr/>
          </p:nvSpPr>
          <p:spPr>
            <a:xfrm>
              <a:off x="11034944" y="252309"/>
              <a:ext cx="88467" cy="1367284"/>
            </a:xfrm>
            <a:prstGeom prst="roundRect">
              <a:avLst>
                <a:gd name="adj" fmla="val 50000"/>
              </a:avLst>
            </a:prstGeom>
            <a:solidFill>
              <a:schemeClr val="accent2"/>
            </a:solidFill>
            <a:ln>
              <a:solidFill>
                <a:schemeClr val="accent3"/>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11" name="Rectangle 35">
              <a:extLst>
                <a:ext uri="{FF2B5EF4-FFF2-40B4-BE49-F238E27FC236}">
                  <a16:creationId xmlns:a16="http://schemas.microsoft.com/office/drawing/2014/main" id="{0C5C1E1B-FA3A-4EA3-4DBC-A6FBFDB49C9F}"/>
                </a:ext>
              </a:extLst>
            </p:cNvPr>
            <p:cNvSpPr/>
            <p:nvPr/>
          </p:nvSpPr>
          <p:spPr>
            <a:xfrm>
              <a:off x="10932813" y="1650793"/>
              <a:ext cx="292728" cy="1367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2" name="Play buton">
            <a:extLst>
              <a:ext uri="{FF2B5EF4-FFF2-40B4-BE49-F238E27FC236}">
                <a16:creationId xmlns:a16="http://schemas.microsoft.com/office/drawing/2014/main" id="{07E4ABCE-B3D6-AC48-89AF-7D4831CC0BE8}"/>
              </a:ext>
            </a:extLst>
          </p:cNvPr>
          <p:cNvGrpSpPr/>
          <p:nvPr/>
        </p:nvGrpSpPr>
        <p:grpSpPr>
          <a:xfrm>
            <a:off x="5858390" y="4683925"/>
            <a:ext cx="540912" cy="529976"/>
            <a:chOff x="8980451" y="1955648"/>
            <a:chExt cx="540912" cy="529976"/>
          </a:xfrm>
        </p:grpSpPr>
        <p:sp>
          <p:nvSpPr>
            <p:cNvPr id="13" name="Oval 37">
              <a:extLst>
                <a:ext uri="{FF2B5EF4-FFF2-40B4-BE49-F238E27FC236}">
                  <a16:creationId xmlns:a16="http://schemas.microsoft.com/office/drawing/2014/main" id="{9138FCDA-1AB3-E00F-B66F-77ABA6F5991A}"/>
                </a:ext>
              </a:extLst>
            </p:cNvPr>
            <p:cNvSpPr/>
            <p:nvPr/>
          </p:nvSpPr>
          <p:spPr>
            <a:xfrm>
              <a:off x="8980451" y="1955648"/>
              <a:ext cx="540912" cy="529976"/>
            </a:xfrm>
            <a:prstGeom prst="ellipse">
              <a:avLst/>
            </a:prstGeom>
            <a:solidFill>
              <a:schemeClr val="accent2"/>
            </a:solidFill>
            <a:ln>
              <a:solidFill>
                <a:schemeClr val="accent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Triangle 2">
              <a:extLst>
                <a:ext uri="{FF2B5EF4-FFF2-40B4-BE49-F238E27FC236}">
                  <a16:creationId xmlns:a16="http://schemas.microsoft.com/office/drawing/2014/main" id="{AA1D90FE-B25A-C550-A416-D618DCA1C8AA}"/>
                </a:ext>
              </a:extLst>
            </p:cNvPr>
            <p:cNvSpPr/>
            <p:nvPr/>
          </p:nvSpPr>
          <p:spPr>
            <a:xfrm rot="5400000">
              <a:off x="9145239" y="2138362"/>
              <a:ext cx="238837" cy="164549"/>
            </a:xfrm>
            <a:prstGeom prst="triangle">
              <a:avLst/>
            </a:prstGeom>
            <a:solidFill>
              <a:schemeClr val="accent4"/>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8" name="Ovaal 7">
            <a:extLst>
              <a:ext uri="{FF2B5EF4-FFF2-40B4-BE49-F238E27FC236}">
                <a16:creationId xmlns:a16="http://schemas.microsoft.com/office/drawing/2014/main" id="{043A53AD-8A2E-C49B-5CD6-07CBBA13CE07}"/>
              </a:ext>
            </a:extLst>
          </p:cNvPr>
          <p:cNvSpPr/>
          <p:nvPr/>
        </p:nvSpPr>
        <p:spPr>
          <a:xfrm>
            <a:off x="8402034" y="2872598"/>
            <a:ext cx="1871294" cy="1817918"/>
          </a:xfrm>
          <a:prstGeom prst="ellipse">
            <a:avLst/>
          </a:prstGeom>
          <a:solidFill>
            <a:schemeClr val="accent4"/>
          </a:solidFill>
          <a:ln w="603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spc="300" dirty="0">
                <a:solidFill>
                  <a:schemeClr val="tx2"/>
                </a:solidFill>
                <a:highlight>
                  <a:srgbClr val="FFFF00"/>
                </a:highlight>
                <a:latin typeface="Calibri" panose="020F0502020204030204" pitchFamily="34" charset="0"/>
                <a:cs typeface="Calibri" panose="020F0502020204030204" pitchFamily="34" charset="0"/>
              </a:rPr>
              <a:t> </a:t>
            </a:r>
          </a:p>
        </p:txBody>
      </p:sp>
      <p:grpSp>
        <p:nvGrpSpPr>
          <p:cNvPr id="21" name="Graphic 10">
            <a:extLst>
              <a:ext uri="{FF2B5EF4-FFF2-40B4-BE49-F238E27FC236}">
                <a16:creationId xmlns:a16="http://schemas.microsoft.com/office/drawing/2014/main" id="{17797BCD-B4CE-1BFA-14B4-7F2BEF35C79B}"/>
              </a:ext>
            </a:extLst>
          </p:cNvPr>
          <p:cNvGrpSpPr/>
          <p:nvPr/>
        </p:nvGrpSpPr>
        <p:grpSpPr>
          <a:xfrm>
            <a:off x="2125165" y="3130228"/>
            <a:ext cx="1389000" cy="1392342"/>
            <a:chOff x="3005434" y="3198056"/>
            <a:chExt cx="1057223" cy="1059767"/>
          </a:xfrm>
          <a:solidFill>
            <a:schemeClr val="accent2"/>
          </a:solidFill>
        </p:grpSpPr>
        <p:sp>
          <p:nvSpPr>
            <p:cNvPr id="22" name="Freeform 19">
              <a:extLst>
                <a:ext uri="{FF2B5EF4-FFF2-40B4-BE49-F238E27FC236}">
                  <a16:creationId xmlns:a16="http://schemas.microsoft.com/office/drawing/2014/main" id="{28D071BC-F6B3-8619-E644-BB2495D5471C}"/>
                </a:ext>
              </a:extLst>
            </p:cNvPr>
            <p:cNvSpPr/>
            <p:nvPr/>
          </p:nvSpPr>
          <p:spPr>
            <a:xfrm>
              <a:off x="3005434" y="3198056"/>
              <a:ext cx="1057223" cy="1059767"/>
            </a:xfrm>
            <a:custGeom>
              <a:avLst/>
              <a:gdLst>
                <a:gd name="connsiteX0" fmla="*/ 528612 w 1057223"/>
                <a:gd name="connsiteY0" fmla="*/ 0 h 1059767"/>
                <a:gd name="connsiteX1" fmla="*/ 0 w 1057223"/>
                <a:gd name="connsiteY1" fmla="*/ 507620 h 1059767"/>
                <a:gd name="connsiteX2" fmla="*/ 4453 w 1057223"/>
                <a:gd name="connsiteY2" fmla="*/ 519706 h 1059767"/>
                <a:gd name="connsiteX3" fmla="*/ 15903 w 1057223"/>
                <a:gd name="connsiteY3" fmla="*/ 524795 h 1059767"/>
                <a:gd name="connsiteX4" fmla="*/ 223276 w 1057223"/>
                <a:gd name="connsiteY4" fmla="*/ 524795 h 1059767"/>
                <a:gd name="connsiteX5" fmla="*/ 240452 w 1057223"/>
                <a:gd name="connsiteY5" fmla="*/ 541970 h 1059767"/>
                <a:gd name="connsiteX6" fmla="*/ 240452 w 1057223"/>
                <a:gd name="connsiteY6" fmla="*/ 803413 h 1059767"/>
                <a:gd name="connsiteX7" fmla="*/ 223276 w 1057223"/>
                <a:gd name="connsiteY7" fmla="*/ 820589 h 1059767"/>
                <a:gd name="connsiteX8" fmla="*/ 116409 w 1057223"/>
                <a:gd name="connsiteY8" fmla="*/ 820589 h 1059767"/>
                <a:gd name="connsiteX9" fmla="*/ 101778 w 1057223"/>
                <a:gd name="connsiteY9" fmla="*/ 829494 h 1059767"/>
                <a:gd name="connsiteX10" fmla="*/ 103051 w 1057223"/>
                <a:gd name="connsiteY10" fmla="*/ 846033 h 1059767"/>
                <a:gd name="connsiteX11" fmla="*/ 527976 w 1057223"/>
                <a:gd name="connsiteY11" fmla="*/ 1059768 h 1059767"/>
                <a:gd name="connsiteX12" fmla="*/ 1057223 w 1057223"/>
                <a:gd name="connsiteY12" fmla="*/ 530520 h 1059767"/>
                <a:gd name="connsiteX13" fmla="*/ 528612 w 1057223"/>
                <a:gd name="connsiteY13" fmla="*/ 0 h 1059767"/>
                <a:gd name="connsiteX14" fmla="*/ 528612 w 1057223"/>
                <a:gd name="connsiteY14" fmla="*/ 1026690 h 1059767"/>
                <a:gd name="connsiteX15" fmla="*/ 149487 w 1057223"/>
                <a:gd name="connsiteY15" fmla="*/ 851758 h 1059767"/>
                <a:gd name="connsiteX16" fmla="*/ 223276 w 1057223"/>
                <a:gd name="connsiteY16" fmla="*/ 851758 h 1059767"/>
                <a:gd name="connsiteX17" fmla="*/ 272893 w 1057223"/>
                <a:gd name="connsiteY17" fmla="*/ 802777 h 1059767"/>
                <a:gd name="connsiteX18" fmla="*/ 272893 w 1057223"/>
                <a:gd name="connsiteY18" fmla="*/ 541334 h 1059767"/>
                <a:gd name="connsiteX19" fmla="*/ 223276 w 1057223"/>
                <a:gd name="connsiteY19" fmla="*/ 491717 h 1059767"/>
                <a:gd name="connsiteX20" fmla="*/ 32442 w 1057223"/>
                <a:gd name="connsiteY20" fmla="*/ 491717 h 1059767"/>
                <a:gd name="connsiteX21" fmla="*/ 528612 w 1057223"/>
                <a:gd name="connsiteY21" fmla="*/ 31806 h 1059767"/>
                <a:gd name="connsiteX22" fmla="*/ 1026054 w 1057223"/>
                <a:gd name="connsiteY22" fmla="*/ 529248 h 1059767"/>
                <a:gd name="connsiteX23" fmla="*/ 528612 w 1057223"/>
                <a:gd name="connsiteY23" fmla="*/ 1026690 h 10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7223" h="1059767">
                  <a:moveTo>
                    <a:pt x="528612" y="0"/>
                  </a:moveTo>
                  <a:cubicBezTo>
                    <a:pt x="243632" y="0"/>
                    <a:pt x="11450" y="222640"/>
                    <a:pt x="0" y="507620"/>
                  </a:cubicBezTo>
                  <a:cubicBezTo>
                    <a:pt x="0" y="512073"/>
                    <a:pt x="1272" y="516525"/>
                    <a:pt x="4453" y="519706"/>
                  </a:cubicBezTo>
                  <a:cubicBezTo>
                    <a:pt x="7633" y="522887"/>
                    <a:pt x="11450" y="524795"/>
                    <a:pt x="15903" y="524795"/>
                  </a:cubicBezTo>
                  <a:lnTo>
                    <a:pt x="223276" y="524795"/>
                  </a:lnTo>
                  <a:cubicBezTo>
                    <a:pt x="232818" y="524795"/>
                    <a:pt x="240452" y="532428"/>
                    <a:pt x="240452" y="541970"/>
                  </a:cubicBezTo>
                  <a:lnTo>
                    <a:pt x="240452" y="803413"/>
                  </a:lnTo>
                  <a:cubicBezTo>
                    <a:pt x="240452" y="812955"/>
                    <a:pt x="232818" y="820589"/>
                    <a:pt x="223276" y="820589"/>
                  </a:cubicBezTo>
                  <a:lnTo>
                    <a:pt x="116409" y="820589"/>
                  </a:lnTo>
                  <a:cubicBezTo>
                    <a:pt x="110048" y="820589"/>
                    <a:pt x="104959" y="823769"/>
                    <a:pt x="101778" y="829494"/>
                  </a:cubicBezTo>
                  <a:cubicBezTo>
                    <a:pt x="99234" y="835219"/>
                    <a:pt x="99870" y="841580"/>
                    <a:pt x="103051" y="846033"/>
                  </a:cubicBezTo>
                  <a:cubicBezTo>
                    <a:pt x="204193" y="981526"/>
                    <a:pt x="358769" y="1059768"/>
                    <a:pt x="527976" y="1059768"/>
                  </a:cubicBezTo>
                  <a:cubicBezTo>
                    <a:pt x="819952" y="1059768"/>
                    <a:pt x="1057223" y="822497"/>
                    <a:pt x="1057223" y="530520"/>
                  </a:cubicBezTo>
                  <a:cubicBezTo>
                    <a:pt x="1057223" y="238543"/>
                    <a:pt x="820589" y="0"/>
                    <a:pt x="528612" y="0"/>
                  </a:cubicBezTo>
                  <a:close/>
                  <a:moveTo>
                    <a:pt x="528612" y="1026690"/>
                  </a:moveTo>
                  <a:cubicBezTo>
                    <a:pt x="381033" y="1026690"/>
                    <a:pt x="244268" y="963078"/>
                    <a:pt x="149487" y="851758"/>
                  </a:cubicBezTo>
                  <a:lnTo>
                    <a:pt x="223276" y="851758"/>
                  </a:lnTo>
                  <a:cubicBezTo>
                    <a:pt x="250629" y="851758"/>
                    <a:pt x="272893" y="829494"/>
                    <a:pt x="272893" y="802777"/>
                  </a:cubicBezTo>
                  <a:lnTo>
                    <a:pt x="272893" y="541334"/>
                  </a:lnTo>
                  <a:cubicBezTo>
                    <a:pt x="272893" y="513981"/>
                    <a:pt x="250629" y="491717"/>
                    <a:pt x="223276" y="491717"/>
                  </a:cubicBezTo>
                  <a:lnTo>
                    <a:pt x="32442" y="491717"/>
                  </a:lnTo>
                  <a:cubicBezTo>
                    <a:pt x="51525" y="232818"/>
                    <a:pt x="266532" y="31806"/>
                    <a:pt x="528612" y="31806"/>
                  </a:cubicBezTo>
                  <a:cubicBezTo>
                    <a:pt x="802777" y="31806"/>
                    <a:pt x="1026054" y="255082"/>
                    <a:pt x="1026054" y="529248"/>
                  </a:cubicBezTo>
                  <a:cubicBezTo>
                    <a:pt x="1026054" y="803413"/>
                    <a:pt x="802777" y="1026690"/>
                    <a:pt x="528612" y="1026690"/>
                  </a:cubicBezTo>
                  <a:close/>
                </a:path>
              </a:pathLst>
            </a:custGeom>
            <a:grpFill/>
            <a:ln w="6339" cap="flat">
              <a:noFill/>
              <a:prstDash val="solid"/>
              <a:miter/>
            </a:ln>
          </p:spPr>
          <p:txBody>
            <a:bodyPr rtlCol="0" anchor="ctr"/>
            <a:lstStyle/>
            <a:p>
              <a:endParaRPr lang="en-NL"/>
            </a:p>
          </p:txBody>
        </p:sp>
        <p:sp>
          <p:nvSpPr>
            <p:cNvPr id="23" name="Freeform 20">
              <a:extLst>
                <a:ext uri="{FF2B5EF4-FFF2-40B4-BE49-F238E27FC236}">
                  <a16:creationId xmlns:a16="http://schemas.microsoft.com/office/drawing/2014/main" id="{A160AA39-4713-A02A-B49B-4FBFA9B7A10D}"/>
                </a:ext>
              </a:extLst>
            </p:cNvPr>
            <p:cNvSpPr/>
            <p:nvPr/>
          </p:nvSpPr>
          <p:spPr>
            <a:xfrm>
              <a:off x="3317767" y="3343475"/>
              <a:ext cx="547088" cy="705702"/>
            </a:xfrm>
            <a:custGeom>
              <a:avLst/>
              <a:gdLst>
                <a:gd name="connsiteX0" fmla="*/ 524159 w 547088"/>
                <a:gd name="connsiteY0" fmla="*/ 378103 h 705702"/>
                <a:gd name="connsiteX1" fmla="*/ 542606 w 547088"/>
                <a:gd name="connsiteY1" fmla="*/ 322125 h 705702"/>
                <a:gd name="connsiteX2" fmla="*/ 474542 w 547088"/>
                <a:gd name="connsiteY2" fmla="*/ 247064 h 705702"/>
                <a:gd name="connsiteX3" fmla="*/ 294521 w 547088"/>
                <a:gd name="connsiteY3" fmla="*/ 247064 h 705702"/>
                <a:gd name="connsiteX4" fmla="*/ 300882 w 547088"/>
                <a:gd name="connsiteY4" fmla="*/ 139560 h 705702"/>
                <a:gd name="connsiteX5" fmla="*/ 202921 w 547088"/>
                <a:gd name="connsiteY5" fmla="*/ 251 h 705702"/>
                <a:gd name="connsiteX6" fmla="*/ 137401 w 547088"/>
                <a:gd name="connsiteY6" fmla="*/ 9793 h 705702"/>
                <a:gd name="connsiteX7" fmla="*/ 129768 w 547088"/>
                <a:gd name="connsiteY7" fmla="*/ 26968 h 705702"/>
                <a:gd name="connsiteX8" fmla="*/ 139309 w 547088"/>
                <a:gd name="connsiteY8" fmla="*/ 148466 h 705702"/>
                <a:gd name="connsiteX9" fmla="*/ 57886 w 547088"/>
                <a:gd name="connsiteY9" fmla="*/ 276325 h 705702"/>
                <a:gd name="connsiteX10" fmla="*/ 0 w 547088"/>
                <a:gd name="connsiteY10" fmla="*/ 376195 h 705702"/>
                <a:gd name="connsiteX11" fmla="*/ 0 w 547088"/>
                <a:gd name="connsiteY11" fmla="*/ 660538 h 705702"/>
                <a:gd name="connsiteX12" fmla="*/ 45164 w 547088"/>
                <a:gd name="connsiteY12" fmla="*/ 705703 h 705702"/>
                <a:gd name="connsiteX13" fmla="*/ 416019 w 547088"/>
                <a:gd name="connsiteY13" fmla="*/ 705703 h 705702"/>
                <a:gd name="connsiteX14" fmla="*/ 421744 w 547088"/>
                <a:gd name="connsiteY14" fmla="*/ 705066 h 705702"/>
                <a:gd name="connsiteX15" fmla="*/ 494898 w 547088"/>
                <a:gd name="connsiteY15" fmla="*/ 624280 h 705702"/>
                <a:gd name="connsiteX16" fmla="*/ 491717 w 547088"/>
                <a:gd name="connsiteY16" fmla="*/ 602016 h 705702"/>
                <a:gd name="connsiteX17" fmla="*/ 538153 w 547088"/>
                <a:gd name="connsiteY17" fmla="*/ 528863 h 705702"/>
                <a:gd name="connsiteX18" fmla="*/ 526067 w 547088"/>
                <a:gd name="connsiteY18" fmla="*/ 486243 h 705702"/>
                <a:gd name="connsiteX19" fmla="*/ 547059 w 547088"/>
                <a:gd name="connsiteY19" fmla="*/ 432173 h 705702"/>
                <a:gd name="connsiteX20" fmla="*/ 524159 w 547088"/>
                <a:gd name="connsiteY20" fmla="*/ 378103 h 705702"/>
                <a:gd name="connsiteX21" fmla="*/ 495534 w 547088"/>
                <a:gd name="connsiteY21" fmla="*/ 472248 h 705702"/>
                <a:gd name="connsiteX22" fmla="*/ 489173 w 547088"/>
                <a:gd name="connsiteY22" fmla="*/ 483698 h 705702"/>
                <a:gd name="connsiteX23" fmla="*/ 493625 w 547088"/>
                <a:gd name="connsiteY23" fmla="*/ 496421 h 705702"/>
                <a:gd name="connsiteX24" fmla="*/ 506984 w 547088"/>
                <a:gd name="connsiteY24" fmla="*/ 530135 h 705702"/>
                <a:gd name="connsiteX25" fmla="*/ 468181 w 547088"/>
                <a:gd name="connsiteY25" fmla="*/ 577843 h 705702"/>
                <a:gd name="connsiteX26" fmla="*/ 456731 w 547088"/>
                <a:gd name="connsiteY26" fmla="*/ 586749 h 705702"/>
                <a:gd name="connsiteX27" fmla="*/ 457367 w 547088"/>
                <a:gd name="connsiteY27" fmla="*/ 601380 h 705702"/>
                <a:gd name="connsiteX28" fmla="*/ 463728 w 547088"/>
                <a:gd name="connsiteY28" fmla="*/ 624916 h 705702"/>
                <a:gd name="connsiteX29" fmla="*/ 418564 w 547088"/>
                <a:gd name="connsiteY29" fmla="*/ 673897 h 705702"/>
                <a:gd name="connsiteX30" fmla="*/ 416655 w 547088"/>
                <a:gd name="connsiteY30" fmla="*/ 673897 h 705702"/>
                <a:gd name="connsiteX31" fmla="*/ 45800 w 547088"/>
                <a:gd name="connsiteY31" fmla="*/ 673897 h 705702"/>
                <a:gd name="connsiteX32" fmla="*/ 32442 w 547088"/>
                <a:gd name="connsiteY32" fmla="*/ 660538 h 705702"/>
                <a:gd name="connsiteX33" fmla="*/ 32442 w 547088"/>
                <a:gd name="connsiteY33" fmla="*/ 376195 h 705702"/>
                <a:gd name="connsiteX34" fmla="*/ 83331 w 547088"/>
                <a:gd name="connsiteY34" fmla="*/ 296681 h 705702"/>
                <a:gd name="connsiteX35" fmla="*/ 170479 w 547088"/>
                <a:gd name="connsiteY35" fmla="*/ 158644 h 705702"/>
                <a:gd name="connsiteX36" fmla="*/ 164754 w 547088"/>
                <a:gd name="connsiteY36" fmla="*/ 34601 h 705702"/>
                <a:gd name="connsiteX37" fmla="*/ 202285 w 547088"/>
                <a:gd name="connsiteY37" fmla="*/ 32057 h 705702"/>
                <a:gd name="connsiteX38" fmla="*/ 269713 w 547088"/>
                <a:gd name="connsiteY38" fmla="*/ 142741 h 705702"/>
                <a:gd name="connsiteX39" fmla="*/ 258899 w 547088"/>
                <a:gd name="connsiteY39" fmla="*/ 259150 h 705702"/>
                <a:gd name="connsiteX40" fmla="*/ 261443 w 547088"/>
                <a:gd name="connsiteY40" fmla="*/ 273144 h 705702"/>
                <a:gd name="connsiteX41" fmla="*/ 274166 w 547088"/>
                <a:gd name="connsiteY41" fmla="*/ 279505 h 705702"/>
                <a:gd name="connsiteX42" fmla="*/ 474542 w 547088"/>
                <a:gd name="connsiteY42" fmla="*/ 279505 h 705702"/>
                <a:gd name="connsiteX43" fmla="*/ 510800 w 547088"/>
                <a:gd name="connsiteY43" fmla="*/ 322125 h 705702"/>
                <a:gd name="connsiteX44" fmla="*/ 489809 w 547088"/>
                <a:gd name="connsiteY44" fmla="*/ 364745 h 705702"/>
                <a:gd name="connsiteX45" fmla="*/ 473906 w 547088"/>
                <a:gd name="connsiteY45" fmla="*/ 380648 h 705702"/>
                <a:gd name="connsiteX46" fmla="*/ 489809 w 547088"/>
                <a:gd name="connsiteY46" fmla="*/ 396551 h 705702"/>
                <a:gd name="connsiteX47" fmla="*/ 515253 w 547088"/>
                <a:gd name="connsiteY47" fmla="*/ 432809 h 705702"/>
                <a:gd name="connsiteX48" fmla="*/ 495534 w 547088"/>
                <a:gd name="connsiteY48" fmla="*/ 472248 h 70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47088" h="705702">
                  <a:moveTo>
                    <a:pt x="524159" y="378103"/>
                  </a:moveTo>
                  <a:cubicBezTo>
                    <a:pt x="534973" y="365381"/>
                    <a:pt x="542606" y="346934"/>
                    <a:pt x="542606" y="322125"/>
                  </a:cubicBezTo>
                  <a:cubicBezTo>
                    <a:pt x="542606" y="281414"/>
                    <a:pt x="511437" y="247064"/>
                    <a:pt x="474542" y="247064"/>
                  </a:cubicBezTo>
                  <a:lnTo>
                    <a:pt x="294521" y="247064"/>
                  </a:lnTo>
                  <a:cubicBezTo>
                    <a:pt x="299610" y="222255"/>
                    <a:pt x="305335" y="183452"/>
                    <a:pt x="300882" y="139560"/>
                  </a:cubicBezTo>
                  <a:cubicBezTo>
                    <a:pt x="293885" y="58137"/>
                    <a:pt x="254446" y="2159"/>
                    <a:pt x="202921" y="251"/>
                  </a:cubicBezTo>
                  <a:cubicBezTo>
                    <a:pt x="159029" y="-1657"/>
                    <a:pt x="140581" y="7884"/>
                    <a:pt x="137401" y="9793"/>
                  </a:cubicBezTo>
                  <a:cubicBezTo>
                    <a:pt x="131676" y="13609"/>
                    <a:pt x="128495" y="19970"/>
                    <a:pt x="129768" y="26968"/>
                  </a:cubicBezTo>
                  <a:cubicBezTo>
                    <a:pt x="136765" y="62590"/>
                    <a:pt x="146306" y="127474"/>
                    <a:pt x="139309" y="148466"/>
                  </a:cubicBezTo>
                  <a:cubicBezTo>
                    <a:pt x="124679" y="193630"/>
                    <a:pt x="89056" y="237522"/>
                    <a:pt x="57886" y="276325"/>
                  </a:cubicBezTo>
                  <a:cubicBezTo>
                    <a:pt x="25445" y="316400"/>
                    <a:pt x="0" y="347570"/>
                    <a:pt x="0" y="376195"/>
                  </a:cubicBezTo>
                  <a:lnTo>
                    <a:pt x="0" y="660538"/>
                  </a:lnTo>
                  <a:cubicBezTo>
                    <a:pt x="0" y="685347"/>
                    <a:pt x="20356" y="705703"/>
                    <a:pt x="45164" y="705703"/>
                  </a:cubicBezTo>
                  <a:lnTo>
                    <a:pt x="416019" y="705703"/>
                  </a:lnTo>
                  <a:cubicBezTo>
                    <a:pt x="417928" y="705703"/>
                    <a:pt x="420472" y="705703"/>
                    <a:pt x="421744" y="705066"/>
                  </a:cubicBezTo>
                  <a:cubicBezTo>
                    <a:pt x="463728" y="701250"/>
                    <a:pt x="494898" y="666264"/>
                    <a:pt x="494898" y="624280"/>
                  </a:cubicBezTo>
                  <a:cubicBezTo>
                    <a:pt x="494898" y="616647"/>
                    <a:pt x="493625" y="609649"/>
                    <a:pt x="491717" y="602016"/>
                  </a:cubicBezTo>
                  <a:cubicBezTo>
                    <a:pt x="519706" y="588658"/>
                    <a:pt x="538153" y="560668"/>
                    <a:pt x="538153" y="528863"/>
                  </a:cubicBezTo>
                  <a:cubicBezTo>
                    <a:pt x="538153" y="513596"/>
                    <a:pt x="533701" y="498965"/>
                    <a:pt x="526067" y="486243"/>
                  </a:cubicBezTo>
                  <a:cubicBezTo>
                    <a:pt x="539426" y="471612"/>
                    <a:pt x="547059" y="451893"/>
                    <a:pt x="547059" y="432173"/>
                  </a:cubicBezTo>
                  <a:cubicBezTo>
                    <a:pt x="547695" y="408637"/>
                    <a:pt x="538153" y="390189"/>
                    <a:pt x="524159" y="378103"/>
                  </a:cubicBezTo>
                  <a:close/>
                  <a:moveTo>
                    <a:pt x="495534" y="472248"/>
                  </a:moveTo>
                  <a:cubicBezTo>
                    <a:pt x="491717" y="474793"/>
                    <a:pt x="489809" y="479246"/>
                    <a:pt x="489173" y="483698"/>
                  </a:cubicBezTo>
                  <a:cubicBezTo>
                    <a:pt x="488536" y="488151"/>
                    <a:pt x="490445" y="492604"/>
                    <a:pt x="493625" y="496421"/>
                  </a:cubicBezTo>
                  <a:cubicBezTo>
                    <a:pt x="502531" y="505326"/>
                    <a:pt x="506984" y="517413"/>
                    <a:pt x="506984" y="530135"/>
                  </a:cubicBezTo>
                  <a:cubicBezTo>
                    <a:pt x="506984" y="553035"/>
                    <a:pt x="490445" y="573391"/>
                    <a:pt x="468181" y="577843"/>
                  </a:cubicBezTo>
                  <a:cubicBezTo>
                    <a:pt x="463092" y="579116"/>
                    <a:pt x="459275" y="582296"/>
                    <a:pt x="456731" y="586749"/>
                  </a:cubicBezTo>
                  <a:cubicBezTo>
                    <a:pt x="454822" y="591202"/>
                    <a:pt x="454822" y="596927"/>
                    <a:pt x="457367" y="601380"/>
                  </a:cubicBezTo>
                  <a:cubicBezTo>
                    <a:pt x="461183" y="609013"/>
                    <a:pt x="463728" y="617283"/>
                    <a:pt x="463728" y="624916"/>
                  </a:cubicBezTo>
                  <a:cubicBezTo>
                    <a:pt x="463728" y="650361"/>
                    <a:pt x="444645" y="671352"/>
                    <a:pt x="418564" y="673897"/>
                  </a:cubicBezTo>
                  <a:cubicBezTo>
                    <a:pt x="417928" y="673897"/>
                    <a:pt x="417292" y="673897"/>
                    <a:pt x="416655" y="673897"/>
                  </a:cubicBezTo>
                  <a:lnTo>
                    <a:pt x="45800" y="673897"/>
                  </a:lnTo>
                  <a:cubicBezTo>
                    <a:pt x="38803" y="673897"/>
                    <a:pt x="32442" y="668172"/>
                    <a:pt x="32442" y="660538"/>
                  </a:cubicBezTo>
                  <a:lnTo>
                    <a:pt x="32442" y="376195"/>
                  </a:lnTo>
                  <a:cubicBezTo>
                    <a:pt x="32442" y="359020"/>
                    <a:pt x="58523" y="327214"/>
                    <a:pt x="83331" y="296681"/>
                  </a:cubicBezTo>
                  <a:cubicBezTo>
                    <a:pt x="116409" y="255969"/>
                    <a:pt x="153940" y="209533"/>
                    <a:pt x="170479" y="158644"/>
                  </a:cubicBezTo>
                  <a:cubicBezTo>
                    <a:pt x="180021" y="129382"/>
                    <a:pt x="169843" y="64499"/>
                    <a:pt x="164754" y="34601"/>
                  </a:cubicBezTo>
                  <a:cubicBezTo>
                    <a:pt x="172387" y="33329"/>
                    <a:pt x="184473" y="31421"/>
                    <a:pt x="202285" y="32057"/>
                  </a:cubicBezTo>
                  <a:cubicBezTo>
                    <a:pt x="235999" y="33329"/>
                    <a:pt x="263988" y="79765"/>
                    <a:pt x="269713" y="142741"/>
                  </a:cubicBezTo>
                  <a:cubicBezTo>
                    <a:pt x="274802" y="196811"/>
                    <a:pt x="263988" y="241975"/>
                    <a:pt x="258899" y="259150"/>
                  </a:cubicBezTo>
                  <a:cubicBezTo>
                    <a:pt x="257627" y="264239"/>
                    <a:pt x="258263" y="269328"/>
                    <a:pt x="261443" y="273144"/>
                  </a:cubicBezTo>
                  <a:cubicBezTo>
                    <a:pt x="264624" y="276961"/>
                    <a:pt x="269077" y="279505"/>
                    <a:pt x="274166" y="279505"/>
                  </a:cubicBezTo>
                  <a:lnTo>
                    <a:pt x="474542" y="279505"/>
                  </a:lnTo>
                  <a:cubicBezTo>
                    <a:pt x="491717" y="279505"/>
                    <a:pt x="510800" y="297953"/>
                    <a:pt x="510800" y="322125"/>
                  </a:cubicBezTo>
                  <a:cubicBezTo>
                    <a:pt x="510800" y="353931"/>
                    <a:pt x="492989" y="364109"/>
                    <a:pt x="489809" y="364745"/>
                  </a:cubicBezTo>
                  <a:cubicBezTo>
                    <a:pt x="480903" y="364745"/>
                    <a:pt x="473906" y="371742"/>
                    <a:pt x="473906" y="380648"/>
                  </a:cubicBezTo>
                  <a:cubicBezTo>
                    <a:pt x="473906" y="389553"/>
                    <a:pt x="480903" y="396551"/>
                    <a:pt x="489809" y="396551"/>
                  </a:cubicBezTo>
                  <a:cubicBezTo>
                    <a:pt x="500623" y="396551"/>
                    <a:pt x="515253" y="409273"/>
                    <a:pt x="515253" y="432809"/>
                  </a:cubicBezTo>
                  <a:cubicBezTo>
                    <a:pt x="515889" y="448712"/>
                    <a:pt x="508256" y="462707"/>
                    <a:pt x="495534" y="472248"/>
                  </a:cubicBezTo>
                  <a:close/>
                </a:path>
              </a:pathLst>
            </a:custGeom>
            <a:grpFill/>
            <a:ln w="6339" cap="flat">
              <a:noFill/>
              <a:prstDash val="solid"/>
              <a:miter/>
            </a:ln>
          </p:spPr>
          <p:txBody>
            <a:bodyPr rtlCol="0" anchor="ctr"/>
            <a:lstStyle/>
            <a:p>
              <a:endParaRPr lang="en-NL"/>
            </a:p>
          </p:txBody>
        </p:sp>
        <p:sp>
          <p:nvSpPr>
            <p:cNvPr id="24" name="Freeform 21">
              <a:extLst>
                <a:ext uri="{FF2B5EF4-FFF2-40B4-BE49-F238E27FC236}">
                  <a16:creationId xmlns:a16="http://schemas.microsoft.com/office/drawing/2014/main" id="{45C520D1-DE73-DEDC-B64C-93A67CCC9398}"/>
                </a:ext>
              </a:extLst>
            </p:cNvPr>
            <p:cNvSpPr/>
            <p:nvPr/>
          </p:nvSpPr>
          <p:spPr>
            <a:xfrm>
              <a:off x="3171460" y="3948672"/>
              <a:ext cx="30533" cy="30533"/>
            </a:xfrm>
            <a:custGeom>
              <a:avLst/>
              <a:gdLst>
                <a:gd name="connsiteX0" fmla="*/ 30533 w 30533"/>
                <a:gd name="connsiteY0" fmla="*/ 15267 h 30533"/>
                <a:gd name="connsiteX1" fmla="*/ 15267 w 30533"/>
                <a:gd name="connsiteY1" fmla="*/ 0 h 30533"/>
                <a:gd name="connsiteX2" fmla="*/ 0 w 30533"/>
                <a:gd name="connsiteY2" fmla="*/ 15267 h 30533"/>
                <a:gd name="connsiteX3" fmla="*/ 15267 w 30533"/>
                <a:gd name="connsiteY3" fmla="*/ 30534 h 30533"/>
                <a:gd name="connsiteX4" fmla="*/ 30533 w 30533"/>
                <a:gd name="connsiteY4" fmla="*/ 15267 h 3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33" h="30533">
                  <a:moveTo>
                    <a:pt x="30533" y="15267"/>
                  </a:moveTo>
                  <a:cubicBezTo>
                    <a:pt x="30533" y="6997"/>
                    <a:pt x="23536" y="0"/>
                    <a:pt x="15267" y="0"/>
                  </a:cubicBezTo>
                  <a:cubicBezTo>
                    <a:pt x="6997" y="0"/>
                    <a:pt x="0" y="6997"/>
                    <a:pt x="0" y="15267"/>
                  </a:cubicBezTo>
                  <a:cubicBezTo>
                    <a:pt x="0" y="23536"/>
                    <a:pt x="6997" y="30534"/>
                    <a:pt x="15267" y="30534"/>
                  </a:cubicBezTo>
                  <a:cubicBezTo>
                    <a:pt x="23536" y="30534"/>
                    <a:pt x="30533" y="24172"/>
                    <a:pt x="30533" y="15267"/>
                  </a:cubicBezTo>
                  <a:close/>
                </a:path>
              </a:pathLst>
            </a:custGeom>
            <a:grpFill/>
            <a:ln w="6339" cap="flat">
              <a:noFill/>
              <a:prstDash val="solid"/>
              <a:miter/>
            </a:ln>
          </p:spPr>
          <p:txBody>
            <a:bodyPr rtlCol="0" anchor="ctr"/>
            <a:lstStyle/>
            <a:p>
              <a:endParaRPr lang="en-NL"/>
            </a:p>
          </p:txBody>
        </p:sp>
      </p:grpSp>
      <p:sp>
        <p:nvSpPr>
          <p:cNvPr id="19" name="Rectangle 2">
            <a:extLst>
              <a:ext uri="{FF2B5EF4-FFF2-40B4-BE49-F238E27FC236}">
                <a16:creationId xmlns:a16="http://schemas.microsoft.com/office/drawing/2014/main" id="{7ED8D13E-38E1-2B9F-71D8-28A2B2D665F6}"/>
              </a:ext>
            </a:extLst>
          </p:cNvPr>
          <p:cNvSpPr/>
          <p:nvPr/>
        </p:nvSpPr>
        <p:spPr>
          <a:xfrm>
            <a:off x="852750" y="3839100"/>
            <a:ext cx="1570022" cy="35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A.EENS</a:t>
            </a:r>
            <a:endParaRPr lang="en-NL" sz="1600" b="1" spc="300">
              <a:solidFill>
                <a:srgbClr val="8E4DAE"/>
              </a:solidFill>
              <a:latin typeface="Courier New" panose="02070309020205020404" pitchFamily="49" charset="0"/>
              <a:cs typeface="Courier New" panose="02070309020205020404" pitchFamily="49" charset="0"/>
            </a:endParaRPr>
          </a:p>
        </p:txBody>
      </p:sp>
      <p:grpSp>
        <p:nvGrpSpPr>
          <p:cNvPr id="15" name="Graphic 11">
            <a:extLst>
              <a:ext uri="{FF2B5EF4-FFF2-40B4-BE49-F238E27FC236}">
                <a16:creationId xmlns:a16="http://schemas.microsoft.com/office/drawing/2014/main" id="{CE6A50CB-4FA7-00F6-890F-DA5F653EC9CE}"/>
              </a:ext>
            </a:extLst>
          </p:cNvPr>
          <p:cNvGrpSpPr/>
          <p:nvPr/>
        </p:nvGrpSpPr>
        <p:grpSpPr>
          <a:xfrm rot="10800000">
            <a:off x="8643181" y="3102907"/>
            <a:ext cx="1389000" cy="1387681"/>
            <a:chOff x="8585144" y="3139943"/>
            <a:chExt cx="1057223" cy="1059767"/>
          </a:xfrm>
          <a:solidFill>
            <a:schemeClr val="accent2"/>
          </a:solidFill>
        </p:grpSpPr>
        <p:sp>
          <p:nvSpPr>
            <p:cNvPr id="16" name="Freeform 15">
              <a:extLst>
                <a:ext uri="{FF2B5EF4-FFF2-40B4-BE49-F238E27FC236}">
                  <a16:creationId xmlns:a16="http://schemas.microsoft.com/office/drawing/2014/main" id="{8CB9CF24-3BE6-DF56-07D1-737657642622}"/>
                </a:ext>
              </a:extLst>
            </p:cNvPr>
            <p:cNvSpPr/>
            <p:nvPr/>
          </p:nvSpPr>
          <p:spPr>
            <a:xfrm>
              <a:off x="8585144" y="3139943"/>
              <a:ext cx="1057223" cy="1059767"/>
            </a:xfrm>
            <a:custGeom>
              <a:avLst/>
              <a:gdLst>
                <a:gd name="connsiteX0" fmla="*/ 528612 w 1057223"/>
                <a:gd name="connsiteY0" fmla="*/ 0 h 1059767"/>
                <a:gd name="connsiteX1" fmla="*/ 0 w 1057223"/>
                <a:gd name="connsiteY1" fmla="*/ 507620 h 1059767"/>
                <a:gd name="connsiteX2" fmla="*/ 4453 w 1057223"/>
                <a:gd name="connsiteY2" fmla="*/ 519706 h 1059767"/>
                <a:gd name="connsiteX3" fmla="*/ 15903 w 1057223"/>
                <a:gd name="connsiteY3" fmla="*/ 524795 h 1059767"/>
                <a:gd name="connsiteX4" fmla="*/ 223276 w 1057223"/>
                <a:gd name="connsiteY4" fmla="*/ 524795 h 1059767"/>
                <a:gd name="connsiteX5" fmla="*/ 240452 w 1057223"/>
                <a:gd name="connsiteY5" fmla="*/ 541970 h 1059767"/>
                <a:gd name="connsiteX6" fmla="*/ 240452 w 1057223"/>
                <a:gd name="connsiteY6" fmla="*/ 803413 h 1059767"/>
                <a:gd name="connsiteX7" fmla="*/ 223276 w 1057223"/>
                <a:gd name="connsiteY7" fmla="*/ 820589 h 1059767"/>
                <a:gd name="connsiteX8" fmla="*/ 116409 w 1057223"/>
                <a:gd name="connsiteY8" fmla="*/ 820589 h 1059767"/>
                <a:gd name="connsiteX9" fmla="*/ 101778 w 1057223"/>
                <a:gd name="connsiteY9" fmla="*/ 829494 h 1059767"/>
                <a:gd name="connsiteX10" fmla="*/ 103051 w 1057223"/>
                <a:gd name="connsiteY10" fmla="*/ 846033 h 1059767"/>
                <a:gd name="connsiteX11" fmla="*/ 527976 w 1057223"/>
                <a:gd name="connsiteY11" fmla="*/ 1059768 h 1059767"/>
                <a:gd name="connsiteX12" fmla="*/ 1057223 w 1057223"/>
                <a:gd name="connsiteY12" fmla="*/ 530520 h 1059767"/>
                <a:gd name="connsiteX13" fmla="*/ 528612 w 1057223"/>
                <a:gd name="connsiteY13" fmla="*/ 0 h 1059767"/>
                <a:gd name="connsiteX14" fmla="*/ 528612 w 1057223"/>
                <a:gd name="connsiteY14" fmla="*/ 1026690 h 1059767"/>
                <a:gd name="connsiteX15" fmla="*/ 149487 w 1057223"/>
                <a:gd name="connsiteY15" fmla="*/ 851758 h 1059767"/>
                <a:gd name="connsiteX16" fmla="*/ 223276 w 1057223"/>
                <a:gd name="connsiteY16" fmla="*/ 851758 h 1059767"/>
                <a:gd name="connsiteX17" fmla="*/ 272893 w 1057223"/>
                <a:gd name="connsiteY17" fmla="*/ 802777 h 1059767"/>
                <a:gd name="connsiteX18" fmla="*/ 272893 w 1057223"/>
                <a:gd name="connsiteY18" fmla="*/ 541334 h 1059767"/>
                <a:gd name="connsiteX19" fmla="*/ 223276 w 1057223"/>
                <a:gd name="connsiteY19" fmla="*/ 491717 h 1059767"/>
                <a:gd name="connsiteX20" fmla="*/ 32442 w 1057223"/>
                <a:gd name="connsiteY20" fmla="*/ 491717 h 1059767"/>
                <a:gd name="connsiteX21" fmla="*/ 528612 w 1057223"/>
                <a:gd name="connsiteY21" fmla="*/ 31806 h 1059767"/>
                <a:gd name="connsiteX22" fmla="*/ 1026054 w 1057223"/>
                <a:gd name="connsiteY22" fmla="*/ 529248 h 1059767"/>
                <a:gd name="connsiteX23" fmla="*/ 528612 w 1057223"/>
                <a:gd name="connsiteY23" fmla="*/ 1026690 h 10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7223" h="1059767">
                  <a:moveTo>
                    <a:pt x="528612" y="0"/>
                  </a:moveTo>
                  <a:cubicBezTo>
                    <a:pt x="243632" y="0"/>
                    <a:pt x="11450" y="222640"/>
                    <a:pt x="0" y="507620"/>
                  </a:cubicBezTo>
                  <a:cubicBezTo>
                    <a:pt x="0" y="512073"/>
                    <a:pt x="1272" y="516525"/>
                    <a:pt x="4453" y="519706"/>
                  </a:cubicBezTo>
                  <a:cubicBezTo>
                    <a:pt x="7633" y="522887"/>
                    <a:pt x="11450" y="524795"/>
                    <a:pt x="15903" y="524795"/>
                  </a:cubicBezTo>
                  <a:lnTo>
                    <a:pt x="223276" y="524795"/>
                  </a:lnTo>
                  <a:cubicBezTo>
                    <a:pt x="232818" y="524795"/>
                    <a:pt x="240452" y="532428"/>
                    <a:pt x="240452" y="541970"/>
                  </a:cubicBezTo>
                  <a:lnTo>
                    <a:pt x="240452" y="803413"/>
                  </a:lnTo>
                  <a:cubicBezTo>
                    <a:pt x="240452" y="812955"/>
                    <a:pt x="232818" y="820589"/>
                    <a:pt x="223276" y="820589"/>
                  </a:cubicBezTo>
                  <a:lnTo>
                    <a:pt x="116409" y="820589"/>
                  </a:lnTo>
                  <a:cubicBezTo>
                    <a:pt x="110048" y="820589"/>
                    <a:pt x="104959" y="823769"/>
                    <a:pt x="101778" y="829494"/>
                  </a:cubicBezTo>
                  <a:cubicBezTo>
                    <a:pt x="99234" y="835219"/>
                    <a:pt x="99870" y="841580"/>
                    <a:pt x="103051" y="846033"/>
                  </a:cubicBezTo>
                  <a:cubicBezTo>
                    <a:pt x="204193" y="981526"/>
                    <a:pt x="358769" y="1059768"/>
                    <a:pt x="527976" y="1059768"/>
                  </a:cubicBezTo>
                  <a:cubicBezTo>
                    <a:pt x="819952" y="1059768"/>
                    <a:pt x="1057223" y="822497"/>
                    <a:pt x="1057223" y="530520"/>
                  </a:cubicBezTo>
                  <a:cubicBezTo>
                    <a:pt x="1057223" y="238543"/>
                    <a:pt x="820589" y="0"/>
                    <a:pt x="528612" y="0"/>
                  </a:cubicBezTo>
                  <a:close/>
                  <a:moveTo>
                    <a:pt x="528612" y="1026690"/>
                  </a:moveTo>
                  <a:cubicBezTo>
                    <a:pt x="381033" y="1026690"/>
                    <a:pt x="244268" y="963078"/>
                    <a:pt x="149487" y="851758"/>
                  </a:cubicBezTo>
                  <a:lnTo>
                    <a:pt x="223276" y="851758"/>
                  </a:lnTo>
                  <a:cubicBezTo>
                    <a:pt x="250629" y="851758"/>
                    <a:pt x="272893" y="829494"/>
                    <a:pt x="272893" y="802777"/>
                  </a:cubicBezTo>
                  <a:lnTo>
                    <a:pt x="272893" y="541334"/>
                  </a:lnTo>
                  <a:cubicBezTo>
                    <a:pt x="272893" y="513981"/>
                    <a:pt x="250629" y="491717"/>
                    <a:pt x="223276" y="491717"/>
                  </a:cubicBezTo>
                  <a:lnTo>
                    <a:pt x="32442" y="491717"/>
                  </a:lnTo>
                  <a:cubicBezTo>
                    <a:pt x="51525" y="232818"/>
                    <a:pt x="266532" y="31806"/>
                    <a:pt x="528612" y="31806"/>
                  </a:cubicBezTo>
                  <a:cubicBezTo>
                    <a:pt x="802777" y="31806"/>
                    <a:pt x="1026054" y="255082"/>
                    <a:pt x="1026054" y="529248"/>
                  </a:cubicBezTo>
                  <a:cubicBezTo>
                    <a:pt x="1026054" y="803413"/>
                    <a:pt x="802777" y="1026690"/>
                    <a:pt x="528612" y="1026690"/>
                  </a:cubicBezTo>
                  <a:close/>
                </a:path>
              </a:pathLst>
            </a:custGeom>
            <a:grpFill/>
            <a:ln w="6339" cap="flat">
              <a:noFill/>
              <a:prstDash val="solid"/>
              <a:miter/>
            </a:ln>
          </p:spPr>
          <p:txBody>
            <a:bodyPr rtlCol="0" anchor="ctr"/>
            <a:lstStyle/>
            <a:p>
              <a:endParaRPr lang="en-NL"/>
            </a:p>
          </p:txBody>
        </p:sp>
        <p:sp>
          <p:nvSpPr>
            <p:cNvPr id="37" name="Freeform 16">
              <a:extLst>
                <a:ext uri="{FF2B5EF4-FFF2-40B4-BE49-F238E27FC236}">
                  <a16:creationId xmlns:a16="http://schemas.microsoft.com/office/drawing/2014/main" id="{0B3CFF48-0FB2-20CB-E6F0-15D579423F05}"/>
                </a:ext>
              </a:extLst>
            </p:cNvPr>
            <p:cNvSpPr/>
            <p:nvPr/>
          </p:nvSpPr>
          <p:spPr>
            <a:xfrm>
              <a:off x="8897477" y="3285362"/>
              <a:ext cx="547088" cy="705702"/>
            </a:xfrm>
            <a:custGeom>
              <a:avLst/>
              <a:gdLst>
                <a:gd name="connsiteX0" fmla="*/ 524159 w 547088"/>
                <a:gd name="connsiteY0" fmla="*/ 378103 h 705702"/>
                <a:gd name="connsiteX1" fmla="*/ 542606 w 547088"/>
                <a:gd name="connsiteY1" fmla="*/ 322125 h 705702"/>
                <a:gd name="connsiteX2" fmla="*/ 474542 w 547088"/>
                <a:gd name="connsiteY2" fmla="*/ 247064 h 705702"/>
                <a:gd name="connsiteX3" fmla="*/ 294521 w 547088"/>
                <a:gd name="connsiteY3" fmla="*/ 247064 h 705702"/>
                <a:gd name="connsiteX4" fmla="*/ 300882 w 547088"/>
                <a:gd name="connsiteY4" fmla="*/ 139560 h 705702"/>
                <a:gd name="connsiteX5" fmla="*/ 202921 w 547088"/>
                <a:gd name="connsiteY5" fmla="*/ 251 h 705702"/>
                <a:gd name="connsiteX6" fmla="*/ 137401 w 547088"/>
                <a:gd name="connsiteY6" fmla="*/ 9793 h 705702"/>
                <a:gd name="connsiteX7" fmla="*/ 129768 w 547088"/>
                <a:gd name="connsiteY7" fmla="*/ 26968 h 705702"/>
                <a:gd name="connsiteX8" fmla="*/ 139309 w 547088"/>
                <a:gd name="connsiteY8" fmla="*/ 148466 h 705702"/>
                <a:gd name="connsiteX9" fmla="*/ 57886 w 547088"/>
                <a:gd name="connsiteY9" fmla="*/ 276325 h 705702"/>
                <a:gd name="connsiteX10" fmla="*/ 0 w 547088"/>
                <a:gd name="connsiteY10" fmla="*/ 376195 h 705702"/>
                <a:gd name="connsiteX11" fmla="*/ 0 w 547088"/>
                <a:gd name="connsiteY11" fmla="*/ 660538 h 705702"/>
                <a:gd name="connsiteX12" fmla="*/ 45164 w 547088"/>
                <a:gd name="connsiteY12" fmla="*/ 705703 h 705702"/>
                <a:gd name="connsiteX13" fmla="*/ 416019 w 547088"/>
                <a:gd name="connsiteY13" fmla="*/ 705703 h 705702"/>
                <a:gd name="connsiteX14" fmla="*/ 421744 w 547088"/>
                <a:gd name="connsiteY14" fmla="*/ 705066 h 705702"/>
                <a:gd name="connsiteX15" fmla="*/ 494898 w 547088"/>
                <a:gd name="connsiteY15" fmla="*/ 624280 h 705702"/>
                <a:gd name="connsiteX16" fmla="*/ 491717 w 547088"/>
                <a:gd name="connsiteY16" fmla="*/ 602016 h 705702"/>
                <a:gd name="connsiteX17" fmla="*/ 538153 w 547088"/>
                <a:gd name="connsiteY17" fmla="*/ 528863 h 705702"/>
                <a:gd name="connsiteX18" fmla="*/ 526067 w 547088"/>
                <a:gd name="connsiteY18" fmla="*/ 486243 h 705702"/>
                <a:gd name="connsiteX19" fmla="*/ 547059 w 547088"/>
                <a:gd name="connsiteY19" fmla="*/ 432173 h 705702"/>
                <a:gd name="connsiteX20" fmla="*/ 524159 w 547088"/>
                <a:gd name="connsiteY20" fmla="*/ 378103 h 705702"/>
                <a:gd name="connsiteX21" fmla="*/ 495534 w 547088"/>
                <a:gd name="connsiteY21" fmla="*/ 472248 h 705702"/>
                <a:gd name="connsiteX22" fmla="*/ 489173 w 547088"/>
                <a:gd name="connsiteY22" fmla="*/ 483698 h 705702"/>
                <a:gd name="connsiteX23" fmla="*/ 493625 w 547088"/>
                <a:gd name="connsiteY23" fmla="*/ 496421 h 705702"/>
                <a:gd name="connsiteX24" fmla="*/ 506984 w 547088"/>
                <a:gd name="connsiteY24" fmla="*/ 530135 h 705702"/>
                <a:gd name="connsiteX25" fmla="*/ 468181 w 547088"/>
                <a:gd name="connsiteY25" fmla="*/ 577843 h 705702"/>
                <a:gd name="connsiteX26" fmla="*/ 456731 w 547088"/>
                <a:gd name="connsiteY26" fmla="*/ 586749 h 705702"/>
                <a:gd name="connsiteX27" fmla="*/ 457367 w 547088"/>
                <a:gd name="connsiteY27" fmla="*/ 601380 h 705702"/>
                <a:gd name="connsiteX28" fmla="*/ 463728 w 547088"/>
                <a:gd name="connsiteY28" fmla="*/ 624916 h 705702"/>
                <a:gd name="connsiteX29" fmla="*/ 418564 w 547088"/>
                <a:gd name="connsiteY29" fmla="*/ 673897 h 705702"/>
                <a:gd name="connsiteX30" fmla="*/ 416655 w 547088"/>
                <a:gd name="connsiteY30" fmla="*/ 673897 h 705702"/>
                <a:gd name="connsiteX31" fmla="*/ 45800 w 547088"/>
                <a:gd name="connsiteY31" fmla="*/ 673897 h 705702"/>
                <a:gd name="connsiteX32" fmla="*/ 32442 w 547088"/>
                <a:gd name="connsiteY32" fmla="*/ 660538 h 705702"/>
                <a:gd name="connsiteX33" fmla="*/ 32442 w 547088"/>
                <a:gd name="connsiteY33" fmla="*/ 376195 h 705702"/>
                <a:gd name="connsiteX34" fmla="*/ 83331 w 547088"/>
                <a:gd name="connsiteY34" fmla="*/ 296681 h 705702"/>
                <a:gd name="connsiteX35" fmla="*/ 170479 w 547088"/>
                <a:gd name="connsiteY35" fmla="*/ 158644 h 705702"/>
                <a:gd name="connsiteX36" fmla="*/ 164754 w 547088"/>
                <a:gd name="connsiteY36" fmla="*/ 34601 h 705702"/>
                <a:gd name="connsiteX37" fmla="*/ 202285 w 547088"/>
                <a:gd name="connsiteY37" fmla="*/ 32057 h 705702"/>
                <a:gd name="connsiteX38" fmla="*/ 269713 w 547088"/>
                <a:gd name="connsiteY38" fmla="*/ 142741 h 705702"/>
                <a:gd name="connsiteX39" fmla="*/ 258899 w 547088"/>
                <a:gd name="connsiteY39" fmla="*/ 259150 h 705702"/>
                <a:gd name="connsiteX40" fmla="*/ 261443 w 547088"/>
                <a:gd name="connsiteY40" fmla="*/ 273144 h 705702"/>
                <a:gd name="connsiteX41" fmla="*/ 274166 w 547088"/>
                <a:gd name="connsiteY41" fmla="*/ 279505 h 705702"/>
                <a:gd name="connsiteX42" fmla="*/ 474542 w 547088"/>
                <a:gd name="connsiteY42" fmla="*/ 279505 h 705702"/>
                <a:gd name="connsiteX43" fmla="*/ 510800 w 547088"/>
                <a:gd name="connsiteY43" fmla="*/ 322125 h 705702"/>
                <a:gd name="connsiteX44" fmla="*/ 489809 w 547088"/>
                <a:gd name="connsiteY44" fmla="*/ 364745 h 705702"/>
                <a:gd name="connsiteX45" fmla="*/ 473906 w 547088"/>
                <a:gd name="connsiteY45" fmla="*/ 380648 h 705702"/>
                <a:gd name="connsiteX46" fmla="*/ 489809 w 547088"/>
                <a:gd name="connsiteY46" fmla="*/ 396551 h 705702"/>
                <a:gd name="connsiteX47" fmla="*/ 515253 w 547088"/>
                <a:gd name="connsiteY47" fmla="*/ 432809 h 705702"/>
                <a:gd name="connsiteX48" fmla="*/ 495534 w 547088"/>
                <a:gd name="connsiteY48" fmla="*/ 472248 h 70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47088" h="705702">
                  <a:moveTo>
                    <a:pt x="524159" y="378103"/>
                  </a:moveTo>
                  <a:cubicBezTo>
                    <a:pt x="534973" y="365381"/>
                    <a:pt x="542606" y="346934"/>
                    <a:pt x="542606" y="322125"/>
                  </a:cubicBezTo>
                  <a:cubicBezTo>
                    <a:pt x="542606" y="281414"/>
                    <a:pt x="511437" y="247064"/>
                    <a:pt x="474542" y="247064"/>
                  </a:cubicBezTo>
                  <a:lnTo>
                    <a:pt x="294521" y="247064"/>
                  </a:lnTo>
                  <a:cubicBezTo>
                    <a:pt x="299610" y="222255"/>
                    <a:pt x="305335" y="183452"/>
                    <a:pt x="300882" y="139560"/>
                  </a:cubicBezTo>
                  <a:cubicBezTo>
                    <a:pt x="293885" y="58137"/>
                    <a:pt x="254446" y="2159"/>
                    <a:pt x="202921" y="251"/>
                  </a:cubicBezTo>
                  <a:cubicBezTo>
                    <a:pt x="159029" y="-1657"/>
                    <a:pt x="140581" y="7884"/>
                    <a:pt x="137401" y="9793"/>
                  </a:cubicBezTo>
                  <a:cubicBezTo>
                    <a:pt x="131676" y="13609"/>
                    <a:pt x="128495" y="19970"/>
                    <a:pt x="129768" y="26968"/>
                  </a:cubicBezTo>
                  <a:cubicBezTo>
                    <a:pt x="136765" y="62590"/>
                    <a:pt x="146306" y="127474"/>
                    <a:pt x="139309" y="148466"/>
                  </a:cubicBezTo>
                  <a:cubicBezTo>
                    <a:pt x="124679" y="193630"/>
                    <a:pt x="89056" y="237522"/>
                    <a:pt x="57886" y="276325"/>
                  </a:cubicBezTo>
                  <a:cubicBezTo>
                    <a:pt x="25445" y="316400"/>
                    <a:pt x="0" y="347570"/>
                    <a:pt x="0" y="376195"/>
                  </a:cubicBezTo>
                  <a:lnTo>
                    <a:pt x="0" y="660538"/>
                  </a:lnTo>
                  <a:cubicBezTo>
                    <a:pt x="0" y="685347"/>
                    <a:pt x="20356" y="705703"/>
                    <a:pt x="45164" y="705703"/>
                  </a:cubicBezTo>
                  <a:lnTo>
                    <a:pt x="416019" y="705703"/>
                  </a:lnTo>
                  <a:cubicBezTo>
                    <a:pt x="417928" y="705703"/>
                    <a:pt x="420472" y="705703"/>
                    <a:pt x="421744" y="705066"/>
                  </a:cubicBezTo>
                  <a:cubicBezTo>
                    <a:pt x="463728" y="701250"/>
                    <a:pt x="494898" y="666264"/>
                    <a:pt x="494898" y="624280"/>
                  </a:cubicBezTo>
                  <a:cubicBezTo>
                    <a:pt x="494898" y="616647"/>
                    <a:pt x="493625" y="609649"/>
                    <a:pt x="491717" y="602016"/>
                  </a:cubicBezTo>
                  <a:cubicBezTo>
                    <a:pt x="519706" y="588658"/>
                    <a:pt x="538153" y="560668"/>
                    <a:pt x="538153" y="528863"/>
                  </a:cubicBezTo>
                  <a:cubicBezTo>
                    <a:pt x="538153" y="513596"/>
                    <a:pt x="533701" y="498965"/>
                    <a:pt x="526067" y="486243"/>
                  </a:cubicBezTo>
                  <a:cubicBezTo>
                    <a:pt x="539426" y="471612"/>
                    <a:pt x="547059" y="451893"/>
                    <a:pt x="547059" y="432173"/>
                  </a:cubicBezTo>
                  <a:cubicBezTo>
                    <a:pt x="547695" y="408637"/>
                    <a:pt x="538153" y="390189"/>
                    <a:pt x="524159" y="378103"/>
                  </a:cubicBezTo>
                  <a:close/>
                  <a:moveTo>
                    <a:pt x="495534" y="472248"/>
                  </a:moveTo>
                  <a:cubicBezTo>
                    <a:pt x="491717" y="474793"/>
                    <a:pt x="489809" y="479246"/>
                    <a:pt x="489173" y="483698"/>
                  </a:cubicBezTo>
                  <a:cubicBezTo>
                    <a:pt x="488536" y="488151"/>
                    <a:pt x="490445" y="492604"/>
                    <a:pt x="493625" y="496421"/>
                  </a:cubicBezTo>
                  <a:cubicBezTo>
                    <a:pt x="502531" y="505326"/>
                    <a:pt x="506984" y="517413"/>
                    <a:pt x="506984" y="530135"/>
                  </a:cubicBezTo>
                  <a:cubicBezTo>
                    <a:pt x="506984" y="553035"/>
                    <a:pt x="490445" y="573391"/>
                    <a:pt x="468181" y="577843"/>
                  </a:cubicBezTo>
                  <a:cubicBezTo>
                    <a:pt x="463092" y="579116"/>
                    <a:pt x="459275" y="582296"/>
                    <a:pt x="456731" y="586749"/>
                  </a:cubicBezTo>
                  <a:cubicBezTo>
                    <a:pt x="454822" y="591202"/>
                    <a:pt x="454822" y="596927"/>
                    <a:pt x="457367" y="601380"/>
                  </a:cubicBezTo>
                  <a:cubicBezTo>
                    <a:pt x="461183" y="609013"/>
                    <a:pt x="463728" y="617283"/>
                    <a:pt x="463728" y="624916"/>
                  </a:cubicBezTo>
                  <a:cubicBezTo>
                    <a:pt x="463728" y="650361"/>
                    <a:pt x="444645" y="671352"/>
                    <a:pt x="418564" y="673897"/>
                  </a:cubicBezTo>
                  <a:cubicBezTo>
                    <a:pt x="417928" y="673897"/>
                    <a:pt x="417292" y="673897"/>
                    <a:pt x="416655" y="673897"/>
                  </a:cubicBezTo>
                  <a:lnTo>
                    <a:pt x="45800" y="673897"/>
                  </a:lnTo>
                  <a:cubicBezTo>
                    <a:pt x="38803" y="673897"/>
                    <a:pt x="32442" y="668172"/>
                    <a:pt x="32442" y="660538"/>
                  </a:cubicBezTo>
                  <a:lnTo>
                    <a:pt x="32442" y="376195"/>
                  </a:lnTo>
                  <a:cubicBezTo>
                    <a:pt x="32442" y="359020"/>
                    <a:pt x="58523" y="327214"/>
                    <a:pt x="83331" y="296681"/>
                  </a:cubicBezTo>
                  <a:cubicBezTo>
                    <a:pt x="116409" y="255969"/>
                    <a:pt x="153940" y="209533"/>
                    <a:pt x="170479" y="158644"/>
                  </a:cubicBezTo>
                  <a:cubicBezTo>
                    <a:pt x="180021" y="129382"/>
                    <a:pt x="169843" y="64499"/>
                    <a:pt x="164754" y="34601"/>
                  </a:cubicBezTo>
                  <a:cubicBezTo>
                    <a:pt x="172387" y="33329"/>
                    <a:pt x="184473" y="31421"/>
                    <a:pt x="202285" y="32057"/>
                  </a:cubicBezTo>
                  <a:cubicBezTo>
                    <a:pt x="235999" y="33329"/>
                    <a:pt x="263988" y="79765"/>
                    <a:pt x="269713" y="142741"/>
                  </a:cubicBezTo>
                  <a:cubicBezTo>
                    <a:pt x="274802" y="196811"/>
                    <a:pt x="263988" y="241975"/>
                    <a:pt x="258899" y="259150"/>
                  </a:cubicBezTo>
                  <a:cubicBezTo>
                    <a:pt x="257627" y="264239"/>
                    <a:pt x="258263" y="269328"/>
                    <a:pt x="261443" y="273144"/>
                  </a:cubicBezTo>
                  <a:cubicBezTo>
                    <a:pt x="264624" y="276961"/>
                    <a:pt x="269077" y="279505"/>
                    <a:pt x="274166" y="279505"/>
                  </a:cubicBezTo>
                  <a:lnTo>
                    <a:pt x="474542" y="279505"/>
                  </a:lnTo>
                  <a:cubicBezTo>
                    <a:pt x="491717" y="279505"/>
                    <a:pt x="510800" y="297953"/>
                    <a:pt x="510800" y="322125"/>
                  </a:cubicBezTo>
                  <a:cubicBezTo>
                    <a:pt x="510800" y="353931"/>
                    <a:pt x="492989" y="364109"/>
                    <a:pt x="489809" y="364745"/>
                  </a:cubicBezTo>
                  <a:cubicBezTo>
                    <a:pt x="480903" y="364745"/>
                    <a:pt x="473906" y="371742"/>
                    <a:pt x="473906" y="380648"/>
                  </a:cubicBezTo>
                  <a:cubicBezTo>
                    <a:pt x="473906" y="389553"/>
                    <a:pt x="480903" y="396551"/>
                    <a:pt x="489809" y="396551"/>
                  </a:cubicBezTo>
                  <a:cubicBezTo>
                    <a:pt x="500623" y="396551"/>
                    <a:pt x="515253" y="409273"/>
                    <a:pt x="515253" y="432809"/>
                  </a:cubicBezTo>
                  <a:cubicBezTo>
                    <a:pt x="515889" y="448712"/>
                    <a:pt x="508256" y="462707"/>
                    <a:pt x="495534" y="472248"/>
                  </a:cubicBezTo>
                  <a:close/>
                </a:path>
              </a:pathLst>
            </a:custGeom>
            <a:grpFill/>
            <a:ln w="6339" cap="flat">
              <a:noFill/>
              <a:prstDash val="solid"/>
              <a:miter/>
            </a:ln>
          </p:spPr>
          <p:txBody>
            <a:bodyPr rtlCol="0" anchor="ctr"/>
            <a:lstStyle/>
            <a:p>
              <a:endParaRPr lang="en-NL"/>
            </a:p>
          </p:txBody>
        </p:sp>
        <p:sp>
          <p:nvSpPr>
            <p:cNvPr id="38" name="Freeform 17">
              <a:extLst>
                <a:ext uri="{FF2B5EF4-FFF2-40B4-BE49-F238E27FC236}">
                  <a16:creationId xmlns:a16="http://schemas.microsoft.com/office/drawing/2014/main" id="{0ED12EE7-AF93-0221-E9DF-823BD0FCF74D}"/>
                </a:ext>
              </a:extLst>
            </p:cNvPr>
            <p:cNvSpPr/>
            <p:nvPr/>
          </p:nvSpPr>
          <p:spPr>
            <a:xfrm>
              <a:off x="8751170" y="3890559"/>
              <a:ext cx="30533" cy="30533"/>
            </a:xfrm>
            <a:custGeom>
              <a:avLst/>
              <a:gdLst>
                <a:gd name="connsiteX0" fmla="*/ 30533 w 30533"/>
                <a:gd name="connsiteY0" fmla="*/ 15267 h 30533"/>
                <a:gd name="connsiteX1" fmla="*/ 15267 w 30533"/>
                <a:gd name="connsiteY1" fmla="*/ 0 h 30533"/>
                <a:gd name="connsiteX2" fmla="*/ 0 w 30533"/>
                <a:gd name="connsiteY2" fmla="*/ 15267 h 30533"/>
                <a:gd name="connsiteX3" fmla="*/ 15267 w 30533"/>
                <a:gd name="connsiteY3" fmla="*/ 30534 h 30533"/>
                <a:gd name="connsiteX4" fmla="*/ 30533 w 30533"/>
                <a:gd name="connsiteY4" fmla="*/ 15267 h 3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33" h="30533">
                  <a:moveTo>
                    <a:pt x="30533" y="15267"/>
                  </a:moveTo>
                  <a:cubicBezTo>
                    <a:pt x="30533" y="6997"/>
                    <a:pt x="23536" y="0"/>
                    <a:pt x="15267" y="0"/>
                  </a:cubicBezTo>
                  <a:cubicBezTo>
                    <a:pt x="6997" y="0"/>
                    <a:pt x="0" y="6997"/>
                    <a:pt x="0" y="15267"/>
                  </a:cubicBezTo>
                  <a:cubicBezTo>
                    <a:pt x="0" y="23536"/>
                    <a:pt x="6997" y="30534"/>
                    <a:pt x="15267" y="30534"/>
                  </a:cubicBezTo>
                  <a:cubicBezTo>
                    <a:pt x="23536" y="30534"/>
                    <a:pt x="30533" y="24172"/>
                    <a:pt x="30533" y="15267"/>
                  </a:cubicBezTo>
                  <a:close/>
                </a:path>
              </a:pathLst>
            </a:custGeom>
            <a:grpFill/>
            <a:ln w="6339" cap="flat">
              <a:noFill/>
              <a:prstDash val="solid"/>
              <a:miter/>
            </a:ln>
          </p:spPr>
          <p:txBody>
            <a:bodyPr rtlCol="0" anchor="ctr"/>
            <a:lstStyle/>
            <a:p>
              <a:endParaRPr lang="en-NL"/>
            </a:p>
          </p:txBody>
        </p:sp>
      </p:grpSp>
      <p:sp>
        <p:nvSpPr>
          <p:cNvPr id="39" name="Rectangle 2">
            <a:extLst>
              <a:ext uri="{FF2B5EF4-FFF2-40B4-BE49-F238E27FC236}">
                <a16:creationId xmlns:a16="http://schemas.microsoft.com/office/drawing/2014/main" id="{41160AAE-B84E-EC77-76F4-465DEA2ABA8D}"/>
              </a:ext>
            </a:extLst>
          </p:cNvPr>
          <p:cNvSpPr/>
          <p:nvPr/>
        </p:nvSpPr>
        <p:spPr>
          <a:xfrm>
            <a:off x="9739228" y="3433610"/>
            <a:ext cx="1570022" cy="35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B.ONEENS</a:t>
            </a:r>
            <a:endParaRPr lang="en-NL" sz="1600" b="1" spc="300">
              <a:solidFill>
                <a:srgbClr val="8E4DAE"/>
              </a:solidFill>
              <a:latin typeface="Courier New" panose="02070309020205020404" pitchFamily="49" charset="0"/>
              <a:cs typeface="Courier New" panose="02070309020205020404" pitchFamily="49" charset="0"/>
            </a:endParaRPr>
          </a:p>
        </p:txBody>
      </p:sp>
      <p:sp>
        <p:nvSpPr>
          <p:cNvPr id="41" name="Rectangle 2">
            <a:extLst>
              <a:ext uri="{FF2B5EF4-FFF2-40B4-BE49-F238E27FC236}">
                <a16:creationId xmlns:a16="http://schemas.microsoft.com/office/drawing/2014/main" id="{C47F91A5-7346-A911-0A98-B38D0170B605}"/>
              </a:ext>
            </a:extLst>
          </p:cNvPr>
          <p:cNvSpPr/>
          <p:nvPr/>
        </p:nvSpPr>
        <p:spPr>
          <a:xfrm>
            <a:off x="3007478" y="1513817"/>
            <a:ext cx="6177044" cy="13376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STELLING 1/4</a:t>
            </a:r>
          </a:p>
          <a:p>
            <a:pPr algn="ctr">
              <a:lnSpc>
                <a:spcPct val="150000"/>
              </a:lnSpc>
            </a:pPr>
            <a:r>
              <a:rPr lang="nl-NL" sz="1600" b="1" dirty="0">
                <a:solidFill>
                  <a:srgbClr val="8E4DAE"/>
                </a:solidFill>
                <a:latin typeface="Courier New" panose="02070309020205020404" pitchFamily="49" charset="0"/>
                <a:cs typeface="Courier New" panose="02070309020205020404" pitchFamily="49" charset="0"/>
              </a:rPr>
              <a:t>De minimumleeftijd om te gokken moet van 18 naar 24 jaar. </a:t>
            </a:r>
            <a:endParaRPr lang="en-NL" sz="1600" b="1">
              <a:solidFill>
                <a:srgbClr val="8E4DAE"/>
              </a:solidFill>
              <a:latin typeface="Courier New" panose="02070309020205020404" pitchFamily="49" charset="0"/>
              <a:cs typeface="Courier New" panose="02070309020205020404" pitchFamily="49" charset="0"/>
            </a:endParaRPr>
          </a:p>
        </p:txBody>
      </p:sp>
      <p:grpSp>
        <p:nvGrpSpPr>
          <p:cNvPr id="4" name="TItel solo rechts">
            <a:extLst>
              <a:ext uri="{FF2B5EF4-FFF2-40B4-BE49-F238E27FC236}">
                <a16:creationId xmlns:a16="http://schemas.microsoft.com/office/drawing/2014/main" id="{BBB00DB1-1234-7E8A-0011-9D9CF26DD85F}"/>
              </a:ext>
            </a:extLst>
          </p:cNvPr>
          <p:cNvGrpSpPr/>
          <p:nvPr/>
        </p:nvGrpSpPr>
        <p:grpSpPr>
          <a:xfrm>
            <a:off x="5814782" y="387340"/>
            <a:ext cx="6013882" cy="563900"/>
            <a:chOff x="5814050" y="179688"/>
            <a:chExt cx="6013882" cy="563900"/>
          </a:xfrm>
        </p:grpSpPr>
        <p:sp>
          <p:nvSpPr>
            <p:cNvPr id="18" name="Rectangle 14">
              <a:extLst>
                <a:ext uri="{FF2B5EF4-FFF2-40B4-BE49-F238E27FC236}">
                  <a16:creationId xmlns:a16="http://schemas.microsoft.com/office/drawing/2014/main" id="{CBED9D8A-5EFC-496E-72E8-DF07AC16DC48}"/>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Debat in de klas</a:t>
              </a:r>
            </a:p>
          </p:txBody>
        </p:sp>
        <p:sp>
          <p:nvSpPr>
            <p:cNvPr id="20" name="Ovaal 7">
              <a:extLst>
                <a:ext uri="{FF2B5EF4-FFF2-40B4-BE49-F238E27FC236}">
                  <a16:creationId xmlns:a16="http://schemas.microsoft.com/office/drawing/2014/main" id="{ACE002AF-49A7-EF91-754A-587F5D031DDD}"/>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sp>
        <p:nvSpPr>
          <p:cNvPr id="25" name="Ovaal 7">
            <a:extLst>
              <a:ext uri="{FF2B5EF4-FFF2-40B4-BE49-F238E27FC236}">
                <a16:creationId xmlns:a16="http://schemas.microsoft.com/office/drawing/2014/main" id="{2C92593A-3A37-A8D5-0CDE-116870CF8279}"/>
              </a:ext>
            </a:extLst>
          </p:cNvPr>
          <p:cNvSpPr/>
          <p:nvPr/>
        </p:nvSpPr>
        <p:spPr>
          <a:xfrm flipH="1">
            <a:off x="5822409" y="389803"/>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8" name="Graphic 27" descr="Bliksemschicht met effen opvulling">
            <a:extLst>
              <a:ext uri="{FF2B5EF4-FFF2-40B4-BE49-F238E27FC236}">
                <a16:creationId xmlns:a16="http://schemas.microsoft.com/office/drawing/2014/main" id="{9BAEDB15-0210-E153-B856-03BD1FAF328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79964" y="466532"/>
            <a:ext cx="464830" cy="464830"/>
          </a:xfrm>
          <a:prstGeom prst="rect">
            <a:avLst/>
          </a:prstGeom>
        </p:spPr>
      </p:pic>
    </p:spTree>
    <p:extLst>
      <p:ext uri="{BB962C8B-B14F-4D97-AF65-F5344CB8AC3E}">
        <p14:creationId xmlns:p14="http://schemas.microsoft.com/office/powerpoint/2010/main" val="392479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250" tmFilter="0, 0; .2, .5; .8, .5; 1, 0"/>
                                        <p:tgtEl>
                                          <p:spTgt spid="17"/>
                                        </p:tgtEl>
                                      </p:cBhvr>
                                    </p:animEffect>
                                    <p:animScale>
                                      <p:cBhvr>
                                        <p:cTn id="7" dur="125" autoRev="1" fill="hold"/>
                                        <p:tgtEl>
                                          <p:spTgt spid="17"/>
                                        </p:tgtEl>
                                      </p:cBhvr>
                                      <p:by x="105000" y="105000"/>
                                    </p:animScale>
                                  </p:childTnLst>
                                </p:cTn>
                              </p:par>
                            </p:childTnLst>
                          </p:cTn>
                        </p:par>
                        <p:par>
                          <p:cTn id="8" fill="hold">
                            <p:stCondLst>
                              <p:cond delay="250"/>
                            </p:stCondLst>
                            <p:childTnLst>
                              <p:par>
                                <p:cTn id="9" presetID="26" presetClass="emph" presetSubtype="0" fill="hold" nodeType="afterEffect">
                                  <p:stCondLst>
                                    <p:cond delay="0"/>
                                  </p:stCondLst>
                                  <p:childTnLst>
                                    <p:animEffect transition="out" filter="fade">
                                      <p:cBhvr>
                                        <p:cTn id="10" dur="250" tmFilter="0, 0; .2, .5; .8, .5; 1, 0"/>
                                        <p:tgtEl>
                                          <p:spTgt spid="21"/>
                                        </p:tgtEl>
                                      </p:cBhvr>
                                    </p:animEffect>
                                    <p:animScale>
                                      <p:cBhvr>
                                        <p:cTn id="11" dur="125" autoRev="1" fill="hold"/>
                                        <p:tgtEl>
                                          <p:spTgt spid="21"/>
                                        </p:tgtEl>
                                      </p:cBhvr>
                                      <p:by x="105000" y="105000"/>
                                    </p:animScale>
                                  </p:childTnLst>
                                </p:cTn>
                              </p:par>
                            </p:childTnLst>
                          </p:cTn>
                        </p:par>
                        <p:par>
                          <p:cTn id="12" fill="hold">
                            <p:stCondLst>
                              <p:cond delay="500"/>
                            </p:stCondLst>
                            <p:childTnLst>
                              <p:par>
                                <p:cTn id="13" presetID="26" presetClass="emph" presetSubtype="0" fill="hold" grpId="0" nodeType="afterEffect">
                                  <p:stCondLst>
                                    <p:cond delay="0"/>
                                  </p:stCondLst>
                                  <p:childTnLst>
                                    <p:animEffect transition="out" filter="fade">
                                      <p:cBhvr>
                                        <p:cTn id="14" dur="250" tmFilter="0, 0; .2, .5; .8, .5; 1, 0"/>
                                        <p:tgtEl>
                                          <p:spTgt spid="8"/>
                                        </p:tgtEl>
                                      </p:cBhvr>
                                    </p:animEffect>
                                    <p:animScale>
                                      <p:cBhvr>
                                        <p:cTn id="15" dur="125" autoRev="1" fill="hold"/>
                                        <p:tgtEl>
                                          <p:spTgt spid="8"/>
                                        </p:tgtEl>
                                      </p:cBhvr>
                                      <p:by x="105000" y="105000"/>
                                    </p:animScale>
                                  </p:childTnLst>
                                </p:cTn>
                              </p:par>
                            </p:childTnLst>
                          </p:cTn>
                        </p:par>
                        <p:par>
                          <p:cTn id="16" fill="hold">
                            <p:stCondLst>
                              <p:cond delay="750"/>
                            </p:stCondLst>
                            <p:childTnLst>
                              <p:par>
                                <p:cTn id="17" presetID="26" presetClass="emph" presetSubtype="0" fill="hold" nodeType="afterEffect">
                                  <p:stCondLst>
                                    <p:cond delay="0"/>
                                  </p:stCondLst>
                                  <p:childTnLst>
                                    <p:animEffect transition="out" filter="fade">
                                      <p:cBhvr>
                                        <p:cTn id="18" dur="250" tmFilter="0, 0; .2, .5; .8, .5; 1, 0"/>
                                        <p:tgtEl>
                                          <p:spTgt spid="15"/>
                                        </p:tgtEl>
                                      </p:cBhvr>
                                    </p:animEffect>
                                    <p:animScale>
                                      <p:cBhvr>
                                        <p:cTn id="19" dur="125"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6" presetClass="emph" presetSubtype="0" autoRev="1" fill="hold" nodeType="withEffect">
                                  <p:stCondLst>
                                    <p:cond delay="0"/>
                                  </p:stCondLst>
                                  <p:childTnLst>
                                    <p:animScale>
                                      <p:cBhvr>
                                        <p:cTn id="24" dur="100" fill="hold"/>
                                        <p:tgtEl>
                                          <p:spTgt spid="12"/>
                                        </p:tgtEl>
                                      </p:cBhvr>
                                      <p:by x="75000" y="75000"/>
                                    </p:animScale>
                                  </p:childTnLst>
                                </p:cTn>
                              </p:par>
                            </p:childTnLst>
                          </p:cTn>
                        </p:par>
                        <p:par>
                          <p:cTn id="25" fill="hold">
                            <p:stCondLst>
                              <p:cond delay="200"/>
                            </p:stCondLst>
                            <p:childTnLst>
                              <p:par>
                                <p:cTn id="26" presetID="8" presetClass="emph" presetSubtype="0" fill="hold" nodeType="afterEffect">
                                  <p:stCondLst>
                                    <p:cond delay="0"/>
                                  </p:stCondLst>
                                  <p:childTnLst>
                                    <p:animRot by="21600000">
                                      <p:cBhvr>
                                        <p:cTn id="27" dur="160000" fill="hold"/>
                                        <p:tgtEl>
                                          <p:spTgt spid="9"/>
                                        </p:tgtEl>
                                        <p:attrNameLst>
                                          <p:attrName>r</p:attrName>
                                        </p:attrNameLst>
                                      </p:cBhvr>
                                    </p:animRot>
                                  </p:childTnLst>
                                </p:cTn>
                              </p:par>
                            </p:childTnLst>
                          </p:cTn>
                        </p:par>
                      </p:childTnLst>
                    </p:cTn>
                  </p:par>
                </p:childTnLst>
              </p:cTn>
              <p:nextCondLst>
                <p:cond evt="onClick" delay="0">
                  <p:tgtEl>
                    <p:spTgt spid="12"/>
                  </p:tgtEl>
                </p:cond>
              </p:nextCondLst>
            </p:seq>
          </p:childTnLst>
        </p:cTn>
      </p:par>
    </p:tnLst>
    <p:bldLst>
      <p:bldP spid="1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lok">
            <a:extLst>
              <a:ext uri="{FF2B5EF4-FFF2-40B4-BE49-F238E27FC236}">
                <a16:creationId xmlns:a16="http://schemas.microsoft.com/office/drawing/2014/main" id="{74D1D2D8-6419-1C4F-5D58-AAD291432313}"/>
              </a:ext>
            </a:extLst>
          </p:cNvPr>
          <p:cNvGrpSpPr/>
          <p:nvPr/>
        </p:nvGrpSpPr>
        <p:grpSpPr>
          <a:xfrm>
            <a:off x="4171594" y="3105781"/>
            <a:ext cx="3936827" cy="3629041"/>
            <a:chOff x="7293655" y="366956"/>
            <a:chExt cx="3936827" cy="3629041"/>
          </a:xfrm>
          <a:solidFill>
            <a:schemeClr val="accent2"/>
          </a:solidFill>
        </p:grpSpPr>
        <p:sp>
          <p:nvSpPr>
            <p:cNvPr id="3" name="Oval 26">
              <a:extLst>
                <a:ext uri="{FF2B5EF4-FFF2-40B4-BE49-F238E27FC236}">
                  <a16:creationId xmlns:a16="http://schemas.microsoft.com/office/drawing/2014/main" id="{743208DE-F364-B20D-4F15-2F662980CC1C}"/>
                </a:ext>
              </a:extLst>
            </p:cNvPr>
            <p:cNvSpPr/>
            <p:nvPr/>
          </p:nvSpPr>
          <p:spPr>
            <a:xfrm>
              <a:off x="7476107" y="445275"/>
              <a:ext cx="3549600" cy="3550722"/>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5" name="TextBox 28">
              <a:extLst>
                <a:ext uri="{FF2B5EF4-FFF2-40B4-BE49-F238E27FC236}">
                  <a16:creationId xmlns:a16="http://schemas.microsoft.com/office/drawing/2014/main" id="{A253140D-6F81-2F1B-3F5B-AC74174018BE}"/>
                </a:ext>
              </a:extLst>
            </p:cNvPr>
            <p:cNvSpPr txBox="1"/>
            <p:nvPr/>
          </p:nvSpPr>
          <p:spPr>
            <a:xfrm>
              <a:off x="8838792" y="366956"/>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nl-NL" dirty="0">
                  <a:solidFill>
                    <a:schemeClr val="bg1"/>
                  </a:solidFill>
                </a:rPr>
                <a:t>3</a:t>
              </a:r>
              <a:r>
                <a:rPr lang="en-NL" dirty="0">
                  <a:solidFill>
                    <a:schemeClr val="bg1"/>
                  </a:solidFill>
                </a:rPr>
                <a:t> min.</a:t>
              </a:r>
            </a:p>
          </p:txBody>
        </p:sp>
        <p:sp>
          <p:nvSpPr>
            <p:cNvPr id="6" name="TextBox 30">
              <a:extLst>
                <a:ext uri="{FF2B5EF4-FFF2-40B4-BE49-F238E27FC236}">
                  <a16:creationId xmlns:a16="http://schemas.microsoft.com/office/drawing/2014/main" id="{358F6FCA-A56C-FA70-4EDB-29C053A9C380}"/>
                </a:ext>
              </a:extLst>
            </p:cNvPr>
            <p:cNvSpPr txBox="1"/>
            <p:nvPr/>
          </p:nvSpPr>
          <p:spPr>
            <a:xfrm>
              <a:off x="10459117" y="2608910"/>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en-NL" dirty="0">
                  <a:solidFill>
                    <a:schemeClr val="bg1"/>
                  </a:solidFill>
                </a:rPr>
                <a:t>1 min.</a:t>
              </a:r>
            </a:p>
          </p:txBody>
        </p:sp>
        <p:sp>
          <p:nvSpPr>
            <p:cNvPr id="7" name="TextBox 31">
              <a:extLst>
                <a:ext uri="{FF2B5EF4-FFF2-40B4-BE49-F238E27FC236}">
                  <a16:creationId xmlns:a16="http://schemas.microsoft.com/office/drawing/2014/main" id="{2CEEF603-B8A5-6696-79A1-7BD2EA93FFE4}"/>
                </a:ext>
              </a:extLst>
            </p:cNvPr>
            <p:cNvSpPr txBox="1"/>
            <p:nvPr/>
          </p:nvSpPr>
          <p:spPr>
            <a:xfrm>
              <a:off x="7293655" y="2653317"/>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en-NL" dirty="0">
                  <a:solidFill>
                    <a:schemeClr val="bg1"/>
                  </a:solidFill>
                </a:rPr>
                <a:t>2 min.</a:t>
              </a:r>
            </a:p>
          </p:txBody>
        </p:sp>
      </p:grpSp>
      <p:sp>
        <p:nvSpPr>
          <p:cNvPr id="17" name="Ovaal 16">
            <a:extLst>
              <a:ext uri="{FF2B5EF4-FFF2-40B4-BE49-F238E27FC236}">
                <a16:creationId xmlns:a16="http://schemas.microsoft.com/office/drawing/2014/main" id="{96E46C73-2C99-B4B8-ECA5-158E3022B615}"/>
              </a:ext>
            </a:extLst>
          </p:cNvPr>
          <p:cNvSpPr/>
          <p:nvPr/>
        </p:nvSpPr>
        <p:spPr>
          <a:xfrm>
            <a:off x="1892369" y="2867062"/>
            <a:ext cx="1879652" cy="1903811"/>
          </a:xfrm>
          <a:prstGeom prst="ellipse">
            <a:avLst/>
          </a:prstGeom>
          <a:solidFill>
            <a:schemeClr val="accent4"/>
          </a:solidFill>
          <a:ln w="603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spc="300" dirty="0">
                <a:solidFill>
                  <a:schemeClr val="tx2"/>
                </a:solidFill>
                <a:highlight>
                  <a:srgbClr val="FFFF00"/>
                </a:highlight>
                <a:latin typeface="Calibri" panose="020F0502020204030204" pitchFamily="34" charset="0"/>
                <a:cs typeface="Calibri" panose="020F0502020204030204" pitchFamily="34" charset="0"/>
              </a:rPr>
              <a:t> </a:t>
            </a:r>
          </a:p>
        </p:txBody>
      </p:sp>
      <p:sp>
        <p:nvSpPr>
          <p:cNvPr id="26" name="TextBox 2">
            <a:extLst>
              <a:ext uri="{FF2B5EF4-FFF2-40B4-BE49-F238E27FC236}">
                <a16:creationId xmlns:a16="http://schemas.microsoft.com/office/drawing/2014/main" id="{72F9836A-6375-D5F4-04B3-4B56CCD67247}"/>
              </a:ext>
            </a:extLst>
          </p:cNvPr>
          <p:cNvSpPr txBox="1"/>
          <p:nvPr/>
        </p:nvSpPr>
        <p:spPr>
          <a:xfrm>
            <a:off x="1355480" y="486730"/>
            <a:ext cx="3497874"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Laat je stem horen</a:t>
            </a:r>
            <a:endParaRPr lang="en-NL" spc="300" dirty="0">
              <a:solidFill>
                <a:schemeClr val="accent1"/>
              </a:solidFill>
              <a:latin typeface="+mj-lt"/>
              <a:cs typeface="Calibri" panose="020F0502020204030204" pitchFamily="34" charset="0"/>
            </a:endParaRPr>
          </a:p>
        </p:txBody>
      </p:sp>
      <p:grpSp>
        <p:nvGrpSpPr>
          <p:cNvPr id="9" name="Wijzer">
            <a:extLst>
              <a:ext uri="{FF2B5EF4-FFF2-40B4-BE49-F238E27FC236}">
                <a16:creationId xmlns:a16="http://schemas.microsoft.com/office/drawing/2014/main" id="{31DCC097-F06C-D01D-7093-864E082767BE}"/>
              </a:ext>
            </a:extLst>
          </p:cNvPr>
          <p:cNvGrpSpPr/>
          <p:nvPr/>
        </p:nvGrpSpPr>
        <p:grpSpPr>
          <a:xfrm>
            <a:off x="5982482" y="3566029"/>
            <a:ext cx="292728" cy="2765768"/>
            <a:chOff x="10932813" y="252309"/>
            <a:chExt cx="292728" cy="2765768"/>
          </a:xfrm>
        </p:grpSpPr>
        <p:sp>
          <p:nvSpPr>
            <p:cNvPr id="10" name="Rounded Rectangle 34">
              <a:extLst>
                <a:ext uri="{FF2B5EF4-FFF2-40B4-BE49-F238E27FC236}">
                  <a16:creationId xmlns:a16="http://schemas.microsoft.com/office/drawing/2014/main" id="{DCF69CA7-EC22-F5C2-00A8-92C8D537502B}"/>
                </a:ext>
              </a:extLst>
            </p:cNvPr>
            <p:cNvSpPr/>
            <p:nvPr/>
          </p:nvSpPr>
          <p:spPr>
            <a:xfrm>
              <a:off x="11034944" y="252309"/>
              <a:ext cx="88467" cy="1367284"/>
            </a:xfrm>
            <a:prstGeom prst="roundRect">
              <a:avLst>
                <a:gd name="adj" fmla="val 50000"/>
              </a:avLst>
            </a:prstGeom>
            <a:solidFill>
              <a:schemeClr val="accent2"/>
            </a:solidFill>
            <a:ln>
              <a:solidFill>
                <a:schemeClr val="accent3"/>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11" name="Rectangle 35">
              <a:extLst>
                <a:ext uri="{FF2B5EF4-FFF2-40B4-BE49-F238E27FC236}">
                  <a16:creationId xmlns:a16="http://schemas.microsoft.com/office/drawing/2014/main" id="{0C5C1E1B-FA3A-4EA3-4DBC-A6FBFDB49C9F}"/>
                </a:ext>
              </a:extLst>
            </p:cNvPr>
            <p:cNvSpPr/>
            <p:nvPr/>
          </p:nvSpPr>
          <p:spPr>
            <a:xfrm>
              <a:off x="10932813" y="1650793"/>
              <a:ext cx="292728" cy="1367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2" name="Play buton">
            <a:extLst>
              <a:ext uri="{FF2B5EF4-FFF2-40B4-BE49-F238E27FC236}">
                <a16:creationId xmlns:a16="http://schemas.microsoft.com/office/drawing/2014/main" id="{07E4ABCE-B3D6-AC48-89AF-7D4831CC0BE8}"/>
              </a:ext>
            </a:extLst>
          </p:cNvPr>
          <p:cNvGrpSpPr/>
          <p:nvPr/>
        </p:nvGrpSpPr>
        <p:grpSpPr>
          <a:xfrm>
            <a:off x="5858390" y="4683925"/>
            <a:ext cx="540912" cy="529976"/>
            <a:chOff x="8980451" y="1955648"/>
            <a:chExt cx="540912" cy="529976"/>
          </a:xfrm>
        </p:grpSpPr>
        <p:sp>
          <p:nvSpPr>
            <p:cNvPr id="13" name="Oval 37">
              <a:extLst>
                <a:ext uri="{FF2B5EF4-FFF2-40B4-BE49-F238E27FC236}">
                  <a16:creationId xmlns:a16="http://schemas.microsoft.com/office/drawing/2014/main" id="{9138FCDA-1AB3-E00F-B66F-77ABA6F5991A}"/>
                </a:ext>
              </a:extLst>
            </p:cNvPr>
            <p:cNvSpPr/>
            <p:nvPr/>
          </p:nvSpPr>
          <p:spPr>
            <a:xfrm>
              <a:off x="8980451" y="1955648"/>
              <a:ext cx="540912" cy="529976"/>
            </a:xfrm>
            <a:prstGeom prst="ellipse">
              <a:avLst/>
            </a:prstGeom>
            <a:solidFill>
              <a:schemeClr val="accent2"/>
            </a:solidFill>
            <a:ln>
              <a:solidFill>
                <a:schemeClr val="accent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Triangle 2">
              <a:extLst>
                <a:ext uri="{FF2B5EF4-FFF2-40B4-BE49-F238E27FC236}">
                  <a16:creationId xmlns:a16="http://schemas.microsoft.com/office/drawing/2014/main" id="{AA1D90FE-B25A-C550-A416-D618DCA1C8AA}"/>
                </a:ext>
              </a:extLst>
            </p:cNvPr>
            <p:cNvSpPr/>
            <p:nvPr/>
          </p:nvSpPr>
          <p:spPr>
            <a:xfrm rot="5400000">
              <a:off x="9145239" y="2138362"/>
              <a:ext cx="238837" cy="164549"/>
            </a:xfrm>
            <a:prstGeom prst="triangle">
              <a:avLst/>
            </a:prstGeom>
            <a:solidFill>
              <a:schemeClr val="accent4"/>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8" name="Ovaal 7">
            <a:extLst>
              <a:ext uri="{FF2B5EF4-FFF2-40B4-BE49-F238E27FC236}">
                <a16:creationId xmlns:a16="http://schemas.microsoft.com/office/drawing/2014/main" id="{043A53AD-8A2E-C49B-5CD6-07CBBA13CE07}"/>
              </a:ext>
            </a:extLst>
          </p:cNvPr>
          <p:cNvSpPr/>
          <p:nvPr/>
        </p:nvSpPr>
        <p:spPr>
          <a:xfrm>
            <a:off x="8402034" y="2872598"/>
            <a:ext cx="1871294" cy="1817918"/>
          </a:xfrm>
          <a:prstGeom prst="ellipse">
            <a:avLst/>
          </a:prstGeom>
          <a:solidFill>
            <a:schemeClr val="accent4"/>
          </a:solidFill>
          <a:ln w="603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spc="300" dirty="0">
                <a:solidFill>
                  <a:schemeClr val="tx2"/>
                </a:solidFill>
                <a:highlight>
                  <a:srgbClr val="FFFF00"/>
                </a:highlight>
                <a:latin typeface="Calibri" panose="020F0502020204030204" pitchFamily="34" charset="0"/>
                <a:cs typeface="Calibri" panose="020F0502020204030204" pitchFamily="34" charset="0"/>
              </a:rPr>
              <a:t> </a:t>
            </a:r>
          </a:p>
        </p:txBody>
      </p:sp>
      <p:grpSp>
        <p:nvGrpSpPr>
          <p:cNvPr id="21" name="Graphic 10">
            <a:extLst>
              <a:ext uri="{FF2B5EF4-FFF2-40B4-BE49-F238E27FC236}">
                <a16:creationId xmlns:a16="http://schemas.microsoft.com/office/drawing/2014/main" id="{17797BCD-B4CE-1BFA-14B4-7F2BEF35C79B}"/>
              </a:ext>
            </a:extLst>
          </p:cNvPr>
          <p:cNvGrpSpPr/>
          <p:nvPr/>
        </p:nvGrpSpPr>
        <p:grpSpPr>
          <a:xfrm>
            <a:off x="2125165" y="3130228"/>
            <a:ext cx="1389000" cy="1392342"/>
            <a:chOff x="3005434" y="3198056"/>
            <a:chExt cx="1057223" cy="1059767"/>
          </a:xfrm>
          <a:solidFill>
            <a:schemeClr val="accent2"/>
          </a:solidFill>
        </p:grpSpPr>
        <p:sp>
          <p:nvSpPr>
            <p:cNvPr id="22" name="Freeform 19">
              <a:extLst>
                <a:ext uri="{FF2B5EF4-FFF2-40B4-BE49-F238E27FC236}">
                  <a16:creationId xmlns:a16="http://schemas.microsoft.com/office/drawing/2014/main" id="{28D071BC-F6B3-8619-E644-BB2495D5471C}"/>
                </a:ext>
              </a:extLst>
            </p:cNvPr>
            <p:cNvSpPr/>
            <p:nvPr/>
          </p:nvSpPr>
          <p:spPr>
            <a:xfrm>
              <a:off x="3005434" y="3198056"/>
              <a:ext cx="1057223" cy="1059767"/>
            </a:xfrm>
            <a:custGeom>
              <a:avLst/>
              <a:gdLst>
                <a:gd name="connsiteX0" fmla="*/ 528612 w 1057223"/>
                <a:gd name="connsiteY0" fmla="*/ 0 h 1059767"/>
                <a:gd name="connsiteX1" fmla="*/ 0 w 1057223"/>
                <a:gd name="connsiteY1" fmla="*/ 507620 h 1059767"/>
                <a:gd name="connsiteX2" fmla="*/ 4453 w 1057223"/>
                <a:gd name="connsiteY2" fmla="*/ 519706 h 1059767"/>
                <a:gd name="connsiteX3" fmla="*/ 15903 w 1057223"/>
                <a:gd name="connsiteY3" fmla="*/ 524795 h 1059767"/>
                <a:gd name="connsiteX4" fmla="*/ 223276 w 1057223"/>
                <a:gd name="connsiteY4" fmla="*/ 524795 h 1059767"/>
                <a:gd name="connsiteX5" fmla="*/ 240452 w 1057223"/>
                <a:gd name="connsiteY5" fmla="*/ 541970 h 1059767"/>
                <a:gd name="connsiteX6" fmla="*/ 240452 w 1057223"/>
                <a:gd name="connsiteY6" fmla="*/ 803413 h 1059767"/>
                <a:gd name="connsiteX7" fmla="*/ 223276 w 1057223"/>
                <a:gd name="connsiteY7" fmla="*/ 820589 h 1059767"/>
                <a:gd name="connsiteX8" fmla="*/ 116409 w 1057223"/>
                <a:gd name="connsiteY8" fmla="*/ 820589 h 1059767"/>
                <a:gd name="connsiteX9" fmla="*/ 101778 w 1057223"/>
                <a:gd name="connsiteY9" fmla="*/ 829494 h 1059767"/>
                <a:gd name="connsiteX10" fmla="*/ 103051 w 1057223"/>
                <a:gd name="connsiteY10" fmla="*/ 846033 h 1059767"/>
                <a:gd name="connsiteX11" fmla="*/ 527976 w 1057223"/>
                <a:gd name="connsiteY11" fmla="*/ 1059768 h 1059767"/>
                <a:gd name="connsiteX12" fmla="*/ 1057223 w 1057223"/>
                <a:gd name="connsiteY12" fmla="*/ 530520 h 1059767"/>
                <a:gd name="connsiteX13" fmla="*/ 528612 w 1057223"/>
                <a:gd name="connsiteY13" fmla="*/ 0 h 1059767"/>
                <a:gd name="connsiteX14" fmla="*/ 528612 w 1057223"/>
                <a:gd name="connsiteY14" fmla="*/ 1026690 h 1059767"/>
                <a:gd name="connsiteX15" fmla="*/ 149487 w 1057223"/>
                <a:gd name="connsiteY15" fmla="*/ 851758 h 1059767"/>
                <a:gd name="connsiteX16" fmla="*/ 223276 w 1057223"/>
                <a:gd name="connsiteY16" fmla="*/ 851758 h 1059767"/>
                <a:gd name="connsiteX17" fmla="*/ 272893 w 1057223"/>
                <a:gd name="connsiteY17" fmla="*/ 802777 h 1059767"/>
                <a:gd name="connsiteX18" fmla="*/ 272893 w 1057223"/>
                <a:gd name="connsiteY18" fmla="*/ 541334 h 1059767"/>
                <a:gd name="connsiteX19" fmla="*/ 223276 w 1057223"/>
                <a:gd name="connsiteY19" fmla="*/ 491717 h 1059767"/>
                <a:gd name="connsiteX20" fmla="*/ 32442 w 1057223"/>
                <a:gd name="connsiteY20" fmla="*/ 491717 h 1059767"/>
                <a:gd name="connsiteX21" fmla="*/ 528612 w 1057223"/>
                <a:gd name="connsiteY21" fmla="*/ 31806 h 1059767"/>
                <a:gd name="connsiteX22" fmla="*/ 1026054 w 1057223"/>
                <a:gd name="connsiteY22" fmla="*/ 529248 h 1059767"/>
                <a:gd name="connsiteX23" fmla="*/ 528612 w 1057223"/>
                <a:gd name="connsiteY23" fmla="*/ 1026690 h 10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7223" h="1059767">
                  <a:moveTo>
                    <a:pt x="528612" y="0"/>
                  </a:moveTo>
                  <a:cubicBezTo>
                    <a:pt x="243632" y="0"/>
                    <a:pt x="11450" y="222640"/>
                    <a:pt x="0" y="507620"/>
                  </a:cubicBezTo>
                  <a:cubicBezTo>
                    <a:pt x="0" y="512073"/>
                    <a:pt x="1272" y="516525"/>
                    <a:pt x="4453" y="519706"/>
                  </a:cubicBezTo>
                  <a:cubicBezTo>
                    <a:pt x="7633" y="522887"/>
                    <a:pt x="11450" y="524795"/>
                    <a:pt x="15903" y="524795"/>
                  </a:cubicBezTo>
                  <a:lnTo>
                    <a:pt x="223276" y="524795"/>
                  </a:lnTo>
                  <a:cubicBezTo>
                    <a:pt x="232818" y="524795"/>
                    <a:pt x="240452" y="532428"/>
                    <a:pt x="240452" y="541970"/>
                  </a:cubicBezTo>
                  <a:lnTo>
                    <a:pt x="240452" y="803413"/>
                  </a:lnTo>
                  <a:cubicBezTo>
                    <a:pt x="240452" y="812955"/>
                    <a:pt x="232818" y="820589"/>
                    <a:pt x="223276" y="820589"/>
                  </a:cubicBezTo>
                  <a:lnTo>
                    <a:pt x="116409" y="820589"/>
                  </a:lnTo>
                  <a:cubicBezTo>
                    <a:pt x="110048" y="820589"/>
                    <a:pt x="104959" y="823769"/>
                    <a:pt x="101778" y="829494"/>
                  </a:cubicBezTo>
                  <a:cubicBezTo>
                    <a:pt x="99234" y="835219"/>
                    <a:pt x="99870" y="841580"/>
                    <a:pt x="103051" y="846033"/>
                  </a:cubicBezTo>
                  <a:cubicBezTo>
                    <a:pt x="204193" y="981526"/>
                    <a:pt x="358769" y="1059768"/>
                    <a:pt x="527976" y="1059768"/>
                  </a:cubicBezTo>
                  <a:cubicBezTo>
                    <a:pt x="819952" y="1059768"/>
                    <a:pt x="1057223" y="822497"/>
                    <a:pt x="1057223" y="530520"/>
                  </a:cubicBezTo>
                  <a:cubicBezTo>
                    <a:pt x="1057223" y="238543"/>
                    <a:pt x="820589" y="0"/>
                    <a:pt x="528612" y="0"/>
                  </a:cubicBezTo>
                  <a:close/>
                  <a:moveTo>
                    <a:pt x="528612" y="1026690"/>
                  </a:moveTo>
                  <a:cubicBezTo>
                    <a:pt x="381033" y="1026690"/>
                    <a:pt x="244268" y="963078"/>
                    <a:pt x="149487" y="851758"/>
                  </a:cubicBezTo>
                  <a:lnTo>
                    <a:pt x="223276" y="851758"/>
                  </a:lnTo>
                  <a:cubicBezTo>
                    <a:pt x="250629" y="851758"/>
                    <a:pt x="272893" y="829494"/>
                    <a:pt x="272893" y="802777"/>
                  </a:cubicBezTo>
                  <a:lnTo>
                    <a:pt x="272893" y="541334"/>
                  </a:lnTo>
                  <a:cubicBezTo>
                    <a:pt x="272893" y="513981"/>
                    <a:pt x="250629" y="491717"/>
                    <a:pt x="223276" y="491717"/>
                  </a:cubicBezTo>
                  <a:lnTo>
                    <a:pt x="32442" y="491717"/>
                  </a:lnTo>
                  <a:cubicBezTo>
                    <a:pt x="51525" y="232818"/>
                    <a:pt x="266532" y="31806"/>
                    <a:pt x="528612" y="31806"/>
                  </a:cubicBezTo>
                  <a:cubicBezTo>
                    <a:pt x="802777" y="31806"/>
                    <a:pt x="1026054" y="255082"/>
                    <a:pt x="1026054" y="529248"/>
                  </a:cubicBezTo>
                  <a:cubicBezTo>
                    <a:pt x="1026054" y="803413"/>
                    <a:pt x="802777" y="1026690"/>
                    <a:pt x="528612" y="1026690"/>
                  </a:cubicBezTo>
                  <a:close/>
                </a:path>
              </a:pathLst>
            </a:custGeom>
            <a:grpFill/>
            <a:ln w="6339" cap="flat">
              <a:noFill/>
              <a:prstDash val="solid"/>
              <a:miter/>
            </a:ln>
          </p:spPr>
          <p:txBody>
            <a:bodyPr rtlCol="0" anchor="ctr"/>
            <a:lstStyle/>
            <a:p>
              <a:endParaRPr lang="en-NL"/>
            </a:p>
          </p:txBody>
        </p:sp>
        <p:sp>
          <p:nvSpPr>
            <p:cNvPr id="23" name="Freeform 20">
              <a:extLst>
                <a:ext uri="{FF2B5EF4-FFF2-40B4-BE49-F238E27FC236}">
                  <a16:creationId xmlns:a16="http://schemas.microsoft.com/office/drawing/2014/main" id="{A160AA39-4713-A02A-B49B-4FBFA9B7A10D}"/>
                </a:ext>
              </a:extLst>
            </p:cNvPr>
            <p:cNvSpPr/>
            <p:nvPr/>
          </p:nvSpPr>
          <p:spPr>
            <a:xfrm>
              <a:off x="3317767" y="3343475"/>
              <a:ext cx="547088" cy="705702"/>
            </a:xfrm>
            <a:custGeom>
              <a:avLst/>
              <a:gdLst>
                <a:gd name="connsiteX0" fmla="*/ 524159 w 547088"/>
                <a:gd name="connsiteY0" fmla="*/ 378103 h 705702"/>
                <a:gd name="connsiteX1" fmla="*/ 542606 w 547088"/>
                <a:gd name="connsiteY1" fmla="*/ 322125 h 705702"/>
                <a:gd name="connsiteX2" fmla="*/ 474542 w 547088"/>
                <a:gd name="connsiteY2" fmla="*/ 247064 h 705702"/>
                <a:gd name="connsiteX3" fmla="*/ 294521 w 547088"/>
                <a:gd name="connsiteY3" fmla="*/ 247064 h 705702"/>
                <a:gd name="connsiteX4" fmla="*/ 300882 w 547088"/>
                <a:gd name="connsiteY4" fmla="*/ 139560 h 705702"/>
                <a:gd name="connsiteX5" fmla="*/ 202921 w 547088"/>
                <a:gd name="connsiteY5" fmla="*/ 251 h 705702"/>
                <a:gd name="connsiteX6" fmla="*/ 137401 w 547088"/>
                <a:gd name="connsiteY6" fmla="*/ 9793 h 705702"/>
                <a:gd name="connsiteX7" fmla="*/ 129768 w 547088"/>
                <a:gd name="connsiteY7" fmla="*/ 26968 h 705702"/>
                <a:gd name="connsiteX8" fmla="*/ 139309 w 547088"/>
                <a:gd name="connsiteY8" fmla="*/ 148466 h 705702"/>
                <a:gd name="connsiteX9" fmla="*/ 57886 w 547088"/>
                <a:gd name="connsiteY9" fmla="*/ 276325 h 705702"/>
                <a:gd name="connsiteX10" fmla="*/ 0 w 547088"/>
                <a:gd name="connsiteY10" fmla="*/ 376195 h 705702"/>
                <a:gd name="connsiteX11" fmla="*/ 0 w 547088"/>
                <a:gd name="connsiteY11" fmla="*/ 660538 h 705702"/>
                <a:gd name="connsiteX12" fmla="*/ 45164 w 547088"/>
                <a:gd name="connsiteY12" fmla="*/ 705703 h 705702"/>
                <a:gd name="connsiteX13" fmla="*/ 416019 w 547088"/>
                <a:gd name="connsiteY13" fmla="*/ 705703 h 705702"/>
                <a:gd name="connsiteX14" fmla="*/ 421744 w 547088"/>
                <a:gd name="connsiteY14" fmla="*/ 705066 h 705702"/>
                <a:gd name="connsiteX15" fmla="*/ 494898 w 547088"/>
                <a:gd name="connsiteY15" fmla="*/ 624280 h 705702"/>
                <a:gd name="connsiteX16" fmla="*/ 491717 w 547088"/>
                <a:gd name="connsiteY16" fmla="*/ 602016 h 705702"/>
                <a:gd name="connsiteX17" fmla="*/ 538153 w 547088"/>
                <a:gd name="connsiteY17" fmla="*/ 528863 h 705702"/>
                <a:gd name="connsiteX18" fmla="*/ 526067 w 547088"/>
                <a:gd name="connsiteY18" fmla="*/ 486243 h 705702"/>
                <a:gd name="connsiteX19" fmla="*/ 547059 w 547088"/>
                <a:gd name="connsiteY19" fmla="*/ 432173 h 705702"/>
                <a:gd name="connsiteX20" fmla="*/ 524159 w 547088"/>
                <a:gd name="connsiteY20" fmla="*/ 378103 h 705702"/>
                <a:gd name="connsiteX21" fmla="*/ 495534 w 547088"/>
                <a:gd name="connsiteY21" fmla="*/ 472248 h 705702"/>
                <a:gd name="connsiteX22" fmla="*/ 489173 w 547088"/>
                <a:gd name="connsiteY22" fmla="*/ 483698 h 705702"/>
                <a:gd name="connsiteX23" fmla="*/ 493625 w 547088"/>
                <a:gd name="connsiteY23" fmla="*/ 496421 h 705702"/>
                <a:gd name="connsiteX24" fmla="*/ 506984 w 547088"/>
                <a:gd name="connsiteY24" fmla="*/ 530135 h 705702"/>
                <a:gd name="connsiteX25" fmla="*/ 468181 w 547088"/>
                <a:gd name="connsiteY25" fmla="*/ 577843 h 705702"/>
                <a:gd name="connsiteX26" fmla="*/ 456731 w 547088"/>
                <a:gd name="connsiteY26" fmla="*/ 586749 h 705702"/>
                <a:gd name="connsiteX27" fmla="*/ 457367 w 547088"/>
                <a:gd name="connsiteY27" fmla="*/ 601380 h 705702"/>
                <a:gd name="connsiteX28" fmla="*/ 463728 w 547088"/>
                <a:gd name="connsiteY28" fmla="*/ 624916 h 705702"/>
                <a:gd name="connsiteX29" fmla="*/ 418564 w 547088"/>
                <a:gd name="connsiteY29" fmla="*/ 673897 h 705702"/>
                <a:gd name="connsiteX30" fmla="*/ 416655 w 547088"/>
                <a:gd name="connsiteY30" fmla="*/ 673897 h 705702"/>
                <a:gd name="connsiteX31" fmla="*/ 45800 w 547088"/>
                <a:gd name="connsiteY31" fmla="*/ 673897 h 705702"/>
                <a:gd name="connsiteX32" fmla="*/ 32442 w 547088"/>
                <a:gd name="connsiteY32" fmla="*/ 660538 h 705702"/>
                <a:gd name="connsiteX33" fmla="*/ 32442 w 547088"/>
                <a:gd name="connsiteY33" fmla="*/ 376195 h 705702"/>
                <a:gd name="connsiteX34" fmla="*/ 83331 w 547088"/>
                <a:gd name="connsiteY34" fmla="*/ 296681 h 705702"/>
                <a:gd name="connsiteX35" fmla="*/ 170479 w 547088"/>
                <a:gd name="connsiteY35" fmla="*/ 158644 h 705702"/>
                <a:gd name="connsiteX36" fmla="*/ 164754 w 547088"/>
                <a:gd name="connsiteY36" fmla="*/ 34601 h 705702"/>
                <a:gd name="connsiteX37" fmla="*/ 202285 w 547088"/>
                <a:gd name="connsiteY37" fmla="*/ 32057 h 705702"/>
                <a:gd name="connsiteX38" fmla="*/ 269713 w 547088"/>
                <a:gd name="connsiteY38" fmla="*/ 142741 h 705702"/>
                <a:gd name="connsiteX39" fmla="*/ 258899 w 547088"/>
                <a:gd name="connsiteY39" fmla="*/ 259150 h 705702"/>
                <a:gd name="connsiteX40" fmla="*/ 261443 w 547088"/>
                <a:gd name="connsiteY40" fmla="*/ 273144 h 705702"/>
                <a:gd name="connsiteX41" fmla="*/ 274166 w 547088"/>
                <a:gd name="connsiteY41" fmla="*/ 279505 h 705702"/>
                <a:gd name="connsiteX42" fmla="*/ 474542 w 547088"/>
                <a:gd name="connsiteY42" fmla="*/ 279505 h 705702"/>
                <a:gd name="connsiteX43" fmla="*/ 510800 w 547088"/>
                <a:gd name="connsiteY43" fmla="*/ 322125 h 705702"/>
                <a:gd name="connsiteX44" fmla="*/ 489809 w 547088"/>
                <a:gd name="connsiteY44" fmla="*/ 364745 h 705702"/>
                <a:gd name="connsiteX45" fmla="*/ 473906 w 547088"/>
                <a:gd name="connsiteY45" fmla="*/ 380648 h 705702"/>
                <a:gd name="connsiteX46" fmla="*/ 489809 w 547088"/>
                <a:gd name="connsiteY46" fmla="*/ 396551 h 705702"/>
                <a:gd name="connsiteX47" fmla="*/ 515253 w 547088"/>
                <a:gd name="connsiteY47" fmla="*/ 432809 h 705702"/>
                <a:gd name="connsiteX48" fmla="*/ 495534 w 547088"/>
                <a:gd name="connsiteY48" fmla="*/ 472248 h 70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47088" h="705702">
                  <a:moveTo>
                    <a:pt x="524159" y="378103"/>
                  </a:moveTo>
                  <a:cubicBezTo>
                    <a:pt x="534973" y="365381"/>
                    <a:pt x="542606" y="346934"/>
                    <a:pt x="542606" y="322125"/>
                  </a:cubicBezTo>
                  <a:cubicBezTo>
                    <a:pt x="542606" y="281414"/>
                    <a:pt x="511437" y="247064"/>
                    <a:pt x="474542" y="247064"/>
                  </a:cubicBezTo>
                  <a:lnTo>
                    <a:pt x="294521" y="247064"/>
                  </a:lnTo>
                  <a:cubicBezTo>
                    <a:pt x="299610" y="222255"/>
                    <a:pt x="305335" y="183452"/>
                    <a:pt x="300882" y="139560"/>
                  </a:cubicBezTo>
                  <a:cubicBezTo>
                    <a:pt x="293885" y="58137"/>
                    <a:pt x="254446" y="2159"/>
                    <a:pt x="202921" y="251"/>
                  </a:cubicBezTo>
                  <a:cubicBezTo>
                    <a:pt x="159029" y="-1657"/>
                    <a:pt x="140581" y="7884"/>
                    <a:pt x="137401" y="9793"/>
                  </a:cubicBezTo>
                  <a:cubicBezTo>
                    <a:pt x="131676" y="13609"/>
                    <a:pt x="128495" y="19970"/>
                    <a:pt x="129768" y="26968"/>
                  </a:cubicBezTo>
                  <a:cubicBezTo>
                    <a:pt x="136765" y="62590"/>
                    <a:pt x="146306" y="127474"/>
                    <a:pt x="139309" y="148466"/>
                  </a:cubicBezTo>
                  <a:cubicBezTo>
                    <a:pt x="124679" y="193630"/>
                    <a:pt x="89056" y="237522"/>
                    <a:pt x="57886" y="276325"/>
                  </a:cubicBezTo>
                  <a:cubicBezTo>
                    <a:pt x="25445" y="316400"/>
                    <a:pt x="0" y="347570"/>
                    <a:pt x="0" y="376195"/>
                  </a:cubicBezTo>
                  <a:lnTo>
                    <a:pt x="0" y="660538"/>
                  </a:lnTo>
                  <a:cubicBezTo>
                    <a:pt x="0" y="685347"/>
                    <a:pt x="20356" y="705703"/>
                    <a:pt x="45164" y="705703"/>
                  </a:cubicBezTo>
                  <a:lnTo>
                    <a:pt x="416019" y="705703"/>
                  </a:lnTo>
                  <a:cubicBezTo>
                    <a:pt x="417928" y="705703"/>
                    <a:pt x="420472" y="705703"/>
                    <a:pt x="421744" y="705066"/>
                  </a:cubicBezTo>
                  <a:cubicBezTo>
                    <a:pt x="463728" y="701250"/>
                    <a:pt x="494898" y="666264"/>
                    <a:pt x="494898" y="624280"/>
                  </a:cubicBezTo>
                  <a:cubicBezTo>
                    <a:pt x="494898" y="616647"/>
                    <a:pt x="493625" y="609649"/>
                    <a:pt x="491717" y="602016"/>
                  </a:cubicBezTo>
                  <a:cubicBezTo>
                    <a:pt x="519706" y="588658"/>
                    <a:pt x="538153" y="560668"/>
                    <a:pt x="538153" y="528863"/>
                  </a:cubicBezTo>
                  <a:cubicBezTo>
                    <a:pt x="538153" y="513596"/>
                    <a:pt x="533701" y="498965"/>
                    <a:pt x="526067" y="486243"/>
                  </a:cubicBezTo>
                  <a:cubicBezTo>
                    <a:pt x="539426" y="471612"/>
                    <a:pt x="547059" y="451893"/>
                    <a:pt x="547059" y="432173"/>
                  </a:cubicBezTo>
                  <a:cubicBezTo>
                    <a:pt x="547695" y="408637"/>
                    <a:pt x="538153" y="390189"/>
                    <a:pt x="524159" y="378103"/>
                  </a:cubicBezTo>
                  <a:close/>
                  <a:moveTo>
                    <a:pt x="495534" y="472248"/>
                  </a:moveTo>
                  <a:cubicBezTo>
                    <a:pt x="491717" y="474793"/>
                    <a:pt x="489809" y="479246"/>
                    <a:pt x="489173" y="483698"/>
                  </a:cubicBezTo>
                  <a:cubicBezTo>
                    <a:pt x="488536" y="488151"/>
                    <a:pt x="490445" y="492604"/>
                    <a:pt x="493625" y="496421"/>
                  </a:cubicBezTo>
                  <a:cubicBezTo>
                    <a:pt x="502531" y="505326"/>
                    <a:pt x="506984" y="517413"/>
                    <a:pt x="506984" y="530135"/>
                  </a:cubicBezTo>
                  <a:cubicBezTo>
                    <a:pt x="506984" y="553035"/>
                    <a:pt x="490445" y="573391"/>
                    <a:pt x="468181" y="577843"/>
                  </a:cubicBezTo>
                  <a:cubicBezTo>
                    <a:pt x="463092" y="579116"/>
                    <a:pt x="459275" y="582296"/>
                    <a:pt x="456731" y="586749"/>
                  </a:cubicBezTo>
                  <a:cubicBezTo>
                    <a:pt x="454822" y="591202"/>
                    <a:pt x="454822" y="596927"/>
                    <a:pt x="457367" y="601380"/>
                  </a:cubicBezTo>
                  <a:cubicBezTo>
                    <a:pt x="461183" y="609013"/>
                    <a:pt x="463728" y="617283"/>
                    <a:pt x="463728" y="624916"/>
                  </a:cubicBezTo>
                  <a:cubicBezTo>
                    <a:pt x="463728" y="650361"/>
                    <a:pt x="444645" y="671352"/>
                    <a:pt x="418564" y="673897"/>
                  </a:cubicBezTo>
                  <a:cubicBezTo>
                    <a:pt x="417928" y="673897"/>
                    <a:pt x="417292" y="673897"/>
                    <a:pt x="416655" y="673897"/>
                  </a:cubicBezTo>
                  <a:lnTo>
                    <a:pt x="45800" y="673897"/>
                  </a:lnTo>
                  <a:cubicBezTo>
                    <a:pt x="38803" y="673897"/>
                    <a:pt x="32442" y="668172"/>
                    <a:pt x="32442" y="660538"/>
                  </a:cubicBezTo>
                  <a:lnTo>
                    <a:pt x="32442" y="376195"/>
                  </a:lnTo>
                  <a:cubicBezTo>
                    <a:pt x="32442" y="359020"/>
                    <a:pt x="58523" y="327214"/>
                    <a:pt x="83331" y="296681"/>
                  </a:cubicBezTo>
                  <a:cubicBezTo>
                    <a:pt x="116409" y="255969"/>
                    <a:pt x="153940" y="209533"/>
                    <a:pt x="170479" y="158644"/>
                  </a:cubicBezTo>
                  <a:cubicBezTo>
                    <a:pt x="180021" y="129382"/>
                    <a:pt x="169843" y="64499"/>
                    <a:pt x="164754" y="34601"/>
                  </a:cubicBezTo>
                  <a:cubicBezTo>
                    <a:pt x="172387" y="33329"/>
                    <a:pt x="184473" y="31421"/>
                    <a:pt x="202285" y="32057"/>
                  </a:cubicBezTo>
                  <a:cubicBezTo>
                    <a:pt x="235999" y="33329"/>
                    <a:pt x="263988" y="79765"/>
                    <a:pt x="269713" y="142741"/>
                  </a:cubicBezTo>
                  <a:cubicBezTo>
                    <a:pt x="274802" y="196811"/>
                    <a:pt x="263988" y="241975"/>
                    <a:pt x="258899" y="259150"/>
                  </a:cubicBezTo>
                  <a:cubicBezTo>
                    <a:pt x="257627" y="264239"/>
                    <a:pt x="258263" y="269328"/>
                    <a:pt x="261443" y="273144"/>
                  </a:cubicBezTo>
                  <a:cubicBezTo>
                    <a:pt x="264624" y="276961"/>
                    <a:pt x="269077" y="279505"/>
                    <a:pt x="274166" y="279505"/>
                  </a:cubicBezTo>
                  <a:lnTo>
                    <a:pt x="474542" y="279505"/>
                  </a:lnTo>
                  <a:cubicBezTo>
                    <a:pt x="491717" y="279505"/>
                    <a:pt x="510800" y="297953"/>
                    <a:pt x="510800" y="322125"/>
                  </a:cubicBezTo>
                  <a:cubicBezTo>
                    <a:pt x="510800" y="353931"/>
                    <a:pt x="492989" y="364109"/>
                    <a:pt x="489809" y="364745"/>
                  </a:cubicBezTo>
                  <a:cubicBezTo>
                    <a:pt x="480903" y="364745"/>
                    <a:pt x="473906" y="371742"/>
                    <a:pt x="473906" y="380648"/>
                  </a:cubicBezTo>
                  <a:cubicBezTo>
                    <a:pt x="473906" y="389553"/>
                    <a:pt x="480903" y="396551"/>
                    <a:pt x="489809" y="396551"/>
                  </a:cubicBezTo>
                  <a:cubicBezTo>
                    <a:pt x="500623" y="396551"/>
                    <a:pt x="515253" y="409273"/>
                    <a:pt x="515253" y="432809"/>
                  </a:cubicBezTo>
                  <a:cubicBezTo>
                    <a:pt x="515889" y="448712"/>
                    <a:pt x="508256" y="462707"/>
                    <a:pt x="495534" y="472248"/>
                  </a:cubicBezTo>
                  <a:close/>
                </a:path>
              </a:pathLst>
            </a:custGeom>
            <a:grpFill/>
            <a:ln w="6339" cap="flat">
              <a:noFill/>
              <a:prstDash val="solid"/>
              <a:miter/>
            </a:ln>
          </p:spPr>
          <p:txBody>
            <a:bodyPr rtlCol="0" anchor="ctr"/>
            <a:lstStyle/>
            <a:p>
              <a:endParaRPr lang="en-NL"/>
            </a:p>
          </p:txBody>
        </p:sp>
        <p:sp>
          <p:nvSpPr>
            <p:cNvPr id="24" name="Freeform 21">
              <a:extLst>
                <a:ext uri="{FF2B5EF4-FFF2-40B4-BE49-F238E27FC236}">
                  <a16:creationId xmlns:a16="http://schemas.microsoft.com/office/drawing/2014/main" id="{45C520D1-DE73-DEDC-B64C-93A67CCC9398}"/>
                </a:ext>
              </a:extLst>
            </p:cNvPr>
            <p:cNvSpPr/>
            <p:nvPr/>
          </p:nvSpPr>
          <p:spPr>
            <a:xfrm>
              <a:off x="3171460" y="3948672"/>
              <a:ext cx="30533" cy="30533"/>
            </a:xfrm>
            <a:custGeom>
              <a:avLst/>
              <a:gdLst>
                <a:gd name="connsiteX0" fmla="*/ 30533 w 30533"/>
                <a:gd name="connsiteY0" fmla="*/ 15267 h 30533"/>
                <a:gd name="connsiteX1" fmla="*/ 15267 w 30533"/>
                <a:gd name="connsiteY1" fmla="*/ 0 h 30533"/>
                <a:gd name="connsiteX2" fmla="*/ 0 w 30533"/>
                <a:gd name="connsiteY2" fmla="*/ 15267 h 30533"/>
                <a:gd name="connsiteX3" fmla="*/ 15267 w 30533"/>
                <a:gd name="connsiteY3" fmla="*/ 30534 h 30533"/>
                <a:gd name="connsiteX4" fmla="*/ 30533 w 30533"/>
                <a:gd name="connsiteY4" fmla="*/ 15267 h 3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33" h="30533">
                  <a:moveTo>
                    <a:pt x="30533" y="15267"/>
                  </a:moveTo>
                  <a:cubicBezTo>
                    <a:pt x="30533" y="6997"/>
                    <a:pt x="23536" y="0"/>
                    <a:pt x="15267" y="0"/>
                  </a:cubicBezTo>
                  <a:cubicBezTo>
                    <a:pt x="6997" y="0"/>
                    <a:pt x="0" y="6997"/>
                    <a:pt x="0" y="15267"/>
                  </a:cubicBezTo>
                  <a:cubicBezTo>
                    <a:pt x="0" y="23536"/>
                    <a:pt x="6997" y="30534"/>
                    <a:pt x="15267" y="30534"/>
                  </a:cubicBezTo>
                  <a:cubicBezTo>
                    <a:pt x="23536" y="30534"/>
                    <a:pt x="30533" y="24172"/>
                    <a:pt x="30533" y="15267"/>
                  </a:cubicBezTo>
                  <a:close/>
                </a:path>
              </a:pathLst>
            </a:custGeom>
            <a:grpFill/>
            <a:ln w="6339" cap="flat">
              <a:noFill/>
              <a:prstDash val="solid"/>
              <a:miter/>
            </a:ln>
          </p:spPr>
          <p:txBody>
            <a:bodyPr rtlCol="0" anchor="ctr"/>
            <a:lstStyle/>
            <a:p>
              <a:endParaRPr lang="en-NL"/>
            </a:p>
          </p:txBody>
        </p:sp>
      </p:grpSp>
      <p:sp>
        <p:nvSpPr>
          <p:cNvPr id="19" name="Rectangle 2">
            <a:extLst>
              <a:ext uri="{FF2B5EF4-FFF2-40B4-BE49-F238E27FC236}">
                <a16:creationId xmlns:a16="http://schemas.microsoft.com/office/drawing/2014/main" id="{7ED8D13E-38E1-2B9F-71D8-28A2B2D665F6}"/>
              </a:ext>
            </a:extLst>
          </p:cNvPr>
          <p:cNvSpPr/>
          <p:nvPr/>
        </p:nvSpPr>
        <p:spPr>
          <a:xfrm>
            <a:off x="852750" y="3839100"/>
            <a:ext cx="1570022" cy="35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B.EENS</a:t>
            </a:r>
            <a:endParaRPr lang="en-NL" sz="1600" b="1" spc="300">
              <a:solidFill>
                <a:srgbClr val="8E4DAE"/>
              </a:solidFill>
              <a:latin typeface="Courier New" panose="02070309020205020404" pitchFamily="49" charset="0"/>
              <a:cs typeface="Courier New" panose="02070309020205020404" pitchFamily="49" charset="0"/>
            </a:endParaRPr>
          </a:p>
        </p:txBody>
      </p:sp>
      <p:grpSp>
        <p:nvGrpSpPr>
          <p:cNvPr id="15" name="Graphic 11">
            <a:extLst>
              <a:ext uri="{FF2B5EF4-FFF2-40B4-BE49-F238E27FC236}">
                <a16:creationId xmlns:a16="http://schemas.microsoft.com/office/drawing/2014/main" id="{CE6A50CB-4FA7-00F6-890F-DA5F653EC9CE}"/>
              </a:ext>
            </a:extLst>
          </p:cNvPr>
          <p:cNvGrpSpPr/>
          <p:nvPr/>
        </p:nvGrpSpPr>
        <p:grpSpPr>
          <a:xfrm rot="10800000">
            <a:off x="8643181" y="3102907"/>
            <a:ext cx="1389000" cy="1387681"/>
            <a:chOff x="8585144" y="3139943"/>
            <a:chExt cx="1057223" cy="1059767"/>
          </a:xfrm>
          <a:solidFill>
            <a:schemeClr val="accent2"/>
          </a:solidFill>
        </p:grpSpPr>
        <p:sp>
          <p:nvSpPr>
            <p:cNvPr id="16" name="Freeform 15">
              <a:extLst>
                <a:ext uri="{FF2B5EF4-FFF2-40B4-BE49-F238E27FC236}">
                  <a16:creationId xmlns:a16="http://schemas.microsoft.com/office/drawing/2014/main" id="{8CB9CF24-3BE6-DF56-07D1-737657642622}"/>
                </a:ext>
              </a:extLst>
            </p:cNvPr>
            <p:cNvSpPr/>
            <p:nvPr/>
          </p:nvSpPr>
          <p:spPr>
            <a:xfrm>
              <a:off x="8585144" y="3139943"/>
              <a:ext cx="1057223" cy="1059767"/>
            </a:xfrm>
            <a:custGeom>
              <a:avLst/>
              <a:gdLst>
                <a:gd name="connsiteX0" fmla="*/ 528612 w 1057223"/>
                <a:gd name="connsiteY0" fmla="*/ 0 h 1059767"/>
                <a:gd name="connsiteX1" fmla="*/ 0 w 1057223"/>
                <a:gd name="connsiteY1" fmla="*/ 507620 h 1059767"/>
                <a:gd name="connsiteX2" fmla="*/ 4453 w 1057223"/>
                <a:gd name="connsiteY2" fmla="*/ 519706 h 1059767"/>
                <a:gd name="connsiteX3" fmla="*/ 15903 w 1057223"/>
                <a:gd name="connsiteY3" fmla="*/ 524795 h 1059767"/>
                <a:gd name="connsiteX4" fmla="*/ 223276 w 1057223"/>
                <a:gd name="connsiteY4" fmla="*/ 524795 h 1059767"/>
                <a:gd name="connsiteX5" fmla="*/ 240452 w 1057223"/>
                <a:gd name="connsiteY5" fmla="*/ 541970 h 1059767"/>
                <a:gd name="connsiteX6" fmla="*/ 240452 w 1057223"/>
                <a:gd name="connsiteY6" fmla="*/ 803413 h 1059767"/>
                <a:gd name="connsiteX7" fmla="*/ 223276 w 1057223"/>
                <a:gd name="connsiteY7" fmla="*/ 820589 h 1059767"/>
                <a:gd name="connsiteX8" fmla="*/ 116409 w 1057223"/>
                <a:gd name="connsiteY8" fmla="*/ 820589 h 1059767"/>
                <a:gd name="connsiteX9" fmla="*/ 101778 w 1057223"/>
                <a:gd name="connsiteY9" fmla="*/ 829494 h 1059767"/>
                <a:gd name="connsiteX10" fmla="*/ 103051 w 1057223"/>
                <a:gd name="connsiteY10" fmla="*/ 846033 h 1059767"/>
                <a:gd name="connsiteX11" fmla="*/ 527976 w 1057223"/>
                <a:gd name="connsiteY11" fmla="*/ 1059768 h 1059767"/>
                <a:gd name="connsiteX12" fmla="*/ 1057223 w 1057223"/>
                <a:gd name="connsiteY12" fmla="*/ 530520 h 1059767"/>
                <a:gd name="connsiteX13" fmla="*/ 528612 w 1057223"/>
                <a:gd name="connsiteY13" fmla="*/ 0 h 1059767"/>
                <a:gd name="connsiteX14" fmla="*/ 528612 w 1057223"/>
                <a:gd name="connsiteY14" fmla="*/ 1026690 h 1059767"/>
                <a:gd name="connsiteX15" fmla="*/ 149487 w 1057223"/>
                <a:gd name="connsiteY15" fmla="*/ 851758 h 1059767"/>
                <a:gd name="connsiteX16" fmla="*/ 223276 w 1057223"/>
                <a:gd name="connsiteY16" fmla="*/ 851758 h 1059767"/>
                <a:gd name="connsiteX17" fmla="*/ 272893 w 1057223"/>
                <a:gd name="connsiteY17" fmla="*/ 802777 h 1059767"/>
                <a:gd name="connsiteX18" fmla="*/ 272893 w 1057223"/>
                <a:gd name="connsiteY18" fmla="*/ 541334 h 1059767"/>
                <a:gd name="connsiteX19" fmla="*/ 223276 w 1057223"/>
                <a:gd name="connsiteY19" fmla="*/ 491717 h 1059767"/>
                <a:gd name="connsiteX20" fmla="*/ 32442 w 1057223"/>
                <a:gd name="connsiteY20" fmla="*/ 491717 h 1059767"/>
                <a:gd name="connsiteX21" fmla="*/ 528612 w 1057223"/>
                <a:gd name="connsiteY21" fmla="*/ 31806 h 1059767"/>
                <a:gd name="connsiteX22" fmla="*/ 1026054 w 1057223"/>
                <a:gd name="connsiteY22" fmla="*/ 529248 h 1059767"/>
                <a:gd name="connsiteX23" fmla="*/ 528612 w 1057223"/>
                <a:gd name="connsiteY23" fmla="*/ 1026690 h 10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7223" h="1059767">
                  <a:moveTo>
                    <a:pt x="528612" y="0"/>
                  </a:moveTo>
                  <a:cubicBezTo>
                    <a:pt x="243632" y="0"/>
                    <a:pt x="11450" y="222640"/>
                    <a:pt x="0" y="507620"/>
                  </a:cubicBezTo>
                  <a:cubicBezTo>
                    <a:pt x="0" y="512073"/>
                    <a:pt x="1272" y="516525"/>
                    <a:pt x="4453" y="519706"/>
                  </a:cubicBezTo>
                  <a:cubicBezTo>
                    <a:pt x="7633" y="522887"/>
                    <a:pt x="11450" y="524795"/>
                    <a:pt x="15903" y="524795"/>
                  </a:cubicBezTo>
                  <a:lnTo>
                    <a:pt x="223276" y="524795"/>
                  </a:lnTo>
                  <a:cubicBezTo>
                    <a:pt x="232818" y="524795"/>
                    <a:pt x="240452" y="532428"/>
                    <a:pt x="240452" y="541970"/>
                  </a:cubicBezTo>
                  <a:lnTo>
                    <a:pt x="240452" y="803413"/>
                  </a:lnTo>
                  <a:cubicBezTo>
                    <a:pt x="240452" y="812955"/>
                    <a:pt x="232818" y="820589"/>
                    <a:pt x="223276" y="820589"/>
                  </a:cubicBezTo>
                  <a:lnTo>
                    <a:pt x="116409" y="820589"/>
                  </a:lnTo>
                  <a:cubicBezTo>
                    <a:pt x="110048" y="820589"/>
                    <a:pt x="104959" y="823769"/>
                    <a:pt x="101778" y="829494"/>
                  </a:cubicBezTo>
                  <a:cubicBezTo>
                    <a:pt x="99234" y="835219"/>
                    <a:pt x="99870" y="841580"/>
                    <a:pt x="103051" y="846033"/>
                  </a:cubicBezTo>
                  <a:cubicBezTo>
                    <a:pt x="204193" y="981526"/>
                    <a:pt x="358769" y="1059768"/>
                    <a:pt x="527976" y="1059768"/>
                  </a:cubicBezTo>
                  <a:cubicBezTo>
                    <a:pt x="819952" y="1059768"/>
                    <a:pt x="1057223" y="822497"/>
                    <a:pt x="1057223" y="530520"/>
                  </a:cubicBezTo>
                  <a:cubicBezTo>
                    <a:pt x="1057223" y="238543"/>
                    <a:pt x="820589" y="0"/>
                    <a:pt x="528612" y="0"/>
                  </a:cubicBezTo>
                  <a:close/>
                  <a:moveTo>
                    <a:pt x="528612" y="1026690"/>
                  </a:moveTo>
                  <a:cubicBezTo>
                    <a:pt x="381033" y="1026690"/>
                    <a:pt x="244268" y="963078"/>
                    <a:pt x="149487" y="851758"/>
                  </a:cubicBezTo>
                  <a:lnTo>
                    <a:pt x="223276" y="851758"/>
                  </a:lnTo>
                  <a:cubicBezTo>
                    <a:pt x="250629" y="851758"/>
                    <a:pt x="272893" y="829494"/>
                    <a:pt x="272893" y="802777"/>
                  </a:cubicBezTo>
                  <a:lnTo>
                    <a:pt x="272893" y="541334"/>
                  </a:lnTo>
                  <a:cubicBezTo>
                    <a:pt x="272893" y="513981"/>
                    <a:pt x="250629" y="491717"/>
                    <a:pt x="223276" y="491717"/>
                  </a:cubicBezTo>
                  <a:lnTo>
                    <a:pt x="32442" y="491717"/>
                  </a:lnTo>
                  <a:cubicBezTo>
                    <a:pt x="51525" y="232818"/>
                    <a:pt x="266532" y="31806"/>
                    <a:pt x="528612" y="31806"/>
                  </a:cubicBezTo>
                  <a:cubicBezTo>
                    <a:pt x="802777" y="31806"/>
                    <a:pt x="1026054" y="255082"/>
                    <a:pt x="1026054" y="529248"/>
                  </a:cubicBezTo>
                  <a:cubicBezTo>
                    <a:pt x="1026054" y="803413"/>
                    <a:pt x="802777" y="1026690"/>
                    <a:pt x="528612" y="1026690"/>
                  </a:cubicBezTo>
                  <a:close/>
                </a:path>
              </a:pathLst>
            </a:custGeom>
            <a:grpFill/>
            <a:ln w="6339" cap="flat">
              <a:noFill/>
              <a:prstDash val="solid"/>
              <a:miter/>
            </a:ln>
          </p:spPr>
          <p:txBody>
            <a:bodyPr rtlCol="0" anchor="ctr"/>
            <a:lstStyle/>
            <a:p>
              <a:endParaRPr lang="en-NL"/>
            </a:p>
          </p:txBody>
        </p:sp>
        <p:sp>
          <p:nvSpPr>
            <p:cNvPr id="37" name="Freeform 16">
              <a:extLst>
                <a:ext uri="{FF2B5EF4-FFF2-40B4-BE49-F238E27FC236}">
                  <a16:creationId xmlns:a16="http://schemas.microsoft.com/office/drawing/2014/main" id="{0B3CFF48-0FB2-20CB-E6F0-15D579423F05}"/>
                </a:ext>
              </a:extLst>
            </p:cNvPr>
            <p:cNvSpPr/>
            <p:nvPr/>
          </p:nvSpPr>
          <p:spPr>
            <a:xfrm>
              <a:off x="8897477" y="3285362"/>
              <a:ext cx="547088" cy="705702"/>
            </a:xfrm>
            <a:custGeom>
              <a:avLst/>
              <a:gdLst>
                <a:gd name="connsiteX0" fmla="*/ 524159 w 547088"/>
                <a:gd name="connsiteY0" fmla="*/ 378103 h 705702"/>
                <a:gd name="connsiteX1" fmla="*/ 542606 w 547088"/>
                <a:gd name="connsiteY1" fmla="*/ 322125 h 705702"/>
                <a:gd name="connsiteX2" fmla="*/ 474542 w 547088"/>
                <a:gd name="connsiteY2" fmla="*/ 247064 h 705702"/>
                <a:gd name="connsiteX3" fmla="*/ 294521 w 547088"/>
                <a:gd name="connsiteY3" fmla="*/ 247064 h 705702"/>
                <a:gd name="connsiteX4" fmla="*/ 300882 w 547088"/>
                <a:gd name="connsiteY4" fmla="*/ 139560 h 705702"/>
                <a:gd name="connsiteX5" fmla="*/ 202921 w 547088"/>
                <a:gd name="connsiteY5" fmla="*/ 251 h 705702"/>
                <a:gd name="connsiteX6" fmla="*/ 137401 w 547088"/>
                <a:gd name="connsiteY6" fmla="*/ 9793 h 705702"/>
                <a:gd name="connsiteX7" fmla="*/ 129768 w 547088"/>
                <a:gd name="connsiteY7" fmla="*/ 26968 h 705702"/>
                <a:gd name="connsiteX8" fmla="*/ 139309 w 547088"/>
                <a:gd name="connsiteY8" fmla="*/ 148466 h 705702"/>
                <a:gd name="connsiteX9" fmla="*/ 57886 w 547088"/>
                <a:gd name="connsiteY9" fmla="*/ 276325 h 705702"/>
                <a:gd name="connsiteX10" fmla="*/ 0 w 547088"/>
                <a:gd name="connsiteY10" fmla="*/ 376195 h 705702"/>
                <a:gd name="connsiteX11" fmla="*/ 0 w 547088"/>
                <a:gd name="connsiteY11" fmla="*/ 660538 h 705702"/>
                <a:gd name="connsiteX12" fmla="*/ 45164 w 547088"/>
                <a:gd name="connsiteY12" fmla="*/ 705703 h 705702"/>
                <a:gd name="connsiteX13" fmla="*/ 416019 w 547088"/>
                <a:gd name="connsiteY13" fmla="*/ 705703 h 705702"/>
                <a:gd name="connsiteX14" fmla="*/ 421744 w 547088"/>
                <a:gd name="connsiteY14" fmla="*/ 705066 h 705702"/>
                <a:gd name="connsiteX15" fmla="*/ 494898 w 547088"/>
                <a:gd name="connsiteY15" fmla="*/ 624280 h 705702"/>
                <a:gd name="connsiteX16" fmla="*/ 491717 w 547088"/>
                <a:gd name="connsiteY16" fmla="*/ 602016 h 705702"/>
                <a:gd name="connsiteX17" fmla="*/ 538153 w 547088"/>
                <a:gd name="connsiteY17" fmla="*/ 528863 h 705702"/>
                <a:gd name="connsiteX18" fmla="*/ 526067 w 547088"/>
                <a:gd name="connsiteY18" fmla="*/ 486243 h 705702"/>
                <a:gd name="connsiteX19" fmla="*/ 547059 w 547088"/>
                <a:gd name="connsiteY19" fmla="*/ 432173 h 705702"/>
                <a:gd name="connsiteX20" fmla="*/ 524159 w 547088"/>
                <a:gd name="connsiteY20" fmla="*/ 378103 h 705702"/>
                <a:gd name="connsiteX21" fmla="*/ 495534 w 547088"/>
                <a:gd name="connsiteY21" fmla="*/ 472248 h 705702"/>
                <a:gd name="connsiteX22" fmla="*/ 489173 w 547088"/>
                <a:gd name="connsiteY22" fmla="*/ 483698 h 705702"/>
                <a:gd name="connsiteX23" fmla="*/ 493625 w 547088"/>
                <a:gd name="connsiteY23" fmla="*/ 496421 h 705702"/>
                <a:gd name="connsiteX24" fmla="*/ 506984 w 547088"/>
                <a:gd name="connsiteY24" fmla="*/ 530135 h 705702"/>
                <a:gd name="connsiteX25" fmla="*/ 468181 w 547088"/>
                <a:gd name="connsiteY25" fmla="*/ 577843 h 705702"/>
                <a:gd name="connsiteX26" fmla="*/ 456731 w 547088"/>
                <a:gd name="connsiteY26" fmla="*/ 586749 h 705702"/>
                <a:gd name="connsiteX27" fmla="*/ 457367 w 547088"/>
                <a:gd name="connsiteY27" fmla="*/ 601380 h 705702"/>
                <a:gd name="connsiteX28" fmla="*/ 463728 w 547088"/>
                <a:gd name="connsiteY28" fmla="*/ 624916 h 705702"/>
                <a:gd name="connsiteX29" fmla="*/ 418564 w 547088"/>
                <a:gd name="connsiteY29" fmla="*/ 673897 h 705702"/>
                <a:gd name="connsiteX30" fmla="*/ 416655 w 547088"/>
                <a:gd name="connsiteY30" fmla="*/ 673897 h 705702"/>
                <a:gd name="connsiteX31" fmla="*/ 45800 w 547088"/>
                <a:gd name="connsiteY31" fmla="*/ 673897 h 705702"/>
                <a:gd name="connsiteX32" fmla="*/ 32442 w 547088"/>
                <a:gd name="connsiteY32" fmla="*/ 660538 h 705702"/>
                <a:gd name="connsiteX33" fmla="*/ 32442 w 547088"/>
                <a:gd name="connsiteY33" fmla="*/ 376195 h 705702"/>
                <a:gd name="connsiteX34" fmla="*/ 83331 w 547088"/>
                <a:gd name="connsiteY34" fmla="*/ 296681 h 705702"/>
                <a:gd name="connsiteX35" fmla="*/ 170479 w 547088"/>
                <a:gd name="connsiteY35" fmla="*/ 158644 h 705702"/>
                <a:gd name="connsiteX36" fmla="*/ 164754 w 547088"/>
                <a:gd name="connsiteY36" fmla="*/ 34601 h 705702"/>
                <a:gd name="connsiteX37" fmla="*/ 202285 w 547088"/>
                <a:gd name="connsiteY37" fmla="*/ 32057 h 705702"/>
                <a:gd name="connsiteX38" fmla="*/ 269713 w 547088"/>
                <a:gd name="connsiteY38" fmla="*/ 142741 h 705702"/>
                <a:gd name="connsiteX39" fmla="*/ 258899 w 547088"/>
                <a:gd name="connsiteY39" fmla="*/ 259150 h 705702"/>
                <a:gd name="connsiteX40" fmla="*/ 261443 w 547088"/>
                <a:gd name="connsiteY40" fmla="*/ 273144 h 705702"/>
                <a:gd name="connsiteX41" fmla="*/ 274166 w 547088"/>
                <a:gd name="connsiteY41" fmla="*/ 279505 h 705702"/>
                <a:gd name="connsiteX42" fmla="*/ 474542 w 547088"/>
                <a:gd name="connsiteY42" fmla="*/ 279505 h 705702"/>
                <a:gd name="connsiteX43" fmla="*/ 510800 w 547088"/>
                <a:gd name="connsiteY43" fmla="*/ 322125 h 705702"/>
                <a:gd name="connsiteX44" fmla="*/ 489809 w 547088"/>
                <a:gd name="connsiteY44" fmla="*/ 364745 h 705702"/>
                <a:gd name="connsiteX45" fmla="*/ 473906 w 547088"/>
                <a:gd name="connsiteY45" fmla="*/ 380648 h 705702"/>
                <a:gd name="connsiteX46" fmla="*/ 489809 w 547088"/>
                <a:gd name="connsiteY46" fmla="*/ 396551 h 705702"/>
                <a:gd name="connsiteX47" fmla="*/ 515253 w 547088"/>
                <a:gd name="connsiteY47" fmla="*/ 432809 h 705702"/>
                <a:gd name="connsiteX48" fmla="*/ 495534 w 547088"/>
                <a:gd name="connsiteY48" fmla="*/ 472248 h 70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47088" h="705702">
                  <a:moveTo>
                    <a:pt x="524159" y="378103"/>
                  </a:moveTo>
                  <a:cubicBezTo>
                    <a:pt x="534973" y="365381"/>
                    <a:pt x="542606" y="346934"/>
                    <a:pt x="542606" y="322125"/>
                  </a:cubicBezTo>
                  <a:cubicBezTo>
                    <a:pt x="542606" y="281414"/>
                    <a:pt x="511437" y="247064"/>
                    <a:pt x="474542" y="247064"/>
                  </a:cubicBezTo>
                  <a:lnTo>
                    <a:pt x="294521" y="247064"/>
                  </a:lnTo>
                  <a:cubicBezTo>
                    <a:pt x="299610" y="222255"/>
                    <a:pt x="305335" y="183452"/>
                    <a:pt x="300882" y="139560"/>
                  </a:cubicBezTo>
                  <a:cubicBezTo>
                    <a:pt x="293885" y="58137"/>
                    <a:pt x="254446" y="2159"/>
                    <a:pt x="202921" y="251"/>
                  </a:cubicBezTo>
                  <a:cubicBezTo>
                    <a:pt x="159029" y="-1657"/>
                    <a:pt x="140581" y="7884"/>
                    <a:pt x="137401" y="9793"/>
                  </a:cubicBezTo>
                  <a:cubicBezTo>
                    <a:pt x="131676" y="13609"/>
                    <a:pt x="128495" y="19970"/>
                    <a:pt x="129768" y="26968"/>
                  </a:cubicBezTo>
                  <a:cubicBezTo>
                    <a:pt x="136765" y="62590"/>
                    <a:pt x="146306" y="127474"/>
                    <a:pt x="139309" y="148466"/>
                  </a:cubicBezTo>
                  <a:cubicBezTo>
                    <a:pt x="124679" y="193630"/>
                    <a:pt x="89056" y="237522"/>
                    <a:pt x="57886" y="276325"/>
                  </a:cubicBezTo>
                  <a:cubicBezTo>
                    <a:pt x="25445" y="316400"/>
                    <a:pt x="0" y="347570"/>
                    <a:pt x="0" y="376195"/>
                  </a:cubicBezTo>
                  <a:lnTo>
                    <a:pt x="0" y="660538"/>
                  </a:lnTo>
                  <a:cubicBezTo>
                    <a:pt x="0" y="685347"/>
                    <a:pt x="20356" y="705703"/>
                    <a:pt x="45164" y="705703"/>
                  </a:cubicBezTo>
                  <a:lnTo>
                    <a:pt x="416019" y="705703"/>
                  </a:lnTo>
                  <a:cubicBezTo>
                    <a:pt x="417928" y="705703"/>
                    <a:pt x="420472" y="705703"/>
                    <a:pt x="421744" y="705066"/>
                  </a:cubicBezTo>
                  <a:cubicBezTo>
                    <a:pt x="463728" y="701250"/>
                    <a:pt x="494898" y="666264"/>
                    <a:pt x="494898" y="624280"/>
                  </a:cubicBezTo>
                  <a:cubicBezTo>
                    <a:pt x="494898" y="616647"/>
                    <a:pt x="493625" y="609649"/>
                    <a:pt x="491717" y="602016"/>
                  </a:cubicBezTo>
                  <a:cubicBezTo>
                    <a:pt x="519706" y="588658"/>
                    <a:pt x="538153" y="560668"/>
                    <a:pt x="538153" y="528863"/>
                  </a:cubicBezTo>
                  <a:cubicBezTo>
                    <a:pt x="538153" y="513596"/>
                    <a:pt x="533701" y="498965"/>
                    <a:pt x="526067" y="486243"/>
                  </a:cubicBezTo>
                  <a:cubicBezTo>
                    <a:pt x="539426" y="471612"/>
                    <a:pt x="547059" y="451893"/>
                    <a:pt x="547059" y="432173"/>
                  </a:cubicBezTo>
                  <a:cubicBezTo>
                    <a:pt x="547695" y="408637"/>
                    <a:pt x="538153" y="390189"/>
                    <a:pt x="524159" y="378103"/>
                  </a:cubicBezTo>
                  <a:close/>
                  <a:moveTo>
                    <a:pt x="495534" y="472248"/>
                  </a:moveTo>
                  <a:cubicBezTo>
                    <a:pt x="491717" y="474793"/>
                    <a:pt x="489809" y="479246"/>
                    <a:pt x="489173" y="483698"/>
                  </a:cubicBezTo>
                  <a:cubicBezTo>
                    <a:pt x="488536" y="488151"/>
                    <a:pt x="490445" y="492604"/>
                    <a:pt x="493625" y="496421"/>
                  </a:cubicBezTo>
                  <a:cubicBezTo>
                    <a:pt x="502531" y="505326"/>
                    <a:pt x="506984" y="517413"/>
                    <a:pt x="506984" y="530135"/>
                  </a:cubicBezTo>
                  <a:cubicBezTo>
                    <a:pt x="506984" y="553035"/>
                    <a:pt x="490445" y="573391"/>
                    <a:pt x="468181" y="577843"/>
                  </a:cubicBezTo>
                  <a:cubicBezTo>
                    <a:pt x="463092" y="579116"/>
                    <a:pt x="459275" y="582296"/>
                    <a:pt x="456731" y="586749"/>
                  </a:cubicBezTo>
                  <a:cubicBezTo>
                    <a:pt x="454822" y="591202"/>
                    <a:pt x="454822" y="596927"/>
                    <a:pt x="457367" y="601380"/>
                  </a:cubicBezTo>
                  <a:cubicBezTo>
                    <a:pt x="461183" y="609013"/>
                    <a:pt x="463728" y="617283"/>
                    <a:pt x="463728" y="624916"/>
                  </a:cubicBezTo>
                  <a:cubicBezTo>
                    <a:pt x="463728" y="650361"/>
                    <a:pt x="444645" y="671352"/>
                    <a:pt x="418564" y="673897"/>
                  </a:cubicBezTo>
                  <a:cubicBezTo>
                    <a:pt x="417928" y="673897"/>
                    <a:pt x="417292" y="673897"/>
                    <a:pt x="416655" y="673897"/>
                  </a:cubicBezTo>
                  <a:lnTo>
                    <a:pt x="45800" y="673897"/>
                  </a:lnTo>
                  <a:cubicBezTo>
                    <a:pt x="38803" y="673897"/>
                    <a:pt x="32442" y="668172"/>
                    <a:pt x="32442" y="660538"/>
                  </a:cubicBezTo>
                  <a:lnTo>
                    <a:pt x="32442" y="376195"/>
                  </a:lnTo>
                  <a:cubicBezTo>
                    <a:pt x="32442" y="359020"/>
                    <a:pt x="58523" y="327214"/>
                    <a:pt x="83331" y="296681"/>
                  </a:cubicBezTo>
                  <a:cubicBezTo>
                    <a:pt x="116409" y="255969"/>
                    <a:pt x="153940" y="209533"/>
                    <a:pt x="170479" y="158644"/>
                  </a:cubicBezTo>
                  <a:cubicBezTo>
                    <a:pt x="180021" y="129382"/>
                    <a:pt x="169843" y="64499"/>
                    <a:pt x="164754" y="34601"/>
                  </a:cubicBezTo>
                  <a:cubicBezTo>
                    <a:pt x="172387" y="33329"/>
                    <a:pt x="184473" y="31421"/>
                    <a:pt x="202285" y="32057"/>
                  </a:cubicBezTo>
                  <a:cubicBezTo>
                    <a:pt x="235999" y="33329"/>
                    <a:pt x="263988" y="79765"/>
                    <a:pt x="269713" y="142741"/>
                  </a:cubicBezTo>
                  <a:cubicBezTo>
                    <a:pt x="274802" y="196811"/>
                    <a:pt x="263988" y="241975"/>
                    <a:pt x="258899" y="259150"/>
                  </a:cubicBezTo>
                  <a:cubicBezTo>
                    <a:pt x="257627" y="264239"/>
                    <a:pt x="258263" y="269328"/>
                    <a:pt x="261443" y="273144"/>
                  </a:cubicBezTo>
                  <a:cubicBezTo>
                    <a:pt x="264624" y="276961"/>
                    <a:pt x="269077" y="279505"/>
                    <a:pt x="274166" y="279505"/>
                  </a:cubicBezTo>
                  <a:lnTo>
                    <a:pt x="474542" y="279505"/>
                  </a:lnTo>
                  <a:cubicBezTo>
                    <a:pt x="491717" y="279505"/>
                    <a:pt x="510800" y="297953"/>
                    <a:pt x="510800" y="322125"/>
                  </a:cubicBezTo>
                  <a:cubicBezTo>
                    <a:pt x="510800" y="353931"/>
                    <a:pt x="492989" y="364109"/>
                    <a:pt x="489809" y="364745"/>
                  </a:cubicBezTo>
                  <a:cubicBezTo>
                    <a:pt x="480903" y="364745"/>
                    <a:pt x="473906" y="371742"/>
                    <a:pt x="473906" y="380648"/>
                  </a:cubicBezTo>
                  <a:cubicBezTo>
                    <a:pt x="473906" y="389553"/>
                    <a:pt x="480903" y="396551"/>
                    <a:pt x="489809" y="396551"/>
                  </a:cubicBezTo>
                  <a:cubicBezTo>
                    <a:pt x="500623" y="396551"/>
                    <a:pt x="515253" y="409273"/>
                    <a:pt x="515253" y="432809"/>
                  </a:cubicBezTo>
                  <a:cubicBezTo>
                    <a:pt x="515889" y="448712"/>
                    <a:pt x="508256" y="462707"/>
                    <a:pt x="495534" y="472248"/>
                  </a:cubicBezTo>
                  <a:close/>
                </a:path>
              </a:pathLst>
            </a:custGeom>
            <a:grpFill/>
            <a:ln w="6339" cap="flat">
              <a:noFill/>
              <a:prstDash val="solid"/>
              <a:miter/>
            </a:ln>
          </p:spPr>
          <p:txBody>
            <a:bodyPr rtlCol="0" anchor="ctr"/>
            <a:lstStyle/>
            <a:p>
              <a:endParaRPr lang="en-NL"/>
            </a:p>
          </p:txBody>
        </p:sp>
        <p:sp>
          <p:nvSpPr>
            <p:cNvPr id="38" name="Freeform 17">
              <a:extLst>
                <a:ext uri="{FF2B5EF4-FFF2-40B4-BE49-F238E27FC236}">
                  <a16:creationId xmlns:a16="http://schemas.microsoft.com/office/drawing/2014/main" id="{0ED12EE7-AF93-0221-E9DF-823BD0FCF74D}"/>
                </a:ext>
              </a:extLst>
            </p:cNvPr>
            <p:cNvSpPr/>
            <p:nvPr/>
          </p:nvSpPr>
          <p:spPr>
            <a:xfrm>
              <a:off x="8751170" y="3890559"/>
              <a:ext cx="30533" cy="30533"/>
            </a:xfrm>
            <a:custGeom>
              <a:avLst/>
              <a:gdLst>
                <a:gd name="connsiteX0" fmla="*/ 30533 w 30533"/>
                <a:gd name="connsiteY0" fmla="*/ 15267 h 30533"/>
                <a:gd name="connsiteX1" fmla="*/ 15267 w 30533"/>
                <a:gd name="connsiteY1" fmla="*/ 0 h 30533"/>
                <a:gd name="connsiteX2" fmla="*/ 0 w 30533"/>
                <a:gd name="connsiteY2" fmla="*/ 15267 h 30533"/>
                <a:gd name="connsiteX3" fmla="*/ 15267 w 30533"/>
                <a:gd name="connsiteY3" fmla="*/ 30534 h 30533"/>
                <a:gd name="connsiteX4" fmla="*/ 30533 w 30533"/>
                <a:gd name="connsiteY4" fmla="*/ 15267 h 3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33" h="30533">
                  <a:moveTo>
                    <a:pt x="30533" y="15267"/>
                  </a:moveTo>
                  <a:cubicBezTo>
                    <a:pt x="30533" y="6997"/>
                    <a:pt x="23536" y="0"/>
                    <a:pt x="15267" y="0"/>
                  </a:cubicBezTo>
                  <a:cubicBezTo>
                    <a:pt x="6997" y="0"/>
                    <a:pt x="0" y="6997"/>
                    <a:pt x="0" y="15267"/>
                  </a:cubicBezTo>
                  <a:cubicBezTo>
                    <a:pt x="0" y="23536"/>
                    <a:pt x="6997" y="30534"/>
                    <a:pt x="15267" y="30534"/>
                  </a:cubicBezTo>
                  <a:cubicBezTo>
                    <a:pt x="23536" y="30534"/>
                    <a:pt x="30533" y="24172"/>
                    <a:pt x="30533" y="15267"/>
                  </a:cubicBezTo>
                  <a:close/>
                </a:path>
              </a:pathLst>
            </a:custGeom>
            <a:grpFill/>
            <a:ln w="6339" cap="flat">
              <a:noFill/>
              <a:prstDash val="solid"/>
              <a:miter/>
            </a:ln>
          </p:spPr>
          <p:txBody>
            <a:bodyPr rtlCol="0" anchor="ctr"/>
            <a:lstStyle/>
            <a:p>
              <a:endParaRPr lang="en-NL"/>
            </a:p>
          </p:txBody>
        </p:sp>
      </p:grpSp>
      <p:sp>
        <p:nvSpPr>
          <p:cNvPr id="39" name="Rectangle 2">
            <a:extLst>
              <a:ext uri="{FF2B5EF4-FFF2-40B4-BE49-F238E27FC236}">
                <a16:creationId xmlns:a16="http://schemas.microsoft.com/office/drawing/2014/main" id="{41160AAE-B84E-EC77-76F4-465DEA2ABA8D}"/>
              </a:ext>
            </a:extLst>
          </p:cNvPr>
          <p:cNvSpPr/>
          <p:nvPr/>
        </p:nvSpPr>
        <p:spPr>
          <a:xfrm>
            <a:off x="9739228" y="3433610"/>
            <a:ext cx="1570022" cy="35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C.ONEENS</a:t>
            </a:r>
            <a:endParaRPr lang="en-NL" sz="1600" b="1" spc="300">
              <a:solidFill>
                <a:srgbClr val="8E4DAE"/>
              </a:solidFill>
              <a:latin typeface="Courier New" panose="02070309020205020404" pitchFamily="49" charset="0"/>
              <a:cs typeface="Courier New" panose="02070309020205020404" pitchFamily="49" charset="0"/>
            </a:endParaRPr>
          </a:p>
        </p:txBody>
      </p:sp>
      <p:sp>
        <p:nvSpPr>
          <p:cNvPr id="41" name="Rectangle 2">
            <a:extLst>
              <a:ext uri="{FF2B5EF4-FFF2-40B4-BE49-F238E27FC236}">
                <a16:creationId xmlns:a16="http://schemas.microsoft.com/office/drawing/2014/main" id="{C47F91A5-7346-A911-0A98-B38D0170B605}"/>
              </a:ext>
            </a:extLst>
          </p:cNvPr>
          <p:cNvSpPr/>
          <p:nvPr/>
        </p:nvSpPr>
        <p:spPr>
          <a:xfrm>
            <a:off x="3007478" y="1513817"/>
            <a:ext cx="6177044" cy="13376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STELLING 2/4</a:t>
            </a:r>
          </a:p>
          <a:p>
            <a:pPr algn="ctr">
              <a:lnSpc>
                <a:spcPct val="150000"/>
              </a:lnSpc>
            </a:pPr>
            <a:r>
              <a:rPr lang="nl-NL" sz="1600" b="1" dirty="0">
                <a:solidFill>
                  <a:srgbClr val="8E4DAE"/>
                </a:solidFill>
                <a:latin typeface="Courier New" panose="02070309020205020404" pitchFamily="49" charset="0"/>
                <a:cs typeface="Courier New" panose="02070309020205020404" pitchFamily="49" charset="0"/>
              </a:rPr>
              <a:t>Een school moet een leerling kunnen weigeren vanwege geloof of levensovertuiging. </a:t>
            </a:r>
            <a:endParaRPr lang="en-NL" sz="1600" b="1">
              <a:solidFill>
                <a:srgbClr val="8E4DAE"/>
              </a:solidFill>
              <a:latin typeface="Courier New" panose="02070309020205020404" pitchFamily="49" charset="0"/>
              <a:cs typeface="Courier New" panose="02070309020205020404" pitchFamily="49" charset="0"/>
            </a:endParaRPr>
          </a:p>
        </p:txBody>
      </p:sp>
      <p:grpSp>
        <p:nvGrpSpPr>
          <p:cNvPr id="4" name="TItel solo rechts">
            <a:extLst>
              <a:ext uri="{FF2B5EF4-FFF2-40B4-BE49-F238E27FC236}">
                <a16:creationId xmlns:a16="http://schemas.microsoft.com/office/drawing/2014/main" id="{ABA74A0C-7CF4-0C87-0CD3-012ECC8F6ECB}"/>
              </a:ext>
            </a:extLst>
          </p:cNvPr>
          <p:cNvGrpSpPr/>
          <p:nvPr/>
        </p:nvGrpSpPr>
        <p:grpSpPr>
          <a:xfrm>
            <a:off x="5814782" y="387340"/>
            <a:ext cx="6013882" cy="563900"/>
            <a:chOff x="5814050" y="179688"/>
            <a:chExt cx="6013882" cy="563900"/>
          </a:xfrm>
        </p:grpSpPr>
        <p:sp>
          <p:nvSpPr>
            <p:cNvPr id="18" name="Rectangle 14">
              <a:extLst>
                <a:ext uri="{FF2B5EF4-FFF2-40B4-BE49-F238E27FC236}">
                  <a16:creationId xmlns:a16="http://schemas.microsoft.com/office/drawing/2014/main" id="{5B8DF94F-272E-AF84-F2BA-0FB823352450}"/>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Debat in de klas</a:t>
              </a:r>
            </a:p>
          </p:txBody>
        </p:sp>
        <p:sp>
          <p:nvSpPr>
            <p:cNvPr id="20" name="Ovaal 7">
              <a:extLst>
                <a:ext uri="{FF2B5EF4-FFF2-40B4-BE49-F238E27FC236}">
                  <a16:creationId xmlns:a16="http://schemas.microsoft.com/office/drawing/2014/main" id="{2A7510E2-BDD6-02AB-C1A7-8FB6BE8E1B2C}"/>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sp>
        <p:nvSpPr>
          <p:cNvPr id="25" name="Ovaal 7">
            <a:extLst>
              <a:ext uri="{FF2B5EF4-FFF2-40B4-BE49-F238E27FC236}">
                <a16:creationId xmlns:a16="http://schemas.microsoft.com/office/drawing/2014/main" id="{092CDC97-6B67-4958-897D-955104D573A8}"/>
              </a:ext>
            </a:extLst>
          </p:cNvPr>
          <p:cNvSpPr/>
          <p:nvPr/>
        </p:nvSpPr>
        <p:spPr>
          <a:xfrm flipH="1">
            <a:off x="5822409" y="389803"/>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9" name="Graphic 28" descr="Bliksemschicht met effen opvulling">
            <a:extLst>
              <a:ext uri="{FF2B5EF4-FFF2-40B4-BE49-F238E27FC236}">
                <a16:creationId xmlns:a16="http://schemas.microsoft.com/office/drawing/2014/main" id="{F2BEDF43-3B16-7B0C-745C-4E3CD429EC5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79964" y="466532"/>
            <a:ext cx="464830" cy="464830"/>
          </a:xfrm>
          <a:prstGeom prst="rect">
            <a:avLst/>
          </a:prstGeom>
        </p:spPr>
      </p:pic>
    </p:spTree>
    <p:extLst>
      <p:ext uri="{BB962C8B-B14F-4D97-AF65-F5344CB8AC3E}">
        <p14:creationId xmlns:p14="http://schemas.microsoft.com/office/powerpoint/2010/main" val="885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250" tmFilter="0, 0; .2, .5; .8, .5; 1, 0"/>
                                        <p:tgtEl>
                                          <p:spTgt spid="17"/>
                                        </p:tgtEl>
                                      </p:cBhvr>
                                    </p:animEffect>
                                    <p:animScale>
                                      <p:cBhvr>
                                        <p:cTn id="7" dur="125" autoRev="1" fill="hold"/>
                                        <p:tgtEl>
                                          <p:spTgt spid="17"/>
                                        </p:tgtEl>
                                      </p:cBhvr>
                                      <p:by x="105000" y="105000"/>
                                    </p:animScale>
                                  </p:childTnLst>
                                </p:cTn>
                              </p:par>
                            </p:childTnLst>
                          </p:cTn>
                        </p:par>
                        <p:par>
                          <p:cTn id="8" fill="hold">
                            <p:stCondLst>
                              <p:cond delay="250"/>
                            </p:stCondLst>
                            <p:childTnLst>
                              <p:par>
                                <p:cTn id="9" presetID="26" presetClass="emph" presetSubtype="0" fill="hold" nodeType="afterEffect">
                                  <p:stCondLst>
                                    <p:cond delay="0"/>
                                  </p:stCondLst>
                                  <p:childTnLst>
                                    <p:animEffect transition="out" filter="fade">
                                      <p:cBhvr>
                                        <p:cTn id="10" dur="250" tmFilter="0, 0; .2, .5; .8, .5; 1, 0"/>
                                        <p:tgtEl>
                                          <p:spTgt spid="21"/>
                                        </p:tgtEl>
                                      </p:cBhvr>
                                    </p:animEffect>
                                    <p:animScale>
                                      <p:cBhvr>
                                        <p:cTn id="11" dur="125" autoRev="1" fill="hold"/>
                                        <p:tgtEl>
                                          <p:spTgt spid="21"/>
                                        </p:tgtEl>
                                      </p:cBhvr>
                                      <p:by x="105000" y="105000"/>
                                    </p:animScale>
                                  </p:childTnLst>
                                </p:cTn>
                              </p:par>
                            </p:childTnLst>
                          </p:cTn>
                        </p:par>
                        <p:par>
                          <p:cTn id="12" fill="hold">
                            <p:stCondLst>
                              <p:cond delay="500"/>
                            </p:stCondLst>
                            <p:childTnLst>
                              <p:par>
                                <p:cTn id="13" presetID="26" presetClass="emph" presetSubtype="0" fill="hold" grpId="0" nodeType="afterEffect">
                                  <p:stCondLst>
                                    <p:cond delay="0"/>
                                  </p:stCondLst>
                                  <p:childTnLst>
                                    <p:animEffect transition="out" filter="fade">
                                      <p:cBhvr>
                                        <p:cTn id="14" dur="250" tmFilter="0, 0; .2, .5; .8, .5; 1, 0"/>
                                        <p:tgtEl>
                                          <p:spTgt spid="8"/>
                                        </p:tgtEl>
                                      </p:cBhvr>
                                    </p:animEffect>
                                    <p:animScale>
                                      <p:cBhvr>
                                        <p:cTn id="15" dur="125" autoRev="1" fill="hold"/>
                                        <p:tgtEl>
                                          <p:spTgt spid="8"/>
                                        </p:tgtEl>
                                      </p:cBhvr>
                                      <p:by x="105000" y="105000"/>
                                    </p:animScale>
                                  </p:childTnLst>
                                </p:cTn>
                              </p:par>
                            </p:childTnLst>
                          </p:cTn>
                        </p:par>
                        <p:par>
                          <p:cTn id="16" fill="hold">
                            <p:stCondLst>
                              <p:cond delay="750"/>
                            </p:stCondLst>
                            <p:childTnLst>
                              <p:par>
                                <p:cTn id="17" presetID="26" presetClass="emph" presetSubtype="0" fill="hold" nodeType="afterEffect">
                                  <p:stCondLst>
                                    <p:cond delay="0"/>
                                  </p:stCondLst>
                                  <p:childTnLst>
                                    <p:animEffect transition="out" filter="fade">
                                      <p:cBhvr>
                                        <p:cTn id="18" dur="250" tmFilter="0, 0; .2, .5; .8, .5; 1, 0"/>
                                        <p:tgtEl>
                                          <p:spTgt spid="15"/>
                                        </p:tgtEl>
                                      </p:cBhvr>
                                    </p:animEffect>
                                    <p:animScale>
                                      <p:cBhvr>
                                        <p:cTn id="19" dur="125"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6" presetClass="emph" presetSubtype="0" autoRev="1" fill="hold" nodeType="withEffect">
                                  <p:stCondLst>
                                    <p:cond delay="0"/>
                                  </p:stCondLst>
                                  <p:childTnLst>
                                    <p:animScale>
                                      <p:cBhvr>
                                        <p:cTn id="24" dur="100" fill="hold"/>
                                        <p:tgtEl>
                                          <p:spTgt spid="12"/>
                                        </p:tgtEl>
                                      </p:cBhvr>
                                      <p:by x="75000" y="75000"/>
                                    </p:animScale>
                                  </p:childTnLst>
                                </p:cTn>
                              </p:par>
                            </p:childTnLst>
                          </p:cTn>
                        </p:par>
                        <p:par>
                          <p:cTn id="25" fill="hold">
                            <p:stCondLst>
                              <p:cond delay="200"/>
                            </p:stCondLst>
                            <p:childTnLst>
                              <p:par>
                                <p:cTn id="26" presetID="8" presetClass="emph" presetSubtype="0" fill="hold" nodeType="afterEffect">
                                  <p:stCondLst>
                                    <p:cond delay="0"/>
                                  </p:stCondLst>
                                  <p:childTnLst>
                                    <p:animRot by="21600000">
                                      <p:cBhvr>
                                        <p:cTn id="27" dur="160000" fill="hold"/>
                                        <p:tgtEl>
                                          <p:spTgt spid="9"/>
                                        </p:tgtEl>
                                        <p:attrNameLst>
                                          <p:attrName>r</p:attrName>
                                        </p:attrNameLst>
                                      </p:cBhvr>
                                    </p:animRot>
                                  </p:childTnLst>
                                </p:cTn>
                              </p:par>
                            </p:childTnLst>
                          </p:cTn>
                        </p:par>
                      </p:childTnLst>
                    </p:cTn>
                  </p:par>
                </p:childTnLst>
              </p:cTn>
              <p:nextCondLst>
                <p:cond evt="onClick" delay="0">
                  <p:tgtEl>
                    <p:spTgt spid="12"/>
                  </p:tgtEl>
                </p:cond>
              </p:nextCondLst>
            </p:seq>
          </p:childTnLst>
        </p:cTn>
      </p:par>
    </p:tnLst>
    <p:bldLst>
      <p:bldP spid="1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lok">
            <a:extLst>
              <a:ext uri="{FF2B5EF4-FFF2-40B4-BE49-F238E27FC236}">
                <a16:creationId xmlns:a16="http://schemas.microsoft.com/office/drawing/2014/main" id="{74D1D2D8-6419-1C4F-5D58-AAD291432313}"/>
              </a:ext>
            </a:extLst>
          </p:cNvPr>
          <p:cNvGrpSpPr/>
          <p:nvPr/>
        </p:nvGrpSpPr>
        <p:grpSpPr>
          <a:xfrm>
            <a:off x="4171594" y="3105781"/>
            <a:ext cx="3936827" cy="3629041"/>
            <a:chOff x="7293655" y="366956"/>
            <a:chExt cx="3936827" cy="3629041"/>
          </a:xfrm>
          <a:solidFill>
            <a:schemeClr val="accent2"/>
          </a:solidFill>
        </p:grpSpPr>
        <p:sp>
          <p:nvSpPr>
            <p:cNvPr id="3" name="Oval 26">
              <a:extLst>
                <a:ext uri="{FF2B5EF4-FFF2-40B4-BE49-F238E27FC236}">
                  <a16:creationId xmlns:a16="http://schemas.microsoft.com/office/drawing/2014/main" id="{743208DE-F364-B20D-4F15-2F662980CC1C}"/>
                </a:ext>
              </a:extLst>
            </p:cNvPr>
            <p:cNvSpPr/>
            <p:nvPr/>
          </p:nvSpPr>
          <p:spPr>
            <a:xfrm>
              <a:off x="7476107" y="445275"/>
              <a:ext cx="3549600" cy="3550722"/>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5" name="TextBox 28">
              <a:extLst>
                <a:ext uri="{FF2B5EF4-FFF2-40B4-BE49-F238E27FC236}">
                  <a16:creationId xmlns:a16="http://schemas.microsoft.com/office/drawing/2014/main" id="{A253140D-6F81-2F1B-3F5B-AC74174018BE}"/>
                </a:ext>
              </a:extLst>
            </p:cNvPr>
            <p:cNvSpPr txBox="1"/>
            <p:nvPr/>
          </p:nvSpPr>
          <p:spPr>
            <a:xfrm>
              <a:off x="8838792" y="366956"/>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nl-NL" dirty="0">
                  <a:solidFill>
                    <a:schemeClr val="bg1"/>
                  </a:solidFill>
                </a:rPr>
                <a:t>3</a:t>
              </a:r>
              <a:r>
                <a:rPr lang="en-NL" dirty="0">
                  <a:solidFill>
                    <a:schemeClr val="bg1"/>
                  </a:solidFill>
                </a:rPr>
                <a:t> min.</a:t>
              </a:r>
            </a:p>
          </p:txBody>
        </p:sp>
        <p:sp>
          <p:nvSpPr>
            <p:cNvPr id="6" name="TextBox 30">
              <a:extLst>
                <a:ext uri="{FF2B5EF4-FFF2-40B4-BE49-F238E27FC236}">
                  <a16:creationId xmlns:a16="http://schemas.microsoft.com/office/drawing/2014/main" id="{358F6FCA-A56C-FA70-4EDB-29C053A9C380}"/>
                </a:ext>
              </a:extLst>
            </p:cNvPr>
            <p:cNvSpPr txBox="1"/>
            <p:nvPr/>
          </p:nvSpPr>
          <p:spPr>
            <a:xfrm>
              <a:off x="10459117" y="2608910"/>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en-NL" dirty="0">
                  <a:solidFill>
                    <a:schemeClr val="bg1"/>
                  </a:solidFill>
                </a:rPr>
                <a:t>1 min.</a:t>
              </a:r>
            </a:p>
          </p:txBody>
        </p:sp>
        <p:sp>
          <p:nvSpPr>
            <p:cNvPr id="7" name="TextBox 31">
              <a:extLst>
                <a:ext uri="{FF2B5EF4-FFF2-40B4-BE49-F238E27FC236}">
                  <a16:creationId xmlns:a16="http://schemas.microsoft.com/office/drawing/2014/main" id="{2CEEF603-B8A5-6696-79A1-7BD2EA93FFE4}"/>
                </a:ext>
              </a:extLst>
            </p:cNvPr>
            <p:cNvSpPr txBox="1"/>
            <p:nvPr/>
          </p:nvSpPr>
          <p:spPr>
            <a:xfrm>
              <a:off x="7293655" y="2653317"/>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en-NL" dirty="0">
                  <a:solidFill>
                    <a:schemeClr val="bg1"/>
                  </a:solidFill>
                </a:rPr>
                <a:t>2 min.</a:t>
              </a:r>
            </a:p>
          </p:txBody>
        </p:sp>
      </p:grpSp>
      <p:sp>
        <p:nvSpPr>
          <p:cNvPr id="17" name="Ovaal 16">
            <a:extLst>
              <a:ext uri="{FF2B5EF4-FFF2-40B4-BE49-F238E27FC236}">
                <a16:creationId xmlns:a16="http://schemas.microsoft.com/office/drawing/2014/main" id="{96E46C73-2C99-B4B8-ECA5-158E3022B615}"/>
              </a:ext>
            </a:extLst>
          </p:cNvPr>
          <p:cNvSpPr/>
          <p:nvPr/>
        </p:nvSpPr>
        <p:spPr>
          <a:xfrm>
            <a:off x="1892369" y="2867062"/>
            <a:ext cx="1879652" cy="1903811"/>
          </a:xfrm>
          <a:prstGeom prst="ellipse">
            <a:avLst/>
          </a:prstGeom>
          <a:solidFill>
            <a:schemeClr val="accent4"/>
          </a:solidFill>
          <a:ln w="603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spc="300" dirty="0">
                <a:solidFill>
                  <a:schemeClr val="tx2"/>
                </a:solidFill>
                <a:highlight>
                  <a:srgbClr val="FFFF00"/>
                </a:highlight>
                <a:latin typeface="Calibri" panose="020F0502020204030204" pitchFamily="34" charset="0"/>
                <a:cs typeface="Calibri" panose="020F0502020204030204" pitchFamily="34" charset="0"/>
              </a:rPr>
              <a:t> </a:t>
            </a:r>
          </a:p>
        </p:txBody>
      </p:sp>
      <p:sp>
        <p:nvSpPr>
          <p:cNvPr id="26" name="TextBox 2">
            <a:extLst>
              <a:ext uri="{FF2B5EF4-FFF2-40B4-BE49-F238E27FC236}">
                <a16:creationId xmlns:a16="http://schemas.microsoft.com/office/drawing/2014/main" id="{72F9836A-6375-D5F4-04B3-4B56CCD67247}"/>
              </a:ext>
            </a:extLst>
          </p:cNvPr>
          <p:cNvSpPr txBox="1"/>
          <p:nvPr/>
        </p:nvSpPr>
        <p:spPr>
          <a:xfrm>
            <a:off x="1355480" y="486730"/>
            <a:ext cx="3497874"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Laat je stem horen</a:t>
            </a:r>
            <a:endParaRPr lang="en-NL" spc="300" dirty="0">
              <a:solidFill>
                <a:schemeClr val="accent1"/>
              </a:solidFill>
              <a:latin typeface="+mj-lt"/>
              <a:cs typeface="Calibri" panose="020F0502020204030204" pitchFamily="34" charset="0"/>
            </a:endParaRPr>
          </a:p>
        </p:txBody>
      </p:sp>
      <p:grpSp>
        <p:nvGrpSpPr>
          <p:cNvPr id="9" name="Wijzer">
            <a:extLst>
              <a:ext uri="{FF2B5EF4-FFF2-40B4-BE49-F238E27FC236}">
                <a16:creationId xmlns:a16="http://schemas.microsoft.com/office/drawing/2014/main" id="{31DCC097-F06C-D01D-7093-864E082767BE}"/>
              </a:ext>
            </a:extLst>
          </p:cNvPr>
          <p:cNvGrpSpPr/>
          <p:nvPr/>
        </p:nvGrpSpPr>
        <p:grpSpPr>
          <a:xfrm>
            <a:off x="5982482" y="3566029"/>
            <a:ext cx="292728" cy="2765768"/>
            <a:chOff x="10932813" y="252309"/>
            <a:chExt cx="292728" cy="2765768"/>
          </a:xfrm>
        </p:grpSpPr>
        <p:sp>
          <p:nvSpPr>
            <p:cNvPr id="10" name="Rounded Rectangle 34">
              <a:extLst>
                <a:ext uri="{FF2B5EF4-FFF2-40B4-BE49-F238E27FC236}">
                  <a16:creationId xmlns:a16="http://schemas.microsoft.com/office/drawing/2014/main" id="{DCF69CA7-EC22-F5C2-00A8-92C8D537502B}"/>
                </a:ext>
              </a:extLst>
            </p:cNvPr>
            <p:cNvSpPr/>
            <p:nvPr/>
          </p:nvSpPr>
          <p:spPr>
            <a:xfrm>
              <a:off x="11034944" y="252309"/>
              <a:ext cx="88467" cy="1367284"/>
            </a:xfrm>
            <a:prstGeom prst="roundRect">
              <a:avLst>
                <a:gd name="adj" fmla="val 50000"/>
              </a:avLst>
            </a:prstGeom>
            <a:solidFill>
              <a:schemeClr val="accent2"/>
            </a:solidFill>
            <a:ln>
              <a:solidFill>
                <a:schemeClr val="accent3"/>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11" name="Rectangle 35">
              <a:extLst>
                <a:ext uri="{FF2B5EF4-FFF2-40B4-BE49-F238E27FC236}">
                  <a16:creationId xmlns:a16="http://schemas.microsoft.com/office/drawing/2014/main" id="{0C5C1E1B-FA3A-4EA3-4DBC-A6FBFDB49C9F}"/>
                </a:ext>
              </a:extLst>
            </p:cNvPr>
            <p:cNvSpPr/>
            <p:nvPr/>
          </p:nvSpPr>
          <p:spPr>
            <a:xfrm>
              <a:off x="10932813" y="1650793"/>
              <a:ext cx="292728" cy="1367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2" name="Play buton">
            <a:extLst>
              <a:ext uri="{FF2B5EF4-FFF2-40B4-BE49-F238E27FC236}">
                <a16:creationId xmlns:a16="http://schemas.microsoft.com/office/drawing/2014/main" id="{07E4ABCE-B3D6-AC48-89AF-7D4831CC0BE8}"/>
              </a:ext>
            </a:extLst>
          </p:cNvPr>
          <p:cNvGrpSpPr/>
          <p:nvPr/>
        </p:nvGrpSpPr>
        <p:grpSpPr>
          <a:xfrm>
            <a:off x="5858390" y="4683925"/>
            <a:ext cx="540912" cy="529976"/>
            <a:chOff x="8980451" y="1955648"/>
            <a:chExt cx="540912" cy="529976"/>
          </a:xfrm>
        </p:grpSpPr>
        <p:sp>
          <p:nvSpPr>
            <p:cNvPr id="13" name="Oval 37">
              <a:extLst>
                <a:ext uri="{FF2B5EF4-FFF2-40B4-BE49-F238E27FC236}">
                  <a16:creationId xmlns:a16="http://schemas.microsoft.com/office/drawing/2014/main" id="{9138FCDA-1AB3-E00F-B66F-77ABA6F5991A}"/>
                </a:ext>
              </a:extLst>
            </p:cNvPr>
            <p:cNvSpPr/>
            <p:nvPr/>
          </p:nvSpPr>
          <p:spPr>
            <a:xfrm>
              <a:off x="8980451" y="1955648"/>
              <a:ext cx="540912" cy="529976"/>
            </a:xfrm>
            <a:prstGeom prst="ellipse">
              <a:avLst/>
            </a:prstGeom>
            <a:solidFill>
              <a:schemeClr val="accent2"/>
            </a:solidFill>
            <a:ln>
              <a:solidFill>
                <a:schemeClr val="accent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Triangle 2">
              <a:extLst>
                <a:ext uri="{FF2B5EF4-FFF2-40B4-BE49-F238E27FC236}">
                  <a16:creationId xmlns:a16="http://schemas.microsoft.com/office/drawing/2014/main" id="{AA1D90FE-B25A-C550-A416-D618DCA1C8AA}"/>
                </a:ext>
              </a:extLst>
            </p:cNvPr>
            <p:cNvSpPr/>
            <p:nvPr/>
          </p:nvSpPr>
          <p:spPr>
            <a:xfrm rot="5400000">
              <a:off x="9145239" y="2138362"/>
              <a:ext cx="238837" cy="164549"/>
            </a:xfrm>
            <a:prstGeom prst="triangle">
              <a:avLst/>
            </a:prstGeom>
            <a:solidFill>
              <a:schemeClr val="accent4"/>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8" name="Ovaal 7">
            <a:extLst>
              <a:ext uri="{FF2B5EF4-FFF2-40B4-BE49-F238E27FC236}">
                <a16:creationId xmlns:a16="http://schemas.microsoft.com/office/drawing/2014/main" id="{043A53AD-8A2E-C49B-5CD6-07CBBA13CE07}"/>
              </a:ext>
            </a:extLst>
          </p:cNvPr>
          <p:cNvSpPr/>
          <p:nvPr/>
        </p:nvSpPr>
        <p:spPr>
          <a:xfrm>
            <a:off x="8402034" y="2872598"/>
            <a:ext cx="1871294" cy="1817918"/>
          </a:xfrm>
          <a:prstGeom prst="ellipse">
            <a:avLst/>
          </a:prstGeom>
          <a:solidFill>
            <a:schemeClr val="accent4"/>
          </a:solidFill>
          <a:ln w="603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spc="300" dirty="0">
                <a:solidFill>
                  <a:schemeClr val="tx2"/>
                </a:solidFill>
                <a:highlight>
                  <a:srgbClr val="FFFF00"/>
                </a:highlight>
                <a:latin typeface="Calibri" panose="020F0502020204030204" pitchFamily="34" charset="0"/>
                <a:cs typeface="Calibri" panose="020F0502020204030204" pitchFamily="34" charset="0"/>
              </a:rPr>
              <a:t> </a:t>
            </a:r>
          </a:p>
        </p:txBody>
      </p:sp>
      <p:grpSp>
        <p:nvGrpSpPr>
          <p:cNvPr id="21" name="Graphic 10">
            <a:extLst>
              <a:ext uri="{FF2B5EF4-FFF2-40B4-BE49-F238E27FC236}">
                <a16:creationId xmlns:a16="http://schemas.microsoft.com/office/drawing/2014/main" id="{17797BCD-B4CE-1BFA-14B4-7F2BEF35C79B}"/>
              </a:ext>
            </a:extLst>
          </p:cNvPr>
          <p:cNvGrpSpPr/>
          <p:nvPr/>
        </p:nvGrpSpPr>
        <p:grpSpPr>
          <a:xfrm>
            <a:off x="2125165" y="3130228"/>
            <a:ext cx="1389000" cy="1392342"/>
            <a:chOff x="3005434" y="3198056"/>
            <a:chExt cx="1057223" cy="1059767"/>
          </a:xfrm>
          <a:solidFill>
            <a:schemeClr val="accent2"/>
          </a:solidFill>
        </p:grpSpPr>
        <p:sp>
          <p:nvSpPr>
            <p:cNvPr id="22" name="Freeform 19">
              <a:extLst>
                <a:ext uri="{FF2B5EF4-FFF2-40B4-BE49-F238E27FC236}">
                  <a16:creationId xmlns:a16="http://schemas.microsoft.com/office/drawing/2014/main" id="{28D071BC-F6B3-8619-E644-BB2495D5471C}"/>
                </a:ext>
              </a:extLst>
            </p:cNvPr>
            <p:cNvSpPr/>
            <p:nvPr/>
          </p:nvSpPr>
          <p:spPr>
            <a:xfrm>
              <a:off x="3005434" y="3198056"/>
              <a:ext cx="1057223" cy="1059767"/>
            </a:xfrm>
            <a:custGeom>
              <a:avLst/>
              <a:gdLst>
                <a:gd name="connsiteX0" fmla="*/ 528612 w 1057223"/>
                <a:gd name="connsiteY0" fmla="*/ 0 h 1059767"/>
                <a:gd name="connsiteX1" fmla="*/ 0 w 1057223"/>
                <a:gd name="connsiteY1" fmla="*/ 507620 h 1059767"/>
                <a:gd name="connsiteX2" fmla="*/ 4453 w 1057223"/>
                <a:gd name="connsiteY2" fmla="*/ 519706 h 1059767"/>
                <a:gd name="connsiteX3" fmla="*/ 15903 w 1057223"/>
                <a:gd name="connsiteY3" fmla="*/ 524795 h 1059767"/>
                <a:gd name="connsiteX4" fmla="*/ 223276 w 1057223"/>
                <a:gd name="connsiteY4" fmla="*/ 524795 h 1059767"/>
                <a:gd name="connsiteX5" fmla="*/ 240452 w 1057223"/>
                <a:gd name="connsiteY5" fmla="*/ 541970 h 1059767"/>
                <a:gd name="connsiteX6" fmla="*/ 240452 w 1057223"/>
                <a:gd name="connsiteY6" fmla="*/ 803413 h 1059767"/>
                <a:gd name="connsiteX7" fmla="*/ 223276 w 1057223"/>
                <a:gd name="connsiteY7" fmla="*/ 820589 h 1059767"/>
                <a:gd name="connsiteX8" fmla="*/ 116409 w 1057223"/>
                <a:gd name="connsiteY8" fmla="*/ 820589 h 1059767"/>
                <a:gd name="connsiteX9" fmla="*/ 101778 w 1057223"/>
                <a:gd name="connsiteY9" fmla="*/ 829494 h 1059767"/>
                <a:gd name="connsiteX10" fmla="*/ 103051 w 1057223"/>
                <a:gd name="connsiteY10" fmla="*/ 846033 h 1059767"/>
                <a:gd name="connsiteX11" fmla="*/ 527976 w 1057223"/>
                <a:gd name="connsiteY11" fmla="*/ 1059768 h 1059767"/>
                <a:gd name="connsiteX12" fmla="*/ 1057223 w 1057223"/>
                <a:gd name="connsiteY12" fmla="*/ 530520 h 1059767"/>
                <a:gd name="connsiteX13" fmla="*/ 528612 w 1057223"/>
                <a:gd name="connsiteY13" fmla="*/ 0 h 1059767"/>
                <a:gd name="connsiteX14" fmla="*/ 528612 w 1057223"/>
                <a:gd name="connsiteY14" fmla="*/ 1026690 h 1059767"/>
                <a:gd name="connsiteX15" fmla="*/ 149487 w 1057223"/>
                <a:gd name="connsiteY15" fmla="*/ 851758 h 1059767"/>
                <a:gd name="connsiteX16" fmla="*/ 223276 w 1057223"/>
                <a:gd name="connsiteY16" fmla="*/ 851758 h 1059767"/>
                <a:gd name="connsiteX17" fmla="*/ 272893 w 1057223"/>
                <a:gd name="connsiteY17" fmla="*/ 802777 h 1059767"/>
                <a:gd name="connsiteX18" fmla="*/ 272893 w 1057223"/>
                <a:gd name="connsiteY18" fmla="*/ 541334 h 1059767"/>
                <a:gd name="connsiteX19" fmla="*/ 223276 w 1057223"/>
                <a:gd name="connsiteY19" fmla="*/ 491717 h 1059767"/>
                <a:gd name="connsiteX20" fmla="*/ 32442 w 1057223"/>
                <a:gd name="connsiteY20" fmla="*/ 491717 h 1059767"/>
                <a:gd name="connsiteX21" fmla="*/ 528612 w 1057223"/>
                <a:gd name="connsiteY21" fmla="*/ 31806 h 1059767"/>
                <a:gd name="connsiteX22" fmla="*/ 1026054 w 1057223"/>
                <a:gd name="connsiteY22" fmla="*/ 529248 h 1059767"/>
                <a:gd name="connsiteX23" fmla="*/ 528612 w 1057223"/>
                <a:gd name="connsiteY23" fmla="*/ 1026690 h 10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7223" h="1059767">
                  <a:moveTo>
                    <a:pt x="528612" y="0"/>
                  </a:moveTo>
                  <a:cubicBezTo>
                    <a:pt x="243632" y="0"/>
                    <a:pt x="11450" y="222640"/>
                    <a:pt x="0" y="507620"/>
                  </a:cubicBezTo>
                  <a:cubicBezTo>
                    <a:pt x="0" y="512073"/>
                    <a:pt x="1272" y="516525"/>
                    <a:pt x="4453" y="519706"/>
                  </a:cubicBezTo>
                  <a:cubicBezTo>
                    <a:pt x="7633" y="522887"/>
                    <a:pt x="11450" y="524795"/>
                    <a:pt x="15903" y="524795"/>
                  </a:cubicBezTo>
                  <a:lnTo>
                    <a:pt x="223276" y="524795"/>
                  </a:lnTo>
                  <a:cubicBezTo>
                    <a:pt x="232818" y="524795"/>
                    <a:pt x="240452" y="532428"/>
                    <a:pt x="240452" y="541970"/>
                  </a:cubicBezTo>
                  <a:lnTo>
                    <a:pt x="240452" y="803413"/>
                  </a:lnTo>
                  <a:cubicBezTo>
                    <a:pt x="240452" y="812955"/>
                    <a:pt x="232818" y="820589"/>
                    <a:pt x="223276" y="820589"/>
                  </a:cubicBezTo>
                  <a:lnTo>
                    <a:pt x="116409" y="820589"/>
                  </a:lnTo>
                  <a:cubicBezTo>
                    <a:pt x="110048" y="820589"/>
                    <a:pt x="104959" y="823769"/>
                    <a:pt x="101778" y="829494"/>
                  </a:cubicBezTo>
                  <a:cubicBezTo>
                    <a:pt x="99234" y="835219"/>
                    <a:pt x="99870" y="841580"/>
                    <a:pt x="103051" y="846033"/>
                  </a:cubicBezTo>
                  <a:cubicBezTo>
                    <a:pt x="204193" y="981526"/>
                    <a:pt x="358769" y="1059768"/>
                    <a:pt x="527976" y="1059768"/>
                  </a:cubicBezTo>
                  <a:cubicBezTo>
                    <a:pt x="819952" y="1059768"/>
                    <a:pt x="1057223" y="822497"/>
                    <a:pt x="1057223" y="530520"/>
                  </a:cubicBezTo>
                  <a:cubicBezTo>
                    <a:pt x="1057223" y="238543"/>
                    <a:pt x="820589" y="0"/>
                    <a:pt x="528612" y="0"/>
                  </a:cubicBezTo>
                  <a:close/>
                  <a:moveTo>
                    <a:pt x="528612" y="1026690"/>
                  </a:moveTo>
                  <a:cubicBezTo>
                    <a:pt x="381033" y="1026690"/>
                    <a:pt x="244268" y="963078"/>
                    <a:pt x="149487" y="851758"/>
                  </a:cubicBezTo>
                  <a:lnTo>
                    <a:pt x="223276" y="851758"/>
                  </a:lnTo>
                  <a:cubicBezTo>
                    <a:pt x="250629" y="851758"/>
                    <a:pt x="272893" y="829494"/>
                    <a:pt x="272893" y="802777"/>
                  </a:cubicBezTo>
                  <a:lnTo>
                    <a:pt x="272893" y="541334"/>
                  </a:lnTo>
                  <a:cubicBezTo>
                    <a:pt x="272893" y="513981"/>
                    <a:pt x="250629" y="491717"/>
                    <a:pt x="223276" y="491717"/>
                  </a:cubicBezTo>
                  <a:lnTo>
                    <a:pt x="32442" y="491717"/>
                  </a:lnTo>
                  <a:cubicBezTo>
                    <a:pt x="51525" y="232818"/>
                    <a:pt x="266532" y="31806"/>
                    <a:pt x="528612" y="31806"/>
                  </a:cubicBezTo>
                  <a:cubicBezTo>
                    <a:pt x="802777" y="31806"/>
                    <a:pt x="1026054" y="255082"/>
                    <a:pt x="1026054" y="529248"/>
                  </a:cubicBezTo>
                  <a:cubicBezTo>
                    <a:pt x="1026054" y="803413"/>
                    <a:pt x="802777" y="1026690"/>
                    <a:pt x="528612" y="1026690"/>
                  </a:cubicBezTo>
                  <a:close/>
                </a:path>
              </a:pathLst>
            </a:custGeom>
            <a:grpFill/>
            <a:ln w="6339" cap="flat">
              <a:noFill/>
              <a:prstDash val="solid"/>
              <a:miter/>
            </a:ln>
          </p:spPr>
          <p:txBody>
            <a:bodyPr rtlCol="0" anchor="ctr"/>
            <a:lstStyle/>
            <a:p>
              <a:endParaRPr lang="en-NL"/>
            </a:p>
          </p:txBody>
        </p:sp>
        <p:sp>
          <p:nvSpPr>
            <p:cNvPr id="23" name="Freeform 20">
              <a:extLst>
                <a:ext uri="{FF2B5EF4-FFF2-40B4-BE49-F238E27FC236}">
                  <a16:creationId xmlns:a16="http://schemas.microsoft.com/office/drawing/2014/main" id="{A160AA39-4713-A02A-B49B-4FBFA9B7A10D}"/>
                </a:ext>
              </a:extLst>
            </p:cNvPr>
            <p:cNvSpPr/>
            <p:nvPr/>
          </p:nvSpPr>
          <p:spPr>
            <a:xfrm>
              <a:off x="3317767" y="3343475"/>
              <a:ext cx="547088" cy="705702"/>
            </a:xfrm>
            <a:custGeom>
              <a:avLst/>
              <a:gdLst>
                <a:gd name="connsiteX0" fmla="*/ 524159 w 547088"/>
                <a:gd name="connsiteY0" fmla="*/ 378103 h 705702"/>
                <a:gd name="connsiteX1" fmla="*/ 542606 w 547088"/>
                <a:gd name="connsiteY1" fmla="*/ 322125 h 705702"/>
                <a:gd name="connsiteX2" fmla="*/ 474542 w 547088"/>
                <a:gd name="connsiteY2" fmla="*/ 247064 h 705702"/>
                <a:gd name="connsiteX3" fmla="*/ 294521 w 547088"/>
                <a:gd name="connsiteY3" fmla="*/ 247064 h 705702"/>
                <a:gd name="connsiteX4" fmla="*/ 300882 w 547088"/>
                <a:gd name="connsiteY4" fmla="*/ 139560 h 705702"/>
                <a:gd name="connsiteX5" fmla="*/ 202921 w 547088"/>
                <a:gd name="connsiteY5" fmla="*/ 251 h 705702"/>
                <a:gd name="connsiteX6" fmla="*/ 137401 w 547088"/>
                <a:gd name="connsiteY6" fmla="*/ 9793 h 705702"/>
                <a:gd name="connsiteX7" fmla="*/ 129768 w 547088"/>
                <a:gd name="connsiteY7" fmla="*/ 26968 h 705702"/>
                <a:gd name="connsiteX8" fmla="*/ 139309 w 547088"/>
                <a:gd name="connsiteY8" fmla="*/ 148466 h 705702"/>
                <a:gd name="connsiteX9" fmla="*/ 57886 w 547088"/>
                <a:gd name="connsiteY9" fmla="*/ 276325 h 705702"/>
                <a:gd name="connsiteX10" fmla="*/ 0 w 547088"/>
                <a:gd name="connsiteY10" fmla="*/ 376195 h 705702"/>
                <a:gd name="connsiteX11" fmla="*/ 0 w 547088"/>
                <a:gd name="connsiteY11" fmla="*/ 660538 h 705702"/>
                <a:gd name="connsiteX12" fmla="*/ 45164 w 547088"/>
                <a:gd name="connsiteY12" fmla="*/ 705703 h 705702"/>
                <a:gd name="connsiteX13" fmla="*/ 416019 w 547088"/>
                <a:gd name="connsiteY13" fmla="*/ 705703 h 705702"/>
                <a:gd name="connsiteX14" fmla="*/ 421744 w 547088"/>
                <a:gd name="connsiteY14" fmla="*/ 705066 h 705702"/>
                <a:gd name="connsiteX15" fmla="*/ 494898 w 547088"/>
                <a:gd name="connsiteY15" fmla="*/ 624280 h 705702"/>
                <a:gd name="connsiteX16" fmla="*/ 491717 w 547088"/>
                <a:gd name="connsiteY16" fmla="*/ 602016 h 705702"/>
                <a:gd name="connsiteX17" fmla="*/ 538153 w 547088"/>
                <a:gd name="connsiteY17" fmla="*/ 528863 h 705702"/>
                <a:gd name="connsiteX18" fmla="*/ 526067 w 547088"/>
                <a:gd name="connsiteY18" fmla="*/ 486243 h 705702"/>
                <a:gd name="connsiteX19" fmla="*/ 547059 w 547088"/>
                <a:gd name="connsiteY19" fmla="*/ 432173 h 705702"/>
                <a:gd name="connsiteX20" fmla="*/ 524159 w 547088"/>
                <a:gd name="connsiteY20" fmla="*/ 378103 h 705702"/>
                <a:gd name="connsiteX21" fmla="*/ 495534 w 547088"/>
                <a:gd name="connsiteY21" fmla="*/ 472248 h 705702"/>
                <a:gd name="connsiteX22" fmla="*/ 489173 w 547088"/>
                <a:gd name="connsiteY22" fmla="*/ 483698 h 705702"/>
                <a:gd name="connsiteX23" fmla="*/ 493625 w 547088"/>
                <a:gd name="connsiteY23" fmla="*/ 496421 h 705702"/>
                <a:gd name="connsiteX24" fmla="*/ 506984 w 547088"/>
                <a:gd name="connsiteY24" fmla="*/ 530135 h 705702"/>
                <a:gd name="connsiteX25" fmla="*/ 468181 w 547088"/>
                <a:gd name="connsiteY25" fmla="*/ 577843 h 705702"/>
                <a:gd name="connsiteX26" fmla="*/ 456731 w 547088"/>
                <a:gd name="connsiteY26" fmla="*/ 586749 h 705702"/>
                <a:gd name="connsiteX27" fmla="*/ 457367 w 547088"/>
                <a:gd name="connsiteY27" fmla="*/ 601380 h 705702"/>
                <a:gd name="connsiteX28" fmla="*/ 463728 w 547088"/>
                <a:gd name="connsiteY28" fmla="*/ 624916 h 705702"/>
                <a:gd name="connsiteX29" fmla="*/ 418564 w 547088"/>
                <a:gd name="connsiteY29" fmla="*/ 673897 h 705702"/>
                <a:gd name="connsiteX30" fmla="*/ 416655 w 547088"/>
                <a:gd name="connsiteY30" fmla="*/ 673897 h 705702"/>
                <a:gd name="connsiteX31" fmla="*/ 45800 w 547088"/>
                <a:gd name="connsiteY31" fmla="*/ 673897 h 705702"/>
                <a:gd name="connsiteX32" fmla="*/ 32442 w 547088"/>
                <a:gd name="connsiteY32" fmla="*/ 660538 h 705702"/>
                <a:gd name="connsiteX33" fmla="*/ 32442 w 547088"/>
                <a:gd name="connsiteY33" fmla="*/ 376195 h 705702"/>
                <a:gd name="connsiteX34" fmla="*/ 83331 w 547088"/>
                <a:gd name="connsiteY34" fmla="*/ 296681 h 705702"/>
                <a:gd name="connsiteX35" fmla="*/ 170479 w 547088"/>
                <a:gd name="connsiteY35" fmla="*/ 158644 h 705702"/>
                <a:gd name="connsiteX36" fmla="*/ 164754 w 547088"/>
                <a:gd name="connsiteY36" fmla="*/ 34601 h 705702"/>
                <a:gd name="connsiteX37" fmla="*/ 202285 w 547088"/>
                <a:gd name="connsiteY37" fmla="*/ 32057 h 705702"/>
                <a:gd name="connsiteX38" fmla="*/ 269713 w 547088"/>
                <a:gd name="connsiteY38" fmla="*/ 142741 h 705702"/>
                <a:gd name="connsiteX39" fmla="*/ 258899 w 547088"/>
                <a:gd name="connsiteY39" fmla="*/ 259150 h 705702"/>
                <a:gd name="connsiteX40" fmla="*/ 261443 w 547088"/>
                <a:gd name="connsiteY40" fmla="*/ 273144 h 705702"/>
                <a:gd name="connsiteX41" fmla="*/ 274166 w 547088"/>
                <a:gd name="connsiteY41" fmla="*/ 279505 h 705702"/>
                <a:gd name="connsiteX42" fmla="*/ 474542 w 547088"/>
                <a:gd name="connsiteY42" fmla="*/ 279505 h 705702"/>
                <a:gd name="connsiteX43" fmla="*/ 510800 w 547088"/>
                <a:gd name="connsiteY43" fmla="*/ 322125 h 705702"/>
                <a:gd name="connsiteX44" fmla="*/ 489809 w 547088"/>
                <a:gd name="connsiteY44" fmla="*/ 364745 h 705702"/>
                <a:gd name="connsiteX45" fmla="*/ 473906 w 547088"/>
                <a:gd name="connsiteY45" fmla="*/ 380648 h 705702"/>
                <a:gd name="connsiteX46" fmla="*/ 489809 w 547088"/>
                <a:gd name="connsiteY46" fmla="*/ 396551 h 705702"/>
                <a:gd name="connsiteX47" fmla="*/ 515253 w 547088"/>
                <a:gd name="connsiteY47" fmla="*/ 432809 h 705702"/>
                <a:gd name="connsiteX48" fmla="*/ 495534 w 547088"/>
                <a:gd name="connsiteY48" fmla="*/ 472248 h 70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47088" h="705702">
                  <a:moveTo>
                    <a:pt x="524159" y="378103"/>
                  </a:moveTo>
                  <a:cubicBezTo>
                    <a:pt x="534973" y="365381"/>
                    <a:pt x="542606" y="346934"/>
                    <a:pt x="542606" y="322125"/>
                  </a:cubicBezTo>
                  <a:cubicBezTo>
                    <a:pt x="542606" y="281414"/>
                    <a:pt x="511437" y="247064"/>
                    <a:pt x="474542" y="247064"/>
                  </a:cubicBezTo>
                  <a:lnTo>
                    <a:pt x="294521" y="247064"/>
                  </a:lnTo>
                  <a:cubicBezTo>
                    <a:pt x="299610" y="222255"/>
                    <a:pt x="305335" y="183452"/>
                    <a:pt x="300882" y="139560"/>
                  </a:cubicBezTo>
                  <a:cubicBezTo>
                    <a:pt x="293885" y="58137"/>
                    <a:pt x="254446" y="2159"/>
                    <a:pt x="202921" y="251"/>
                  </a:cubicBezTo>
                  <a:cubicBezTo>
                    <a:pt x="159029" y="-1657"/>
                    <a:pt x="140581" y="7884"/>
                    <a:pt x="137401" y="9793"/>
                  </a:cubicBezTo>
                  <a:cubicBezTo>
                    <a:pt x="131676" y="13609"/>
                    <a:pt x="128495" y="19970"/>
                    <a:pt x="129768" y="26968"/>
                  </a:cubicBezTo>
                  <a:cubicBezTo>
                    <a:pt x="136765" y="62590"/>
                    <a:pt x="146306" y="127474"/>
                    <a:pt x="139309" y="148466"/>
                  </a:cubicBezTo>
                  <a:cubicBezTo>
                    <a:pt x="124679" y="193630"/>
                    <a:pt x="89056" y="237522"/>
                    <a:pt x="57886" y="276325"/>
                  </a:cubicBezTo>
                  <a:cubicBezTo>
                    <a:pt x="25445" y="316400"/>
                    <a:pt x="0" y="347570"/>
                    <a:pt x="0" y="376195"/>
                  </a:cubicBezTo>
                  <a:lnTo>
                    <a:pt x="0" y="660538"/>
                  </a:lnTo>
                  <a:cubicBezTo>
                    <a:pt x="0" y="685347"/>
                    <a:pt x="20356" y="705703"/>
                    <a:pt x="45164" y="705703"/>
                  </a:cubicBezTo>
                  <a:lnTo>
                    <a:pt x="416019" y="705703"/>
                  </a:lnTo>
                  <a:cubicBezTo>
                    <a:pt x="417928" y="705703"/>
                    <a:pt x="420472" y="705703"/>
                    <a:pt x="421744" y="705066"/>
                  </a:cubicBezTo>
                  <a:cubicBezTo>
                    <a:pt x="463728" y="701250"/>
                    <a:pt x="494898" y="666264"/>
                    <a:pt x="494898" y="624280"/>
                  </a:cubicBezTo>
                  <a:cubicBezTo>
                    <a:pt x="494898" y="616647"/>
                    <a:pt x="493625" y="609649"/>
                    <a:pt x="491717" y="602016"/>
                  </a:cubicBezTo>
                  <a:cubicBezTo>
                    <a:pt x="519706" y="588658"/>
                    <a:pt x="538153" y="560668"/>
                    <a:pt x="538153" y="528863"/>
                  </a:cubicBezTo>
                  <a:cubicBezTo>
                    <a:pt x="538153" y="513596"/>
                    <a:pt x="533701" y="498965"/>
                    <a:pt x="526067" y="486243"/>
                  </a:cubicBezTo>
                  <a:cubicBezTo>
                    <a:pt x="539426" y="471612"/>
                    <a:pt x="547059" y="451893"/>
                    <a:pt x="547059" y="432173"/>
                  </a:cubicBezTo>
                  <a:cubicBezTo>
                    <a:pt x="547695" y="408637"/>
                    <a:pt x="538153" y="390189"/>
                    <a:pt x="524159" y="378103"/>
                  </a:cubicBezTo>
                  <a:close/>
                  <a:moveTo>
                    <a:pt x="495534" y="472248"/>
                  </a:moveTo>
                  <a:cubicBezTo>
                    <a:pt x="491717" y="474793"/>
                    <a:pt x="489809" y="479246"/>
                    <a:pt x="489173" y="483698"/>
                  </a:cubicBezTo>
                  <a:cubicBezTo>
                    <a:pt x="488536" y="488151"/>
                    <a:pt x="490445" y="492604"/>
                    <a:pt x="493625" y="496421"/>
                  </a:cubicBezTo>
                  <a:cubicBezTo>
                    <a:pt x="502531" y="505326"/>
                    <a:pt x="506984" y="517413"/>
                    <a:pt x="506984" y="530135"/>
                  </a:cubicBezTo>
                  <a:cubicBezTo>
                    <a:pt x="506984" y="553035"/>
                    <a:pt x="490445" y="573391"/>
                    <a:pt x="468181" y="577843"/>
                  </a:cubicBezTo>
                  <a:cubicBezTo>
                    <a:pt x="463092" y="579116"/>
                    <a:pt x="459275" y="582296"/>
                    <a:pt x="456731" y="586749"/>
                  </a:cubicBezTo>
                  <a:cubicBezTo>
                    <a:pt x="454822" y="591202"/>
                    <a:pt x="454822" y="596927"/>
                    <a:pt x="457367" y="601380"/>
                  </a:cubicBezTo>
                  <a:cubicBezTo>
                    <a:pt x="461183" y="609013"/>
                    <a:pt x="463728" y="617283"/>
                    <a:pt x="463728" y="624916"/>
                  </a:cubicBezTo>
                  <a:cubicBezTo>
                    <a:pt x="463728" y="650361"/>
                    <a:pt x="444645" y="671352"/>
                    <a:pt x="418564" y="673897"/>
                  </a:cubicBezTo>
                  <a:cubicBezTo>
                    <a:pt x="417928" y="673897"/>
                    <a:pt x="417292" y="673897"/>
                    <a:pt x="416655" y="673897"/>
                  </a:cubicBezTo>
                  <a:lnTo>
                    <a:pt x="45800" y="673897"/>
                  </a:lnTo>
                  <a:cubicBezTo>
                    <a:pt x="38803" y="673897"/>
                    <a:pt x="32442" y="668172"/>
                    <a:pt x="32442" y="660538"/>
                  </a:cubicBezTo>
                  <a:lnTo>
                    <a:pt x="32442" y="376195"/>
                  </a:lnTo>
                  <a:cubicBezTo>
                    <a:pt x="32442" y="359020"/>
                    <a:pt x="58523" y="327214"/>
                    <a:pt x="83331" y="296681"/>
                  </a:cubicBezTo>
                  <a:cubicBezTo>
                    <a:pt x="116409" y="255969"/>
                    <a:pt x="153940" y="209533"/>
                    <a:pt x="170479" y="158644"/>
                  </a:cubicBezTo>
                  <a:cubicBezTo>
                    <a:pt x="180021" y="129382"/>
                    <a:pt x="169843" y="64499"/>
                    <a:pt x="164754" y="34601"/>
                  </a:cubicBezTo>
                  <a:cubicBezTo>
                    <a:pt x="172387" y="33329"/>
                    <a:pt x="184473" y="31421"/>
                    <a:pt x="202285" y="32057"/>
                  </a:cubicBezTo>
                  <a:cubicBezTo>
                    <a:pt x="235999" y="33329"/>
                    <a:pt x="263988" y="79765"/>
                    <a:pt x="269713" y="142741"/>
                  </a:cubicBezTo>
                  <a:cubicBezTo>
                    <a:pt x="274802" y="196811"/>
                    <a:pt x="263988" y="241975"/>
                    <a:pt x="258899" y="259150"/>
                  </a:cubicBezTo>
                  <a:cubicBezTo>
                    <a:pt x="257627" y="264239"/>
                    <a:pt x="258263" y="269328"/>
                    <a:pt x="261443" y="273144"/>
                  </a:cubicBezTo>
                  <a:cubicBezTo>
                    <a:pt x="264624" y="276961"/>
                    <a:pt x="269077" y="279505"/>
                    <a:pt x="274166" y="279505"/>
                  </a:cubicBezTo>
                  <a:lnTo>
                    <a:pt x="474542" y="279505"/>
                  </a:lnTo>
                  <a:cubicBezTo>
                    <a:pt x="491717" y="279505"/>
                    <a:pt x="510800" y="297953"/>
                    <a:pt x="510800" y="322125"/>
                  </a:cubicBezTo>
                  <a:cubicBezTo>
                    <a:pt x="510800" y="353931"/>
                    <a:pt x="492989" y="364109"/>
                    <a:pt x="489809" y="364745"/>
                  </a:cubicBezTo>
                  <a:cubicBezTo>
                    <a:pt x="480903" y="364745"/>
                    <a:pt x="473906" y="371742"/>
                    <a:pt x="473906" y="380648"/>
                  </a:cubicBezTo>
                  <a:cubicBezTo>
                    <a:pt x="473906" y="389553"/>
                    <a:pt x="480903" y="396551"/>
                    <a:pt x="489809" y="396551"/>
                  </a:cubicBezTo>
                  <a:cubicBezTo>
                    <a:pt x="500623" y="396551"/>
                    <a:pt x="515253" y="409273"/>
                    <a:pt x="515253" y="432809"/>
                  </a:cubicBezTo>
                  <a:cubicBezTo>
                    <a:pt x="515889" y="448712"/>
                    <a:pt x="508256" y="462707"/>
                    <a:pt x="495534" y="472248"/>
                  </a:cubicBezTo>
                  <a:close/>
                </a:path>
              </a:pathLst>
            </a:custGeom>
            <a:grpFill/>
            <a:ln w="6339" cap="flat">
              <a:noFill/>
              <a:prstDash val="solid"/>
              <a:miter/>
            </a:ln>
          </p:spPr>
          <p:txBody>
            <a:bodyPr rtlCol="0" anchor="ctr"/>
            <a:lstStyle/>
            <a:p>
              <a:endParaRPr lang="en-NL"/>
            </a:p>
          </p:txBody>
        </p:sp>
        <p:sp>
          <p:nvSpPr>
            <p:cNvPr id="24" name="Freeform 21">
              <a:extLst>
                <a:ext uri="{FF2B5EF4-FFF2-40B4-BE49-F238E27FC236}">
                  <a16:creationId xmlns:a16="http://schemas.microsoft.com/office/drawing/2014/main" id="{45C520D1-DE73-DEDC-B64C-93A67CCC9398}"/>
                </a:ext>
              </a:extLst>
            </p:cNvPr>
            <p:cNvSpPr/>
            <p:nvPr/>
          </p:nvSpPr>
          <p:spPr>
            <a:xfrm>
              <a:off x="3171460" y="3948672"/>
              <a:ext cx="30533" cy="30533"/>
            </a:xfrm>
            <a:custGeom>
              <a:avLst/>
              <a:gdLst>
                <a:gd name="connsiteX0" fmla="*/ 30533 w 30533"/>
                <a:gd name="connsiteY0" fmla="*/ 15267 h 30533"/>
                <a:gd name="connsiteX1" fmla="*/ 15267 w 30533"/>
                <a:gd name="connsiteY1" fmla="*/ 0 h 30533"/>
                <a:gd name="connsiteX2" fmla="*/ 0 w 30533"/>
                <a:gd name="connsiteY2" fmla="*/ 15267 h 30533"/>
                <a:gd name="connsiteX3" fmla="*/ 15267 w 30533"/>
                <a:gd name="connsiteY3" fmla="*/ 30534 h 30533"/>
                <a:gd name="connsiteX4" fmla="*/ 30533 w 30533"/>
                <a:gd name="connsiteY4" fmla="*/ 15267 h 3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33" h="30533">
                  <a:moveTo>
                    <a:pt x="30533" y="15267"/>
                  </a:moveTo>
                  <a:cubicBezTo>
                    <a:pt x="30533" y="6997"/>
                    <a:pt x="23536" y="0"/>
                    <a:pt x="15267" y="0"/>
                  </a:cubicBezTo>
                  <a:cubicBezTo>
                    <a:pt x="6997" y="0"/>
                    <a:pt x="0" y="6997"/>
                    <a:pt x="0" y="15267"/>
                  </a:cubicBezTo>
                  <a:cubicBezTo>
                    <a:pt x="0" y="23536"/>
                    <a:pt x="6997" y="30534"/>
                    <a:pt x="15267" y="30534"/>
                  </a:cubicBezTo>
                  <a:cubicBezTo>
                    <a:pt x="23536" y="30534"/>
                    <a:pt x="30533" y="24172"/>
                    <a:pt x="30533" y="15267"/>
                  </a:cubicBezTo>
                  <a:close/>
                </a:path>
              </a:pathLst>
            </a:custGeom>
            <a:grpFill/>
            <a:ln w="6339" cap="flat">
              <a:noFill/>
              <a:prstDash val="solid"/>
              <a:miter/>
            </a:ln>
          </p:spPr>
          <p:txBody>
            <a:bodyPr rtlCol="0" anchor="ctr"/>
            <a:lstStyle/>
            <a:p>
              <a:endParaRPr lang="en-NL"/>
            </a:p>
          </p:txBody>
        </p:sp>
      </p:grpSp>
      <p:sp>
        <p:nvSpPr>
          <p:cNvPr id="19" name="Rectangle 2">
            <a:extLst>
              <a:ext uri="{FF2B5EF4-FFF2-40B4-BE49-F238E27FC236}">
                <a16:creationId xmlns:a16="http://schemas.microsoft.com/office/drawing/2014/main" id="{7ED8D13E-38E1-2B9F-71D8-28A2B2D665F6}"/>
              </a:ext>
            </a:extLst>
          </p:cNvPr>
          <p:cNvSpPr/>
          <p:nvPr/>
        </p:nvSpPr>
        <p:spPr>
          <a:xfrm>
            <a:off x="852750" y="3839100"/>
            <a:ext cx="1570022" cy="35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C.EENS</a:t>
            </a:r>
            <a:endParaRPr lang="en-NL" sz="1600" b="1" spc="300">
              <a:solidFill>
                <a:srgbClr val="8E4DAE"/>
              </a:solidFill>
              <a:latin typeface="Courier New" panose="02070309020205020404" pitchFamily="49" charset="0"/>
              <a:cs typeface="Courier New" panose="02070309020205020404" pitchFamily="49" charset="0"/>
            </a:endParaRPr>
          </a:p>
        </p:txBody>
      </p:sp>
      <p:grpSp>
        <p:nvGrpSpPr>
          <p:cNvPr id="15" name="Graphic 11">
            <a:extLst>
              <a:ext uri="{FF2B5EF4-FFF2-40B4-BE49-F238E27FC236}">
                <a16:creationId xmlns:a16="http://schemas.microsoft.com/office/drawing/2014/main" id="{CE6A50CB-4FA7-00F6-890F-DA5F653EC9CE}"/>
              </a:ext>
            </a:extLst>
          </p:cNvPr>
          <p:cNvGrpSpPr/>
          <p:nvPr/>
        </p:nvGrpSpPr>
        <p:grpSpPr>
          <a:xfrm rot="10800000">
            <a:off x="8643181" y="3102907"/>
            <a:ext cx="1389000" cy="1387681"/>
            <a:chOff x="8585144" y="3139943"/>
            <a:chExt cx="1057223" cy="1059767"/>
          </a:xfrm>
          <a:solidFill>
            <a:schemeClr val="accent2"/>
          </a:solidFill>
        </p:grpSpPr>
        <p:sp>
          <p:nvSpPr>
            <p:cNvPr id="16" name="Freeform 15">
              <a:extLst>
                <a:ext uri="{FF2B5EF4-FFF2-40B4-BE49-F238E27FC236}">
                  <a16:creationId xmlns:a16="http://schemas.microsoft.com/office/drawing/2014/main" id="{8CB9CF24-3BE6-DF56-07D1-737657642622}"/>
                </a:ext>
              </a:extLst>
            </p:cNvPr>
            <p:cNvSpPr/>
            <p:nvPr/>
          </p:nvSpPr>
          <p:spPr>
            <a:xfrm>
              <a:off x="8585144" y="3139943"/>
              <a:ext cx="1057223" cy="1059767"/>
            </a:xfrm>
            <a:custGeom>
              <a:avLst/>
              <a:gdLst>
                <a:gd name="connsiteX0" fmla="*/ 528612 w 1057223"/>
                <a:gd name="connsiteY0" fmla="*/ 0 h 1059767"/>
                <a:gd name="connsiteX1" fmla="*/ 0 w 1057223"/>
                <a:gd name="connsiteY1" fmla="*/ 507620 h 1059767"/>
                <a:gd name="connsiteX2" fmla="*/ 4453 w 1057223"/>
                <a:gd name="connsiteY2" fmla="*/ 519706 h 1059767"/>
                <a:gd name="connsiteX3" fmla="*/ 15903 w 1057223"/>
                <a:gd name="connsiteY3" fmla="*/ 524795 h 1059767"/>
                <a:gd name="connsiteX4" fmla="*/ 223276 w 1057223"/>
                <a:gd name="connsiteY4" fmla="*/ 524795 h 1059767"/>
                <a:gd name="connsiteX5" fmla="*/ 240452 w 1057223"/>
                <a:gd name="connsiteY5" fmla="*/ 541970 h 1059767"/>
                <a:gd name="connsiteX6" fmla="*/ 240452 w 1057223"/>
                <a:gd name="connsiteY6" fmla="*/ 803413 h 1059767"/>
                <a:gd name="connsiteX7" fmla="*/ 223276 w 1057223"/>
                <a:gd name="connsiteY7" fmla="*/ 820589 h 1059767"/>
                <a:gd name="connsiteX8" fmla="*/ 116409 w 1057223"/>
                <a:gd name="connsiteY8" fmla="*/ 820589 h 1059767"/>
                <a:gd name="connsiteX9" fmla="*/ 101778 w 1057223"/>
                <a:gd name="connsiteY9" fmla="*/ 829494 h 1059767"/>
                <a:gd name="connsiteX10" fmla="*/ 103051 w 1057223"/>
                <a:gd name="connsiteY10" fmla="*/ 846033 h 1059767"/>
                <a:gd name="connsiteX11" fmla="*/ 527976 w 1057223"/>
                <a:gd name="connsiteY11" fmla="*/ 1059768 h 1059767"/>
                <a:gd name="connsiteX12" fmla="*/ 1057223 w 1057223"/>
                <a:gd name="connsiteY12" fmla="*/ 530520 h 1059767"/>
                <a:gd name="connsiteX13" fmla="*/ 528612 w 1057223"/>
                <a:gd name="connsiteY13" fmla="*/ 0 h 1059767"/>
                <a:gd name="connsiteX14" fmla="*/ 528612 w 1057223"/>
                <a:gd name="connsiteY14" fmla="*/ 1026690 h 1059767"/>
                <a:gd name="connsiteX15" fmla="*/ 149487 w 1057223"/>
                <a:gd name="connsiteY15" fmla="*/ 851758 h 1059767"/>
                <a:gd name="connsiteX16" fmla="*/ 223276 w 1057223"/>
                <a:gd name="connsiteY16" fmla="*/ 851758 h 1059767"/>
                <a:gd name="connsiteX17" fmla="*/ 272893 w 1057223"/>
                <a:gd name="connsiteY17" fmla="*/ 802777 h 1059767"/>
                <a:gd name="connsiteX18" fmla="*/ 272893 w 1057223"/>
                <a:gd name="connsiteY18" fmla="*/ 541334 h 1059767"/>
                <a:gd name="connsiteX19" fmla="*/ 223276 w 1057223"/>
                <a:gd name="connsiteY19" fmla="*/ 491717 h 1059767"/>
                <a:gd name="connsiteX20" fmla="*/ 32442 w 1057223"/>
                <a:gd name="connsiteY20" fmla="*/ 491717 h 1059767"/>
                <a:gd name="connsiteX21" fmla="*/ 528612 w 1057223"/>
                <a:gd name="connsiteY21" fmla="*/ 31806 h 1059767"/>
                <a:gd name="connsiteX22" fmla="*/ 1026054 w 1057223"/>
                <a:gd name="connsiteY22" fmla="*/ 529248 h 1059767"/>
                <a:gd name="connsiteX23" fmla="*/ 528612 w 1057223"/>
                <a:gd name="connsiteY23" fmla="*/ 1026690 h 10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7223" h="1059767">
                  <a:moveTo>
                    <a:pt x="528612" y="0"/>
                  </a:moveTo>
                  <a:cubicBezTo>
                    <a:pt x="243632" y="0"/>
                    <a:pt x="11450" y="222640"/>
                    <a:pt x="0" y="507620"/>
                  </a:cubicBezTo>
                  <a:cubicBezTo>
                    <a:pt x="0" y="512073"/>
                    <a:pt x="1272" y="516525"/>
                    <a:pt x="4453" y="519706"/>
                  </a:cubicBezTo>
                  <a:cubicBezTo>
                    <a:pt x="7633" y="522887"/>
                    <a:pt x="11450" y="524795"/>
                    <a:pt x="15903" y="524795"/>
                  </a:cubicBezTo>
                  <a:lnTo>
                    <a:pt x="223276" y="524795"/>
                  </a:lnTo>
                  <a:cubicBezTo>
                    <a:pt x="232818" y="524795"/>
                    <a:pt x="240452" y="532428"/>
                    <a:pt x="240452" y="541970"/>
                  </a:cubicBezTo>
                  <a:lnTo>
                    <a:pt x="240452" y="803413"/>
                  </a:lnTo>
                  <a:cubicBezTo>
                    <a:pt x="240452" y="812955"/>
                    <a:pt x="232818" y="820589"/>
                    <a:pt x="223276" y="820589"/>
                  </a:cubicBezTo>
                  <a:lnTo>
                    <a:pt x="116409" y="820589"/>
                  </a:lnTo>
                  <a:cubicBezTo>
                    <a:pt x="110048" y="820589"/>
                    <a:pt x="104959" y="823769"/>
                    <a:pt x="101778" y="829494"/>
                  </a:cubicBezTo>
                  <a:cubicBezTo>
                    <a:pt x="99234" y="835219"/>
                    <a:pt x="99870" y="841580"/>
                    <a:pt x="103051" y="846033"/>
                  </a:cubicBezTo>
                  <a:cubicBezTo>
                    <a:pt x="204193" y="981526"/>
                    <a:pt x="358769" y="1059768"/>
                    <a:pt x="527976" y="1059768"/>
                  </a:cubicBezTo>
                  <a:cubicBezTo>
                    <a:pt x="819952" y="1059768"/>
                    <a:pt x="1057223" y="822497"/>
                    <a:pt x="1057223" y="530520"/>
                  </a:cubicBezTo>
                  <a:cubicBezTo>
                    <a:pt x="1057223" y="238543"/>
                    <a:pt x="820589" y="0"/>
                    <a:pt x="528612" y="0"/>
                  </a:cubicBezTo>
                  <a:close/>
                  <a:moveTo>
                    <a:pt x="528612" y="1026690"/>
                  </a:moveTo>
                  <a:cubicBezTo>
                    <a:pt x="381033" y="1026690"/>
                    <a:pt x="244268" y="963078"/>
                    <a:pt x="149487" y="851758"/>
                  </a:cubicBezTo>
                  <a:lnTo>
                    <a:pt x="223276" y="851758"/>
                  </a:lnTo>
                  <a:cubicBezTo>
                    <a:pt x="250629" y="851758"/>
                    <a:pt x="272893" y="829494"/>
                    <a:pt x="272893" y="802777"/>
                  </a:cubicBezTo>
                  <a:lnTo>
                    <a:pt x="272893" y="541334"/>
                  </a:lnTo>
                  <a:cubicBezTo>
                    <a:pt x="272893" y="513981"/>
                    <a:pt x="250629" y="491717"/>
                    <a:pt x="223276" y="491717"/>
                  </a:cubicBezTo>
                  <a:lnTo>
                    <a:pt x="32442" y="491717"/>
                  </a:lnTo>
                  <a:cubicBezTo>
                    <a:pt x="51525" y="232818"/>
                    <a:pt x="266532" y="31806"/>
                    <a:pt x="528612" y="31806"/>
                  </a:cubicBezTo>
                  <a:cubicBezTo>
                    <a:pt x="802777" y="31806"/>
                    <a:pt x="1026054" y="255082"/>
                    <a:pt x="1026054" y="529248"/>
                  </a:cubicBezTo>
                  <a:cubicBezTo>
                    <a:pt x="1026054" y="803413"/>
                    <a:pt x="802777" y="1026690"/>
                    <a:pt x="528612" y="1026690"/>
                  </a:cubicBezTo>
                  <a:close/>
                </a:path>
              </a:pathLst>
            </a:custGeom>
            <a:grpFill/>
            <a:ln w="6339" cap="flat">
              <a:noFill/>
              <a:prstDash val="solid"/>
              <a:miter/>
            </a:ln>
          </p:spPr>
          <p:txBody>
            <a:bodyPr rtlCol="0" anchor="ctr"/>
            <a:lstStyle/>
            <a:p>
              <a:endParaRPr lang="en-NL"/>
            </a:p>
          </p:txBody>
        </p:sp>
        <p:sp>
          <p:nvSpPr>
            <p:cNvPr id="37" name="Freeform 16">
              <a:extLst>
                <a:ext uri="{FF2B5EF4-FFF2-40B4-BE49-F238E27FC236}">
                  <a16:creationId xmlns:a16="http://schemas.microsoft.com/office/drawing/2014/main" id="{0B3CFF48-0FB2-20CB-E6F0-15D579423F05}"/>
                </a:ext>
              </a:extLst>
            </p:cNvPr>
            <p:cNvSpPr/>
            <p:nvPr/>
          </p:nvSpPr>
          <p:spPr>
            <a:xfrm>
              <a:off x="8897477" y="3285362"/>
              <a:ext cx="547088" cy="705702"/>
            </a:xfrm>
            <a:custGeom>
              <a:avLst/>
              <a:gdLst>
                <a:gd name="connsiteX0" fmla="*/ 524159 w 547088"/>
                <a:gd name="connsiteY0" fmla="*/ 378103 h 705702"/>
                <a:gd name="connsiteX1" fmla="*/ 542606 w 547088"/>
                <a:gd name="connsiteY1" fmla="*/ 322125 h 705702"/>
                <a:gd name="connsiteX2" fmla="*/ 474542 w 547088"/>
                <a:gd name="connsiteY2" fmla="*/ 247064 h 705702"/>
                <a:gd name="connsiteX3" fmla="*/ 294521 w 547088"/>
                <a:gd name="connsiteY3" fmla="*/ 247064 h 705702"/>
                <a:gd name="connsiteX4" fmla="*/ 300882 w 547088"/>
                <a:gd name="connsiteY4" fmla="*/ 139560 h 705702"/>
                <a:gd name="connsiteX5" fmla="*/ 202921 w 547088"/>
                <a:gd name="connsiteY5" fmla="*/ 251 h 705702"/>
                <a:gd name="connsiteX6" fmla="*/ 137401 w 547088"/>
                <a:gd name="connsiteY6" fmla="*/ 9793 h 705702"/>
                <a:gd name="connsiteX7" fmla="*/ 129768 w 547088"/>
                <a:gd name="connsiteY7" fmla="*/ 26968 h 705702"/>
                <a:gd name="connsiteX8" fmla="*/ 139309 w 547088"/>
                <a:gd name="connsiteY8" fmla="*/ 148466 h 705702"/>
                <a:gd name="connsiteX9" fmla="*/ 57886 w 547088"/>
                <a:gd name="connsiteY9" fmla="*/ 276325 h 705702"/>
                <a:gd name="connsiteX10" fmla="*/ 0 w 547088"/>
                <a:gd name="connsiteY10" fmla="*/ 376195 h 705702"/>
                <a:gd name="connsiteX11" fmla="*/ 0 w 547088"/>
                <a:gd name="connsiteY11" fmla="*/ 660538 h 705702"/>
                <a:gd name="connsiteX12" fmla="*/ 45164 w 547088"/>
                <a:gd name="connsiteY12" fmla="*/ 705703 h 705702"/>
                <a:gd name="connsiteX13" fmla="*/ 416019 w 547088"/>
                <a:gd name="connsiteY13" fmla="*/ 705703 h 705702"/>
                <a:gd name="connsiteX14" fmla="*/ 421744 w 547088"/>
                <a:gd name="connsiteY14" fmla="*/ 705066 h 705702"/>
                <a:gd name="connsiteX15" fmla="*/ 494898 w 547088"/>
                <a:gd name="connsiteY15" fmla="*/ 624280 h 705702"/>
                <a:gd name="connsiteX16" fmla="*/ 491717 w 547088"/>
                <a:gd name="connsiteY16" fmla="*/ 602016 h 705702"/>
                <a:gd name="connsiteX17" fmla="*/ 538153 w 547088"/>
                <a:gd name="connsiteY17" fmla="*/ 528863 h 705702"/>
                <a:gd name="connsiteX18" fmla="*/ 526067 w 547088"/>
                <a:gd name="connsiteY18" fmla="*/ 486243 h 705702"/>
                <a:gd name="connsiteX19" fmla="*/ 547059 w 547088"/>
                <a:gd name="connsiteY19" fmla="*/ 432173 h 705702"/>
                <a:gd name="connsiteX20" fmla="*/ 524159 w 547088"/>
                <a:gd name="connsiteY20" fmla="*/ 378103 h 705702"/>
                <a:gd name="connsiteX21" fmla="*/ 495534 w 547088"/>
                <a:gd name="connsiteY21" fmla="*/ 472248 h 705702"/>
                <a:gd name="connsiteX22" fmla="*/ 489173 w 547088"/>
                <a:gd name="connsiteY22" fmla="*/ 483698 h 705702"/>
                <a:gd name="connsiteX23" fmla="*/ 493625 w 547088"/>
                <a:gd name="connsiteY23" fmla="*/ 496421 h 705702"/>
                <a:gd name="connsiteX24" fmla="*/ 506984 w 547088"/>
                <a:gd name="connsiteY24" fmla="*/ 530135 h 705702"/>
                <a:gd name="connsiteX25" fmla="*/ 468181 w 547088"/>
                <a:gd name="connsiteY25" fmla="*/ 577843 h 705702"/>
                <a:gd name="connsiteX26" fmla="*/ 456731 w 547088"/>
                <a:gd name="connsiteY26" fmla="*/ 586749 h 705702"/>
                <a:gd name="connsiteX27" fmla="*/ 457367 w 547088"/>
                <a:gd name="connsiteY27" fmla="*/ 601380 h 705702"/>
                <a:gd name="connsiteX28" fmla="*/ 463728 w 547088"/>
                <a:gd name="connsiteY28" fmla="*/ 624916 h 705702"/>
                <a:gd name="connsiteX29" fmla="*/ 418564 w 547088"/>
                <a:gd name="connsiteY29" fmla="*/ 673897 h 705702"/>
                <a:gd name="connsiteX30" fmla="*/ 416655 w 547088"/>
                <a:gd name="connsiteY30" fmla="*/ 673897 h 705702"/>
                <a:gd name="connsiteX31" fmla="*/ 45800 w 547088"/>
                <a:gd name="connsiteY31" fmla="*/ 673897 h 705702"/>
                <a:gd name="connsiteX32" fmla="*/ 32442 w 547088"/>
                <a:gd name="connsiteY32" fmla="*/ 660538 h 705702"/>
                <a:gd name="connsiteX33" fmla="*/ 32442 w 547088"/>
                <a:gd name="connsiteY33" fmla="*/ 376195 h 705702"/>
                <a:gd name="connsiteX34" fmla="*/ 83331 w 547088"/>
                <a:gd name="connsiteY34" fmla="*/ 296681 h 705702"/>
                <a:gd name="connsiteX35" fmla="*/ 170479 w 547088"/>
                <a:gd name="connsiteY35" fmla="*/ 158644 h 705702"/>
                <a:gd name="connsiteX36" fmla="*/ 164754 w 547088"/>
                <a:gd name="connsiteY36" fmla="*/ 34601 h 705702"/>
                <a:gd name="connsiteX37" fmla="*/ 202285 w 547088"/>
                <a:gd name="connsiteY37" fmla="*/ 32057 h 705702"/>
                <a:gd name="connsiteX38" fmla="*/ 269713 w 547088"/>
                <a:gd name="connsiteY38" fmla="*/ 142741 h 705702"/>
                <a:gd name="connsiteX39" fmla="*/ 258899 w 547088"/>
                <a:gd name="connsiteY39" fmla="*/ 259150 h 705702"/>
                <a:gd name="connsiteX40" fmla="*/ 261443 w 547088"/>
                <a:gd name="connsiteY40" fmla="*/ 273144 h 705702"/>
                <a:gd name="connsiteX41" fmla="*/ 274166 w 547088"/>
                <a:gd name="connsiteY41" fmla="*/ 279505 h 705702"/>
                <a:gd name="connsiteX42" fmla="*/ 474542 w 547088"/>
                <a:gd name="connsiteY42" fmla="*/ 279505 h 705702"/>
                <a:gd name="connsiteX43" fmla="*/ 510800 w 547088"/>
                <a:gd name="connsiteY43" fmla="*/ 322125 h 705702"/>
                <a:gd name="connsiteX44" fmla="*/ 489809 w 547088"/>
                <a:gd name="connsiteY44" fmla="*/ 364745 h 705702"/>
                <a:gd name="connsiteX45" fmla="*/ 473906 w 547088"/>
                <a:gd name="connsiteY45" fmla="*/ 380648 h 705702"/>
                <a:gd name="connsiteX46" fmla="*/ 489809 w 547088"/>
                <a:gd name="connsiteY46" fmla="*/ 396551 h 705702"/>
                <a:gd name="connsiteX47" fmla="*/ 515253 w 547088"/>
                <a:gd name="connsiteY47" fmla="*/ 432809 h 705702"/>
                <a:gd name="connsiteX48" fmla="*/ 495534 w 547088"/>
                <a:gd name="connsiteY48" fmla="*/ 472248 h 70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47088" h="705702">
                  <a:moveTo>
                    <a:pt x="524159" y="378103"/>
                  </a:moveTo>
                  <a:cubicBezTo>
                    <a:pt x="534973" y="365381"/>
                    <a:pt x="542606" y="346934"/>
                    <a:pt x="542606" y="322125"/>
                  </a:cubicBezTo>
                  <a:cubicBezTo>
                    <a:pt x="542606" y="281414"/>
                    <a:pt x="511437" y="247064"/>
                    <a:pt x="474542" y="247064"/>
                  </a:cubicBezTo>
                  <a:lnTo>
                    <a:pt x="294521" y="247064"/>
                  </a:lnTo>
                  <a:cubicBezTo>
                    <a:pt x="299610" y="222255"/>
                    <a:pt x="305335" y="183452"/>
                    <a:pt x="300882" y="139560"/>
                  </a:cubicBezTo>
                  <a:cubicBezTo>
                    <a:pt x="293885" y="58137"/>
                    <a:pt x="254446" y="2159"/>
                    <a:pt x="202921" y="251"/>
                  </a:cubicBezTo>
                  <a:cubicBezTo>
                    <a:pt x="159029" y="-1657"/>
                    <a:pt x="140581" y="7884"/>
                    <a:pt x="137401" y="9793"/>
                  </a:cubicBezTo>
                  <a:cubicBezTo>
                    <a:pt x="131676" y="13609"/>
                    <a:pt x="128495" y="19970"/>
                    <a:pt x="129768" y="26968"/>
                  </a:cubicBezTo>
                  <a:cubicBezTo>
                    <a:pt x="136765" y="62590"/>
                    <a:pt x="146306" y="127474"/>
                    <a:pt x="139309" y="148466"/>
                  </a:cubicBezTo>
                  <a:cubicBezTo>
                    <a:pt x="124679" y="193630"/>
                    <a:pt x="89056" y="237522"/>
                    <a:pt x="57886" y="276325"/>
                  </a:cubicBezTo>
                  <a:cubicBezTo>
                    <a:pt x="25445" y="316400"/>
                    <a:pt x="0" y="347570"/>
                    <a:pt x="0" y="376195"/>
                  </a:cubicBezTo>
                  <a:lnTo>
                    <a:pt x="0" y="660538"/>
                  </a:lnTo>
                  <a:cubicBezTo>
                    <a:pt x="0" y="685347"/>
                    <a:pt x="20356" y="705703"/>
                    <a:pt x="45164" y="705703"/>
                  </a:cubicBezTo>
                  <a:lnTo>
                    <a:pt x="416019" y="705703"/>
                  </a:lnTo>
                  <a:cubicBezTo>
                    <a:pt x="417928" y="705703"/>
                    <a:pt x="420472" y="705703"/>
                    <a:pt x="421744" y="705066"/>
                  </a:cubicBezTo>
                  <a:cubicBezTo>
                    <a:pt x="463728" y="701250"/>
                    <a:pt x="494898" y="666264"/>
                    <a:pt x="494898" y="624280"/>
                  </a:cubicBezTo>
                  <a:cubicBezTo>
                    <a:pt x="494898" y="616647"/>
                    <a:pt x="493625" y="609649"/>
                    <a:pt x="491717" y="602016"/>
                  </a:cubicBezTo>
                  <a:cubicBezTo>
                    <a:pt x="519706" y="588658"/>
                    <a:pt x="538153" y="560668"/>
                    <a:pt x="538153" y="528863"/>
                  </a:cubicBezTo>
                  <a:cubicBezTo>
                    <a:pt x="538153" y="513596"/>
                    <a:pt x="533701" y="498965"/>
                    <a:pt x="526067" y="486243"/>
                  </a:cubicBezTo>
                  <a:cubicBezTo>
                    <a:pt x="539426" y="471612"/>
                    <a:pt x="547059" y="451893"/>
                    <a:pt x="547059" y="432173"/>
                  </a:cubicBezTo>
                  <a:cubicBezTo>
                    <a:pt x="547695" y="408637"/>
                    <a:pt x="538153" y="390189"/>
                    <a:pt x="524159" y="378103"/>
                  </a:cubicBezTo>
                  <a:close/>
                  <a:moveTo>
                    <a:pt x="495534" y="472248"/>
                  </a:moveTo>
                  <a:cubicBezTo>
                    <a:pt x="491717" y="474793"/>
                    <a:pt x="489809" y="479246"/>
                    <a:pt x="489173" y="483698"/>
                  </a:cubicBezTo>
                  <a:cubicBezTo>
                    <a:pt x="488536" y="488151"/>
                    <a:pt x="490445" y="492604"/>
                    <a:pt x="493625" y="496421"/>
                  </a:cubicBezTo>
                  <a:cubicBezTo>
                    <a:pt x="502531" y="505326"/>
                    <a:pt x="506984" y="517413"/>
                    <a:pt x="506984" y="530135"/>
                  </a:cubicBezTo>
                  <a:cubicBezTo>
                    <a:pt x="506984" y="553035"/>
                    <a:pt x="490445" y="573391"/>
                    <a:pt x="468181" y="577843"/>
                  </a:cubicBezTo>
                  <a:cubicBezTo>
                    <a:pt x="463092" y="579116"/>
                    <a:pt x="459275" y="582296"/>
                    <a:pt x="456731" y="586749"/>
                  </a:cubicBezTo>
                  <a:cubicBezTo>
                    <a:pt x="454822" y="591202"/>
                    <a:pt x="454822" y="596927"/>
                    <a:pt x="457367" y="601380"/>
                  </a:cubicBezTo>
                  <a:cubicBezTo>
                    <a:pt x="461183" y="609013"/>
                    <a:pt x="463728" y="617283"/>
                    <a:pt x="463728" y="624916"/>
                  </a:cubicBezTo>
                  <a:cubicBezTo>
                    <a:pt x="463728" y="650361"/>
                    <a:pt x="444645" y="671352"/>
                    <a:pt x="418564" y="673897"/>
                  </a:cubicBezTo>
                  <a:cubicBezTo>
                    <a:pt x="417928" y="673897"/>
                    <a:pt x="417292" y="673897"/>
                    <a:pt x="416655" y="673897"/>
                  </a:cubicBezTo>
                  <a:lnTo>
                    <a:pt x="45800" y="673897"/>
                  </a:lnTo>
                  <a:cubicBezTo>
                    <a:pt x="38803" y="673897"/>
                    <a:pt x="32442" y="668172"/>
                    <a:pt x="32442" y="660538"/>
                  </a:cubicBezTo>
                  <a:lnTo>
                    <a:pt x="32442" y="376195"/>
                  </a:lnTo>
                  <a:cubicBezTo>
                    <a:pt x="32442" y="359020"/>
                    <a:pt x="58523" y="327214"/>
                    <a:pt x="83331" y="296681"/>
                  </a:cubicBezTo>
                  <a:cubicBezTo>
                    <a:pt x="116409" y="255969"/>
                    <a:pt x="153940" y="209533"/>
                    <a:pt x="170479" y="158644"/>
                  </a:cubicBezTo>
                  <a:cubicBezTo>
                    <a:pt x="180021" y="129382"/>
                    <a:pt x="169843" y="64499"/>
                    <a:pt x="164754" y="34601"/>
                  </a:cubicBezTo>
                  <a:cubicBezTo>
                    <a:pt x="172387" y="33329"/>
                    <a:pt x="184473" y="31421"/>
                    <a:pt x="202285" y="32057"/>
                  </a:cubicBezTo>
                  <a:cubicBezTo>
                    <a:pt x="235999" y="33329"/>
                    <a:pt x="263988" y="79765"/>
                    <a:pt x="269713" y="142741"/>
                  </a:cubicBezTo>
                  <a:cubicBezTo>
                    <a:pt x="274802" y="196811"/>
                    <a:pt x="263988" y="241975"/>
                    <a:pt x="258899" y="259150"/>
                  </a:cubicBezTo>
                  <a:cubicBezTo>
                    <a:pt x="257627" y="264239"/>
                    <a:pt x="258263" y="269328"/>
                    <a:pt x="261443" y="273144"/>
                  </a:cubicBezTo>
                  <a:cubicBezTo>
                    <a:pt x="264624" y="276961"/>
                    <a:pt x="269077" y="279505"/>
                    <a:pt x="274166" y="279505"/>
                  </a:cubicBezTo>
                  <a:lnTo>
                    <a:pt x="474542" y="279505"/>
                  </a:lnTo>
                  <a:cubicBezTo>
                    <a:pt x="491717" y="279505"/>
                    <a:pt x="510800" y="297953"/>
                    <a:pt x="510800" y="322125"/>
                  </a:cubicBezTo>
                  <a:cubicBezTo>
                    <a:pt x="510800" y="353931"/>
                    <a:pt x="492989" y="364109"/>
                    <a:pt x="489809" y="364745"/>
                  </a:cubicBezTo>
                  <a:cubicBezTo>
                    <a:pt x="480903" y="364745"/>
                    <a:pt x="473906" y="371742"/>
                    <a:pt x="473906" y="380648"/>
                  </a:cubicBezTo>
                  <a:cubicBezTo>
                    <a:pt x="473906" y="389553"/>
                    <a:pt x="480903" y="396551"/>
                    <a:pt x="489809" y="396551"/>
                  </a:cubicBezTo>
                  <a:cubicBezTo>
                    <a:pt x="500623" y="396551"/>
                    <a:pt x="515253" y="409273"/>
                    <a:pt x="515253" y="432809"/>
                  </a:cubicBezTo>
                  <a:cubicBezTo>
                    <a:pt x="515889" y="448712"/>
                    <a:pt x="508256" y="462707"/>
                    <a:pt x="495534" y="472248"/>
                  </a:cubicBezTo>
                  <a:close/>
                </a:path>
              </a:pathLst>
            </a:custGeom>
            <a:grpFill/>
            <a:ln w="6339" cap="flat">
              <a:noFill/>
              <a:prstDash val="solid"/>
              <a:miter/>
            </a:ln>
          </p:spPr>
          <p:txBody>
            <a:bodyPr rtlCol="0" anchor="ctr"/>
            <a:lstStyle/>
            <a:p>
              <a:endParaRPr lang="en-NL"/>
            </a:p>
          </p:txBody>
        </p:sp>
        <p:sp>
          <p:nvSpPr>
            <p:cNvPr id="38" name="Freeform 17">
              <a:extLst>
                <a:ext uri="{FF2B5EF4-FFF2-40B4-BE49-F238E27FC236}">
                  <a16:creationId xmlns:a16="http://schemas.microsoft.com/office/drawing/2014/main" id="{0ED12EE7-AF93-0221-E9DF-823BD0FCF74D}"/>
                </a:ext>
              </a:extLst>
            </p:cNvPr>
            <p:cNvSpPr/>
            <p:nvPr/>
          </p:nvSpPr>
          <p:spPr>
            <a:xfrm>
              <a:off x="8751170" y="3890559"/>
              <a:ext cx="30533" cy="30533"/>
            </a:xfrm>
            <a:custGeom>
              <a:avLst/>
              <a:gdLst>
                <a:gd name="connsiteX0" fmla="*/ 30533 w 30533"/>
                <a:gd name="connsiteY0" fmla="*/ 15267 h 30533"/>
                <a:gd name="connsiteX1" fmla="*/ 15267 w 30533"/>
                <a:gd name="connsiteY1" fmla="*/ 0 h 30533"/>
                <a:gd name="connsiteX2" fmla="*/ 0 w 30533"/>
                <a:gd name="connsiteY2" fmla="*/ 15267 h 30533"/>
                <a:gd name="connsiteX3" fmla="*/ 15267 w 30533"/>
                <a:gd name="connsiteY3" fmla="*/ 30534 h 30533"/>
                <a:gd name="connsiteX4" fmla="*/ 30533 w 30533"/>
                <a:gd name="connsiteY4" fmla="*/ 15267 h 3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33" h="30533">
                  <a:moveTo>
                    <a:pt x="30533" y="15267"/>
                  </a:moveTo>
                  <a:cubicBezTo>
                    <a:pt x="30533" y="6997"/>
                    <a:pt x="23536" y="0"/>
                    <a:pt x="15267" y="0"/>
                  </a:cubicBezTo>
                  <a:cubicBezTo>
                    <a:pt x="6997" y="0"/>
                    <a:pt x="0" y="6997"/>
                    <a:pt x="0" y="15267"/>
                  </a:cubicBezTo>
                  <a:cubicBezTo>
                    <a:pt x="0" y="23536"/>
                    <a:pt x="6997" y="30534"/>
                    <a:pt x="15267" y="30534"/>
                  </a:cubicBezTo>
                  <a:cubicBezTo>
                    <a:pt x="23536" y="30534"/>
                    <a:pt x="30533" y="24172"/>
                    <a:pt x="30533" y="15267"/>
                  </a:cubicBezTo>
                  <a:close/>
                </a:path>
              </a:pathLst>
            </a:custGeom>
            <a:grpFill/>
            <a:ln w="6339" cap="flat">
              <a:noFill/>
              <a:prstDash val="solid"/>
              <a:miter/>
            </a:ln>
          </p:spPr>
          <p:txBody>
            <a:bodyPr rtlCol="0" anchor="ctr"/>
            <a:lstStyle/>
            <a:p>
              <a:endParaRPr lang="en-NL"/>
            </a:p>
          </p:txBody>
        </p:sp>
      </p:grpSp>
      <p:sp>
        <p:nvSpPr>
          <p:cNvPr id="39" name="Rectangle 2">
            <a:extLst>
              <a:ext uri="{FF2B5EF4-FFF2-40B4-BE49-F238E27FC236}">
                <a16:creationId xmlns:a16="http://schemas.microsoft.com/office/drawing/2014/main" id="{41160AAE-B84E-EC77-76F4-465DEA2ABA8D}"/>
              </a:ext>
            </a:extLst>
          </p:cNvPr>
          <p:cNvSpPr/>
          <p:nvPr/>
        </p:nvSpPr>
        <p:spPr>
          <a:xfrm>
            <a:off x="9739228" y="3433610"/>
            <a:ext cx="1570022" cy="35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D.ONEENS</a:t>
            </a:r>
            <a:endParaRPr lang="en-NL" sz="1600" b="1" spc="300">
              <a:solidFill>
                <a:srgbClr val="8E4DAE"/>
              </a:solidFill>
              <a:latin typeface="Courier New" panose="02070309020205020404" pitchFamily="49" charset="0"/>
              <a:cs typeface="Courier New" panose="02070309020205020404" pitchFamily="49" charset="0"/>
            </a:endParaRPr>
          </a:p>
        </p:txBody>
      </p:sp>
      <p:sp>
        <p:nvSpPr>
          <p:cNvPr id="4" name="Rectangle 2">
            <a:extLst>
              <a:ext uri="{FF2B5EF4-FFF2-40B4-BE49-F238E27FC236}">
                <a16:creationId xmlns:a16="http://schemas.microsoft.com/office/drawing/2014/main" id="{3FD846E1-9979-C3F5-8BF6-C5645D468D6B}"/>
              </a:ext>
            </a:extLst>
          </p:cNvPr>
          <p:cNvSpPr/>
          <p:nvPr/>
        </p:nvSpPr>
        <p:spPr>
          <a:xfrm>
            <a:off x="3007478" y="1513817"/>
            <a:ext cx="6177044" cy="13376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STELLING 3/4</a:t>
            </a:r>
          </a:p>
          <a:p>
            <a:pPr algn="ctr">
              <a:lnSpc>
                <a:spcPct val="150000"/>
              </a:lnSpc>
            </a:pPr>
            <a:r>
              <a:rPr lang="nl-NL" sz="1600" b="1" dirty="0">
                <a:solidFill>
                  <a:srgbClr val="8E4DAE"/>
                </a:solidFill>
                <a:latin typeface="Courier New" panose="02070309020205020404" pitchFamily="49" charset="0"/>
                <a:cs typeface="Courier New" panose="02070309020205020404" pitchFamily="49" charset="0"/>
              </a:rPr>
              <a:t>Alle jongeren tot 25 jaar moeten worden verplicht om minstens vier maanden in het leger te gaan.</a:t>
            </a:r>
          </a:p>
        </p:txBody>
      </p:sp>
      <p:grpSp>
        <p:nvGrpSpPr>
          <p:cNvPr id="18" name="TItel solo rechts">
            <a:extLst>
              <a:ext uri="{FF2B5EF4-FFF2-40B4-BE49-F238E27FC236}">
                <a16:creationId xmlns:a16="http://schemas.microsoft.com/office/drawing/2014/main" id="{621AAB8B-BF71-191D-F3B9-FB396C846617}"/>
              </a:ext>
            </a:extLst>
          </p:cNvPr>
          <p:cNvGrpSpPr/>
          <p:nvPr/>
        </p:nvGrpSpPr>
        <p:grpSpPr>
          <a:xfrm>
            <a:off x="5814782" y="387340"/>
            <a:ext cx="6013882" cy="563900"/>
            <a:chOff x="5814050" y="179688"/>
            <a:chExt cx="6013882" cy="563900"/>
          </a:xfrm>
        </p:grpSpPr>
        <p:sp>
          <p:nvSpPr>
            <p:cNvPr id="20" name="Rectangle 14">
              <a:extLst>
                <a:ext uri="{FF2B5EF4-FFF2-40B4-BE49-F238E27FC236}">
                  <a16:creationId xmlns:a16="http://schemas.microsoft.com/office/drawing/2014/main" id="{B99EE3C8-C750-99D9-FFC5-C33FB7230935}"/>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Debat in de klas</a:t>
              </a:r>
            </a:p>
          </p:txBody>
        </p:sp>
        <p:sp>
          <p:nvSpPr>
            <p:cNvPr id="25" name="Ovaal 7">
              <a:extLst>
                <a:ext uri="{FF2B5EF4-FFF2-40B4-BE49-F238E27FC236}">
                  <a16:creationId xmlns:a16="http://schemas.microsoft.com/office/drawing/2014/main" id="{D087022F-A42C-DB7E-CA43-E0A4E7AA9329}"/>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sp>
        <p:nvSpPr>
          <p:cNvPr id="28" name="Ovaal 7">
            <a:extLst>
              <a:ext uri="{FF2B5EF4-FFF2-40B4-BE49-F238E27FC236}">
                <a16:creationId xmlns:a16="http://schemas.microsoft.com/office/drawing/2014/main" id="{A7B0F722-D2B8-E746-857A-B70C7C5FCC5D}"/>
              </a:ext>
            </a:extLst>
          </p:cNvPr>
          <p:cNvSpPr/>
          <p:nvPr/>
        </p:nvSpPr>
        <p:spPr>
          <a:xfrm flipH="1">
            <a:off x="5822409" y="389803"/>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30" name="Graphic 29" descr="Bliksemschicht met effen opvulling">
            <a:extLst>
              <a:ext uri="{FF2B5EF4-FFF2-40B4-BE49-F238E27FC236}">
                <a16:creationId xmlns:a16="http://schemas.microsoft.com/office/drawing/2014/main" id="{27FDC22C-6693-092E-9225-2BBE5F4D20F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79964" y="466532"/>
            <a:ext cx="464830" cy="464830"/>
          </a:xfrm>
          <a:prstGeom prst="rect">
            <a:avLst/>
          </a:prstGeom>
        </p:spPr>
      </p:pic>
    </p:spTree>
    <p:extLst>
      <p:ext uri="{BB962C8B-B14F-4D97-AF65-F5344CB8AC3E}">
        <p14:creationId xmlns:p14="http://schemas.microsoft.com/office/powerpoint/2010/main" val="92565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250" tmFilter="0, 0; .2, .5; .8, .5; 1, 0"/>
                                        <p:tgtEl>
                                          <p:spTgt spid="17"/>
                                        </p:tgtEl>
                                      </p:cBhvr>
                                    </p:animEffect>
                                    <p:animScale>
                                      <p:cBhvr>
                                        <p:cTn id="7" dur="125" autoRev="1" fill="hold"/>
                                        <p:tgtEl>
                                          <p:spTgt spid="17"/>
                                        </p:tgtEl>
                                      </p:cBhvr>
                                      <p:by x="105000" y="105000"/>
                                    </p:animScale>
                                  </p:childTnLst>
                                </p:cTn>
                              </p:par>
                            </p:childTnLst>
                          </p:cTn>
                        </p:par>
                        <p:par>
                          <p:cTn id="8" fill="hold">
                            <p:stCondLst>
                              <p:cond delay="250"/>
                            </p:stCondLst>
                            <p:childTnLst>
                              <p:par>
                                <p:cTn id="9" presetID="26" presetClass="emph" presetSubtype="0" fill="hold" nodeType="afterEffect">
                                  <p:stCondLst>
                                    <p:cond delay="0"/>
                                  </p:stCondLst>
                                  <p:childTnLst>
                                    <p:animEffect transition="out" filter="fade">
                                      <p:cBhvr>
                                        <p:cTn id="10" dur="250" tmFilter="0, 0; .2, .5; .8, .5; 1, 0"/>
                                        <p:tgtEl>
                                          <p:spTgt spid="21"/>
                                        </p:tgtEl>
                                      </p:cBhvr>
                                    </p:animEffect>
                                    <p:animScale>
                                      <p:cBhvr>
                                        <p:cTn id="11" dur="125" autoRev="1" fill="hold"/>
                                        <p:tgtEl>
                                          <p:spTgt spid="21"/>
                                        </p:tgtEl>
                                      </p:cBhvr>
                                      <p:by x="105000" y="105000"/>
                                    </p:animScale>
                                  </p:childTnLst>
                                </p:cTn>
                              </p:par>
                            </p:childTnLst>
                          </p:cTn>
                        </p:par>
                        <p:par>
                          <p:cTn id="12" fill="hold">
                            <p:stCondLst>
                              <p:cond delay="500"/>
                            </p:stCondLst>
                            <p:childTnLst>
                              <p:par>
                                <p:cTn id="13" presetID="26" presetClass="emph" presetSubtype="0" fill="hold" grpId="0" nodeType="afterEffect">
                                  <p:stCondLst>
                                    <p:cond delay="0"/>
                                  </p:stCondLst>
                                  <p:childTnLst>
                                    <p:animEffect transition="out" filter="fade">
                                      <p:cBhvr>
                                        <p:cTn id="14" dur="250" tmFilter="0, 0; .2, .5; .8, .5; 1, 0"/>
                                        <p:tgtEl>
                                          <p:spTgt spid="8"/>
                                        </p:tgtEl>
                                      </p:cBhvr>
                                    </p:animEffect>
                                    <p:animScale>
                                      <p:cBhvr>
                                        <p:cTn id="15" dur="125" autoRev="1" fill="hold"/>
                                        <p:tgtEl>
                                          <p:spTgt spid="8"/>
                                        </p:tgtEl>
                                      </p:cBhvr>
                                      <p:by x="105000" y="105000"/>
                                    </p:animScale>
                                  </p:childTnLst>
                                </p:cTn>
                              </p:par>
                            </p:childTnLst>
                          </p:cTn>
                        </p:par>
                        <p:par>
                          <p:cTn id="16" fill="hold">
                            <p:stCondLst>
                              <p:cond delay="750"/>
                            </p:stCondLst>
                            <p:childTnLst>
                              <p:par>
                                <p:cTn id="17" presetID="26" presetClass="emph" presetSubtype="0" fill="hold" nodeType="afterEffect">
                                  <p:stCondLst>
                                    <p:cond delay="0"/>
                                  </p:stCondLst>
                                  <p:childTnLst>
                                    <p:animEffect transition="out" filter="fade">
                                      <p:cBhvr>
                                        <p:cTn id="18" dur="250" tmFilter="0, 0; .2, .5; .8, .5; 1, 0"/>
                                        <p:tgtEl>
                                          <p:spTgt spid="15"/>
                                        </p:tgtEl>
                                      </p:cBhvr>
                                    </p:animEffect>
                                    <p:animScale>
                                      <p:cBhvr>
                                        <p:cTn id="19" dur="125"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6" presetClass="emph" presetSubtype="0" autoRev="1" fill="hold" nodeType="withEffect">
                                  <p:stCondLst>
                                    <p:cond delay="0"/>
                                  </p:stCondLst>
                                  <p:childTnLst>
                                    <p:animScale>
                                      <p:cBhvr>
                                        <p:cTn id="24" dur="100" fill="hold"/>
                                        <p:tgtEl>
                                          <p:spTgt spid="12"/>
                                        </p:tgtEl>
                                      </p:cBhvr>
                                      <p:by x="75000" y="75000"/>
                                    </p:animScale>
                                  </p:childTnLst>
                                </p:cTn>
                              </p:par>
                            </p:childTnLst>
                          </p:cTn>
                        </p:par>
                        <p:par>
                          <p:cTn id="25" fill="hold">
                            <p:stCondLst>
                              <p:cond delay="200"/>
                            </p:stCondLst>
                            <p:childTnLst>
                              <p:par>
                                <p:cTn id="26" presetID="8" presetClass="emph" presetSubtype="0" fill="hold" nodeType="afterEffect">
                                  <p:stCondLst>
                                    <p:cond delay="0"/>
                                  </p:stCondLst>
                                  <p:childTnLst>
                                    <p:animRot by="21600000">
                                      <p:cBhvr>
                                        <p:cTn id="27" dur="160000" fill="hold"/>
                                        <p:tgtEl>
                                          <p:spTgt spid="9"/>
                                        </p:tgtEl>
                                        <p:attrNameLst>
                                          <p:attrName>r</p:attrName>
                                        </p:attrNameLst>
                                      </p:cBhvr>
                                    </p:animRot>
                                  </p:childTnLst>
                                </p:cTn>
                              </p:par>
                            </p:childTnLst>
                          </p:cTn>
                        </p:par>
                      </p:childTnLst>
                    </p:cTn>
                  </p:par>
                </p:childTnLst>
              </p:cTn>
              <p:nextCondLst>
                <p:cond evt="onClick" delay="0">
                  <p:tgtEl>
                    <p:spTgt spid="12"/>
                  </p:tgtEl>
                </p:cond>
              </p:nextCondLst>
            </p:seq>
          </p:childTnLst>
        </p:cTn>
      </p:par>
    </p:tnLst>
    <p:bldLst>
      <p:bldP spid="1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lok">
            <a:extLst>
              <a:ext uri="{FF2B5EF4-FFF2-40B4-BE49-F238E27FC236}">
                <a16:creationId xmlns:a16="http://schemas.microsoft.com/office/drawing/2014/main" id="{74D1D2D8-6419-1C4F-5D58-AAD291432313}"/>
              </a:ext>
            </a:extLst>
          </p:cNvPr>
          <p:cNvGrpSpPr/>
          <p:nvPr/>
        </p:nvGrpSpPr>
        <p:grpSpPr>
          <a:xfrm>
            <a:off x="4171594" y="3105781"/>
            <a:ext cx="3936827" cy="3629041"/>
            <a:chOff x="7293655" y="366956"/>
            <a:chExt cx="3936827" cy="3629041"/>
          </a:xfrm>
          <a:solidFill>
            <a:schemeClr val="accent2"/>
          </a:solidFill>
        </p:grpSpPr>
        <p:sp>
          <p:nvSpPr>
            <p:cNvPr id="3" name="Oval 26">
              <a:extLst>
                <a:ext uri="{FF2B5EF4-FFF2-40B4-BE49-F238E27FC236}">
                  <a16:creationId xmlns:a16="http://schemas.microsoft.com/office/drawing/2014/main" id="{743208DE-F364-B20D-4F15-2F662980CC1C}"/>
                </a:ext>
              </a:extLst>
            </p:cNvPr>
            <p:cNvSpPr/>
            <p:nvPr/>
          </p:nvSpPr>
          <p:spPr>
            <a:xfrm>
              <a:off x="7476107" y="445275"/>
              <a:ext cx="3549600" cy="3550722"/>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5" name="TextBox 28">
              <a:extLst>
                <a:ext uri="{FF2B5EF4-FFF2-40B4-BE49-F238E27FC236}">
                  <a16:creationId xmlns:a16="http://schemas.microsoft.com/office/drawing/2014/main" id="{A253140D-6F81-2F1B-3F5B-AC74174018BE}"/>
                </a:ext>
              </a:extLst>
            </p:cNvPr>
            <p:cNvSpPr txBox="1"/>
            <p:nvPr/>
          </p:nvSpPr>
          <p:spPr>
            <a:xfrm>
              <a:off x="8838792" y="366956"/>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nl-NL" dirty="0">
                  <a:solidFill>
                    <a:schemeClr val="bg1"/>
                  </a:solidFill>
                </a:rPr>
                <a:t>3</a:t>
              </a:r>
              <a:r>
                <a:rPr lang="en-NL" dirty="0">
                  <a:solidFill>
                    <a:schemeClr val="bg1"/>
                  </a:solidFill>
                </a:rPr>
                <a:t> min.</a:t>
              </a:r>
            </a:p>
          </p:txBody>
        </p:sp>
        <p:sp>
          <p:nvSpPr>
            <p:cNvPr id="6" name="TextBox 30">
              <a:extLst>
                <a:ext uri="{FF2B5EF4-FFF2-40B4-BE49-F238E27FC236}">
                  <a16:creationId xmlns:a16="http://schemas.microsoft.com/office/drawing/2014/main" id="{358F6FCA-A56C-FA70-4EDB-29C053A9C380}"/>
                </a:ext>
              </a:extLst>
            </p:cNvPr>
            <p:cNvSpPr txBox="1"/>
            <p:nvPr/>
          </p:nvSpPr>
          <p:spPr>
            <a:xfrm>
              <a:off x="10459117" y="2608910"/>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en-NL" dirty="0">
                  <a:solidFill>
                    <a:schemeClr val="bg1"/>
                  </a:solidFill>
                </a:rPr>
                <a:t>1 min.</a:t>
              </a:r>
            </a:p>
          </p:txBody>
        </p:sp>
        <p:sp>
          <p:nvSpPr>
            <p:cNvPr id="7" name="TextBox 31">
              <a:extLst>
                <a:ext uri="{FF2B5EF4-FFF2-40B4-BE49-F238E27FC236}">
                  <a16:creationId xmlns:a16="http://schemas.microsoft.com/office/drawing/2014/main" id="{2CEEF603-B8A5-6696-79A1-7BD2EA93FFE4}"/>
                </a:ext>
              </a:extLst>
            </p:cNvPr>
            <p:cNvSpPr txBox="1"/>
            <p:nvPr/>
          </p:nvSpPr>
          <p:spPr>
            <a:xfrm>
              <a:off x="7293655" y="2653317"/>
              <a:ext cx="771365" cy="369332"/>
            </a:xfrm>
            <a:prstGeom prst="rect">
              <a:avLst/>
            </a:prstGeom>
            <a:solidFill>
              <a:schemeClr val="accent4"/>
            </a:solidFill>
            <a:ln>
              <a:solidFill>
                <a:schemeClr val="accent3"/>
              </a:solidFill>
            </a:ln>
            <a:effectLst>
              <a:outerShdw blurRad="50800" dist="38100" dir="2700000" algn="tl" rotWithShape="0">
                <a:prstClr val="black">
                  <a:alpha val="40000"/>
                </a:prstClr>
              </a:outerShdw>
            </a:effectLst>
          </p:spPr>
          <p:txBody>
            <a:bodyPr wrap="none" rtlCol="0">
              <a:spAutoFit/>
            </a:bodyPr>
            <a:lstStyle/>
            <a:p>
              <a:r>
                <a:rPr lang="en-NL" dirty="0">
                  <a:solidFill>
                    <a:schemeClr val="bg1"/>
                  </a:solidFill>
                </a:rPr>
                <a:t>2 min.</a:t>
              </a:r>
            </a:p>
          </p:txBody>
        </p:sp>
      </p:grpSp>
      <p:sp>
        <p:nvSpPr>
          <p:cNvPr id="17" name="Ovaal 16">
            <a:extLst>
              <a:ext uri="{FF2B5EF4-FFF2-40B4-BE49-F238E27FC236}">
                <a16:creationId xmlns:a16="http://schemas.microsoft.com/office/drawing/2014/main" id="{96E46C73-2C99-B4B8-ECA5-158E3022B615}"/>
              </a:ext>
            </a:extLst>
          </p:cNvPr>
          <p:cNvSpPr/>
          <p:nvPr/>
        </p:nvSpPr>
        <p:spPr>
          <a:xfrm>
            <a:off x="1892369" y="2867062"/>
            <a:ext cx="1879652" cy="1903811"/>
          </a:xfrm>
          <a:prstGeom prst="ellipse">
            <a:avLst/>
          </a:prstGeom>
          <a:solidFill>
            <a:schemeClr val="accent4"/>
          </a:solidFill>
          <a:ln w="603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spc="300" dirty="0">
                <a:solidFill>
                  <a:schemeClr val="tx2"/>
                </a:solidFill>
                <a:highlight>
                  <a:srgbClr val="FFFF00"/>
                </a:highlight>
                <a:latin typeface="Calibri" panose="020F0502020204030204" pitchFamily="34" charset="0"/>
                <a:cs typeface="Calibri" panose="020F0502020204030204" pitchFamily="34" charset="0"/>
              </a:rPr>
              <a:t> </a:t>
            </a:r>
          </a:p>
        </p:txBody>
      </p:sp>
      <p:sp>
        <p:nvSpPr>
          <p:cNvPr id="26" name="TextBox 2">
            <a:extLst>
              <a:ext uri="{FF2B5EF4-FFF2-40B4-BE49-F238E27FC236}">
                <a16:creationId xmlns:a16="http://schemas.microsoft.com/office/drawing/2014/main" id="{72F9836A-6375-D5F4-04B3-4B56CCD67247}"/>
              </a:ext>
            </a:extLst>
          </p:cNvPr>
          <p:cNvSpPr txBox="1"/>
          <p:nvPr/>
        </p:nvSpPr>
        <p:spPr>
          <a:xfrm>
            <a:off x="1355480" y="486730"/>
            <a:ext cx="3497874"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Laat je stem horen</a:t>
            </a:r>
            <a:endParaRPr lang="en-NL" spc="300" dirty="0">
              <a:solidFill>
                <a:schemeClr val="accent1"/>
              </a:solidFill>
              <a:latin typeface="+mj-lt"/>
              <a:cs typeface="Calibri" panose="020F0502020204030204" pitchFamily="34" charset="0"/>
            </a:endParaRPr>
          </a:p>
        </p:txBody>
      </p:sp>
      <p:grpSp>
        <p:nvGrpSpPr>
          <p:cNvPr id="9" name="Wijzer">
            <a:extLst>
              <a:ext uri="{FF2B5EF4-FFF2-40B4-BE49-F238E27FC236}">
                <a16:creationId xmlns:a16="http://schemas.microsoft.com/office/drawing/2014/main" id="{31DCC097-F06C-D01D-7093-864E082767BE}"/>
              </a:ext>
            </a:extLst>
          </p:cNvPr>
          <p:cNvGrpSpPr/>
          <p:nvPr/>
        </p:nvGrpSpPr>
        <p:grpSpPr>
          <a:xfrm>
            <a:off x="5982482" y="3566029"/>
            <a:ext cx="292728" cy="2765768"/>
            <a:chOff x="10932813" y="252309"/>
            <a:chExt cx="292728" cy="2765768"/>
          </a:xfrm>
        </p:grpSpPr>
        <p:sp>
          <p:nvSpPr>
            <p:cNvPr id="10" name="Rounded Rectangle 34">
              <a:extLst>
                <a:ext uri="{FF2B5EF4-FFF2-40B4-BE49-F238E27FC236}">
                  <a16:creationId xmlns:a16="http://schemas.microsoft.com/office/drawing/2014/main" id="{DCF69CA7-EC22-F5C2-00A8-92C8D537502B}"/>
                </a:ext>
              </a:extLst>
            </p:cNvPr>
            <p:cNvSpPr/>
            <p:nvPr/>
          </p:nvSpPr>
          <p:spPr>
            <a:xfrm>
              <a:off x="11034944" y="252309"/>
              <a:ext cx="88467" cy="1367284"/>
            </a:xfrm>
            <a:prstGeom prst="roundRect">
              <a:avLst>
                <a:gd name="adj" fmla="val 50000"/>
              </a:avLst>
            </a:prstGeom>
            <a:solidFill>
              <a:schemeClr val="accent2"/>
            </a:solidFill>
            <a:ln>
              <a:solidFill>
                <a:schemeClr val="accent3"/>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11" name="Rectangle 35">
              <a:extLst>
                <a:ext uri="{FF2B5EF4-FFF2-40B4-BE49-F238E27FC236}">
                  <a16:creationId xmlns:a16="http://schemas.microsoft.com/office/drawing/2014/main" id="{0C5C1E1B-FA3A-4EA3-4DBC-A6FBFDB49C9F}"/>
                </a:ext>
              </a:extLst>
            </p:cNvPr>
            <p:cNvSpPr/>
            <p:nvPr/>
          </p:nvSpPr>
          <p:spPr>
            <a:xfrm>
              <a:off x="10932813" y="1650793"/>
              <a:ext cx="292728" cy="1367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12" name="Play buton">
            <a:extLst>
              <a:ext uri="{FF2B5EF4-FFF2-40B4-BE49-F238E27FC236}">
                <a16:creationId xmlns:a16="http://schemas.microsoft.com/office/drawing/2014/main" id="{07E4ABCE-B3D6-AC48-89AF-7D4831CC0BE8}"/>
              </a:ext>
            </a:extLst>
          </p:cNvPr>
          <p:cNvGrpSpPr/>
          <p:nvPr/>
        </p:nvGrpSpPr>
        <p:grpSpPr>
          <a:xfrm>
            <a:off x="5858390" y="4683925"/>
            <a:ext cx="540912" cy="529976"/>
            <a:chOff x="8980451" y="1955648"/>
            <a:chExt cx="540912" cy="529976"/>
          </a:xfrm>
        </p:grpSpPr>
        <p:sp>
          <p:nvSpPr>
            <p:cNvPr id="13" name="Oval 37">
              <a:extLst>
                <a:ext uri="{FF2B5EF4-FFF2-40B4-BE49-F238E27FC236}">
                  <a16:creationId xmlns:a16="http://schemas.microsoft.com/office/drawing/2014/main" id="{9138FCDA-1AB3-E00F-B66F-77ABA6F5991A}"/>
                </a:ext>
              </a:extLst>
            </p:cNvPr>
            <p:cNvSpPr/>
            <p:nvPr/>
          </p:nvSpPr>
          <p:spPr>
            <a:xfrm>
              <a:off x="8980451" y="1955648"/>
              <a:ext cx="540912" cy="529976"/>
            </a:xfrm>
            <a:prstGeom prst="ellipse">
              <a:avLst/>
            </a:prstGeom>
            <a:solidFill>
              <a:schemeClr val="accent2"/>
            </a:solidFill>
            <a:ln>
              <a:solidFill>
                <a:schemeClr val="accent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Triangle 2">
              <a:extLst>
                <a:ext uri="{FF2B5EF4-FFF2-40B4-BE49-F238E27FC236}">
                  <a16:creationId xmlns:a16="http://schemas.microsoft.com/office/drawing/2014/main" id="{AA1D90FE-B25A-C550-A416-D618DCA1C8AA}"/>
                </a:ext>
              </a:extLst>
            </p:cNvPr>
            <p:cNvSpPr/>
            <p:nvPr/>
          </p:nvSpPr>
          <p:spPr>
            <a:xfrm rot="5400000">
              <a:off x="9145239" y="2138362"/>
              <a:ext cx="238837" cy="164549"/>
            </a:xfrm>
            <a:prstGeom prst="triangle">
              <a:avLst/>
            </a:prstGeom>
            <a:solidFill>
              <a:schemeClr val="accent4"/>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8" name="Ovaal 7">
            <a:extLst>
              <a:ext uri="{FF2B5EF4-FFF2-40B4-BE49-F238E27FC236}">
                <a16:creationId xmlns:a16="http://schemas.microsoft.com/office/drawing/2014/main" id="{043A53AD-8A2E-C49B-5CD6-07CBBA13CE07}"/>
              </a:ext>
            </a:extLst>
          </p:cNvPr>
          <p:cNvSpPr/>
          <p:nvPr/>
        </p:nvSpPr>
        <p:spPr>
          <a:xfrm>
            <a:off x="8402034" y="2872598"/>
            <a:ext cx="1871294" cy="1817918"/>
          </a:xfrm>
          <a:prstGeom prst="ellipse">
            <a:avLst/>
          </a:prstGeom>
          <a:solidFill>
            <a:schemeClr val="accent4"/>
          </a:solidFill>
          <a:ln w="603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800" spc="300" dirty="0">
                <a:solidFill>
                  <a:schemeClr val="tx2"/>
                </a:solidFill>
                <a:highlight>
                  <a:srgbClr val="FFFF00"/>
                </a:highlight>
                <a:latin typeface="Calibri" panose="020F0502020204030204" pitchFamily="34" charset="0"/>
                <a:cs typeface="Calibri" panose="020F0502020204030204" pitchFamily="34" charset="0"/>
              </a:rPr>
              <a:t> </a:t>
            </a:r>
          </a:p>
        </p:txBody>
      </p:sp>
      <p:grpSp>
        <p:nvGrpSpPr>
          <p:cNvPr id="21" name="Graphic 10">
            <a:extLst>
              <a:ext uri="{FF2B5EF4-FFF2-40B4-BE49-F238E27FC236}">
                <a16:creationId xmlns:a16="http://schemas.microsoft.com/office/drawing/2014/main" id="{17797BCD-B4CE-1BFA-14B4-7F2BEF35C79B}"/>
              </a:ext>
            </a:extLst>
          </p:cNvPr>
          <p:cNvGrpSpPr/>
          <p:nvPr/>
        </p:nvGrpSpPr>
        <p:grpSpPr>
          <a:xfrm>
            <a:off x="2125165" y="3130228"/>
            <a:ext cx="1389000" cy="1392342"/>
            <a:chOff x="3005434" y="3198056"/>
            <a:chExt cx="1057223" cy="1059767"/>
          </a:xfrm>
          <a:solidFill>
            <a:schemeClr val="accent2"/>
          </a:solidFill>
        </p:grpSpPr>
        <p:sp>
          <p:nvSpPr>
            <p:cNvPr id="22" name="Freeform 19">
              <a:extLst>
                <a:ext uri="{FF2B5EF4-FFF2-40B4-BE49-F238E27FC236}">
                  <a16:creationId xmlns:a16="http://schemas.microsoft.com/office/drawing/2014/main" id="{28D071BC-F6B3-8619-E644-BB2495D5471C}"/>
                </a:ext>
              </a:extLst>
            </p:cNvPr>
            <p:cNvSpPr/>
            <p:nvPr/>
          </p:nvSpPr>
          <p:spPr>
            <a:xfrm>
              <a:off x="3005434" y="3198056"/>
              <a:ext cx="1057223" cy="1059767"/>
            </a:xfrm>
            <a:custGeom>
              <a:avLst/>
              <a:gdLst>
                <a:gd name="connsiteX0" fmla="*/ 528612 w 1057223"/>
                <a:gd name="connsiteY0" fmla="*/ 0 h 1059767"/>
                <a:gd name="connsiteX1" fmla="*/ 0 w 1057223"/>
                <a:gd name="connsiteY1" fmla="*/ 507620 h 1059767"/>
                <a:gd name="connsiteX2" fmla="*/ 4453 w 1057223"/>
                <a:gd name="connsiteY2" fmla="*/ 519706 h 1059767"/>
                <a:gd name="connsiteX3" fmla="*/ 15903 w 1057223"/>
                <a:gd name="connsiteY3" fmla="*/ 524795 h 1059767"/>
                <a:gd name="connsiteX4" fmla="*/ 223276 w 1057223"/>
                <a:gd name="connsiteY4" fmla="*/ 524795 h 1059767"/>
                <a:gd name="connsiteX5" fmla="*/ 240452 w 1057223"/>
                <a:gd name="connsiteY5" fmla="*/ 541970 h 1059767"/>
                <a:gd name="connsiteX6" fmla="*/ 240452 w 1057223"/>
                <a:gd name="connsiteY6" fmla="*/ 803413 h 1059767"/>
                <a:gd name="connsiteX7" fmla="*/ 223276 w 1057223"/>
                <a:gd name="connsiteY7" fmla="*/ 820589 h 1059767"/>
                <a:gd name="connsiteX8" fmla="*/ 116409 w 1057223"/>
                <a:gd name="connsiteY8" fmla="*/ 820589 h 1059767"/>
                <a:gd name="connsiteX9" fmla="*/ 101778 w 1057223"/>
                <a:gd name="connsiteY9" fmla="*/ 829494 h 1059767"/>
                <a:gd name="connsiteX10" fmla="*/ 103051 w 1057223"/>
                <a:gd name="connsiteY10" fmla="*/ 846033 h 1059767"/>
                <a:gd name="connsiteX11" fmla="*/ 527976 w 1057223"/>
                <a:gd name="connsiteY11" fmla="*/ 1059768 h 1059767"/>
                <a:gd name="connsiteX12" fmla="*/ 1057223 w 1057223"/>
                <a:gd name="connsiteY12" fmla="*/ 530520 h 1059767"/>
                <a:gd name="connsiteX13" fmla="*/ 528612 w 1057223"/>
                <a:gd name="connsiteY13" fmla="*/ 0 h 1059767"/>
                <a:gd name="connsiteX14" fmla="*/ 528612 w 1057223"/>
                <a:gd name="connsiteY14" fmla="*/ 1026690 h 1059767"/>
                <a:gd name="connsiteX15" fmla="*/ 149487 w 1057223"/>
                <a:gd name="connsiteY15" fmla="*/ 851758 h 1059767"/>
                <a:gd name="connsiteX16" fmla="*/ 223276 w 1057223"/>
                <a:gd name="connsiteY16" fmla="*/ 851758 h 1059767"/>
                <a:gd name="connsiteX17" fmla="*/ 272893 w 1057223"/>
                <a:gd name="connsiteY17" fmla="*/ 802777 h 1059767"/>
                <a:gd name="connsiteX18" fmla="*/ 272893 w 1057223"/>
                <a:gd name="connsiteY18" fmla="*/ 541334 h 1059767"/>
                <a:gd name="connsiteX19" fmla="*/ 223276 w 1057223"/>
                <a:gd name="connsiteY19" fmla="*/ 491717 h 1059767"/>
                <a:gd name="connsiteX20" fmla="*/ 32442 w 1057223"/>
                <a:gd name="connsiteY20" fmla="*/ 491717 h 1059767"/>
                <a:gd name="connsiteX21" fmla="*/ 528612 w 1057223"/>
                <a:gd name="connsiteY21" fmla="*/ 31806 h 1059767"/>
                <a:gd name="connsiteX22" fmla="*/ 1026054 w 1057223"/>
                <a:gd name="connsiteY22" fmla="*/ 529248 h 1059767"/>
                <a:gd name="connsiteX23" fmla="*/ 528612 w 1057223"/>
                <a:gd name="connsiteY23" fmla="*/ 1026690 h 10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7223" h="1059767">
                  <a:moveTo>
                    <a:pt x="528612" y="0"/>
                  </a:moveTo>
                  <a:cubicBezTo>
                    <a:pt x="243632" y="0"/>
                    <a:pt x="11450" y="222640"/>
                    <a:pt x="0" y="507620"/>
                  </a:cubicBezTo>
                  <a:cubicBezTo>
                    <a:pt x="0" y="512073"/>
                    <a:pt x="1272" y="516525"/>
                    <a:pt x="4453" y="519706"/>
                  </a:cubicBezTo>
                  <a:cubicBezTo>
                    <a:pt x="7633" y="522887"/>
                    <a:pt x="11450" y="524795"/>
                    <a:pt x="15903" y="524795"/>
                  </a:cubicBezTo>
                  <a:lnTo>
                    <a:pt x="223276" y="524795"/>
                  </a:lnTo>
                  <a:cubicBezTo>
                    <a:pt x="232818" y="524795"/>
                    <a:pt x="240452" y="532428"/>
                    <a:pt x="240452" y="541970"/>
                  </a:cubicBezTo>
                  <a:lnTo>
                    <a:pt x="240452" y="803413"/>
                  </a:lnTo>
                  <a:cubicBezTo>
                    <a:pt x="240452" y="812955"/>
                    <a:pt x="232818" y="820589"/>
                    <a:pt x="223276" y="820589"/>
                  </a:cubicBezTo>
                  <a:lnTo>
                    <a:pt x="116409" y="820589"/>
                  </a:lnTo>
                  <a:cubicBezTo>
                    <a:pt x="110048" y="820589"/>
                    <a:pt x="104959" y="823769"/>
                    <a:pt x="101778" y="829494"/>
                  </a:cubicBezTo>
                  <a:cubicBezTo>
                    <a:pt x="99234" y="835219"/>
                    <a:pt x="99870" y="841580"/>
                    <a:pt x="103051" y="846033"/>
                  </a:cubicBezTo>
                  <a:cubicBezTo>
                    <a:pt x="204193" y="981526"/>
                    <a:pt x="358769" y="1059768"/>
                    <a:pt x="527976" y="1059768"/>
                  </a:cubicBezTo>
                  <a:cubicBezTo>
                    <a:pt x="819952" y="1059768"/>
                    <a:pt x="1057223" y="822497"/>
                    <a:pt x="1057223" y="530520"/>
                  </a:cubicBezTo>
                  <a:cubicBezTo>
                    <a:pt x="1057223" y="238543"/>
                    <a:pt x="820589" y="0"/>
                    <a:pt x="528612" y="0"/>
                  </a:cubicBezTo>
                  <a:close/>
                  <a:moveTo>
                    <a:pt x="528612" y="1026690"/>
                  </a:moveTo>
                  <a:cubicBezTo>
                    <a:pt x="381033" y="1026690"/>
                    <a:pt x="244268" y="963078"/>
                    <a:pt x="149487" y="851758"/>
                  </a:cubicBezTo>
                  <a:lnTo>
                    <a:pt x="223276" y="851758"/>
                  </a:lnTo>
                  <a:cubicBezTo>
                    <a:pt x="250629" y="851758"/>
                    <a:pt x="272893" y="829494"/>
                    <a:pt x="272893" y="802777"/>
                  </a:cubicBezTo>
                  <a:lnTo>
                    <a:pt x="272893" y="541334"/>
                  </a:lnTo>
                  <a:cubicBezTo>
                    <a:pt x="272893" y="513981"/>
                    <a:pt x="250629" y="491717"/>
                    <a:pt x="223276" y="491717"/>
                  </a:cubicBezTo>
                  <a:lnTo>
                    <a:pt x="32442" y="491717"/>
                  </a:lnTo>
                  <a:cubicBezTo>
                    <a:pt x="51525" y="232818"/>
                    <a:pt x="266532" y="31806"/>
                    <a:pt x="528612" y="31806"/>
                  </a:cubicBezTo>
                  <a:cubicBezTo>
                    <a:pt x="802777" y="31806"/>
                    <a:pt x="1026054" y="255082"/>
                    <a:pt x="1026054" y="529248"/>
                  </a:cubicBezTo>
                  <a:cubicBezTo>
                    <a:pt x="1026054" y="803413"/>
                    <a:pt x="802777" y="1026690"/>
                    <a:pt x="528612" y="1026690"/>
                  </a:cubicBezTo>
                  <a:close/>
                </a:path>
              </a:pathLst>
            </a:custGeom>
            <a:grpFill/>
            <a:ln w="6339" cap="flat">
              <a:noFill/>
              <a:prstDash val="solid"/>
              <a:miter/>
            </a:ln>
          </p:spPr>
          <p:txBody>
            <a:bodyPr rtlCol="0" anchor="ctr"/>
            <a:lstStyle/>
            <a:p>
              <a:endParaRPr lang="en-NL"/>
            </a:p>
          </p:txBody>
        </p:sp>
        <p:sp>
          <p:nvSpPr>
            <p:cNvPr id="23" name="Freeform 20">
              <a:extLst>
                <a:ext uri="{FF2B5EF4-FFF2-40B4-BE49-F238E27FC236}">
                  <a16:creationId xmlns:a16="http://schemas.microsoft.com/office/drawing/2014/main" id="{A160AA39-4713-A02A-B49B-4FBFA9B7A10D}"/>
                </a:ext>
              </a:extLst>
            </p:cNvPr>
            <p:cNvSpPr/>
            <p:nvPr/>
          </p:nvSpPr>
          <p:spPr>
            <a:xfrm>
              <a:off x="3317767" y="3343475"/>
              <a:ext cx="547088" cy="705702"/>
            </a:xfrm>
            <a:custGeom>
              <a:avLst/>
              <a:gdLst>
                <a:gd name="connsiteX0" fmla="*/ 524159 w 547088"/>
                <a:gd name="connsiteY0" fmla="*/ 378103 h 705702"/>
                <a:gd name="connsiteX1" fmla="*/ 542606 w 547088"/>
                <a:gd name="connsiteY1" fmla="*/ 322125 h 705702"/>
                <a:gd name="connsiteX2" fmla="*/ 474542 w 547088"/>
                <a:gd name="connsiteY2" fmla="*/ 247064 h 705702"/>
                <a:gd name="connsiteX3" fmla="*/ 294521 w 547088"/>
                <a:gd name="connsiteY3" fmla="*/ 247064 h 705702"/>
                <a:gd name="connsiteX4" fmla="*/ 300882 w 547088"/>
                <a:gd name="connsiteY4" fmla="*/ 139560 h 705702"/>
                <a:gd name="connsiteX5" fmla="*/ 202921 w 547088"/>
                <a:gd name="connsiteY5" fmla="*/ 251 h 705702"/>
                <a:gd name="connsiteX6" fmla="*/ 137401 w 547088"/>
                <a:gd name="connsiteY6" fmla="*/ 9793 h 705702"/>
                <a:gd name="connsiteX7" fmla="*/ 129768 w 547088"/>
                <a:gd name="connsiteY7" fmla="*/ 26968 h 705702"/>
                <a:gd name="connsiteX8" fmla="*/ 139309 w 547088"/>
                <a:gd name="connsiteY8" fmla="*/ 148466 h 705702"/>
                <a:gd name="connsiteX9" fmla="*/ 57886 w 547088"/>
                <a:gd name="connsiteY9" fmla="*/ 276325 h 705702"/>
                <a:gd name="connsiteX10" fmla="*/ 0 w 547088"/>
                <a:gd name="connsiteY10" fmla="*/ 376195 h 705702"/>
                <a:gd name="connsiteX11" fmla="*/ 0 w 547088"/>
                <a:gd name="connsiteY11" fmla="*/ 660538 h 705702"/>
                <a:gd name="connsiteX12" fmla="*/ 45164 w 547088"/>
                <a:gd name="connsiteY12" fmla="*/ 705703 h 705702"/>
                <a:gd name="connsiteX13" fmla="*/ 416019 w 547088"/>
                <a:gd name="connsiteY13" fmla="*/ 705703 h 705702"/>
                <a:gd name="connsiteX14" fmla="*/ 421744 w 547088"/>
                <a:gd name="connsiteY14" fmla="*/ 705066 h 705702"/>
                <a:gd name="connsiteX15" fmla="*/ 494898 w 547088"/>
                <a:gd name="connsiteY15" fmla="*/ 624280 h 705702"/>
                <a:gd name="connsiteX16" fmla="*/ 491717 w 547088"/>
                <a:gd name="connsiteY16" fmla="*/ 602016 h 705702"/>
                <a:gd name="connsiteX17" fmla="*/ 538153 w 547088"/>
                <a:gd name="connsiteY17" fmla="*/ 528863 h 705702"/>
                <a:gd name="connsiteX18" fmla="*/ 526067 w 547088"/>
                <a:gd name="connsiteY18" fmla="*/ 486243 h 705702"/>
                <a:gd name="connsiteX19" fmla="*/ 547059 w 547088"/>
                <a:gd name="connsiteY19" fmla="*/ 432173 h 705702"/>
                <a:gd name="connsiteX20" fmla="*/ 524159 w 547088"/>
                <a:gd name="connsiteY20" fmla="*/ 378103 h 705702"/>
                <a:gd name="connsiteX21" fmla="*/ 495534 w 547088"/>
                <a:gd name="connsiteY21" fmla="*/ 472248 h 705702"/>
                <a:gd name="connsiteX22" fmla="*/ 489173 w 547088"/>
                <a:gd name="connsiteY22" fmla="*/ 483698 h 705702"/>
                <a:gd name="connsiteX23" fmla="*/ 493625 w 547088"/>
                <a:gd name="connsiteY23" fmla="*/ 496421 h 705702"/>
                <a:gd name="connsiteX24" fmla="*/ 506984 w 547088"/>
                <a:gd name="connsiteY24" fmla="*/ 530135 h 705702"/>
                <a:gd name="connsiteX25" fmla="*/ 468181 w 547088"/>
                <a:gd name="connsiteY25" fmla="*/ 577843 h 705702"/>
                <a:gd name="connsiteX26" fmla="*/ 456731 w 547088"/>
                <a:gd name="connsiteY26" fmla="*/ 586749 h 705702"/>
                <a:gd name="connsiteX27" fmla="*/ 457367 w 547088"/>
                <a:gd name="connsiteY27" fmla="*/ 601380 h 705702"/>
                <a:gd name="connsiteX28" fmla="*/ 463728 w 547088"/>
                <a:gd name="connsiteY28" fmla="*/ 624916 h 705702"/>
                <a:gd name="connsiteX29" fmla="*/ 418564 w 547088"/>
                <a:gd name="connsiteY29" fmla="*/ 673897 h 705702"/>
                <a:gd name="connsiteX30" fmla="*/ 416655 w 547088"/>
                <a:gd name="connsiteY30" fmla="*/ 673897 h 705702"/>
                <a:gd name="connsiteX31" fmla="*/ 45800 w 547088"/>
                <a:gd name="connsiteY31" fmla="*/ 673897 h 705702"/>
                <a:gd name="connsiteX32" fmla="*/ 32442 w 547088"/>
                <a:gd name="connsiteY32" fmla="*/ 660538 h 705702"/>
                <a:gd name="connsiteX33" fmla="*/ 32442 w 547088"/>
                <a:gd name="connsiteY33" fmla="*/ 376195 h 705702"/>
                <a:gd name="connsiteX34" fmla="*/ 83331 w 547088"/>
                <a:gd name="connsiteY34" fmla="*/ 296681 h 705702"/>
                <a:gd name="connsiteX35" fmla="*/ 170479 w 547088"/>
                <a:gd name="connsiteY35" fmla="*/ 158644 h 705702"/>
                <a:gd name="connsiteX36" fmla="*/ 164754 w 547088"/>
                <a:gd name="connsiteY36" fmla="*/ 34601 h 705702"/>
                <a:gd name="connsiteX37" fmla="*/ 202285 w 547088"/>
                <a:gd name="connsiteY37" fmla="*/ 32057 h 705702"/>
                <a:gd name="connsiteX38" fmla="*/ 269713 w 547088"/>
                <a:gd name="connsiteY38" fmla="*/ 142741 h 705702"/>
                <a:gd name="connsiteX39" fmla="*/ 258899 w 547088"/>
                <a:gd name="connsiteY39" fmla="*/ 259150 h 705702"/>
                <a:gd name="connsiteX40" fmla="*/ 261443 w 547088"/>
                <a:gd name="connsiteY40" fmla="*/ 273144 h 705702"/>
                <a:gd name="connsiteX41" fmla="*/ 274166 w 547088"/>
                <a:gd name="connsiteY41" fmla="*/ 279505 h 705702"/>
                <a:gd name="connsiteX42" fmla="*/ 474542 w 547088"/>
                <a:gd name="connsiteY42" fmla="*/ 279505 h 705702"/>
                <a:gd name="connsiteX43" fmla="*/ 510800 w 547088"/>
                <a:gd name="connsiteY43" fmla="*/ 322125 h 705702"/>
                <a:gd name="connsiteX44" fmla="*/ 489809 w 547088"/>
                <a:gd name="connsiteY44" fmla="*/ 364745 h 705702"/>
                <a:gd name="connsiteX45" fmla="*/ 473906 w 547088"/>
                <a:gd name="connsiteY45" fmla="*/ 380648 h 705702"/>
                <a:gd name="connsiteX46" fmla="*/ 489809 w 547088"/>
                <a:gd name="connsiteY46" fmla="*/ 396551 h 705702"/>
                <a:gd name="connsiteX47" fmla="*/ 515253 w 547088"/>
                <a:gd name="connsiteY47" fmla="*/ 432809 h 705702"/>
                <a:gd name="connsiteX48" fmla="*/ 495534 w 547088"/>
                <a:gd name="connsiteY48" fmla="*/ 472248 h 70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47088" h="705702">
                  <a:moveTo>
                    <a:pt x="524159" y="378103"/>
                  </a:moveTo>
                  <a:cubicBezTo>
                    <a:pt x="534973" y="365381"/>
                    <a:pt x="542606" y="346934"/>
                    <a:pt x="542606" y="322125"/>
                  </a:cubicBezTo>
                  <a:cubicBezTo>
                    <a:pt x="542606" y="281414"/>
                    <a:pt x="511437" y="247064"/>
                    <a:pt x="474542" y="247064"/>
                  </a:cubicBezTo>
                  <a:lnTo>
                    <a:pt x="294521" y="247064"/>
                  </a:lnTo>
                  <a:cubicBezTo>
                    <a:pt x="299610" y="222255"/>
                    <a:pt x="305335" y="183452"/>
                    <a:pt x="300882" y="139560"/>
                  </a:cubicBezTo>
                  <a:cubicBezTo>
                    <a:pt x="293885" y="58137"/>
                    <a:pt x="254446" y="2159"/>
                    <a:pt x="202921" y="251"/>
                  </a:cubicBezTo>
                  <a:cubicBezTo>
                    <a:pt x="159029" y="-1657"/>
                    <a:pt x="140581" y="7884"/>
                    <a:pt x="137401" y="9793"/>
                  </a:cubicBezTo>
                  <a:cubicBezTo>
                    <a:pt x="131676" y="13609"/>
                    <a:pt x="128495" y="19970"/>
                    <a:pt x="129768" y="26968"/>
                  </a:cubicBezTo>
                  <a:cubicBezTo>
                    <a:pt x="136765" y="62590"/>
                    <a:pt x="146306" y="127474"/>
                    <a:pt x="139309" y="148466"/>
                  </a:cubicBezTo>
                  <a:cubicBezTo>
                    <a:pt x="124679" y="193630"/>
                    <a:pt x="89056" y="237522"/>
                    <a:pt x="57886" y="276325"/>
                  </a:cubicBezTo>
                  <a:cubicBezTo>
                    <a:pt x="25445" y="316400"/>
                    <a:pt x="0" y="347570"/>
                    <a:pt x="0" y="376195"/>
                  </a:cubicBezTo>
                  <a:lnTo>
                    <a:pt x="0" y="660538"/>
                  </a:lnTo>
                  <a:cubicBezTo>
                    <a:pt x="0" y="685347"/>
                    <a:pt x="20356" y="705703"/>
                    <a:pt x="45164" y="705703"/>
                  </a:cubicBezTo>
                  <a:lnTo>
                    <a:pt x="416019" y="705703"/>
                  </a:lnTo>
                  <a:cubicBezTo>
                    <a:pt x="417928" y="705703"/>
                    <a:pt x="420472" y="705703"/>
                    <a:pt x="421744" y="705066"/>
                  </a:cubicBezTo>
                  <a:cubicBezTo>
                    <a:pt x="463728" y="701250"/>
                    <a:pt x="494898" y="666264"/>
                    <a:pt x="494898" y="624280"/>
                  </a:cubicBezTo>
                  <a:cubicBezTo>
                    <a:pt x="494898" y="616647"/>
                    <a:pt x="493625" y="609649"/>
                    <a:pt x="491717" y="602016"/>
                  </a:cubicBezTo>
                  <a:cubicBezTo>
                    <a:pt x="519706" y="588658"/>
                    <a:pt x="538153" y="560668"/>
                    <a:pt x="538153" y="528863"/>
                  </a:cubicBezTo>
                  <a:cubicBezTo>
                    <a:pt x="538153" y="513596"/>
                    <a:pt x="533701" y="498965"/>
                    <a:pt x="526067" y="486243"/>
                  </a:cubicBezTo>
                  <a:cubicBezTo>
                    <a:pt x="539426" y="471612"/>
                    <a:pt x="547059" y="451893"/>
                    <a:pt x="547059" y="432173"/>
                  </a:cubicBezTo>
                  <a:cubicBezTo>
                    <a:pt x="547695" y="408637"/>
                    <a:pt x="538153" y="390189"/>
                    <a:pt x="524159" y="378103"/>
                  </a:cubicBezTo>
                  <a:close/>
                  <a:moveTo>
                    <a:pt x="495534" y="472248"/>
                  </a:moveTo>
                  <a:cubicBezTo>
                    <a:pt x="491717" y="474793"/>
                    <a:pt x="489809" y="479246"/>
                    <a:pt x="489173" y="483698"/>
                  </a:cubicBezTo>
                  <a:cubicBezTo>
                    <a:pt x="488536" y="488151"/>
                    <a:pt x="490445" y="492604"/>
                    <a:pt x="493625" y="496421"/>
                  </a:cubicBezTo>
                  <a:cubicBezTo>
                    <a:pt x="502531" y="505326"/>
                    <a:pt x="506984" y="517413"/>
                    <a:pt x="506984" y="530135"/>
                  </a:cubicBezTo>
                  <a:cubicBezTo>
                    <a:pt x="506984" y="553035"/>
                    <a:pt x="490445" y="573391"/>
                    <a:pt x="468181" y="577843"/>
                  </a:cubicBezTo>
                  <a:cubicBezTo>
                    <a:pt x="463092" y="579116"/>
                    <a:pt x="459275" y="582296"/>
                    <a:pt x="456731" y="586749"/>
                  </a:cubicBezTo>
                  <a:cubicBezTo>
                    <a:pt x="454822" y="591202"/>
                    <a:pt x="454822" y="596927"/>
                    <a:pt x="457367" y="601380"/>
                  </a:cubicBezTo>
                  <a:cubicBezTo>
                    <a:pt x="461183" y="609013"/>
                    <a:pt x="463728" y="617283"/>
                    <a:pt x="463728" y="624916"/>
                  </a:cubicBezTo>
                  <a:cubicBezTo>
                    <a:pt x="463728" y="650361"/>
                    <a:pt x="444645" y="671352"/>
                    <a:pt x="418564" y="673897"/>
                  </a:cubicBezTo>
                  <a:cubicBezTo>
                    <a:pt x="417928" y="673897"/>
                    <a:pt x="417292" y="673897"/>
                    <a:pt x="416655" y="673897"/>
                  </a:cubicBezTo>
                  <a:lnTo>
                    <a:pt x="45800" y="673897"/>
                  </a:lnTo>
                  <a:cubicBezTo>
                    <a:pt x="38803" y="673897"/>
                    <a:pt x="32442" y="668172"/>
                    <a:pt x="32442" y="660538"/>
                  </a:cubicBezTo>
                  <a:lnTo>
                    <a:pt x="32442" y="376195"/>
                  </a:lnTo>
                  <a:cubicBezTo>
                    <a:pt x="32442" y="359020"/>
                    <a:pt x="58523" y="327214"/>
                    <a:pt x="83331" y="296681"/>
                  </a:cubicBezTo>
                  <a:cubicBezTo>
                    <a:pt x="116409" y="255969"/>
                    <a:pt x="153940" y="209533"/>
                    <a:pt x="170479" y="158644"/>
                  </a:cubicBezTo>
                  <a:cubicBezTo>
                    <a:pt x="180021" y="129382"/>
                    <a:pt x="169843" y="64499"/>
                    <a:pt x="164754" y="34601"/>
                  </a:cubicBezTo>
                  <a:cubicBezTo>
                    <a:pt x="172387" y="33329"/>
                    <a:pt x="184473" y="31421"/>
                    <a:pt x="202285" y="32057"/>
                  </a:cubicBezTo>
                  <a:cubicBezTo>
                    <a:pt x="235999" y="33329"/>
                    <a:pt x="263988" y="79765"/>
                    <a:pt x="269713" y="142741"/>
                  </a:cubicBezTo>
                  <a:cubicBezTo>
                    <a:pt x="274802" y="196811"/>
                    <a:pt x="263988" y="241975"/>
                    <a:pt x="258899" y="259150"/>
                  </a:cubicBezTo>
                  <a:cubicBezTo>
                    <a:pt x="257627" y="264239"/>
                    <a:pt x="258263" y="269328"/>
                    <a:pt x="261443" y="273144"/>
                  </a:cubicBezTo>
                  <a:cubicBezTo>
                    <a:pt x="264624" y="276961"/>
                    <a:pt x="269077" y="279505"/>
                    <a:pt x="274166" y="279505"/>
                  </a:cubicBezTo>
                  <a:lnTo>
                    <a:pt x="474542" y="279505"/>
                  </a:lnTo>
                  <a:cubicBezTo>
                    <a:pt x="491717" y="279505"/>
                    <a:pt x="510800" y="297953"/>
                    <a:pt x="510800" y="322125"/>
                  </a:cubicBezTo>
                  <a:cubicBezTo>
                    <a:pt x="510800" y="353931"/>
                    <a:pt x="492989" y="364109"/>
                    <a:pt x="489809" y="364745"/>
                  </a:cubicBezTo>
                  <a:cubicBezTo>
                    <a:pt x="480903" y="364745"/>
                    <a:pt x="473906" y="371742"/>
                    <a:pt x="473906" y="380648"/>
                  </a:cubicBezTo>
                  <a:cubicBezTo>
                    <a:pt x="473906" y="389553"/>
                    <a:pt x="480903" y="396551"/>
                    <a:pt x="489809" y="396551"/>
                  </a:cubicBezTo>
                  <a:cubicBezTo>
                    <a:pt x="500623" y="396551"/>
                    <a:pt x="515253" y="409273"/>
                    <a:pt x="515253" y="432809"/>
                  </a:cubicBezTo>
                  <a:cubicBezTo>
                    <a:pt x="515889" y="448712"/>
                    <a:pt x="508256" y="462707"/>
                    <a:pt x="495534" y="472248"/>
                  </a:cubicBezTo>
                  <a:close/>
                </a:path>
              </a:pathLst>
            </a:custGeom>
            <a:grpFill/>
            <a:ln w="6339" cap="flat">
              <a:noFill/>
              <a:prstDash val="solid"/>
              <a:miter/>
            </a:ln>
          </p:spPr>
          <p:txBody>
            <a:bodyPr rtlCol="0" anchor="ctr"/>
            <a:lstStyle/>
            <a:p>
              <a:endParaRPr lang="en-NL"/>
            </a:p>
          </p:txBody>
        </p:sp>
        <p:sp>
          <p:nvSpPr>
            <p:cNvPr id="24" name="Freeform 21">
              <a:extLst>
                <a:ext uri="{FF2B5EF4-FFF2-40B4-BE49-F238E27FC236}">
                  <a16:creationId xmlns:a16="http://schemas.microsoft.com/office/drawing/2014/main" id="{45C520D1-DE73-DEDC-B64C-93A67CCC9398}"/>
                </a:ext>
              </a:extLst>
            </p:cNvPr>
            <p:cNvSpPr/>
            <p:nvPr/>
          </p:nvSpPr>
          <p:spPr>
            <a:xfrm>
              <a:off x="3171460" y="3948672"/>
              <a:ext cx="30533" cy="30533"/>
            </a:xfrm>
            <a:custGeom>
              <a:avLst/>
              <a:gdLst>
                <a:gd name="connsiteX0" fmla="*/ 30533 w 30533"/>
                <a:gd name="connsiteY0" fmla="*/ 15267 h 30533"/>
                <a:gd name="connsiteX1" fmla="*/ 15267 w 30533"/>
                <a:gd name="connsiteY1" fmla="*/ 0 h 30533"/>
                <a:gd name="connsiteX2" fmla="*/ 0 w 30533"/>
                <a:gd name="connsiteY2" fmla="*/ 15267 h 30533"/>
                <a:gd name="connsiteX3" fmla="*/ 15267 w 30533"/>
                <a:gd name="connsiteY3" fmla="*/ 30534 h 30533"/>
                <a:gd name="connsiteX4" fmla="*/ 30533 w 30533"/>
                <a:gd name="connsiteY4" fmla="*/ 15267 h 3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33" h="30533">
                  <a:moveTo>
                    <a:pt x="30533" y="15267"/>
                  </a:moveTo>
                  <a:cubicBezTo>
                    <a:pt x="30533" y="6997"/>
                    <a:pt x="23536" y="0"/>
                    <a:pt x="15267" y="0"/>
                  </a:cubicBezTo>
                  <a:cubicBezTo>
                    <a:pt x="6997" y="0"/>
                    <a:pt x="0" y="6997"/>
                    <a:pt x="0" y="15267"/>
                  </a:cubicBezTo>
                  <a:cubicBezTo>
                    <a:pt x="0" y="23536"/>
                    <a:pt x="6997" y="30534"/>
                    <a:pt x="15267" y="30534"/>
                  </a:cubicBezTo>
                  <a:cubicBezTo>
                    <a:pt x="23536" y="30534"/>
                    <a:pt x="30533" y="24172"/>
                    <a:pt x="30533" y="15267"/>
                  </a:cubicBezTo>
                  <a:close/>
                </a:path>
              </a:pathLst>
            </a:custGeom>
            <a:grpFill/>
            <a:ln w="6339" cap="flat">
              <a:noFill/>
              <a:prstDash val="solid"/>
              <a:miter/>
            </a:ln>
          </p:spPr>
          <p:txBody>
            <a:bodyPr rtlCol="0" anchor="ctr"/>
            <a:lstStyle/>
            <a:p>
              <a:endParaRPr lang="en-NL"/>
            </a:p>
          </p:txBody>
        </p:sp>
      </p:grpSp>
      <p:sp>
        <p:nvSpPr>
          <p:cNvPr id="19" name="Rectangle 2">
            <a:extLst>
              <a:ext uri="{FF2B5EF4-FFF2-40B4-BE49-F238E27FC236}">
                <a16:creationId xmlns:a16="http://schemas.microsoft.com/office/drawing/2014/main" id="{7ED8D13E-38E1-2B9F-71D8-28A2B2D665F6}"/>
              </a:ext>
            </a:extLst>
          </p:cNvPr>
          <p:cNvSpPr/>
          <p:nvPr/>
        </p:nvSpPr>
        <p:spPr>
          <a:xfrm>
            <a:off x="852750" y="3839100"/>
            <a:ext cx="1570022" cy="35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D.EENS</a:t>
            </a:r>
            <a:endParaRPr lang="en-NL" sz="1600" b="1" spc="300">
              <a:solidFill>
                <a:srgbClr val="8E4DAE"/>
              </a:solidFill>
              <a:latin typeface="Courier New" panose="02070309020205020404" pitchFamily="49" charset="0"/>
              <a:cs typeface="Courier New" panose="02070309020205020404" pitchFamily="49" charset="0"/>
            </a:endParaRPr>
          </a:p>
        </p:txBody>
      </p:sp>
      <p:grpSp>
        <p:nvGrpSpPr>
          <p:cNvPr id="15" name="Graphic 11">
            <a:extLst>
              <a:ext uri="{FF2B5EF4-FFF2-40B4-BE49-F238E27FC236}">
                <a16:creationId xmlns:a16="http://schemas.microsoft.com/office/drawing/2014/main" id="{CE6A50CB-4FA7-00F6-890F-DA5F653EC9CE}"/>
              </a:ext>
            </a:extLst>
          </p:cNvPr>
          <p:cNvGrpSpPr/>
          <p:nvPr/>
        </p:nvGrpSpPr>
        <p:grpSpPr>
          <a:xfrm rot="10800000">
            <a:off x="8643181" y="3102907"/>
            <a:ext cx="1389000" cy="1387681"/>
            <a:chOff x="8585144" y="3139943"/>
            <a:chExt cx="1057223" cy="1059767"/>
          </a:xfrm>
          <a:solidFill>
            <a:schemeClr val="accent2"/>
          </a:solidFill>
        </p:grpSpPr>
        <p:sp>
          <p:nvSpPr>
            <p:cNvPr id="16" name="Freeform 15">
              <a:extLst>
                <a:ext uri="{FF2B5EF4-FFF2-40B4-BE49-F238E27FC236}">
                  <a16:creationId xmlns:a16="http://schemas.microsoft.com/office/drawing/2014/main" id="{8CB9CF24-3BE6-DF56-07D1-737657642622}"/>
                </a:ext>
              </a:extLst>
            </p:cNvPr>
            <p:cNvSpPr/>
            <p:nvPr/>
          </p:nvSpPr>
          <p:spPr>
            <a:xfrm>
              <a:off x="8585144" y="3139943"/>
              <a:ext cx="1057223" cy="1059767"/>
            </a:xfrm>
            <a:custGeom>
              <a:avLst/>
              <a:gdLst>
                <a:gd name="connsiteX0" fmla="*/ 528612 w 1057223"/>
                <a:gd name="connsiteY0" fmla="*/ 0 h 1059767"/>
                <a:gd name="connsiteX1" fmla="*/ 0 w 1057223"/>
                <a:gd name="connsiteY1" fmla="*/ 507620 h 1059767"/>
                <a:gd name="connsiteX2" fmla="*/ 4453 w 1057223"/>
                <a:gd name="connsiteY2" fmla="*/ 519706 h 1059767"/>
                <a:gd name="connsiteX3" fmla="*/ 15903 w 1057223"/>
                <a:gd name="connsiteY3" fmla="*/ 524795 h 1059767"/>
                <a:gd name="connsiteX4" fmla="*/ 223276 w 1057223"/>
                <a:gd name="connsiteY4" fmla="*/ 524795 h 1059767"/>
                <a:gd name="connsiteX5" fmla="*/ 240452 w 1057223"/>
                <a:gd name="connsiteY5" fmla="*/ 541970 h 1059767"/>
                <a:gd name="connsiteX6" fmla="*/ 240452 w 1057223"/>
                <a:gd name="connsiteY6" fmla="*/ 803413 h 1059767"/>
                <a:gd name="connsiteX7" fmla="*/ 223276 w 1057223"/>
                <a:gd name="connsiteY7" fmla="*/ 820589 h 1059767"/>
                <a:gd name="connsiteX8" fmla="*/ 116409 w 1057223"/>
                <a:gd name="connsiteY8" fmla="*/ 820589 h 1059767"/>
                <a:gd name="connsiteX9" fmla="*/ 101778 w 1057223"/>
                <a:gd name="connsiteY9" fmla="*/ 829494 h 1059767"/>
                <a:gd name="connsiteX10" fmla="*/ 103051 w 1057223"/>
                <a:gd name="connsiteY10" fmla="*/ 846033 h 1059767"/>
                <a:gd name="connsiteX11" fmla="*/ 527976 w 1057223"/>
                <a:gd name="connsiteY11" fmla="*/ 1059768 h 1059767"/>
                <a:gd name="connsiteX12" fmla="*/ 1057223 w 1057223"/>
                <a:gd name="connsiteY12" fmla="*/ 530520 h 1059767"/>
                <a:gd name="connsiteX13" fmla="*/ 528612 w 1057223"/>
                <a:gd name="connsiteY13" fmla="*/ 0 h 1059767"/>
                <a:gd name="connsiteX14" fmla="*/ 528612 w 1057223"/>
                <a:gd name="connsiteY14" fmla="*/ 1026690 h 1059767"/>
                <a:gd name="connsiteX15" fmla="*/ 149487 w 1057223"/>
                <a:gd name="connsiteY15" fmla="*/ 851758 h 1059767"/>
                <a:gd name="connsiteX16" fmla="*/ 223276 w 1057223"/>
                <a:gd name="connsiteY16" fmla="*/ 851758 h 1059767"/>
                <a:gd name="connsiteX17" fmla="*/ 272893 w 1057223"/>
                <a:gd name="connsiteY17" fmla="*/ 802777 h 1059767"/>
                <a:gd name="connsiteX18" fmla="*/ 272893 w 1057223"/>
                <a:gd name="connsiteY18" fmla="*/ 541334 h 1059767"/>
                <a:gd name="connsiteX19" fmla="*/ 223276 w 1057223"/>
                <a:gd name="connsiteY19" fmla="*/ 491717 h 1059767"/>
                <a:gd name="connsiteX20" fmla="*/ 32442 w 1057223"/>
                <a:gd name="connsiteY20" fmla="*/ 491717 h 1059767"/>
                <a:gd name="connsiteX21" fmla="*/ 528612 w 1057223"/>
                <a:gd name="connsiteY21" fmla="*/ 31806 h 1059767"/>
                <a:gd name="connsiteX22" fmla="*/ 1026054 w 1057223"/>
                <a:gd name="connsiteY22" fmla="*/ 529248 h 1059767"/>
                <a:gd name="connsiteX23" fmla="*/ 528612 w 1057223"/>
                <a:gd name="connsiteY23" fmla="*/ 1026690 h 1059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7223" h="1059767">
                  <a:moveTo>
                    <a:pt x="528612" y="0"/>
                  </a:moveTo>
                  <a:cubicBezTo>
                    <a:pt x="243632" y="0"/>
                    <a:pt x="11450" y="222640"/>
                    <a:pt x="0" y="507620"/>
                  </a:cubicBezTo>
                  <a:cubicBezTo>
                    <a:pt x="0" y="512073"/>
                    <a:pt x="1272" y="516525"/>
                    <a:pt x="4453" y="519706"/>
                  </a:cubicBezTo>
                  <a:cubicBezTo>
                    <a:pt x="7633" y="522887"/>
                    <a:pt x="11450" y="524795"/>
                    <a:pt x="15903" y="524795"/>
                  </a:cubicBezTo>
                  <a:lnTo>
                    <a:pt x="223276" y="524795"/>
                  </a:lnTo>
                  <a:cubicBezTo>
                    <a:pt x="232818" y="524795"/>
                    <a:pt x="240452" y="532428"/>
                    <a:pt x="240452" y="541970"/>
                  </a:cubicBezTo>
                  <a:lnTo>
                    <a:pt x="240452" y="803413"/>
                  </a:lnTo>
                  <a:cubicBezTo>
                    <a:pt x="240452" y="812955"/>
                    <a:pt x="232818" y="820589"/>
                    <a:pt x="223276" y="820589"/>
                  </a:cubicBezTo>
                  <a:lnTo>
                    <a:pt x="116409" y="820589"/>
                  </a:lnTo>
                  <a:cubicBezTo>
                    <a:pt x="110048" y="820589"/>
                    <a:pt x="104959" y="823769"/>
                    <a:pt x="101778" y="829494"/>
                  </a:cubicBezTo>
                  <a:cubicBezTo>
                    <a:pt x="99234" y="835219"/>
                    <a:pt x="99870" y="841580"/>
                    <a:pt x="103051" y="846033"/>
                  </a:cubicBezTo>
                  <a:cubicBezTo>
                    <a:pt x="204193" y="981526"/>
                    <a:pt x="358769" y="1059768"/>
                    <a:pt x="527976" y="1059768"/>
                  </a:cubicBezTo>
                  <a:cubicBezTo>
                    <a:pt x="819952" y="1059768"/>
                    <a:pt x="1057223" y="822497"/>
                    <a:pt x="1057223" y="530520"/>
                  </a:cubicBezTo>
                  <a:cubicBezTo>
                    <a:pt x="1057223" y="238543"/>
                    <a:pt x="820589" y="0"/>
                    <a:pt x="528612" y="0"/>
                  </a:cubicBezTo>
                  <a:close/>
                  <a:moveTo>
                    <a:pt x="528612" y="1026690"/>
                  </a:moveTo>
                  <a:cubicBezTo>
                    <a:pt x="381033" y="1026690"/>
                    <a:pt x="244268" y="963078"/>
                    <a:pt x="149487" y="851758"/>
                  </a:cubicBezTo>
                  <a:lnTo>
                    <a:pt x="223276" y="851758"/>
                  </a:lnTo>
                  <a:cubicBezTo>
                    <a:pt x="250629" y="851758"/>
                    <a:pt x="272893" y="829494"/>
                    <a:pt x="272893" y="802777"/>
                  </a:cubicBezTo>
                  <a:lnTo>
                    <a:pt x="272893" y="541334"/>
                  </a:lnTo>
                  <a:cubicBezTo>
                    <a:pt x="272893" y="513981"/>
                    <a:pt x="250629" y="491717"/>
                    <a:pt x="223276" y="491717"/>
                  </a:cubicBezTo>
                  <a:lnTo>
                    <a:pt x="32442" y="491717"/>
                  </a:lnTo>
                  <a:cubicBezTo>
                    <a:pt x="51525" y="232818"/>
                    <a:pt x="266532" y="31806"/>
                    <a:pt x="528612" y="31806"/>
                  </a:cubicBezTo>
                  <a:cubicBezTo>
                    <a:pt x="802777" y="31806"/>
                    <a:pt x="1026054" y="255082"/>
                    <a:pt x="1026054" y="529248"/>
                  </a:cubicBezTo>
                  <a:cubicBezTo>
                    <a:pt x="1026054" y="803413"/>
                    <a:pt x="802777" y="1026690"/>
                    <a:pt x="528612" y="1026690"/>
                  </a:cubicBezTo>
                  <a:close/>
                </a:path>
              </a:pathLst>
            </a:custGeom>
            <a:grpFill/>
            <a:ln w="6339" cap="flat">
              <a:noFill/>
              <a:prstDash val="solid"/>
              <a:miter/>
            </a:ln>
          </p:spPr>
          <p:txBody>
            <a:bodyPr rtlCol="0" anchor="ctr"/>
            <a:lstStyle/>
            <a:p>
              <a:endParaRPr lang="en-NL"/>
            </a:p>
          </p:txBody>
        </p:sp>
        <p:sp>
          <p:nvSpPr>
            <p:cNvPr id="37" name="Freeform 16">
              <a:extLst>
                <a:ext uri="{FF2B5EF4-FFF2-40B4-BE49-F238E27FC236}">
                  <a16:creationId xmlns:a16="http://schemas.microsoft.com/office/drawing/2014/main" id="{0B3CFF48-0FB2-20CB-E6F0-15D579423F05}"/>
                </a:ext>
              </a:extLst>
            </p:cNvPr>
            <p:cNvSpPr/>
            <p:nvPr/>
          </p:nvSpPr>
          <p:spPr>
            <a:xfrm>
              <a:off x="8897477" y="3285362"/>
              <a:ext cx="547088" cy="705702"/>
            </a:xfrm>
            <a:custGeom>
              <a:avLst/>
              <a:gdLst>
                <a:gd name="connsiteX0" fmla="*/ 524159 w 547088"/>
                <a:gd name="connsiteY0" fmla="*/ 378103 h 705702"/>
                <a:gd name="connsiteX1" fmla="*/ 542606 w 547088"/>
                <a:gd name="connsiteY1" fmla="*/ 322125 h 705702"/>
                <a:gd name="connsiteX2" fmla="*/ 474542 w 547088"/>
                <a:gd name="connsiteY2" fmla="*/ 247064 h 705702"/>
                <a:gd name="connsiteX3" fmla="*/ 294521 w 547088"/>
                <a:gd name="connsiteY3" fmla="*/ 247064 h 705702"/>
                <a:gd name="connsiteX4" fmla="*/ 300882 w 547088"/>
                <a:gd name="connsiteY4" fmla="*/ 139560 h 705702"/>
                <a:gd name="connsiteX5" fmla="*/ 202921 w 547088"/>
                <a:gd name="connsiteY5" fmla="*/ 251 h 705702"/>
                <a:gd name="connsiteX6" fmla="*/ 137401 w 547088"/>
                <a:gd name="connsiteY6" fmla="*/ 9793 h 705702"/>
                <a:gd name="connsiteX7" fmla="*/ 129768 w 547088"/>
                <a:gd name="connsiteY7" fmla="*/ 26968 h 705702"/>
                <a:gd name="connsiteX8" fmla="*/ 139309 w 547088"/>
                <a:gd name="connsiteY8" fmla="*/ 148466 h 705702"/>
                <a:gd name="connsiteX9" fmla="*/ 57886 w 547088"/>
                <a:gd name="connsiteY9" fmla="*/ 276325 h 705702"/>
                <a:gd name="connsiteX10" fmla="*/ 0 w 547088"/>
                <a:gd name="connsiteY10" fmla="*/ 376195 h 705702"/>
                <a:gd name="connsiteX11" fmla="*/ 0 w 547088"/>
                <a:gd name="connsiteY11" fmla="*/ 660538 h 705702"/>
                <a:gd name="connsiteX12" fmla="*/ 45164 w 547088"/>
                <a:gd name="connsiteY12" fmla="*/ 705703 h 705702"/>
                <a:gd name="connsiteX13" fmla="*/ 416019 w 547088"/>
                <a:gd name="connsiteY13" fmla="*/ 705703 h 705702"/>
                <a:gd name="connsiteX14" fmla="*/ 421744 w 547088"/>
                <a:gd name="connsiteY14" fmla="*/ 705066 h 705702"/>
                <a:gd name="connsiteX15" fmla="*/ 494898 w 547088"/>
                <a:gd name="connsiteY15" fmla="*/ 624280 h 705702"/>
                <a:gd name="connsiteX16" fmla="*/ 491717 w 547088"/>
                <a:gd name="connsiteY16" fmla="*/ 602016 h 705702"/>
                <a:gd name="connsiteX17" fmla="*/ 538153 w 547088"/>
                <a:gd name="connsiteY17" fmla="*/ 528863 h 705702"/>
                <a:gd name="connsiteX18" fmla="*/ 526067 w 547088"/>
                <a:gd name="connsiteY18" fmla="*/ 486243 h 705702"/>
                <a:gd name="connsiteX19" fmla="*/ 547059 w 547088"/>
                <a:gd name="connsiteY19" fmla="*/ 432173 h 705702"/>
                <a:gd name="connsiteX20" fmla="*/ 524159 w 547088"/>
                <a:gd name="connsiteY20" fmla="*/ 378103 h 705702"/>
                <a:gd name="connsiteX21" fmla="*/ 495534 w 547088"/>
                <a:gd name="connsiteY21" fmla="*/ 472248 h 705702"/>
                <a:gd name="connsiteX22" fmla="*/ 489173 w 547088"/>
                <a:gd name="connsiteY22" fmla="*/ 483698 h 705702"/>
                <a:gd name="connsiteX23" fmla="*/ 493625 w 547088"/>
                <a:gd name="connsiteY23" fmla="*/ 496421 h 705702"/>
                <a:gd name="connsiteX24" fmla="*/ 506984 w 547088"/>
                <a:gd name="connsiteY24" fmla="*/ 530135 h 705702"/>
                <a:gd name="connsiteX25" fmla="*/ 468181 w 547088"/>
                <a:gd name="connsiteY25" fmla="*/ 577843 h 705702"/>
                <a:gd name="connsiteX26" fmla="*/ 456731 w 547088"/>
                <a:gd name="connsiteY26" fmla="*/ 586749 h 705702"/>
                <a:gd name="connsiteX27" fmla="*/ 457367 w 547088"/>
                <a:gd name="connsiteY27" fmla="*/ 601380 h 705702"/>
                <a:gd name="connsiteX28" fmla="*/ 463728 w 547088"/>
                <a:gd name="connsiteY28" fmla="*/ 624916 h 705702"/>
                <a:gd name="connsiteX29" fmla="*/ 418564 w 547088"/>
                <a:gd name="connsiteY29" fmla="*/ 673897 h 705702"/>
                <a:gd name="connsiteX30" fmla="*/ 416655 w 547088"/>
                <a:gd name="connsiteY30" fmla="*/ 673897 h 705702"/>
                <a:gd name="connsiteX31" fmla="*/ 45800 w 547088"/>
                <a:gd name="connsiteY31" fmla="*/ 673897 h 705702"/>
                <a:gd name="connsiteX32" fmla="*/ 32442 w 547088"/>
                <a:gd name="connsiteY32" fmla="*/ 660538 h 705702"/>
                <a:gd name="connsiteX33" fmla="*/ 32442 w 547088"/>
                <a:gd name="connsiteY33" fmla="*/ 376195 h 705702"/>
                <a:gd name="connsiteX34" fmla="*/ 83331 w 547088"/>
                <a:gd name="connsiteY34" fmla="*/ 296681 h 705702"/>
                <a:gd name="connsiteX35" fmla="*/ 170479 w 547088"/>
                <a:gd name="connsiteY35" fmla="*/ 158644 h 705702"/>
                <a:gd name="connsiteX36" fmla="*/ 164754 w 547088"/>
                <a:gd name="connsiteY36" fmla="*/ 34601 h 705702"/>
                <a:gd name="connsiteX37" fmla="*/ 202285 w 547088"/>
                <a:gd name="connsiteY37" fmla="*/ 32057 h 705702"/>
                <a:gd name="connsiteX38" fmla="*/ 269713 w 547088"/>
                <a:gd name="connsiteY38" fmla="*/ 142741 h 705702"/>
                <a:gd name="connsiteX39" fmla="*/ 258899 w 547088"/>
                <a:gd name="connsiteY39" fmla="*/ 259150 h 705702"/>
                <a:gd name="connsiteX40" fmla="*/ 261443 w 547088"/>
                <a:gd name="connsiteY40" fmla="*/ 273144 h 705702"/>
                <a:gd name="connsiteX41" fmla="*/ 274166 w 547088"/>
                <a:gd name="connsiteY41" fmla="*/ 279505 h 705702"/>
                <a:gd name="connsiteX42" fmla="*/ 474542 w 547088"/>
                <a:gd name="connsiteY42" fmla="*/ 279505 h 705702"/>
                <a:gd name="connsiteX43" fmla="*/ 510800 w 547088"/>
                <a:gd name="connsiteY43" fmla="*/ 322125 h 705702"/>
                <a:gd name="connsiteX44" fmla="*/ 489809 w 547088"/>
                <a:gd name="connsiteY44" fmla="*/ 364745 h 705702"/>
                <a:gd name="connsiteX45" fmla="*/ 473906 w 547088"/>
                <a:gd name="connsiteY45" fmla="*/ 380648 h 705702"/>
                <a:gd name="connsiteX46" fmla="*/ 489809 w 547088"/>
                <a:gd name="connsiteY46" fmla="*/ 396551 h 705702"/>
                <a:gd name="connsiteX47" fmla="*/ 515253 w 547088"/>
                <a:gd name="connsiteY47" fmla="*/ 432809 h 705702"/>
                <a:gd name="connsiteX48" fmla="*/ 495534 w 547088"/>
                <a:gd name="connsiteY48" fmla="*/ 472248 h 70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47088" h="705702">
                  <a:moveTo>
                    <a:pt x="524159" y="378103"/>
                  </a:moveTo>
                  <a:cubicBezTo>
                    <a:pt x="534973" y="365381"/>
                    <a:pt x="542606" y="346934"/>
                    <a:pt x="542606" y="322125"/>
                  </a:cubicBezTo>
                  <a:cubicBezTo>
                    <a:pt x="542606" y="281414"/>
                    <a:pt x="511437" y="247064"/>
                    <a:pt x="474542" y="247064"/>
                  </a:cubicBezTo>
                  <a:lnTo>
                    <a:pt x="294521" y="247064"/>
                  </a:lnTo>
                  <a:cubicBezTo>
                    <a:pt x="299610" y="222255"/>
                    <a:pt x="305335" y="183452"/>
                    <a:pt x="300882" y="139560"/>
                  </a:cubicBezTo>
                  <a:cubicBezTo>
                    <a:pt x="293885" y="58137"/>
                    <a:pt x="254446" y="2159"/>
                    <a:pt x="202921" y="251"/>
                  </a:cubicBezTo>
                  <a:cubicBezTo>
                    <a:pt x="159029" y="-1657"/>
                    <a:pt x="140581" y="7884"/>
                    <a:pt x="137401" y="9793"/>
                  </a:cubicBezTo>
                  <a:cubicBezTo>
                    <a:pt x="131676" y="13609"/>
                    <a:pt x="128495" y="19970"/>
                    <a:pt x="129768" y="26968"/>
                  </a:cubicBezTo>
                  <a:cubicBezTo>
                    <a:pt x="136765" y="62590"/>
                    <a:pt x="146306" y="127474"/>
                    <a:pt x="139309" y="148466"/>
                  </a:cubicBezTo>
                  <a:cubicBezTo>
                    <a:pt x="124679" y="193630"/>
                    <a:pt x="89056" y="237522"/>
                    <a:pt x="57886" y="276325"/>
                  </a:cubicBezTo>
                  <a:cubicBezTo>
                    <a:pt x="25445" y="316400"/>
                    <a:pt x="0" y="347570"/>
                    <a:pt x="0" y="376195"/>
                  </a:cubicBezTo>
                  <a:lnTo>
                    <a:pt x="0" y="660538"/>
                  </a:lnTo>
                  <a:cubicBezTo>
                    <a:pt x="0" y="685347"/>
                    <a:pt x="20356" y="705703"/>
                    <a:pt x="45164" y="705703"/>
                  </a:cubicBezTo>
                  <a:lnTo>
                    <a:pt x="416019" y="705703"/>
                  </a:lnTo>
                  <a:cubicBezTo>
                    <a:pt x="417928" y="705703"/>
                    <a:pt x="420472" y="705703"/>
                    <a:pt x="421744" y="705066"/>
                  </a:cubicBezTo>
                  <a:cubicBezTo>
                    <a:pt x="463728" y="701250"/>
                    <a:pt x="494898" y="666264"/>
                    <a:pt x="494898" y="624280"/>
                  </a:cubicBezTo>
                  <a:cubicBezTo>
                    <a:pt x="494898" y="616647"/>
                    <a:pt x="493625" y="609649"/>
                    <a:pt x="491717" y="602016"/>
                  </a:cubicBezTo>
                  <a:cubicBezTo>
                    <a:pt x="519706" y="588658"/>
                    <a:pt x="538153" y="560668"/>
                    <a:pt x="538153" y="528863"/>
                  </a:cubicBezTo>
                  <a:cubicBezTo>
                    <a:pt x="538153" y="513596"/>
                    <a:pt x="533701" y="498965"/>
                    <a:pt x="526067" y="486243"/>
                  </a:cubicBezTo>
                  <a:cubicBezTo>
                    <a:pt x="539426" y="471612"/>
                    <a:pt x="547059" y="451893"/>
                    <a:pt x="547059" y="432173"/>
                  </a:cubicBezTo>
                  <a:cubicBezTo>
                    <a:pt x="547695" y="408637"/>
                    <a:pt x="538153" y="390189"/>
                    <a:pt x="524159" y="378103"/>
                  </a:cubicBezTo>
                  <a:close/>
                  <a:moveTo>
                    <a:pt x="495534" y="472248"/>
                  </a:moveTo>
                  <a:cubicBezTo>
                    <a:pt x="491717" y="474793"/>
                    <a:pt x="489809" y="479246"/>
                    <a:pt x="489173" y="483698"/>
                  </a:cubicBezTo>
                  <a:cubicBezTo>
                    <a:pt x="488536" y="488151"/>
                    <a:pt x="490445" y="492604"/>
                    <a:pt x="493625" y="496421"/>
                  </a:cubicBezTo>
                  <a:cubicBezTo>
                    <a:pt x="502531" y="505326"/>
                    <a:pt x="506984" y="517413"/>
                    <a:pt x="506984" y="530135"/>
                  </a:cubicBezTo>
                  <a:cubicBezTo>
                    <a:pt x="506984" y="553035"/>
                    <a:pt x="490445" y="573391"/>
                    <a:pt x="468181" y="577843"/>
                  </a:cubicBezTo>
                  <a:cubicBezTo>
                    <a:pt x="463092" y="579116"/>
                    <a:pt x="459275" y="582296"/>
                    <a:pt x="456731" y="586749"/>
                  </a:cubicBezTo>
                  <a:cubicBezTo>
                    <a:pt x="454822" y="591202"/>
                    <a:pt x="454822" y="596927"/>
                    <a:pt x="457367" y="601380"/>
                  </a:cubicBezTo>
                  <a:cubicBezTo>
                    <a:pt x="461183" y="609013"/>
                    <a:pt x="463728" y="617283"/>
                    <a:pt x="463728" y="624916"/>
                  </a:cubicBezTo>
                  <a:cubicBezTo>
                    <a:pt x="463728" y="650361"/>
                    <a:pt x="444645" y="671352"/>
                    <a:pt x="418564" y="673897"/>
                  </a:cubicBezTo>
                  <a:cubicBezTo>
                    <a:pt x="417928" y="673897"/>
                    <a:pt x="417292" y="673897"/>
                    <a:pt x="416655" y="673897"/>
                  </a:cubicBezTo>
                  <a:lnTo>
                    <a:pt x="45800" y="673897"/>
                  </a:lnTo>
                  <a:cubicBezTo>
                    <a:pt x="38803" y="673897"/>
                    <a:pt x="32442" y="668172"/>
                    <a:pt x="32442" y="660538"/>
                  </a:cubicBezTo>
                  <a:lnTo>
                    <a:pt x="32442" y="376195"/>
                  </a:lnTo>
                  <a:cubicBezTo>
                    <a:pt x="32442" y="359020"/>
                    <a:pt x="58523" y="327214"/>
                    <a:pt x="83331" y="296681"/>
                  </a:cubicBezTo>
                  <a:cubicBezTo>
                    <a:pt x="116409" y="255969"/>
                    <a:pt x="153940" y="209533"/>
                    <a:pt x="170479" y="158644"/>
                  </a:cubicBezTo>
                  <a:cubicBezTo>
                    <a:pt x="180021" y="129382"/>
                    <a:pt x="169843" y="64499"/>
                    <a:pt x="164754" y="34601"/>
                  </a:cubicBezTo>
                  <a:cubicBezTo>
                    <a:pt x="172387" y="33329"/>
                    <a:pt x="184473" y="31421"/>
                    <a:pt x="202285" y="32057"/>
                  </a:cubicBezTo>
                  <a:cubicBezTo>
                    <a:pt x="235999" y="33329"/>
                    <a:pt x="263988" y="79765"/>
                    <a:pt x="269713" y="142741"/>
                  </a:cubicBezTo>
                  <a:cubicBezTo>
                    <a:pt x="274802" y="196811"/>
                    <a:pt x="263988" y="241975"/>
                    <a:pt x="258899" y="259150"/>
                  </a:cubicBezTo>
                  <a:cubicBezTo>
                    <a:pt x="257627" y="264239"/>
                    <a:pt x="258263" y="269328"/>
                    <a:pt x="261443" y="273144"/>
                  </a:cubicBezTo>
                  <a:cubicBezTo>
                    <a:pt x="264624" y="276961"/>
                    <a:pt x="269077" y="279505"/>
                    <a:pt x="274166" y="279505"/>
                  </a:cubicBezTo>
                  <a:lnTo>
                    <a:pt x="474542" y="279505"/>
                  </a:lnTo>
                  <a:cubicBezTo>
                    <a:pt x="491717" y="279505"/>
                    <a:pt x="510800" y="297953"/>
                    <a:pt x="510800" y="322125"/>
                  </a:cubicBezTo>
                  <a:cubicBezTo>
                    <a:pt x="510800" y="353931"/>
                    <a:pt x="492989" y="364109"/>
                    <a:pt x="489809" y="364745"/>
                  </a:cubicBezTo>
                  <a:cubicBezTo>
                    <a:pt x="480903" y="364745"/>
                    <a:pt x="473906" y="371742"/>
                    <a:pt x="473906" y="380648"/>
                  </a:cubicBezTo>
                  <a:cubicBezTo>
                    <a:pt x="473906" y="389553"/>
                    <a:pt x="480903" y="396551"/>
                    <a:pt x="489809" y="396551"/>
                  </a:cubicBezTo>
                  <a:cubicBezTo>
                    <a:pt x="500623" y="396551"/>
                    <a:pt x="515253" y="409273"/>
                    <a:pt x="515253" y="432809"/>
                  </a:cubicBezTo>
                  <a:cubicBezTo>
                    <a:pt x="515889" y="448712"/>
                    <a:pt x="508256" y="462707"/>
                    <a:pt x="495534" y="472248"/>
                  </a:cubicBezTo>
                  <a:close/>
                </a:path>
              </a:pathLst>
            </a:custGeom>
            <a:grpFill/>
            <a:ln w="6339" cap="flat">
              <a:noFill/>
              <a:prstDash val="solid"/>
              <a:miter/>
            </a:ln>
          </p:spPr>
          <p:txBody>
            <a:bodyPr rtlCol="0" anchor="ctr"/>
            <a:lstStyle/>
            <a:p>
              <a:endParaRPr lang="en-NL"/>
            </a:p>
          </p:txBody>
        </p:sp>
        <p:sp>
          <p:nvSpPr>
            <p:cNvPr id="38" name="Freeform 17">
              <a:extLst>
                <a:ext uri="{FF2B5EF4-FFF2-40B4-BE49-F238E27FC236}">
                  <a16:creationId xmlns:a16="http://schemas.microsoft.com/office/drawing/2014/main" id="{0ED12EE7-AF93-0221-E9DF-823BD0FCF74D}"/>
                </a:ext>
              </a:extLst>
            </p:cNvPr>
            <p:cNvSpPr/>
            <p:nvPr/>
          </p:nvSpPr>
          <p:spPr>
            <a:xfrm>
              <a:off x="8751170" y="3890559"/>
              <a:ext cx="30533" cy="30533"/>
            </a:xfrm>
            <a:custGeom>
              <a:avLst/>
              <a:gdLst>
                <a:gd name="connsiteX0" fmla="*/ 30533 w 30533"/>
                <a:gd name="connsiteY0" fmla="*/ 15267 h 30533"/>
                <a:gd name="connsiteX1" fmla="*/ 15267 w 30533"/>
                <a:gd name="connsiteY1" fmla="*/ 0 h 30533"/>
                <a:gd name="connsiteX2" fmla="*/ 0 w 30533"/>
                <a:gd name="connsiteY2" fmla="*/ 15267 h 30533"/>
                <a:gd name="connsiteX3" fmla="*/ 15267 w 30533"/>
                <a:gd name="connsiteY3" fmla="*/ 30534 h 30533"/>
                <a:gd name="connsiteX4" fmla="*/ 30533 w 30533"/>
                <a:gd name="connsiteY4" fmla="*/ 15267 h 30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33" h="30533">
                  <a:moveTo>
                    <a:pt x="30533" y="15267"/>
                  </a:moveTo>
                  <a:cubicBezTo>
                    <a:pt x="30533" y="6997"/>
                    <a:pt x="23536" y="0"/>
                    <a:pt x="15267" y="0"/>
                  </a:cubicBezTo>
                  <a:cubicBezTo>
                    <a:pt x="6997" y="0"/>
                    <a:pt x="0" y="6997"/>
                    <a:pt x="0" y="15267"/>
                  </a:cubicBezTo>
                  <a:cubicBezTo>
                    <a:pt x="0" y="23536"/>
                    <a:pt x="6997" y="30534"/>
                    <a:pt x="15267" y="30534"/>
                  </a:cubicBezTo>
                  <a:cubicBezTo>
                    <a:pt x="23536" y="30534"/>
                    <a:pt x="30533" y="24172"/>
                    <a:pt x="30533" y="15267"/>
                  </a:cubicBezTo>
                  <a:close/>
                </a:path>
              </a:pathLst>
            </a:custGeom>
            <a:grpFill/>
            <a:ln w="6339" cap="flat">
              <a:noFill/>
              <a:prstDash val="solid"/>
              <a:miter/>
            </a:ln>
          </p:spPr>
          <p:txBody>
            <a:bodyPr rtlCol="0" anchor="ctr"/>
            <a:lstStyle/>
            <a:p>
              <a:endParaRPr lang="en-NL"/>
            </a:p>
          </p:txBody>
        </p:sp>
      </p:grpSp>
      <p:sp>
        <p:nvSpPr>
          <p:cNvPr id="39" name="Rectangle 2">
            <a:extLst>
              <a:ext uri="{FF2B5EF4-FFF2-40B4-BE49-F238E27FC236}">
                <a16:creationId xmlns:a16="http://schemas.microsoft.com/office/drawing/2014/main" id="{41160AAE-B84E-EC77-76F4-465DEA2ABA8D}"/>
              </a:ext>
            </a:extLst>
          </p:cNvPr>
          <p:cNvSpPr/>
          <p:nvPr/>
        </p:nvSpPr>
        <p:spPr>
          <a:xfrm>
            <a:off x="9739228" y="3433610"/>
            <a:ext cx="1570022" cy="35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A.ONEENS</a:t>
            </a:r>
            <a:endParaRPr lang="en-NL" sz="1600" b="1" spc="300">
              <a:solidFill>
                <a:srgbClr val="8E4DAE"/>
              </a:solidFill>
              <a:latin typeface="Courier New" panose="02070309020205020404" pitchFamily="49" charset="0"/>
              <a:cs typeface="Courier New" panose="02070309020205020404" pitchFamily="49" charset="0"/>
            </a:endParaRPr>
          </a:p>
        </p:txBody>
      </p:sp>
      <p:sp>
        <p:nvSpPr>
          <p:cNvPr id="41" name="Rectangle 2">
            <a:extLst>
              <a:ext uri="{FF2B5EF4-FFF2-40B4-BE49-F238E27FC236}">
                <a16:creationId xmlns:a16="http://schemas.microsoft.com/office/drawing/2014/main" id="{C47F91A5-7346-A911-0A98-B38D0170B605}"/>
              </a:ext>
            </a:extLst>
          </p:cNvPr>
          <p:cNvSpPr/>
          <p:nvPr/>
        </p:nvSpPr>
        <p:spPr>
          <a:xfrm>
            <a:off x="3007478" y="1513817"/>
            <a:ext cx="6177044" cy="13376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nl-NL" sz="1600" b="1" spc="300" dirty="0">
                <a:solidFill>
                  <a:srgbClr val="8E4DAE"/>
                </a:solidFill>
                <a:latin typeface="Courier New" panose="02070309020205020404" pitchFamily="49" charset="0"/>
                <a:cs typeface="Courier New" panose="02070309020205020404" pitchFamily="49" charset="0"/>
              </a:rPr>
              <a:t>STELLING 4/4</a:t>
            </a:r>
          </a:p>
          <a:p>
            <a:pPr algn="ctr">
              <a:lnSpc>
                <a:spcPct val="150000"/>
              </a:lnSpc>
            </a:pPr>
            <a:r>
              <a:rPr lang="nl-NL" sz="1600" b="1" dirty="0">
                <a:solidFill>
                  <a:srgbClr val="8E4DAE"/>
                </a:solidFill>
                <a:latin typeface="Courier New" panose="02070309020205020404" pitchFamily="49" charset="0"/>
                <a:cs typeface="Courier New" panose="02070309020205020404" pitchFamily="49" charset="0"/>
              </a:rPr>
              <a:t>Vuurwerkverbod: de regering moet zorgen dat mensen zelf geen vuurwerk meer mogen afsteken. </a:t>
            </a:r>
          </a:p>
        </p:txBody>
      </p:sp>
      <p:grpSp>
        <p:nvGrpSpPr>
          <p:cNvPr id="4" name="TItel solo rechts">
            <a:extLst>
              <a:ext uri="{FF2B5EF4-FFF2-40B4-BE49-F238E27FC236}">
                <a16:creationId xmlns:a16="http://schemas.microsoft.com/office/drawing/2014/main" id="{A246CA53-944A-7D26-40F5-F0CCD86F0627}"/>
              </a:ext>
            </a:extLst>
          </p:cNvPr>
          <p:cNvGrpSpPr/>
          <p:nvPr/>
        </p:nvGrpSpPr>
        <p:grpSpPr>
          <a:xfrm>
            <a:off x="5814782" y="387340"/>
            <a:ext cx="6013882" cy="563900"/>
            <a:chOff x="5814050" y="179688"/>
            <a:chExt cx="6013882" cy="563900"/>
          </a:xfrm>
        </p:grpSpPr>
        <p:sp>
          <p:nvSpPr>
            <p:cNvPr id="18" name="Rectangle 14">
              <a:extLst>
                <a:ext uri="{FF2B5EF4-FFF2-40B4-BE49-F238E27FC236}">
                  <a16:creationId xmlns:a16="http://schemas.microsoft.com/office/drawing/2014/main" id="{8E7078E4-1A1A-B3E2-4E44-5384AED5906F}"/>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Debat in de klas</a:t>
              </a:r>
            </a:p>
          </p:txBody>
        </p:sp>
        <p:sp>
          <p:nvSpPr>
            <p:cNvPr id="20" name="Ovaal 7">
              <a:extLst>
                <a:ext uri="{FF2B5EF4-FFF2-40B4-BE49-F238E27FC236}">
                  <a16:creationId xmlns:a16="http://schemas.microsoft.com/office/drawing/2014/main" id="{9C61720F-DCC3-462B-6C07-EC351B60D9E6}"/>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sp>
        <p:nvSpPr>
          <p:cNvPr id="25" name="Ovaal 7">
            <a:extLst>
              <a:ext uri="{FF2B5EF4-FFF2-40B4-BE49-F238E27FC236}">
                <a16:creationId xmlns:a16="http://schemas.microsoft.com/office/drawing/2014/main" id="{41371E38-E1E6-43E7-C5EC-9856998211DE}"/>
              </a:ext>
            </a:extLst>
          </p:cNvPr>
          <p:cNvSpPr/>
          <p:nvPr/>
        </p:nvSpPr>
        <p:spPr>
          <a:xfrm flipH="1">
            <a:off x="5822409" y="389803"/>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8" name="Graphic 27" descr="Bliksemschicht met effen opvulling">
            <a:extLst>
              <a:ext uri="{FF2B5EF4-FFF2-40B4-BE49-F238E27FC236}">
                <a16:creationId xmlns:a16="http://schemas.microsoft.com/office/drawing/2014/main" id="{82C18E8C-028B-FC8E-1383-406607D5592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79964" y="466532"/>
            <a:ext cx="464830" cy="464830"/>
          </a:xfrm>
          <a:prstGeom prst="rect">
            <a:avLst/>
          </a:prstGeom>
        </p:spPr>
      </p:pic>
    </p:spTree>
    <p:extLst>
      <p:ext uri="{BB962C8B-B14F-4D97-AF65-F5344CB8AC3E}">
        <p14:creationId xmlns:p14="http://schemas.microsoft.com/office/powerpoint/2010/main" val="378135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250" tmFilter="0, 0; .2, .5; .8, .5; 1, 0"/>
                                        <p:tgtEl>
                                          <p:spTgt spid="17"/>
                                        </p:tgtEl>
                                      </p:cBhvr>
                                    </p:animEffect>
                                    <p:animScale>
                                      <p:cBhvr>
                                        <p:cTn id="7" dur="125" autoRev="1" fill="hold"/>
                                        <p:tgtEl>
                                          <p:spTgt spid="17"/>
                                        </p:tgtEl>
                                      </p:cBhvr>
                                      <p:by x="105000" y="105000"/>
                                    </p:animScale>
                                  </p:childTnLst>
                                </p:cTn>
                              </p:par>
                            </p:childTnLst>
                          </p:cTn>
                        </p:par>
                        <p:par>
                          <p:cTn id="8" fill="hold">
                            <p:stCondLst>
                              <p:cond delay="250"/>
                            </p:stCondLst>
                            <p:childTnLst>
                              <p:par>
                                <p:cTn id="9" presetID="26" presetClass="emph" presetSubtype="0" fill="hold" nodeType="afterEffect">
                                  <p:stCondLst>
                                    <p:cond delay="0"/>
                                  </p:stCondLst>
                                  <p:childTnLst>
                                    <p:animEffect transition="out" filter="fade">
                                      <p:cBhvr>
                                        <p:cTn id="10" dur="250" tmFilter="0, 0; .2, .5; .8, .5; 1, 0"/>
                                        <p:tgtEl>
                                          <p:spTgt spid="21"/>
                                        </p:tgtEl>
                                      </p:cBhvr>
                                    </p:animEffect>
                                    <p:animScale>
                                      <p:cBhvr>
                                        <p:cTn id="11" dur="125" autoRev="1" fill="hold"/>
                                        <p:tgtEl>
                                          <p:spTgt spid="21"/>
                                        </p:tgtEl>
                                      </p:cBhvr>
                                      <p:by x="105000" y="105000"/>
                                    </p:animScale>
                                  </p:childTnLst>
                                </p:cTn>
                              </p:par>
                            </p:childTnLst>
                          </p:cTn>
                        </p:par>
                        <p:par>
                          <p:cTn id="12" fill="hold">
                            <p:stCondLst>
                              <p:cond delay="500"/>
                            </p:stCondLst>
                            <p:childTnLst>
                              <p:par>
                                <p:cTn id="13" presetID="26" presetClass="emph" presetSubtype="0" fill="hold" grpId="0" nodeType="afterEffect">
                                  <p:stCondLst>
                                    <p:cond delay="0"/>
                                  </p:stCondLst>
                                  <p:childTnLst>
                                    <p:animEffect transition="out" filter="fade">
                                      <p:cBhvr>
                                        <p:cTn id="14" dur="250" tmFilter="0, 0; .2, .5; .8, .5; 1, 0"/>
                                        <p:tgtEl>
                                          <p:spTgt spid="8"/>
                                        </p:tgtEl>
                                      </p:cBhvr>
                                    </p:animEffect>
                                    <p:animScale>
                                      <p:cBhvr>
                                        <p:cTn id="15" dur="125" autoRev="1" fill="hold"/>
                                        <p:tgtEl>
                                          <p:spTgt spid="8"/>
                                        </p:tgtEl>
                                      </p:cBhvr>
                                      <p:by x="105000" y="105000"/>
                                    </p:animScale>
                                  </p:childTnLst>
                                </p:cTn>
                              </p:par>
                            </p:childTnLst>
                          </p:cTn>
                        </p:par>
                        <p:par>
                          <p:cTn id="16" fill="hold">
                            <p:stCondLst>
                              <p:cond delay="750"/>
                            </p:stCondLst>
                            <p:childTnLst>
                              <p:par>
                                <p:cTn id="17" presetID="26" presetClass="emph" presetSubtype="0" fill="hold" nodeType="afterEffect">
                                  <p:stCondLst>
                                    <p:cond delay="0"/>
                                  </p:stCondLst>
                                  <p:childTnLst>
                                    <p:animEffect transition="out" filter="fade">
                                      <p:cBhvr>
                                        <p:cTn id="18" dur="250" tmFilter="0, 0; .2, .5; .8, .5; 1, 0"/>
                                        <p:tgtEl>
                                          <p:spTgt spid="15"/>
                                        </p:tgtEl>
                                      </p:cBhvr>
                                    </p:animEffect>
                                    <p:animScale>
                                      <p:cBhvr>
                                        <p:cTn id="19" dur="125"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6" presetClass="emph" presetSubtype="0" autoRev="1" fill="hold" nodeType="withEffect">
                                  <p:stCondLst>
                                    <p:cond delay="0"/>
                                  </p:stCondLst>
                                  <p:childTnLst>
                                    <p:animScale>
                                      <p:cBhvr>
                                        <p:cTn id="24" dur="100" fill="hold"/>
                                        <p:tgtEl>
                                          <p:spTgt spid="12"/>
                                        </p:tgtEl>
                                      </p:cBhvr>
                                      <p:by x="75000" y="75000"/>
                                    </p:animScale>
                                  </p:childTnLst>
                                </p:cTn>
                              </p:par>
                            </p:childTnLst>
                          </p:cTn>
                        </p:par>
                        <p:par>
                          <p:cTn id="25" fill="hold">
                            <p:stCondLst>
                              <p:cond delay="200"/>
                            </p:stCondLst>
                            <p:childTnLst>
                              <p:par>
                                <p:cTn id="26" presetID="8" presetClass="emph" presetSubtype="0" fill="hold" nodeType="afterEffect">
                                  <p:stCondLst>
                                    <p:cond delay="0"/>
                                  </p:stCondLst>
                                  <p:childTnLst>
                                    <p:animRot by="21600000">
                                      <p:cBhvr>
                                        <p:cTn id="27" dur="160000" fill="hold"/>
                                        <p:tgtEl>
                                          <p:spTgt spid="9"/>
                                        </p:tgtEl>
                                        <p:attrNameLst>
                                          <p:attrName>r</p:attrName>
                                        </p:attrNameLst>
                                      </p:cBhvr>
                                    </p:animRot>
                                  </p:childTnLst>
                                </p:cTn>
                              </p:par>
                            </p:childTnLst>
                          </p:cTn>
                        </p:par>
                      </p:childTnLst>
                    </p:cTn>
                  </p:par>
                </p:childTnLst>
              </p:cTn>
              <p:nextCondLst>
                <p:cond evt="onClick" delay="0">
                  <p:tgtEl>
                    <p:spTgt spid="12"/>
                  </p:tgtEl>
                </p:cond>
              </p:nextCondLst>
            </p:seq>
          </p:childTnLst>
        </p:cTn>
      </p:par>
    </p:tnLst>
    <p:bldLst>
      <p:bldP spid="1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Afbeelding 36" descr="Afbeelding met elektronica, notitieblok, computer, computer&#10;&#10;Automatisch gegenereerde beschrijving">
            <a:extLst>
              <a:ext uri="{FF2B5EF4-FFF2-40B4-BE49-F238E27FC236}">
                <a16:creationId xmlns:a16="http://schemas.microsoft.com/office/drawing/2014/main" id="{D5C448DD-16CB-C453-0D04-9DAD709F16AA}"/>
              </a:ext>
            </a:extLst>
          </p:cNvPr>
          <p:cNvPicPr>
            <a:picLocks noChangeAspect="1"/>
          </p:cNvPicPr>
          <p:nvPr/>
        </p:nvPicPr>
        <p:blipFill rotWithShape="1">
          <a:blip r:embed="rId2"/>
          <a:srcRect l="17734" t="17288" r="20279" b="8304"/>
          <a:stretch/>
        </p:blipFill>
        <p:spPr>
          <a:xfrm>
            <a:off x="504109" y="1676604"/>
            <a:ext cx="6755928" cy="5406369"/>
          </a:xfrm>
          <a:prstGeom prst="rect">
            <a:avLst/>
          </a:prstGeom>
        </p:spPr>
      </p:pic>
      <p:sp>
        <p:nvSpPr>
          <p:cNvPr id="2" name="TextBox 2">
            <a:extLst>
              <a:ext uri="{FF2B5EF4-FFF2-40B4-BE49-F238E27FC236}">
                <a16:creationId xmlns:a16="http://schemas.microsoft.com/office/drawing/2014/main" id="{91EE2B9E-3D4D-FED6-B4DB-BF39948A5D51}"/>
              </a:ext>
            </a:extLst>
          </p:cNvPr>
          <p:cNvSpPr txBox="1"/>
          <p:nvPr/>
        </p:nvSpPr>
        <p:spPr>
          <a:xfrm>
            <a:off x="1355480" y="486730"/>
            <a:ext cx="3497874"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Jouw voorkeur</a:t>
            </a:r>
            <a:endParaRPr lang="en-NL" spc="300" dirty="0">
              <a:solidFill>
                <a:schemeClr val="accent1"/>
              </a:solidFill>
              <a:latin typeface="+mj-lt"/>
              <a:cs typeface="Calibri" panose="020F0502020204030204" pitchFamily="34" charset="0"/>
            </a:endParaRPr>
          </a:p>
        </p:txBody>
      </p:sp>
      <p:sp>
        <p:nvSpPr>
          <p:cNvPr id="7" name="Tekstvak 6">
            <a:extLst>
              <a:ext uri="{FF2B5EF4-FFF2-40B4-BE49-F238E27FC236}">
                <a16:creationId xmlns:a16="http://schemas.microsoft.com/office/drawing/2014/main" id="{40CDAB24-3652-4D3F-85B9-AC5B5830EEE2}"/>
              </a:ext>
            </a:extLst>
          </p:cNvPr>
          <p:cNvSpPr txBox="1"/>
          <p:nvPr/>
        </p:nvSpPr>
        <p:spPr>
          <a:xfrm>
            <a:off x="6814685" y="994434"/>
            <a:ext cx="4989343" cy="1531510"/>
          </a:xfrm>
          <a:prstGeom prst="rect">
            <a:avLst/>
          </a:prstGeom>
          <a:solidFill>
            <a:schemeClr val="accent2"/>
          </a:solidFill>
        </p:spPr>
        <p:txBody>
          <a:bodyPr wrap="square">
            <a:spAutoFit/>
          </a:bodyPr>
          <a:lstStyle/>
          <a:p>
            <a:pPr>
              <a:lnSpc>
                <a:spcPct val="150000"/>
              </a:lnSpc>
            </a:pPr>
            <a:r>
              <a:rPr lang="nl-NL" sz="1600" dirty="0">
                <a:solidFill>
                  <a:srgbClr val="8E4DAE"/>
                </a:solidFill>
              </a:rPr>
              <a:t>Waar ligt jouw politieke voorkeur? Doe de stemwijzer:</a:t>
            </a:r>
          </a:p>
          <a:p>
            <a:pPr marL="285750" indent="-285750">
              <a:lnSpc>
                <a:spcPct val="150000"/>
              </a:lnSpc>
              <a:buFont typeface="Wingdings" pitchFamily="2" charset="2"/>
              <a:buChar char="§"/>
            </a:pPr>
            <a:r>
              <a:rPr lang="nl-NL" sz="1600" dirty="0">
                <a:solidFill>
                  <a:srgbClr val="8E4DAE"/>
                </a:solidFill>
              </a:rPr>
              <a:t>Surf naar </a:t>
            </a:r>
            <a:r>
              <a:rPr lang="nl-NL" sz="1600" b="1" dirty="0" err="1">
                <a:solidFill>
                  <a:srgbClr val="8E4DAE"/>
                </a:solidFill>
              </a:rPr>
              <a:t>jongerenkieswijzer.nl</a:t>
            </a:r>
            <a:endParaRPr lang="nl-NL" sz="1600" b="1" dirty="0">
              <a:solidFill>
                <a:srgbClr val="8E4DAE"/>
              </a:solidFill>
            </a:endParaRPr>
          </a:p>
          <a:p>
            <a:pPr marL="285750" indent="-285750">
              <a:lnSpc>
                <a:spcPct val="150000"/>
              </a:lnSpc>
              <a:buFont typeface="Wingdings" pitchFamily="2" charset="2"/>
              <a:buChar char="§"/>
            </a:pPr>
            <a:r>
              <a:rPr lang="nl-NL" sz="1600" dirty="0">
                <a:solidFill>
                  <a:srgbClr val="8E4DAE"/>
                </a:solidFill>
              </a:rPr>
              <a:t>Beantwoord de vragen en noteer de uitkomst</a:t>
            </a:r>
          </a:p>
          <a:p>
            <a:pPr marL="285750" indent="-285750">
              <a:lnSpc>
                <a:spcPct val="150000"/>
              </a:lnSpc>
              <a:buFont typeface="Wingdings" pitchFamily="2" charset="2"/>
              <a:buChar char="§"/>
            </a:pPr>
            <a:r>
              <a:rPr lang="nl-NL" sz="1600" dirty="0">
                <a:solidFill>
                  <a:srgbClr val="8E4DAE"/>
                </a:solidFill>
              </a:rPr>
              <a:t>Onderzoek de partij die uit de kieswijzer komt</a:t>
            </a:r>
          </a:p>
        </p:txBody>
      </p:sp>
      <p:grpSp>
        <p:nvGrpSpPr>
          <p:cNvPr id="4" name="TItel solo rechts">
            <a:extLst>
              <a:ext uri="{FF2B5EF4-FFF2-40B4-BE49-F238E27FC236}">
                <a16:creationId xmlns:a16="http://schemas.microsoft.com/office/drawing/2014/main" id="{AA1F3636-CB94-68C1-DEF7-C4DDE1880795}"/>
              </a:ext>
            </a:extLst>
          </p:cNvPr>
          <p:cNvGrpSpPr/>
          <p:nvPr/>
        </p:nvGrpSpPr>
        <p:grpSpPr>
          <a:xfrm>
            <a:off x="5814782" y="387340"/>
            <a:ext cx="6013882" cy="563900"/>
            <a:chOff x="5814050" y="179688"/>
            <a:chExt cx="6013882" cy="563900"/>
          </a:xfrm>
        </p:grpSpPr>
        <p:sp>
          <p:nvSpPr>
            <p:cNvPr id="5" name="Rectangle 14">
              <a:extLst>
                <a:ext uri="{FF2B5EF4-FFF2-40B4-BE49-F238E27FC236}">
                  <a16:creationId xmlns:a16="http://schemas.microsoft.com/office/drawing/2014/main" id="{609A406C-0C3F-9DE3-9157-298BAB64C390}"/>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Debat in de klas</a:t>
              </a:r>
            </a:p>
          </p:txBody>
        </p:sp>
        <p:sp>
          <p:nvSpPr>
            <p:cNvPr id="12" name="Ovaal 7">
              <a:extLst>
                <a:ext uri="{FF2B5EF4-FFF2-40B4-BE49-F238E27FC236}">
                  <a16:creationId xmlns:a16="http://schemas.microsoft.com/office/drawing/2014/main" id="{4C124B58-7ADB-CA53-90D6-94224A98A58F}"/>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sp>
        <p:nvSpPr>
          <p:cNvPr id="13" name="Ovaal 7">
            <a:extLst>
              <a:ext uri="{FF2B5EF4-FFF2-40B4-BE49-F238E27FC236}">
                <a16:creationId xmlns:a16="http://schemas.microsoft.com/office/drawing/2014/main" id="{3C44A85D-FA08-6CC1-7CA5-70C1C199EE9F}"/>
              </a:ext>
            </a:extLst>
          </p:cNvPr>
          <p:cNvSpPr/>
          <p:nvPr/>
        </p:nvSpPr>
        <p:spPr>
          <a:xfrm flipH="1">
            <a:off x="5822409" y="389803"/>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8" name="Graphic 17">
            <a:extLst>
              <a:ext uri="{FF2B5EF4-FFF2-40B4-BE49-F238E27FC236}">
                <a16:creationId xmlns:a16="http://schemas.microsoft.com/office/drawing/2014/main" id="{FAD44D8C-3B9E-444F-9EDA-A0123E5A516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86094" y="465390"/>
            <a:ext cx="413422" cy="413422"/>
          </a:xfrm>
          <a:prstGeom prst="rect">
            <a:avLst/>
          </a:prstGeom>
        </p:spPr>
      </p:pic>
      <p:pic>
        <p:nvPicPr>
          <p:cNvPr id="24" name="Afbeelding 23">
            <a:extLst>
              <a:ext uri="{FF2B5EF4-FFF2-40B4-BE49-F238E27FC236}">
                <a16:creationId xmlns:a16="http://schemas.microsoft.com/office/drawing/2014/main" id="{B2D444B7-A6B0-F1FD-333F-8D29613F17CE}"/>
              </a:ext>
            </a:extLst>
          </p:cNvPr>
          <p:cNvPicPr>
            <a:picLocks noChangeAspect="1"/>
          </p:cNvPicPr>
          <p:nvPr/>
        </p:nvPicPr>
        <p:blipFill>
          <a:blip r:embed="rId5"/>
          <a:stretch>
            <a:fillRect/>
          </a:stretch>
        </p:blipFill>
        <p:spPr>
          <a:xfrm>
            <a:off x="1478116" y="2420452"/>
            <a:ext cx="5065440" cy="3165900"/>
          </a:xfrm>
          <a:prstGeom prst="rect">
            <a:avLst/>
          </a:prstGeom>
        </p:spPr>
      </p:pic>
      <p:grpSp>
        <p:nvGrpSpPr>
          <p:cNvPr id="6" name="Maak opdracht">
            <a:extLst>
              <a:ext uri="{FF2B5EF4-FFF2-40B4-BE49-F238E27FC236}">
                <a16:creationId xmlns:a16="http://schemas.microsoft.com/office/drawing/2014/main" id="{B113E799-8578-B175-EFB4-A3DDE4770E3B}"/>
              </a:ext>
            </a:extLst>
          </p:cNvPr>
          <p:cNvGrpSpPr/>
          <p:nvPr/>
        </p:nvGrpSpPr>
        <p:grpSpPr>
          <a:xfrm rot="902549">
            <a:off x="5731610" y="3716751"/>
            <a:ext cx="1745660" cy="1259698"/>
            <a:chOff x="8574188" y="2193895"/>
            <a:chExt cx="1745660" cy="1259698"/>
          </a:xfrm>
        </p:grpSpPr>
        <p:grpSp>
          <p:nvGrpSpPr>
            <p:cNvPr id="14" name="Maak opdracht">
              <a:extLst>
                <a:ext uri="{FF2B5EF4-FFF2-40B4-BE49-F238E27FC236}">
                  <a16:creationId xmlns:a16="http://schemas.microsoft.com/office/drawing/2014/main" id="{678AB6AC-C896-7D59-9918-C98D8CC6F2F3}"/>
                </a:ext>
              </a:extLst>
            </p:cNvPr>
            <p:cNvGrpSpPr/>
            <p:nvPr/>
          </p:nvGrpSpPr>
          <p:grpSpPr>
            <a:xfrm>
              <a:off x="8574188" y="2193895"/>
              <a:ext cx="1745660" cy="1259698"/>
              <a:chOff x="6965139" y="2170075"/>
              <a:chExt cx="1745660" cy="1259698"/>
            </a:xfrm>
          </p:grpSpPr>
          <p:sp>
            <p:nvSpPr>
              <p:cNvPr id="16" name="Graphic 27">
                <a:hlinkClick r:id="rId6"/>
                <a:extLst>
                  <a:ext uri="{FF2B5EF4-FFF2-40B4-BE49-F238E27FC236}">
                    <a16:creationId xmlns:a16="http://schemas.microsoft.com/office/drawing/2014/main" id="{B44FB00F-0382-04B4-CC29-D74B32ED6CFA}"/>
                  </a:ext>
                </a:extLst>
              </p:cNvPr>
              <p:cNvSpPr/>
              <p:nvPr/>
            </p:nvSpPr>
            <p:spPr>
              <a:xfrm>
                <a:off x="6965139" y="2170075"/>
                <a:ext cx="1745660" cy="1259698"/>
              </a:xfrm>
              <a:custGeom>
                <a:avLst/>
                <a:gdLst>
                  <a:gd name="connsiteX0" fmla="*/ 1643724 w 1745660"/>
                  <a:gd name="connsiteY0" fmla="*/ 247000 h 1259698"/>
                  <a:gd name="connsiteX1" fmla="*/ 1643724 w 1745660"/>
                  <a:gd name="connsiteY1" fmla="*/ 247000 h 1259698"/>
                  <a:gd name="connsiteX2" fmla="*/ 1637353 w 1745660"/>
                  <a:gd name="connsiteY2" fmla="*/ 172900 h 1259698"/>
                  <a:gd name="connsiteX3" fmla="*/ 1560901 w 1745660"/>
                  <a:gd name="connsiteY3" fmla="*/ 98800 h 1259698"/>
                  <a:gd name="connsiteX4" fmla="*/ 624360 w 1745660"/>
                  <a:gd name="connsiteY4" fmla="*/ 98800 h 1259698"/>
                  <a:gd name="connsiteX5" fmla="*/ 541537 w 1745660"/>
                  <a:gd name="connsiteY5" fmla="*/ 0 h 1259698"/>
                  <a:gd name="connsiteX6" fmla="*/ 178389 w 1745660"/>
                  <a:gd name="connsiteY6" fmla="*/ 0 h 1259698"/>
                  <a:gd name="connsiteX7" fmla="*/ 101936 w 1745660"/>
                  <a:gd name="connsiteY7" fmla="*/ 74100 h 1259698"/>
                  <a:gd name="connsiteX8" fmla="*/ 101936 w 1745660"/>
                  <a:gd name="connsiteY8" fmla="*/ 247000 h 1259698"/>
                  <a:gd name="connsiteX9" fmla="*/ 0 w 1745660"/>
                  <a:gd name="connsiteY9" fmla="*/ 345800 h 1259698"/>
                  <a:gd name="connsiteX10" fmla="*/ 44597 w 1745660"/>
                  <a:gd name="connsiteY10" fmla="*/ 1173248 h 1259698"/>
                  <a:gd name="connsiteX11" fmla="*/ 140162 w 1745660"/>
                  <a:gd name="connsiteY11" fmla="*/ 1259698 h 1259698"/>
                  <a:gd name="connsiteX12" fmla="*/ 1605498 w 1745660"/>
                  <a:gd name="connsiteY12" fmla="*/ 1259698 h 1259698"/>
                  <a:gd name="connsiteX13" fmla="*/ 1701063 w 1745660"/>
                  <a:gd name="connsiteY13" fmla="*/ 1173248 h 1259698"/>
                  <a:gd name="connsiteX14" fmla="*/ 1745660 w 1745660"/>
                  <a:gd name="connsiteY14" fmla="*/ 345800 h 1259698"/>
                  <a:gd name="connsiteX15" fmla="*/ 1643724 w 1745660"/>
                  <a:gd name="connsiteY15" fmla="*/ 247000 h 1259698"/>
                  <a:gd name="connsiteX16" fmla="*/ 165647 w 1745660"/>
                  <a:gd name="connsiteY16" fmla="*/ 74100 h 1259698"/>
                  <a:gd name="connsiteX17" fmla="*/ 178389 w 1745660"/>
                  <a:gd name="connsiteY17" fmla="*/ 61750 h 1259698"/>
                  <a:gd name="connsiteX18" fmla="*/ 516053 w 1745660"/>
                  <a:gd name="connsiteY18" fmla="*/ 61750 h 1259698"/>
                  <a:gd name="connsiteX19" fmla="*/ 598876 w 1745660"/>
                  <a:gd name="connsiteY19" fmla="*/ 160550 h 1259698"/>
                  <a:gd name="connsiteX20" fmla="*/ 1567272 w 1745660"/>
                  <a:gd name="connsiteY20" fmla="*/ 160550 h 1259698"/>
                  <a:gd name="connsiteX21" fmla="*/ 1580014 w 1745660"/>
                  <a:gd name="connsiteY21" fmla="*/ 172900 h 1259698"/>
                  <a:gd name="connsiteX22" fmla="*/ 1580014 w 1745660"/>
                  <a:gd name="connsiteY22" fmla="*/ 247000 h 1259698"/>
                  <a:gd name="connsiteX23" fmla="*/ 165647 w 1745660"/>
                  <a:gd name="connsiteY23" fmla="*/ 247000 h 1259698"/>
                  <a:gd name="connsiteX24" fmla="*/ 165647 w 1745660"/>
                  <a:gd name="connsiteY24" fmla="*/ 74100 h 125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45660" h="1259698">
                    <a:moveTo>
                      <a:pt x="1643724" y="247000"/>
                    </a:moveTo>
                    <a:lnTo>
                      <a:pt x="1643724" y="247000"/>
                    </a:lnTo>
                    <a:lnTo>
                      <a:pt x="1637353" y="172900"/>
                    </a:lnTo>
                    <a:cubicBezTo>
                      <a:pt x="1637353" y="135850"/>
                      <a:pt x="1605498" y="98800"/>
                      <a:pt x="1560901" y="98800"/>
                    </a:cubicBezTo>
                    <a:lnTo>
                      <a:pt x="624360" y="98800"/>
                    </a:lnTo>
                    <a:lnTo>
                      <a:pt x="541537" y="0"/>
                    </a:lnTo>
                    <a:lnTo>
                      <a:pt x="178389" y="0"/>
                    </a:lnTo>
                    <a:cubicBezTo>
                      <a:pt x="133791" y="6175"/>
                      <a:pt x="101936" y="37050"/>
                      <a:pt x="101936" y="74100"/>
                    </a:cubicBezTo>
                    <a:lnTo>
                      <a:pt x="101936" y="247000"/>
                    </a:lnTo>
                    <a:cubicBezTo>
                      <a:pt x="44597" y="247000"/>
                      <a:pt x="0" y="290225"/>
                      <a:pt x="0" y="345800"/>
                    </a:cubicBezTo>
                    <a:cubicBezTo>
                      <a:pt x="0" y="345800"/>
                      <a:pt x="44597" y="1173248"/>
                      <a:pt x="44597" y="1173248"/>
                    </a:cubicBezTo>
                    <a:cubicBezTo>
                      <a:pt x="44597" y="1222649"/>
                      <a:pt x="89194" y="1259698"/>
                      <a:pt x="140162" y="1259698"/>
                    </a:cubicBezTo>
                    <a:lnTo>
                      <a:pt x="1605498" y="1259698"/>
                    </a:lnTo>
                    <a:cubicBezTo>
                      <a:pt x="1656466" y="1259698"/>
                      <a:pt x="1694692" y="1222649"/>
                      <a:pt x="1701063" y="1173248"/>
                    </a:cubicBezTo>
                    <a:lnTo>
                      <a:pt x="1745660" y="345800"/>
                    </a:lnTo>
                    <a:cubicBezTo>
                      <a:pt x="1739289" y="290225"/>
                      <a:pt x="1701063" y="247000"/>
                      <a:pt x="1643724" y="247000"/>
                    </a:cubicBezTo>
                    <a:close/>
                    <a:moveTo>
                      <a:pt x="165647" y="74100"/>
                    </a:moveTo>
                    <a:cubicBezTo>
                      <a:pt x="165647" y="67925"/>
                      <a:pt x="172018" y="61750"/>
                      <a:pt x="178389" y="61750"/>
                    </a:cubicBezTo>
                    <a:lnTo>
                      <a:pt x="516053" y="61750"/>
                    </a:lnTo>
                    <a:lnTo>
                      <a:pt x="598876" y="160550"/>
                    </a:lnTo>
                    <a:lnTo>
                      <a:pt x="1567272" y="160550"/>
                    </a:lnTo>
                    <a:cubicBezTo>
                      <a:pt x="1573643" y="160550"/>
                      <a:pt x="1580014" y="166725"/>
                      <a:pt x="1580014" y="172900"/>
                    </a:cubicBezTo>
                    <a:lnTo>
                      <a:pt x="1580014" y="247000"/>
                    </a:lnTo>
                    <a:lnTo>
                      <a:pt x="165647" y="247000"/>
                    </a:lnTo>
                    <a:lnTo>
                      <a:pt x="165647" y="74100"/>
                    </a:lnTo>
                    <a:close/>
                  </a:path>
                </a:pathLst>
              </a:custGeom>
              <a:solidFill>
                <a:schemeClr val="accent4"/>
              </a:solidFill>
              <a:ln w="63681" cap="flat">
                <a:noFill/>
                <a:prstDash val="solid"/>
                <a:miter/>
              </a:ln>
            </p:spPr>
            <p:txBody>
              <a:bodyPr rtlCol="0" anchor="ctr"/>
              <a:lstStyle/>
              <a:p>
                <a:endParaRPr lang="en-NL"/>
              </a:p>
            </p:txBody>
          </p:sp>
          <p:sp>
            <p:nvSpPr>
              <p:cNvPr id="17" name="Tekstvak 4">
                <a:hlinkClick r:id="rId7"/>
                <a:extLst>
                  <a:ext uri="{FF2B5EF4-FFF2-40B4-BE49-F238E27FC236}">
                    <a16:creationId xmlns:a16="http://schemas.microsoft.com/office/drawing/2014/main" id="{C066BFA4-A3F7-A7AE-80F5-10BFCE0AA799}"/>
                  </a:ext>
                </a:extLst>
              </p:cNvPr>
              <p:cNvSpPr txBox="1"/>
              <p:nvPr/>
            </p:nvSpPr>
            <p:spPr>
              <a:xfrm>
                <a:off x="7066538" y="2651866"/>
                <a:ext cx="1571837" cy="461665"/>
              </a:xfrm>
              <a:prstGeom prst="rect">
                <a:avLst/>
              </a:prstGeom>
              <a:noFill/>
            </p:spPr>
            <p:txBody>
              <a:bodyPr wrap="square">
                <a:spAutoFit/>
              </a:bodyPr>
              <a:lstStyle/>
              <a:p>
                <a:pPr algn="ctr"/>
                <a:r>
                  <a:rPr lang="nl-NL" sz="1200" spc="300" dirty="0">
                    <a:solidFill>
                      <a:schemeClr val="accent1"/>
                    </a:solidFill>
                    <a:latin typeface="Calibri" panose="020F0502020204030204" pitchFamily="34" charset="0"/>
                    <a:cs typeface="Calibri" panose="020F0502020204030204" pitchFamily="34" charset="0"/>
                  </a:rPr>
                  <a:t>Klik voor</a:t>
                </a:r>
              </a:p>
              <a:p>
                <a:pPr algn="ctr"/>
                <a:r>
                  <a:rPr lang="nl-NL" sz="1200" spc="300" dirty="0">
                    <a:solidFill>
                      <a:schemeClr val="accent1"/>
                    </a:solidFill>
                    <a:latin typeface="Calibri" panose="020F0502020204030204" pitchFamily="34" charset="0"/>
                    <a:cs typeface="Calibri" panose="020F0502020204030204" pitchFamily="34" charset="0"/>
                  </a:rPr>
                  <a:t>kieswijzer</a:t>
                </a:r>
              </a:p>
            </p:txBody>
          </p:sp>
        </p:grpSp>
        <p:pic>
          <p:nvPicPr>
            <p:cNvPr id="15" name="Graphic 14" descr="Right pointing backhand index outline">
              <a:hlinkClick r:id="rId6"/>
              <a:extLst>
                <a:ext uri="{FF2B5EF4-FFF2-40B4-BE49-F238E27FC236}">
                  <a16:creationId xmlns:a16="http://schemas.microsoft.com/office/drawing/2014/main" id="{1CC4E332-C516-51EE-3C06-36ACAFA8DF1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4818361">
              <a:off x="9824861" y="3007896"/>
              <a:ext cx="440814" cy="440814"/>
            </a:xfrm>
            <a:prstGeom prst="rect">
              <a:avLst/>
            </a:prstGeom>
          </p:spPr>
        </p:pic>
      </p:grpSp>
    </p:spTree>
    <p:extLst>
      <p:ext uri="{BB962C8B-B14F-4D97-AF65-F5344CB8AC3E}">
        <p14:creationId xmlns:p14="http://schemas.microsoft.com/office/powerpoint/2010/main" val="1157795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91EE2B9E-3D4D-FED6-B4DB-BF39948A5D51}"/>
              </a:ext>
            </a:extLst>
          </p:cNvPr>
          <p:cNvSpPr txBox="1"/>
          <p:nvPr/>
        </p:nvSpPr>
        <p:spPr>
          <a:xfrm>
            <a:off x="1355480" y="486730"/>
            <a:ext cx="3497874" cy="369332"/>
          </a:xfrm>
          <a:prstGeom prst="rect">
            <a:avLst/>
          </a:prstGeom>
          <a:noFill/>
        </p:spPr>
        <p:txBody>
          <a:bodyPr wrap="square" rtlCol="0">
            <a:spAutoFit/>
          </a:bodyPr>
          <a:lstStyle/>
          <a:p>
            <a:r>
              <a:rPr lang="nl-NL" spc="300" dirty="0">
                <a:solidFill>
                  <a:schemeClr val="accent1"/>
                </a:solidFill>
                <a:latin typeface="+mj-lt"/>
                <a:cs typeface="Calibri" panose="020F0502020204030204" pitchFamily="34" charset="0"/>
              </a:rPr>
              <a:t>Jouw voorkeur</a:t>
            </a:r>
            <a:endParaRPr lang="en-NL" spc="300" dirty="0">
              <a:solidFill>
                <a:schemeClr val="accent1"/>
              </a:solidFill>
              <a:latin typeface="+mj-lt"/>
              <a:cs typeface="Calibri" panose="020F0502020204030204" pitchFamily="34" charset="0"/>
            </a:endParaRPr>
          </a:p>
        </p:txBody>
      </p:sp>
      <p:pic>
        <p:nvPicPr>
          <p:cNvPr id="24" name="Afbeelding 23" descr="Afbeelding met schermopname, tekst, whiteboard, Rechthoek&#10;&#10;Automatisch gegenereerde beschrijving">
            <a:extLst>
              <a:ext uri="{FF2B5EF4-FFF2-40B4-BE49-F238E27FC236}">
                <a16:creationId xmlns:a16="http://schemas.microsoft.com/office/drawing/2014/main" id="{BBD70D70-E9C4-0177-F6A1-5726DC6F322C}"/>
              </a:ext>
            </a:extLst>
          </p:cNvPr>
          <p:cNvPicPr>
            <a:picLocks noChangeAspect="1"/>
          </p:cNvPicPr>
          <p:nvPr/>
        </p:nvPicPr>
        <p:blipFill rotWithShape="1">
          <a:blip r:embed="rId2">
            <a:grayscl/>
            <a:extLst>
              <a:ext uri="{837473B0-CC2E-450A-ABE3-18F120FF3D39}">
                <a1611:picAttrSrcUrl xmlns:a1611="http://schemas.microsoft.com/office/drawing/2016/11/main" r:id="rId3"/>
              </a:ext>
            </a:extLst>
          </a:blip>
          <a:srcRect b="18853"/>
          <a:stretch/>
        </p:blipFill>
        <p:spPr>
          <a:xfrm>
            <a:off x="2233632" y="2048543"/>
            <a:ext cx="7724736" cy="4691505"/>
          </a:xfrm>
          <a:prstGeom prst="rect">
            <a:avLst/>
          </a:prstGeom>
        </p:spPr>
      </p:pic>
      <p:pic>
        <p:nvPicPr>
          <p:cNvPr id="4" name="Afbeelding 3">
            <a:extLst>
              <a:ext uri="{FF2B5EF4-FFF2-40B4-BE49-F238E27FC236}">
                <a16:creationId xmlns:a16="http://schemas.microsoft.com/office/drawing/2014/main" id="{B06135F4-3CE7-FC50-D6B3-EC60B6A87E17}"/>
              </a:ext>
            </a:extLst>
          </p:cNvPr>
          <p:cNvPicPr>
            <a:picLocks noChangeAspect="1"/>
          </p:cNvPicPr>
          <p:nvPr/>
        </p:nvPicPr>
        <p:blipFill>
          <a:blip r:embed="rId4">
            <a:duotone>
              <a:prstClr val="black"/>
              <a:schemeClr val="accent3">
                <a:tint val="45000"/>
                <a:satMod val="400000"/>
              </a:schemeClr>
            </a:duotone>
          </a:blip>
          <a:srcRect/>
          <a:stretch/>
        </p:blipFill>
        <p:spPr>
          <a:xfrm rot="956801" flipH="1">
            <a:off x="4098242" y="2598493"/>
            <a:ext cx="789122" cy="736272"/>
          </a:xfrm>
          <a:prstGeom prst="rect">
            <a:avLst/>
          </a:prstGeom>
        </p:spPr>
      </p:pic>
      <p:sp>
        <p:nvSpPr>
          <p:cNvPr id="7" name="Tekstvak 6">
            <a:extLst>
              <a:ext uri="{FF2B5EF4-FFF2-40B4-BE49-F238E27FC236}">
                <a16:creationId xmlns:a16="http://schemas.microsoft.com/office/drawing/2014/main" id="{40CDAB24-3652-4D3F-85B9-AC5B5830EEE2}"/>
              </a:ext>
            </a:extLst>
          </p:cNvPr>
          <p:cNvSpPr txBox="1"/>
          <p:nvPr/>
        </p:nvSpPr>
        <p:spPr>
          <a:xfrm>
            <a:off x="6418464" y="990409"/>
            <a:ext cx="5385565" cy="792846"/>
          </a:xfrm>
          <a:prstGeom prst="rect">
            <a:avLst/>
          </a:prstGeom>
          <a:solidFill>
            <a:schemeClr val="accent2"/>
          </a:solidFill>
        </p:spPr>
        <p:txBody>
          <a:bodyPr wrap="square">
            <a:spAutoFit/>
          </a:bodyPr>
          <a:lstStyle/>
          <a:p>
            <a:pPr>
              <a:lnSpc>
                <a:spcPct val="150000"/>
              </a:lnSpc>
            </a:pPr>
            <a:r>
              <a:rPr lang="nl-NL" sz="1600" dirty="0">
                <a:solidFill>
                  <a:srgbClr val="8E4DAE"/>
                </a:solidFill>
              </a:rPr>
              <a:t>Noteer de partij die uit de stemwijzer bovenaan komt op een post-it. De docent plakt de post-its op het bord.</a:t>
            </a:r>
          </a:p>
        </p:txBody>
      </p:sp>
      <p:grpSp>
        <p:nvGrpSpPr>
          <p:cNvPr id="8" name="Titel met tekstblok rechts">
            <a:extLst>
              <a:ext uri="{FF2B5EF4-FFF2-40B4-BE49-F238E27FC236}">
                <a16:creationId xmlns:a16="http://schemas.microsoft.com/office/drawing/2014/main" id="{68D8631A-4E39-93EC-ACF4-BE935EFACA3C}"/>
              </a:ext>
            </a:extLst>
          </p:cNvPr>
          <p:cNvGrpSpPr/>
          <p:nvPr/>
        </p:nvGrpSpPr>
        <p:grpSpPr>
          <a:xfrm>
            <a:off x="5790879" y="389803"/>
            <a:ext cx="6013149" cy="563900"/>
            <a:chOff x="5814782" y="800202"/>
            <a:chExt cx="6013149" cy="563900"/>
          </a:xfrm>
        </p:grpSpPr>
        <p:sp>
          <p:nvSpPr>
            <p:cNvPr id="9" name="Rectangle 109">
              <a:extLst>
                <a:ext uri="{FF2B5EF4-FFF2-40B4-BE49-F238E27FC236}">
                  <a16:creationId xmlns:a16="http://schemas.microsoft.com/office/drawing/2014/main" id="{38B5DD47-C466-1BA2-229C-7067201F3549}"/>
                </a:ext>
              </a:extLst>
            </p:cNvPr>
            <p:cNvSpPr/>
            <p:nvPr/>
          </p:nvSpPr>
          <p:spPr>
            <a:xfrm flipH="1">
              <a:off x="6104282" y="899272"/>
              <a:ext cx="572364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spc="300" dirty="0">
                  <a:solidFill>
                    <a:schemeClr val="accent1"/>
                  </a:solidFill>
                  <a:latin typeface="Calibri" panose="020F0502020204030204" pitchFamily="34" charset="0"/>
                  <a:cs typeface="Calibri" panose="020F0502020204030204" pitchFamily="34" charset="0"/>
                </a:rPr>
                <a:t>Welk advies kreeg je?</a:t>
              </a:r>
            </a:p>
          </p:txBody>
        </p:sp>
        <p:sp>
          <p:nvSpPr>
            <p:cNvPr id="10" name="Ovaal 7">
              <a:extLst>
                <a:ext uri="{FF2B5EF4-FFF2-40B4-BE49-F238E27FC236}">
                  <a16:creationId xmlns:a16="http://schemas.microsoft.com/office/drawing/2014/main" id="{DB0C1130-801C-72C8-95AA-E8E72BEA77B7}"/>
                </a:ext>
              </a:extLst>
            </p:cNvPr>
            <p:cNvSpPr/>
            <p:nvPr/>
          </p:nvSpPr>
          <p:spPr>
            <a:xfrm flipH="1">
              <a:off x="5814782" y="800202"/>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grpSp>
      <p:pic>
        <p:nvPicPr>
          <p:cNvPr id="11" name="Graphic 10">
            <a:extLst>
              <a:ext uri="{FF2B5EF4-FFF2-40B4-BE49-F238E27FC236}">
                <a16:creationId xmlns:a16="http://schemas.microsoft.com/office/drawing/2014/main" id="{B0B2403B-AD42-4AF7-EB82-A42EC1D777B2}"/>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854564" y="466532"/>
            <a:ext cx="464830" cy="464830"/>
          </a:xfrm>
          <a:prstGeom prst="rect">
            <a:avLst/>
          </a:prstGeom>
        </p:spPr>
      </p:pic>
      <p:pic>
        <p:nvPicPr>
          <p:cNvPr id="12" name="Afbeelding 11">
            <a:extLst>
              <a:ext uri="{FF2B5EF4-FFF2-40B4-BE49-F238E27FC236}">
                <a16:creationId xmlns:a16="http://schemas.microsoft.com/office/drawing/2014/main" id="{25E2EF48-C7D3-F556-5939-9D4EA78762CD}"/>
              </a:ext>
            </a:extLst>
          </p:cNvPr>
          <p:cNvPicPr>
            <a:picLocks noChangeAspect="1"/>
          </p:cNvPicPr>
          <p:nvPr/>
        </p:nvPicPr>
        <p:blipFill>
          <a:blip r:embed="rId4">
            <a:duotone>
              <a:prstClr val="black"/>
              <a:schemeClr val="accent2">
                <a:tint val="45000"/>
                <a:satMod val="400000"/>
              </a:schemeClr>
            </a:duotone>
          </a:blip>
          <a:srcRect/>
          <a:stretch/>
        </p:blipFill>
        <p:spPr>
          <a:xfrm rot="21224753" flipH="1">
            <a:off x="3185405" y="2488297"/>
            <a:ext cx="789122" cy="736272"/>
          </a:xfrm>
          <a:prstGeom prst="rect">
            <a:avLst/>
          </a:prstGeom>
        </p:spPr>
      </p:pic>
      <p:pic>
        <p:nvPicPr>
          <p:cNvPr id="6" name="Afbeelding 5">
            <a:extLst>
              <a:ext uri="{FF2B5EF4-FFF2-40B4-BE49-F238E27FC236}">
                <a16:creationId xmlns:a16="http://schemas.microsoft.com/office/drawing/2014/main" id="{1119FA8D-4CBC-C268-A337-C475ECFFCD50}"/>
              </a:ext>
            </a:extLst>
          </p:cNvPr>
          <p:cNvPicPr>
            <a:picLocks noChangeAspect="1"/>
          </p:cNvPicPr>
          <p:nvPr/>
        </p:nvPicPr>
        <p:blipFill>
          <a:blip r:embed="rId4">
            <a:duotone>
              <a:prstClr val="black"/>
              <a:schemeClr val="accent2">
                <a:tint val="45000"/>
                <a:satMod val="400000"/>
              </a:schemeClr>
            </a:duotone>
          </a:blip>
          <a:srcRect/>
          <a:stretch/>
        </p:blipFill>
        <p:spPr>
          <a:xfrm rot="232435" flipH="1">
            <a:off x="8289501" y="4284999"/>
            <a:ext cx="789122" cy="736272"/>
          </a:xfrm>
          <a:prstGeom prst="rect">
            <a:avLst/>
          </a:prstGeom>
        </p:spPr>
      </p:pic>
      <p:pic>
        <p:nvPicPr>
          <p:cNvPr id="14" name="Afbeelding 13">
            <a:extLst>
              <a:ext uri="{FF2B5EF4-FFF2-40B4-BE49-F238E27FC236}">
                <a16:creationId xmlns:a16="http://schemas.microsoft.com/office/drawing/2014/main" id="{780888A0-067B-89D9-A39F-A0CAAA2308DD}"/>
              </a:ext>
            </a:extLst>
          </p:cNvPr>
          <p:cNvPicPr>
            <a:picLocks noChangeAspect="1"/>
          </p:cNvPicPr>
          <p:nvPr/>
        </p:nvPicPr>
        <p:blipFill>
          <a:blip r:embed="rId4">
            <a:duotone>
              <a:prstClr val="black"/>
              <a:schemeClr val="accent2">
                <a:tint val="45000"/>
                <a:satMod val="400000"/>
              </a:schemeClr>
            </a:duotone>
          </a:blip>
          <a:srcRect/>
          <a:stretch/>
        </p:blipFill>
        <p:spPr>
          <a:xfrm rot="664080" flipH="1">
            <a:off x="7715161" y="5115986"/>
            <a:ext cx="789122" cy="736272"/>
          </a:xfrm>
          <a:prstGeom prst="rect">
            <a:avLst/>
          </a:prstGeom>
        </p:spPr>
      </p:pic>
      <p:pic>
        <p:nvPicPr>
          <p:cNvPr id="15" name="Afbeelding 14">
            <a:extLst>
              <a:ext uri="{FF2B5EF4-FFF2-40B4-BE49-F238E27FC236}">
                <a16:creationId xmlns:a16="http://schemas.microsoft.com/office/drawing/2014/main" id="{5888E5A1-FF69-AB99-4960-A0D239982EEE}"/>
              </a:ext>
            </a:extLst>
          </p:cNvPr>
          <p:cNvPicPr>
            <a:picLocks noChangeAspect="1"/>
          </p:cNvPicPr>
          <p:nvPr/>
        </p:nvPicPr>
        <p:blipFill>
          <a:blip r:embed="rId4">
            <a:duotone>
              <a:prstClr val="black"/>
              <a:schemeClr val="accent3">
                <a:tint val="45000"/>
                <a:satMod val="400000"/>
              </a:schemeClr>
            </a:duotone>
          </a:blip>
          <a:srcRect/>
          <a:stretch/>
        </p:blipFill>
        <p:spPr>
          <a:xfrm rot="20776578" flipH="1">
            <a:off x="8620540" y="5130184"/>
            <a:ext cx="789122" cy="736272"/>
          </a:xfrm>
          <a:prstGeom prst="rect">
            <a:avLst/>
          </a:prstGeom>
        </p:spPr>
      </p:pic>
      <p:pic>
        <p:nvPicPr>
          <p:cNvPr id="16" name="Afbeelding 15">
            <a:extLst>
              <a:ext uri="{FF2B5EF4-FFF2-40B4-BE49-F238E27FC236}">
                <a16:creationId xmlns:a16="http://schemas.microsoft.com/office/drawing/2014/main" id="{56A1DA4C-8053-9FC4-687A-FA6BBC593C8A}"/>
              </a:ext>
            </a:extLst>
          </p:cNvPr>
          <p:cNvPicPr>
            <a:picLocks noChangeAspect="1"/>
          </p:cNvPicPr>
          <p:nvPr/>
        </p:nvPicPr>
        <p:blipFill>
          <a:blip r:embed="rId4">
            <a:duotone>
              <a:prstClr val="black"/>
              <a:schemeClr val="accent3">
                <a:tint val="45000"/>
                <a:satMod val="400000"/>
              </a:schemeClr>
            </a:duotone>
          </a:blip>
          <a:srcRect/>
          <a:stretch/>
        </p:blipFill>
        <p:spPr>
          <a:xfrm rot="772313" flipH="1">
            <a:off x="3247594" y="3380959"/>
            <a:ext cx="789122" cy="736272"/>
          </a:xfrm>
          <a:prstGeom prst="rect">
            <a:avLst/>
          </a:prstGeom>
        </p:spPr>
      </p:pic>
      <p:sp>
        <p:nvSpPr>
          <p:cNvPr id="19" name="Tekstvak 18">
            <a:extLst>
              <a:ext uri="{FF2B5EF4-FFF2-40B4-BE49-F238E27FC236}">
                <a16:creationId xmlns:a16="http://schemas.microsoft.com/office/drawing/2014/main" id="{F23CDF68-CB9A-BBD6-1F94-76B6E6256D8E}"/>
              </a:ext>
            </a:extLst>
          </p:cNvPr>
          <p:cNvSpPr txBox="1"/>
          <p:nvPr/>
        </p:nvSpPr>
        <p:spPr>
          <a:xfrm>
            <a:off x="4368442" y="3569734"/>
            <a:ext cx="3455115" cy="1908215"/>
          </a:xfrm>
          <a:prstGeom prst="rect">
            <a:avLst/>
          </a:prstGeom>
          <a:noFill/>
          <a:ln>
            <a:noFill/>
          </a:ln>
        </p:spPr>
        <p:txBody>
          <a:bodyPr wrap="square" rtlCol="0">
            <a:spAutoFit/>
          </a:bodyPr>
          <a:lstStyle/>
          <a:p>
            <a:pPr algn="l">
              <a:lnSpc>
                <a:spcPct val="150000"/>
              </a:lnSpc>
            </a:pPr>
            <a:r>
              <a:rPr lang="nl-NL" sz="1600" dirty="0">
                <a:latin typeface="Dreaming Outloud Pro" panose="03050502040302030504" pitchFamily="66" charset="77"/>
                <a:cs typeface="Dreaming Outloud Pro" panose="03050502040302030504" pitchFamily="66" charset="77"/>
              </a:rPr>
              <a:t>Bespreek kort:</a:t>
            </a:r>
          </a:p>
          <a:p>
            <a:pPr marL="285750" indent="-285750" algn="l">
              <a:lnSpc>
                <a:spcPct val="150000"/>
              </a:lnSpc>
              <a:buFont typeface="Arial" panose="020B0604020202020204" pitchFamily="34" charset="0"/>
              <a:buChar char="•"/>
            </a:pPr>
            <a:r>
              <a:rPr lang="nl-NL" sz="1600" dirty="0">
                <a:latin typeface="Dreaming Outloud Pro" panose="03050502040302030504" pitchFamily="66" charset="77"/>
                <a:cs typeface="Dreaming Outloud Pro" panose="03050502040302030504" pitchFamily="66" charset="77"/>
              </a:rPr>
              <a:t>Had je deze uitslag verwacht?</a:t>
            </a:r>
          </a:p>
          <a:p>
            <a:pPr marL="285750" indent="-285750" algn="l">
              <a:lnSpc>
                <a:spcPct val="150000"/>
              </a:lnSpc>
              <a:buFont typeface="Arial" panose="020B0604020202020204" pitchFamily="34" charset="0"/>
              <a:buChar char="•"/>
            </a:pPr>
            <a:r>
              <a:rPr lang="nl-NL" sz="1600" dirty="0">
                <a:latin typeface="Dreaming Outloud Pro" panose="03050502040302030504" pitchFamily="66" charset="77"/>
                <a:cs typeface="Dreaming Outloud Pro" panose="03050502040302030504" pitchFamily="66" charset="77"/>
              </a:rPr>
              <a:t>Wat valt je op aan de post-its op het bord?</a:t>
            </a:r>
          </a:p>
          <a:p>
            <a:pPr algn="l">
              <a:lnSpc>
                <a:spcPct val="150000"/>
              </a:lnSpc>
            </a:pPr>
            <a:endParaRPr lang="nl-NL" sz="1600" dirty="0">
              <a:latin typeface="Dreaming Outloud Pro" panose="03050502040302030504" pitchFamily="66" charset="77"/>
              <a:cs typeface="Dreaming Outloud Pro" panose="03050502040302030504" pitchFamily="66" charset="77"/>
            </a:endParaRPr>
          </a:p>
        </p:txBody>
      </p:sp>
    </p:spTree>
    <p:extLst>
      <p:ext uri="{BB962C8B-B14F-4D97-AF65-F5344CB8AC3E}">
        <p14:creationId xmlns:p14="http://schemas.microsoft.com/office/powerpoint/2010/main" val="805930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Lettertype, tekst, logo, Graphics&#10;&#10;Door AI gegenereerde inhoud is mogelijk onjuist.">
            <a:extLst>
              <a:ext uri="{FF2B5EF4-FFF2-40B4-BE49-F238E27FC236}">
                <a16:creationId xmlns:a16="http://schemas.microsoft.com/office/drawing/2014/main" id="{EFA58095-73AC-E729-033A-41ADD2EBEA98}"/>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055218" y="114431"/>
            <a:ext cx="2012091" cy="2012091"/>
          </a:xfrm>
          <a:prstGeom prst="rect">
            <a:avLst/>
          </a:prstGeom>
        </p:spPr>
      </p:pic>
    </p:spTree>
    <p:extLst>
      <p:ext uri="{BB962C8B-B14F-4D97-AF65-F5344CB8AC3E}">
        <p14:creationId xmlns:p14="http://schemas.microsoft.com/office/powerpoint/2010/main" val="1220183587"/>
      </p:ext>
    </p:extLst>
  </p:cSld>
  <p:clrMapOvr>
    <a:masterClrMapping/>
  </p:clrMapOvr>
</p:sld>
</file>

<file path=ppt/theme/theme1.xml><?xml version="1.0" encoding="utf-8"?>
<a:theme xmlns:a="http://schemas.openxmlformats.org/drawingml/2006/main" name="7_Aangepast ontwerp">
  <a:themeElements>
    <a:clrScheme name="Custom 18">
      <a:dk1>
        <a:srgbClr val="000000"/>
      </a:dk1>
      <a:lt1>
        <a:srgbClr val="FFFFFF"/>
      </a:lt1>
      <a:dk2>
        <a:srgbClr val="000000"/>
      </a:dk2>
      <a:lt2>
        <a:srgbClr val="FFFFFF"/>
      </a:lt2>
      <a:accent1>
        <a:srgbClr val="FFFFFF"/>
      </a:accent1>
      <a:accent2>
        <a:srgbClr val="DDE93B"/>
      </a:accent2>
      <a:accent3>
        <a:srgbClr val="000000"/>
      </a:accent3>
      <a:accent4>
        <a:srgbClr val="B385C9"/>
      </a:accent4>
      <a:accent5>
        <a:srgbClr val="6695CB"/>
      </a:accent5>
      <a:accent6>
        <a:srgbClr val="C00000"/>
      </a:accent6>
      <a:hlink>
        <a:srgbClr val="4C9BD1"/>
      </a:hlink>
      <a:folHlink>
        <a:srgbClr val="9292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2"/>
        </a:solidFill>
      </a:spPr>
      <a:bodyPr wrap="square" rtlCol="0">
        <a:spAutoFit/>
      </a:bodyPr>
      <a:lstStyle>
        <a:defPPr algn="l">
          <a:lnSpc>
            <a:spcPct val="150000"/>
          </a:lnSpc>
          <a:defRPr sz="1600" dirty="0" smtClean="0">
            <a:solidFill>
              <a:schemeClr val="accent3"/>
            </a:solidFill>
          </a:defRPr>
        </a:defPPr>
      </a:lstStyle>
    </a:txDef>
  </a:objectDefaults>
  <a:extraClrSchemeLst/>
  <a:extLst>
    <a:ext uri="{05A4C25C-085E-4340-85A3-A5531E510DB2}">
      <thm15:themeFamily xmlns:thm15="http://schemas.microsoft.com/office/thememl/2012/main" name="VO-BS-BB-TH0" id="{C83926B9-F838-E443-B60C-3443CF83DD68}" vid="{F7EB62C1-882F-E74D-90DE-6978381673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7_Aangepast ontwerp</Template>
  <TotalTime>17583</TotalTime>
  <Words>558</Words>
  <Application>Microsoft Macintosh PowerPoint</Application>
  <PresentationFormat>Breedbeeld</PresentationFormat>
  <Paragraphs>96</Paragraphs>
  <Slides>13</Slides>
  <Notes>0</Notes>
  <HiddenSlides>0</HiddenSlides>
  <MMClips>1</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13</vt:i4>
      </vt:variant>
    </vt:vector>
  </HeadingPairs>
  <TitlesOfParts>
    <vt:vector size="19" baseType="lpstr">
      <vt:lpstr>Arial</vt:lpstr>
      <vt:lpstr>Calibri</vt:lpstr>
      <vt:lpstr>Courier New</vt:lpstr>
      <vt:lpstr>Dreaming Outloud Pro</vt:lpstr>
      <vt:lpstr>Wingdings</vt:lpstr>
      <vt:lpstr>7_Aangepast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Rogier van Essen</dc:creator>
  <cp:lastModifiedBy>Leslab | Stijn Van Oers</cp:lastModifiedBy>
  <cp:revision>136</cp:revision>
  <dcterms:created xsi:type="dcterms:W3CDTF">2023-04-13T07:34:06Z</dcterms:created>
  <dcterms:modified xsi:type="dcterms:W3CDTF">2025-10-06T13:37:19Z</dcterms:modified>
</cp:coreProperties>
</file>