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7" r:id="rId1"/>
  </p:sldMasterIdLst>
  <p:notesMasterIdLst>
    <p:notesMasterId r:id="rId13"/>
  </p:notesMasterIdLst>
  <p:sldIdLst>
    <p:sldId id="256" r:id="rId2"/>
    <p:sldId id="363" r:id="rId3"/>
    <p:sldId id="257" r:id="rId4"/>
    <p:sldId id="355" r:id="rId5"/>
    <p:sldId id="366" r:id="rId6"/>
    <p:sldId id="367" r:id="rId7"/>
    <p:sldId id="365" r:id="rId8"/>
    <p:sldId id="368" r:id="rId9"/>
    <p:sldId id="369" r:id="rId10"/>
    <p:sldId id="262" r:id="rId11"/>
    <p:sldId id="258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S 1A" id="{A300CCD0-8275-5546-9431-D82CD0519013}">
          <p14:sldIdLst>
            <p14:sldId id="256"/>
            <p14:sldId id="363"/>
            <p14:sldId id="257"/>
            <p14:sldId id="355"/>
            <p14:sldId id="366"/>
            <p14:sldId id="367"/>
            <p14:sldId id="365"/>
            <p14:sldId id="368"/>
            <p14:sldId id="369"/>
            <p14:sldId id="262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78F460-DADF-38DE-EAFD-9F2A13A9D10F}" name="Leslab | Freddy" initials="" userId="S::Freddy@leslab.nl::302bb969-8a37-4314-991b-84817a075cf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gier van Essen" initials="RvE" lastIdx="1" clrIdx="0">
    <p:extLst>
      <p:ext uri="{19B8F6BF-5375-455C-9EA6-DF929625EA0E}">
        <p15:presenceInfo xmlns:p15="http://schemas.microsoft.com/office/powerpoint/2012/main" userId="S::info@leslab.nl::dc32881f-d086-45a1-8763-4c33a9560e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3061"/>
    <a:srgbClr val="1D1D1A"/>
    <a:srgbClr val="575756"/>
    <a:srgbClr val="0800FF"/>
    <a:srgbClr val="000000"/>
    <a:srgbClr val="009C47"/>
    <a:srgbClr val="00E300"/>
    <a:srgbClr val="0F3EE8"/>
    <a:srgbClr val="00E3D3"/>
    <a:srgbClr val="F303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34"/>
    <p:restoredTop sz="96190"/>
  </p:normalViewPr>
  <p:slideViewPr>
    <p:cSldViewPr snapToGrid="0" snapToObjects="1">
      <p:cViewPr varScale="1">
        <p:scale>
          <a:sx n="105" d="100"/>
          <a:sy n="105" d="100"/>
        </p:scale>
        <p:origin x="19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2ABE0-5534-3A4B-8C93-A85C066866D3}" type="datetimeFigureOut">
              <a:rPr lang="en-NL" smtClean="0"/>
              <a:t>6/12/24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19304-8BBA-054D-B4E0-3345772EDEE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0152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19304-8BBA-054D-B4E0-3345772EDEE2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490840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9">
            <a:extLst>
              <a:ext uri="{FF2B5EF4-FFF2-40B4-BE49-F238E27FC236}">
                <a16:creationId xmlns:a16="http://schemas.microsoft.com/office/drawing/2014/main" id="{7F111014-9915-3404-23EE-2AD34B79EA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8947" y="0"/>
            <a:ext cx="7384648" cy="6651422"/>
          </a:xfrm>
          <a:prstGeom prst="rect">
            <a:avLst/>
          </a:prstGeom>
        </p:spPr>
      </p:pic>
      <p:pic>
        <p:nvPicPr>
          <p:cNvPr id="3" name="Afbeelding 10">
            <a:extLst>
              <a:ext uri="{FF2B5EF4-FFF2-40B4-BE49-F238E27FC236}">
                <a16:creationId xmlns:a16="http://schemas.microsoft.com/office/drawing/2014/main" id="{0A46A246-035A-5FFF-050A-FFBB0849FB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365818" y="604575"/>
            <a:ext cx="9970181" cy="6401782"/>
          </a:xfrm>
          <a:prstGeom prst="rect">
            <a:avLst/>
          </a:prstGeom>
        </p:spPr>
      </p:pic>
      <p:sp>
        <p:nvSpPr>
          <p:cNvPr id="5" name="Rectangle 11">
            <a:extLst>
              <a:ext uri="{FF2B5EF4-FFF2-40B4-BE49-F238E27FC236}">
                <a16:creationId xmlns:a16="http://schemas.microsoft.com/office/drawing/2014/main" id="{E8DEBC14-DC24-C881-6420-AE4F9CA27343}"/>
              </a:ext>
            </a:extLst>
          </p:cNvPr>
          <p:cNvSpPr/>
          <p:nvPr userDrawn="1"/>
        </p:nvSpPr>
        <p:spPr>
          <a:xfrm rot="947955">
            <a:off x="5157349" y="4710984"/>
            <a:ext cx="2681801" cy="500815"/>
          </a:xfrm>
          <a:prstGeom prst="rect">
            <a:avLst/>
          </a:prstGeom>
          <a:solidFill>
            <a:srgbClr val="1D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ENERGIZE!</a:t>
            </a:r>
          </a:p>
        </p:txBody>
      </p:sp>
    </p:spTree>
    <p:extLst>
      <p:ext uri="{BB962C8B-B14F-4D97-AF65-F5344CB8AC3E}">
        <p14:creationId xmlns:p14="http://schemas.microsoft.com/office/powerpoint/2010/main" val="104350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B2A460AD-5406-018E-D37F-EB0CAB132052}"/>
              </a:ext>
            </a:extLst>
          </p:cNvPr>
          <p:cNvCxnSpPr>
            <a:cxnSpLocks/>
          </p:cNvCxnSpPr>
          <p:nvPr userDrawn="1"/>
        </p:nvCxnSpPr>
        <p:spPr>
          <a:xfrm flipV="1">
            <a:off x="6739966" y="2746145"/>
            <a:ext cx="74266" cy="4735311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46">
            <a:extLst>
              <a:ext uri="{FF2B5EF4-FFF2-40B4-BE49-F238E27FC236}">
                <a16:creationId xmlns:a16="http://schemas.microsoft.com/office/drawing/2014/main" id="{C645CA63-B076-D46A-3D5A-E66E60123307}"/>
              </a:ext>
            </a:extLst>
          </p:cNvPr>
          <p:cNvGrpSpPr/>
          <p:nvPr userDrawn="1"/>
        </p:nvGrpSpPr>
        <p:grpSpPr>
          <a:xfrm>
            <a:off x="6361708" y="2955391"/>
            <a:ext cx="867511" cy="1883204"/>
            <a:chOff x="6162206" y="4260169"/>
            <a:chExt cx="867511" cy="1883204"/>
          </a:xfrm>
        </p:grpSpPr>
        <p:sp>
          <p:nvSpPr>
            <p:cNvPr id="9" name="Rectangle 59">
              <a:extLst>
                <a:ext uri="{FF2B5EF4-FFF2-40B4-BE49-F238E27FC236}">
                  <a16:creationId xmlns:a16="http://schemas.microsoft.com/office/drawing/2014/main" id="{1BF2D737-E288-A3C2-CE82-C8C15B569DEF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10" name="Group 50">
              <a:extLst>
                <a:ext uri="{FF2B5EF4-FFF2-40B4-BE49-F238E27FC236}">
                  <a16:creationId xmlns:a16="http://schemas.microsoft.com/office/drawing/2014/main" id="{5D881879-B122-080C-9B1D-9056E4D6D1EF}"/>
                </a:ext>
              </a:extLst>
            </p:cNvPr>
            <p:cNvGrpSpPr/>
            <p:nvPr userDrawn="1"/>
          </p:nvGrpSpPr>
          <p:grpSpPr>
            <a:xfrm>
              <a:off x="6162206" y="4260169"/>
              <a:ext cx="867511" cy="1883204"/>
              <a:chOff x="6162206" y="4260169"/>
              <a:chExt cx="867511" cy="1883204"/>
            </a:xfrm>
          </p:grpSpPr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05F395D2-82EB-F110-C5FD-2ABFFCFDCB82}"/>
                  </a:ext>
                </a:extLst>
              </p:cNvPr>
              <p:cNvSpPr/>
              <p:nvPr userDrawn="1"/>
            </p:nvSpPr>
            <p:spPr>
              <a:xfrm>
                <a:off x="6327116" y="5423183"/>
                <a:ext cx="535970" cy="49674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nl-NL" sz="1600" spc="300" dirty="0">
                  <a:solidFill>
                    <a:schemeClr val="bg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pic>
            <p:nvPicPr>
              <p:cNvPr id="12" name="Afbeelding 58">
                <a:extLst>
                  <a:ext uri="{FF2B5EF4-FFF2-40B4-BE49-F238E27FC236}">
                    <a16:creationId xmlns:a16="http://schemas.microsoft.com/office/drawing/2014/main" id="{512DB35E-2F3E-B7A8-2FB7-2079885623B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162206" y="5277584"/>
                <a:ext cx="865789" cy="865789"/>
              </a:xfrm>
              <a:prstGeom prst="rect">
                <a:avLst/>
              </a:prstGeom>
            </p:spPr>
          </p:pic>
          <p:pic>
            <p:nvPicPr>
              <p:cNvPr id="13" name="Afbeelding 58">
                <a:extLst>
                  <a:ext uri="{FF2B5EF4-FFF2-40B4-BE49-F238E27FC236}">
                    <a16:creationId xmlns:a16="http://schemas.microsoft.com/office/drawing/2014/main" id="{78DA441A-F536-72C8-10D5-DB193C87328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6162501" y="4260169"/>
                <a:ext cx="867216" cy="867216"/>
              </a:xfrm>
              <a:prstGeom prst="rect">
                <a:avLst/>
              </a:prstGeom>
            </p:spPr>
          </p:pic>
        </p:grpSp>
      </p:grpSp>
      <p:sp>
        <p:nvSpPr>
          <p:cNvPr id="17" name="Rectangle 8">
            <a:extLst>
              <a:ext uri="{FF2B5EF4-FFF2-40B4-BE49-F238E27FC236}">
                <a16:creationId xmlns:a16="http://schemas.microsoft.com/office/drawing/2014/main" id="{C9C1E76D-1F17-5519-4FAF-8FD5574E00FE}"/>
              </a:ext>
            </a:extLst>
          </p:cNvPr>
          <p:cNvSpPr/>
          <p:nvPr userDrawn="1"/>
        </p:nvSpPr>
        <p:spPr>
          <a:xfrm>
            <a:off x="6539215" y="2430260"/>
            <a:ext cx="4912728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NL" sz="1600" b="1" spc="3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MAAK HET BESPREEKBAAR MET LEF! </a:t>
            </a:r>
            <a:endParaRPr lang="nl-NL" sz="1600" spc="300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kumimoji="1" lang="ja-JP" altLang="en-US" spc="30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70" descr="A yellow lemon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82B394FD-2AD7-5720-9596-24BB03BD38F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309724" y="1303851"/>
            <a:ext cx="4732765" cy="4250298"/>
          </a:xfrm>
          <a:prstGeom prst="rect">
            <a:avLst/>
          </a:prstGeom>
        </p:spPr>
      </p:pic>
      <p:sp>
        <p:nvSpPr>
          <p:cNvPr id="19" name="TextBox 1">
            <a:extLst>
              <a:ext uri="{FF2B5EF4-FFF2-40B4-BE49-F238E27FC236}">
                <a16:creationId xmlns:a16="http://schemas.microsoft.com/office/drawing/2014/main" id="{74E3F9B5-95AF-3055-01A9-E13D199BBA6C}"/>
              </a:ext>
            </a:extLst>
          </p:cNvPr>
          <p:cNvSpPr txBox="1"/>
          <p:nvPr userDrawn="1"/>
        </p:nvSpPr>
        <p:spPr>
          <a:xfrm>
            <a:off x="7330982" y="3103102"/>
            <a:ext cx="4101295" cy="107721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DOEL </a:t>
            </a:r>
            <a:r>
              <a:rPr lang="nl-NL" sz="16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Je maakt kennis met Pride en kunt uitleggen waarom het belangrijk is om hierover te praten.</a:t>
            </a:r>
            <a:endParaRPr lang="nl-NL" sz="1600" b="1" spc="300" dirty="0">
              <a:solidFill>
                <a:schemeClr val="accent3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42D8B6CC-92D1-E031-96FB-6963E2CA998E}"/>
              </a:ext>
            </a:extLst>
          </p:cNvPr>
          <p:cNvSpPr txBox="1"/>
          <p:nvPr userDrawn="1"/>
        </p:nvSpPr>
        <p:spPr>
          <a:xfrm>
            <a:off x="7330982" y="4313028"/>
            <a:ext cx="4101295" cy="13234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b="1" spc="30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HANDIG OMDAT</a:t>
            </a:r>
            <a:r>
              <a:rPr lang="nl-NL" sz="1600" b="1" spc="300" baseline="0" dirty="0">
                <a:solidFill>
                  <a:schemeClr val="accent3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nl-NL" sz="1600" b="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Door met elkaar over Pride te praten leer je je eigen standpunten kennen en oefen je je in het verplaatsen in een ander.</a:t>
            </a:r>
          </a:p>
        </p:txBody>
      </p:sp>
      <p:grpSp>
        <p:nvGrpSpPr>
          <p:cNvPr id="21" name="Group 46">
            <a:extLst>
              <a:ext uri="{FF2B5EF4-FFF2-40B4-BE49-F238E27FC236}">
                <a16:creationId xmlns:a16="http://schemas.microsoft.com/office/drawing/2014/main" id="{303548F9-3AEE-C35A-C910-DFE171DAA6F4}"/>
              </a:ext>
            </a:extLst>
          </p:cNvPr>
          <p:cNvGrpSpPr/>
          <p:nvPr userDrawn="1"/>
        </p:nvGrpSpPr>
        <p:grpSpPr>
          <a:xfrm>
            <a:off x="6362003" y="2955391"/>
            <a:ext cx="867216" cy="867216"/>
            <a:chOff x="6162501" y="4260169"/>
            <a:chExt cx="867216" cy="867216"/>
          </a:xfrm>
        </p:grpSpPr>
        <p:sp>
          <p:nvSpPr>
            <p:cNvPr id="22" name="Rectangle 59">
              <a:extLst>
                <a:ext uri="{FF2B5EF4-FFF2-40B4-BE49-F238E27FC236}">
                  <a16:creationId xmlns:a16="http://schemas.microsoft.com/office/drawing/2014/main" id="{1F9E9548-3B1A-5F54-2963-735728F71242}"/>
                </a:ext>
              </a:extLst>
            </p:cNvPr>
            <p:cNvSpPr/>
            <p:nvPr userDrawn="1"/>
          </p:nvSpPr>
          <p:spPr>
            <a:xfrm>
              <a:off x="6327116" y="4411572"/>
              <a:ext cx="535970" cy="4967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l-NL" sz="1600" spc="3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pic>
          <p:nvPicPr>
            <p:cNvPr id="26" name="Afbeelding 58">
              <a:extLst>
                <a:ext uri="{FF2B5EF4-FFF2-40B4-BE49-F238E27FC236}">
                  <a16:creationId xmlns:a16="http://schemas.microsoft.com/office/drawing/2014/main" id="{58F5D40E-AEF7-492C-8CA9-3B3CC06BEE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162501" y="4260169"/>
              <a:ext cx="867216" cy="867216"/>
            </a:xfrm>
            <a:prstGeom prst="rect">
              <a:avLst/>
            </a:prstGeom>
          </p:spPr>
        </p:pic>
      </p:grpSp>
      <p:sp>
        <p:nvSpPr>
          <p:cNvPr id="27" name="Rectangle 11">
            <a:extLst>
              <a:ext uri="{FF2B5EF4-FFF2-40B4-BE49-F238E27FC236}">
                <a16:creationId xmlns:a16="http://schemas.microsoft.com/office/drawing/2014/main" id="{A7880B5D-6FA0-6CE2-CDE3-16E69FDBF8F3}"/>
              </a:ext>
            </a:extLst>
          </p:cNvPr>
          <p:cNvSpPr/>
          <p:nvPr userDrawn="1"/>
        </p:nvSpPr>
        <p:spPr>
          <a:xfrm rot="21168512">
            <a:off x="3152072" y="2760946"/>
            <a:ext cx="2970759" cy="500815"/>
          </a:xfrm>
          <a:prstGeom prst="rect">
            <a:avLst/>
          </a:prstGeom>
          <a:solidFill>
            <a:srgbClr val="1D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ENERGIZE!</a:t>
            </a:r>
          </a:p>
        </p:txBody>
      </p:sp>
    </p:spTree>
    <p:extLst>
      <p:ext uri="{BB962C8B-B14F-4D97-AF65-F5344CB8AC3E}">
        <p14:creationId xmlns:p14="http://schemas.microsoft.com/office/powerpoint/2010/main" val="27754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a lesoverzicht,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47339F-22F2-552E-A67E-2AB893D9E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495" b="9495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pic>
        <p:nvPicPr>
          <p:cNvPr id="7" name="Afbeelding 6" descr="Afbeelding met Rechthoek, gebouw, lijn, schermopname&#10;&#10;Automatisch gegenereerde beschrijving">
            <a:extLst>
              <a:ext uri="{FF2B5EF4-FFF2-40B4-BE49-F238E27FC236}">
                <a16:creationId xmlns:a16="http://schemas.microsoft.com/office/drawing/2014/main" id="{D8FC668C-2A63-6B7F-5ECC-D4970494D5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6078" y="2316480"/>
            <a:ext cx="4332706" cy="27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8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 gehaald l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9">
            <a:extLst>
              <a:ext uri="{FF2B5EF4-FFF2-40B4-BE49-F238E27FC236}">
                <a16:creationId xmlns:a16="http://schemas.microsoft.com/office/drawing/2014/main" id="{534DB34A-AF11-65B8-27A8-93E7CD123A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47518" y="118779"/>
            <a:ext cx="7350252" cy="6620441"/>
          </a:xfrm>
          <a:prstGeom prst="rect">
            <a:avLst/>
          </a:prstGeom>
        </p:spPr>
      </p:pic>
      <p:pic>
        <p:nvPicPr>
          <p:cNvPr id="7" name="Afbeelding 7">
            <a:extLst>
              <a:ext uri="{FF2B5EF4-FFF2-40B4-BE49-F238E27FC236}">
                <a16:creationId xmlns:a16="http://schemas.microsoft.com/office/drawing/2014/main" id="{8F6615E6-4898-19CA-A035-3059DA8124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3381" y="2235196"/>
            <a:ext cx="4207356" cy="286865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8A3CA62-A17B-EFD1-C6C7-E62A7D08E6F9}"/>
              </a:ext>
            </a:extLst>
          </p:cNvPr>
          <p:cNvSpPr txBox="1"/>
          <p:nvPr userDrawn="1"/>
        </p:nvSpPr>
        <p:spPr>
          <a:xfrm>
            <a:off x="4434550" y="3512896"/>
            <a:ext cx="3098800" cy="1162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600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</a:rPr>
              <a:t>Je maakt kennis met Pride en kunt uitleggen waarom het belangrijk is om hierover te praten.</a:t>
            </a:r>
            <a:endParaRPr lang="nl-NL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0D645BD-F7BE-A2AA-6E17-D3EF2A38102E}"/>
              </a:ext>
            </a:extLst>
          </p:cNvPr>
          <p:cNvSpPr/>
          <p:nvPr userDrawn="1"/>
        </p:nvSpPr>
        <p:spPr>
          <a:xfrm>
            <a:off x="4434550" y="3391231"/>
            <a:ext cx="3376187" cy="3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600" b="1" spc="300" dirty="0">
                <a:solidFill>
                  <a:srgbClr val="000000"/>
                </a:solidFill>
                <a:latin typeface="+mj-lt"/>
                <a:cs typeface="Courier New" panose="02070309020205020404" pitchFamily="49" charset="0"/>
              </a:rPr>
              <a:t>DOEL GEHAALD?</a:t>
            </a:r>
          </a:p>
          <a:p>
            <a:endParaRPr lang="nl-NL" sz="1600" spc="300" dirty="0">
              <a:solidFill>
                <a:srgbClr val="F3047C"/>
              </a:solidFill>
              <a:latin typeface="+mj-lt"/>
              <a:cs typeface="Courier New" panose="02070309020205020404" pitchFamily="49" charset="0"/>
            </a:endParaRPr>
          </a:p>
        </p:txBody>
      </p:sp>
      <p:pic>
        <p:nvPicPr>
          <p:cNvPr id="6" name="Afbeelding 16">
            <a:extLst>
              <a:ext uri="{FF2B5EF4-FFF2-40B4-BE49-F238E27FC236}">
                <a16:creationId xmlns:a16="http://schemas.microsoft.com/office/drawing/2014/main" id="{F406BCAE-589E-09DD-F310-0227C68A9E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19337" y="3798671"/>
            <a:ext cx="2216504" cy="2216504"/>
          </a:xfrm>
          <a:prstGeom prst="rect">
            <a:avLst/>
          </a:prstGeom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80F94E-E6FD-E7A7-A676-C5F0DE7DAC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0702737">
            <a:off x="5453314" y="3991961"/>
            <a:ext cx="1700775" cy="1700775"/>
          </a:xfrm>
          <a:prstGeom prst="rect">
            <a:avLst/>
          </a:prstGeom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42C44FE9-3886-EAE5-D0A8-F5ED5B898A90}"/>
              </a:ext>
            </a:extLst>
          </p:cNvPr>
          <p:cNvSpPr/>
          <p:nvPr userDrawn="1"/>
        </p:nvSpPr>
        <p:spPr>
          <a:xfrm rot="21246126">
            <a:off x="4032246" y="2556141"/>
            <a:ext cx="2970759" cy="500815"/>
          </a:xfrm>
          <a:prstGeom prst="rect">
            <a:avLst/>
          </a:prstGeom>
          <a:solidFill>
            <a:srgbClr val="1D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ENERGIZE!</a:t>
            </a:r>
          </a:p>
        </p:txBody>
      </p:sp>
    </p:spTree>
    <p:extLst>
      <p:ext uri="{BB962C8B-B14F-4D97-AF65-F5344CB8AC3E}">
        <p14:creationId xmlns:p14="http://schemas.microsoft.com/office/powerpoint/2010/main" val="66012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1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222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B8520B7-7DF2-C6E0-6289-23B1A6A8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CE31E4C-4E77-4AC4-C0FC-ACA308F11F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4277106-BE73-CD74-4CE3-6F6A6F31E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C2389-6A8A-4548-B6E2-11D412A322AE}" type="datetimeFigureOut">
              <a:rPr lang="nl-NL" smtClean="0"/>
              <a:t>12-06-2024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108BC1-1C83-C7A8-6E08-E9AC1169C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CE67142-30AC-7F33-8728-5254C8B7E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683A-4C27-7D42-AA92-6B7CF8E64EA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096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2" r:id="rId4"/>
    <p:sldLayoutId id="2147483776" r:id="rId5"/>
    <p:sldLayoutId id="214748378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5" Type="http://schemas.openxmlformats.org/officeDocument/2006/relationships/image" Target="../media/image3.png"/><Relationship Id="rId4" Type="http://schemas.openxmlformats.org/officeDocument/2006/relationships/image" Target="../media/image18.svg"/><Relationship Id="rId9" Type="http://schemas.openxmlformats.org/officeDocument/2006/relationships/hyperlink" Target="https://leslabnl-my.sharepoint.com/:b:/g/personal/rogier_leslab_nl/EYBBItgr2cRNnNBF52IeafwBZxzigtVxk31K6AX5QeRwwQ?e=51GXk0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304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7">
            <a:extLst>
              <a:ext uri="{FF2B5EF4-FFF2-40B4-BE49-F238E27FC236}">
                <a16:creationId xmlns:a16="http://schemas.microsoft.com/office/drawing/2014/main" id="{01CE3D7F-2A83-AE7C-F1FD-9FDC2819F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591" y="1345967"/>
            <a:ext cx="6037847" cy="4116714"/>
          </a:xfrm>
          <a:prstGeom prst="rect">
            <a:avLst/>
          </a:prstGeom>
        </p:spPr>
      </p:pic>
      <p:sp>
        <p:nvSpPr>
          <p:cNvPr id="3" name="Tekstvak 6">
            <a:extLst>
              <a:ext uri="{FF2B5EF4-FFF2-40B4-BE49-F238E27FC236}">
                <a16:creationId xmlns:a16="http://schemas.microsoft.com/office/drawing/2014/main" id="{8BFE7D62-D15E-BB93-12F7-0F4FA7E50DEB}"/>
              </a:ext>
            </a:extLst>
          </p:cNvPr>
          <p:cNvSpPr txBox="1"/>
          <p:nvPr/>
        </p:nvSpPr>
        <p:spPr>
          <a:xfrm>
            <a:off x="3549258" y="2387729"/>
            <a:ext cx="4598506" cy="22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 Nederland heb je de vrijheid om verliefd te worden op wie je wilt. Helaas geldt dat niet overal. </a:t>
            </a:r>
            <a:r>
              <a:rPr lang="nl-N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Om de vrijheid te vieren en aandacht te vragen voor gelijke rechten voor iedereen, overal ter wereld, vieren we Pride </a:t>
            </a:r>
            <a:r>
              <a:rPr lang="nl-NL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Month</a:t>
            </a:r>
            <a:r>
              <a:rPr lang="nl-N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Ga met elkaar in gesprek met behulp van deze </a:t>
            </a:r>
            <a:r>
              <a:rPr lang="nl-NL" sz="16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energizers</a:t>
            </a:r>
            <a:r>
              <a:rPr lang="nl-NL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uit LEF!</a:t>
            </a:r>
            <a:endParaRPr lang="nl-NL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15B1EA8-3AD9-F807-F3ED-A380A207E15C}"/>
              </a:ext>
            </a:extLst>
          </p:cNvPr>
          <p:cNvSpPr txBox="1"/>
          <p:nvPr/>
        </p:nvSpPr>
        <p:spPr>
          <a:xfrm>
            <a:off x="3977640" y="2855962"/>
            <a:ext cx="184731" cy="423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endParaRPr lang="nl-NL" sz="1600" dirty="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7E5DE3C-D115-5B4A-E2A4-0B29B22FCD9F}"/>
              </a:ext>
            </a:extLst>
          </p:cNvPr>
          <p:cNvSpPr/>
          <p:nvPr/>
        </p:nvSpPr>
        <p:spPr>
          <a:xfrm rot="557812">
            <a:off x="4507611" y="1282594"/>
            <a:ext cx="2681801" cy="500815"/>
          </a:xfrm>
          <a:prstGeom prst="rect">
            <a:avLst/>
          </a:prstGeom>
          <a:solidFill>
            <a:srgbClr val="1D1D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0" spc="300" dirty="0">
                <a:solidFill>
                  <a:schemeClr val="accent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ENERGIZE!</a:t>
            </a:r>
          </a:p>
        </p:txBody>
      </p:sp>
    </p:spTree>
    <p:extLst>
      <p:ext uri="{BB962C8B-B14F-4D97-AF65-F5344CB8AC3E}">
        <p14:creationId xmlns:p14="http://schemas.microsoft.com/office/powerpoint/2010/main" val="224891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740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7EA0B07-3DC5-90C1-004A-D2BF68E76D45}"/>
              </a:ext>
            </a:extLst>
          </p:cNvPr>
          <p:cNvSpPr txBox="1"/>
          <p:nvPr/>
        </p:nvSpPr>
        <p:spPr>
          <a:xfrm rot="21249840">
            <a:off x="4166885" y="2999340"/>
            <a:ext cx="4282633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nl-NL" sz="2000" b="1" dirty="0">
              <a:solidFill>
                <a:schemeClr val="accent3"/>
              </a:solidFill>
            </a:endParaRPr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8A7376B8-0488-F8AF-1B4D-2CF74796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1069">
            <a:off x="4346523" y="2299469"/>
            <a:ext cx="3957285" cy="269814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7BEAF49-5917-A3E9-9F26-217754C03708}"/>
              </a:ext>
            </a:extLst>
          </p:cNvPr>
          <p:cNvSpPr txBox="1"/>
          <p:nvPr/>
        </p:nvSpPr>
        <p:spPr>
          <a:xfrm>
            <a:off x="4665029" y="2899912"/>
            <a:ext cx="3286343" cy="11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1/6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Mensen mogen zelf kiezen of ze aan Pride willen meedoen of niet. 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7125A2F-E54A-A7AC-305D-8B3326784DD0}"/>
              </a:ext>
            </a:extLst>
          </p:cNvPr>
          <p:cNvSpPr/>
          <p:nvPr/>
        </p:nvSpPr>
        <p:spPr>
          <a:xfrm>
            <a:off x="233902" y="432387"/>
            <a:ext cx="5044680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9977E69-7D3E-F498-987C-B6F6DC65C3E3}"/>
              </a:ext>
            </a:extLst>
          </p:cNvPr>
          <p:cNvSpPr/>
          <p:nvPr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067C4B02-2461-0DAC-018E-471D8EC8C1E0}"/>
              </a:ext>
            </a:extLst>
          </p:cNvPr>
          <p:cNvSpPr txBox="1"/>
          <p:nvPr/>
        </p:nvSpPr>
        <p:spPr>
          <a:xfrm>
            <a:off x="1163211" y="474251"/>
            <a:ext cx="398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Klassikaal: deel je mening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0206C5-D7B1-6399-F68B-4C688ED14F13}"/>
              </a:ext>
            </a:extLst>
          </p:cNvPr>
          <p:cNvGrpSpPr>
            <a:grpSpLocks noChangeAspect="1"/>
          </p:cNvGrpSpPr>
          <p:nvPr/>
        </p:nvGrpSpPr>
        <p:grpSpPr>
          <a:xfrm>
            <a:off x="419723" y="2605974"/>
            <a:ext cx="2318165" cy="2038008"/>
            <a:chOff x="7859318" y="268162"/>
            <a:chExt cx="4073755" cy="3581429"/>
          </a:xfrm>
        </p:grpSpPr>
        <p:sp>
          <p:nvSpPr>
            <p:cNvPr id="14" name="Ovaal 2">
              <a:extLst>
                <a:ext uri="{FF2B5EF4-FFF2-40B4-BE49-F238E27FC236}">
                  <a16:creationId xmlns:a16="http://schemas.microsoft.com/office/drawing/2014/main" id="{2ED30B6E-9123-56DF-0409-4658C8A7C24E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27E63044-542F-AD10-7227-E42D6AA6C72D}"/>
                </a:ext>
              </a:extLst>
            </p:cNvPr>
            <p:cNvSpPr/>
            <p:nvPr/>
          </p:nvSpPr>
          <p:spPr>
            <a:xfrm>
              <a:off x="7859318" y="2096471"/>
              <a:ext cx="1508157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16" name="Graphic 7">
              <a:extLst>
                <a:ext uri="{FF2B5EF4-FFF2-40B4-BE49-F238E27FC236}">
                  <a16:creationId xmlns:a16="http://schemas.microsoft.com/office/drawing/2014/main" id="{09507391-FAA3-1ED7-FEC1-643C5848A0C5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17" name="Freeform 10">
                <a:extLst>
                  <a:ext uri="{FF2B5EF4-FFF2-40B4-BE49-F238E27FC236}">
                    <a16:creationId xmlns:a16="http://schemas.microsoft.com/office/drawing/2014/main" id="{F982E9CD-0FA1-7E63-C9F2-B593FC1974CB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18" name="Freeform 11">
                <a:extLst>
                  <a:ext uri="{FF2B5EF4-FFF2-40B4-BE49-F238E27FC236}">
                    <a16:creationId xmlns:a16="http://schemas.microsoft.com/office/drawing/2014/main" id="{9CBA68CF-941A-D3F7-5F7A-0A5E4D4A3C8B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19" name="Freeform 12">
                <a:extLst>
                  <a:ext uri="{FF2B5EF4-FFF2-40B4-BE49-F238E27FC236}">
                    <a16:creationId xmlns:a16="http://schemas.microsoft.com/office/drawing/2014/main" id="{A9385D2B-B310-7470-2CC9-661F46C49EDF}"/>
                  </a:ext>
                </a:extLst>
              </p:cNvPr>
              <p:cNvSpPr/>
              <p:nvPr/>
            </p:nvSpPr>
            <p:spPr>
              <a:xfrm>
                <a:off x="5411840" y="4315240"/>
                <a:ext cx="75609" cy="75609"/>
              </a:xfrm>
              <a:custGeom>
                <a:avLst/>
                <a:gdLst>
                  <a:gd name="connsiteX0" fmla="*/ 75610 w 75609"/>
                  <a:gd name="connsiteY0" fmla="*/ 37805 h 75609"/>
                  <a:gd name="connsiteX1" fmla="*/ 37805 w 75609"/>
                  <a:gd name="connsiteY1" fmla="*/ 0 h 75609"/>
                  <a:gd name="connsiteX2" fmla="*/ 0 w 75609"/>
                  <a:gd name="connsiteY2" fmla="*/ 37805 h 75609"/>
                  <a:gd name="connsiteX3" fmla="*/ 37805 w 75609"/>
                  <a:gd name="connsiteY3" fmla="*/ 75610 h 75609"/>
                  <a:gd name="connsiteX4" fmla="*/ 75610 w 75609"/>
                  <a:gd name="connsiteY4" fmla="*/ 37805 h 75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09" h="75609">
                    <a:moveTo>
                      <a:pt x="75610" y="37805"/>
                    </a:moveTo>
                    <a:cubicBezTo>
                      <a:pt x="75610" y="17327"/>
                      <a:pt x="58282" y="0"/>
                      <a:pt x="37805" y="0"/>
                    </a:cubicBezTo>
                    <a:cubicBezTo>
                      <a:pt x="17327" y="0"/>
                      <a:pt x="0" y="17327"/>
                      <a:pt x="0" y="37805"/>
                    </a:cubicBezTo>
                    <a:cubicBezTo>
                      <a:pt x="0" y="58282"/>
                      <a:pt x="17327" y="75610"/>
                      <a:pt x="37805" y="75610"/>
                    </a:cubicBezTo>
                    <a:cubicBezTo>
                      <a:pt x="58282" y="75610"/>
                      <a:pt x="75610" y="59858"/>
                      <a:pt x="75610" y="3780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grpSp>
        <p:nvGrpSpPr>
          <p:cNvPr id="20" name="Group 14">
            <a:extLst>
              <a:ext uri="{FF2B5EF4-FFF2-40B4-BE49-F238E27FC236}">
                <a16:creationId xmlns:a16="http://schemas.microsoft.com/office/drawing/2014/main" id="{1579AFA0-B459-7C7B-A459-37399850688F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9310253" y="2590862"/>
            <a:ext cx="2698690" cy="2038008"/>
            <a:chOff x="7222486" y="268162"/>
            <a:chExt cx="4710587" cy="3581429"/>
          </a:xfrm>
        </p:grpSpPr>
        <p:sp>
          <p:nvSpPr>
            <p:cNvPr id="21" name="Ovaal 2">
              <a:extLst>
                <a:ext uri="{FF2B5EF4-FFF2-40B4-BE49-F238E27FC236}">
                  <a16:creationId xmlns:a16="http://schemas.microsoft.com/office/drawing/2014/main" id="{87519F79-3699-1728-874F-D9E5746ED916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22" name="Rectangle 2">
              <a:extLst>
                <a:ext uri="{FF2B5EF4-FFF2-40B4-BE49-F238E27FC236}">
                  <a16:creationId xmlns:a16="http://schemas.microsoft.com/office/drawing/2014/main" id="{C5A0C59E-6929-F5AF-BF07-813D70930132}"/>
                </a:ext>
              </a:extLst>
            </p:cNvPr>
            <p:cNvSpPr/>
            <p:nvPr/>
          </p:nvSpPr>
          <p:spPr>
            <a:xfrm rot="10800000">
              <a:off x="7222486" y="2096471"/>
              <a:ext cx="2144988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Oneens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23" name="Graphic 7">
              <a:extLst>
                <a:ext uri="{FF2B5EF4-FFF2-40B4-BE49-F238E27FC236}">
                  <a16:creationId xmlns:a16="http://schemas.microsoft.com/office/drawing/2014/main" id="{92ED1883-05B4-B8A6-F467-A77B67664400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59B1021F-24D0-8433-9065-0EF66EC2C0E2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25" name="Freeform 19">
                <a:extLst>
                  <a:ext uri="{FF2B5EF4-FFF2-40B4-BE49-F238E27FC236}">
                    <a16:creationId xmlns:a16="http://schemas.microsoft.com/office/drawing/2014/main" id="{61215910-C4CB-4BF1-F659-4E0061A77E28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pic>
        <p:nvPicPr>
          <p:cNvPr id="3" name="Afbeelding 10">
            <a:extLst>
              <a:ext uri="{FF2B5EF4-FFF2-40B4-BE49-F238E27FC236}">
                <a16:creationId xmlns:a16="http://schemas.microsoft.com/office/drawing/2014/main" id="{13308877-4CB8-1EC5-FB4C-46990BC63B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2904" y="80027"/>
            <a:ext cx="2026241" cy="13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1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7EA0B07-3DC5-90C1-004A-D2BF68E76D45}"/>
              </a:ext>
            </a:extLst>
          </p:cNvPr>
          <p:cNvSpPr txBox="1"/>
          <p:nvPr/>
        </p:nvSpPr>
        <p:spPr>
          <a:xfrm rot="21249840">
            <a:off x="4166885" y="2999340"/>
            <a:ext cx="4282633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nl-NL" sz="2000" b="1" dirty="0">
              <a:solidFill>
                <a:schemeClr val="accent3"/>
              </a:solidFill>
            </a:endParaRPr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8A7376B8-0488-F8AF-1B4D-2CF74796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1069">
            <a:off x="4346523" y="2299469"/>
            <a:ext cx="3957285" cy="2698148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C00BA980-059B-135C-97B2-E4F9F673F292}"/>
              </a:ext>
            </a:extLst>
          </p:cNvPr>
          <p:cNvSpPr/>
          <p:nvPr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957E125-C0C1-4758-6C81-9829CD6584ED}"/>
              </a:ext>
            </a:extLst>
          </p:cNvPr>
          <p:cNvSpPr txBox="1"/>
          <p:nvPr/>
        </p:nvSpPr>
        <p:spPr>
          <a:xfrm>
            <a:off x="4665029" y="2889521"/>
            <a:ext cx="3286343" cy="11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2/6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 vind het belangrijk om aandacht te besteden aan Pride op school. </a:t>
            </a: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4F928CF9-C4B1-412A-77FF-49AB6B043A7B}"/>
              </a:ext>
            </a:extLst>
          </p:cNvPr>
          <p:cNvGrpSpPr>
            <a:grpSpLocks noChangeAspect="1"/>
          </p:cNvGrpSpPr>
          <p:nvPr/>
        </p:nvGrpSpPr>
        <p:grpSpPr>
          <a:xfrm>
            <a:off x="419723" y="2605974"/>
            <a:ext cx="2318165" cy="2038008"/>
            <a:chOff x="7859318" y="268162"/>
            <a:chExt cx="4073755" cy="3581429"/>
          </a:xfrm>
        </p:grpSpPr>
        <p:sp>
          <p:nvSpPr>
            <p:cNvPr id="26" name="Ovaal 2">
              <a:extLst>
                <a:ext uri="{FF2B5EF4-FFF2-40B4-BE49-F238E27FC236}">
                  <a16:creationId xmlns:a16="http://schemas.microsoft.com/office/drawing/2014/main" id="{436BD243-696B-C940-B2F2-D8829782736C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161F4FB7-6322-1F4B-9B06-98048EE4A028}"/>
                </a:ext>
              </a:extLst>
            </p:cNvPr>
            <p:cNvSpPr/>
            <p:nvPr/>
          </p:nvSpPr>
          <p:spPr>
            <a:xfrm>
              <a:off x="7859318" y="2096471"/>
              <a:ext cx="1508157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28" name="Graphic 7">
              <a:extLst>
                <a:ext uri="{FF2B5EF4-FFF2-40B4-BE49-F238E27FC236}">
                  <a16:creationId xmlns:a16="http://schemas.microsoft.com/office/drawing/2014/main" id="{299D2B63-1660-D61F-2FD9-F21498D53F24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B788A208-8A98-03A9-1E90-F22A925F38C0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B3BFF52A-7193-DCAF-C468-30CD712A51F3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712A0729-AB0A-2527-B164-551057A2E8CB}"/>
                  </a:ext>
                </a:extLst>
              </p:cNvPr>
              <p:cNvSpPr/>
              <p:nvPr/>
            </p:nvSpPr>
            <p:spPr>
              <a:xfrm>
                <a:off x="5411840" y="4315240"/>
                <a:ext cx="75609" cy="75609"/>
              </a:xfrm>
              <a:custGeom>
                <a:avLst/>
                <a:gdLst>
                  <a:gd name="connsiteX0" fmla="*/ 75610 w 75609"/>
                  <a:gd name="connsiteY0" fmla="*/ 37805 h 75609"/>
                  <a:gd name="connsiteX1" fmla="*/ 37805 w 75609"/>
                  <a:gd name="connsiteY1" fmla="*/ 0 h 75609"/>
                  <a:gd name="connsiteX2" fmla="*/ 0 w 75609"/>
                  <a:gd name="connsiteY2" fmla="*/ 37805 h 75609"/>
                  <a:gd name="connsiteX3" fmla="*/ 37805 w 75609"/>
                  <a:gd name="connsiteY3" fmla="*/ 75610 h 75609"/>
                  <a:gd name="connsiteX4" fmla="*/ 75610 w 75609"/>
                  <a:gd name="connsiteY4" fmla="*/ 37805 h 75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09" h="75609">
                    <a:moveTo>
                      <a:pt x="75610" y="37805"/>
                    </a:moveTo>
                    <a:cubicBezTo>
                      <a:pt x="75610" y="17327"/>
                      <a:pt x="58282" y="0"/>
                      <a:pt x="37805" y="0"/>
                    </a:cubicBezTo>
                    <a:cubicBezTo>
                      <a:pt x="17327" y="0"/>
                      <a:pt x="0" y="17327"/>
                      <a:pt x="0" y="37805"/>
                    </a:cubicBezTo>
                    <a:cubicBezTo>
                      <a:pt x="0" y="58282"/>
                      <a:pt x="17327" y="75610"/>
                      <a:pt x="37805" y="75610"/>
                    </a:cubicBezTo>
                    <a:cubicBezTo>
                      <a:pt x="58282" y="75610"/>
                      <a:pt x="75610" y="59858"/>
                      <a:pt x="75610" y="3780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sp>
        <p:nvSpPr>
          <p:cNvPr id="39" name="Rectangle 8">
            <a:extLst>
              <a:ext uri="{FF2B5EF4-FFF2-40B4-BE49-F238E27FC236}">
                <a16:creationId xmlns:a16="http://schemas.microsoft.com/office/drawing/2014/main" id="{657BA3F4-F94F-B1FD-9003-8BE338525627}"/>
              </a:ext>
            </a:extLst>
          </p:cNvPr>
          <p:cNvSpPr/>
          <p:nvPr/>
        </p:nvSpPr>
        <p:spPr>
          <a:xfrm>
            <a:off x="233902" y="432387"/>
            <a:ext cx="5044680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438528F7-5A5A-DD20-D2EE-F7E36EE767B5}"/>
              </a:ext>
            </a:extLst>
          </p:cNvPr>
          <p:cNvSpPr txBox="1"/>
          <p:nvPr/>
        </p:nvSpPr>
        <p:spPr>
          <a:xfrm>
            <a:off x="1163211" y="474251"/>
            <a:ext cx="398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Klassikaal: deel je mening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32" name="Group 14">
            <a:extLst>
              <a:ext uri="{FF2B5EF4-FFF2-40B4-BE49-F238E27FC236}">
                <a16:creationId xmlns:a16="http://schemas.microsoft.com/office/drawing/2014/main" id="{37D2B823-B031-E68E-369C-DAA7067371AD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9310253" y="2590862"/>
            <a:ext cx="2698690" cy="2038008"/>
            <a:chOff x="7222486" y="268162"/>
            <a:chExt cx="4710587" cy="3581429"/>
          </a:xfrm>
        </p:grpSpPr>
        <p:sp>
          <p:nvSpPr>
            <p:cNvPr id="33" name="Ovaal 2">
              <a:extLst>
                <a:ext uri="{FF2B5EF4-FFF2-40B4-BE49-F238E27FC236}">
                  <a16:creationId xmlns:a16="http://schemas.microsoft.com/office/drawing/2014/main" id="{7B3FE72E-DBD7-B0D4-B75F-537F0EFF2A40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9289251A-B7B6-856D-21D8-2074E7C9C513}"/>
                </a:ext>
              </a:extLst>
            </p:cNvPr>
            <p:cNvSpPr/>
            <p:nvPr/>
          </p:nvSpPr>
          <p:spPr>
            <a:xfrm rot="10800000">
              <a:off x="7222486" y="2096471"/>
              <a:ext cx="2144988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Oneens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35" name="Graphic 7">
              <a:extLst>
                <a:ext uri="{FF2B5EF4-FFF2-40B4-BE49-F238E27FC236}">
                  <a16:creationId xmlns:a16="http://schemas.microsoft.com/office/drawing/2014/main" id="{2CB97F2D-4DAA-52AB-8AAF-DBA30436218C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89685589-F512-1ECC-14CA-BF5E86D0A97D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1C7EE1C-4704-09C2-AC94-B01FB3EF909F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pic>
        <p:nvPicPr>
          <p:cNvPr id="38" name="Afbeelding 10">
            <a:extLst>
              <a:ext uri="{FF2B5EF4-FFF2-40B4-BE49-F238E27FC236}">
                <a16:creationId xmlns:a16="http://schemas.microsoft.com/office/drawing/2014/main" id="{A57C328D-E09A-D732-4129-32DDCD2502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2904" y="80027"/>
            <a:ext cx="2026241" cy="13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39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7EA0B07-3DC5-90C1-004A-D2BF68E76D45}"/>
              </a:ext>
            </a:extLst>
          </p:cNvPr>
          <p:cNvSpPr txBox="1"/>
          <p:nvPr/>
        </p:nvSpPr>
        <p:spPr>
          <a:xfrm rot="21249840">
            <a:off x="4166885" y="2999340"/>
            <a:ext cx="4282633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nl-NL" sz="2000" b="1" dirty="0">
              <a:solidFill>
                <a:schemeClr val="accent3"/>
              </a:solidFill>
            </a:endParaRPr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8A7376B8-0488-F8AF-1B4D-2CF74796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1069">
            <a:off x="4346523" y="2299469"/>
            <a:ext cx="3957285" cy="2698148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E5DB88E-D3E1-1466-F0D2-73964D6BCA44}"/>
              </a:ext>
            </a:extLst>
          </p:cNvPr>
          <p:cNvSpPr/>
          <p:nvPr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CB166B4-A98A-BCAE-7135-8725177F49D9}"/>
              </a:ext>
            </a:extLst>
          </p:cNvPr>
          <p:cNvSpPr txBox="1"/>
          <p:nvPr/>
        </p:nvSpPr>
        <p:spPr>
          <a:xfrm>
            <a:off x="4665029" y="2899912"/>
            <a:ext cx="3286343" cy="11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3/6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Door Pride te vieren geef je eigenlijk aan dat je tegen discriminatie bent.</a:t>
            </a: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89DEC008-9598-85E4-3751-90F41577198C}"/>
              </a:ext>
            </a:extLst>
          </p:cNvPr>
          <p:cNvGrpSpPr>
            <a:grpSpLocks noChangeAspect="1"/>
          </p:cNvGrpSpPr>
          <p:nvPr/>
        </p:nvGrpSpPr>
        <p:grpSpPr>
          <a:xfrm>
            <a:off x="419723" y="2605974"/>
            <a:ext cx="2318165" cy="2038008"/>
            <a:chOff x="7859318" y="268162"/>
            <a:chExt cx="4073755" cy="3581429"/>
          </a:xfrm>
        </p:grpSpPr>
        <p:sp>
          <p:nvSpPr>
            <p:cNvPr id="26" name="Ovaal 2">
              <a:extLst>
                <a:ext uri="{FF2B5EF4-FFF2-40B4-BE49-F238E27FC236}">
                  <a16:creationId xmlns:a16="http://schemas.microsoft.com/office/drawing/2014/main" id="{2F904E9E-5E70-51A1-0709-0AE256C905C2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A0F7E0A2-437E-9E1C-1C69-70C142D42D20}"/>
                </a:ext>
              </a:extLst>
            </p:cNvPr>
            <p:cNvSpPr/>
            <p:nvPr/>
          </p:nvSpPr>
          <p:spPr>
            <a:xfrm>
              <a:off x="7859318" y="2096471"/>
              <a:ext cx="1508157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28" name="Graphic 7">
              <a:extLst>
                <a:ext uri="{FF2B5EF4-FFF2-40B4-BE49-F238E27FC236}">
                  <a16:creationId xmlns:a16="http://schemas.microsoft.com/office/drawing/2014/main" id="{F6E0C705-ADBC-740A-47C3-E274AF0254EA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7BF1D97C-F9DD-8925-03C7-47B5B2B27FED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8092E849-5E28-95AB-8808-B54B7427E34D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0858E08C-EEB6-F822-1C89-5981C4509F2E}"/>
                  </a:ext>
                </a:extLst>
              </p:cNvPr>
              <p:cNvSpPr/>
              <p:nvPr/>
            </p:nvSpPr>
            <p:spPr>
              <a:xfrm>
                <a:off x="5411840" y="4315240"/>
                <a:ext cx="75609" cy="75609"/>
              </a:xfrm>
              <a:custGeom>
                <a:avLst/>
                <a:gdLst>
                  <a:gd name="connsiteX0" fmla="*/ 75610 w 75609"/>
                  <a:gd name="connsiteY0" fmla="*/ 37805 h 75609"/>
                  <a:gd name="connsiteX1" fmla="*/ 37805 w 75609"/>
                  <a:gd name="connsiteY1" fmla="*/ 0 h 75609"/>
                  <a:gd name="connsiteX2" fmla="*/ 0 w 75609"/>
                  <a:gd name="connsiteY2" fmla="*/ 37805 h 75609"/>
                  <a:gd name="connsiteX3" fmla="*/ 37805 w 75609"/>
                  <a:gd name="connsiteY3" fmla="*/ 75610 h 75609"/>
                  <a:gd name="connsiteX4" fmla="*/ 75610 w 75609"/>
                  <a:gd name="connsiteY4" fmla="*/ 37805 h 75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09" h="75609">
                    <a:moveTo>
                      <a:pt x="75610" y="37805"/>
                    </a:moveTo>
                    <a:cubicBezTo>
                      <a:pt x="75610" y="17327"/>
                      <a:pt x="58282" y="0"/>
                      <a:pt x="37805" y="0"/>
                    </a:cubicBezTo>
                    <a:cubicBezTo>
                      <a:pt x="17327" y="0"/>
                      <a:pt x="0" y="17327"/>
                      <a:pt x="0" y="37805"/>
                    </a:cubicBezTo>
                    <a:cubicBezTo>
                      <a:pt x="0" y="58282"/>
                      <a:pt x="17327" y="75610"/>
                      <a:pt x="37805" y="75610"/>
                    </a:cubicBezTo>
                    <a:cubicBezTo>
                      <a:pt x="58282" y="75610"/>
                      <a:pt x="75610" y="59858"/>
                      <a:pt x="75610" y="3780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sp>
        <p:nvSpPr>
          <p:cNvPr id="39" name="Rectangle 8">
            <a:extLst>
              <a:ext uri="{FF2B5EF4-FFF2-40B4-BE49-F238E27FC236}">
                <a16:creationId xmlns:a16="http://schemas.microsoft.com/office/drawing/2014/main" id="{235A0D81-AEE8-2E0B-E1FB-DBFD53A47570}"/>
              </a:ext>
            </a:extLst>
          </p:cNvPr>
          <p:cNvSpPr/>
          <p:nvPr/>
        </p:nvSpPr>
        <p:spPr>
          <a:xfrm>
            <a:off x="233902" y="432387"/>
            <a:ext cx="5044680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EC69E6DC-8AFE-B0D9-0765-3A3CB7CB4D61}"/>
              </a:ext>
            </a:extLst>
          </p:cNvPr>
          <p:cNvSpPr txBox="1"/>
          <p:nvPr/>
        </p:nvSpPr>
        <p:spPr>
          <a:xfrm>
            <a:off x="1163211" y="474251"/>
            <a:ext cx="398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Klassikaal: deel je mening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32" name="Group 14">
            <a:extLst>
              <a:ext uri="{FF2B5EF4-FFF2-40B4-BE49-F238E27FC236}">
                <a16:creationId xmlns:a16="http://schemas.microsoft.com/office/drawing/2014/main" id="{7E5EAD77-C7C8-87D3-7CF5-4005E6FAA248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9310253" y="2590862"/>
            <a:ext cx="2698690" cy="2038008"/>
            <a:chOff x="7222486" y="268162"/>
            <a:chExt cx="4710587" cy="3581429"/>
          </a:xfrm>
        </p:grpSpPr>
        <p:sp>
          <p:nvSpPr>
            <p:cNvPr id="33" name="Ovaal 2">
              <a:extLst>
                <a:ext uri="{FF2B5EF4-FFF2-40B4-BE49-F238E27FC236}">
                  <a16:creationId xmlns:a16="http://schemas.microsoft.com/office/drawing/2014/main" id="{FD8B2559-559D-6FF9-7FCD-550A79CCDA7E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A66906A1-2C25-46C9-24F3-796A37DCAE1B}"/>
                </a:ext>
              </a:extLst>
            </p:cNvPr>
            <p:cNvSpPr/>
            <p:nvPr/>
          </p:nvSpPr>
          <p:spPr>
            <a:xfrm rot="10800000">
              <a:off x="7222486" y="2096471"/>
              <a:ext cx="2144988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Oneens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35" name="Graphic 7">
              <a:extLst>
                <a:ext uri="{FF2B5EF4-FFF2-40B4-BE49-F238E27FC236}">
                  <a16:creationId xmlns:a16="http://schemas.microsoft.com/office/drawing/2014/main" id="{E634C7D8-EEC7-F2A1-E328-ACBFE1FAD719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9CB528FB-D5A8-0F12-BD28-6ACC2B12E071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B4AD7081-F8DE-2B34-B898-2CEC420F33B2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pic>
        <p:nvPicPr>
          <p:cNvPr id="38" name="Afbeelding 10">
            <a:extLst>
              <a:ext uri="{FF2B5EF4-FFF2-40B4-BE49-F238E27FC236}">
                <a16:creationId xmlns:a16="http://schemas.microsoft.com/office/drawing/2014/main" id="{7A73DA01-994E-E974-79FE-E9187FB6F0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2904" y="80027"/>
            <a:ext cx="2026241" cy="13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468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7EA0B07-3DC5-90C1-004A-D2BF68E76D45}"/>
              </a:ext>
            </a:extLst>
          </p:cNvPr>
          <p:cNvSpPr txBox="1"/>
          <p:nvPr/>
        </p:nvSpPr>
        <p:spPr>
          <a:xfrm rot="21249840">
            <a:off x="4166885" y="2999340"/>
            <a:ext cx="4282633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nl-NL" sz="2000" b="1" dirty="0">
              <a:solidFill>
                <a:schemeClr val="accent3"/>
              </a:solidFill>
            </a:endParaRPr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8A7376B8-0488-F8AF-1B4D-2CF74796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1069">
            <a:off x="4346523" y="2299469"/>
            <a:ext cx="3957285" cy="269814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23C7A70-D383-E59A-74A1-235FA28F8322}"/>
              </a:ext>
            </a:extLst>
          </p:cNvPr>
          <p:cNvSpPr txBox="1"/>
          <p:nvPr/>
        </p:nvSpPr>
        <p:spPr>
          <a:xfrm>
            <a:off x="4665029" y="2899912"/>
            <a:ext cx="3286343" cy="11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4/6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 heb het gevoel dat ik op school 100% mezelf kan zijn.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94CBFFD-9F1F-9C4E-E286-3A45FE4902DB}"/>
              </a:ext>
            </a:extLst>
          </p:cNvPr>
          <p:cNvSpPr/>
          <p:nvPr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id="{568838DB-CEC1-6F3A-4B52-357DC732274E}"/>
              </a:ext>
            </a:extLst>
          </p:cNvPr>
          <p:cNvSpPr/>
          <p:nvPr/>
        </p:nvSpPr>
        <p:spPr>
          <a:xfrm>
            <a:off x="233902" y="432387"/>
            <a:ext cx="5044680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8349C418-BD67-1270-4461-9EEC4789CA0A}"/>
              </a:ext>
            </a:extLst>
          </p:cNvPr>
          <p:cNvSpPr txBox="1"/>
          <p:nvPr/>
        </p:nvSpPr>
        <p:spPr>
          <a:xfrm>
            <a:off x="1163211" y="474251"/>
            <a:ext cx="398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Klassikaal: deel je mening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Group 13">
            <a:extLst>
              <a:ext uri="{FF2B5EF4-FFF2-40B4-BE49-F238E27FC236}">
                <a16:creationId xmlns:a16="http://schemas.microsoft.com/office/drawing/2014/main" id="{462FD5A1-EF37-7B5E-E53E-453950342B15}"/>
              </a:ext>
            </a:extLst>
          </p:cNvPr>
          <p:cNvGrpSpPr>
            <a:grpSpLocks noChangeAspect="1"/>
          </p:cNvGrpSpPr>
          <p:nvPr/>
        </p:nvGrpSpPr>
        <p:grpSpPr>
          <a:xfrm>
            <a:off x="419723" y="2605974"/>
            <a:ext cx="2318165" cy="2038008"/>
            <a:chOff x="7859318" y="268162"/>
            <a:chExt cx="4073755" cy="3581429"/>
          </a:xfrm>
        </p:grpSpPr>
        <p:sp>
          <p:nvSpPr>
            <p:cNvPr id="8" name="Ovaal 2">
              <a:extLst>
                <a:ext uri="{FF2B5EF4-FFF2-40B4-BE49-F238E27FC236}">
                  <a16:creationId xmlns:a16="http://schemas.microsoft.com/office/drawing/2014/main" id="{010E3F53-905B-5773-DA8D-6F27A055A758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7EEED4DD-28DF-9910-A5F7-205D4C45822A}"/>
                </a:ext>
              </a:extLst>
            </p:cNvPr>
            <p:cNvSpPr/>
            <p:nvPr/>
          </p:nvSpPr>
          <p:spPr>
            <a:xfrm>
              <a:off x="7859318" y="2096471"/>
              <a:ext cx="1508157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28" name="Graphic 7">
              <a:extLst>
                <a:ext uri="{FF2B5EF4-FFF2-40B4-BE49-F238E27FC236}">
                  <a16:creationId xmlns:a16="http://schemas.microsoft.com/office/drawing/2014/main" id="{C62F56ED-AFEB-9C08-0364-B884E5205871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DBB235D9-3077-DDB7-0DE7-5C25B74B22A5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8E7F904D-219B-B047-5B46-80243C42190E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0F27B1B5-7DC5-3CF5-C6C6-78BDFEF46A11}"/>
                  </a:ext>
                </a:extLst>
              </p:cNvPr>
              <p:cNvSpPr/>
              <p:nvPr/>
            </p:nvSpPr>
            <p:spPr>
              <a:xfrm>
                <a:off x="5411840" y="4315240"/>
                <a:ext cx="75609" cy="75609"/>
              </a:xfrm>
              <a:custGeom>
                <a:avLst/>
                <a:gdLst>
                  <a:gd name="connsiteX0" fmla="*/ 75610 w 75609"/>
                  <a:gd name="connsiteY0" fmla="*/ 37805 h 75609"/>
                  <a:gd name="connsiteX1" fmla="*/ 37805 w 75609"/>
                  <a:gd name="connsiteY1" fmla="*/ 0 h 75609"/>
                  <a:gd name="connsiteX2" fmla="*/ 0 w 75609"/>
                  <a:gd name="connsiteY2" fmla="*/ 37805 h 75609"/>
                  <a:gd name="connsiteX3" fmla="*/ 37805 w 75609"/>
                  <a:gd name="connsiteY3" fmla="*/ 75610 h 75609"/>
                  <a:gd name="connsiteX4" fmla="*/ 75610 w 75609"/>
                  <a:gd name="connsiteY4" fmla="*/ 37805 h 75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09" h="75609">
                    <a:moveTo>
                      <a:pt x="75610" y="37805"/>
                    </a:moveTo>
                    <a:cubicBezTo>
                      <a:pt x="75610" y="17327"/>
                      <a:pt x="58282" y="0"/>
                      <a:pt x="37805" y="0"/>
                    </a:cubicBezTo>
                    <a:cubicBezTo>
                      <a:pt x="17327" y="0"/>
                      <a:pt x="0" y="17327"/>
                      <a:pt x="0" y="37805"/>
                    </a:cubicBezTo>
                    <a:cubicBezTo>
                      <a:pt x="0" y="58282"/>
                      <a:pt x="17327" y="75610"/>
                      <a:pt x="37805" y="75610"/>
                    </a:cubicBezTo>
                    <a:cubicBezTo>
                      <a:pt x="58282" y="75610"/>
                      <a:pt x="75610" y="59858"/>
                      <a:pt x="75610" y="3780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grpSp>
        <p:nvGrpSpPr>
          <p:cNvPr id="32" name="Group 14">
            <a:extLst>
              <a:ext uri="{FF2B5EF4-FFF2-40B4-BE49-F238E27FC236}">
                <a16:creationId xmlns:a16="http://schemas.microsoft.com/office/drawing/2014/main" id="{A02155CC-87EC-9633-9894-D2CFE2CEEFC2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9310253" y="2590862"/>
            <a:ext cx="2698690" cy="2038008"/>
            <a:chOff x="7222486" y="268162"/>
            <a:chExt cx="4710587" cy="3581429"/>
          </a:xfrm>
        </p:grpSpPr>
        <p:sp>
          <p:nvSpPr>
            <p:cNvPr id="33" name="Ovaal 2">
              <a:extLst>
                <a:ext uri="{FF2B5EF4-FFF2-40B4-BE49-F238E27FC236}">
                  <a16:creationId xmlns:a16="http://schemas.microsoft.com/office/drawing/2014/main" id="{28DB2CD5-00CC-1974-57CD-BD8B2C80BFB9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5FF68400-3CBA-2B4E-D553-00A1F08577A7}"/>
                </a:ext>
              </a:extLst>
            </p:cNvPr>
            <p:cNvSpPr/>
            <p:nvPr/>
          </p:nvSpPr>
          <p:spPr>
            <a:xfrm rot="10800000">
              <a:off x="7222486" y="2096471"/>
              <a:ext cx="2144988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Oneens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35" name="Graphic 7">
              <a:extLst>
                <a:ext uri="{FF2B5EF4-FFF2-40B4-BE49-F238E27FC236}">
                  <a16:creationId xmlns:a16="http://schemas.microsoft.com/office/drawing/2014/main" id="{E717050B-0828-2A4D-C8EC-E94E686318AC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E6963571-5690-DC6B-2102-FC9FCC4241E6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153B2749-81F8-07C2-5244-D6D7D1E127E3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pic>
        <p:nvPicPr>
          <p:cNvPr id="38" name="Afbeelding 10">
            <a:extLst>
              <a:ext uri="{FF2B5EF4-FFF2-40B4-BE49-F238E27FC236}">
                <a16:creationId xmlns:a16="http://schemas.microsoft.com/office/drawing/2014/main" id="{36FA17DF-C254-8BCA-C549-F95E5E0889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2904" y="80027"/>
            <a:ext cx="2026241" cy="13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08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7EA0B07-3DC5-90C1-004A-D2BF68E76D45}"/>
              </a:ext>
            </a:extLst>
          </p:cNvPr>
          <p:cNvSpPr txBox="1"/>
          <p:nvPr/>
        </p:nvSpPr>
        <p:spPr>
          <a:xfrm rot="21249840">
            <a:off x="4166885" y="2999340"/>
            <a:ext cx="4282633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nl-NL" sz="2000" b="1" dirty="0">
              <a:solidFill>
                <a:schemeClr val="accent3"/>
              </a:solidFill>
            </a:endParaRPr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8A7376B8-0488-F8AF-1B4D-2CF74796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1069">
            <a:off x="4346523" y="2299469"/>
            <a:ext cx="3957285" cy="2698148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066E9EBD-2E63-DA14-0594-5D58F43BD848}"/>
              </a:ext>
            </a:extLst>
          </p:cNvPr>
          <p:cNvSpPr/>
          <p:nvPr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1D61439-BFBF-A4B0-EEAE-FC3F5AC27685}"/>
              </a:ext>
            </a:extLst>
          </p:cNvPr>
          <p:cNvSpPr txBox="1"/>
          <p:nvPr/>
        </p:nvSpPr>
        <p:spPr>
          <a:xfrm>
            <a:off x="4665029" y="2899912"/>
            <a:ext cx="3286343" cy="11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5/6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 je geaccepteerd wil worden moet je vooral gewoon doen.</a:t>
            </a: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4E53C3FF-6CC9-0F4E-80B6-0DBC45BC2DB5}"/>
              </a:ext>
            </a:extLst>
          </p:cNvPr>
          <p:cNvGrpSpPr>
            <a:grpSpLocks noChangeAspect="1"/>
          </p:cNvGrpSpPr>
          <p:nvPr/>
        </p:nvGrpSpPr>
        <p:grpSpPr>
          <a:xfrm>
            <a:off x="419723" y="2605974"/>
            <a:ext cx="2318165" cy="2038008"/>
            <a:chOff x="7859318" y="268162"/>
            <a:chExt cx="4073755" cy="3581429"/>
          </a:xfrm>
        </p:grpSpPr>
        <p:sp>
          <p:nvSpPr>
            <p:cNvPr id="26" name="Ovaal 2">
              <a:extLst>
                <a:ext uri="{FF2B5EF4-FFF2-40B4-BE49-F238E27FC236}">
                  <a16:creationId xmlns:a16="http://schemas.microsoft.com/office/drawing/2014/main" id="{4D8E5A1C-C326-F42E-6A21-FC049A512F89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27" name="Rectangle 2">
              <a:extLst>
                <a:ext uri="{FF2B5EF4-FFF2-40B4-BE49-F238E27FC236}">
                  <a16:creationId xmlns:a16="http://schemas.microsoft.com/office/drawing/2014/main" id="{B5BC39B9-2CE7-8F64-CCFD-3E79E87AA411}"/>
                </a:ext>
              </a:extLst>
            </p:cNvPr>
            <p:cNvSpPr/>
            <p:nvPr/>
          </p:nvSpPr>
          <p:spPr>
            <a:xfrm>
              <a:off x="7859318" y="2096471"/>
              <a:ext cx="1508157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28" name="Graphic 7">
              <a:extLst>
                <a:ext uri="{FF2B5EF4-FFF2-40B4-BE49-F238E27FC236}">
                  <a16:creationId xmlns:a16="http://schemas.microsoft.com/office/drawing/2014/main" id="{0D68D7B7-CA9E-0D74-7F58-5D3A233D0B0C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B96EC517-6213-8D14-CCB5-48EDBAED0F72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129AAB90-2F27-FB04-7A30-A2F9D4F76EE0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7693FBCD-EF8D-3E42-9A4C-EC516266F89F}"/>
                  </a:ext>
                </a:extLst>
              </p:cNvPr>
              <p:cNvSpPr/>
              <p:nvPr/>
            </p:nvSpPr>
            <p:spPr>
              <a:xfrm>
                <a:off x="5411840" y="4315240"/>
                <a:ext cx="75609" cy="75609"/>
              </a:xfrm>
              <a:custGeom>
                <a:avLst/>
                <a:gdLst>
                  <a:gd name="connsiteX0" fmla="*/ 75610 w 75609"/>
                  <a:gd name="connsiteY0" fmla="*/ 37805 h 75609"/>
                  <a:gd name="connsiteX1" fmla="*/ 37805 w 75609"/>
                  <a:gd name="connsiteY1" fmla="*/ 0 h 75609"/>
                  <a:gd name="connsiteX2" fmla="*/ 0 w 75609"/>
                  <a:gd name="connsiteY2" fmla="*/ 37805 h 75609"/>
                  <a:gd name="connsiteX3" fmla="*/ 37805 w 75609"/>
                  <a:gd name="connsiteY3" fmla="*/ 75610 h 75609"/>
                  <a:gd name="connsiteX4" fmla="*/ 75610 w 75609"/>
                  <a:gd name="connsiteY4" fmla="*/ 37805 h 75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09" h="75609">
                    <a:moveTo>
                      <a:pt x="75610" y="37805"/>
                    </a:moveTo>
                    <a:cubicBezTo>
                      <a:pt x="75610" y="17327"/>
                      <a:pt x="58282" y="0"/>
                      <a:pt x="37805" y="0"/>
                    </a:cubicBezTo>
                    <a:cubicBezTo>
                      <a:pt x="17327" y="0"/>
                      <a:pt x="0" y="17327"/>
                      <a:pt x="0" y="37805"/>
                    </a:cubicBezTo>
                    <a:cubicBezTo>
                      <a:pt x="0" y="58282"/>
                      <a:pt x="17327" y="75610"/>
                      <a:pt x="37805" y="75610"/>
                    </a:cubicBezTo>
                    <a:cubicBezTo>
                      <a:pt x="58282" y="75610"/>
                      <a:pt x="75610" y="59858"/>
                      <a:pt x="75610" y="3780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sp>
        <p:nvSpPr>
          <p:cNvPr id="39" name="Rectangle 8">
            <a:extLst>
              <a:ext uri="{FF2B5EF4-FFF2-40B4-BE49-F238E27FC236}">
                <a16:creationId xmlns:a16="http://schemas.microsoft.com/office/drawing/2014/main" id="{85512D51-CEEE-9DBA-CFB0-2E616D111C2A}"/>
              </a:ext>
            </a:extLst>
          </p:cNvPr>
          <p:cNvSpPr/>
          <p:nvPr/>
        </p:nvSpPr>
        <p:spPr>
          <a:xfrm>
            <a:off x="233902" y="432387"/>
            <a:ext cx="5044680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50D0B68F-187E-4F6D-AC2A-78D666D40BAF}"/>
              </a:ext>
            </a:extLst>
          </p:cNvPr>
          <p:cNvSpPr txBox="1"/>
          <p:nvPr/>
        </p:nvSpPr>
        <p:spPr>
          <a:xfrm>
            <a:off x="1163211" y="474251"/>
            <a:ext cx="398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Klassikaal: deel je mening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32" name="Group 14">
            <a:extLst>
              <a:ext uri="{FF2B5EF4-FFF2-40B4-BE49-F238E27FC236}">
                <a16:creationId xmlns:a16="http://schemas.microsoft.com/office/drawing/2014/main" id="{15A87156-ED71-604E-BDB3-55CBF1BFE456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9310253" y="2590862"/>
            <a:ext cx="2698690" cy="2038008"/>
            <a:chOff x="7222486" y="268162"/>
            <a:chExt cx="4710587" cy="3581429"/>
          </a:xfrm>
        </p:grpSpPr>
        <p:sp>
          <p:nvSpPr>
            <p:cNvPr id="33" name="Ovaal 2">
              <a:extLst>
                <a:ext uri="{FF2B5EF4-FFF2-40B4-BE49-F238E27FC236}">
                  <a16:creationId xmlns:a16="http://schemas.microsoft.com/office/drawing/2014/main" id="{567844B5-14DD-AB4B-0DA3-FD0115F7A586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8A2F632F-E81F-FE48-8C25-849A7BE263F9}"/>
                </a:ext>
              </a:extLst>
            </p:cNvPr>
            <p:cNvSpPr/>
            <p:nvPr/>
          </p:nvSpPr>
          <p:spPr>
            <a:xfrm rot="10800000">
              <a:off x="7222486" y="2096471"/>
              <a:ext cx="2144988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Oneens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35" name="Graphic 7">
              <a:extLst>
                <a:ext uri="{FF2B5EF4-FFF2-40B4-BE49-F238E27FC236}">
                  <a16:creationId xmlns:a16="http://schemas.microsoft.com/office/drawing/2014/main" id="{B0A136AF-E85F-1427-BAA4-FDEAB6C1129B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520F4952-2555-CD3D-7AC3-8A7220AD16C8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5679F041-BC8A-D1CD-84B3-3C07D8EEEA0B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pic>
        <p:nvPicPr>
          <p:cNvPr id="38" name="Afbeelding 10">
            <a:extLst>
              <a:ext uri="{FF2B5EF4-FFF2-40B4-BE49-F238E27FC236}">
                <a16:creationId xmlns:a16="http://schemas.microsoft.com/office/drawing/2014/main" id="{685E2E0E-9485-74C9-C018-1D044C46C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2904" y="80027"/>
            <a:ext cx="2026241" cy="13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312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7EA0B07-3DC5-90C1-004A-D2BF68E76D45}"/>
              </a:ext>
            </a:extLst>
          </p:cNvPr>
          <p:cNvSpPr txBox="1"/>
          <p:nvPr/>
        </p:nvSpPr>
        <p:spPr>
          <a:xfrm rot="21249840">
            <a:off x="4166885" y="2999340"/>
            <a:ext cx="4282633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nl-NL" sz="2000" b="1" dirty="0">
              <a:solidFill>
                <a:schemeClr val="accent3"/>
              </a:solidFill>
            </a:endParaRPr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8A7376B8-0488-F8AF-1B4D-2CF74796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1069">
            <a:off x="4346523" y="2299469"/>
            <a:ext cx="3957285" cy="2698148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63A6F2AA-CF10-D5AB-A494-04178044DE71}"/>
              </a:ext>
            </a:extLst>
          </p:cNvPr>
          <p:cNvSpPr/>
          <p:nvPr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B794CE7-604A-04CE-0663-21D90CF70181}"/>
              </a:ext>
            </a:extLst>
          </p:cNvPr>
          <p:cNvSpPr txBox="1"/>
          <p:nvPr/>
        </p:nvSpPr>
        <p:spPr>
          <a:xfrm>
            <a:off x="4654638" y="2692092"/>
            <a:ext cx="3286343" cy="1900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6/6</a:t>
            </a:r>
          </a:p>
          <a:p>
            <a:pPr algn="ctr">
              <a:lnSpc>
                <a:spcPct val="150000"/>
              </a:lnSpc>
            </a:pPr>
            <a:r>
              <a:rPr lang="nl-NL" sz="1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zou een Pride-jaar moeten zijn waarin iedereen altijd zichzelf mag zijn en mag houden van wie ze willen.</a:t>
            </a:r>
          </a:p>
        </p:txBody>
      </p:sp>
      <p:grpSp>
        <p:nvGrpSpPr>
          <p:cNvPr id="4" name="Group 13">
            <a:extLst>
              <a:ext uri="{FF2B5EF4-FFF2-40B4-BE49-F238E27FC236}">
                <a16:creationId xmlns:a16="http://schemas.microsoft.com/office/drawing/2014/main" id="{4C21B9EA-43FC-DCDF-0707-B64BE9CFFF6A}"/>
              </a:ext>
            </a:extLst>
          </p:cNvPr>
          <p:cNvGrpSpPr>
            <a:grpSpLocks noChangeAspect="1"/>
          </p:cNvGrpSpPr>
          <p:nvPr/>
        </p:nvGrpSpPr>
        <p:grpSpPr>
          <a:xfrm>
            <a:off x="419723" y="2605974"/>
            <a:ext cx="2318165" cy="2038008"/>
            <a:chOff x="7859318" y="268162"/>
            <a:chExt cx="4073755" cy="3581429"/>
          </a:xfrm>
        </p:grpSpPr>
        <p:sp>
          <p:nvSpPr>
            <p:cNvPr id="7" name="Ovaal 2">
              <a:extLst>
                <a:ext uri="{FF2B5EF4-FFF2-40B4-BE49-F238E27FC236}">
                  <a16:creationId xmlns:a16="http://schemas.microsoft.com/office/drawing/2014/main" id="{7119A692-B6FB-773B-12DD-416B8AD3B515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9AA7F4F6-26CD-CA93-F7D4-284D0AD61CDD}"/>
                </a:ext>
              </a:extLst>
            </p:cNvPr>
            <p:cNvSpPr/>
            <p:nvPr/>
          </p:nvSpPr>
          <p:spPr>
            <a:xfrm>
              <a:off x="7859318" y="2096471"/>
              <a:ext cx="1508157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28" name="Graphic 7">
              <a:extLst>
                <a:ext uri="{FF2B5EF4-FFF2-40B4-BE49-F238E27FC236}">
                  <a16:creationId xmlns:a16="http://schemas.microsoft.com/office/drawing/2014/main" id="{106B7614-542E-7327-E87E-A56E5BBE522F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8EC4C801-BAC7-9C92-C36F-68F667A51158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E45C3057-D73B-AF81-969C-1920F5CD1396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D2E08811-3ECB-715A-1C57-BEEC5B794D44}"/>
                  </a:ext>
                </a:extLst>
              </p:cNvPr>
              <p:cNvSpPr/>
              <p:nvPr/>
            </p:nvSpPr>
            <p:spPr>
              <a:xfrm>
                <a:off x="5411840" y="4315240"/>
                <a:ext cx="75609" cy="75609"/>
              </a:xfrm>
              <a:custGeom>
                <a:avLst/>
                <a:gdLst>
                  <a:gd name="connsiteX0" fmla="*/ 75610 w 75609"/>
                  <a:gd name="connsiteY0" fmla="*/ 37805 h 75609"/>
                  <a:gd name="connsiteX1" fmla="*/ 37805 w 75609"/>
                  <a:gd name="connsiteY1" fmla="*/ 0 h 75609"/>
                  <a:gd name="connsiteX2" fmla="*/ 0 w 75609"/>
                  <a:gd name="connsiteY2" fmla="*/ 37805 h 75609"/>
                  <a:gd name="connsiteX3" fmla="*/ 37805 w 75609"/>
                  <a:gd name="connsiteY3" fmla="*/ 75610 h 75609"/>
                  <a:gd name="connsiteX4" fmla="*/ 75610 w 75609"/>
                  <a:gd name="connsiteY4" fmla="*/ 37805 h 75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609" h="75609">
                    <a:moveTo>
                      <a:pt x="75610" y="37805"/>
                    </a:moveTo>
                    <a:cubicBezTo>
                      <a:pt x="75610" y="17327"/>
                      <a:pt x="58282" y="0"/>
                      <a:pt x="37805" y="0"/>
                    </a:cubicBezTo>
                    <a:cubicBezTo>
                      <a:pt x="17327" y="0"/>
                      <a:pt x="0" y="17327"/>
                      <a:pt x="0" y="37805"/>
                    </a:cubicBezTo>
                    <a:cubicBezTo>
                      <a:pt x="0" y="58282"/>
                      <a:pt x="17327" y="75610"/>
                      <a:pt x="37805" y="75610"/>
                    </a:cubicBezTo>
                    <a:cubicBezTo>
                      <a:pt x="58282" y="75610"/>
                      <a:pt x="75610" y="59858"/>
                      <a:pt x="75610" y="3780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sp>
        <p:nvSpPr>
          <p:cNvPr id="39" name="Rectangle 8">
            <a:extLst>
              <a:ext uri="{FF2B5EF4-FFF2-40B4-BE49-F238E27FC236}">
                <a16:creationId xmlns:a16="http://schemas.microsoft.com/office/drawing/2014/main" id="{CBF2B7F8-6DDB-91B1-4D1C-C98AA71CCB38}"/>
              </a:ext>
            </a:extLst>
          </p:cNvPr>
          <p:cNvSpPr/>
          <p:nvPr/>
        </p:nvSpPr>
        <p:spPr>
          <a:xfrm>
            <a:off x="233902" y="432387"/>
            <a:ext cx="5044680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DE0E7F44-623C-563D-5914-8AF167C92D45}"/>
              </a:ext>
            </a:extLst>
          </p:cNvPr>
          <p:cNvSpPr txBox="1"/>
          <p:nvPr/>
        </p:nvSpPr>
        <p:spPr>
          <a:xfrm>
            <a:off x="1163211" y="474251"/>
            <a:ext cx="398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Klassikaal: deel je mening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32" name="Group 14">
            <a:extLst>
              <a:ext uri="{FF2B5EF4-FFF2-40B4-BE49-F238E27FC236}">
                <a16:creationId xmlns:a16="http://schemas.microsoft.com/office/drawing/2014/main" id="{DD050113-46C3-DBA2-DDE0-66619A091195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9310253" y="2590862"/>
            <a:ext cx="2698690" cy="2038008"/>
            <a:chOff x="7222486" y="268162"/>
            <a:chExt cx="4710587" cy="3581429"/>
          </a:xfrm>
        </p:grpSpPr>
        <p:sp>
          <p:nvSpPr>
            <p:cNvPr id="33" name="Ovaal 2">
              <a:extLst>
                <a:ext uri="{FF2B5EF4-FFF2-40B4-BE49-F238E27FC236}">
                  <a16:creationId xmlns:a16="http://schemas.microsoft.com/office/drawing/2014/main" id="{478CA5F4-E480-155C-AAB6-D2980BE0B24F}"/>
                </a:ext>
              </a:extLst>
            </p:cNvPr>
            <p:cNvSpPr/>
            <p:nvPr/>
          </p:nvSpPr>
          <p:spPr>
            <a:xfrm>
              <a:off x="8397093" y="268162"/>
              <a:ext cx="3535980" cy="3581429"/>
            </a:xfrm>
            <a:prstGeom prst="ellipse">
              <a:avLst/>
            </a:prstGeom>
            <a:solidFill>
              <a:schemeClr val="accent4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nl-NL" sz="1800" spc="300" dirty="0">
                  <a:solidFill>
                    <a:schemeClr val="tx2"/>
                  </a:solidFill>
                  <a:highlight>
                    <a:srgbClr val="FFFF00"/>
                  </a:highligh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/>
              <a:endParaRPr lang="nl-NL" sz="1800" spc="300" dirty="0">
                <a:solidFill>
                  <a:schemeClr val="tx2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  <a:p>
              <a:pPr algn="ctr"/>
              <a:endParaRPr lang="nl-NL" dirty="0">
                <a:solidFill>
                  <a:schemeClr val="tx2"/>
                </a:solidFill>
                <a:highlight>
                  <a:srgbClr val="FFFF00"/>
                </a:highlight>
                <a:latin typeface="Courier" pitchFamily="2" charset="0"/>
              </a:endParaRPr>
            </a:p>
          </p:txBody>
        </p:sp>
        <p:sp>
          <p:nvSpPr>
            <p:cNvPr id="34" name="Rectangle 2">
              <a:extLst>
                <a:ext uri="{FF2B5EF4-FFF2-40B4-BE49-F238E27FC236}">
                  <a16:creationId xmlns:a16="http://schemas.microsoft.com/office/drawing/2014/main" id="{64EB6193-CC05-A375-C030-AB0CEFAE35C6}"/>
                </a:ext>
              </a:extLst>
            </p:cNvPr>
            <p:cNvSpPr/>
            <p:nvPr/>
          </p:nvSpPr>
          <p:spPr>
            <a:xfrm rot="10800000">
              <a:off x="7222486" y="2096471"/>
              <a:ext cx="2144988" cy="5915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r">
                <a:lnSpc>
                  <a:spcPct val="150000"/>
                </a:lnSpc>
              </a:pPr>
              <a:r>
                <a:rPr lang="nl-NL" sz="6000" b="1" spc="300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Oneens</a:t>
              </a:r>
              <a:endParaRPr lang="en-NL" sz="6000" b="1" spc="3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grpSp>
          <p:nvGrpSpPr>
            <p:cNvPr id="35" name="Graphic 7">
              <a:extLst>
                <a:ext uri="{FF2B5EF4-FFF2-40B4-BE49-F238E27FC236}">
                  <a16:creationId xmlns:a16="http://schemas.microsoft.com/office/drawing/2014/main" id="{B41892E0-DD4D-5C1F-99F6-2438398F2A2B}"/>
                </a:ext>
              </a:extLst>
            </p:cNvPr>
            <p:cNvGrpSpPr/>
            <p:nvPr/>
          </p:nvGrpSpPr>
          <p:grpSpPr>
            <a:xfrm>
              <a:off x="8866130" y="720176"/>
              <a:ext cx="2617985" cy="2624286"/>
              <a:chOff x="5000712" y="2456501"/>
              <a:chExt cx="2617985" cy="2624286"/>
            </a:xfrm>
            <a:solidFill>
              <a:srgbClr val="FFFFFF"/>
            </a:solidFill>
          </p:grpSpPr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7B4DB043-BD88-8F67-130B-A86DBD05B735}"/>
                  </a:ext>
                </a:extLst>
              </p:cNvPr>
              <p:cNvSpPr/>
              <p:nvPr/>
            </p:nvSpPr>
            <p:spPr>
              <a:xfrm>
                <a:off x="5000712" y="2456501"/>
                <a:ext cx="2617985" cy="2624286"/>
              </a:xfrm>
              <a:custGeom>
                <a:avLst/>
                <a:gdLst>
                  <a:gd name="connsiteX0" fmla="*/ 1308993 w 2617985"/>
                  <a:gd name="connsiteY0" fmla="*/ 0 h 2624286"/>
                  <a:gd name="connsiteX1" fmla="*/ 0 w 2617985"/>
                  <a:gd name="connsiteY1" fmla="*/ 1257011 h 2624286"/>
                  <a:gd name="connsiteX2" fmla="*/ 11026 w 2617985"/>
                  <a:gd name="connsiteY2" fmla="*/ 1286940 h 2624286"/>
                  <a:gd name="connsiteX3" fmla="*/ 39380 w 2617985"/>
                  <a:gd name="connsiteY3" fmla="*/ 1299542 h 2624286"/>
                  <a:gd name="connsiteX4" fmla="*/ 552896 w 2617985"/>
                  <a:gd name="connsiteY4" fmla="*/ 1299542 h 2624286"/>
                  <a:gd name="connsiteX5" fmla="*/ 595426 w 2617985"/>
                  <a:gd name="connsiteY5" fmla="*/ 1342072 h 2624286"/>
                  <a:gd name="connsiteX6" fmla="*/ 595426 w 2617985"/>
                  <a:gd name="connsiteY6" fmla="*/ 1989480 h 2624286"/>
                  <a:gd name="connsiteX7" fmla="*/ 552896 w 2617985"/>
                  <a:gd name="connsiteY7" fmla="*/ 2032011 h 2624286"/>
                  <a:gd name="connsiteX8" fmla="*/ 288262 w 2617985"/>
                  <a:gd name="connsiteY8" fmla="*/ 2032011 h 2624286"/>
                  <a:gd name="connsiteX9" fmla="*/ 252032 w 2617985"/>
                  <a:gd name="connsiteY9" fmla="*/ 2054064 h 2624286"/>
                  <a:gd name="connsiteX10" fmla="*/ 255183 w 2617985"/>
                  <a:gd name="connsiteY10" fmla="*/ 2095019 h 2624286"/>
                  <a:gd name="connsiteX11" fmla="*/ 1307418 w 2617985"/>
                  <a:gd name="connsiteY11" fmla="*/ 2624287 h 2624286"/>
                  <a:gd name="connsiteX12" fmla="*/ 2617986 w 2617985"/>
                  <a:gd name="connsiteY12" fmla="*/ 1313719 h 2624286"/>
                  <a:gd name="connsiteX13" fmla="*/ 1308993 w 2617985"/>
                  <a:gd name="connsiteY13" fmla="*/ 0 h 2624286"/>
                  <a:gd name="connsiteX14" fmla="*/ 1308993 w 2617985"/>
                  <a:gd name="connsiteY14" fmla="*/ 2542376 h 2624286"/>
                  <a:gd name="connsiteX15" fmla="*/ 370173 w 2617985"/>
                  <a:gd name="connsiteY15" fmla="*/ 2109196 h 2624286"/>
                  <a:gd name="connsiteX16" fmla="*/ 552896 w 2617985"/>
                  <a:gd name="connsiteY16" fmla="*/ 2109196 h 2624286"/>
                  <a:gd name="connsiteX17" fmla="*/ 675762 w 2617985"/>
                  <a:gd name="connsiteY17" fmla="*/ 1987905 h 2624286"/>
                  <a:gd name="connsiteX18" fmla="*/ 675762 w 2617985"/>
                  <a:gd name="connsiteY18" fmla="*/ 1340497 h 2624286"/>
                  <a:gd name="connsiteX19" fmla="*/ 552896 w 2617985"/>
                  <a:gd name="connsiteY19" fmla="*/ 1217631 h 2624286"/>
                  <a:gd name="connsiteX20" fmla="*/ 80335 w 2617985"/>
                  <a:gd name="connsiteY20" fmla="*/ 1217631 h 2624286"/>
                  <a:gd name="connsiteX21" fmla="*/ 1308993 w 2617985"/>
                  <a:gd name="connsiteY21" fmla="*/ 78760 h 2624286"/>
                  <a:gd name="connsiteX22" fmla="*/ 2540801 w 2617985"/>
                  <a:gd name="connsiteY22" fmla="*/ 1310568 h 2624286"/>
                  <a:gd name="connsiteX23" fmla="*/ 1308993 w 2617985"/>
                  <a:gd name="connsiteY23" fmla="*/ 2542376 h 262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617985" h="2624286">
                    <a:moveTo>
                      <a:pt x="1308993" y="0"/>
                    </a:moveTo>
                    <a:cubicBezTo>
                      <a:pt x="603302" y="0"/>
                      <a:pt x="28354" y="551321"/>
                      <a:pt x="0" y="1257011"/>
                    </a:cubicBezTo>
                    <a:cubicBezTo>
                      <a:pt x="0" y="1268038"/>
                      <a:pt x="3150" y="1279064"/>
                      <a:pt x="11026" y="1286940"/>
                    </a:cubicBezTo>
                    <a:cubicBezTo>
                      <a:pt x="18902" y="1294816"/>
                      <a:pt x="28354" y="1299542"/>
                      <a:pt x="39380" y="1299542"/>
                    </a:cubicBezTo>
                    <a:lnTo>
                      <a:pt x="552896" y="1299542"/>
                    </a:lnTo>
                    <a:cubicBezTo>
                      <a:pt x="576524" y="1299542"/>
                      <a:pt x="595426" y="1318444"/>
                      <a:pt x="595426" y="1342072"/>
                    </a:cubicBezTo>
                    <a:lnTo>
                      <a:pt x="595426" y="1989480"/>
                    </a:lnTo>
                    <a:cubicBezTo>
                      <a:pt x="595426" y="2013108"/>
                      <a:pt x="576524" y="2032011"/>
                      <a:pt x="552896" y="2032011"/>
                    </a:cubicBezTo>
                    <a:lnTo>
                      <a:pt x="288262" y="2032011"/>
                    </a:lnTo>
                    <a:cubicBezTo>
                      <a:pt x="272510" y="2032011"/>
                      <a:pt x="259908" y="2039887"/>
                      <a:pt x="252032" y="2054064"/>
                    </a:cubicBezTo>
                    <a:cubicBezTo>
                      <a:pt x="245732" y="2068240"/>
                      <a:pt x="247307" y="2083992"/>
                      <a:pt x="255183" y="2095019"/>
                    </a:cubicBezTo>
                    <a:cubicBezTo>
                      <a:pt x="505640" y="2430537"/>
                      <a:pt x="888414" y="2624287"/>
                      <a:pt x="1307418" y="2624287"/>
                    </a:cubicBezTo>
                    <a:cubicBezTo>
                      <a:pt x="2030436" y="2624287"/>
                      <a:pt x="2617986" y="2036736"/>
                      <a:pt x="2617986" y="1313719"/>
                    </a:cubicBezTo>
                    <a:cubicBezTo>
                      <a:pt x="2617986" y="590701"/>
                      <a:pt x="2032011" y="0"/>
                      <a:pt x="1308993" y="0"/>
                    </a:cubicBezTo>
                    <a:close/>
                    <a:moveTo>
                      <a:pt x="1308993" y="2542376"/>
                    </a:moveTo>
                    <a:cubicBezTo>
                      <a:pt x="943546" y="2542376"/>
                      <a:pt x="604878" y="2384856"/>
                      <a:pt x="370173" y="2109196"/>
                    </a:cubicBezTo>
                    <a:lnTo>
                      <a:pt x="552896" y="2109196"/>
                    </a:lnTo>
                    <a:cubicBezTo>
                      <a:pt x="620630" y="2109196"/>
                      <a:pt x="675762" y="2054064"/>
                      <a:pt x="675762" y="1987905"/>
                    </a:cubicBezTo>
                    <a:lnTo>
                      <a:pt x="675762" y="1340497"/>
                    </a:lnTo>
                    <a:cubicBezTo>
                      <a:pt x="675762" y="1272763"/>
                      <a:pt x="620630" y="1217631"/>
                      <a:pt x="552896" y="1217631"/>
                    </a:cubicBezTo>
                    <a:lnTo>
                      <a:pt x="80335" y="1217631"/>
                    </a:lnTo>
                    <a:cubicBezTo>
                      <a:pt x="127591" y="576524"/>
                      <a:pt x="660010" y="78760"/>
                      <a:pt x="1308993" y="78760"/>
                    </a:cubicBezTo>
                    <a:cubicBezTo>
                      <a:pt x="1987905" y="78760"/>
                      <a:pt x="2540801" y="631656"/>
                      <a:pt x="2540801" y="1310568"/>
                    </a:cubicBezTo>
                    <a:cubicBezTo>
                      <a:pt x="2540801" y="1989480"/>
                      <a:pt x="1987905" y="2542376"/>
                      <a:pt x="1308993" y="25423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18169A23-C843-64EF-2C83-2DEE3C440E69}"/>
                  </a:ext>
                </a:extLst>
              </p:cNvPr>
              <p:cNvSpPr/>
              <p:nvPr/>
            </p:nvSpPr>
            <p:spPr>
              <a:xfrm>
                <a:off x="5774137" y="2816601"/>
                <a:ext cx="1354747" cy="1747520"/>
              </a:xfrm>
              <a:custGeom>
                <a:avLst/>
                <a:gdLst>
                  <a:gd name="connsiteX0" fmla="*/ 1297967 w 1354747"/>
                  <a:gd name="connsiteY0" fmla="*/ 936291 h 1747520"/>
                  <a:gd name="connsiteX1" fmla="*/ 1343647 w 1354747"/>
                  <a:gd name="connsiteY1" fmla="*/ 797674 h 1747520"/>
                  <a:gd name="connsiteX2" fmla="*/ 1175101 w 1354747"/>
                  <a:gd name="connsiteY2" fmla="*/ 611800 h 1747520"/>
                  <a:gd name="connsiteX3" fmla="*/ 729319 w 1354747"/>
                  <a:gd name="connsiteY3" fmla="*/ 611800 h 1747520"/>
                  <a:gd name="connsiteX4" fmla="*/ 745071 w 1354747"/>
                  <a:gd name="connsiteY4" fmla="*/ 345591 h 1747520"/>
                  <a:gd name="connsiteX5" fmla="*/ 502490 w 1354747"/>
                  <a:gd name="connsiteY5" fmla="*/ 621 h 1747520"/>
                  <a:gd name="connsiteX6" fmla="*/ 340244 w 1354747"/>
                  <a:gd name="connsiteY6" fmla="*/ 24249 h 1747520"/>
                  <a:gd name="connsiteX7" fmla="*/ 321341 w 1354747"/>
                  <a:gd name="connsiteY7" fmla="*/ 66780 h 1747520"/>
                  <a:gd name="connsiteX8" fmla="*/ 344969 w 1354747"/>
                  <a:gd name="connsiteY8" fmla="*/ 367644 h 1747520"/>
                  <a:gd name="connsiteX9" fmla="*/ 143343 w 1354747"/>
                  <a:gd name="connsiteY9" fmla="*/ 684259 h 1747520"/>
                  <a:gd name="connsiteX10" fmla="*/ 0 w 1354747"/>
                  <a:gd name="connsiteY10" fmla="*/ 931566 h 1747520"/>
                  <a:gd name="connsiteX11" fmla="*/ 0 w 1354747"/>
                  <a:gd name="connsiteY11" fmla="*/ 1635681 h 1747520"/>
                  <a:gd name="connsiteX12" fmla="*/ 111839 w 1354747"/>
                  <a:gd name="connsiteY12" fmla="*/ 1747521 h 1747520"/>
                  <a:gd name="connsiteX13" fmla="*/ 1030182 w 1354747"/>
                  <a:gd name="connsiteY13" fmla="*/ 1747521 h 1747520"/>
                  <a:gd name="connsiteX14" fmla="*/ 1044359 w 1354747"/>
                  <a:gd name="connsiteY14" fmla="*/ 1745945 h 1747520"/>
                  <a:gd name="connsiteX15" fmla="*/ 1225507 w 1354747"/>
                  <a:gd name="connsiteY15" fmla="*/ 1545895 h 1747520"/>
                  <a:gd name="connsiteX16" fmla="*/ 1217631 w 1354747"/>
                  <a:gd name="connsiteY16" fmla="*/ 1490763 h 1747520"/>
                  <a:gd name="connsiteX17" fmla="*/ 1332621 w 1354747"/>
                  <a:gd name="connsiteY17" fmla="*/ 1309614 h 1747520"/>
                  <a:gd name="connsiteX18" fmla="*/ 1302692 w 1354747"/>
                  <a:gd name="connsiteY18" fmla="*/ 1204076 h 1747520"/>
                  <a:gd name="connsiteX19" fmla="*/ 1354674 w 1354747"/>
                  <a:gd name="connsiteY19" fmla="*/ 1070184 h 1747520"/>
                  <a:gd name="connsiteX20" fmla="*/ 1297967 w 1354747"/>
                  <a:gd name="connsiteY20" fmla="*/ 936291 h 1747520"/>
                  <a:gd name="connsiteX21" fmla="*/ 1227083 w 1354747"/>
                  <a:gd name="connsiteY21" fmla="*/ 1169421 h 1747520"/>
                  <a:gd name="connsiteX22" fmla="*/ 1211331 w 1354747"/>
                  <a:gd name="connsiteY22" fmla="*/ 1197775 h 1747520"/>
                  <a:gd name="connsiteX23" fmla="*/ 1222357 w 1354747"/>
                  <a:gd name="connsiteY23" fmla="*/ 1229279 h 1747520"/>
                  <a:gd name="connsiteX24" fmla="*/ 1255436 w 1354747"/>
                  <a:gd name="connsiteY24" fmla="*/ 1312765 h 1747520"/>
                  <a:gd name="connsiteX25" fmla="*/ 1159349 w 1354747"/>
                  <a:gd name="connsiteY25" fmla="*/ 1430905 h 1747520"/>
                  <a:gd name="connsiteX26" fmla="*/ 1130995 w 1354747"/>
                  <a:gd name="connsiteY26" fmla="*/ 1452958 h 1747520"/>
                  <a:gd name="connsiteX27" fmla="*/ 1132570 w 1354747"/>
                  <a:gd name="connsiteY27" fmla="*/ 1489188 h 1747520"/>
                  <a:gd name="connsiteX28" fmla="*/ 1148322 w 1354747"/>
                  <a:gd name="connsiteY28" fmla="*/ 1547470 h 1747520"/>
                  <a:gd name="connsiteX29" fmla="*/ 1036483 w 1354747"/>
                  <a:gd name="connsiteY29" fmla="*/ 1668760 h 1747520"/>
                  <a:gd name="connsiteX30" fmla="*/ 1031757 w 1354747"/>
                  <a:gd name="connsiteY30" fmla="*/ 1668760 h 1747520"/>
                  <a:gd name="connsiteX31" fmla="*/ 113415 w 1354747"/>
                  <a:gd name="connsiteY31" fmla="*/ 1668760 h 1747520"/>
                  <a:gd name="connsiteX32" fmla="*/ 80335 w 1354747"/>
                  <a:gd name="connsiteY32" fmla="*/ 1635681 h 1747520"/>
                  <a:gd name="connsiteX33" fmla="*/ 80335 w 1354747"/>
                  <a:gd name="connsiteY33" fmla="*/ 931566 h 1747520"/>
                  <a:gd name="connsiteX34" fmla="*/ 206351 w 1354747"/>
                  <a:gd name="connsiteY34" fmla="*/ 734666 h 1747520"/>
                  <a:gd name="connsiteX35" fmla="*/ 422154 w 1354747"/>
                  <a:gd name="connsiteY35" fmla="*/ 392847 h 1747520"/>
                  <a:gd name="connsiteX36" fmla="*/ 407977 w 1354747"/>
                  <a:gd name="connsiteY36" fmla="*/ 85682 h 1747520"/>
                  <a:gd name="connsiteX37" fmla="*/ 500914 w 1354747"/>
                  <a:gd name="connsiteY37" fmla="*/ 79381 h 1747520"/>
                  <a:gd name="connsiteX38" fmla="*/ 667886 w 1354747"/>
                  <a:gd name="connsiteY38" fmla="*/ 353467 h 1747520"/>
                  <a:gd name="connsiteX39" fmla="*/ 641107 w 1354747"/>
                  <a:gd name="connsiteY39" fmla="*/ 641729 h 1747520"/>
                  <a:gd name="connsiteX40" fmla="*/ 647408 w 1354747"/>
                  <a:gd name="connsiteY40" fmla="*/ 676383 h 1747520"/>
                  <a:gd name="connsiteX41" fmla="*/ 678912 w 1354747"/>
                  <a:gd name="connsiteY41" fmla="*/ 692135 h 1747520"/>
                  <a:gd name="connsiteX42" fmla="*/ 1175101 w 1354747"/>
                  <a:gd name="connsiteY42" fmla="*/ 692135 h 1747520"/>
                  <a:gd name="connsiteX43" fmla="*/ 1264887 w 1354747"/>
                  <a:gd name="connsiteY43" fmla="*/ 797674 h 1747520"/>
                  <a:gd name="connsiteX44" fmla="*/ 1212906 w 1354747"/>
                  <a:gd name="connsiteY44" fmla="*/ 903212 h 1747520"/>
                  <a:gd name="connsiteX45" fmla="*/ 1173526 w 1354747"/>
                  <a:gd name="connsiteY45" fmla="*/ 942592 h 1747520"/>
                  <a:gd name="connsiteX46" fmla="*/ 1212906 w 1354747"/>
                  <a:gd name="connsiteY46" fmla="*/ 981972 h 1747520"/>
                  <a:gd name="connsiteX47" fmla="*/ 1275914 w 1354747"/>
                  <a:gd name="connsiteY47" fmla="*/ 1071759 h 1747520"/>
                  <a:gd name="connsiteX48" fmla="*/ 1227083 w 1354747"/>
                  <a:gd name="connsiteY48" fmla="*/ 1169421 h 1747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354747" h="1747520">
                    <a:moveTo>
                      <a:pt x="1297967" y="936291"/>
                    </a:moveTo>
                    <a:cubicBezTo>
                      <a:pt x="1324745" y="904787"/>
                      <a:pt x="1343647" y="859107"/>
                      <a:pt x="1343647" y="797674"/>
                    </a:cubicBezTo>
                    <a:cubicBezTo>
                      <a:pt x="1343647" y="696861"/>
                      <a:pt x="1266463" y="611800"/>
                      <a:pt x="1175101" y="611800"/>
                    </a:cubicBezTo>
                    <a:lnTo>
                      <a:pt x="729319" y="611800"/>
                    </a:lnTo>
                    <a:cubicBezTo>
                      <a:pt x="741920" y="550367"/>
                      <a:pt x="756097" y="454280"/>
                      <a:pt x="745071" y="345591"/>
                    </a:cubicBezTo>
                    <a:cubicBezTo>
                      <a:pt x="727743" y="143965"/>
                      <a:pt x="630081" y="5347"/>
                      <a:pt x="502490" y="621"/>
                    </a:cubicBezTo>
                    <a:cubicBezTo>
                      <a:pt x="393800" y="-4104"/>
                      <a:pt x="348120" y="19524"/>
                      <a:pt x="340244" y="24249"/>
                    </a:cubicBezTo>
                    <a:cubicBezTo>
                      <a:pt x="326067" y="33701"/>
                      <a:pt x="318191" y="49453"/>
                      <a:pt x="321341" y="66780"/>
                    </a:cubicBezTo>
                    <a:cubicBezTo>
                      <a:pt x="338668" y="154991"/>
                      <a:pt x="362297" y="315662"/>
                      <a:pt x="344969" y="367644"/>
                    </a:cubicBezTo>
                    <a:cubicBezTo>
                      <a:pt x="308740" y="479483"/>
                      <a:pt x="220528" y="588172"/>
                      <a:pt x="143343" y="684259"/>
                    </a:cubicBezTo>
                    <a:cubicBezTo>
                      <a:pt x="63008" y="783497"/>
                      <a:pt x="0" y="860682"/>
                      <a:pt x="0" y="931566"/>
                    </a:cubicBezTo>
                    <a:lnTo>
                      <a:pt x="0" y="1635681"/>
                    </a:lnTo>
                    <a:cubicBezTo>
                      <a:pt x="0" y="1697114"/>
                      <a:pt x="50406" y="1747521"/>
                      <a:pt x="111839" y="1747521"/>
                    </a:cubicBezTo>
                    <a:lnTo>
                      <a:pt x="1030182" y="1747521"/>
                    </a:lnTo>
                    <a:cubicBezTo>
                      <a:pt x="1034908" y="1747521"/>
                      <a:pt x="1041209" y="1747521"/>
                      <a:pt x="1044359" y="1745945"/>
                    </a:cubicBezTo>
                    <a:cubicBezTo>
                      <a:pt x="1148322" y="1736494"/>
                      <a:pt x="1225507" y="1649858"/>
                      <a:pt x="1225507" y="1545895"/>
                    </a:cubicBezTo>
                    <a:cubicBezTo>
                      <a:pt x="1225507" y="1526992"/>
                      <a:pt x="1222357" y="1509665"/>
                      <a:pt x="1217631" y="1490763"/>
                    </a:cubicBezTo>
                    <a:cubicBezTo>
                      <a:pt x="1286940" y="1457683"/>
                      <a:pt x="1332621" y="1388374"/>
                      <a:pt x="1332621" y="1309614"/>
                    </a:cubicBezTo>
                    <a:cubicBezTo>
                      <a:pt x="1332621" y="1271810"/>
                      <a:pt x="1321595" y="1235580"/>
                      <a:pt x="1302692" y="1204076"/>
                    </a:cubicBezTo>
                    <a:cubicBezTo>
                      <a:pt x="1335771" y="1167846"/>
                      <a:pt x="1354674" y="1119015"/>
                      <a:pt x="1354674" y="1070184"/>
                    </a:cubicBezTo>
                    <a:cubicBezTo>
                      <a:pt x="1356249" y="1011901"/>
                      <a:pt x="1332621" y="966220"/>
                      <a:pt x="1297967" y="936291"/>
                    </a:cubicBezTo>
                    <a:close/>
                    <a:moveTo>
                      <a:pt x="1227083" y="1169421"/>
                    </a:moveTo>
                    <a:cubicBezTo>
                      <a:pt x="1217631" y="1175722"/>
                      <a:pt x="1212906" y="1186749"/>
                      <a:pt x="1211331" y="1197775"/>
                    </a:cubicBezTo>
                    <a:cubicBezTo>
                      <a:pt x="1209755" y="1208802"/>
                      <a:pt x="1214481" y="1219828"/>
                      <a:pt x="1222357" y="1229279"/>
                    </a:cubicBezTo>
                    <a:cubicBezTo>
                      <a:pt x="1244410" y="1251332"/>
                      <a:pt x="1255436" y="1281261"/>
                      <a:pt x="1255436" y="1312765"/>
                    </a:cubicBezTo>
                    <a:cubicBezTo>
                      <a:pt x="1255436" y="1369472"/>
                      <a:pt x="1214481" y="1419878"/>
                      <a:pt x="1159349" y="1430905"/>
                    </a:cubicBezTo>
                    <a:cubicBezTo>
                      <a:pt x="1146747" y="1434055"/>
                      <a:pt x="1137296" y="1441931"/>
                      <a:pt x="1130995" y="1452958"/>
                    </a:cubicBezTo>
                    <a:cubicBezTo>
                      <a:pt x="1126269" y="1463984"/>
                      <a:pt x="1126269" y="1478161"/>
                      <a:pt x="1132570" y="1489188"/>
                    </a:cubicBezTo>
                    <a:cubicBezTo>
                      <a:pt x="1142021" y="1508090"/>
                      <a:pt x="1148322" y="1528568"/>
                      <a:pt x="1148322" y="1547470"/>
                    </a:cubicBezTo>
                    <a:cubicBezTo>
                      <a:pt x="1148322" y="1610478"/>
                      <a:pt x="1101066" y="1662460"/>
                      <a:pt x="1036483" y="1668760"/>
                    </a:cubicBezTo>
                    <a:cubicBezTo>
                      <a:pt x="1034908" y="1668760"/>
                      <a:pt x="1033333" y="1668760"/>
                      <a:pt x="1031757" y="1668760"/>
                    </a:cubicBezTo>
                    <a:lnTo>
                      <a:pt x="113415" y="1668760"/>
                    </a:lnTo>
                    <a:cubicBezTo>
                      <a:pt x="96087" y="1668760"/>
                      <a:pt x="80335" y="1654584"/>
                      <a:pt x="80335" y="1635681"/>
                    </a:cubicBezTo>
                    <a:lnTo>
                      <a:pt x="80335" y="931566"/>
                    </a:lnTo>
                    <a:cubicBezTo>
                      <a:pt x="80335" y="889035"/>
                      <a:pt x="144919" y="810275"/>
                      <a:pt x="206351" y="734666"/>
                    </a:cubicBezTo>
                    <a:cubicBezTo>
                      <a:pt x="288262" y="633853"/>
                      <a:pt x="381199" y="518863"/>
                      <a:pt x="422154" y="392847"/>
                    </a:cubicBezTo>
                    <a:cubicBezTo>
                      <a:pt x="445782" y="320387"/>
                      <a:pt x="420579" y="159717"/>
                      <a:pt x="407977" y="85682"/>
                    </a:cubicBezTo>
                    <a:cubicBezTo>
                      <a:pt x="426880" y="82532"/>
                      <a:pt x="456809" y="77806"/>
                      <a:pt x="500914" y="79381"/>
                    </a:cubicBezTo>
                    <a:cubicBezTo>
                      <a:pt x="584400" y="82532"/>
                      <a:pt x="653709" y="197522"/>
                      <a:pt x="667886" y="353467"/>
                    </a:cubicBezTo>
                    <a:cubicBezTo>
                      <a:pt x="680487" y="487359"/>
                      <a:pt x="653709" y="599198"/>
                      <a:pt x="641107" y="641729"/>
                    </a:cubicBezTo>
                    <a:cubicBezTo>
                      <a:pt x="637957" y="654330"/>
                      <a:pt x="639532" y="666932"/>
                      <a:pt x="647408" y="676383"/>
                    </a:cubicBezTo>
                    <a:cubicBezTo>
                      <a:pt x="655284" y="685834"/>
                      <a:pt x="666310" y="692135"/>
                      <a:pt x="678912" y="692135"/>
                    </a:cubicBezTo>
                    <a:lnTo>
                      <a:pt x="1175101" y="692135"/>
                    </a:lnTo>
                    <a:cubicBezTo>
                      <a:pt x="1217631" y="692135"/>
                      <a:pt x="1264887" y="737816"/>
                      <a:pt x="1264887" y="797674"/>
                    </a:cubicBezTo>
                    <a:cubicBezTo>
                      <a:pt x="1264887" y="876434"/>
                      <a:pt x="1220782" y="901637"/>
                      <a:pt x="1212906" y="903212"/>
                    </a:cubicBezTo>
                    <a:cubicBezTo>
                      <a:pt x="1190853" y="903212"/>
                      <a:pt x="1173526" y="920539"/>
                      <a:pt x="1173526" y="942592"/>
                    </a:cubicBezTo>
                    <a:cubicBezTo>
                      <a:pt x="1173526" y="964645"/>
                      <a:pt x="1190853" y="981972"/>
                      <a:pt x="1212906" y="981972"/>
                    </a:cubicBezTo>
                    <a:cubicBezTo>
                      <a:pt x="1239684" y="981972"/>
                      <a:pt x="1275914" y="1013476"/>
                      <a:pt x="1275914" y="1071759"/>
                    </a:cubicBezTo>
                    <a:cubicBezTo>
                      <a:pt x="1277489" y="1111139"/>
                      <a:pt x="1258587" y="1145793"/>
                      <a:pt x="1227083" y="1169421"/>
                    </a:cubicBezTo>
                    <a:close/>
                  </a:path>
                </a:pathLst>
              </a:custGeom>
              <a:solidFill>
                <a:schemeClr val="bg1"/>
              </a:solidFill>
              <a:ln w="157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NL"/>
              </a:p>
            </p:txBody>
          </p:sp>
        </p:grpSp>
      </p:grpSp>
      <p:pic>
        <p:nvPicPr>
          <p:cNvPr id="38" name="Afbeelding 10">
            <a:extLst>
              <a:ext uri="{FF2B5EF4-FFF2-40B4-BE49-F238E27FC236}">
                <a16:creationId xmlns:a16="http://schemas.microsoft.com/office/drawing/2014/main" id="{A2F3E50E-E1B6-4E48-4164-C8549E3AA2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322904" y="80027"/>
            <a:ext cx="2026241" cy="13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34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4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Titel met tekstblok rechts">
            <a:extLst>
              <a:ext uri="{FF2B5EF4-FFF2-40B4-BE49-F238E27FC236}">
                <a16:creationId xmlns:a16="http://schemas.microsoft.com/office/drawing/2014/main" id="{614E51AC-0A42-69D0-3A41-4B973BBE6BEF}"/>
              </a:ext>
            </a:extLst>
          </p:cNvPr>
          <p:cNvGrpSpPr/>
          <p:nvPr/>
        </p:nvGrpSpPr>
        <p:grpSpPr>
          <a:xfrm>
            <a:off x="5820720" y="454172"/>
            <a:ext cx="6014691" cy="3221217"/>
            <a:chOff x="5814782" y="800202"/>
            <a:chExt cx="6014691" cy="3221217"/>
          </a:xfrm>
        </p:grpSpPr>
        <p:sp>
          <p:nvSpPr>
            <p:cNvPr id="44" name="Rectangle 8">
              <a:extLst>
                <a:ext uri="{FF2B5EF4-FFF2-40B4-BE49-F238E27FC236}">
                  <a16:creationId xmlns:a16="http://schemas.microsoft.com/office/drawing/2014/main" id="{589C774A-D9DC-3963-0DFB-67D807C356D0}"/>
                </a:ext>
              </a:extLst>
            </p:cNvPr>
            <p:cNvSpPr/>
            <p:nvPr/>
          </p:nvSpPr>
          <p:spPr>
            <a:xfrm flipH="1">
              <a:off x="6104279" y="899272"/>
              <a:ext cx="5725194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l-NL" sz="1600" b="1" spc="3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Bespreek! </a:t>
              </a:r>
              <a:endParaRPr lang="nl-NL" sz="1600" spc="3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TextBox 9">
              <a:extLst>
                <a:ext uri="{FF2B5EF4-FFF2-40B4-BE49-F238E27FC236}">
                  <a16:creationId xmlns:a16="http://schemas.microsoft.com/office/drawing/2014/main" id="{1BEB7819-E916-D05F-99BB-7CE1C233DFE4}"/>
                </a:ext>
              </a:extLst>
            </p:cNvPr>
            <p:cNvSpPr txBox="1"/>
            <p:nvPr/>
          </p:nvSpPr>
          <p:spPr>
            <a:xfrm>
              <a:off x="8880503" y="1485468"/>
              <a:ext cx="2948970" cy="2535951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nl-NL" sz="1600" dirty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Maak tweetallen en bespreek de vragen op de kaartjes.</a:t>
              </a:r>
            </a:p>
            <a:p>
              <a:pPr marL="285750" indent="-2857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nl-NL" sz="1600" dirty="0">
                  <a:solidFill>
                    <a:schemeClr val="accent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Let op! Sommige vragen zijn persoonlijk. Je kiest zelf op welke vragen je wel of geen antwoord wil geven. </a:t>
              </a:r>
            </a:p>
            <a:p>
              <a:pPr algn="l">
                <a:lnSpc>
                  <a:spcPct val="150000"/>
                </a:lnSpc>
              </a:pPr>
              <a:endParaRPr lang="nl-NL" sz="900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6" name="Group 10">
              <a:extLst>
                <a:ext uri="{FF2B5EF4-FFF2-40B4-BE49-F238E27FC236}">
                  <a16:creationId xmlns:a16="http://schemas.microsoft.com/office/drawing/2014/main" id="{9A6CB90C-24CE-CCE0-3AFB-9AFE9785ADB8}"/>
                </a:ext>
              </a:extLst>
            </p:cNvPr>
            <p:cNvGrpSpPr/>
            <p:nvPr/>
          </p:nvGrpSpPr>
          <p:grpSpPr>
            <a:xfrm>
              <a:off x="5814782" y="800202"/>
              <a:ext cx="563900" cy="563900"/>
              <a:chOff x="5814050" y="179688"/>
              <a:chExt cx="563900" cy="563900"/>
            </a:xfrm>
          </p:grpSpPr>
          <p:sp>
            <p:nvSpPr>
              <p:cNvPr id="47" name="Ovaal 7">
                <a:extLst>
                  <a:ext uri="{FF2B5EF4-FFF2-40B4-BE49-F238E27FC236}">
                    <a16:creationId xmlns:a16="http://schemas.microsoft.com/office/drawing/2014/main" id="{AC29837E-1AA0-C14B-9FDB-BE62242C369F}"/>
                  </a:ext>
                </a:extLst>
              </p:cNvPr>
              <p:cNvSpPr/>
              <p:nvPr/>
            </p:nvSpPr>
            <p:spPr>
              <a:xfrm flipH="1">
                <a:off x="5814050" y="179688"/>
                <a:ext cx="563900" cy="563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3000" dirty="0">
                  <a:solidFill>
                    <a:schemeClr val="accent1"/>
                  </a:solidFill>
                </a:endParaRPr>
              </a:p>
            </p:txBody>
          </p:sp>
          <p:pic>
            <p:nvPicPr>
              <p:cNvPr id="48" name="Graphic 47" descr="Twee mannen met effen opvulling">
                <a:extLst>
                  <a:ext uri="{FF2B5EF4-FFF2-40B4-BE49-F238E27FC236}">
                    <a16:creationId xmlns:a16="http://schemas.microsoft.com/office/drawing/2014/main" id="{C41D64CF-7EDC-38B6-ACC5-846CA7A67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5863585" y="229223"/>
                <a:ext cx="464830" cy="464830"/>
              </a:xfrm>
              <a:prstGeom prst="rect">
                <a:avLst/>
              </a:prstGeom>
            </p:spPr>
          </p:pic>
        </p:grpSp>
      </p:grpSp>
      <p:sp>
        <p:nvSpPr>
          <p:cNvPr id="84" name="Rectangle 8">
            <a:extLst>
              <a:ext uri="{FF2B5EF4-FFF2-40B4-BE49-F238E27FC236}">
                <a16:creationId xmlns:a16="http://schemas.microsoft.com/office/drawing/2014/main" id="{E0B48846-315D-E835-E20E-0D3EF62B369F}"/>
              </a:ext>
            </a:extLst>
          </p:cNvPr>
          <p:cNvSpPr/>
          <p:nvPr/>
        </p:nvSpPr>
        <p:spPr>
          <a:xfrm>
            <a:off x="233902" y="432387"/>
            <a:ext cx="5044680" cy="4820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1400" spc="3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ctr"/>
            <a:endParaRPr kumimoji="1" lang="ja-JP" altLang="en-US" spc="300">
              <a:solidFill>
                <a:schemeClr val="tx1"/>
              </a:solidFill>
            </a:endParaRPr>
          </a:p>
        </p:txBody>
      </p:sp>
      <p:sp>
        <p:nvSpPr>
          <p:cNvPr id="85" name="TextBox 1">
            <a:extLst>
              <a:ext uri="{FF2B5EF4-FFF2-40B4-BE49-F238E27FC236}">
                <a16:creationId xmlns:a16="http://schemas.microsoft.com/office/drawing/2014/main" id="{B19118E3-56C7-987B-1F84-9651B27DCEF0}"/>
              </a:ext>
            </a:extLst>
          </p:cNvPr>
          <p:cNvSpPr txBox="1"/>
          <p:nvPr/>
        </p:nvSpPr>
        <p:spPr>
          <a:xfrm>
            <a:off x="1163211" y="474251"/>
            <a:ext cx="3980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pc="300" dirty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In tweetal: deel je mening</a:t>
            </a:r>
            <a:endParaRPr lang="en-NL" spc="300" dirty="0">
              <a:solidFill>
                <a:schemeClr val="accent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A3DD5F0-7A4D-79DA-6CDD-5930A9350306}"/>
              </a:ext>
            </a:extLst>
          </p:cNvPr>
          <p:cNvSpPr/>
          <p:nvPr/>
        </p:nvSpPr>
        <p:spPr>
          <a:xfrm rot="21345334">
            <a:off x="2682383" y="250042"/>
            <a:ext cx="1165922" cy="5208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endParaRPr lang="en-GB" spc="300" baseline="30000" dirty="0">
              <a:solidFill>
                <a:srgbClr val="F3037C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Afbeelding 10">
            <a:extLst>
              <a:ext uri="{FF2B5EF4-FFF2-40B4-BE49-F238E27FC236}">
                <a16:creationId xmlns:a16="http://schemas.microsoft.com/office/drawing/2014/main" id="{D73E8625-876E-A7FB-386A-F30AFD60CB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-322904" y="80027"/>
            <a:ext cx="2026241" cy="1301035"/>
          </a:xfrm>
          <a:prstGeom prst="rect">
            <a:avLst/>
          </a:prstGeom>
        </p:spPr>
      </p:pic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07280A4A-8138-D980-EBD2-963B7E181ED3}"/>
              </a:ext>
            </a:extLst>
          </p:cNvPr>
          <p:cNvSpPr/>
          <p:nvPr/>
        </p:nvSpPr>
        <p:spPr>
          <a:xfrm>
            <a:off x="393110" y="1392381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1600" dirty="0"/>
              <a:t>Wat denk jij als je het woord 'liefde' hoort?</a:t>
            </a:r>
          </a:p>
        </p:txBody>
      </p:sp>
      <p:sp>
        <p:nvSpPr>
          <p:cNvPr id="20" name="Rounded Rectangle 86">
            <a:extLst>
              <a:ext uri="{FF2B5EF4-FFF2-40B4-BE49-F238E27FC236}">
                <a16:creationId xmlns:a16="http://schemas.microsoft.com/office/drawing/2014/main" id="{F11C9F8F-A4AC-5C79-679A-9F86AAC38509}"/>
              </a:ext>
            </a:extLst>
          </p:cNvPr>
          <p:cNvSpPr/>
          <p:nvPr/>
        </p:nvSpPr>
        <p:spPr>
          <a:xfrm>
            <a:off x="3198443" y="1392381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Op welke manier laat jij zien dat je trots bent op wie je bent?</a:t>
            </a:r>
            <a:endParaRPr lang="nl-NL" sz="1600" dirty="0">
              <a:solidFill>
                <a:schemeClr val="accent3"/>
              </a:solidFill>
              <a:cs typeface="Calibri" panose="020F0502020204030204" pitchFamily="34" charset="0"/>
            </a:endParaRPr>
          </a:p>
        </p:txBody>
      </p:sp>
      <p:sp>
        <p:nvSpPr>
          <p:cNvPr id="21" name="Rounded Rectangle 88">
            <a:extLst>
              <a:ext uri="{FF2B5EF4-FFF2-40B4-BE49-F238E27FC236}">
                <a16:creationId xmlns:a16="http://schemas.microsoft.com/office/drawing/2014/main" id="{14616AC2-204C-B498-6534-61B618805752}"/>
              </a:ext>
            </a:extLst>
          </p:cNvPr>
          <p:cNvSpPr/>
          <p:nvPr/>
        </p:nvSpPr>
        <p:spPr>
          <a:xfrm>
            <a:off x="5999879" y="1392381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Ken jij de afkorting LHBTQIA+? Hoeveel letters ken je?</a:t>
            </a:r>
            <a:endParaRPr lang="nl-NL" sz="1600" dirty="0">
              <a:solidFill>
                <a:schemeClr val="accent3"/>
              </a:solidFill>
              <a:cs typeface="Calibri" panose="020F0502020204030204" pitchFamily="34" charset="0"/>
            </a:endParaRPr>
          </a:p>
        </p:txBody>
      </p:sp>
      <p:sp>
        <p:nvSpPr>
          <p:cNvPr id="22" name="Rounded Rectangle 90">
            <a:extLst>
              <a:ext uri="{FF2B5EF4-FFF2-40B4-BE49-F238E27FC236}">
                <a16:creationId xmlns:a16="http://schemas.microsoft.com/office/drawing/2014/main" id="{DD771A04-7A0E-67CD-C0A7-A7C8AC8A0CF5}"/>
              </a:ext>
            </a:extLst>
          </p:cNvPr>
          <p:cNvSpPr/>
          <p:nvPr/>
        </p:nvSpPr>
        <p:spPr>
          <a:xfrm>
            <a:off x="390259" y="4946937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1600" dirty="0"/>
              <a:t>Wat zou jij willen veranderen zodat iedereen het gevoel heeft erbij te horen?</a:t>
            </a:r>
            <a:endParaRPr lang="nl-NL" sz="1600" dirty="0">
              <a:solidFill>
                <a:schemeClr val="accent3"/>
              </a:solidFill>
              <a:cs typeface="Calibri" panose="020F0502020204030204" pitchFamily="34" charset="0"/>
            </a:endParaRPr>
          </a:p>
        </p:txBody>
      </p:sp>
      <p:sp>
        <p:nvSpPr>
          <p:cNvPr id="23" name="Rounded Rectangle 94">
            <a:extLst>
              <a:ext uri="{FF2B5EF4-FFF2-40B4-BE49-F238E27FC236}">
                <a16:creationId xmlns:a16="http://schemas.microsoft.com/office/drawing/2014/main" id="{936C3057-F5E7-6A9E-A1E5-A21D783674FB}"/>
              </a:ext>
            </a:extLst>
          </p:cNvPr>
          <p:cNvSpPr/>
          <p:nvPr/>
        </p:nvSpPr>
        <p:spPr>
          <a:xfrm>
            <a:off x="393110" y="3167014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1600" dirty="0"/>
              <a:t>Hoe laat je anderen weten dat je hen respecteert, zelfs als ze anders zijn dan jij?</a:t>
            </a:r>
            <a:endParaRPr lang="en-NL" sz="1600" dirty="0">
              <a:solidFill>
                <a:schemeClr val="accent3"/>
              </a:solidFill>
              <a:cs typeface="Calibri" panose="020F0502020204030204" pitchFamily="34" charset="0"/>
            </a:endParaRPr>
          </a:p>
        </p:txBody>
      </p:sp>
      <p:sp>
        <p:nvSpPr>
          <p:cNvPr id="24" name="Rounded Rectangle 96">
            <a:extLst>
              <a:ext uri="{FF2B5EF4-FFF2-40B4-BE49-F238E27FC236}">
                <a16:creationId xmlns:a16="http://schemas.microsoft.com/office/drawing/2014/main" id="{695DB23D-1768-9492-F129-9F0DE3963554}"/>
              </a:ext>
            </a:extLst>
          </p:cNvPr>
          <p:cNvSpPr/>
          <p:nvPr/>
        </p:nvSpPr>
        <p:spPr>
          <a:xfrm>
            <a:off x="3198443" y="3167014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1600" dirty="0"/>
              <a:t>Waarom is het belangrijk om jezelf te kunnen zijn?</a:t>
            </a:r>
            <a:endParaRPr lang="nl-NL" sz="1600" dirty="0">
              <a:solidFill>
                <a:schemeClr val="accent3"/>
              </a:solidFill>
              <a:cs typeface="Calibri" panose="020F0502020204030204" pitchFamily="34" charset="0"/>
            </a:endParaRPr>
          </a:p>
        </p:txBody>
      </p:sp>
      <p:sp>
        <p:nvSpPr>
          <p:cNvPr id="25" name="Rounded Rectangle 98">
            <a:extLst>
              <a:ext uri="{FF2B5EF4-FFF2-40B4-BE49-F238E27FC236}">
                <a16:creationId xmlns:a16="http://schemas.microsoft.com/office/drawing/2014/main" id="{0DC12392-0106-0729-9CE3-11037470B5E3}"/>
              </a:ext>
            </a:extLst>
          </p:cNvPr>
          <p:cNvSpPr/>
          <p:nvPr/>
        </p:nvSpPr>
        <p:spPr>
          <a:xfrm>
            <a:off x="5999879" y="3167014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nl-NL" sz="1600" dirty="0">
                <a:solidFill>
                  <a:schemeClr val="accent3"/>
                </a:solidFill>
                <a:cs typeface="Calibri" panose="020F0502020204030204" pitchFamily="34" charset="0"/>
              </a:rPr>
              <a:t>Waarom is het belangrijk om te mogen houden van wie je wilt? </a:t>
            </a:r>
          </a:p>
        </p:txBody>
      </p:sp>
      <p:sp>
        <p:nvSpPr>
          <p:cNvPr id="37" name="Rounded Rectangle 102">
            <a:extLst>
              <a:ext uri="{FF2B5EF4-FFF2-40B4-BE49-F238E27FC236}">
                <a16:creationId xmlns:a16="http://schemas.microsoft.com/office/drawing/2014/main" id="{6536EB42-7BA7-39EE-6DB9-6AC0E8D2DC47}"/>
              </a:ext>
            </a:extLst>
          </p:cNvPr>
          <p:cNvSpPr/>
          <p:nvPr/>
        </p:nvSpPr>
        <p:spPr>
          <a:xfrm>
            <a:off x="3175277" y="4944927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1600" dirty="0"/>
              <a:t>Wat vind je het belangrijkst in een relatie: dat je elkaar begrijpt, elkaar steunt of elkaar accepteert?</a:t>
            </a:r>
            <a:endParaRPr lang="nl-NL" sz="1600" dirty="0">
              <a:solidFill>
                <a:schemeClr val="accent3"/>
              </a:solidFill>
              <a:cs typeface="Calibri" panose="020F0502020204030204" pitchFamily="34" charset="0"/>
            </a:endParaRPr>
          </a:p>
        </p:txBody>
      </p:sp>
      <p:sp>
        <p:nvSpPr>
          <p:cNvPr id="39" name="Rounded Rectangle 104">
            <a:extLst>
              <a:ext uri="{FF2B5EF4-FFF2-40B4-BE49-F238E27FC236}">
                <a16:creationId xmlns:a16="http://schemas.microsoft.com/office/drawing/2014/main" id="{645526D7-B4DA-F728-0923-FF20726FFD42}"/>
              </a:ext>
            </a:extLst>
          </p:cNvPr>
          <p:cNvSpPr/>
          <p:nvPr/>
        </p:nvSpPr>
        <p:spPr>
          <a:xfrm>
            <a:off x="5991001" y="4944927"/>
            <a:ext cx="2703154" cy="1653909"/>
          </a:xfrm>
          <a:prstGeom prst="roundRect">
            <a:avLst/>
          </a:prstGeom>
          <a:solidFill>
            <a:schemeClr val="accent2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1600" dirty="0"/>
              <a:t>Wat zou jij vinden van een Pride-jaar, waarin je altijd jezelf mag zijn en mag houden van wie je wilt?</a:t>
            </a:r>
            <a:endParaRPr lang="nl-NL" sz="1600" dirty="0">
              <a:solidFill>
                <a:schemeClr val="accent3"/>
              </a:solidFill>
              <a:cs typeface="Calibri" panose="020F0502020204030204" pitchFamily="34" charset="0"/>
            </a:endParaRP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7B85EA20-B6EE-2EDA-5721-366640DF3612}"/>
              </a:ext>
            </a:extLst>
          </p:cNvPr>
          <p:cNvSpPr/>
          <p:nvPr/>
        </p:nvSpPr>
        <p:spPr>
          <a:xfrm>
            <a:off x="394853" y="1392381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41" name="Rounded Rectangle 87">
            <a:extLst>
              <a:ext uri="{FF2B5EF4-FFF2-40B4-BE49-F238E27FC236}">
                <a16:creationId xmlns:a16="http://schemas.microsoft.com/office/drawing/2014/main" id="{F6298BA3-387D-B989-E492-B8EB4549B5E1}"/>
              </a:ext>
            </a:extLst>
          </p:cNvPr>
          <p:cNvSpPr/>
          <p:nvPr/>
        </p:nvSpPr>
        <p:spPr>
          <a:xfrm>
            <a:off x="3198444" y="1392381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42" name="Rounded Rectangle 89">
            <a:extLst>
              <a:ext uri="{FF2B5EF4-FFF2-40B4-BE49-F238E27FC236}">
                <a16:creationId xmlns:a16="http://schemas.microsoft.com/office/drawing/2014/main" id="{0A8B34EE-7797-A407-6B4E-77824FB5C3FE}"/>
              </a:ext>
            </a:extLst>
          </p:cNvPr>
          <p:cNvSpPr/>
          <p:nvPr/>
        </p:nvSpPr>
        <p:spPr>
          <a:xfrm>
            <a:off x="5999879" y="1392381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pic>
        <p:nvPicPr>
          <p:cNvPr id="87" name="Afbeelding 86">
            <a:extLst>
              <a:ext uri="{FF2B5EF4-FFF2-40B4-BE49-F238E27FC236}">
                <a16:creationId xmlns:a16="http://schemas.microsoft.com/office/drawing/2014/main" id="{10597755-D714-059C-4A2F-334E8DEC2D6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55" t="16134" r="12851" b="19745"/>
          <a:stretch/>
        </p:blipFill>
        <p:spPr>
          <a:xfrm rot="616863">
            <a:off x="9062324" y="4509908"/>
            <a:ext cx="3086695" cy="2248616"/>
          </a:xfrm>
          <a:prstGeom prst="rect">
            <a:avLst/>
          </a:prstGeom>
        </p:spPr>
      </p:pic>
      <p:pic>
        <p:nvPicPr>
          <p:cNvPr id="88" name="Graphic 1" descr="Schaar met effen opvulling">
            <a:extLst>
              <a:ext uri="{FF2B5EF4-FFF2-40B4-BE49-F238E27FC236}">
                <a16:creationId xmlns:a16="http://schemas.microsoft.com/office/drawing/2014/main" id="{9198058B-6517-E783-F201-78D3DF1EF0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63290" y="4569638"/>
            <a:ext cx="763905" cy="763905"/>
          </a:xfrm>
          <a:prstGeom prst="rect">
            <a:avLst/>
          </a:prstGeom>
        </p:spPr>
      </p:pic>
      <p:sp>
        <p:nvSpPr>
          <p:cNvPr id="49" name="Rounded Rectangle 91">
            <a:extLst>
              <a:ext uri="{FF2B5EF4-FFF2-40B4-BE49-F238E27FC236}">
                <a16:creationId xmlns:a16="http://schemas.microsoft.com/office/drawing/2014/main" id="{6BB07293-72D4-E621-C03D-63F7C9F1260D}"/>
              </a:ext>
            </a:extLst>
          </p:cNvPr>
          <p:cNvSpPr/>
          <p:nvPr/>
        </p:nvSpPr>
        <p:spPr>
          <a:xfrm>
            <a:off x="392002" y="4946937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50" name="Rounded Rectangle 95">
            <a:extLst>
              <a:ext uri="{FF2B5EF4-FFF2-40B4-BE49-F238E27FC236}">
                <a16:creationId xmlns:a16="http://schemas.microsoft.com/office/drawing/2014/main" id="{8EF678EE-5DB9-0F24-05D3-3E0E7A98C33C}"/>
              </a:ext>
            </a:extLst>
          </p:cNvPr>
          <p:cNvSpPr/>
          <p:nvPr/>
        </p:nvSpPr>
        <p:spPr>
          <a:xfrm>
            <a:off x="393111" y="3167698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51" name="Rounded Rectangle 97">
            <a:extLst>
              <a:ext uri="{FF2B5EF4-FFF2-40B4-BE49-F238E27FC236}">
                <a16:creationId xmlns:a16="http://schemas.microsoft.com/office/drawing/2014/main" id="{69A7DC00-C477-EBD8-1BA3-831B5CBED28A}"/>
              </a:ext>
            </a:extLst>
          </p:cNvPr>
          <p:cNvSpPr/>
          <p:nvPr/>
        </p:nvSpPr>
        <p:spPr>
          <a:xfrm>
            <a:off x="3189300" y="3164356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53" name="Rounded Rectangle 99">
            <a:extLst>
              <a:ext uri="{FF2B5EF4-FFF2-40B4-BE49-F238E27FC236}">
                <a16:creationId xmlns:a16="http://schemas.microsoft.com/office/drawing/2014/main" id="{3F0865B6-7E0B-5017-3150-8AE4CD0D6825}"/>
              </a:ext>
            </a:extLst>
          </p:cNvPr>
          <p:cNvSpPr/>
          <p:nvPr/>
        </p:nvSpPr>
        <p:spPr>
          <a:xfrm>
            <a:off x="5999880" y="3162614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57" name="Rounded Rectangle 103">
            <a:extLst>
              <a:ext uri="{FF2B5EF4-FFF2-40B4-BE49-F238E27FC236}">
                <a16:creationId xmlns:a16="http://schemas.microsoft.com/office/drawing/2014/main" id="{646B4292-A3FE-3415-8D68-95D9051757CB}"/>
              </a:ext>
            </a:extLst>
          </p:cNvPr>
          <p:cNvSpPr/>
          <p:nvPr/>
        </p:nvSpPr>
        <p:spPr>
          <a:xfrm>
            <a:off x="3178413" y="4944927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59" name="Rounded Rectangle 105">
            <a:extLst>
              <a:ext uri="{FF2B5EF4-FFF2-40B4-BE49-F238E27FC236}">
                <a16:creationId xmlns:a16="http://schemas.microsoft.com/office/drawing/2014/main" id="{B340A25E-E852-75C4-E057-CEEF82645058}"/>
              </a:ext>
            </a:extLst>
          </p:cNvPr>
          <p:cNvSpPr/>
          <p:nvPr/>
        </p:nvSpPr>
        <p:spPr>
          <a:xfrm>
            <a:off x="5992743" y="4945611"/>
            <a:ext cx="2703154" cy="1653909"/>
          </a:xfrm>
          <a:prstGeom prst="roundRect">
            <a:avLst/>
          </a:prstGeom>
          <a:gradFill flip="none" rotWithShape="1">
            <a:gsLst>
              <a:gs pos="0">
                <a:srgbClr val="B43061"/>
              </a:gs>
              <a:gs pos="56000">
                <a:schemeClr val="accent4">
                  <a:shade val="100000"/>
                  <a:satMod val="115000"/>
                </a:schemeClr>
              </a:gs>
            </a:gsLst>
            <a:lin ang="72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i="1" dirty="0">
                <a:cs typeface="Arial" panose="020B0604020202020204" pitchFamily="34" charset="0"/>
              </a:rPr>
              <a:t>?</a:t>
            </a:r>
            <a:endParaRPr lang="en-NL" b="1" i="1" dirty="0">
              <a:cs typeface="Arial" panose="020B0604020202020204" pitchFamily="34" charset="0"/>
            </a:endParaRPr>
          </a:p>
        </p:txBody>
      </p:sp>
      <p:sp>
        <p:nvSpPr>
          <p:cNvPr id="92" name="Tekstvak 91">
            <a:extLst>
              <a:ext uri="{FF2B5EF4-FFF2-40B4-BE49-F238E27FC236}">
                <a16:creationId xmlns:a16="http://schemas.microsoft.com/office/drawing/2014/main" id="{4401A062-FD31-87C4-E338-889D41CC2EC0}"/>
              </a:ext>
            </a:extLst>
          </p:cNvPr>
          <p:cNvSpPr txBox="1"/>
          <p:nvPr/>
        </p:nvSpPr>
        <p:spPr>
          <a:xfrm rot="232528">
            <a:off x="9568885" y="5068554"/>
            <a:ext cx="2229801" cy="1162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dirty="0">
                <a:cs typeface="Arial" panose="020B0604020202020204" pitchFamily="34" charset="0"/>
              </a:rPr>
              <a:t>Kaartjes aan tafel?</a:t>
            </a:r>
          </a:p>
          <a:p>
            <a:pPr algn="ctr">
              <a:lnSpc>
                <a:spcPct val="150000"/>
              </a:lnSpc>
            </a:pPr>
            <a:r>
              <a:rPr lang="nl-NL" sz="1600" dirty="0">
                <a:cs typeface="Arial" panose="020B0604020202020204" pitchFamily="34" charset="0"/>
              </a:rPr>
              <a:t>Gebruik de </a:t>
            </a:r>
          </a:p>
          <a:p>
            <a:pPr algn="ctr">
              <a:lnSpc>
                <a:spcPct val="150000"/>
              </a:lnSpc>
            </a:pPr>
            <a:r>
              <a:rPr lang="nl-NL" sz="1600" b="1" u="sng" dirty="0"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afdrukbare versie</a:t>
            </a:r>
            <a:r>
              <a:rPr lang="nl-NL" sz="1600" dirty="0">
                <a:cs typeface="Arial" panose="020B0604020202020204" pitchFamily="34" charset="0"/>
              </a:rPr>
              <a:t>.</a:t>
            </a:r>
            <a:endParaRPr lang="en-NL" sz="16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57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  <p:bldP spid="51" grpId="0" animBg="1"/>
      <p:bldP spid="53" grpId="0" animBg="1"/>
      <p:bldP spid="57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0183587"/>
      </p:ext>
    </p:extLst>
  </p:cSld>
  <p:clrMapOvr>
    <a:masterClrMapping/>
  </p:clrMapOvr>
</p:sld>
</file>

<file path=ppt/theme/theme1.xml><?xml version="1.0" encoding="utf-8"?>
<a:theme xmlns:a="http://schemas.openxmlformats.org/drawingml/2006/main" name="7_Aangepast ontwerp">
  <a:themeElements>
    <a:clrScheme name="Aangepast 3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EFEFE"/>
      </a:accent1>
      <a:accent2>
        <a:srgbClr val="2C788E"/>
      </a:accent2>
      <a:accent3>
        <a:srgbClr val="FEFEFE"/>
      </a:accent3>
      <a:accent4>
        <a:srgbClr val="E95389"/>
      </a:accent4>
      <a:accent5>
        <a:srgbClr val="6695CB"/>
      </a:accent5>
      <a:accent6>
        <a:srgbClr val="C00000"/>
      </a:accent6>
      <a:hlink>
        <a:srgbClr val="4C9BD1"/>
      </a:hlink>
      <a:folHlink>
        <a:srgbClr val="92929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 dirty="0" smtClean="0">
            <a:solidFill>
              <a:schemeClr val="accent3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accent2"/>
        </a:solidFill>
      </a:spPr>
      <a:bodyPr wrap="square" rtlCol="0">
        <a:spAutoFit/>
      </a:bodyPr>
      <a:lstStyle>
        <a:defPPr algn="l">
          <a:lnSpc>
            <a:spcPct val="150000"/>
          </a:lnSpc>
          <a:defRPr sz="1600" dirty="0" smtClean="0">
            <a:solidFill>
              <a:schemeClr val="accent3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O-BS-BB-TH0" id="{E16D9B3F-3AEE-5448-85E2-B52047A0D644}" vid="{B528A1AC-E50F-5245-979A-CCC72881BE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7_Aangepast ontwerp</Template>
  <TotalTime>399</TotalTime>
  <Words>398</Words>
  <Application>Microsoft Macintosh PowerPoint</Application>
  <PresentationFormat>Breedbeeld</PresentationFormat>
  <Paragraphs>142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</vt:lpstr>
      <vt:lpstr>Courier New</vt:lpstr>
      <vt:lpstr>7_Aangepast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Leslab | Freddy</dc:creator>
  <cp:lastModifiedBy>Leslab | Stijn Van Oers</cp:lastModifiedBy>
  <cp:revision>17</cp:revision>
  <dcterms:created xsi:type="dcterms:W3CDTF">2024-06-04T12:50:11Z</dcterms:created>
  <dcterms:modified xsi:type="dcterms:W3CDTF">2024-06-12T13:20:46Z</dcterms:modified>
</cp:coreProperties>
</file>