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7" r:id="rId1"/>
  </p:sldMasterIdLst>
  <p:notesMasterIdLst>
    <p:notesMasterId r:id="rId18"/>
  </p:notesMasterIdLst>
  <p:sldIdLst>
    <p:sldId id="312" r:id="rId2"/>
    <p:sldId id="313" r:id="rId3"/>
    <p:sldId id="828" r:id="rId4"/>
    <p:sldId id="623" r:id="rId5"/>
    <p:sldId id="845" r:id="rId6"/>
    <p:sldId id="846" r:id="rId7"/>
    <p:sldId id="847" r:id="rId8"/>
    <p:sldId id="844" r:id="rId9"/>
    <p:sldId id="627" r:id="rId10"/>
    <p:sldId id="836" r:id="rId11"/>
    <p:sldId id="837" r:id="rId12"/>
    <p:sldId id="838" r:id="rId13"/>
    <p:sldId id="841" r:id="rId14"/>
    <p:sldId id="842" r:id="rId15"/>
    <p:sldId id="843" r:id="rId16"/>
    <p:sldId id="317" r:id="rId1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2D2FF2A-C956-A620-2296-8540BC9A6162}" name="Sharon Huisman" initials="SH" userId="S::sharon.huisman@plantics.com::eac72ab8-44bd-4560-a21d-de3cfe66e68f" providerId="AD"/>
  <p188:author id="{B978F460-DADF-38DE-EAFD-9F2A13A9D10F}" name="Leslab | Freddy" initials="" userId="S::Freddy@leslab.nl::302bb969-8a37-4314-991b-84817a075cf7" providerId="AD"/>
  <p188:author id="{D248206D-2CCB-89BD-D1D7-C030FCCB5CC1}" name="Rogier van Essen" initials="RvE" userId="788846157b7b5763" providerId="Windows Live"/>
  <p188:author id="{98C5D672-17ED-8158-9F9A-2C1FE1895B30}" name="Joyce Blommensteijn" initials="JB" userId="Joyce Blommensteijn" providerId="None"/>
  <p188:author id="{B8934C97-6373-31C1-6A43-F89721D63233}" name="Milou Reumer" initials="MR" userId="1e898e6e2002dc4d" providerId="Windows Live"/>
  <p188:author id="{B0F947E6-FBCB-A97A-F40C-CCE6025A4884}" name="ztijnvo@outlook.com" initials="z" userId="fa2e678e5cb8e9fa" providerId="Windows Live"/>
  <p188:author id="{233E9CF5-F397-94A7-B14B-DA38A4580C96}" name="Leslab | Rogier Van Essen" initials="" userId="S::rogier@leslab.nl::d88b984c-bf4f-47fe-91e4-d64606f4399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gier van Essen" initials="RvE" lastIdx="1" clrIdx="0">
    <p:extLst>
      <p:ext uri="{19B8F6BF-5375-455C-9EA6-DF929625EA0E}">
        <p15:presenceInfo xmlns:p15="http://schemas.microsoft.com/office/powerpoint/2012/main" userId="S::info@leslab.nl::dc32881f-d086-45a1-8763-4c33a9560e7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DA7"/>
    <a:srgbClr val="575756"/>
    <a:srgbClr val="0800FF"/>
    <a:srgbClr val="000000"/>
    <a:srgbClr val="009C47"/>
    <a:srgbClr val="00E300"/>
    <a:srgbClr val="0F3EE8"/>
    <a:srgbClr val="00E3D3"/>
    <a:srgbClr val="F3037C"/>
    <a:srgbClr val="FFFD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972398-85B2-2870-6634-A2AAE98B293C}" v="32" dt="2024-10-31T14:13:03.7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232"/>
    <p:restoredTop sz="96327"/>
  </p:normalViewPr>
  <p:slideViewPr>
    <p:cSldViewPr snapToGrid="0" snapToObjects="1">
      <p:cViewPr varScale="1">
        <p:scale>
          <a:sx n="104" d="100"/>
          <a:sy n="104" d="100"/>
        </p:scale>
        <p:origin x="232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3" d="100"/>
          <a:sy n="93" d="100"/>
        </p:scale>
        <p:origin x="257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slab | Stijn Van Oers" userId="S::stijn@leslab.nl::081bdaa7-2612-42c3-a1d5-033f52a48340" providerId="AD" clId="Web-{5C972398-85B2-2870-6634-A2AAE98B293C}"/>
    <pc:docChg chg="modSld">
      <pc:chgData name="Leslab | Stijn Van Oers" userId="S::stijn@leslab.nl::081bdaa7-2612-42c3-a1d5-033f52a48340" providerId="AD" clId="Web-{5C972398-85B2-2870-6634-A2AAE98B293C}" dt="2024-10-31T14:13:03.715" v="29"/>
      <pc:docMkLst>
        <pc:docMk/>
      </pc:docMkLst>
      <pc:sldChg chg="addSp delSp">
        <pc:chgData name="Leslab | Stijn Van Oers" userId="S::stijn@leslab.nl::081bdaa7-2612-42c3-a1d5-033f52a48340" providerId="AD" clId="Web-{5C972398-85B2-2870-6634-A2AAE98B293C}" dt="2024-10-31T14:11:53.744" v="3"/>
        <pc:sldMkLst>
          <pc:docMk/>
          <pc:sldMk cId="1241576527" sldId="623"/>
        </pc:sldMkLst>
        <pc:spChg chg="del">
          <ac:chgData name="Leslab | Stijn Van Oers" userId="S::stijn@leslab.nl::081bdaa7-2612-42c3-a1d5-033f52a48340" providerId="AD" clId="Web-{5C972398-85B2-2870-6634-A2AAE98B293C}" dt="2024-10-31T14:11:51.572" v="2"/>
          <ac:spMkLst>
            <pc:docMk/>
            <pc:sldMk cId="1241576527" sldId="623"/>
            <ac:spMk id="2" creationId="{3093616A-DBFC-045D-249E-4D8B5F103BD4}"/>
          </ac:spMkLst>
        </pc:spChg>
        <pc:spChg chg="add">
          <ac:chgData name="Leslab | Stijn Van Oers" userId="S::stijn@leslab.nl::081bdaa7-2612-42c3-a1d5-033f52a48340" providerId="AD" clId="Web-{5C972398-85B2-2870-6634-A2AAE98B293C}" dt="2024-10-31T14:11:53.744" v="3"/>
          <ac:spMkLst>
            <pc:docMk/>
            <pc:sldMk cId="1241576527" sldId="623"/>
            <ac:spMk id="12" creationId="{BEAACF93-6A73-B984-BF16-0691B278195F}"/>
          </ac:spMkLst>
        </pc:spChg>
      </pc:sldChg>
      <pc:sldChg chg="addSp delSp">
        <pc:chgData name="Leslab | Stijn Van Oers" userId="S::stijn@leslab.nl::081bdaa7-2612-42c3-a1d5-033f52a48340" providerId="AD" clId="Web-{5C972398-85B2-2870-6634-A2AAE98B293C}" dt="2024-10-31T14:12:17.541" v="13"/>
        <pc:sldMkLst>
          <pc:docMk/>
          <pc:sldMk cId="1885098587" sldId="627"/>
        </pc:sldMkLst>
        <pc:spChg chg="del">
          <ac:chgData name="Leslab | Stijn Van Oers" userId="S::stijn@leslab.nl::081bdaa7-2612-42c3-a1d5-033f52a48340" providerId="AD" clId="Web-{5C972398-85B2-2870-6634-A2AAE98B293C}" dt="2024-10-31T14:12:17.151" v="12"/>
          <ac:spMkLst>
            <pc:docMk/>
            <pc:sldMk cId="1885098587" sldId="627"/>
            <ac:spMk id="4" creationId="{EEE08086-BBAE-0F56-BBE2-135CA8EBDF76}"/>
          </ac:spMkLst>
        </pc:spChg>
        <pc:spChg chg="add">
          <ac:chgData name="Leslab | Stijn Van Oers" userId="S::stijn@leslab.nl::081bdaa7-2612-42c3-a1d5-033f52a48340" providerId="AD" clId="Web-{5C972398-85B2-2870-6634-A2AAE98B293C}" dt="2024-10-31T14:12:17.541" v="13"/>
          <ac:spMkLst>
            <pc:docMk/>
            <pc:sldMk cId="1885098587" sldId="627"/>
            <ac:spMk id="8" creationId="{00998456-03CD-AA54-C12B-8BAECDB13741}"/>
          </ac:spMkLst>
        </pc:spChg>
      </pc:sldChg>
      <pc:sldChg chg="modSp">
        <pc:chgData name="Leslab | Stijn Van Oers" userId="S::stijn@leslab.nl::081bdaa7-2612-42c3-a1d5-033f52a48340" providerId="AD" clId="Web-{5C972398-85B2-2870-6634-A2AAE98B293C}" dt="2024-10-31T14:11:41.712" v="1" actId="20577"/>
        <pc:sldMkLst>
          <pc:docMk/>
          <pc:sldMk cId="1455777086" sldId="828"/>
        </pc:sldMkLst>
        <pc:spChg chg="mod">
          <ac:chgData name="Leslab | Stijn Van Oers" userId="S::stijn@leslab.nl::081bdaa7-2612-42c3-a1d5-033f52a48340" providerId="AD" clId="Web-{5C972398-85B2-2870-6634-A2AAE98B293C}" dt="2024-10-31T14:11:41.712" v="1" actId="20577"/>
          <ac:spMkLst>
            <pc:docMk/>
            <pc:sldMk cId="1455777086" sldId="828"/>
            <ac:spMk id="11" creationId="{C58DD22A-7801-7A15-A419-97C4307BD205}"/>
          </ac:spMkLst>
        </pc:spChg>
      </pc:sldChg>
      <pc:sldChg chg="addSp delSp">
        <pc:chgData name="Leslab | Stijn Van Oers" userId="S::stijn@leslab.nl::081bdaa7-2612-42c3-a1d5-033f52a48340" providerId="AD" clId="Web-{5C972398-85B2-2870-6634-A2AAE98B293C}" dt="2024-10-31T14:12:41.901" v="19"/>
        <pc:sldMkLst>
          <pc:docMk/>
          <pc:sldMk cId="1694312290" sldId="836"/>
        </pc:sldMkLst>
        <pc:spChg chg="del">
          <ac:chgData name="Leslab | Stijn Van Oers" userId="S::stijn@leslab.nl::081bdaa7-2612-42c3-a1d5-033f52a48340" providerId="AD" clId="Web-{5C972398-85B2-2870-6634-A2AAE98B293C}" dt="2024-10-31T14:12:21.338" v="14"/>
          <ac:spMkLst>
            <pc:docMk/>
            <pc:sldMk cId="1694312290" sldId="836"/>
            <ac:spMk id="3" creationId="{9AADC87C-7263-9002-E821-2B88FA5C9053}"/>
          </ac:spMkLst>
        </pc:spChg>
        <pc:spChg chg="add del">
          <ac:chgData name="Leslab | Stijn Van Oers" userId="S::stijn@leslab.nl::081bdaa7-2612-42c3-a1d5-033f52a48340" providerId="AD" clId="Web-{5C972398-85B2-2870-6634-A2AAE98B293C}" dt="2024-10-31T14:12:31.604" v="18"/>
          <ac:spMkLst>
            <pc:docMk/>
            <pc:sldMk cId="1694312290" sldId="836"/>
            <ac:spMk id="5" creationId="{B5E80D6E-10FF-7A40-20C7-6099ED9D96F3}"/>
          </ac:spMkLst>
        </pc:spChg>
        <pc:spChg chg="add del">
          <ac:chgData name="Leslab | Stijn Van Oers" userId="S::stijn@leslab.nl::081bdaa7-2612-42c3-a1d5-033f52a48340" providerId="AD" clId="Web-{5C972398-85B2-2870-6634-A2AAE98B293C}" dt="2024-10-31T14:12:26.135" v="17"/>
          <ac:spMkLst>
            <pc:docMk/>
            <pc:sldMk cId="1694312290" sldId="836"/>
            <ac:spMk id="7" creationId="{6E8D647F-7589-AB20-B459-4C7E63FCE232}"/>
          </ac:spMkLst>
        </pc:spChg>
        <pc:spChg chg="add">
          <ac:chgData name="Leslab | Stijn Van Oers" userId="S::stijn@leslab.nl::081bdaa7-2612-42c3-a1d5-033f52a48340" providerId="AD" clId="Web-{5C972398-85B2-2870-6634-A2AAE98B293C}" dt="2024-10-31T14:12:41.901" v="19"/>
          <ac:spMkLst>
            <pc:docMk/>
            <pc:sldMk cId="1694312290" sldId="836"/>
            <ac:spMk id="9" creationId="{208B2089-0A9F-F83D-F7C1-2DCD96748337}"/>
          </ac:spMkLst>
        </pc:spChg>
      </pc:sldChg>
      <pc:sldChg chg="addSp delSp">
        <pc:chgData name="Leslab | Stijn Van Oers" userId="S::stijn@leslab.nl::081bdaa7-2612-42c3-a1d5-033f52a48340" providerId="AD" clId="Web-{5C972398-85B2-2870-6634-A2AAE98B293C}" dt="2024-10-31T14:12:46.136" v="21"/>
        <pc:sldMkLst>
          <pc:docMk/>
          <pc:sldMk cId="3405527587" sldId="837"/>
        </pc:sldMkLst>
        <pc:spChg chg="del">
          <ac:chgData name="Leslab | Stijn Van Oers" userId="S::stijn@leslab.nl::081bdaa7-2612-42c3-a1d5-033f52a48340" providerId="AD" clId="Web-{5C972398-85B2-2870-6634-A2AAE98B293C}" dt="2024-10-31T14:12:45.511" v="20"/>
          <ac:spMkLst>
            <pc:docMk/>
            <pc:sldMk cId="3405527587" sldId="837"/>
            <ac:spMk id="3" creationId="{9AADC87C-7263-9002-E821-2B88FA5C9053}"/>
          </ac:spMkLst>
        </pc:spChg>
        <pc:spChg chg="add">
          <ac:chgData name="Leslab | Stijn Van Oers" userId="S::stijn@leslab.nl::081bdaa7-2612-42c3-a1d5-033f52a48340" providerId="AD" clId="Web-{5C972398-85B2-2870-6634-A2AAE98B293C}" dt="2024-10-31T14:12:46.136" v="21"/>
          <ac:spMkLst>
            <pc:docMk/>
            <pc:sldMk cId="3405527587" sldId="837"/>
            <ac:spMk id="11" creationId="{EE072400-0AAD-1959-59A0-CC0076764DB8}"/>
          </ac:spMkLst>
        </pc:spChg>
      </pc:sldChg>
      <pc:sldChg chg="addSp delSp">
        <pc:chgData name="Leslab | Stijn Van Oers" userId="S::stijn@leslab.nl::081bdaa7-2612-42c3-a1d5-033f52a48340" providerId="AD" clId="Web-{5C972398-85B2-2870-6634-A2AAE98B293C}" dt="2024-10-31T14:12:50.542" v="23"/>
        <pc:sldMkLst>
          <pc:docMk/>
          <pc:sldMk cId="2537797769" sldId="838"/>
        </pc:sldMkLst>
        <pc:spChg chg="del">
          <ac:chgData name="Leslab | Stijn Van Oers" userId="S::stijn@leslab.nl::081bdaa7-2612-42c3-a1d5-033f52a48340" providerId="AD" clId="Web-{5C972398-85B2-2870-6634-A2AAE98B293C}" dt="2024-10-31T14:12:50.402" v="22"/>
          <ac:spMkLst>
            <pc:docMk/>
            <pc:sldMk cId="2537797769" sldId="838"/>
            <ac:spMk id="3" creationId="{9AADC87C-7263-9002-E821-2B88FA5C9053}"/>
          </ac:spMkLst>
        </pc:spChg>
        <pc:spChg chg="add">
          <ac:chgData name="Leslab | Stijn Van Oers" userId="S::stijn@leslab.nl::081bdaa7-2612-42c3-a1d5-033f52a48340" providerId="AD" clId="Web-{5C972398-85B2-2870-6634-A2AAE98B293C}" dt="2024-10-31T14:12:50.542" v="23"/>
          <ac:spMkLst>
            <pc:docMk/>
            <pc:sldMk cId="2537797769" sldId="838"/>
            <ac:spMk id="11" creationId="{796ED699-D12D-CCCA-A5A2-F4C97C389D8F}"/>
          </ac:spMkLst>
        </pc:spChg>
      </pc:sldChg>
      <pc:sldChg chg="addSp delSp">
        <pc:chgData name="Leslab | Stijn Van Oers" userId="S::stijn@leslab.nl::081bdaa7-2612-42c3-a1d5-033f52a48340" providerId="AD" clId="Web-{5C972398-85B2-2870-6634-A2AAE98B293C}" dt="2024-10-31T14:12:55.027" v="25"/>
        <pc:sldMkLst>
          <pc:docMk/>
          <pc:sldMk cId="2067639008" sldId="841"/>
        </pc:sldMkLst>
        <pc:spChg chg="del">
          <ac:chgData name="Leslab | Stijn Van Oers" userId="S::stijn@leslab.nl::081bdaa7-2612-42c3-a1d5-033f52a48340" providerId="AD" clId="Web-{5C972398-85B2-2870-6634-A2AAE98B293C}" dt="2024-10-31T14:12:54.855" v="24"/>
          <ac:spMkLst>
            <pc:docMk/>
            <pc:sldMk cId="2067639008" sldId="841"/>
            <ac:spMk id="3" creationId="{9AADC87C-7263-9002-E821-2B88FA5C9053}"/>
          </ac:spMkLst>
        </pc:spChg>
        <pc:spChg chg="add">
          <ac:chgData name="Leslab | Stijn Van Oers" userId="S::stijn@leslab.nl::081bdaa7-2612-42c3-a1d5-033f52a48340" providerId="AD" clId="Web-{5C972398-85B2-2870-6634-A2AAE98B293C}" dt="2024-10-31T14:12:55.027" v="25"/>
          <ac:spMkLst>
            <pc:docMk/>
            <pc:sldMk cId="2067639008" sldId="841"/>
            <ac:spMk id="12" creationId="{9DD5516A-95CE-2EB0-5EA8-ADE862B66D2B}"/>
          </ac:spMkLst>
        </pc:spChg>
      </pc:sldChg>
      <pc:sldChg chg="addSp delSp">
        <pc:chgData name="Leslab | Stijn Van Oers" userId="S::stijn@leslab.nl::081bdaa7-2612-42c3-a1d5-033f52a48340" providerId="AD" clId="Web-{5C972398-85B2-2870-6634-A2AAE98B293C}" dt="2024-10-31T14:12:59.121" v="27"/>
        <pc:sldMkLst>
          <pc:docMk/>
          <pc:sldMk cId="661079772" sldId="842"/>
        </pc:sldMkLst>
        <pc:spChg chg="del">
          <ac:chgData name="Leslab | Stijn Van Oers" userId="S::stijn@leslab.nl::081bdaa7-2612-42c3-a1d5-033f52a48340" providerId="AD" clId="Web-{5C972398-85B2-2870-6634-A2AAE98B293C}" dt="2024-10-31T14:12:58.777" v="26"/>
          <ac:spMkLst>
            <pc:docMk/>
            <pc:sldMk cId="661079772" sldId="842"/>
            <ac:spMk id="3" creationId="{9AADC87C-7263-9002-E821-2B88FA5C9053}"/>
          </ac:spMkLst>
        </pc:spChg>
        <pc:spChg chg="add">
          <ac:chgData name="Leslab | Stijn Van Oers" userId="S::stijn@leslab.nl::081bdaa7-2612-42c3-a1d5-033f52a48340" providerId="AD" clId="Web-{5C972398-85B2-2870-6634-A2AAE98B293C}" dt="2024-10-31T14:12:59.121" v="27"/>
          <ac:spMkLst>
            <pc:docMk/>
            <pc:sldMk cId="661079772" sldId="842"/>
            <ac:spMk id="11" creationId="{2BB97935-FD9E-C5B9-B9BD-A594322022D7}"/>
          </ac:spMkLst>
        </pc:spChg>
      </pc:sldChg>
      <pc:sldChg chg="addSp delSp">
        <pc:chgData name="Leslab | Stijn Van Oers" userId="S::stijn@leslab.nl::081bdaa7-2612-42c3-a1d5-033f52a48340" providerId="AD" clId="Web-{5C972398-85B2-2870-6634-A2AAE98B293C}" dt="2024-10-31T14:13:03.715" v="29"/>
        <pc:sldMkLst>
          <pc:docMk/>
          <pc:sldMk cId="2573185407" sldId="843"/>
        </pc:sldMkLst>
        <pc:spChg chg="del">
          <ac:chgData name="Leslab | Stijn Van Oers" userId="S::stijn@leslab.nl::081bdaa7-2612-42c3-a1d5-033f52a48340" providerId="AD" clId="Web-{5C972398-85B2-2870-6634-A2AAE98B293C}" dt="2024-10-31T14:13:03.340" v="28"/>
          <ac:spMkLst>
            <pc:docMk/>
            <pc:sldMk cId="2573185407" sldId="843"/>
            <ac:spMk id="3" creationId="{9AADC87C-7263-9002-E821-2B88FA5C9053}"/>
          </ac:spMkLst>
        </pc:spChg>
        <pc:spChg chg="add">
          <ac:chgData name="Leslab | Stijn Van Oers" userId="S::stijn@leslab.nl::081bdaa7-2612-42c3-a1d5-033f52a48340" providerId="AD" clId="Web-{5C972398-85B2-2870-6634-A2AAE98B293C}" dt="2024-10-31T14:13:03.715" v="29"/>
          <ac:spMkLst>
            <pc:docMk/>
            <pc:sldMk cId="2573185407" sldId="843"/>
            <ac:spMk id="14" creationId="{C836488B-4A4D-44DD-69EA-A0CD5A58CF88}"/>
          </ac:spMkLst>
        </pc:spChg>
      </pc:sldChg>
      <pc:sldChg chg="addSp delSp">
        <pc:chgData name="Leslab | Stijn Van Oers" userId="S::stijn@leslab.nl::081bdaa7-2612-42c3-a1d5-033f52a48340" providerId="AD" clId="Web-{5C972398-85B2-2870-6634-A2AAE98B293C}" dt="2024-10-31T14:12:12.744" v="11"/>
        <pc:sldMkLst>
          <pc:docMk/>
          <pc:sldMk cId="689716260" sldId="844"/>
        </pc:sldMkLst>
        <pc:spChg chg="del">
          <ac:chgData name="Leslab | Stijn Van Oers" userId="S::stijn@leslab.nl::081bdaa7-2612-42c3-a1d5-033f52a48340" providerId="AD" clId="Web-{5C972398-85B2-2870-6634-A2AAE98B293C}" dt="2024-10-31T14:12:12.432" v="10"/>
          <ac:spMkLst>
            <pc:docMk/>
            <pc:sldMk cId="689716260" sldId="844"/>
            <ac:spMk id="2" creationId="{CCDA8117-1BDB-ECB1-FB2D-82B72BFE6F02}"/>
          </ac:spMkLst>
        </pc:spChg>
        <pc:spChg chg="add">
          <ac:chgData name="Leslab | Stijn Van Oers" userId="S::stijn@leslab.nl::081bdaa7-2612-42c3-a1d5-033f52a48340" providerId="AD" clId="Web-{5C972398-85B2-2870-6634-A2AAE98B293C}" dt="2024-10-31T14:12:12.744" v="11"/>
          <ac:spMkLst>
            <pc:docMk/>
            <pc:sldMk cId="689716260" sldId="844"/>
            <ac:spMk id="5" creationId="{19009954-E10D-7D6A-6511-0ABB2E958DB4}"/>
          </ac:spMkLst>
        </pc:spChg>
      </pc:sldChg>
      <pc:sldChg chg="addSp delSp">
        <pc:chgData name="Leslab | Stijn Van Oers" userId="S::stijn@leslab.nl::081bdaa7-2612-42c3-a1d5-033f52a48340" providerId="AD" clId="Web-{5C972398-85B2-2870-6634-A2AAE98B293C}" dt="2024-10-31T14:11:59.259" v="5"/>
        <pc:sldMkLst>
          <pc:docMk/>
          <pc:sldMk cId="4124391023" sldId="845"/>
        </pc:sldMkLst>
        <pc:spChg chg="del">
          <ac:chgData name="Leslab | Stijn Van Oers" userId="S::stijn@leslab.nl::081bdaa7-2612-42c3-a1d5-033f52a48340" providerId="AD" clId="Web-{5C972398-85B2-2870-6634-A2AAE98B293C}" dt="2024-10-31T14:11:58.947" v="4"/>
          <ac:spMkLst>
            <pc:docMk/>
            <pc:sldMk cId="4124391023" sldId="845"/>
            <ac:spMk id="3" creationId="{8CA2B072-8F39-6071-85C4-126B20BB69BB}"/>
          </ac:spMkLst>
        </pc:spChg>
        <pc:spChg chg="add">
          <ac:chgData name="Leslab | Stijn Van Oers" userId="S::stijn@leslab.nl::081bdaa7-2612-42c3-a1d5-033f52a48340" providerId="AD" clId="Web-{5C972398-85B2-2870-6634-A2AAE98B293C}" dt="2024-10-31T14:11:59.259" v="5"/>
          <ac:spMkLst>
            <pc:docMk/>
            <pc:sldMk cId="4124391023" sldId="845"/>
            <ac:spMk id="5" creationId="{86AF3605-0002-B9D3-80B4-8D3591762D4E}"/>
          </ac:spMkLst>
        </pc:spChg>
      </pc:sldChg>
      <pc:sldChg chg="addSp delSp">
        <pc:chgData name="Leslab | Stijn Van Oers" userId="S::stijn@leslab.nl::081bdaa7-2612-42c3-a1d5-033f52a48340" providerId="AD" clId="Web-{5C972398-85B2-2870-6634-A2AAE98B293C}" dt="2024-10-31T14:12:03.728" v="7"/>
        <pc:sldMkLst>
          <pc:docMk/>
          <pc:sldMk cId="1504742322" sldId="846"/>
        </pc:sldMkLst>
        <pc:spChg chg="del">
          <ac:chgData name="Leslab | Stijn Van Oers" userId="S::stijn@leslab.nl::081bdaa7-2612-42c3-a1d5-033f52a48340" providerId="AD" clId="Web-{5C972398-85B2-2870-6634-A2AAE98B293C}" dt="2024-10-31T14:12:03.369" v="6"/>
          <ac:spMkLst>
            <pc:docMk/>
            <pc:sldMk cId="1504742322" sldId="846"/>
            <ac:spMk id="2" creationId="{137F736D-57AE-D709-BDD2-898363911FBC}"/>
          </ac:spMkLst>
        </pc:spChg>
        <pc:spChg chg="add">
          <ac:chgData name="Leslab | Stijn Van Oers" userId="S::stijn@leslab.nl::081bdaa7-2612-42c3-a1d5-033f52a48340" providerId="AD" clId="Web-{5C972398-85B2-2870-6634-A2AAE98B293C}" dt="2024-10-31T14:12:03.728" v="7"/>
          <ac:spMkLst>
            <pc:docMk/>
            <pc:sldMk cId="1504742322" sldId="846"/>
            <ac:spMk id="5" creationId="{9D23BBE5-91CB-09E7-B4F1-B8D65A63F080}"/>
          </ac:spMkLst>
        </pc:spChg>
      </pc:sldChg>
      <pc:sldChg chg="addSp delSp">
        <pc:chgData name="Leslab | Stijn Van Oers" userId="S::stijn@leslab.nl::081bdaa7-2612-42c3-a1d5-033f52a48340" providerId="AD" clId="Web-{5C972398-85B2-2870-6634-A2AAE98B293C}" dt="2024-10-31T14:12:09.338" v="9"/>
        <pc:sldMkLst>
          <pc:docMk/>
          <pc:sldMk cId="3886822972" sldId="847"/>
        </pc:sldMkLst>
        <pc:spChg chg="del">
          <ac:chgData name="Leslab | Stijn Van Oers" userId="S::stijn@leslab.nl::081bdaa7-2612-42c3-a1d5-033f52a48340" providerId="AD" clId="Web-{5C972398-85B2-2870-6634-A2AAE98B293C}" dt="2024-10-31T14:12:08.713" v="8"/>
          <ac:spMkLst>
            <pc:docMk/>
            <pc:sldMk cId="3886822972" sldId="847"/>
            <ac:spMk id="19" creationId="{D0B39EDE-7036-78A0-A6F5-EA80ADECA3A4}"/>
          </ac:spMkLst>
        </pc:spChg>
        <pc:spChg chg="add">
          <ac:chgData name="Leslab | Stijn Van Oers" userId="S::stijn@leslab.nl::081bdaa7-2612-42c3-a1d5-033f52a48340" providerId="AD" clId="Web-{5C972398-85B2-2870-6634-A2AAE98B293C}" dt="2024-10-31T14:12:09.338" v="9"/>
          <ac:spMkLst>
            <pc:docMk/>
            <pc:sldMk cId="3886822972" sldId="847"/>
            <ac:spMk id="23" creationId="{5832754F-3FB4-7BDB-CF13-778EF1481E0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2ABE0-5534-3A4B-8C93-A85C066866D3}" type="datetimeFigureOut">
              <a:rPr lang="en-NL" smtClean="0"/>
              <a:t>10/31/2024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919304-8BBA-054D-B4E0-3345772EDEE2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01529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5.sv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5.sv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1.emf"/><Relationship Id="rId7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1.emf"/><Relationship Id="rId7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7">
            <a:extLst>
              <a:ext uri="{FF2B5EF4-FFF2-40B4-BE49-F238E27FC236}">
                <a16:creationId xmlns:a16="http://schemas.microsoft.com/office/drawing/2014/main" id="{8F6615E6-4898-19CA-A035-3059DA8124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29591" y="1345967"/>
            <a:ext cx="6037847" cy="4116714"/>
          </a:xfrm>
          <a:prstGeom prst="rect">
            <a:avLst/>
          </a:prstGeom>
        </p:spPr>
      </p:pic>
      <p:sp>
        <p:nvSpPr>
          <p:cNvPr id="5" name="Rectangle 11">
            <a:extLst>
              <a:ext uri="{FF2B5EF4-FFF2-40B4-BE49-F238E27FC236}">
                <a16:creationId xmlns:a16="http://schemas.microsoft.com/office/drawing/2014/main" id="{E8DEBC14-DC24-C881-6420-AE4F9CA27343}"/>
              </a:ext>
            </a:extLst>
          </p:cNvPr>
          <p:cNvSpPr/>
          <p:nvPr userDrawn="1"/>
        </p:nvSpPr>
        <p:spPr>
          <a:xfrm rot="21318850">
            <a:off x="6379046" y="4791826"/>
            <a:ext cx="1488771" cy="6145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32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32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2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 </a:t>
            </a:r>
          </a:p>
        </p:txBody>
      </p:sp>
      <p:pic>
        <p:nvPicPr>
          <p:cNvPr id="11" name="Afbeelding 10" descr="Afbeelding met logo&#10;&#10;Automatisch gegenereerde beschrijving">
            <a:extLst>
              <a:ext uri="{FF2B5EF4-FFF2-40B4-BE49-F238E27FC236}">
                <a16:creationId xmlns:a16="http://schemas.microsoft.com/office/drawing/2014/main" id="{504BA31A-1DC2-E8E5-FFD2-2DD1AA5B0C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43606" y="1977475"/>
            <a:ext cx="3609815" cy="275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508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a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7">
            <a:extLst>
              <a:ext uri="{FF2B5EF4-FFF2-40B4-BE49-F238E27FC236}">
                <a16:creationId xmlns:a16="http://schemas.microsoft.com/office/drawing/2014/main" id="{8F6615E6-4898-19CA-A035-3059DA8124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29591" y="1345967"/>
            <a:ext cx="6037847" cy="4116714"/>
          </a:xfrm>
          <a:prstGeom prst="rect">
            <a:avLst/>
          </a:prstGeom>
        </p:spPr>
      </p:pic>
      <p:sp>
        <p:nvSpPr>
          <p:cNvPr id="8" name="Tekstvak 6">
            <a:extLst>
              <a:ext uri="{FF2B5EF4-FFF2-40B4-BE49-F238E27FC236}">
                <a16:creationId xmlns:a16="http://schemas.microsoft.com/office/drawing/2014/main" id="{649607D8-A659-03E8-9EB6-2BEB8BBA95CD}"/>
              </a:ext>
            </a:extLst>
          </p:cNvPr>
          <p:cNvSpPr txBox="1"/>
          <p:nvPr userDrawn="1"/>
        </p:nvSpPr>
        <p:spPr>
          <a:xfrm>
            <a:off x="3619664" y="2698840"/>
            <a:ext cx="4457700" cy="1900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30 klasgenoten, 35 meningen. </a:t>
            </a:r>
          </a:p>
          <a:p>
            <a:pPr algn="ctr">
              <a:lnSpc>
                <a:spcPct val="150000"/>
              </a:lnSpc>
            </a:pPr>
            <a:r>
              <a:rPr lang="nl-NL" sz="1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Maar wie heeft nou gelijk? </a:t>
            </a:r>
          </a:p>
          <a:p>
            <a:pPr algn="ctr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 hoe zorg je er nou voor dat je ondanks alle meningsverschillen goed kunt blijven samenwerken? </a:t>
            </a:r>
            <a:endParaRPr lang="nl-NL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1">
            <a:extLst>
              <a:ext uri="{FF2B5EF4-FFF2-40B4-BE49-F238E27FC236}">
                <a16:creationId xmlns:a16="http://schemas.microsoft.com/office/drawing/2014/main" id="{0D113D3E-9BBC-6993-0F57-40857EDA7FCD}"/>
              </a:ext>
            </a:extLst>
          </p:cNvPr>
          <p:cNvSpPr/>
          <p:nvPr userDrawn="1"/>
        </p:nvSpPr>
        <p:spPr>
          <a:xfrm rot="21318850">
            <a:off x="6379046" y="4791826"/>
            <a:ext cx="1488771" cy="6145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32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32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2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 </a:t>
            </a:r>
          </a:p>
        </p:txBody>
      </p:sp>
      <p:pic>
        <p:nvPicPr>
          <p:cNvPr id="4" name="Afbeelding 3" descr="Afbeelding met logo&#10;&#10;Automatisch gegenereerde beschrijving">
            <a:extLst>
              <a:ext uri="{FF2B5EF4-FFF2-40B4-BE49-F238E27FC236}">
                <a16:creationId xmlns:a16="http://schemas.microsoft.com/office/drawing/2014/main" id="{3D840194-21DA-C8BD-732F-AC520C1376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72043" y="950494"/>
            <a:ext cx="1938785" cy="14879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6983E8-352D-8DC6-6E1E-4795C7A55380}"/>
              </a:ext>
            </a:extLst>
          </p:cNvPr>
          <p:cNvSpPr txBox="1"/>
          <p:nvPr userDrawn="1"/>
        </p:nvSpPr>
        <p:spPr>
          <a:xfrm>
            <a:off x="3711104" y="2461122"/>
            <a:ext cx="4457700" cy="2270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NL" sz="1600" b="1" dirty="0"/>
              <a:t>Wat is échte vriendschap? Waar gaat het leven om? En als je een antwoord denkt te hebben, hoe breng je dat dan zo over dat een ander je begrijpt?</a:t>
            </a:r>
          </a:p>
          <a:p>
            <a:pPr>
              <a:lnSpc>
                <a:spcPct val="150000"/>
              </a:lnSpc>
            </a:pPr>
            <a:r>
              <a:rPr lang="en-NL" sz="1600" b="0" dirty="0"/>
              <a:t>Van grote levensvragen tot praktische handvatten om jouw mening over te brengen op anderen, dáár gaat het thema Denktank over. </a:t>
            </a:r>
          </a:p>
        </p:txBody>
      </p:sp>
    </p:spTree>
    <p:extLst>
      <p:ext uri="{BB962C8B-B14F-4D97-AF65-F5344CB8AC3E}">
        <p14:creationId xmlns:p14="http://schemas.microsoft.com/office/powerpoint/2010/main" val="2775427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a lesoverzicht, les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een, group, fabric&#10;&#10;Description automatically generated">
            <a:extLst>
              <a:ext uri="{FF2B5EF4-FFF2-40B4-BE49-F238E27FC236}">
                <a16:creationId xmlns:a16="http://schemas.microsoft.com/office/drawing/2014/main" id="{3F03C11F-EEA9-63BA-C340-B18FF4908E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b="29763"/>
          <a:stretch/>
        </p:blipFill>
        <p:spPr>
          <a:xfrm>
            <a:off x="0" y="-1"/>
            <a:ext cx="12205139" cy="6858001"/>
          </a:xfrm>
          <a:prstGeom prst="rect">
            <a:avLst/>
          </a:prstGeom>
        </p:spPr>
      </p:pic>
      <p:grpSp>
        <p:nvGrpSpPr>
          <p:cNvPr id="28" name="グループ化 4">
            <a:extLst>
              <a:ext uri="{FF2B5EF4-FFF2-40B4-BE49-F238E27FC236}">
                <a16:creationId xmlns:a16="http://schemas.microsoft.com/office/drawing/2014/main" id="{74184E5F-C477-39B9-6211-A366C7252905}"/>
              </a:ext>
            </a:extLst>
          </p:cNvPr>
          <p:cNvGrpSpPr/>
          <p:nvPr userDrawn="1"/>
        </p:nvGrpSpPr>
        <p:grpSpPr>
          <a:xfrm>
            <a:off x="-250854" y="1108799"/>
            <a:ext cx="12442855" cy="1969598"/>
            <a:chOff x="1931723" y="2982872"/>
            <a:chExt cx="14849469" cy="2475754"/>
          </a:xfrm>
        </p:grpSpPr>
        <p:sp>
          <p:nvSpPr>
            <p:cNvPr id="29" name="正方形/長方形 24">
              <a:extLst>
                <a:ext uri="{FF2B5EF4-FFF2-40B4-BE49-F238E27FC236}">
                  <a16:creationId xmlns:a16="http://schemas.microsoft.com/office/drawing/2014/main" id="{670F0894-F061-789A-D7F6-61D54B6557BF}"/>
                </a:ext>
              </a:extLst>
            </p:cNvPr>
            <p:cNvSpPr/>
            <p:nvPr userDrawn="1"/>
          </p:nvSpPr>
          <p:spPr>
            <a:xfrm>
              <a:off x="10548746" y="2982873"/>
              <a:ext cx="6232446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0" name="正方形/長方形 4">
              <a:extLst>
                <a:ext uri="{FF2B5EF4-FFF2-40B4-BE49-F238E27FC236}">
                  <a16:creationId xmlns:a16="http://schemas.microsoft.com/office/drawing/2014/main" id="{CF1E1D33-637D-C6F3-6D2A-718111A3923D}"/>
                </a:ext>
              </a:extLst>
            </p:cNvPr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1" name="正方形/長方形 24">
              <a:extLst>
                <a:ext uri="{FF2B5EF4-FFF2-40B4-BE49-F238E27FC236}">
                  <a16:creationId xmlns:a16="http://schemas.microsoft.com/office/drawing/2014/main" id="{8AB9D282-C0BD-739A-5E7D-D86B5E917D50}"/>
                </a:ext>
              </a:extLst>
            </p:cNvPr>
            <p:cNvSpPr/>
            <p:nvPr userDrawn="1"/>
          </p:nvSpPr>
          <p:spPr>
            <a:xfrm>
              <a:off x="1931723" y="5269804"/>
              <a:ext cx="6286165" cy="188822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32" name="グループ化 5">
            <a:extLst>
              <a:ext uri="{FF2B5EF4-FFF2-40B4-BE49-F238E27FC236}">
                <a16:creationId xmlns:a16="http://schemas.microsoft.com/office/drawing/2014/main" id="{2789EA1A-B13C-720D-9B3A-4F212F62AC51}"/>
              </a:ext>
            </a:extLst>
          </p:cNvPr>
          <p:cNvGrpSpPr/>
          <p:nvPr userDrawn="1"/>
        </p:nvGrpSpPr>
        <p:grpSpPr>
          <a:xfrm>
            <a:off x="-445063" y="2237075"/>
            <a:ext cx="12637063" cy="1059912"/>
            <a:chOff x="1707527" y="4364334"/>
            <a:chExt cx="15077831" cy="1332291"/>
          </a:xfrm>
        </p:grpSpPr>
        <p:sp>
          <p:nvSpPr>
            <p:cNvPr id="33" name="正方形/長方形 23">
              <a:extLst>
                <a:ext uri="{FF2B5EF4-FFF2-40B4-BE49-F238E27FC236}">
                  <a16:creationId xmlns:a16="http://schemas.microsoft.com/office/drawing/2014/main" id="{50EA2547-D4E3-81B4-08CB-3471BB5F1FDB}"/>
                </a:ext>
              </a:extLst>
            </p:cNvPr>
            <p:cNvSpPr/>
            <p:nvPr userDrawn="1"/>
          </p:nvSpPr>
          <p:spPr>
            <a:xfrm>
              <a:off x="10548745" y="4364334"/>
              <a:ext cx="6236613" cy="1332288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4" name="正方形/長方形 25">
              <a:extLst>
                <a:ext uri="{FF2B5EF4-FFF2-40B4-BE49-F238E27FC236}">
                  <a16:creationId xmlns:a16="http://schemas.microsoft.com/office/drawing/2014/main" id="{E697A7CF-6FB7-BADB-CF73-823E0224B562}"/>
                </a:ext>
              </a:extLst>
            </p:cNvPr>
            <p:cNvSpPr/>
            <p:nvPr userDrawn="1"/>
          </p:nvSpPr>
          <p:spPr>
            <a:xfrm>
              <a:off x="1707527" y="5507800"/>
              <a:ext cx="6510361" cy="188821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5" name="直角三角形 31">
              <a:extLst>
                <a:ext uri="{FF2B5EF4-FFF2-40B4-BE49-F238E27FC236}">
                  <a16:creationId xmlns:a16="http://schemas.microsoft.com/office/drawing/2014/main" id="{FD4BC0F5-89AF-2EA6-C0A8-E37D50FB5E18}"/>
                </a:ext>
              </a:extLst>
            </p:cNvPr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36" name="グループ化 36">
            <a:extLst>
              <a:ext uri="{FF2B5EF4-FFF2-40B4-BE49-F238E27FC236}">
                <a16:creationId xmlns:a16="http://schemas.microsoft.com/office/drawing/2014/main" id="{569B6FCC-21EF-3BC0-15F8-31068FB07FC5}"/>
              </a:ext>
            </a:extLst>
          </p:cNvPr>
          <p:cNvGrpSpPr/>
          <p:nvPr userDrawn="1"/>
        </p:nvGrpSpPr>
        <p:grpSpPr>
          <a:xfrm>
            <a:off x="-250854" y="3595724"/>
            <a:ext cx="12442855" cy="1969600"/>
            <a:chOff x="1935559" y="5984782"/>
            <a:chExt cx="14849468" cy="2475756"/>
          </a:xfrm>
          <a:solidFill>
            <a:srgbClr val="F3047C"/>
          </a:solidFill>
        </p:grpSpPr>
        <p:sp>
          <p:nvSpPr>
            <p:cNvPr id="37" name="正方形/長方形 30">
              <a:extLst>
                <a:ext uri="{FF2B5EF4-FFF2-40B4-BE49-F238E27FC236}">
                  <a16:creationId xmlns:a16="http://schemas.microsoft.com/office/drawing/2014/main" id="{658EEE8B-C0C1-8925-E166-3A847DB9B04A}"/>
                </a:ext>
              </a:extLst>
            </p:cNvPr>
            <p:cNvSpPr/>
            <p:nvPr userDrawn="1"/>
          </p:nvSpPr>
          <p:spPr>
            <a:xfrm flipV="1">
              <a:off x="10548746" y="7128247"/>
              <a:ext cx="6236281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8" name="正方形/長方形 4">
              <a:extLst>
                <a:ext uri="{FF2B5EF4-FFF2-40B4-BE49-F238E27FC236}">
                  <a16:creationId xmlns:a16="http://schemas.microsoft.com/office/drawing/2014/main" id="{4E57DB68-A83E-B203-645C-0C8C050907F7}"/>
                </a:ext>
              </a:extLst>
            </p:cNvPr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9" name="正方形/長方形 24">
              <a:extLst>
                <a:ext uri="{FF2B5EF4-FFF2-40B4-BE49-F238E27FC236}">
                  <a16:creationId xmlns:a16="http://schemas.microsoft.com/office/drawing/2014/main" id="{5CF6D3E6-BE11-BCDC-E4EA-CC169951FEA2}"/>
                </a:ext>
              </a:extLst>
            </p:cNvPr>
            <p:cNvSpPr/>
            <p:nvPr userDrawn="1"/>
          </p:nvSpPr>
          <p:spPr>
            <a:xfrm flipV="1">
              <a:off x="1935559" y="5984782"/>
              <a:ext cx="6282331" cy="188822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40" name="グループ化 35">
            <a:extLst>
              <a:ext uri="{FF2B5EF4-FFF2-40B4-BE49-F238E27FC236}">
                <a16:creationId xmlns:a16="http://schemas.microsoft.com/office/drawing/2014/main" id="{C7AB5BC5-A223-CB7B-E530-CB30A785CFAE}"/>
              </a:ext>
            </a:extLst>
          </p:cNvPr>
          <p:cNvGrpSpPr/>
          <p:nvPr userDrawn="1"/>
        </p:nvGrpSpPr>
        <p:grpSpPr>
          <a:xfrm>
            <a:off x="-445065" y="3362940"/>
            <a:ext cx="12637064" cy="1059909"/>
            <a:chOff x="1707525" y="5746785"/>
            <a:chExt cx="15077839" cy="1332289"/>
          </a:xfrm>
        </p:grpSpPr>
        <p:sp>
          <p:nvSpPr>
            <p:cNvPr id="41" name="正方形/長方形 29">
              <a:extLst>
                <a:ext uri="{FF2B5EF4-FFF2-40B4-BE49-F238E27FC236}">
                  <a16:creationId xmlns:a16="http://schemas.microsoft.com/office/drawing/2014/main" id="{17F06DEB-4679-2FEB-7E20-8C6173DEDC02}"/>
                </a:ext>
              </a:extLst>
            </p:cNvPr>
            <p:cNvSpPr/>
            <p:nvPr userDrawn="1"/>
          </p:nvSpPr>
          <p:spPr>
            <a:xfrm flipV="1">
              <a:off x="10548744" y="5746785"/>
              <a:ext cx="6236620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42" name="正方形/長方形 25">
              <a:extLst>
                <a:ext uri="{FF2B5EF4-FFF2-40B4-BE49-F238E27FC236}">
                  <a16:creationId xmlns:a16="http://schemas.microsoft.com/office/drawing/2014/main" id="{85CC4EDB-9C73-ADED-ED1C-9020490E6989}"/>
                </a:ext>
              </a:extLst>
            </p:cNvPr>
            <p:cNvSpPr/>
            <p:nvPr userDrawn="1"/>
          </p:nvSpPr>
          <p:spPr>
            <a:xfrm flipV="1">
              <a:off x="1707525" y="5746786"/>
              <a:ext cx="6510364" cy="188822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43" name="直角三角形 31">
              <a:extLst>
                <a:ext uri="{FF2B5EF4-FFF2-40B4-BE49-F238E27FC236}">
                  <a16:creationId xmlns:a16="http://schemas.microsoft.com/office/drawing/2014/main" id="{3C065BE5-C6B7-7DD5-07A2-2E9398261590}"/>
                </a:ext>
              </a:extLst>
            </p:cNvPr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44" name="テキスト プレースホルダー 5">
            <a:extLst>
              <a:ext uri="{FF2B5EF4-FFF2-40B4-BE49-F238E27FC236}">
                <a16:creationId xmlns:a16="http://schemas.microsoft.com/office/drawing/2014/main" id="{0D49F2BC-B7B7-FD4F-324A-5A0F6C8C348D}"/>
              </a:ext>
            </a:extLst>
          </p:cNvPr>
          <p:cNvSpPr txBox="1">
            <a:spLocks/>
          </p:cNvSpPr>
          <p:nvPr userDrawn="1"/>
        </p:nvSpPr>
        <p:spPr>
          <a:xfrm>
            <a:off x="7165120" y="1142796"/>
            <a:ext cx="5026880" cy="1011715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1" lang="en-US" altLang="ja-JP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IS WAAR?</a:t>
            </a:r>
            <a:endParaRPr kumimoji="1" lang="ja-JP" altLang="en-US" sz="20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5" name="テキスト プレースホルダー 5">
            <a:extLst>
              <a:ext uri="{FF2B5EF4-FFF2-40B4-BE49-F238E27FC236}">
                <a16:creationId xmlns:a16="http://schemas.microsoft.com/office/drawing/2014/main" id="{D6E48EB6-43C3-C883-85D0-8E2748770B87}"/>
              </a:ext>
            </a:extLst>
          </p:cNvPr>
          <p:cNvSpPr txBox="1">
            <a:spLocks/>
          </p:cNvSpPr>
          <p:nvPr userDrawn="1"/>
        </p:nvSpPr>
        <p:spPr>
          <a:xfrm>
            <a:off x="7077253" y="2249969"/>
            <a:ext cx="5114747" cy="1030407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GOEIE DISCUSSIE!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6" name="テキスト プレースホルダー 5">
            <a:extLst>
              <a:ext uri="{FF2B5EF4-FFF2-40B4-BE49-F238E27FC236}">
                <a16:creationId xmlns:a16="http://schemas.microsoft.com/office/drawing/2014/main" id="{D84E4E35-582A-F9A3-585E-4280D7188328}"/>
              </a:ext>
            </a:extLst>
          </p:cNvPr>
          <p:cNvSpPr txBox="1">
            <a:spLocks/>
          </p:cNvSpPr>
          <p:nvPr userDrawn="1"/>
        </p:nvSpPr>
        <p:spPr>
          <a:xfrm>
            <a:off x="7165120" y="3355488"/>
            <a:ext cx="5026879" cy="1067362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ZIN EN ONZIN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7" name="テキスト プレースホルダー 5">
            <a:extLst>
              <a:ext uri="{FF2B5EF4-FFF2-40B4-BE49-F238E27FC236}">
                <a16:creationId xmlns:a16="http://schemas.microsoft.com/office/drawing/2014/main" id="{7019E1A8-46BB-EB79-ADFF-32B8F129FA9F}"/>
              </a:ext>
            </a:extLst>
          </p:cNvPr>
          <p:cNvSpPr txBox="1">
            <a:spLocks/>
          </p:cNvSpPr>
          <p:nvPr userDrawn="1"/>
        </p:nvSpPr>
        <p:spPr>
          <a:xfrm>
            <a:off x="7165120" y="4505413"/>
            <a:ext cx="5026880" cy="1059909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MIJN MENING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4" name="Picture 53" descr="A yellow lemon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7C78A806-644F-D479-B92E-3FB7ADD706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442335" y="1768708"/>
            <a:ext cx="9227796" cy="8287098"/>
          </a:xfrm>
          <a:prstGeom prst="rect">
            <a:avLst/>
          </a:prstGeom>
        </p:spPr>
      </p:pic>
      <p:sp>
        <p:nvSpPr>
          <p:cNvPr id="2" name="Rectangle 11">
            <a:extLst>
              <a:ext uri="{FF2B5EF4-FFF2-40B4-BE49-F238E27FC236}">
                <a16:creationId xmlns:a16="http://schemas.microsoft.com/office/drawing/2014/main" id="{D7B94C4F-B67C-39E3-B687-7145014D549D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.1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Afbeelding 4" descr="Afbeelding met logo&#10;&#10;Automatisch gegenereerde beschrijving">
            <a:extLst>
              <a:ext uri="{FF2B5EF4-FFF2-40B4-BE49-F238E27FC236}">
                <a16:creationId xmlns:a16="http://schemas.microsoft.com/office/drawing/2014/main" id="{E40162CD-1236-50B8-D7BB-995740FB547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1329747">
            <a:off x="210275" y="1885818"/>
            <a:ext cx="3512874" cy="278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98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overzicht les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green, group, fabric&#10;&#10;Description automatically generated">
            <a:extLst>
              <a:ext uri="{FF2B5EF4-FFF2-40B4-BE49-F238E27FC236}">
                <a16:creationId xmlns:a16="http://schemas.microsoft.com/office/drawing/2014/main" id="{9D167CD0-1282-ECEB-B56D-0919AE0A4D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0000"/>
          </a:blip>
          <a:srcRect b="29763"/>
          <a:stretch/>
        </p:blipFill>
        <p:spPr>
          <a:xfrm>
            <a:off x="0" y="-1"/>
            <a:ext cx="12205139" cy="6858001"/>
          </a:xfrm>
          <a:prstGeom prst="rect">
            <a:avLst/>
          </a:prstGeom>
        </p:spPr>
      </p:pic>
      <p:cxnSp>
        <p:nvCxnSpPr>
          <p:cNvPr id="2" name="Straight Connector 13">
            <a:extLst>
              <a:ext uri="{FF2B5EF4-FFF2-40B4-BE49-F238E27FC236}">
                <a16:creationId xmlns:a16="http://schemas.microsoft.com/office/drawing/2014/main" id="{050E8F5F-74B7-0615-0532-7C7BA054FD91}"/>
              </a:ext>
            </a:extLst>
          </p:cNvPr>
          <p:cNvCxnSpPr>
            <a:cxnSpLocks/>
          </p:cNvCxnSpPr>
          <p:nvPr userDrawn="1"/>
        </p:nvCxnSpPr>
        <p:spPr>
          <a:xfrm flipV="1">
            <a:off x="6739966" y="2746145"/>
            <a:ext cx="74266" cy="4735311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グループ化 5">
            <a:extLst>
              <a:ext uri="{FF2B5EF4-FFF2-40B4-BE49-F238E27FC236}">
                <a16:creationId xmlns:a16="http://schemas.microsoft.com/office/drawing/2014/main" id="{CD67279B-7244-42F4-A670-C10D16EEFE85}"/>
              </a:ext>
            </a:extLst>
          </p:cNvPr>
          <p:cNvGrpSpPr/>
          <p:nvPr userDrawn="1"/>
        </p:nvGrpSpPr>
        <p:grpSpPr>
          <a:xfrm flipH="1">
            <a:off x="125735" y="2022165"/>
            <a:ext cx="5072773" cy="1332290"/>
            <a:chOff x="4698217" y="4364335"/>
            <a:chExt cx="6705942" cy="1332290"/>
          </a:xfrm>
          <a:solidFill>
            <a:schemeClr val="accent4"/>
          </a:solidFill>
        </p:grpSpPr>
        <p:sp>
          <p:nvSpPr>
            <p:cNvPr id="4" name="正方形/長方形 23">
              <a:extLst>
                <a:ext uri="{FF2B5EF4-FFF2-40B4-BE49-F238E27FC236}">
                  <a16:creationId xmlns:a16="http://schemas.microsoft.com/office/drawing/2014/main" id="{6349AEAD-9406-0197-249F-565E387FCE58}"/>
                </a:ext>
              </a:extLst>
            </p:cNvPr>
            <p:cNvSpPr/>
            <p:nvPr userDrawn="1"/>
          </p:nvSpPr>
          <p:spPr>
            <a:xfrm>
              <a:off x="10548746" y="4364335"/>
              <a:ext cx="855413" cy="1332289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5" name="正方形/長方形 25">
              <a:extLst>
                <a:ext uri="{FF2B5EF4-FFF2-40B4-BE49-F238E27FC236}">
                  <a16:creationId xmlns:a16="http://schemas.microsoft.com/office/drawing/2014/main" id="{DB298E41-459E-DA8E-1593-2C50CB120FA9}"/>
                </a:ext>
              </a:extLst>
            </p:cNvPr>
            <p:cNvSpPr/>
            <p:nvPr userDrawn="1"/>
          </p:nvSpPr>
          <p:spPr>
            <a:xfrm>
              <a:off x="4698217" y="5507800"/>
              <a:ext cx="3519675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6" name="直角三角形 31">
              <a:extLst>
                <a:ext uri="{FF2B5EF4-FFF2-40B4-BE49-F238E27FC236}">
                  <a16:creationId xmlns:a16="http://schemas.microsoft.com/office/drawing/2014/main" id="{46085ABB-4489-7961-00D0-19B7D454FE62}"/>
                </a:ext>
              </a:extLst>
            </p:cNvPr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7" name="Groep 11">
            <a:extLst>
              <a:ext uri="{FF2B5EF4-FFF2-40B4-BE49-F238E27FC236}">
                <a16:creationId xmlns:a16="http://schemas.microsoft.com/office/drawing/2014/main" id="{AF2516D6-F348-8B97-AB81-051F81F63E64}"/>
              </a:ext>
            </a:extLst>
          </p:cNvPr>
          <p:cNvGrpSpPr/>
          <p:nvPr userDrawn="1"/>
        </p:nvGrpSpPr>
        <p:grpSpPr>
          <a:xfrm>
            <a:off x="-127311" y="642329"/>
            <a:ext cx="915338" cy="5471037"/>
            <a:chOff x="-227064" y="2989499"/>
            <a:chExt cx="915338" cy="5471037"/>
          </a:xfrm>
        </p:grpSpPr>
        <p:sp>
          <p:nvSpPr>
            <p:cNvPr id="8" name="正方形/長方形 24">
              <a:extLst>
                <a:ext uri="{FF2B5EF4-FFF2-40B4-BE49-F238E27FC236}">
                  <a16:creationId xmlns:a16="http://schemas.microsoft.com/office/drawing/2014/main" id="{FEEDFB8E-9073-153D-53A6-07A6D57E3AEE}"/>
                </a:ext>
              </a:extLst>
            </p:cNvPr>
            <p:cNvSpPr/>
            <p:nvPr userDrawn="1"/>
          </p:nvSpPr>
          <p:spPr>
            <a:xfrm flipH="1">
              <a:off x="-217116" y="2989499"/>
              <a:ext cx="898049" cy="1336396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0" name="正方形/長方形 23">
              <a:extLst>
                <a:ext uri="{FF2B5EF4-FFF2-40B4-BE49-F238E27FC236}">
                  <a16:creationId xmlns:a16="http://schemas.microsoft.com/office/drawing/2014/main" id="{D1D651C1-3DC6-00C5-4398-57C4D839116A}"/>
                </a:ext>
              </a:extLst>
            </p:cNvPr>
            <p:cNvSpPr/>
            <p:nvPr userDrawn="1"/>
          </p:nvSpPr>
          <p:spPr>
            <a:xfrm flipH="1">
              <a:off x="-227064" y="4372778"/>
              <a:ext cx="901183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1" name="正方形/長方形 29">
              <a:extLst>
                <a:ext uri="{FF2B5EF4-FFF2-40B4-BE49-F238E27FC236}">
                  <a16:creationId xmlns:a16="http://schemas.microsoft.com/office/drawing/2014/main" id="{2BD8DBC1-CF73-E978-F49D-AF21A92A1096}"/>
                </a:ext>
              </a:extLst>
            </p:cNvPr>
            <p:cNvSpPr/>
            <p:nvPr userDrawn="1"/>
          </p:nvSpPr>
          <p:spPr>
            <a:xfrm flipH="1" flipV="1">
              <a:off x="-224254" y="5751901"/>
              <a:ext cx="906324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2" name="正方形/長方形 30">
              <a:extLst>
                <a:ext uri="{FF2B5EF4-FFF2-40B4-BE49-F238E27FC236}">
                  <a16:creationId xmlns:a16="http://schemas.microsoft.com/office/drawing/2014/main" id="{7E5AC273-CDAD-6CA1-1A15-A4641974C67C}"/>
                </a:ext>
              </a:extLst>
            </p:cNvPr>
            <p:cNvSpPr/>
            <p:nvPr userDrawn="1"/>
          </p:nvSpPr>
          <p:spPr>
            <a:xfrm flipH="1" flipV="1">
              <a:off x="-213271" y="7128247"/>
              <a:ext cx="901545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3" name="グループ化 4">
            <a:extLst>
              <a:ext uri="{FF2B5EF4-FFF2-40B4-BE49-F238E27FC236}">
                <a16:creationId xmlns:a16="http://schemas.microsoft.com/office/drawing/2014/main" id="{D7C8BFFE-1EEC-4F50-DF3A-61CE610E2E9F}"/>
              </a:ext>
            </a:extLst>
          </p:cNvPr>
          <p:cNvGrpSpPr/>
          <p:nvPr userDrawn="1"/>
        </p:nvGrpSpPr>
        <p:grpSpPr>
          <a:xfrm flipH="1">
            <a:off x="125733" y="640702"/>
            <a:ext cx="4992582" cy="2475756"/>
            <a:chOff x="4799957" y="2982872"/>
            <a:chExt cx="6601423" cy="2475756"/>
          </a:xfrm>
          <a:solidFill>
            <a:schemeClr val="tx2"/>
          </a:solidFill>
        </p:grpSpPr>
        <p:sp>
          <p:nvSpPr>
            <p:cNvPr id="15" name="正方形/長方形 24">
              <a:extLst>
                <a:ext uri="{FF2B5EF4-FFF2-40B4-BE49-F238E27FC236}">
                  <a16:creationId xmlns:a16="http://schemas.microsoft.com/office/drawing/2014/main" id="{4D3F643C-1A5C-95AF-60BA-7266B6E0CE4A}"/>
                </a:ext>
              </a:extLst>
            </p:cNvPr>
            <p:cNvSpPr/>
            <p:nvPr userDrawn="1"/>
          </p:nvSpPr>
          <p:spPr>
            <a:xfrm>
              <a:off x="10548749" y="2984615"/>
              <a:ext cx="852631" cy="1330547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6" name="正方形/長方形 4">
              <a:extLst>
                <a:ext uri="{FF2B5EF4-FFF2-40B4-BE49-F238E27FC236}">
                  <a16:creationId xmlns:a16="http://schemas.microsoft.com/office/drawing/2014/main" id="{D1C35631-A3DF-70F6-7412-668A0D8E391E}"/>
                </a:ext>
              </a:extLst>
            </p:cNvPr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7" name="正方形/長方形 24">
              <a:extLst>
                <a:ext uri="{FF2B5EF4-FFF2-40B4-BE49-F238E27FC236}">
                  <a16:creationId xmlns:a16="http://schemas.microsoft.com/office/drawing/2014/main" id="{FE20F0A6-C8C9-55DC-D1B4-945C7D6ED26C}"/>
                </a:ext>
              </a:extLst>
            </p:cNvPr>
            <p:cNvSpPr/>
            <p:nvPr userDrawn="1"/>
          </p:nvSpPr>
          <p:spPr>
            <a:xfrm>
              <a:off x="4799957" y="5269804"/>
              <a:ext cx="3417932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8" name="グループ化 36">
            <a:extLst>
              <a:ext uri="{FF2B5EF4-FFF2-40B4-BE49-F238E27FC236}">
                <a16:creationId xmlns:a16="http://schemas.microsoft.com/office/drawing/2014/main" id="{B14E93FB-B2D5-3F0D-2310-D2BA707A28B9}"/>
              </a:ext>
            </a:extLst>
          </p:cNvPr>
          <p:cNvGrpSpPr/>
          <p:nvPr userDrawn="1"/>
        </p:nvGrpSpPr>
        <p:grpSpPr>
          <a:xfrm flipH="1">
            <a:off x="125733" y="3642612"/>
            <a:ext cx="4995089" cy="2475756"/>
            <a:chOff x="4799957" y="5984782"/>
            <a:chExt cx="6604739" cy="2475756"/>
          </a:xfrm>
          <a:solidFill>
            <a:schemeClr val="bg1">
              <a:lumMod val="75000"/>
            </a:schemeClr>
          </a:solidFill>
        </p:grpSpPr>
        <p:sp>
          <p:nvSpPr>
            <p:cNvPr id="19" name="正方形/長方形 30">
              <a:extLst>
                <a:ext uri="{FF2B5EF4-FFF2-40B4-BE49-F238E27FC236}">
                  <a16:creationId xmlns:a16="http://schemas.microsoft.com/office/drawing/2014/main" id="{037F918F-C7CF-70CC-6253-63EDE9E88100}"/>
                </a:ext>
              </a:extLst>
            </p:cNvPr>
            <p:cNvSpPr/>
            <p:nvPr userDrawn="1"/>
          </p:nvSpPr>
          <p:spPr>
            <a:xfrm flipV="1">
              <a:off x="10548746" y="7128247"/>
              <a:ext cx="855950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0" name="正方形/長方形 4">
              <a:extLst>
                <a:ext uri="{FF2B5EF4-FFF2-40B4-BE49-F238E27FC236}">
                  <a16:creationId xmlns:a16="http://schemas.microsoft.com/office/drawing/2014/main" id="{BFE56F9D-D915-D09A-3D2C-6A40CAE9BAF2}"/>
                </a:ext>
              </a:extLst>
            </p:cNvPr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1" name="正方形/長方形 24">
              <a:extLst>
                <a:ext uri="{FF2B5EF4-FFF2-40B4-BE49-F238E27FC236}">
                  <a16:creationId xmlns:a16="http://schemas.microsoft.com/office/drawing/2014/main" id="{A39C0245-A029-0436-269F-0C04C4D1A99A}"/>
                </a:ext>
              </a:extLst>
            </p:cNvPr>
            <p:cNvSpPr/>
            <p:nvPr userDrawn="1"/>
          </p:nvSpPr>
          <p:spPr>
            <a:xfrm flipV="1">
              <a:off x="4799957" y="5984782"/>
              <a:ext cx="3417932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22" name="グループ化 35">
            <a:extLst>
              <a:ext uri="{FF2B5EF4-FFF2-40B4-BE49-F238E27FC236}">
                <a16:creationId xmlns:a16="http://schemas.microsoft.com/office/drawing/2014/main" id="{5C317DAA-0EFB-84C3-3C3D-E31EE5009169}"/>
              </a:ext>
            </a:extLst>
          </p:cNvPr>
          <p:cNvGrpSpPr/>
          <p:nvPr userDrawn="1"/>
        </p:nvGrpSpPr>
        <p:grpSpPr>
          <a:xfrm flipH="1">
            <a:off x="776515" y="3404616"/>
            <a:ext cx="4425684" cy="1332288"/>
            <a:chOff x="4698218" y="5746786"/>
            <a:chExt cx="5850524" cy="1332288"/>
          </a:xfrm>
          <a:solidFill>
            <a:schemeClr val="accent4"/>
          </a:solidFill>
        </p:grpSpPr>
        <p:sp>
          <p:nvSpPr>
            <p:cNvPr id="23" name="正方形/長方形 25">
              <a:extLst>
                <a:ext uri="{FF2B5EF4-FFF2-40B4-BE49-F238E27FC236}">
                  <a16:creationId xmlns:a16="http://schemas.microsoft.com/office/drawing/2014/main" id="{8E5282FF-EE84-F2A0-26E6-922F30098F90}"/>
                </a:ext>
              </a:extLst>
            </p:cNvPr>
            <p:cNvSpPr/>
            <p:nvPr userDrawn="1"/>
          </p:nvSpPr>
          <p:spPr>
            <a:xfrm flipV="1">
              <a:off x="4698218" y="5746786"/>
              <a:ext cx="3519675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4" name="直角三角形 31">
              <a:extLst>
                <a:ext uri="{FF2B5EF4-FFF2-40B4-BE49-F238E27FC236}">
                  <a16:creationId xmlns:a16="http://schemas.microsoft.com/office/drawing/2014/main" id="{0697F566-24BD-CAFF-454F-5C566CB73412}"/>
                </a:ext>
              </a:extLst>
            </p:cNvPr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25" name="テキスト プレースホルダー 5">
            <a:extLst>
              <a:ext uri="{FF2B5EF4-FFF2-40B4-BE49-F238E27FC236}">
                <a16:creationId xmlns:a16="http://schemas.microsoft.com/office/drawing/2014/main" id="{7359F4DE-FD64-88FC-48EF-D00981A3EF37}"/>
              </a:ext>
            </a:extLst>
          </p:cNvPr>
          <p:cNvSpPr txBox="1">
            <a:spLocks/>
          </p:cNvSpPr>
          <p:nvPr userDrawn="1"/>
        </p:nvSpPr>
        <p:spPr>
          <a:xfrm>
            <a:off x="111201" y="854982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kumimoji="1" lang="ja-JP" altLang="en-US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テキスト プレースホルダー 5">
            <a:extLst>
              <a:ext uri="{FF2B5EF4-FFF2-40B4-BE49-F238E27FC236}">
                <a16:creationId xmlns:a16="http://schemas.microsoft.com/office/drawing/2014/main" id="{78A2014C-E5CD-60BA-19F7-1F37816E688B}"/>
              </a:ext>
            </a:extLst>
          </p:cNvPr>
          <p:cNvSpPr txBox="1">
            <a:spLocks/>
          </p:cNvSpPr>
          <p:nvPr userDrawn="1"/>
        </p:nvSpPr>
        <p:spPr>
          <a:xfrm>
            <a:off x="111201" y="2261152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テキスト プレースホルダー 5">
            <a:extLst>
              <a:ext uri="{FF2B5EF4-FFF2-40B4-BE49-F238E27FC236}">
                <a16:creationId xmlns:a16="http://schemas.microsoft.com/office/drawing/2014/main" id="{3FFCFA89-4A99-DC71-D029-4BBDF8B962E0}"/>
              </a:ext>
            </a:extLst>
          </p:cNvPr>
          <p:cNvSpPr txBox="1">
            <a:spLocks/>
          </p:cNvSpPr>
          <p:nvPr userDrawn="1"/>
        </p:nvSpPr>
        <p:spPr>
          <a:xfrm>
            <a:off x="111201" y="3650059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テキスト プレースホルダー 5">
            <a:extLst>
              <a:ext uri="{FF2B5EF4-FFF2-40B4-BE49-F238E27FC236}">
                <a16:creationId xmlns:a16="http://schemas.microsoft.com/office/drawing/2014/main" id="{ABC22F95-B3AE-56D1-D2F7-CE811B1E539E}"/>
              </a:ext>
            </a:extLst>
          </p:cNvPr>
          <p:cNvSpPr txBox="1">
            <a:spLocks/>
          </p:cNvSpPr>
          <p:nvPr userDrawn="1"/>
        </p:nvSpPr>
        <p:spPr>
          <a:xfrm>
            <a:off x="111202" y="5034015"/>
            <a:ext cx="676825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0" name="Group 46">
            <a:extLst>
              <a:ext uri="{FF2B5EF4-FFF2-40B4-BE49-F238E27FC236}">
                <a16:creationId xmlns:a16="http://schemas.microsoft.com/office/drawing/2014/main" id="{A028C429-8C85-BFFA-6C55-4F29180A504D}"/>
              </a:ext>
            </a:extLst>
          </p:cNvPr>
          <p:cNvGrpSpPr/>
          <p:nvPr userDrawn="1"/>
        </p:nvGrpSpPr>
        <p:grpSpPr>
          <a:xfrm>
            <a:off x="6361708" y="3927666"/>
            <a:ext cx="867511" cy="1883204"/>
            <a:chOff x="6162206" y="4260169"/>
            <a:chExt cx="867511" cy="1883204"/>
          </a:xfrm>
        </p:grpSpPr>
        <p:sp>
          <p:nvSpPr>
            <p:cNvPr id="51" name="Rectangle 59">
              <a:extLst>
                <a:ext uri="{FF2B5EF4-FFF2-40B4-BE49-F238E27FC236}">
                  <a16:creationId xmlns:a16="http://schemas.microsoft.com/office/drawing/2014/main" id="{0BD47744-5CB3-81CF-B251-169301629D14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52" name="Group 50">
              <a:extLst>
                <a:ext uri="{FF2B5EF4-FFF2-40B4-BE49-F238E27FC236}">
                  <a16:creationId xmlns:a16="http://schemas.microsoft.com/office/drawing/2014/main" id="{F0B2FFCD-E31D-C040-E3F7-0EDE19D1184D}"/>
                </a:ext>
              </a:extLst>
            </p:cNvPr>
            <p:cNvGrpSpPr/>
            <p:nvPr userDrawn="1"/>
          </p:nvGrpSpPr>
          <p:grpSpPr>
            <a:xfrm>
              <a:off x="6162206" y="4260169"/>
              <a:ext cx="867511" cy="1883204"/>
              <a:chOff x="6162206" y="4260169"/>
              <a:chExt cx="867511" cy="1883204"/>
            </a:xfrm>
          </p:grpSpPr>
          <p:sp>
            <p:nvSpPr>
              <p:cNvPr id="53" name="Rectangle 8">
                <a:extLst>
                  <a:ext uri="{FF2B5EF4-FFF2-40B4-BE49-F238E27FC236}">
                    <a16:creationId xmlns:a16="http://schemas.microsoft.com/office/drawing/2014/main" id="{120336D1-0881-BBD2-55ED-55DA7ED1E9B4}"/>
                  </a:ext>
                </a:extLst>
              </p:cNvPr>
              <p:cNvSpPr/>
              <p:nvPr userDrawn="1"/>
            </p:nvSpPr>
            <p:spPr>
              <a:xfrm>
                <a:off x="6327116" y="5423183"/>
                <a:ext cx="535970" cy="4967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nl-NL" sz="1600" spc="30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pic>
            <p:nvPicPr>
              <p:cNvPr id="56" name="Afbeelding 58">
                <a:extLst>
                  <a:ext uri="{FF2B5EF4-FFF2-40B4-BE49-F238E27FC236}">
                    <a16:creationId xmlns:a16="http://schemas.microsoft.com/office/drawing/2014/main" id="{1CC1E25A-7EB2-588D-F478-BF3DE404BCB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162206" y="5277584"/>
                <a:ext cx="865789" cy="865789"/>
              </a:xfrm>
              <a:prstGeom prst="rect">
                <a:avLst/>
              </a:prstGeom>
            </p:spPr>
          </p:pic>
          <p:pic>
            <p:nvPicPr>
              <p:cNvPr id="57" name="Afbeelding 58">
                <a:extLst>
                  <a:ext uri="{FF2B5EF4-FFF2-40B4-BE49-F238E27FC236}">
                    <a16:creationId xmlns:a16="http://schemas.microsoft.com/office/drawing/2014/main" id="{98C65A2B-7936-118B-06DE-2F278DE7D32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162501" y="4260169"/>
                <a:ext cx="867216" cy="867216"/>
              </a:xfrm>
              <a:prstGeom prst="rect">
                <a:avLst/>
              </a:prstGeom>
            </p:spPr>
          </p:pic>
        </p:grpSp>
      </p:grpSp>
      <p:grpSp>
        <p:nvGrpSpPr>
          <p:cNvPr id="58" name="Group 61">
            <a:extLst>
              <a:ext uri="{FF2B5EF4-FFF2-40B4-BE49-F238E27FC236}">
                <a16:creationId xmlns:a16="http://schemas.microsoft.com/office/drawing/2014/main" id="{DBBCFCEE-160C-802F-8DDB-EE01FC0F053D}"/>
              </a:ext>
            </a:extLst>
          </p:cNvPr>
          <p:cNvGrpSpPr/>
          <p:nvPr userDrawn="1"/>
        </p:nvGrpSpPr>
        <p:grpSpPr>
          <a:xfrm>
            <a:off x="6526618" y="2430260"/>
            <a:ext cx="4925325" cy="1423396"/>
            <a:chOff x="6327116" y="2762763"/>
            <a:chExt cx="4925325" cy="1423396"/>
          </a:xfrm>
        </p:grpSpPr>
        <p:sp>
          <p:nvSpPr>
            <p:cNvPr id="59" name="Rectangle 8">
              <a:extLst>
                <a:ext uri="{FF2B5EF4-FFF2-40B4-BE49-F238E27FC236}">
                  <a16:creationId xmlns:a16="http://schemas.microsoft.com/office/drawing/2014/main" id="{6C58D88F-5351-A5EB-9C25-A0C5D4B9D963}"/>
                </a:ext>
              </a:extLst>
            </p:cNvPr>
            <p:cNvSpPr/>
            <p:nvPr userDrawn="1"/>
          </p:nvSpPr>
          <p:spPr>
            <a:xfrm>
              <a:off x="6327116" y="3820399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SLOT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Rectangle 8">
              <a:extLst>
                <a:ext uri="{FF2B5EF4-FFF2-40B4-BE49-F238E27FC236}">
                  <a16:creationId xmlns:a16="http://schemas.microsoft.com/office/drawing/2014/main" id="{D496C50B-8C89-2B0A-4560-10C0A5CEAAC5}"/>
                </a:ext>
              </a:extLst>
            </p:cNvPr>
            <p:cNvSpPr/>
            <p:nvPr userDrawn="1"/>
          </p:nvSpPr>
          <p:spPr>
            <a:xfrm>
              <a:off x="6327116" y="3277389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KERN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Rectangle 8">
              <a:extLst>
                <a:ext uri="{FF2B5EF4-FFF2-40B4-BE49-F238E27FC236}">
                  <a16:creationId xmlns:a16="http://schemas.microsoft.com/office/drawing/2014/main" id="{03880F74-1DCB-815C-A66B-1A40B42B32E0}"/>
                </a:ext>
              </a:extLst>
            </p:cNvPr>
            <p:cNvSpPr/>
            <p:nvPr userDrawn="1"/>
          </p:nvSpPr>
          <p:spPr>
            <a:xfrm>
              <a:off x="6339713" y="2762763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INTRO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kumimoji="1" lang="ja-JP" altLang="en-US" spc="3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2" name="Group 46">
            <a:extLst>
              <a:ext uri="{FF2B5EF4-FFF2-40B4-BE49-F238E27FC236}">
                <a16:creationId xmlns:a16="http://schemas.microsoft.com/office/drawing/2014/main" id="{CCE5E077-0E90-6D69-29FC-98AD6065C7C1}"/>
              </a:ext>
            </a:extLst>
          </p:cNvPr>
          <p:cNvGrpSpPr/>
          <p:nvPr userDrawn="1"/>
        </p:nvGrpSpPr>
        <p:grpSpPr>
          <a:xfrm>
            <a:off x="6361708" y="3927666"/>
            <a:ext cx="867511" cy="1883204"/>
            <a:chOff x="6162206" y="4260169"/>
            <a:chExt cx="867511" cy="1883204"/>
          </a:xfrm>
        </p:grpSpPr>
        <p:sp>
          <p:nvSpPr>
            <p:cNvPr id="63" name="Rectangle 59">
              <a:extLst>
                <a:ext uri="{FF2B5EF4-FFF2-40B4-BE49-F238E27FC236}">
                  <a16:creationId xmlns:a16="http://schemas.microsoft.com/office/drawing/2014/main" id="{ED3F64B1-9511-AE77-2904-E47C39C857D7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64" name="Group 50">
              <a:extLst>
                <a:ext uri="{FF2B5EF4-FFF2-40B4-BE49-F238E27FC236}">
                  <a16:creationId xmlns:a16="http://schemas.microsoft.com/office/drawing/2014/main" id="{0BEDDF60-314A-F41C-ED4A-04305567CE4D}"/>
                </a:ext>
              </a:extLst>
            </p:cNvPr>
            <p:cNvGrpSpPr/>
            <p:nvPr userDrawn="1"/>
          </p:nvGrpSpPr>
          <p:grpSpPr>
            <a:xfrm>
              <a:off x="6162206" y="4260169"/>
              <a:ext cx="867511" cy="1883204"/>
              <a:chOff x="6162206" y="4260169"/>
              <a:chExt cx="867511" cy="1883204"/>
            </a:xfrm>
          </p:grpSpPr>
          <p:sp>
            <p:nvSpPr>
              <p:cNvPr id="65" name="Rectangle 8">
                <a:extLst>
                  <a:ext uri="{FF2B5EF4-FFF2-40B4-BE49-F238E27FC236}">
                    <a16:creationId xmlns:a16="http://schemas.microsoft.com/office/drawing/2014/main" id="{143D8E7D-5A85-9423-4A5B-7911E8221A49}"/>
                  </a:ext>
                </a:extLst>
              </p:cNvPr>
              <p:cNvSpPr/>
              <p:nvPr userDrawn="1"/>
            </p:nvSpPr>
            <p:spPr>
              <a:xfrm>
                <a:off x="6327116" y="5423183"/>
                <a:ext cx="535970" cy="4967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nl-NL" sz="1600" spc="30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pic>
            <p:nvPicPr>
              <p:cNvPr id="66" name="Afbeelding 58">
                <a:extLst>
                  <a:ext uri="{FF2B5EF4-FFF2-40B4-BE49-F238E27FC236}">
                    <a16:creationId xmlns:a16="http://schemas.microsoft.com/office/drawing/2014/main" id="{F48CE2A7-89E6-536C-D93A-A9C7A39A7E3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162206" y="5277584"/>
                <a:ext cx="865789" cy="865789"/>
              </a:xfrm>
              <a:prstGeom prst="rect">
                <a:avLst/>
              </a:prstGeom>
            </p:spPr>
          </p:pic>
          <p:pic>
            <p:nvPicPr>
              <p:cNvPr id="67" name="Afbeelding 58">
                <a:extLst>
                  <a:ext uri="{FF2B5EF4-FFF2-40B4-BE49-F238E27FC236}">
                    <a16:creationId xmlns:a16="http://schemas.microsoft.com/office/drawing/2014/main" id="{52EA3A74-7D04-CACD-5957-1FDE30FFEEA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162501" y="4260169"/>
                <a:ext cx="867216" cy="867216"/>
              </a:xfrm>
              <a:prstGeom prst="rect">
                <a:avLst/>
              </a:prstGeom>
            </p:spPr>
          </p:pic>
        </p:grpSp>
      </p:grpSp>
      <p:pic>
        <p:nvPicPr>
          <p:cNvPr id="71" name="Picture 70" descr="A yellow lemon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A0A370F5-0B0F-F2AE-4A6C-C536AC2D345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309724" y="1303851"/>
            <a:ext cx="4732765" cy="4250298"/>
          </a:xfrm>
          <a:prstGeom prst="rect">
            <a:avLst/>
          </a:prstGeom>
        </p:spPr>
      </p:pic>
      <p:sp>
        <p:nvSpPr>
          <p:cNvPr id="70" name="TextBox 39">
            <a:extLst>
              <a:ext uri="{FF2B5EF4-FFF2-40B4-BE49-F238E27FC236}">
                <a16:creationId xmlns:a16="http://schemas.microsoft.com/office/drawing/2014/main" id="{55B5DE36-478D-F09A-6A1C-62831A24AFC4}"/>
              </a:ext>
            </a:extLst>
          </p:cNvPr>
          <p:cNvSpPr txBox="1"/>
          <p:nvPr userDrawn="1"/>
        </p:nvSpPr>
        <p:spPr>
          <a:xfrm rot="21203886">
            <a:off x="3105846" y="2510339"/>
            <a:ext cx="3257209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spc="3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IS WAAR?</a:t>
            </a:r>
            <a:endParaRPr lang="en-NL" sz="2800" spc="3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3" name="TextBox 1">
            <a:extLst>
              <a:ext uri="{FF2B5EF4-FFF2-40B4-BE49-F238E27FC236}">
                <a16:creationId xmlns:a16="http://schemas.microsoft.com/office/drawing/2014/main" id="{FB3637D4-D701-FF5E-7641-6B438D23F988}"/>
              </a:ext>
            </a:extLst>
          </p:cNvPr>
          <p:cNvSpPr txBox="1"/>
          <p:nvPr userDrawn="1"/>
        </p:nvSpPr>
        <p:spPr>
          <a:xfrm>
            <a:off x="7330982" y="4075377"/>
            <a:ext cx="4101295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l-NL" sz="1600" b="1" spc="300" dirty="0">
                <a:solidFill>
                  <a:schemeClr val="accent3"/>
                </a:solidFill>
                <a:latin typeface="+mj-lt"/>
                <a:cs typeface="Calibri" panose="020F0502020204030204" pitchFamily="34" charset="0"/>
              </a:rPr>
              <a:t>DOEL</a:t>
            </a:r>
            <a:r>
              <a:rPr lang="nl-NL" sz="16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Je kunt feiten van mening</a:t>
            </a:r>
            <a:r>
              <a:rPr lang="nl-NL" sz="1600" baseline="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 onderscheiden.</a:t>
            </a:r>
            <a:endParaRPr lang="en-NL" sz="16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4" name="TextBox 1">
            <a:extLst>
              <a:ext uri="{FF2B5EF4-FFF2-40B4-BE49-F238E27FC236}">
                <a16:creationId xmlns:a16="http://schemas.microsoft.com/office/drawing/2014/main" id="{2D4D11BD-CFE5-A612-523A-5041E25D31F3}"/>
              </a:ext>
            </a:extLst>
          </p:cNvPr>
          <p:cNvSpPr txBox="1"/>
          <p:nvPr userDrawn="1"/>
        </p:nvSpPr>
        <p:spPr>
          <a:xfrm>
            <a:off x="7330982" y="5076475"/>
            <a:ext cx="4101295" cy="156966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l-NL" sz="1600" b="1" spc="300" dirty="0">
                <a:solidFill>
                  <a:schemeClr val="accent3"/>
                </a:solidFill>
                <a:latin typeface="+mj-lt"/>
                <a:cs typeface="Calibri" panose="020F0502020204030204" pitchFamily="34" charset="0"/>
              </a:rPr>
              <a:t>HANDIG OMDAT</a:t>
            </a:r>
            <a:r>
              <a:rPr lang="nl-NL" sz="16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Wanneer je weet of iets een feit of</a:t>
            </a:r>
            <a:r>
              <a:rPr lang="nl-NL" sz="1600" baseline="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een mening is, kun je beter inschatten of iets waar is of niet. Heel handig bij het herkennen van nepnieuws en reclame!</a:t>
            </a:r>
            <a:endParaRPr lang="en-NL" sz="16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79D60025-9917-3995-8834-997A5228CBDA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.1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8" name="Afbeelding 27" descr="Afbeelding met logo&#10;&#10;Automatisch gegenereerde beschrijving">
            <a:extLst>
              <a:ext uri="{FF2B5EF4-FFF2-40B4-BE49-F238E27FC236}">
                <a16:creationId xmlns:a16="http://schemas.microsoft.com/office/drawing/2014/main" id="{269D29B4-7584-CAC5-A5E6-F0EEFFE546CE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 rot="21329747">
            <a:off x="3820569" y="1644845"/>
            <a:ext cx="1518779" cy="120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49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el gehaald l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9">
            <a:extLst>
              <a:ext uri="{FF2B5EF4-FFF2-40B4-BE49-F238E27FC236}">
                <a16:creationId xmlns:a16="http://schemas.microsoft.com/office/drawing/2014/main" id="{534DB34A-AF11-65B8-27A8-93E7CD123A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47518" y="118779"/>
            <a:ext cx="7350252" cy="6620441"/>
          </a:xfrm>
          <a:prstGeom prst="rect">
            <a:avLst/>
          </a:prstGeom>
        </p:spPr>
      </p:pic>
      <p:pic>
        <p:nvPicPr>
          <p:cNvPr id="7" name="Afbeelding 7">
            <a:extLst>
              <a:ext uri="{FF2B5EF4-FFF2-40B4-BE49-F238E27FC236}">
                <a16:creationId xmlns:a16="http://schemas.microsoft.com/office/drawing/2014/main" id="{8F6615E6-4898-19CA-A035-3059DA8124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03381" y="2235196"/>
            <a:ext cx="4207356" cy="2868652"/>
          </a:xfrm>
          <a:prstGeom prst="rect">
            <a:avLst/>
          </a:prstGeom>
        </p:spPr>
      </p:pic>
      <p:sp>
        <p:nvSpPr>
          <p:cNvPr id="3" name="Rectangle 8">
            <a:extLst>
              <a:ext uri="{FF2B5EF4-FFF2-40B4-BE49-F238E27FC236}">
                <a16:creationId xmlns:a16="http://schemas.microsoft.com/office/drawing/2014/main" id="{E0D645BD-F7BE-A2AA-6E17-D3EF2A38102E}"/>
              </a:ext>
            </a:extLst>
          </p:cNvPr>
          <p:cNvSpPr/>
          <p:nvPr userDrawn="1"/>
        </p:nvSpPr>
        <p:spPr>
          <a:xfrm>
            <a:off x="4434550" y="3391231"/>
            <a:ext cx="3376187" cy="3129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600" b="1" spc="300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DOEL GEHAALD?</a:t>
            </a:r>
          </a:p>
          <a:p>
            <a:endParaRPr lang="nl-NL" sz="1600" spc="300" dirty="0">
              <a:solidFill>
                <a:srgbClr val="F3047C"/>
              </a:solidFill>
              <a:latin typeface="+mj-lt"/>
              <a:cs typeface="Courier New" panose="02070309020205020404" pitchFamily="49" charset="0"/>
            </a:endParaRPr>
          </a:p>
        </p:txBody>
      </p:sp>
      <p:sp>
        <p:nvSpPr>
          <p:cNvPr id="4" name="Tekstvak 19">
            <a:extLst>
              <a:ext uri="{FF2B5EF4-FFF2-40B4-BE49-F238E27FC236}">
                <a16:creationId xmlns:a16="http://schemas.microsoft.com/office/drawing/2014/main" id="{1D861B2E-EA65-79D2-D09F-06AA1747F131}"/>
              </a:ext>
            </a:extLst>
          </p:cNvPr>
          <p:cNvSpPr txBox="1"/>
          <p:nvPr userDrawn="1"/>
        </p:nvSpPr>
        <p:spPr>
          <a:xfrm>
            <a:off x="4417925" y="3536179"/>
            <a:ext cx="3048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Je kunt feiten van meningen onderscheiden</a:t>
            </a:r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0D7ACBE9-5620-BBDC-B330-2907027E2105}"/>
              </a:ext>
            </a:extLst>
          </p:cNvPr>
          <p:cNvSpPr txBox="1"/>
          <p:nvPr userDrawn="1"/>
        </p:nvSpPr>
        <p:spPr>
          <a:xfrm rot="21262824">
            <a:off x="4038601" y="2534291"/>
            <a:ext cx="3348702" cy="52322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sz="2800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IS WAAR?</a:t>
            </a:r>
            <a:endParaRPr lang="en-NL" sz="2800" spc="3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406BCAE-589E-09DD-F310-0227C68A9E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219337" y="3798671"/>
            <a:ext cx="2216504" cy="2216504"/>
          </a:xfrm>
          <a:prstGeom prst="rect">
            <a:avLst/>
          </a:prstGeom>
          <a:ln>
            <a:noFill/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980F94E-E6FD-E7A7-A676-C5F0DE7DACE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 rot="20702737">
            <a:off x="5453314" y="3991961"/>
            <a:ext cx="1700775" cy="1700775"/>
          </a:xfrm>
          <a:prstGeom prst="rect">
            <a:avLst/>
          </a:prstGeom>
        </p:spPr>
      </p:pic>
      <p:pic>
        <p:nvPicPr>
          <p:cNvPr id="8" name="Afbeelding 7" descr="Afbeelding met logo&#10;&#10;Automatisch gegenereerde beschrijving">
            <a:extLst>
              <a:ext uri="{FF2B5EF4-FFF2-40B4-BE49-F238E27FC236}">
                <a16:creationId xmlns:a16="http://schemas.microsoft.com/office/drawing/2014/main" id="{F5E26543-9C7D-2C34-3B42-124BD6FE815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 rot="21329747">
            <a:off x="217224" y="-18521"/>
            <a:ext cx="2059374" cy="1635081"/>
          </a:xfrm>
          <a:prstGeom prst="rect">
            <a:avLst/>
          </a:prstGeom>
        </p:spPr>
      </p:pic>
      <p:sp>
        <p:nvSpPr>
          <p:cNvPr id="2" name="Rectangle 11">
            <a:extLst>
              <a:ext uri="{FF2B5EF4-FFF2-40B4-BE49-F238E27FC236}">
                <a16:creationId xmlns:a16="http://schemas.microsoft.com/office/drawing/2014/main" id="{30276E9B-F539-2F74-E2B7-A15AD546E4B8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.1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012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a lesoverzicht, les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8" descr="A picture containing green, group, fabric&#10;&#10;Description automatically generated">
            <a:extLst>
              <a:ext uri="{FF2B5EF4-FFF2-40B4-BE49-F238E27FC236}">
                <a16:creationId xmlns:a16="http://schemas.microsoft.com/office/drawing/2014/main" id="{5F6A450C-D85C-4D48-871A-5583C3B364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9763"/>
          <a:stretch/>
        </p:blipFill>
        <p:spPr>
          <a:xfrm>
            <a:off x="0" y="-1"/>
            <a:ext cx="12205139" cy="6858001"/>
          </a:xfrm>
          <a:prstGeom prst="rect">
            <a:avLst/>
          </a:prstGeom>
        </p:spPr>
      </p:pic>
      <p:grpSp>
        <p:nvGrpSpPr>
          <p:cNvPr id="2" name="グループ化 4">
            <a:extLst>
              <a:ext uri="{FF2B5EF4-FFF2-40B4-BE49-F238E27FC236}">
                <a16:creationId xmlns:a16="http://schemas.microsoft.com/office/drawing/2014/main" id="{4977568C-5676-D8E2-708D-7ED6351CEBDC}"/>
              </a:ext>
            </a:extLst>
          </p:cNvPr>
          <p:cNvGrpSpPr/>
          <p:nvPr userDrawn="1"/>
        </p:nvGrpSpPr>
        <p:grpSpPr>
          <a:xfrm>
            <a:off x="-250854" y="1108799"/>
            <a:ext cx="12442855" cy="1969598"/>
            <a:chOff x="1931723" y="2982872"/>
            <a:chExt cx="14849469" cy="2475754"/>
          </a:xfrm>
        </p:grpSpPr>
        <p:sp>
          <p:nvSpPr>
            <p:cNvPr id="3" name="正方形/長方形 24">
              <a:extLst>
                <a:ext uri="{FF2B5EF4-FFF2-40B4-BE49-F238E27FC236}">
                  <a16:creationId xmlns:a16="http://schemas.microsoft.com/office/drawing/2014/main" id="{3309D4C3-37E8-A30C-DB24-A16E2B3BDB58}"/>
                </a:ext>
              </a:extLst>
            </p:cNvPr>
            <p:cNvSpPr/>
            <p:nvPr userDrawn="1"/>
          </p:nvSpPr>
          <p:spPr>
            <a:xfrm>
              <a:off x="10548746" y="2982873"/>
              <a:ext cx="6232446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4" name="正方形/長方形 4">
              <a:extLst>
                <a:ext uri="{FF2B5EF4-FFF2-40B4-BE49-F238E27FC236}">
                  <a16:creationId xmlns:a16="http://schemas.microsoft.com/office/drawing/2014/main" id="{A586E7C2-C1FA-BA23-25BD-65352CFB431A}"/>
                </a:ext>
              </a:extLst>
            </p:cNvPr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5" name="正方形/長方形 24">
              <a:extLst>
                <a:ext uri="{FF2B5EF4-FFF2-40B4-BE49-F238E27FC236}">
                  <a16:creationId xmlns:a16="http://schemas.microsoft.com/office/drawing/2014/main" id="{1410C066-2CF3-F4C4-14E0-7FB6CDE6A85C}"/>
                </a:ext>
              </a:extLst>
            </p:cNvPr>
            <p:cNvSpPr/>
            <p:nvPr userDrawn="1"/>
          </p:nvSpPr>
          <p:spPr>
            <a:xfrm>
              <a:off x="1931723" y="5269804"/>
              <a:ext cx="6286165" cy="188822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D754175-5C69-3140-6E85-A83AB513E045}"/>
              </a:ext>
            </a:extLst>
          </p:cNvPr>
          <p:cNvGrpSpPr/>
          <p:nvPr userDrawn="1"/>
        </p:nvGrpSpPr>
        <p:grpSpPr>
          <a:xfrm>
            <a:off x="-445063" y="2237075"/>
            <a:ext cx="12637063" cy="1059912"/>
            <a:chOff x="1707527" y="4364334"/>
            <a:chExt cx="15077831" cy="1332291"/>
          </a:xfrm>
        </p:grpSpPr>
        <p:sp>
          <p:nvSpPr>
            <p:cNvPr id="7" name="正方形/長方形 23">
              <a:extLst>
                <a:ext uri="{FF2B5EF4-FFF2-40B4-BE49-F238E27FC236}">
                  <a16:creationId xmlns:a16="http://schemas.microsoft.com/office/drawing/2014/main" id="{23FE18BF-036C-B834-8A57-1FAB5EB5E98F}"/>
                </a:ext>
              </a:extLst>
            </p:cNvPr>
            <p:cNvSpPr/>
            <p:nvPr userDrawn="1"/>
          </p:nvSpPr>
          <p:spPr>
            <a:xfrm>
              <a:off x="10548745" y="4364334"/>
              <a:ext cx="6236613" cy="1332288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8" name="正方形/長方形 25">
              <a:extLst>
                <a:ext uri="{FF2B5EF4-FFF2-40B4-BE49-F238E27FC236}">
                  <a16:creationId xmlns:a16="http://schemas.microsoft.com/office/drawing/2014/main" id="{51016D00-AF9D-1709-6911-3C7B1DD0316A}"/>
                </a:ext>
              </a:extLst>
            </p:cNvPr>
            <p:cNvSpPr/>
            <p:nvPr userDrawn="1"/>
          </p:nvSpPr>
          <p:spPr>
            <a:xfrm>
              <a:off x="1707527" y="5507800"/>
              <a:ext cx="6510361" cy="188821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0" name="直角三角形 31">
              <a:extLst>
                <a:ext uri="{FF2B5EF4-FFF2-40B4-BE49-F238E27FC236}">
                  <a16:creationId xmlns:a16="http://schemas.microsoft.com/office/drawing/2014/main" id="{C3DF28E2-8D90-9196-B074-FBF79B855691}"/>
                </a:ext>
              </a:extLst>
            </p:cNvPr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1" name="グループ化 36">
            <a:extLst>
              <a:ext uri="{FF2B5EF4-FFF2-40B4-BE49-F238E27FC236}">
                <a16:creationId xmlns:a16="http://schemas.microsoft.com/office/drawing/2014/main" id="{1E788191-B30C-EF89-F92E-A071BD5E9594}"/>
              </a:ext>
            </a:extLst>
          </p:cNvPr>
          <p:cNvGrpSpPr/>
          <p:nvPr userDrawn="1"/>
        </p:nvGrpSpPr>
        <p:grpSpPr>
          <a:xfrm>
            <a:off x="-250854" y="3595724"/>
            <a:ext cx="12442855" cy="1969600"/>
            <a:chOff x="1935559" y="5984782"/>
            <a:chExt cx="14849468" cy="2475756"/>
          </a:xfrm>
          <a:solidFill>
            <a:srgbClr val="F3047C"/>
          </a:solidFill>
        </p:grpSpPr>
        <p:sp>
          <p:nvSpPr>
            <p:cNvPr id="12" name="正方形/長方形 30">
              <a:extLst>
                <a:ext uri="{FF2B5EF4-FFF2-40B4-BE49-F238E27FC236}">
                  <a16:creationId xmlns:a16="http://schemas.microsoft.com/office/drawing/2014/main" id="{B29DDC82-D2A1-B121-9F0C-ABFADA2EF119}"/>
                </a:ext>
              </a:extLst>
            </p:cNvPr>
            <p:cNvSpPr/>
            <p:nvPr userDrawn="1"/>
          </p:nvSpPr>
          <p:spPr>
            <a:xfrm flipV="1">
              <a:off x="10548746" y="7128247"/>
              <a:ext cx="6236281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3" name="正方形/長方形 4">
              <a:extLst>
                <a:ext uri="{FF2B5EF4-FFF2-40B4-BE49-F238E27FC236}">
                  <a16:creationId xmlns:a16="http://schemas.microsoft.com/office/drawing/2014/main" id="{4D4E9EA4-B2E7-8685-F618-0433D9D95382}"/>
                </a:ext>
              </a:extLst>
            </p:cNvPr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5" name="正方形/長方形 24">
              <a:extLst>
                <a:ext uri="{FF2B5EF4-FFF2-40B4-BE49-F238E27FC236}">
                  <a16:creationId xmlns:a16="http://schemas.microsoft.com/office/drawing/2014/main" id="{C9B8423F-BECA-0890-858F-124E37DF6252}"/>
                </a:ext>
              </a:extLst>
            </p:cNvPr>
            <p:cNvSpPr/>
            <p:nvPr userDrawn="1"/>
          </p:nvSpPr>
          <p:spPr>
            <a:xfrm flipV="1">
              <a:off x="1935559" y="5984782"/>
              <a:ext cx="6282331" cy="188822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6" name="グループ化 35">
            <a:extLst>
              <a:ext uri="{FF2B5EF4-FFF2-40B4-BE49-F238E27FC236}">
                <a16:creationId xmlns:a16="http://schemas.microsoft.com/office/drawing/2014/main" id="{41910AB8-FD9B-0938-7C40-1CB2076F507A}"/>
              </a:ext>
            </a:extLst>
          </p:cNvPr>
          <p:cNvGrpSpPr/>
          <p:nvPr userDrawn="1"/>
        </p:nvGrpSpPr>
        <p:grpSpPr>
          <a:xfrm>
            <a:off x="-445065" y="3362940"/>
            <a:ext cx="12637064" cy="1059909"/>
            <a:chOff x="1707525" y="5746785"/>
            <a:chExt cx="15077839" cy="1332289"/>
          </a:xfrm>
        </p:grpSpPr>
        <p:sp>
          <p:nvSpPr>
            <p:cNvPr id="17" name="正方形/長方形 29">
              <a:extLst>
                <a:ext uri="{FF2B5EF4-FFF2-40B4-BE49-F238E27FC236}">
                  <a16:creationId xmlns:a16="http://schemas.microsoft.com/office/drawing/2014/main" id="{67B70B44-22C7-A9E2-BFEB-B16F44218C59}"/>
                </a:ext>
              </a:extLst>
            </p:cNvPr>
            <p:cNvSpPr/>
            <p:nvPr userDrawn="1"/>
          </p:nvSpPr>
          <p:spPr>
            <a:xfrm flipV="1">
              <a:off x="10548744" y="5746785"/>
              <a:ext cx="6236620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8" name="正方形/長方形 25">
              <a:extLst>
                <a:ext uri="{FF2B5EF4-FFF2-40B4-BE49-F238E27FC236}">
                  <a16:creationId xmlns:a16="http://schemas.microsoft.com/office/drawing/2014/main" id="{9AC8089D-02BE-7EBC-BA22-02394B45F58D}"/>
                </a:ext>
              </a:extLst>
            </p:cNvPr>
            <p:cNvSpPr/>
            <p:nvPr userDrawn="1"/>
          </p:nvSpPr>
          <p:spPr>
            <a:xfrm flipV="1">
              <a:off x="1707525" y="5746786"/>
              <a:ext cx="6510364" cy="188822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9" name="直角三角形 31">
              <a:extLst>
                <a:ext uri="{FF2B5EF4-FFF2-40B4-BE49-F238E27FC236}">
                  <a16:creationId xmlns:a16="http://schemas.microsoft.com/office/drawing/2014/main" id="{2F88990B-1435-4A63-26B6-A075978BC663}"/>
                </a:ext>
              </a:extLst>
            </p:cNvPr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20" name="テキスト プレースホルダー 5">
            <a:extLst>
              <a:ext uri="{FF2B5EF4-FFF2-40B4-BE49-F238E27FC236}">
                <a16:creationId xmlns:a16="http://schemas.microsoft.com/office/drawing/2014/main" id="{3453CE56-63E0-F561-06F3-017B572A66E5}"/>
              </a:ext>
            </a:extLst>
          </p:cNvPr>
          <p:cNvSpPr txBox="1">
            <a:spLocks/>
          </p:cNvSpPr>
          <p:nvPr userDrawn="1"/>
        </p:nvSpPr>
        <p:spPr>
          <a:xfrm>
            <a:off x="7165120" y="1142796"/>
            <a:ext cx="5026880" cy="1011715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IS WAAR?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テキスト プレースホルダー 5">
            <a:extLst>
              <a:ext uri="{FF2B5EF4-FFF2-40B4-BE49-F238E27FC236}">
                <a16:creationId xmlns:a16="http://schemas.microsoft.com/office/drawing/2014/main" id="{6128AC5D-7B05-E802-3EC1-EA9DBE7A1A19}"/>
              </a:ext>
            </a:extLst>
          </p:cNvPr>
          <p:cNvSpPr txBox="1">
            <a:spLocks/>
          </p:cNvSpPr>
          <p:nvPr userDrawn="1"/>
        </p:nvSpPr>
        <p:spPr>
          <a:xfrm>
            <a:off x="7077253" y="2249969"/>
            <a:ext cx="5114747" cy="1030407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1" lang="en-US" altLang="ja-JP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GOEIE DISCUSSIE!</a:t>
            </a:r>
            <a:endParaRPr kumimoji="1" lang="ja-JP" altLang="en-US" sz="20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テキスト プレースホルダー 5">
            <a:extLst>
              <a:ext uri="{FF2B5EF4-FFF2-40B4-BE49-F238E27FC236}">
                <a16:creationId xmlns:a16="http://schemas.microsoft.com/office/drawing/2014/main" id="{8EBA5F73-217E-F24E-8D0D-5588CD0A06E5}"/>
              </a:ext>
            </a:extLst>
          </p:cNvPr>
          <p:cNvSpPr txBox="1">
            <a:spLocks/>
          </p:cNvSpPr>
          <p:nvPr userDrawn="1"/>
        </p:nvSpPr>
        <p:spPr>
          <a:xfrm>
            <a:off x="7165120" y="3355488"/>
            <a:ext cx="5026879" cy="1067362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ZIN EN ONZIN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" name="テキスト プレースホルダー 5">
            <a:extLst>
              <a:ext uri="{FF2B5EF4-FFF2-40B4-BE49-F238E27FC236}">
                <a16:creationId xmlns:a16="http://schemas.microsoft.com/office/drawing/2014/main" id="{51FF835D-1F18-7BEB-0476-0D7F2E82AF0D}"/>
              </a:ext>
            </a:extLst>
          </p:cNvPr>
          <p:cNvSpPr txBox="1">
            <a:spLocks/>
          </p:cNvSpPr>
          <p:nvPr userDrawn="1"/>
        </p:nvSpPr>
        <p:spPr>
          <a:xfrm>
            <a:off x="7165120" y="4505413"/>
            <a:ext cx="5026880" cy="1059909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MIJN MENING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4" name="Picture 53" descr="A yellow lemon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7C78A806-644F-D479-B92E-3FB7ADD706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442335" y="1768708"/>
            <a:ext cx="9227796" cy="8287098"/>
          </a:xfrm>
          <a:prstGeom prst="rect">
            <a:avLst/>
          </a:prstGeom>
        </p:spPr>
      </p:pic>
      <p:sp>
        <p:nvSpPr>
          <p:cNvPr id="14" name="Rectangle 11">
            <a:extLst>
              <a:ext uri="{FF2B5EF4-FFF2-40B4-BE49-F238E27FC236}">
                <a16:creationId xmlns:a16="http://schemas.microsoft.com/office/drawing/2014/main" id="{4F4D3158-F462-A902-FD09-839B832B8D4D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.2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9" name="Afbeelding 8" descr="Afbeelding met logo&#10;&#10;Automatisch gegenereerde beschrijving">
            <a:extLst>
              <a:ext uri="{FF2B5EF4-FFF2-40B4-BE49-F238E27FC236}">
                <a16:creationId xmlns:a16="http://schemas.microsoft.com/office/drawing/2014/main" id="{ECFF4883-3895-5304-AB15-A6E66070367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1329747">
            <a:off x="210275" y="1885818"/>
            <a:ext cx="3512874" cy="278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412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 detailpagina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een, group, fabric&#10;&#10;Description automatically generated">
            <a:extLst>
              <a:ext uri="{FF2B5EF4-FFF2-40B4-BE49-F238E27FC236}">
                <a16:creationId xmlns:a16="http://schemas.microsoft.com/office/drawing/2014/main" id="{80444248-B709-8694-30CA-C05B02723D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0000"/>
          </a:blip>
          <a:srcRect b="29763"/>
          <a:stretch/>
        </p:blipFill>
        <p:spPr>
          <a:xfrm>
            <a:off x="0" y="-1"/>
            <a:ext cx="12205139" cy="6858001"/>
          </a:xfrm>
          <a:prstGeom prst="rect">
            <a:avLst/>
          </a:prstGeom>
        </p:spPr>
      </p:pic>
      <p:grpSp>
        <p:nvGrpSpPr>
          <p:cNvPr id="5" name="グループ化 5">
            <a:extLst>
              <a:ext uri="{FF2B5EF4-FFF2-40B4-BE49-F238E27FC236}">
                <a16:creationId xmlns:a16="http://schemas.microsoft.com/office/drawing/2014/main" id="{C04EDB34-897B-A041-8E4A-6426E40288F0}"/>
              </a:ext>
            </a:extLst>
          </p:cNvPr>
          <p:cNvGrpSpPr/>
          <p:nvPr userDrawn="1"/>
        </p:nvGrpSpPr>
        <p:grpSpPr>
          <a:xfrm flipH="1">
            <a:off x="125735" y="1855915"/>
            <a:ext cx="5072773" cy="1332290"/>
            <a:chOff x="4698217" y="4364335"/>
            <a:chExt cx="6705942" cy="1332290"/>
          </a:xfrm>
          <a:solidFill>
            <a:schemeClr val="accent4"/>
          </a:solidFill>
        </p:grpSpPr>
        <p:sp>
          <p:nvSpPr>
            <p:cNvPr id="6" name="正方形/長方形 23">
              <a:extLst>
                <a:ext uri="{FF2B5EF4-FFF2-40B4-BE49-F238E27FC236}">
                  <a16:creationId xmlns:a16="http://schemas.microsoft.com/office/drawing/2014/main" id="{0312FE28-0A0B-C8B5-5AE0-3631EB6F4206}"/>
                </a:ext>
              </a:extLst>
            </p:cNvPr>
            <p:cNvSpPr/>
            <p:nvPr userDrawn="1"/>
          </p:nvSpPr>
          <p:spPr>
            <a:xfrm>
              <a:off x="10548746" y="4364335"/>
              <a:ext cx="855413" cy="1332289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7" name="正方形/長方形 25">
              <a:extLst>
                <a:ext uri="{FF2B5EF4-FFF2-40B4-BE49-F238E27FC236}">
                  <a16:creationId xmlns:a16="http://schemas.microsoft.com/office/drawing/2014/main" id="{D468DAEA-A5D3-01CC-3999-AB554AA1ADC4}"/>
                </a:ext>
              </a:extLst>
            </p:cNvPr>
            <p:cNvSpPr/>
            <p:nvPr userDrawn="1"/>
          </p:nvSpPr>
          <p:spPr>
            <a:xfrm>
              <a:off x="4698217" y="5507800"/>
              <a:ext cx="3519675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8" name="直角三角形 31">
              <a:extLst>
                <a:ext uri="{FF2B5EF4-FFF2-40B4-BE49-F238E27FC236}">
                  <a16:creationId xmlns:a16="http://schemas.microsoft.com/office/drawing/2014/main" id="{53ED0B86-3151-4AD2-50FC-5F95D066D816}"/>
                </a:ext>
              </a:extLst>
            </p:cNvPr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0" name="Groep 11">
            <a:extLst>
              <a:ext uri="{FF2B5EF4-FFF2-40B4-BE49-F238E27FC236}">
                <a16:creationId xmlns:a16="http://schemas.microsoft.com/office/drawing/2014/main" id="{73E693DC-6137-2BBD-65AB-1CD237FAA940}"/>
              </a:ext>
            </a:extLst>
          </p:cNvPr>
          <p:cNvGrpSpPr/>
          <p:nvPr userDrawn="1"/>
        </p:nvGrpSpPr>
        <p:grpSpPr>
          <a:xfrm>
            <a:off x="-127311" y="476079"/>
            <a:ext cx="915338" cy="5471037"/>
            <a:chOff x="-227064" y="2989499"/>
            <a:chExt cx="915338" cy="5471037"/>
          </a:xfrm>
        </p:grpSpPr>
        <p:sp>
          <p:nvSpPr>
            <p:cNvPr id="11" name="正方形/長方形 24">
              <a:extLst>
                <a:ext uri="{FF2B5EF4-FFF2-40B4-BE49-F238E27FC236}">
                  <a16:creationId xmlns:a16="http://schemas.microsoft.com/office/drawing/2014/main" id="{ADBC8232-6F9B-71F6-9811-981255784293}"/>
                </a:ext>
              </a:extLst>
            </p:cNvPr>
            <p:cNvSpPr/>
            <p:nvPr userDrawn="1"/>
          </p:nvSpPr>
          <p:spPr>
            <a:xfrm flipH="1">
              <a:off x="-217116" y="2989499"/>
              <a:ext cx="898049" cy="1336396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2" name="正方形/長方形 23">
              <a:extLst>
                <a:ext uri="{FF2B5EF4-FFF2-40B4-BE49-F238E27FC236}">
                  <a16:creationId xmlns:a16="http://schemas.microsoft.com/office/drawing/2014/main" id="{3E501423-A453-10D8-E38B-4229A83C9C5B}"/>
                </a:ext>
              </a:extLst>
            </p:cNvPr>
            <p:cNvSpPr/>
            <p:nvPr userDrawn="1"/>
          </p:nvSpPr>
          <p:spPr>
            <a:xfrm flipH="1">
              <a:off x="-227064" y="4372778"/>
              <a:ext cx="901183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3" name="正方形/長方形 29">
              <a:extLst>
                <a:ext uri="{FF2B5EF4-FFF2-40B4-BE49-F238E27FC236}">
                  <a16:creationId xmlns:a16="http://schemas.microsoft.com/office/drawing/2014/main" id="{8B428FF5-1437-190B-1FC5-6DEEEFCA6E4B}"/>
                </a:ext>
              </a:extLst>
            </p:cNvPr>
            <p:cNvSpPr/>
            <p:nvPr userDrawn="1"/>
          </p:nvSpPr>
          <p:spPr>
            <a:xfrm flipH="1" flipV="1">
              <a:off x="-224254" y="5751901"/>
              <a:ext cx="906324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5" name="正方形/長方形 30">
              <a:extLst>
                <a:ext uri="{FF2B5EF4-FFF2-40B4-BE49-F238E27FC236}">
                  <a16:creationId xmlns:a16="http://schemas.microsoft.com/office/drawing/2014/main" id="{901B3F5A-EAA7-52B4-E45C-3D909EAA2A07}"/>
                </a:ext>
              </a:extLst>
            </p:cNvPr>
            <p:cNvSpPr/>
            <p:nvPr userDrawn="1"/>
          </p:nvSpPr>
          <p:spPr>
            <a:xfrm flipH="1" flipV="1">
              <a:off x="-213271" y="7128247"/>
              <a:ext cx="901545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6" name="グループ化 4">
            <a:extLst>
              <a:ext uri="{FF2B5EF4-FFF2-40B4-BE49-F238E27FC236}">
                <a16:creationId xmlns:a16="http://schemas.microsoft.com/office/drawing/2014/main" id="{B9689217-F232-CFF8-63B3-F08F8D0D7EB3}"/>
              </a:ext>
            </a:extLst>
          </p:cNvPr>
          <p:cNvGrpSpPr/>
          <p:nvPr userDrawn="1"/>
        </p:nvGrpSpPr>
        <p:grpSpPr>
          <a:xfrm flipH="1">
            <a:off x="125733" y="474452"/>
            <a:ext cx="4992582" cy="2475756"/>
            <a:chOff x="4799957" y="2982872"/>
            <a:chExt cx="6601423" cy="2475756"/>
          </a:xfrm>
          <a:solidFill>
            <a:schemeClr val="tx2"/>
          </a:solidFill>
        </p:grpSpPr>
        <p:sp>
          <p:nvSpPr>
            <p:cNvPr id="17" name="正方形/長方形 24">
              <a:extLst>
                <a:ext uri="{FF2B5EF4-FFF2-40B4-BE49-F238E27FC236}">
                  <a16:creationId xmlns:a16="http://schemas.microsoft.com/office/drawing/2014/main" id="{5C1BB6DB-9DD3-EA10-A6E9-115BD03191DD}"/>
                </a:ext>
              </a:extLst>
            </p:cNvPr>
            <p:cNvSpPr/>
            <p:nvPr userDrawn="1"/>
          </p:nvSpPr>
          <p:spPr>
            <a:xfrm>
              <a:off x="10548749" y="2984615"/>
              <a:ext cx="852631" cy="1330547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1"/>
                </a:solidFill>
              </a:endParaRPr>
            </a:p>
          </p:txBody>
        </p:sp>
        <p:sp>
          <p:nvSpPr>
            <p:cNvPr id="18" name="正方形/長方形 4">
              <a:extLst>
                <a:ext uri="{FF2B5EF4-FFF2-40B4-BE49-F238E27FC236}">
                  <a16:creationId xmlns:a16="http://schemas.microsoft.com/office/drawing/2014/main" id="{1F362D1A-289E-321A-C4C3-E4ED917EF037}"/>
                </a:ext>
              </a:extLst>
            </p:cNvPr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9" name="正方形/長方形 24">
              <a:extLst>
                <a:ext uri="{FF2B5EF4-FFF2-40B4-BE49-F238E27FC236}">
                  <a16:creationId xmlns:a16="http://schemas.microsoft.com/office/drawing/2014/main" id="{F31839F3-2496-34A1-5A75-4C80F320B34B}"/>
                </a:ext>
              </a:extLst>
            </p:cNvPr>
            <p:cNvSpPr/>
            <p:nvPr userDrawn="1"/>
          </p:nvSpPr>
          <p:spPr>
            <a:xfrm>
              <a:off x="4799957" y="5269804"/>
              <a:ext cx="3417932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20" name="グループ化 36">
            <a:extLst>
              <a:ext uri="{FF2B5EF4-FFF2-40B4-BE49-F238E27FC236}">
                <a16:creationId xmlns:a16="http://schemas.microsoft.com/office/drawing/2014/main" id="{A12C62C4-0580-57EE-F3C6-862A6FF440D6}"/>
              </a:ext>
            </a:extLst>
          </p:cNvPr>
          <p:cNvGrpSpPr/>
          <p:nvPr userDrawn="1"/>
        </p:nvGrpSpPr>
        <p:grpSpPr>
          <a:xfrm flipH="1">
            <a:off x="125733" y="3476362"/>
            <a:ext cx="4995089" cy="2475756"/>
            <a:chOff x="4799957" y="5984782"/>
            <a:chExt cx="6604739" cy="2475756"/>
          </a:xfrm>
          <a:solidFill>
            <a:schemeClr val="bg1">
              <a:lumMod val="75000"/>
            </a:schemeClr>
          </a:solidFill>
        </p:grpSpPr>
        <p:sp>
          <p:nvSpPr>
            <p:cNvPr id="21" name="正方形/長方形 30">
              <a:extLst>
                <a:ext uri="{FF2B5EF4-FFF2-40B4-BE49-F238E27FC236}">
                  <a16:creationId xmlns:a16="http://schemas.microsoft.com/office/drawing/2014/main" id="{267FEF7A-40C7-E5A4-DA03-A4F4CB088A6A}"/>
                </a:ext>
              </a:extLst>
            </p:cNvPr>
            <p:cNvSpPr/>
            <p:nvPr userDrawn="1"/>
          </p:nvSpPr>
          <p:spPr>
            <a:xfrm flipV="1">
              <a:off x="10548746" y="7128247"/>
              <a:ext cx="855950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2" name="正方形/長方形 4">
              <a:extLst>
                <a:ext uri="{FF2B5EF4-FFF2-40B4-BE49-F238E27FC236}">
                  <a16:creationId xmlns:a16="http://schemas.microsoft.com/office/drawing/2014/main" id="{068B0952-E5DE-5B80-DA03-EAC439AD1084}"/>
                </a:ext>
              </a:extLst>
            </p:cNvPr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3" name="正方形/長方形 24">
              <a:extLst>
                <a:ext uri="{FF2B5EF4-FFF2-40B4-BE49-F238E27FC236}">
                  <a16:creationId xmlns:a16="http://schemas.microsoft.com/office/drawing/2014/main" id="{78D9417B-3147-D7CF-04EA-92534D0F6C60}"/>
                </a:ext>
              </a:extLst>
            </p:cNvPr>
            <p:cNvSpPr/>
            <p:nvPr userDrawn="1"/>
          </p:nvSpPr>
          <p:spPr>
            <a:xfrm flipV="1">
              <a:off x="4799957" y="5984782"/>
              <a:ext cx="3417932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24" name="グループ化 35">
            <a:extLst>
              <a:ext uri="{FF2B5EF4-FFF2-40B4-BE49-F238E27FC236}">
                <a16:creationId xmlns:a16="http://schemas.microsoft.com/office/drawing/2014/main" id="{B337174D-3050-C174-ED91-F5D05ADAB4E6}"/>
              </a:ext>
            </a:extLst>
          </p:cNvPr>
          <p:cNvGrpSpPr/>
          <p:nvPr userDrawn="1"/>
        </p:nvGrpSpPr>
        <p:grpSpPr>
          <a:xfrm flipH="1">
            <a:off x="776515" y="3238366"/>
            <a:ext cx="4425684" cy="1332288"/>
            <a:chOff x="4698218" y="5746786"/>
            <a:chExt cx="5850524" cy="1332288"/>
          </a:xfrm>
          <a:solidFill>
            <a:schemeClr val="accent4"/>
          </a:solidFill>
        </p:grpSpPr>
        <p:sp>
          <p:nvSpPr>
            <p:cNvPr id="25" name="正方形/長方形 25">
              <a:extLst>
                <a:ext uri="{FF2B5EF4-FFF2-40B4-BE49-F238E27FC236}">
                  <a16:creationId xmlns:a16="http://schemas.microsoft.com/office/drawing/2014/main" id="{49D4BB9C-4646-0DD4-CF14-89BE5D824AC8}"/>
                </a:ext>
              </a:extLst>
            </p:cNvPr>
            <p:cNvSpPr/>
            <p:nvPr userDrawn="1"/>
          </p:nvSpPr>
          <p:spPr>
            <a:xfrm flipV="1">
              <a:off x="4698218" y="5746786"/>
              <a:ext cx="3519675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6" name="直角三角形 31">
              <a:extLst>
                <a:ext uri="{FF2B5EF4-FFF2-40B4-BE49-F238E27FC236}">
                  <a16:creationId xmlns:a16="http://schemas.microsoft.com/office/drawing/2014/main" id="{79C7A972-9332-CA58-ACE4-900E519197BB}"/>
                </a:ext>
              </a:extLst>
            </p:cNvPr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27" name="テキスト プレースホルダー 5">
            <a:extLst>
              <a:ext uri="{FF2B5EF4-FFF2-40B4-BE49-F238E27FC236}">
                <a16:creationId xmlns:a16="http://schemas.microsoft.com/office/drawing/2014/main" id="{40C5D319-9CAD-6A05-2072-C0BE5220976D}"/>
              </a:ext>
            </a:extLst>
          </p:cNvPr>
          <p:cNvSpPr txBox="1">
            <a:spLocks/>
          </p:cNvSpPr>
          <p:nvPr userDrawn="1"/>
        </p:nvSpPr>
        <p:spPr>
          <a:xfrm>
            <a:off x="111201" y="688732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テキスト プレースホルダー 5">
            <a:extLst>
              <a:ext uri="{FF2B5EF4-FFF2-40B4-BE49-F238E27FC236}">
                <a16:creationId xmlns:a16="http://schemas.microsoft.com/office/drawing/2014/main" id="{A496A052-C5EE-3E83-D636-4C4CBAF1465C}"/>
              </a:ext>
            </a:extLst>
          </p:cNvPr>
          <p:cNvSpPr txBox="1">
            <a:spLocks/>
          </p:cNvSpPr>
          <p:nvPr userDrawn="1"/>
        </p:nvSpPr>
        <p:spPr>
          <a:xfrm>
            <a:off x="111201" y="2094902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kumimoji="1" lang="ja-JP" altLang="en-US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テキスト プレースホルダー 5">
            <a:extLst>
              <a:ext uri="{FF2B5EF4-FFF2-40B4-BE49-F238E27FC236}">
                <a16:creationId xmlns:a16="http://schemas.microsoft.com/office/drawing/2014/main" id="{1B22E29F-0832-863B-1181-43900E7589DF}"/>
              </a:ext>
            </a:extLst>
          </p:cNvPr>
          <p:cNvSpPr txBox="1">
            <a:spLocks/>
          </p:cNvSpPr>
          <p:nvPr userDrawn="1"/>
        </p:nvSpPr>
        <p:spPr>
          <a:xfrm>
            <a:off x="111201" y="3483809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テキスト プレースホルダー 5">
            <a:extLst>
              <a:ext uri="{FF2B5EF4-FFF2-40B4-BE49-F238E27FC236}">
                <a16:creationId xmlns:a16="http://schemas.microsoft.com/office/drawing/2014/main" id="{E28BAF90-E223-7BED-C39A-B597FA7F264C}"/>
              </a:ext>
            </a:extLst>
          </p:cNvPr>
          <p:cNvSpPr txBox="1">
            <a:spLocks/>
          </p:cNvSpPr>
          <p:nvPr userDrawn="1"/>
        </p:nvSpPr>
        <p:spPr>
          <a:xfrm>
            <a:off x="111202" y="4867765"/>
            <a:ext cx="676825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9C6AFFF3-B2F1-090C-3597-AFF340B29C35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 </a:t>
            </a:r>
          </a:p>
        </p:txBody>
      </p:sp>
      <p:sp>
        <p:nvSpPr>
          <p:cNvPr id="49" name="Rectangle 11">
            <a:extLst>
              <a:ext uri="{FF2B5EF4-FFF2-40B4-BE49-F238E27FC236}">
                <a16:creationId xmlns:a16="http://schemas.microsoft.com/office/drawing/2014/main" id="{4A68935E-113C-A680-4423-4401740352C1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.2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cxnSp>
        <p:nvCxnSpPr>
          <p:cNvPr id="2" name="Straight Connector 13">
            <a:extLst>
              <a:ext uri="{FF2B5EF4-FFF2-40B4-BE49-F238E27FC236}">
                <a16:creationId xmlns:a16="http://schemas.microsoft.com/office/drawing/2014/main" id="{050E8F5F-74B7-0615-0532-7C7BA054FD91}"/>
              </a:ext>
            </a:extLst>
          </p:cNvPr>
          <p:cNvCxnSpPr>
            <a:cxnSpLocks/>
          </p:cNvCxnSpPr>
          <p:nvPr userDrawn="1"/>
        </p:nvCxnSpPr>
        <p:spPr>
          <a:xfrm flipV="1">
            <a:off x="6739966" y="2746145"/>
            <a:ext cx="74266" cy="4735311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6">
            <a:extLst>
              <a:ext uri="{FF2B5EF4-FFF2-40B4-BE49-F238E27FC236}">
                <a16:creationId xmlns:a16="http://schemas.microsoft.com/office/drawing/2014/main" id="{A028C429-8C85-BFFA-6C55-4F29180A504D}"/>
              </a:ext>
            </a:extLst>
          </p:cNvPr>
          <p:cNvGrpSpPr/>
          <p:nvPr userDrawn="1"/>
        </p:nvGrpSpPr>
        <p:grpSpPr>
          <a:xfrm>
            <a:off x="6361708" y="3927666"/>
            <a:ext cx="867511" cy="1883204"/>
            <a:chOff x="6162206" y="4260169"/>
            <a:chExt cx="867511" cy="1883204"/>
          </a:xfrm>
        </p:grpSpPr>
        <p:sp>
          <p:nvSpPr>
            <p:cNvPr id="51" name="Rectangle 59">
              <a:extLst>
                <a:ext uri="{FF2B5EF4-FFF2-40B4-BE49-F238E27FC236}">
                  <a16:creationId xmlns:a16="http://schemas.microsoft.com/office/drawing/2014/main" id="{0BD47744-5CB3-81CF-B251-169301629D14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52" name="Group 50">
              <a:extLst>
                <a:ext uri="{FF2B5EF4-FFF2-40B4-BE49-F238E27FC236}">
                  <a16:creationId xmlns:a16="http://schemas.microsoft.com/office/drawing/2014/main" id="{F0B2FFCD-E31D-C040-E3F7-0EDE19D1184D}"/>
                </a:ext>
              </a:extLst>
            </p:cNvPr>
            <p:cNvGrpSpPr/>
            <p:nvPr userDrawn="1"/>
          </p:nvGrpSpPr>
          <p:grpSpPr>
            <a:xfrm>
              <a:off x="6162206" y="4260169"/>
              <a:ext cx="867511" cy="1883204"/>
              <a:chOff x="6162206" y="4260169"/>
              <a:chExt cx="867511" cy="1883204"/>
            </a:xfrm>
          </p:grpSpPr>
          <p:sp>
            <p:nvSpPr>
              <p:cNvPr id="53" name="Rectangle 8">
                <a:extLst>
                  <a:ext uri="{FF2B5EF4-FFF2-40B4-BE49-F238E27FC236}">
                    <a16:creationId xmlns:a16="http://schemas.microsoft.com/office/drawing/2014/main" id="{120336D1-0881-BBD2-55ED-55DA7ED1E9B4}"/>
                  </a:ext>
                </a:extLst>
              </p:cNvPr>
              <p:cNvSpPr/>
              <p:nvPr userDrawn="1"/>
            </p:nvSpPr>
            <p:spPr>
              <a:xfrm>
                <a:off x="6327116" y="5423183"/>
                <a:ext cx="535970" cy="4967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nl-NL" sz="1600" spc="30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pic>
            <p:nvPicPr>
              <p:cNvPr id="56" name="Afbeelding 58">
                <a:extLst>
                  <a:ext uri="{FF2B5EF4-FFF2-40B4-BE49-F238E27FC236}">
                    <a16:creationId xmlns:a16="http://schemas.microsoft.com/office/drawing/2014/main" id="{1CC1E25A-7EB2-588D-F478-BF3DE404BCB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162206" y="5277584"/>
                <a:ext cx="865789" cy="865789"/>
              </a:xfrm>
              <a:prstGeom prst="rect">
                <a:avLst/>
              </a:prstGeom>
            </p:spPr>
          </p:pic>
          <p:pic>
            <p:nvPicPr>
              <p:cNvPr id="57" name="Afbeelding 58">
                <a:extLst>
                  <a:ext uri="{FF2B5EF4-FFF2-40B4-BE49-F238E27FC236}">
                    <a16:creationId xmlns:a16="http://schemas.microsoft.com/office/drawing/2014/main" id="{98C65A2B-7936-118B-06DE-2F278DE7D32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162501" y="4260169"/>
                <a:ext cx="867216" cy="867216"/>
              </a:xfrm>
              <a:prstGeom prst="rect">
                <a:avLst/>
              </a:prstGeom>
            </p:spPr>
          </p:pic>
        </p:grpSp>
      </p:grpSp>
      <p:grpSp>
        <p:nvGrpSpPr>
          <p:cNvPr id="58" name="Group 61">
            <a:extLst>
              <a:ext uri="{FF2B5EF4-FFF2-40B4-BE49-F238E27FC236}">
                <a16:creationId xmlns:a16="http://schemas.microsoft.com/office/drawing/2014/main" id="{DBBCFCEE-160C-802F-8DDB-EE01FC0F053D}"/>
              </a:ext>
            </a:extLst>
          </p:cNvPr>
          <p:cNvGrpSpPr/>
          <p:nvPr userDrawn="1"/>
        </p:nvGrpSpPr>
        <p:grpSpPr>
          <a:xfrm>
            <a:off x="6526618" y="2430260"/>
            <a:ext cx="4925325" cy="1423396"/>
            <a:chOff x="6327116" y="2762763"/>
            <a:chExt cx="4925325" cy="1423396"/>
          </a:xfrm>
        </p:grpSpPr>
        <p:sp>
          <p:nvSpPr>
            <p:cNvPr id="59" name="Rectangle 8">
              <a:extLst>
                <a:ext uri="{FF2B5EF4-FFF2-40B4-BE49-F238E27FC236}">
                  <a16:creationId xmlns:a16="http://schemas.microsoft.com/office/drawing/2014/main" id="{6C58D88F-5351-A5EB-9C25-A0C5D4B9D963}"/>
                </a:ext>
              </a:extLst>
            </p:cNvPr>
            <p:cNvSpPr/>
            <p:nvPr userDrawn="1"/>
          </p:nvSpPr>
          <p:spPr>
            <a:xfrm>
              <a:off x="6327116" y="3820399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SLOT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Rectangle 8">
              <a:extLst>
                <a:ext uri="{FF2B5EF4-FFF2-40B4-BE49-F238E27FC236}">
                  <a16:creationId xmlns:a16="http://schemas.microsoft.com/office/drawing/2014/main" id="{D496C50B-8C89-2B0A-4560-10C0A5CEAAC5}"/>
                </a:ext>
              </a:extLst>
            </p:cNvPr>
            <p:cNvSpPr/>
            <p:nvPr userDrawn="1"/>
          </p:nvSpPr>
          <p:spPr>
            <a:xfrm>
              <a:off x="6327116" y="3277389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KERN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Rectangle 8">
              <a:extLst>
                <a:ext uri="{FF2B5EF4-FFF2-40B4-BE49-F238E27FC236}">
                  <a16:creationId xmlns:a16="http://schemas.microsoft.com/office/drawing/2014/main" id="{03880F74-1DCB-815C-A66B-1A40B42B32E0}"/>
                </a:ext>
              </a:extLst>
            </p:cNvPr>
            <p:cNvSpPr/>
            <p:nvPr userDrawn="1"/>
          </p:nvSpPr>
          <p:spPr>
            <a:xfrm>
              <a:off x="6339713" y="2762763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INTRO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kumimoji="1" lang="ja-JP" altLang="en-US" spc="3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2" name="Group 46">
            <a:extLst>
              <a:ext uri="{FF2B5EF4-FFF2-40B4-BE49-F238E27FC236}">
                <a16:creationId xmlns:a16="http://schemas.microsoft.com/office/drawing/2014/main" id="{CCE5E077-0E90-6D69-29FC-98AD6065C7C1}"/>
              </a:ext>
            </a:extLst>
          </p:cNvPr>
          <p:cNvGrpSpPr/>
          <p:nvPr userDrawn="1"/>
        </p:nvGrpSpPr>
        <p:grpSpPr>
          <a:xfrm>
            <a:off x="6361708" y="3927666"/>
            <a:ext cx="867511" cy="1883204"/>
            <a:chOff x="6162206" y="4260169"/>
            <a:chExt cx="867511" cy="1883204"/>
          </a:xfrm>
        </p:grpSpPr>
        <p:sp>
          <p:nvSpPr>
            <p:cNvPr id="63" name="Rectangle 59">
              <a:extLst>
                <a:ext uri="{FF2B5EF4-FFF2-40B4-BE49-F238E27FC236}">
                  <a16:creationId xmlns:a16="http://schemas.microsoft.com/office/drawing/2014/main" id="{ED3F64B1-9511-AE77-2904-E47C39C857D7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64" name="Group 50">
              <a:extLst>
                <a:ext uri="{FF2B5EF4-FFF2-40B4-BE49-F238E27FC236}">
                  <a16:creationId xmlns:a16="http://schemas.microsoft.com/office/drawing/2014/main" id="{0BEDDF60-314A-F41C-ED4A-04305567CE4D}"/>
                </a:ext>
              </a:extLst>
            </p:cNvPr>
            <p:cNvGrpSpPr/>
            <p:nvPr userDrawn="1"/>
          </p:nvGrpSpPr>
          <p:grpSpPr>
            <a:xfrm>
              <a:off x="6162206" y="4260169"/>
              <a:ext cx="867511" cy="1883204"/>
              <a:chOff x="6162206" y="4260169"/>
              <a:chExt cx="867511" cy="1883204"/>
            </a:xfrm>
          </p:grpSpPr>
          <p:sp>
            <p:nvSpPr>
              <p:cNvPr id="65" name="Rectangle 8">
                <a:extLst>
                  <a:ext uri="{FF2B5EF4-FFF2-40B4-BE49-F238E27FC236}">
                    <a16:creationId xmlns:a16="http://schemas.microsoft.com/office/drawing/2014/main" id="{143D8E7D-5A85-9423-4A5B-7911E8221A49}"/>
                  </a:ext>
                </a:extLst>
              </p:cNvPr>
              <p:cNvSpPr/>
              <p:nvPr userDrawn="1"/>
            </p:nvSpPr>
            <p:spPr>
              <a:xfrm>
                <a:off x="6327116" y="5423183"/>
                <a:ext cx="535970" cy="4967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nl-NL" sz="1600" spc="30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pic>
            <p:nvPicPr>
              <p:cNvPr id="66" name="Afbeelding 58">
                <a:extLst>
                  <a:ext uri="{FF2B5EF4-FFF2-40B4-BE49-F238E27FC236}">
                    <a16:creationId xmlns:a16="http://schemas.microsoft.com/office/drawing/2014/main" id="{F48CE2A7-89E6-536C-D93A-A9C7A39A7E3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162206" y="5277584"/>
                <a:ext cx="865789" cy="865789"/>
              </a:xfrm>
              <a:prstGeom prst="rect">
                <a:avLst/>
              </a:prstGeom>
            </p:spPr>
          </p:pic>
          <p:pic>
            <p:nvPicPr>
              <p:cNvPr id="67" name="Afbeelding 58">
                <a:extLst>
                  <a:ext uri="{FF2B5EF4-FFF2-40B4-BE49-F238E27FC236}">
                    <a16:creationId xmlns:a16="http://schemas.microsoft.com/office/drawing/2014/main" id="{52EA3A74-7D04-CACD-5957-1FDE30FFEEA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162501" y="4260169"/>
                <a:ext cx="867216" cy="867216"/>
              </a:xfrm>
              <a:prstGeom prst="rect">
                <a:avLst/>
              </a:prstGeom>
            </p:spPr>
          </p:pic>
        </p:grpSp>
      </p:grpSp>
      <p:pic>
        <p:nvPicPr>
          <p:cNvPr id="71" name="Picture 70" descr="A yellow lemon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A0A370F5-0B0F-F2AE-4A6C-C536AC2D345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309724" y="1303851"/>
            <a:ext cx="4732765" cy="4250298"/>
          </a:xfrm>
          <a:prstGeom prst="rect">
            <a:avLst/>
          </a:prstGeom>
        </p:spPr>
      </p:pic>
      <p:sp>
        <p:nvSpPr>
          <p:cNvPr id="70" name="TextBox 39">
            <a:extLst>
              <a:ext uri="{FF2B5EF4-FFF2-40B4-BE49-F238E27FC236}">
                <a16:creationId xmlns:a16="http://schemas.microsoft.com/office/drawing/2014/main" id="{55B5DE36-478D-F09A-6A1C-62831A24AFC4}"/>
              </a:ext>
            </a:extLst>
          </p:cNvPr>
          <p:cNvSpPr txBox="1"/>
          <p:nvPr userDrawn="1"/>
        </p:nvSpPr>
        <p:spPr>
          <a:xfrm rot="21203886">
            <a:off x="2282680" y="2793553"/>
            <a:ext cx="4281798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spc="3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GOEIE DISCUSSIE!</a:t>
            </a:r>
            <a:endParaRPr lang="en-NL" sz="2800" spc="3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3" name="TextBox 1">
            <a:extLst>
              <a:ext uri="{FF2B5EF4-FFF2-40B4-BE49-F238E27FC236}">
                <a16:creationId xmlns:a16="http://schemas.microsoft.com/office/drawing/2014/main" id="{FB3637D4-D701-FF5E-7641-6B438D23F988}"/>
              </a:ext>
            </a:extLst>
          </p:cNvPr>
          <p:cNvSpPr txBox="1"/>
          <p:nvPr userDrawn="1"/>
        </p:nvSpPr>
        <p:spPr>
          <a:xfrm>
            <a:off x="7330982" y="4075377"/>
            <a:ext cx="4101295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l-NL" sz="1600" b="1" spc="300" dirty="0">
                <a:solidFill>
                  <a:schemeClr val="accent3"/>
                </a:solidFill>
                <a:latin typeface="+mj-lt"/>
                <a:cs typeface="Calibri" panose="020F0502020204030204" pitchFamily="34" charset="0"/>
              </a:rPr>
              <a:t>DOEL</a:t>
            </a:r>
            <a:r>
              <a:rPr lang="nl-NL" sz="16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Je kunt een respectvolle discussie voeren.</a:t>
            </a:r>
            <a:endParaRPr lang="en-NL" sz="16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4" name="TextBox 1">
            <a:extLst>
              <a:ext uri="{FF2B5EF4-FFF2-40B4-BE49-F238E27FC236}">
                <a16:creationId xmlns:a16="http://schemas.microsoft.com/office/drawing/2014/main" id="{2D4D11BD-CFE5-A612-523A-5041E25D31F3}"/>
              </a:ext>
            </a:extLst>
          </p:cNvPr>
          <p:cNvSpPr txBox="1"/>
          <p:nvPr userDrawn="1"/>
        </p:nvSpPr>
        <p:spPr>
          <a:xfrm>
            <a:off x="7330982" y="5076475"/>
            <a:ext cx="4101295" cy="156966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l-NL" sz="1600" b="1" spc="300" dirty="0">
                <a:solidFill>
                  <a:schemeClr val="accent3"/>
                </a:solidFill>
                <a:latin typeface="+mj-lt"/>
                <a:cs typeface="Calibri" panose="020F0502020204030204" pitchFamily="34" charset="0"/>
              </a:rPr>
              <a:t>HANDIG OMDAT</a:t>
            </a:r>
            <a:r>
              <a:rPr lang="nl-NL" sz="16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Als je nu oefent met het voeren van een respectvolle discussie kun je die vaardigheden toepassen wanneer je écht met iemand van mening verschilt. </a:t>
            </a:r>
            <a:endParaRPr lang="en-NL" sz="16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Afbeelding 3" descr="Afbeelding met logo&#10;&#10;Automatisch gegenereerde beschrijving">
            <a:extLst>
              <a:ext uri="{FF2B5EF4-FFF2-40B4-BE49-F238E27FC236}">
                <a16:creationId xmlns:a16="http://schemas.microsoft.com/office/drawing/2014/main" id="{029B3AA6-1E73-0D1D-D6B9-BF54DE39E85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 rot="21329747">
            <a:off x="3820569" y="1644845"/>
            <a:ext cx="1518779" cy="120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701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5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animBg="1"/>
      <p:bldP spid="74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el gehaald l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9">
            <a:extLst>
              <a:ext uri="{FF2B5EF4-FFF2-40B4-BE49-F238E27FC236}">
                <a16:creationId xmlns:a16="http://schemas.microsoft.com/office/drawing/2014/main" id="{534DB34A-AF11-65B8-27A8-93E7CD123A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47518" y="118779"/>
            <a:ext cx="7350252" cy="6620441"/>
          </a:xfrm>
          <a:prstGeom prst="rect">
            <a:avLst/>
          </a:prstGeom>
        </p:spPr>
      </p:pic>
      <p:pic>
        <p:nvPicPr>
          <p:cNvPr id="7" name="Afbeelding 7">
            <a:extLst>
              <a:ext uri="{FF2B5EF4-FFF2-40B4-BE49-F238E27FC236}">
                <a16:creationId xmlns:a16="http://schemas.microsoft.com/office/drawing/2014/main" id="{8F6615E6-4898-19CA-A035-3059DA8124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03381" y="2235196"/>
            <a:ext cx="4207356" cy="2868652"/>
          </a:xfrm>
          <a:prstGeom prst="rect">
            <a:avLst/>
          </a:prstGeom>
        </p:spPr>
      </p:pic>
      <p:sp>
        <p:nvSpPr>
          <p:cNvPr id="3" name="Rectangle 8">
            <a:extLst>
              <a:ext uri="{FF2B5EF4-FFF2-40B4-BE49-F238E27FC236}">
                <a16:creationId xmlns:a16="http://schemas.microsoft.com/office/drawing/2014/main" id="{E0D645BD-F7BE-A2AA-6E17-D3EF2A38102E}"/>
              </a:ext>
            </a:extLst>
          </p:cNvPr>
          <p:cNvSpPr/>
          <p:nvPr userDrawn="1"/>
        </p:nvSpPr>
        <p:spPr>
          <a:xfrm>
            <a:off x="4434550" y="3391231"/>
            <a:ext cx="3376187" cy="3129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600" b="1" spc="300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DOEL GEHAALD?</a:t>
            </a:r>
          </a:p>
          <a:p>
            <a:endParaRPr lang="nl-NL" sz="1600" spc="300" dirty="0">
              <a:solidFill>
                <a:srgbClr val="F3047C"/>
              </a:solidFill>
              <a:latin typeface="+mj-lt"/>
              <a:cs typeface="Courier New" panose="02070309020205020404" pitchFamily="49" charset="0"/>
            </a:endParaRPr>
          </a:p>
        </p:txBody>
      </p:sp>
      <p:sp>
        <p:nvSpPr>
          <p:cNvPr id="4" name="Tekstvak 19">
            <a:extLst>
              <a:ext uri="{FF2B5EF4-FFF2-40B4-BE49-F238E27FC236}">
                <a16:creationId xmlns:a16="http://schemas.microsoft.com/office/drawing/2014/main" id="{1D861B2E-EA65-79D2-D09F-06AA1747F131}"/>
              </a:ext>
            </a:extLst>
          </p:cNvPr>
          <p:cNvSpPr txBox="1"/>
          <p:nvPr userDrawn="1"/>
        </p:nvSpPr>
        <p:spPr>
          <a:xfrm>
            <a:off x="4417925" y="3536179"/>
            <a:ext cx="3048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Je kunt een respectvolle discussie voeren.</a:t>
            </a:r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0D7ACBE9-5620-BBDC-B330-2907027E2105}"/>
              </a:ext>
            </a:extLst>
          </p:cNvPr>
          <p:cNvSpPr txBox="1"/>
          <p:nvPr userDrawn="1"/>
        </p:nvSpPr>
        <p:spPr>
          <a:xfrm rot="21262824">
            <a:off x="3618914" y="2563293"/>
            <a:ext cx="4196729" cy="52322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sz="2800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GOEIE DISCUSSIE!</a:t>
            </a:r>
            <a:endParaRPr lang="en-NL" sz="2800" spc="3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406BCAE-589E-09DD-F310-0227C68A9E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219337" y="3798671"/>
            <a:ext cx="2216504" cy="2216504"/>
          </a:xfrm>
          <a:prstGeom prst="rect">
            <a:avLst/>
          </a:prstGeom>
          <a:ln>
            <a:noFill/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980F94E-E6FD-E7A7-A676-C5F0DE7DACE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 rot="20702737">
            <a:off x="5453314" y="3991961"/>
            <a:ext cx="1700775" cy="1700775"/>
          </a:xfrm>
          <a:prstGeom prst="rect">
            <a:avLst/>
          </a:prstGeom>
        </p:spPr>
      </p:pic>
      <p:pic>
        <p:nvPicPr>
          <p:cNvPr id="2" name="Afbeelding 1" descr="Afbeelding met logo&#10;&#10;Automatisch gegenereerde beschrijving">
            <a:extLst>
              <a:ext uri="{FF2B5EF4-FFF2-40B4-BE49-F238E27FC236}">
                <a16:creationId xmlns:a16="http://schemas.microsoft.com/office/drawing/2014/main" id="{1A96DA16-3AA7-C0B2-71EB-C06AD2A6501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 rot="21329747">
            <a:off x="217224" y="-18521"/>
            <a:ext cx="2059374" cy="1635081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7EF8028A-BDF2-94CC-6E6F-A892C67072BF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.2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8168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a lesoverzicht, les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D868ECD-FF71-33E6-12BF-3561878424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701" y="0"/>
            <a:ext cx="12204701" cy="6858000"/>
          </a:xfrm>
          <a:prstGeom prst="rect">
            <a:avLst/>
          </a:prstGeom>
        </p:spPr>
      </p:pic>
      <p:grpSp>
        <p:nvGrpSpPr>
          <p:cNvPr id="14" name="グループ化 4">
            <a:extLst>
              <a:ext uri="{FF2B5EF4-FFF2-40B4-BE49-F238E27FC236}">
                <a16:creationId xmlns:a16="http://schemas.microsoft.com/office/drawing/2014/main" id="{8A63D055-7782-4903-A874-627FB126A48C}"/>
              </a:ext>
            </a:extLst>
          </p:cNvPr>
          <p:cNvGrpSpPr/>
          <p:nvPr userDrawn="1"/>
        </p:nvGrpSpPr>
        <p:grpSpPr>
          <a:xfrm>
            <a:off x="-250854" y="1108799"/>
            <a:ext cx="12442855" cy="1969598"/>
            <a:chOff x="1931723" y="2982872"/>
            <a:chExt cx="14849469" cy="2475754"/>
          </a:xfrm>
        </p:grpSpPr>
        <p:sp>
          <p:nvSpPr>
            <p:cNvPr id="24" name="正方形/長方形 24">
              <a:extLst>
                <a:ext uri="{FF2B5EF4-FFF2-40B4-BE49-F238E27FC236}">
                  <a16:creationId xmlns:a16="http://schemas.microsoft.com/office/drawing/2014/main" id="{C151DE7F-AD83-7CE2-3265-A481BCDF87AD}"/>
                </a:ext>
              </a:extLst>
            </p:cNvPr>
            <p:cNvSpPr/>
            <p:nvPr userDrawn="1"/>
          </p:nvSpPr>
          <p:spPr>
            <a:xfrm>
              <a:off x="10548746" y="2982873"/>
              <a:ext cx="6232446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5" name="正方形/長方形 4">
              <a:extLst>
                <a:ext uri="{FF2B5EF4-FFF2-40B4-BE49-F238E27FC236}">
                  <a16:creationId xmlns:a16="http://schemas.microsoft.com/office/drawing/2014/main" id="{4E2BA413-D46A-F8C7-B08E-3A0432C2A3B5}"/>
                </a:ext>
              </a:extLst>
            </p:cNvPr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6" name="正方形/長方形 24">
              <a:extLst>
                <a:ext uri="{FF2B5EF4-FFF2-40B4-BE49-F238E27FC236}">
                  <a16:creationId xmlns:a16="http://schemas.microsoft.com/office/drawing/2014/main" id="{7D08DB84-6670-BDC5-D141-BD225587512C}"/>
                </a:ext>
              </a:extLst>
            </p:cNvPr>
            <p:cNvSpPr/>
            <p:nvPr userDrawn="1"/>
          </p:nvSpPr>
          <p:spPr>
            <a:xfrm>
              <a:off x="1931723" y="5269804"/>
              <a:ext cx="6286165" cy="188822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27" name="グループ化 5">
            <a:extLst>
              <a:ext uri="{FF2B5EF4-FFF2-40B4-BE49-F238E27FC236}">
                <a16:creationId xmlns:a16="http://schemas.microsoft.com/office/drawing/2014/main" id="{D44C7FC5-961F-D9DD-24C1-B6BBF6ECE324}"/>
              </a:ext>
            </a:extLst>
          </p:cNvPr>
          <p:cNvGrpSpPr/>
          <p:nvPr userDrawn="1"/>
        </p:nvGrpSpPr>
        <p:grpSpPr>
          <a:xfrm>
            <a:off x="-445063" y="2237075"/>
            <a:ext cx="12637063" cy="1059912"/>
            <a:chOff x="1707527" y="4364334"/>
            <a:chExt cx="15077831" cy="1332291"/>
          </a:xfrm>
        </p:grpSpPr>
        <p:sp>
          <p:nvSpPr>
            <p:cNvPr id="28" name="正方形/長方形 23">
              <a:extLst>
                <a:ext uri="{FF2B5EF4-FFF2-40B4-BE49-F238E27FC236}">
                  <a16:creationId xmlns:a16="http://schemas.microsoft.com/office/drawing/2014/main" id="{8FCAF1A4-C959-AA1A-5A79-02F325C3A9C3}"/>
                </a:ext>
              </a:extLst>
            </p:cNvPr>
            <p:cNvSpPr/>
            <p:nvPr userDrawn="1"/>
          </p:nvSpPr>
          <p:spPr>
            <a:xfrm>
              <a:off x="10548745" y="4364334"/>
              <a:ext cx="6236613" cy="1332288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9" name="正方形/長方形 25">
              <a:extLst>
                <a:ext uri="{FF2B5EF4-FFF2-40B4-BE49-F238E27FC236}">
                  <a16:creationId xmlns:a16="http://schemas.microsoft.com/office/drawing/2014/main" id="{F60FCF5C-D345-0316-A484-27E44AA848CD}"/>
                </a:ext>
              </a:extLst>
            </p:cNvPr>
            <p:cNvSpPr/>
            <p:nvPr userDrawn="1"/>
          </p:nvSpPr>
          <p:spPr>
            <a:xfrm>
              <a:off x="1707527" y="5507800"/>
              <a:ext cx="6510361" cy="188821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0" name="直角三角形 31">
              <a:extLst>
                <a:ext uri="{FF2B5EF4-FFF2-40B4-BE49-F238E27FC236}">
                  <a16:creationId xmlns:a16="http://schemas.microsoft.com/office/drawing/2014/main" id="{46A5FCF4-3ACE-B154-05C6-2FEF991DFE16}"/>
                </a:ext>
              </a:extLst>
            </p:cNvPr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31" name="グループ化 36">
            <a:extLst>
              <a:ext uri="{FF2B5EF4-FFF2-40B4-BE49-F238E27FC236}">
                <a16:creationId xmlns:a16="http://schemas.microsoft.com/office/drawing/2014/main" id="{09C59810-3D2D-9371-7BD4-5694D9A60043}"/>
              </a:ext>
            </a:extLst>
          </p:cNvPr>
          <p:cNvGrpSpPr/>
          <p:nvPr userDrawn="1"/>
        </p:nvGrpSpPr>
        <p:grpSpPr>
          <a:xfrm>
            <a:off x="-250854" y="3595724"/>
            <a:ext cx="12442855" cy="1969600"/>
            <a:chOff x="1935559" y="5984782"/>
            <a:chExt cx="14849468" cy="2475756"/>
          </a:xfrm>
          <a:solidFill>
            <a:srgbClr val="F3047C"/>
          </a:solidFill>
        </p:grpSpPr>
        <p:sp>
          <p:nvSpPr>
            <p:cNvPr id="32" name="正方形/長方形 30">
              <a:extLst>
                <a:ext uri="{FF2B5EF4-FFF2-40B4-BE49-F238E27FC236}">
                  <a16:creationId xmlns:a16="http://schemas.microsoft.com/office/drawing/2014/main" id="{A85438F6-2F46-18D9-988F-6B78BC7F02F7}"/>
                </a:ext>
              </a:extLst>
            </p:cNvPr>
            <p:cNvSpPr/>
            <p:nvPr userDrawn="1"/>
          </p:nvSpPr>
          <p:spPr>
            <a:xfrm flipV="1">
              <a:off x="10548746" y="7128247"/>
              <a:ext cx="6236281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3" name="正方形/長方形 4">
              <a:extLst>
                <a:ext uri="{FF2B5EF4-FFF2-40B4-BE49-F238E27FC236}">
                  <a16:creationId xmlns:a16="http://schemas.microsoft.com/office/drawing/2014/main" id="{40F5A415-3C01-CE78-2696-ABB45773BC5E}"/>
                </a:ext>
              </a:extLst>
            </p:cNvPr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4" name="正方形/長方形 24">
              <a:extLst>
                <a:ext uri="{FF2B5EF4-FFF2-40B4-BE49-F238E27FC236}">
                  <a16:creationId xmlns:a16="http://schemas.microsoft.com/office/drawing/2014/main" id="{5BC1EDFC-DDE9-09B9-FE93-EF625228F431}"/>
                </a:ext>
              </a:extLst>
            </p:cNvPr>
            <p:cNvSpPr/>
            <p:nvPr userDrawn="1"/>
          </p:nvSpPr>
          <p:spPr>
            <a:xfrm flipV="1">
              <a:off x="1935559" y="5984782"/>
              <a:ext cx="6282331" cy="188822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35" name="グループ化 35">
            <a:extLst>
              <a:ext uri="{FF2B5EF4-FFF2-40B4-BE49-F238E27FC236}">
                <a16:creationId xmlns:a16="http://schemas.microsoft.com/office/drawing/2014/main" id="{CCF7694B-8BF1-D1BE-3D2C-406D6BA5277F}"/>
              </a:ext>
            </a:extLst>
          </p:cNvPr>
          <p:cNvGrpSpPr/>
          <p:nvPr userDrawn="1"/>
        </p:nvGrpSpPr>
        <p:grpSpPr>
          <a:xfrm>
            <a:off x="-445065" y="3362940"/>
            <a:ext cx="12637064" cy="1059909"/>
            <a:chOff x="1707525" y="5746785"/>
            <a:chExt cx="15077839" cy="1332289"/>
          </a:xfrm>
        </p:grpSpPr>
        <p:sp>
          <p:nvSpPr>
            <p:cNvPr id="36" name="正方形/長方形 29">
              <a:extLst>
                <a:ext uri="{FF2B5EF4-FFF2-40B4-BE49-F238E27FC236}">
                  <a16:creationId xmlns:a16="http://schemas.microsoft.com/office/drawing/2014/main" id="{F87D14C4-E173-F324-3E4E-028EE067E25F}"/>
                </a:ext>
              </a:extLst>
            </p:cNvPr>
            <p:cNvSpPr/>
            <p:nvPr userDrawn="1"/>
          </p:nvSpPr>
          <p:spPr>
            <a:xfrm flipV="1">
              <a:off x="10548744" y="5746785"/>
              <a:ext cx="6236620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7" name="正方形/長方形 25">
              <a:extLst>
                <a:ext uri="{FF2B5EF4-FFF2-40B4-BE49-F238E27FC236}">
                  <a16:creationId xmlns:a16="http://schemas.microsoft.com/office/drawing/2014/main" id="{F98D36A9-DF16-9153-4EB9-201720816ADC}"/>
                </a:ext>
              </a:extLst>
            </p:cNvPr>
            <p:cNvSpPr/>
            <p:nvPr userDrawn="1"/>
          </p:nvSpPr>
          <p:spPr>
            <a:xfrm flipV="1">
              <a:off x="1707525" y="5746786"/>
              <a:ext cx="6510364" cy="188822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8" name="直角三角形 31">
              <a:extLst>
                <a:ext uri="{FF2B5EF4-FFF2-40B4-BE49-F238E27FC236}">
                  <a16:creationId xmlns:a16="http://schemas.microsoft.com/office/drawing/2014/main" id="{4CF7E29B-3F7B-2135-24E7-F2D91F60BF0A}"/>
                </a:ext>
              </a:extLst>
            </p:cNvPr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39" name="テキスト プレースホルダー 5">
            <a:extLst>
              <a:ext uri="{FF2B5EF4-FFF2-40B4-BE49-F238E27FC236}">
                <a16:creationId xmlns:a16="http://schemas.microsoft.com/office/drawing/2014/main" id="{11886E0B-77DD-F35B-85D6-D0E29F3534BC}"/>
              </a:ext>
            </a:extLst>
          </p:cNvPr>
          <p:cNvSpPr txBox="1">
            <a:spLocks/>
          </p:cNvSpPr>
          <p:nvPr userDrawn="1"/>
        </p:nvSpPr>
        <p:spPr>
          <a:xfrm>
            <a:off x="7165120" y="1142796"/>
            <a:ext cx="5026880" cy="1011715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IS WAAR?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0" name="テキスト プレースホルダー 5">
            <a:extLst>
              <a:ext uri="{FF2B5EF4-FFF2-40B4-BE49-F238E27FC236}">
                <a16:creationId xmlns:a16="http://schemas.microsoft.com/office/drawing/2014/main" id="{57186F05-5955-05DB-2750-B5DEF7D9F9EC}"/>
              </a:ext>
            </a:extLst>
          </p:cNvPr>
          <p:cNvSpPr txBox="1">
            <a:spLocks/>
          </p:cNvSpPr>
          <p:nvPr userDrawn="1"/>
        </p:nvSpPr>
        <p:spPr>
          <a:xfrm>
            <a:off x="7077253" y="2249969"/>
            <a:ext cx="5114747" cy="1030407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GOEIE DISCUSSIE!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1" name="テキスト プレースホルダー 5">
            <a:extLst>
              <a:ext uri="{FF2B5EF4-FFF2-40B4-BE49-F238E27FC236}">
                <a16:creationId xmlns:a16="http://schemas.microsoft.com/office/drawing/2014/main" id="{9282C96A-360A-F89C-17E7-C3D8B9F96D98}"/>
              </a:ext>
            </a:extLst>
          </p:cNvPr>
          <p:cNvSpPr txBox="1">
            <a:spLocks/>
          </p:cNvSpPr>
          <p:nvPr userDrawn="1"/>
        </p:nvSpPr>
        <p:spPr>
          <a:xfrm>
            <a:off x="7165120" y="3355488"/>
            <a:ext cx="5026879" cy="1067362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</a:t>
            </a:r>
            <a:r>
              <a:rPr kumimoji="1" lang="en-US" altLang="ja-JP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ZIN EN ONZIN</a:t>
            </a:r>
            <a:endParaRPr kumimoji="1" lang="ja-JP" altLang="en-US" sz="20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2" name="テキスト プレースホルダー 5">
            <a:extLst>
              <a:ext uri="{FF2B5EF4-FFF2-40B4-BE49-F238E27FC236}">
                <a16:creationId xmlns:a16="http://schemas.microsoft.com/office/drawing/2014/main" id="{682E57BE-B651-6E84-B23D-A8E207F1BF3E}"/>
              </a:ext>
            </a:extLst>
          </p:cNvPr>
          <p:cNvSpPr txBox="1">
            <a:spLocks/>
          </p:cNvSpPr>
          <p:nvPr userDrawn="1"/>
        </p:nvSpPr>
        <p:spPr>
          <a:xfrm>
            <a:off x="7165120" y="4505413"/>
            <a:ext cx="5026880" cy="1059909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MIJN MENING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4" name="Picture 53" descr="A yellow lemon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7C78A806-644F-D479-B92E-3FB7ADD706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442335" y="1768708"/>
            <a:ext cx="9227796" cy="8287098"/>
          </a:xfrm>
          <a:prstGeom prst="rect">
            <a:avLst/>
          </a:prstGeom>
        </p:spPr>
      </p:pic>
      <p:sp>
        <p:nvSpPr>
          <p:cNvPr id="2" name="Rectangle 11">
            <a:extLst>
              <a:ext uri="{FF2B5EF4-FFF2-40B4-BE49-F238E27FC236}">
                <a16:creationId xmlns:a16="http://schemas.microsoft.com/office/drawing/2014/main" id="{A6BFD9B9-6706-090A-6324-8B76177AB3A1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.3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FE25B81-F7BF-D70A-20DF-46D999EDA06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1197555">
            <a:off x="569457" y="2291269"/>
            <a:ext cx="2751801" cy="199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53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 detailpagina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40980A5B-F0A3-31EE-A9BB-B30E1AFA4A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701" y="0"/>
            <a:ext cx="12204701" cy="6858000"/>
          </a:xfrm>
          <a:prstGeom prst="rect">
            <a:avLst/>
          </a:prstGeom>
        </p:spPr>
      </p:pic>
      <p:grpSp>
        <p:nvGrpSpPr>
          <p:cNvPr id="75" name="グループ化 5">
            <a:extLst>
              <a:ext uri="{FF2B5EF4-FFF2-40B4-BE49-F238E27FC236}">
                <a16:creationId xmlns:a16="http://schemas.microsoft.com/office/drawing/2014/main" id="{6B9F91FA-0542-5248-F4DC-9FDF42903A3F}"/>
              </a:ext>
            </a:extLst>
          </p:cNvPr>
          <p:cNvGrpSpPr/>
          <p:nvPr userDrawn="1"/>
        </p:nvGrpSpPr>
        <p:grpSpPr>
          <a:xfrm flipH="1">
            <a:off x="125735" y="2070235"/>
            <a:ext cx="5072773" cy="1332290"/>
            <a:chOff x="4698217" y="4364335"/>
            <a:chExt cx="6705942" cy="1332290"/>
          </a:xfrm>
          <a:solidFill>
            <a:schemeClr val="accent4"/>
          </a:solidFill>
        </p:grpSpPr>
        <p:sp>
          <p:nvSpPr>
            <p:cNvPr id="76" name="正方形/長方形 23">
              <a:extLst>
                <a:ext uri="{FF2B5EF4-FFF2-40B4-BE49-F238E27FC236}">
                  <a16:creationId xmlns:a16="http://schemas.microsoft.com/office/drawing/2014/main" id="{C578A2A9-8CA2-B0E6-5292-455DF659A321}"/>
                </a:ext>
              </a:extLst>
            </p:cNvPr>
            <p:cNvSpPr/>
            <p:nvPr userDrawn="1"/>
          </p:nvSpPr>
          <p:spPr>
            <a:xfrm>
              <a:off x="10548746" y="4364335"/>
              <a:ext cx="855413" cy="1332289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77" name="正方形/長方形 25">
              <a:extLst>
                <a:ext uri="{FF2B5EF4-FFF2-40B4-BE49-F238E27FC236}">
                  <a16:creationId xmlns:a16="http://schemas.microsoft.com/office/drawing/2014/main" id="{55112864-6EE4-CDFE-7B08-601A8C4082AF}"/>
                </a:ext>
              </a:extLst>
            </p:cNvPr>
            <p:cNvSpPr/>
            <p:nvPr userDrawn="1"/>
          </p:nvSpPr>
          <p:spPr>
            <a:xfrm>
              <a:off x="4698217" y="5507800"/>
              <a:ext cx="3519675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78" name="直角三角形 31">
              <a:extLst>
                <a:ext uri="{FF2B5EF4-FFF2-40B4-BE49-F238E27FC236}">
                  <a16:creationId xmlns:a16="http://schemas.microsoft.com/office/drawing/2014/main" id="{40A2B7C0-2BD3-0115-3005-6B122C8C3130}"/>
                </a:ext>
              </a:extLst>
            </p:cNvPr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79" name="Groep 11">
            <a:extLst>
              <a:ext uri="{FF2B5EF4-FFF2-40B4-BE49-F238E27FC236}">
                <a16:creationId xmlns:a16="http://schemas.microsoft.com/office/drawing/2014/main" id="{3FA061F1-FD74-A764-CCC3-7A3045546EBE}"/>
              </a:ext>
            </a:extLst>
          </p:cNvPr>
          <p:cNvGrpSpPr/>
          <p:nvPr userDrawn="1"/>
        </p:nvGrpSpPr>
        <p:grpSpPr>
          <a:xfrm>
            <a:off x="-127311" y="690399"/>
            <a:ext cx="915338" cy="5471037"/>
            <a:chOff x="-227064" y="2989499"/>
            <a:chExt cx="915338" cy="5471037"/>
          </a:xfrm>
        </p:grpSpPr>
        <p:sp>
          <p:nvSpPr>
            <p:cNvPr id="80" name="正方形/長方形 24">
              <a:extLst>
                <a:ext uri="{FF2B5EF4-FFF2-40B4-BE49-F238E27FC236}">
                  <a16:creationId xmlns:a16="http://schemas.microsoft.com/office/drawing/2014/main" id="{574A9BB3-0506-701D-0DCD-B321B82F6168}"/>
                </a:ext>
              </a:extLst>
            </p:cNvPr>
            <p:cNvSpPr/>
            <p:nvPr userDrawn="1"/>
          </p:nvSpPr>
          <p:spPr>
            <a:xfrm flipH="1">
              <a:off x="-217116" y="2989499"/>
              <a:ext cx="898049" cy="1336396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81" name="正方形/長方形 23">
              <a:extLst>
                <a:ext uri="{FF2B5EF4-FFF2-40B4-BE49-F238E27FC236}">
                  <a16:creationId xmlns:a16="http://schemas.microsoft.com/office/drawing/2014/main" id="{EE5E9E21-9742-AB8B-9B81-10A194BE913D}"/>
                </a:ext>
              </a:extLst>
            </p:cNvPr>
            <p:cNvSpPr/>
            <p:nvPr userDrawn="1"/>
          </p:nvSpPr>
          <p:spPr>
            <a:xfrm flipH="1">
              <a:off x="-227064" y="4372778"/>
              <a:ext cx="901183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82" name="正方形/長方形 29">
              <a:extLst>
                <a:ext uri="{FF2B5EF4-FFF2-40B4-BE49-F238E27FC236}">
                  <a16:creationId xmlns:a16="http://schemas.microsoft.com/office/drawing/2014/main" id="{7A1F4E5F-1747-9C79-8F6C-7B98FBA9F356}"/>
                </a:ext>
              </a:extLst>
            </p:cNvPr>
            <p:cNvSpPr/>
            <p:nvPr userDrawn="1"/>
          </p:nvSpPr>
          <p:spPr>
            <a:xfrm flipH="1" flipV="1">
              <a:off x="-224254" y="5751901"/>
              <a:ext cx="906324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3"/>
                </a:solidFill>
              </a:endParaRPr>
            </a:p>
          </p:txBody>
        </p:sp>
        <p:sp>
          <p:nvSpPr>
            <p:cNvPr id="83" name="正方形/長方形 30">
              <a:extLst>
                <a:ext uri="{FF2B5EF4-FFF2-40B4-BE49-F238E27FC236}">
                  <a16:creationId xmlns:a16="http://schemas.microsoft.com/office/drawing/2014/main" id="{BE2B4D46-F667-EF91-8A51-1900550DD17A}"/>
                </a:ext>
              </a:extLst>
            </p:cNvPr>
            <p:cNvSpPr/>
            <p:nvPr userDrawn="1"/>
          </p:nvSpPr>
          <p:spPr>
            <a:xfrm flipH="1" flipV="1">
              <a:off x="-213271" y="7128247"/>
              <a:ext cx="901545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84" name="グループ化 4">
            <a:extLst>
              <a:ext uri="{FF2B5EF4-FFF2-40B4-BE49-F238E27FC236}">
                <a16:creationId xmlns:a16="http://schemas.microsoft.com/office/drawing/2014/main" id="{42339521-16E3-36DA-1BB3-61336FDE8675}"/>
              </a:ext>
            </a:extLst>
          </p:cNvPr>
          <p:cNvGrpSpPr/>
          <p:nvPr userDrawn="1"/>
        </p:nvGrpSpPr>
        <p:grpSpPr>
          <a:xfrm flipH="1">
            <a:off x="125733" y="688772"/>
            <a:ext cx="4992582" cy="2475756"/>
            <a:chOff x="4799957" y="2982872"/>
            <a:chExt cx="6601423" cy="2475756"/>
          </a:xfrm>
          <a:solidFill>
            <a:schemeClr val="tx2"/>
          </a:solidFill>
        </p:grpSpPr>
        <p:sp>
          <p:nvSpPr>
            <p:cNvPr id="85" name="正方形/長方形 24">
              <a:extLst>
                <a:ext uri="{FF2B5EF4-FFF2-40B4-BE49-F238E27FC236}">
                  <a16:creationId xmlns:a16="http://schemas.microsoft.com/office/drawing/2014/main" id="{FE8A3938-48E1-6CCE-36A9-38C89BD03285}"/>
                </a:ext>
              </a:extLst>
            </p:cNvPr>
            <p:cNvSpPr/>
            <p:nvPr userDrawn="1"/>
          </p:nvSpPr>
          <p:spPr>
            <a:xfrm>
              <a:off x="10548749" y="2984615"/>
              <a:ext cx="852631" cy="1330547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1"/>
                </a:solidFill>
              </a:endParaRPr>
            </a:p>
          </p:txBody>
        </p:sp>
        <p:sp>
          <p:nvSpPr>
            <p:cNvPr id="86" name="正方形/長方形 4">
              <a:extLst>
                <a:ext uri="{FF2B5EF4-FFF2-40B4-BE49-F238E27FC236}">
                  <a16:creationId xmlns:a16="http://schemas.microsoft.com/office/drawing/2014/main" id="{B3E5BF89-150F-4E81-8865-EEA911E91FB3}"/>
                </a:ext>
              </a:extLst>
            </p:cNvPr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87" name="正方形/長方形 24">
              <a:extLst>
                <a:ext uri="{FF2B5EF4-FFF2-40B4-BE49-F238E27FC236}">
                  <a16:creationId xmlns:a16="http://schemas.microsoft.com/office/drawing/2014/main" id="{350B803E-5D5D-1498-5B72-57AB6EBAA01F}"/>
                </a:ext>
              </a:extLst>
            </p:cNvPr>
            <p:cNvSpPr/>
            <p:nvPr userDrawn="1"/>
          </p:nvSpPr>
          <p:spPr>
            <a:xfrm>
              <a:off x="4799957" y="5269804"/>
              <a:ext cx="3417932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88" name="グループ化 36">
            <a:extLst>
              <a:ext uri="{FF2B5EF4-FFF2-40B4-BE49-F238E27FC236}">
                <a16:creationId xmlns:a16="http://schemas.microsoft.com/office/drawing/2014/main" id="{43176791-BD24-DC91-EC50-3BF1D84EED1D}"/>
              </a:ext>
            </a:extLst>
          </p:cNvPr>
          <p:cNvGrpSpPr/>
          <p:nvPr userDrawn="1"/>
        </p:nvGrpSpPr>
        <p:grpSpPr>
          <a:xfrm flipH="1">
            <a:off x="125733" y="3690682"/>
            <a:ext cx="4995089" cy="2475756"/>
            <a:chOff x="4799957" y="5984782"/>
            <a:chExt cx="6604739" cy="2475756"/>
          </a:xfrm>
          <a:solidFill>
            <a:schemeClr val="bg1">
              <a:lumMod val="75000"/>
            </a:schemeClr>
          </a:solidFill>
        </p:grpSpPr>
        <p:sp>
          <p:nvSpPr>
            <p:cNvPr id="89" name="正方形/長方形 30">
              <a:extLst>
                <a:ext uri="{FF2B5EF4-FFF2-40B4-BE49-F238E27FC236}">
                  <a16:creationId xmlns:a16="http://schemas.microsoft.com/office/drawing/2014/main" id="{8D759630-0A8A-BD7F-22A4-E68A87E6B85A}"/>
                </a:ext>
              </a:extLst>
            </p:cNvPr>
            <p:cNvSpPr/>
            <p:nvPr userDrawn="1"/>
          </p:nvSpPr>
          <p:spPr>
            <a:xfrm flipV="1">
              <a:off x="10548746" y="7128247"/>
              <a:ext cx="855950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90" name="正方形/長方形 4">
              <a:extLst>
                <a:ext uri="{FF2B5EF4-FFF2-40B4-BE49-F238E27FC236}">
                  <a16:creationId xmlns:a16="http://schemas.microsoft.com/office/drawing/2014/main" id="{653B7A58-E5F9-789E-F8AE-83E949534F19}"/>
                </a:ext>
              </a:extLst>
            </p:cNvPr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91" name="正方形/長方形 24">
              <a:extLst>
                <a:ext uri="{FF2B5EF4-FFF2-40B4-BE49-F238E27FC236}">
                  <a16:creationId xmlns:a16="http://schemas.microsoft.com/office/drawing/2014/main" id="{C73FF369-3CB9-1959-D157-AE1703BC43F8}"/>
                </a:ext>
              </a:extLst>
            </p:cNvPr>
            <p:cNvSpPr/>
            <p:nvPr userDrawn="1"/>
          </p:nvSpPr>
          <p:spPr>
            <a:xfrm flipV="1">
              <a:off x="4799957" y="5984782"/>
              <a:ext cx="3417932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92" name="グループ化 35">
            <a:extLst>
              <a:ext uri="{FF2B5EF4-FFF2-40B4-BE49-F238E27FC236}">
                <a16:creationId xmlns:a16="http://schemas.microsoft.com/office/drawing/2014/main" id="{8E541034-7DF5-970A-8A4F-5B2A4B0FD818}"/>
              </a:ext>
            </a:extLst>
          </p:cNvPr>
          <p:cNvGrpSpPr/>
          <p:nvPr userDrawn="1"/>
        </p:nvGrpSpPr>
        <p:grpSpPr>
          <a:xfrm flipH="1">
            <a:off x="776515" y="3452686"/>
            <a:ext cx="4425684" cy="1332289"/>
            <a:chOff x="4698218" y="5746786"/>
            <a:chExt cx="5850524" cy="1332288"/>
          </a:xfrm>
          <a:solidFill>
            <a:schemeClr val="accent4"/>
          </a:solidFill>
        </p:grpSpPr>
        <p:sp>
          <p:nvSpPr>
            <p:cNvPr id="93" name="正方形/長方形 25">
              <a:extLst>
                <a:ext uri="{FF2B5EF4-FFF2-40B4-BE49-F238E27FC236}">
                  <a16:creationId xmlns:a16="http://schemas.microsoft.com/office/drawing/2014/main" id="{0959D29E-F6C8-533C-434B-0370FF4D996F}"/>
                </a:ext>
              </a:extLst>
            </p:cNvPr>
            <p:cNvSpPr/>
            <p:nvPr userDrawn="1"/>
          </p:nvSpPr>
          <p:spPr>
            <a:xfrm flipV="1">
              <a:off x="4698218" y="5746786"/>
              <a:ext cx="3519675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94" name="直角三角形 31">
              <a:extLst>
                <a:ext uri="{FF2B5EF4-FFF2-40B4-BE49-F238E27FC236}">
                  <a16:creationId xmlns:a16="http://schemas.microsoft.com/office/drawing/2014/main" id="{C799EFDE-45E6-2875-8DE3-5064E2D150A8}"/>
                </a:ext>
              </a:extLst>
            </p:cNvPr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95" name="テキスト プレースホルダー 5">
            <a:extLst>
              <a:ext uri="{FF2B5EF4-FFF2-40B4-BE49-F238E27FC236}">
                <a16:creationId xmlns:a16="http://schemas.microsoft.com/office/drawing/2014/main" id="{58DCA5A2-09E2-7DA0-150F-FE41AA474B9B}"/>
              </a:ext>
            </a:extLst>
          </p:cNvPr>
          <p:cNvSpPr txBox="1">
            <a:spLocks/>
          </p:cNvSpPr>
          <p:nvPr userDrawn="1"/>
        </p:nvSpPr>
        <p:spPr>
          <a:xfrm>
            <a:off x="111201" y="903052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" name="テキスト プレースホルダー 5">
            <a:extLst>
              <a:ext uri="{FF2B5EF4-FFF2-40B4-BE49-F238E27FC236}">
                <a16:creationId xmlns:a16="http://schemas.microsoft.com/office/drawing/2014/main" id="{C797435C-5005-26D3-ABDC-3DE9BEDF7A45}"/>
              </a:ext>
            </a:extLst>
          </p:cNvPr>
          <p:cNvSpPr txBox="1">
            <a:spLocks/>
          </p:cNvSpPr>
          <p:nvPr userDrawn="1"/>
        </p:nvSpPr>
        <p:spPr>
          <a:xfrm>
            <a:off x="111201" y="2309222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7" name="テキスト プレースホルダー 5">
            <a:extLst>
              <a:ext uri="{FF2B5EF4-FFF2-40B4-BE49-F238E27FC236}">
                <a16:creationId xmlns:a16="http://schemas.microsoft.com/office/drawing/2014/main" id="{338C880B-5D8E-3C9E-17AF-6C6F114D04B7}"/>
              </a:ext>
            </a:extLst>
          </p:cNvPr>
          <p:cNvSpPr txBox="1">
            <a:spLocks/>
          </p:cNvSpPr>
          <p:nvPr userDrawn="1"/>
        </p:nvSpPr>
        <p:spPr>
          <a:xfrm>
            <a:off x="111201" y="3698129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</a:t>
            </a:r>
            <a:r>
              <a:rPr kumimoji="1" lang="en-US" altLang="ja-JP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1" lang="ja-JP" altLang="en-US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8" name="テキスト プレースホルダー 5">
            <a:extLst>
              <a:ext uri="{FF2B5EF4-FFF2-40B4-BE49-F238E27FC236}">
                <a16:creationId xmlns:a16="http://schemas.microsoft.com/office/drawing/2014/main" id="{BCC33A3F-7DD5-B93F-5C5F-59F2F1664D30}"/>
              </a:ext>
            </a:extLst>
          </p:cNvPr>
          <p:cNvSpPr txBox="1">
            <a:spLocks/>
          </p:cNvSpPr>
          <p:nvPr userDrawn="1"/>
        </p:nvSpPr>
        <p:spPr>
          <a:xfrm>
            <a:off x="111202" y="5082085"/>
            <a:ext cx="676825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" name="Straight Connector 13">
            <a:extLst>
              <a:ext uri="{FF2B5EF4-FFF2-40B4-BE49-F238E27FC236}">
                <a16:creationId xmlns:a16="http://schemas.microsoft.com/office/drawing/2014/main" id="{050E8F5F-74B7-0615-0532-7C7BA054FD91}"/>
              </a:ext>
            </a:extLst>
          </p:cNvPr>
          <p:cNvCxnSpPr>
            <a:cxnSpLocks/>
          </p:cNvCxnSpPr>
          <p:nvPr userDrawn="1"/>
        </p:nvCxnSpPr>
        <p:spPr>
          <a:xfrm flipV="1">
            <a:off x="6739966" y="2746145"/>
            <a:ext cx="74266" cy="4735311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6">
            <a:extLst>
              <a:ext uri="{FF2B5EF4-FFF2-40B4-BE49-F238E27FC236}">
                <a16:creationId xmlns:a16="http://schemas.microsoft.com/office/drawing/2014/main" id="{A028C429-8C85-BFFA-6C55-4F29180A504D}"/>
              </a:ext>
            </a:extLst>
          </p:cNvPr>
          <p:cNvGrpSpPr/>
          <p:nvPr userDrawn="1"/>
        </p:nvGrpSpPr>
        <p:grpSpPr>
          <a:xfrm>
            <a:off x="6361708" y="3927666"/>
            <a:ext cx="867511" cy="1883204"/>
            <a:chOff x="6162206" y="4260169"/>
            <a:chExt cx="867511" cy="1883204"/>
          </a:xfrm>
        </p:grpSpPr>
        <p:sp>
          <p:nvSpPr>
            <p:cNvPr id="51" name="Rectangle 59">
              <a:extLst>
                <a:ext uri="{FF2B5EF4-FFF2-40B4-BE49-F238E27FC236}">
                  <a16:creationId xmlns:a16="http://schemas.microsoft.com/office/drawing/2014/main" id="{0BD47744-5CB3-81CF-B251-169301629D14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52" name="Group 50">
              <a:extLst>
                <a:ext uri="{FF2B5EF4-FFF2-40B4-BE49-F238E27FC236}">
                  <a16:creationId xmlns:a16="http://schemas.microsoft.com/office/drawing/2014/main" id="{F0B2FFCD-E31D-C040-E3F7-0EDE19D1184D}"/>
                </a:ext>
              </a:extLst>
            </p:cNvPr>
            <p:cNvGrpSpPr/>
            <p:nvPr userDrawn="1"/>
          </p:nvGrpSpPr>
          <p:grpSpPr>
            <a:xfrm>
              <a:off x="6162206" y="4260169"/>
              <a:ext cx="867511" cy="1883204"/>
              <a:chOff x="6162206" y="4260169"/>
              <a:chExt cx="867511" cy="1883204"/>
            </a:xfrm>
          </p:grpSpPr>
          <p:sp>
            <p:nvSpPr>
              <p:cNvPr id="53" name="Rectangle 8">
                <a:extLst>
                  <a:ext uri="{FF2B5EF4-FFF2-40B4-BE49-F238E27FC236}">
                    <a16:creationId xmlns:a16="http://schemas.microsoft.com/office/drawing/2014/main" id="{120336D1-0881-BBD2-55ED-55DA7ED1E9B4}"/>
                  </a:ext>
                </a:extLst>
              </p:cNvPr>
              <p:cNvSpPr/>
              <p:nvPr userDrawn="1"/>
            </p:nvSpPr>
            <p:spPr>
              <a:xfrm>
                <a:off x="6327116" y="5423183"/>
                <a:ext cx="535970" cy="4967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nl-NL" sz="1600" spc="30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pic>
            <p:nvPicPr>
              <p:cNvPr id="56" name="Afbeelding 58">
                <a:extLst>
                  <a:ext uri="{FF2B5EF4-FFF2-40B4-BE49-F238E27FC236}">
                    <a16:creationId xmlns:a16="http://schemas.microsoft.com/office/drawing/2014/main" id="{1CC1E25A-7EB2-588D-F478-BF3DE404BCB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162206" y="5277584"/>
                <a:ext cx="865789" cy="865789"/>
              </a:xfrm>
              <a:prstGeom prst="rect">
                <a:avLst/>
              </a:prstGeom>
            </p:spPr>
          </p:pic>
          <p:pic>
            <p:nvPicPr>
              <p:cNvPr id="57" name="Afbeelding 58">
                <a:extLst>
                  <a:ext uri="{FF2B5EF4-FFF2-40B4-BE49-F238E27FC236}">
                    <a16:creationId xmlns:a16="http://schemas.microsoft.com/office/drawing/2014/main" id="{98C65A2B-7936-118B-06DE-2F278DE7D32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162501" y="4260169"/>
                <a:ext cx="867216" cy="867216"/>
              </a:xfrm>
              <a:prstGeom prst="rect">
                <a:avLst/>
              </a:prstGeom>
            </p:spPr>
          </p:pic>
        </p:grpSp>
      </p:grpSp>
      <p:grpSp>
        <p:nvGrpSpPr>
          <p:cNvPr id="58" name="Group 61">
            <a:extLst>
              <a:ext uri="{FF2B5EF4-FFF2-40B4-BE49-F238E27FC236}">
                <a16:creationId xmlns:a16="http://schemas.microsoft.com/office/drawing/2014/main" id="{DBBCFCEE-160C-802F-8DDB-EE01FC0F053D}"/>
              </a:ext>
            </a:extLst>
          </p:cNvPr>
          <p:cNvGrpSpPr/>
          <p:nvPr userDrawn="1"/>
        </p:nvGrpSpPr>
        <p:grpSpPr>
          <a:xfrm>
            <a:off x="6526618" y="2430260"/>
            <a:ext cx="4925325" cy="1423396"/>
            <a:chOff x="6327116" y="2762763"/>
            <a:chExt cx="4925325" cy="1423396"/>
          </a:xfrm>
        </p:grpSpPr>
        <p:sp>
          <p:nvSpPr>
            <p:cNvPr id="59" name="Rectangle 8">
              <a:extLst>
                <a:ext uri="{FF2B5EF4-FFF2-40B4-BE49-F238E27FC236}">
                  <a16:creationId xmlns:a16="http://schemas.microsoft.com/office/drawing/2014/main" id="{6C58D88F-5351-A5EB-9C25-A0C5D4B9D963}"/>
                </a:ext>
              </a:extLst>
            </p:cNvPr>
            <p:cNvSpPr/>
            <p:nvPr userDrawn="1"/>
          </p:nvSpPr>
          <p:spPr>
            <a:xfrm>
              <a:off x="6327116" y="3820399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SLOT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Rectangle 8">
              <a:extLst>
                <a:ext uri="{FF2B5EF4-FFF2-40B4-BE49-F238E27FC236}">
                  <a16:creationId xmlns:a16="http://schemas.microsoft.com/office/drawing/2014/main" id="{D496C50B-8C89-2B0A-4560-10C0A5CEAAC5}"/>
                </a:ext>
              </a:extLst>
            </p:cNvPr>
            <p:cNvSpPr/>
            <p:nvPr userDrawn="1"/>
          </p:nvSpPr>
          <p:spPr>
            <a:xfrm>
              <a:off x="6327116" y="3277389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KERN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Rectangle 8">
              <a:extLst>
                <a:ext uri="{FF2B5EF4-FFF2-40B4-BE49-F238E27FC236}">
                  <a16:creationId xmlns:a16="http://schemas.microsoft.com/office/drawing/2014/main" id="{03880F74-1DCB-815C-A66B-1A40B42B32E0}"/>
                </a:ext>
              </a:extLst>
            </p:cNvPr>
            <p:cNvSpPr/>
            <p:nvPr userDrawn="1"/>
          </p:nvSpPr>
          <p:spPr>
            <a:xfrm>
              <a:off x="6339713" y="2762763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INTRO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kumimoji="1" lang="ja-JP" altLang="en-US" spc="3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2" name="Group 46">
            <a:extLst>
              <a:ext uri="{FF2B5EF4-FFF2-40B4-BE49-F238E27FC236}">
                <a16:creationId xmlns:a16="http://schemas.microsoft.com/office/drawing/2014/main" id="{CCE5E077-0E90-6D69-29FC-98AD6065C7C1}"/>
              </a:ext>
            </a:extLst>
          </p:cNvPr>
          <p:cNvGrpSpPr/>
          <p:nvPr userDrawn="1"/>
        </p:nvGrpSpPr>
        <p:grpSpPr>
          <a:xfrm>
            <a:off x="6361708" y="3927666"/>
            <a:ext cx="867511" cy="1883204"/>
            <a:chOff x="6162206" y="4260169"/>
            <a:chExt cx="867511" cy="1883204"/>
          </a:xfrm>
        </p:grpSpPr>
        <p:sp>
          <p:nvSpPr>
            <p:cNvPr id="63" name="Rectangle 59">
              <a:extLst>
                <a:ext uri="{FF2B5EF4-FFF2-40B4-BE49-F238E27FC236}">
                  <a16:creationId xmlns:a16="http://schemas.microsoft.com/office/drawing/2014/main" id="{ED3F64B1-9511-AE77-2904-E47C39C857D7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64" name="Group 50">
              <a:extLst>
                <a:ext uri="{FF2B5EF4-FFF2-40B4-BE49-F238E27FC236}">
                  <a16:creationId xmlns:a16="http://schemas.microsoft.com/office/drawing/2014/main" id="{0BEDDF60-314A-F41C-ED4A-04305567CE4D}"/>
                </a:ext>
              </a:extLst>
            </p:cNvPr>
            <p:cNvGrpSpPr/>
            <p:nvPr userDrawn="1"/>
          </p:nvGrpSpPr>
          <p:grpSpPr>
            <a:xfrm>
              <a:off x="6162206" y="4260169"/>
              <a:ext cx="867511" cy="1883204"/>
              <a:chOff x="6162206" y="4260169"/>
              <a:chExt cx="867511" cy="1883204"/>
            </a:xfrm>
          </p:grpSpPr>
          <p:sp>
            <p:nvSpPr>
              <p:cNvPr id="65" name="Rectangle 8">
                <a:extLst>
                  <a:ext uri="{FF2B5EF4-FFF2-40B4-BE49-F238E27FC236}">
                    <a16:creationId xmlns:a16="http://schemas.microsoft.com/office/drawing/2014/main" id="{143D8E7D-5A85-9423-4A5B-7911E8221A49}"/>
                  </a:ext>
                </a:extLst>
              </p:cNvPr>
              <p:cNvSpPr/>
              <p:nvPr userDrawn="1"/>
            </p:nvSpPr>
            <p:spPr>
              <a:xfrm>
                <a:off x="6327116" y="5423183"/>
                <a:ext cx="535970" cy="4967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nl-NL" sz="1600" spc="30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pic>
            <p:nvPicPr>
              <p:cNvPr id="66" name="Afbeelding 58">
                <a:extLst>
                  <a:ext uri="{FF2B5EF4-FFF2-40B4-BE49-F238E27FC236}">
                    <a16:creationId xmlns:a16="http://schemas.microsoft.com/office/drawing/2014/main" id="{F48CE2A7-89E6-536C-D93A-A9C7A39A7E3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162206" y="5277584"/>
                <a:ext cx="865789" cy="865789"/>
              </a:xfrm>
              <a:prstGeom prst="rect">
                <a:avLst/>
              </a:prstGeom>
            </p:spPr>
          </p:pic>
          <p:pic>
            <p:nvPicPr>
              <p:cNvPr id="67" name="Afbeelding 58">
                <a:extLst>
                  <a:ext uri="{FF2B5EF4-FFF2-40B4-BE49-F238E27FC236}">
                    <a16:creationId xmlns:a16="http://schemas.microsoft.com/office/drawing/2014/main" id="{52EA3A74-7D04-CACD-5957-1FDE30FFEEA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162501" y="4260169"/>
                <a:ext cx="867216" cy="867216"/>
              </a:xfrm>
              <a:prstGeom prst="rect">
                <a:avLst/>
              </a:prstGeom>
            </p:spPr>
          </p:pic>
        </p:grpSp>
      </p:grpSp>
      <p:pic>
        <p:nvPicPr>
          <p:cNvPr id="71" name="Picture 70" descr="A yellow lemon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A0A370F5-0B0F-F2AE-4A6C-C536AC2D345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309724" y="1303851"/>
            <a:ext cx="4732765" cy="4250298"/>
          </a:xfrm>
          <a:prstGeom prst="rect">
            <a:avLst/>
          </a:prstGeom>
        </p:spPr>
      </p:pic>
      <p:sp>
        <p:nvSpPr>
          <p:cNvPr id="70" name="TextBox 39">
            <a:extLst>
              <a:ext uri="{FF2B5EF4-FFF2-40B4-BE49-F238E27FC236}">
                <a16:creationId xmlns:a16="http://schemas.microsoft.com/office/drawing/2014/main" id="{55B5DE36-478D-F09A-6A1C-62831A24AFC4}"/>
              </a:ext>
            </a:extLst>
          </p:cNvPr>
          <p:cNvSpPr txBox="1"/>
          <p:nvPr userDrawn="1"/>
        </p:nvSpPr>
        <p:spPr>
          <a:xfrm rot="21203886">
            <a:off x="3001878" y="2654295"/>
            <a:ext cx="3431685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spc="3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ZIN EN ONZIN</a:t>
            </a:r>
            <a:endParaRPr lang="en-NL" sz="2800" spc="3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3" name="TextBox 1">
            <a:extLst>
              <a:ext uri="{FF2B5EF4-FFF2-40B4-BE49-F238E27FC236}">
                <a16:creationId xmlns:a16="http://schemas.microsoft.com/office/drawing/2014/main" id="{FB3637D4-D701-FF5E-7641-6B438D23F988}"/>
              </a:ext>
            </a:extLst>
          </p:cNvPr>
          <p:cNvSpPr txBox="1"/>
          <p:nvPr userDrawn="1"/>
        </p:nvSpPr>
        <p:spPr>
          <a:xfrm>
            <a:off x="7330982" y="4075377"/>
            <a:ext cx="4101295" cy="83099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l-NL" sz="1600" b="1" spc="300" dirty="0">
                <a:solidFill>
                  <a:schemeClr val="accent3"/>
                </a:solidFill>
                <a:latin typeface="+mj-lt"/>
                <a:cs typeface="Calibri" panose="020F0502020204030204" pitchFamily="34" charset="0"/>
              </a:rPr>
              <a:t>DOEL</a:t>
            </a:r>
            <a:r>
              <a:rPr lang="nl-NL" sz="16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Je kunt je mening onderbouwen met verschillende argumenten. </a:t>
            </a:r>
            <a:endParaRPr lang="en-NL" sz="16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4" name="TextBox 1">
            <a:extLst>
              <a:ext uri="{FF2B5EF4-FFF2-40B4-BE49-F238E27FC236}">
                <a16:creationId xmlns:a16="http://schemas.microsoft.com/office/drawing/2014/main" id="{2D4D11BD-CFE5-A612-523A-5041E25D31F3}"/>
              </a:ext>
            </a:extLst>
          </p:cNvPr>
          <p:cNvSpPr txBox="1"/>
          <p:nvPr userDrawn="1"/>
        </p:nvSpPr>
        <p:spPr>
          <a:xfrm>
            <a:off x="7330982" y="5076475"/>
            <a:ext cx="4101295" cy="156966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l-NL" sz="1600" b="1" spc="300" dirty="0">
                <a:solidFill>
                  <a:schemeClr val="accent3"/>
                </a:solidFill>
                <a:latin typeface="+mj-lt"/>
                <a:cs typeface="Calibri" panose="020F0502020204030204" pitchFamily="34" charset="0"/>
              </a:rPr>
              <a:t>HANDIG OMDAT</a:t>
            </a:r>
            <a:r>
              <a:rPr lang="nl-NL" sz="16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Wanneer</a:t>
            </a:r>
            <a:r>
              <a:rPr lang="nl-NL" sz="1600" baseline="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je nu oefent met het gebruiken van verschillende argumenten kun je je eigen mening beter onder woorden brengen wanneer je in een echte discussie belandt. </a:t>
            </a:r>
            <a:endParaRPr lang="en-NL" sz="16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2FAE20E-B0F0-214A-81D0-E9CDC8E77061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 rot="21197555">
            <a:off x="3947985" y="1810035"/>
            <a:ext cx="1263946" cy="916280"/>
          </a:xfrm>
          <a:prstGeom prst="rect">
            <a:avLst/>
          </a:prstGeom>
        </p:spPr>
      </p:pic>
      <p:sp>
        <p:nvSpPr>
          <p:cNvPr id="6" name="Rectangle 11">
            <a:extLst>
              <a:ext uri="{FF2B5EF4-FFF2-40B4-BE49-F238E27FC236}">
                <a16:creationId xmlns:a16="http://schemas.microsoft.com/office/drawing/2014/main" id="{0CC29FBC-B001-5F37-9A0C-BB53F1EB9E75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.3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191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animBg="1"/>
      <p:bldP spid="74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el gehaald le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7B5ABD96-D045-FBA4-63B7-1123DBFA60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1197555">
            <a:off x="460782" y="229126"/>
            <a:ext cx="1572257" cy="1139786"/>
          </a:xfrm>
          <a:prstGeom prst="rect">
            <a:avLst/>
          </a:prstGeom>
        </p:spPr>
      </p:pic>
      <p:pic>
        <p:nvPicPr>
          <p:cNvPr id="12" name="Afbeelding 9">
            <a:extLst>
              <a:ext uri="{FF2B5EF4-FFF2-40B4-BE49-F238E27FC236}">
                <a16:creationId xmlns:a16="http://schemas.microsoft.com/office/drawing/2014/main" id="{534DB34A-AF11-65B8-27A8-93E7CD123A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47518" y="118779"/>
            <a:ext cx="7350252" cy="6620441"/>
          </a:xfrm>
          <a:prstGeom prst="rect">
            <a:avLst/>
          </a:prstGeom>
        </p:spPr>
      </p:pic>
      <p:pic>
        <p:nvPicPr>
          <p:cNvPr id="7" name="Afbeelding 7">
            <a:extLst>
              <a:ext uri="{FF2B5EF4-FFF2-40B4-BE49-F238E27FC236}">
                <a16:creationId xmlns:a16="http://schemas.microsoft.com/office/drawing/2014/main" id="{8F6615E6-4898-19CA-A035-3059DA8124A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603381" y="2235196"/>
            <a:ext cx="4207356" cy="2868652"/>
          </a:xfrm>
          <a:prstGeom prst="rect">
            <a:avLst/>
          </a:prstGeom>
        </p:spPr>
      </p:pic>
      <p:sp>
        <p:nvSpPr>
          <p:cNvPr id="3" name="Rectangle 8">
            <a:extLst>
              <a:ext uri="{FF2B5EF4-FFF2-40B4-BE49-F238E27FC236}">
                <a16:creationId xmlns:a16="http://schemas.microsoft.com/office/drawing/2014/main" id="{E0D645BD-F7BE-A2AA-6E17-D3EF2A38102E}"/>
              </a:ext>
            </a:extLst>
          </p:cNvPr>
          <p:cNvSpPr/>
          <p:nvPr userDrawn="1"/>
        </p:nvSpPr>
        <p:spPr>
          <a:xfrm>
            <a:off x="4434550" y="3391231"/>
            <a:ext cx="3376187" cy="3129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600" b="1" spc="300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DOEL GEHAALD?</a:t>
            </a:r>
          </a:p>
          <a:p>
            <a:endParaRPr lang="nl-NL" sz="1600" spc="300" dirty="0">
              <a:solidFill>
                <a:srgbClr val="F3047C"/>
              </a:solidFill>
              <a:latin typeface="+mj-lt"/>
              <a:cs typeface="Courier New" panose="02070309020205020404" pitchFamily="49" charset="0"/>
            </a:endParaRPr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0D7ACBE9-5620-BBDC-B330-2907027E2105}"/>
              </a:ext>
            </a:extLst>
          </p:cNvPr>
          <p:cNvSpPr txBox="1"/>
          <p:nvPr userDrawn="1"/>
        </p:nvSpPr>
        <p:spPr>
          <a:xfrm rot="21262824">
            <a:off x="4038614" y="2534558"/>
            <a:ext cx="3343251" cy="52322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sz="2800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ZIN EN ONZIN</a:t>
            </a:r>
            <a:endParaRPr lang="en-NL" sz="2800" spc="3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406BCAE-589E-09DD-F310-0227C68A9E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19337" y="3798671"/>
            <a:ext cx="2216504" cy="2216504"/>
          </a:xfrm>
          <a:prstGeom prst="rect">
            <a:avLst/>
          </a:prstGeom>
          <a:ln>
            <a:noFill/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980F94E-E6FD-E7A7-A676-C5F0DE7DAC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 rot="20702737">
            <a:off x="5453314" y="3991961"/>
            <a:ext cx="1700775" cy="1700775"/>
          </a:xfrm>
          <a:prstGeom prst="rect">
            <a:avLst/>
          </a:prstGeom>
        </p:spPr>
      </p:pic>
      <p:sp>
        <p:nvSpPr>
          <p:cNvPr id="2" name="Rectangle 11">
            <a:extLst>
              <a:ext uri="{FF2B5EF4-FFF2-40B4-BE49-F238E27FC236}">
                <a16:creationId xmlns:a16="http://schemas.microsoft.com/office/drawing/2014/main" id="{8E2D72B1-6644-A3FE-307B-2E7683B90B0B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.3</a:t>
            </a:r>
            <a:endParaRPr lang="en-GB" sz="1600" spc="300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kstvak 19">
            <a:extLst>
              <a:ext uri="{FF2B5EF4-FFF2-40B4-BE49-F238E27FC236}">
                <a16:creationId xmlns:a16="http://schemas.microsoft.com/office/drawing/2014/main" id="{C6603EB2-2090-393A-87CB-9C0DA5A61E68}"/>
              </a:ext>
            </a:extLst>
          </p:cNvPr>
          <p:cNvSpPr txBox="1"/>
          <p:nvPr userDrawn="1"/>
        </p:nvSpPr>
        <p:spPr>
          <a:xfrm>
            <a:off x="4104673" y="3599538"/>
            <a:ext cx="3204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800" dirty="0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Je kunt je mening onderbouwen</a:t>
            </a:r>
            <a:r>
              <a:rPr lang="nl-NL" sz="1800" baseline="0" dirty="0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 met </a:t>
            </a:r>
            <a:r>
              <a:rPr lang="nl-NL" sz="1800" dirty="0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verschillende argumenten.</a:t>
            </a:r>
          </a:p>
        </p:txBody>
      </p:sp>
    </p:spTree>
    <p:extLst>
      <p:ext uri="{BB962C8B-B14F-4D97-AF65-F5344CB8AC3E}">
        <p14:creationId xmlns:p14="http://schemas.microsoft.com/office/powerpoint/2010/main" val="124394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8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a lesoverzicht, les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green, group, fabric&#10;&#10;Description automatically generated">
            <a:extLst>
              <a:ext uri="{FF2B5EF4-FFF2-40B4-BE49-F238E27FC236}">
                <a16:creationId xmlns:a16="http://schemas.microsoft.com/office/drawing/2014/main" id="{11EF2852-58FA-5376-C2AE-40991AAFB1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b="29763"/>
          <a:stretch/>
        </p:blipFill>
        <p:spPr>
          <a:xfrm>
            <a:off x="0" y="-1"/>
            <a:ext cx="12205139" cy="6858001"/>
          </a:xfrm>
          <a:prstGeom prst="rect">
            <a:avLst/>
          </a:prstGeom>
        </p:spPr>
      </p:pic>
      <p:grpSp>
        <p:nvGrpSpPr>
          <p:cNvPr id="2" name="グループ化 4">
            <a:extLst>
              <a:ext uri="{FF2B5EF4-FFF2-40B4-BE49-F238E27FC236}">
                <a16:creationId xmlns:a16="http://schemas.microsoft.com/office/drawing/2014/main" id="{01F85D77-9BE8-902F-FE01-A6E0A2DC1614}"/>
              </a:ext>
            </a:extLst>
          </p:cNvPr>
          <p:cNvGrpSpPr/>
          <p:nvPr userDrawn="1"/>
        </p:nvGrpSpPr>
        <p:grpSpPr>
          <a:xfrm>
            <a:off x="-250854" y="1108799"/>
            <a:ext cx="12442855" cy="1969598"/>
            <a:chOff x="1931723" y="2982872"/>
            <a:chExt cx="14849469" cy="2475754"/>
          </a:xfrm>
        </p:grpSpPr>
        <p:sp>
          <p:nvSpPr>
            <p:cNvPr id="3" name="正方形/長方形 24">
              <a:extLst>
                <a:ext uri="{FF2B5EF4-FFF2-40B4-BE49-F238E27FC236}">
                  <a16:creationId xmlns:a16="http://schemas.microsoft.com/office/drawing/2014/main" id="{EF00B9CA-05A6-3547-CE53-2F9E12F95824}"/>
                </a:ext>
              </a:extLst>
            </p:cNvPr>
            <p:cNvSpPr/>
            <p:nvPr userDrawn="1"/>
          </p:nvSpPr>
          <p:spPr>
            <a:xfrm>
              <a:off x="10548746" y="2982873"/>
              <a:ext cx="6232446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4" name="正方形/長方形 4">
              <a:extLst>
                <a:ext uri="{FF2B5EF4-FFF2-40B4-BE49-F238E27FC236}">
                  <a16:creationId xmlns:a16="http://schemas.microsoft.com/office/drawing/2014/main" id="{C99C67BF-427D-BE7E-A7B3-9D7719D0C174}"/>
                </a:ext>
              </a:extLst>
            </p:cNvPr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5" name="正方形/長方形 24">
              <a:extLst>
                <a:ext uri="{FF2B5EF4-FFF2-40B4-BE49-F238E27FC236}">
                  <a16:creationId xmlns:a16="http://schemas.microsoft.com/office/drawing/2014/main" id="{418BF80E-0BCB-B327-3B30-85401A263E95}"/>
                </a:ext>
              </a:extLst>
            </p:cNvPr>
            <p:cNvSpPr/>
            <p:nvPr userDrawn="1"/>
          </p:nvSpPr>
          <p:spPr>
            <a:xfrm>
              <a:off x="1931723" y="5269804"/>
              <a:ext cx="6286165" cy="188822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E4FD0668-D3FA-1961-F1D5-77EB4FDBF3BC}"/>
              </a:ext>
            </a:extLst>
          </p:cNvPr>
          <p:cNvGrpSpPr/>
          <p:nvPr userDrawn="1"/>
        </p:nvGrpSpPr>
        <p:grpSpPr>
          <a:xfrm>
            <a:off x="-445063" y="2237075"/>
            <a:ext cx="12637063" cy="1059912"/>
            <a:chOff x="1707527" y="4364334"/>
            <a:chExt cx="15077831" cy="1332291"/>
          </a:xfrm>
        </p:grpSpPr>
        <p:sp>
          <p:nvSpPr>
            <p:cNvPr id="7" name="正方形/長方形 23">
              <a:extLst>
                <a:ext uri="{FF2B5EF4-FFF2-40B4-BE49-F238E27FC236}">
                  <a16:creationId xmlns:a16="http://schemas.microsoft.com/office/drawing/2014/main" id="{B48B4259-A1E5-662F-DFDA-2902CB452D91}"/>
                </a:ext>
              </a:extLst>
            </p:cNvPr>
            <p:cNvSpPr/>
            <p:nvPr userDrawn="1"/>
          </p:nvSpPr>
          <p:spPr>
            <a:xfrm>
              <a:off x="10548745" y="4364334"/>
              <a:ext cx="6236613" cy="1332288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8" name="正方形/長方形 25">
              <a:extLst>
                <a:ext uri="{FF2B5EF4-FFF2-40B4-BE49-F238E27FC236}">
                  <a16:creationId xmlns:a16="http://schemas.microsoft.com/office/drawing/2014/main" id="{4BA74F7B-0879-E7D1-D299-12C6EDAAF701}"/>
                </a:ext>
              </a:extLst>
            </p:cNvPr>
            <p:cNvSpPr/>
            <p:nvPr userDrawn="1"/>
          </p:nvSpPr>
          <p:spPr>
            <a:xfrm>
              <a:off x="1707527" y="5507800"/>
              <a:ext cx="6510361" cy="188821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0" name="直角三角形 31">
              <a:extLst>
                <a:ext uri="{FF2B5EF4-FFF2-40B4-BE49-F238E27FC236}">
                  <a16:creationId xmlns:a16="http://schemas.microsoft.com/office/drawing/2014/main" id="{FB41B18A-3D15-EAC4-EF04-E49653DB96A8}"/>
                </a:ext>
              </a:extLst>
            </p:cNvPr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1" name="グループ化 36">
            <a:extLst>
              <a:ext uri="{FF2B5EF4-FFF2-40B4-BE49-F238E27FC236}">
                <a16:creationId xmlns:a16="http://schemas.microsoft.com/office/drawing/2014/main" id="{BAF15EBB-14F7-580A-6A47-5E281C9E7F66}"/>
              </a:ext>
            </a:extLst>
          </p:cNvPr>
          <p:cNvGrpSpPr/>
          <p:nvPr userDrawn="1"/>
        </p:nvGrpSpPr>
        <p:grpSpPr>
          <a:xfrm>
            <a:off x="-250854" y="3595724"/>
            <a:ext cx="12442855" cy="1969600"/>
            <a:chOff x="1935559" y="5984782"/>
            <a:chExt cx="14849468" cy="2475756"/>
          </a:xfrm>
          <a:solidFill>
            <a:srgbClr val="F3047C"/>
          </a:solidFill>
        </p:grpSpPr>
        <p:sp>
          <p:nvSpPr>
            <p:cNvPr id="12" name="正方形/長方形 30">
              <a:extLst>
                <a:ext uri="{FF2B5EF4-FFF2-40B4-BE49-F238E27FC236}">
                  <a16:creationId xmlns:a16="http://schemas.microsoft.com/office/drawing/2014/main" id="{C06E9C9B-399D-1F37-5054-923A1281E5E9}"/>
                </a:ext>
              </a:extLst>
            </p:cNvPr>
            <p:cNvSpPr/>
            <p:nvPr userDrawn="1"/>
          </p:nvSpPr>
          <p:spPr>
            <a:xfrm flipV="1">
              <a:off x="10548746" y="7128247"/>
              <a:ext cx="6236281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3" name="正方形/長方形 4">
              <a:extLst>
                <a:ext uri="{FF2B5EF4-FFF2-40B4-BE49-F238E27FC236}">
                  <a16:creationId xmlns:a16="http://schemas.microsoft.com/office/drawing/2014/main" id="{65BA5B64-4E7D-8C4C-5234-5CF50CB4BB31}"/>
                </a:ext>
              </a:extLst>
            </p:cNvPr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5" name="正方形/長方形 24">
              <a:extLst>
                <a:ext uri="{FF2B5EF4-FFF2-40B4-BE49-F238E27FC236}">
                  <a16:creationId xmlns:a16="http://schemas.microsoft.com/office/drawing/2014/main" id="{5B1B0198-F062-D93B-820E-585DAEFC8F50}"/>
                </a:ext>
              </a:extLst>
            </p:cNvPr>
            <p:cNvSpPr/>
            <p:nvPr userDrawn="1"/>
          </p:nvSpPr>
          <p:spPr>
            <a:xfrm flipV="1">
              <a:off x="1935559" y="5984782"/>
              <a:ext cx="6282331" cy="188822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6" name="グループ化 35">
            <a:extLst>
              <a:ext uri="{FF2B5EF4-FFF2-40B4-BE49-F238E27FC236}">
                <a16:creationId xmlns:a16="http://schemas.microsoft.com/office/drawing/2014/main" id="{241E476B-2870-A4E2-0CE7-9B69A2503537}"/>
              </a:ext>
            </a:extLst>
          </p:cNvPr>
          <p:cNvGrpSpPr/>
          <p:nvPr userDrawn="1"/>
        </p:nvGrpSpPr>
        <p:grpSpPr>
          <a:xfrm>
            <a:off x="-445065" y="3362940"/>
            <a:ext cx="12637064" cy="1059909"/>
            <a:chOff x="1707525" y="5746785"/>
            <a:chExt cx="15077839" cy="1332289"/>
          </a:xfrm>
        </p:grpSpPr>
        <p:sp>
          <p:nvSpPr>
            <p:cNvPr id="17" name="正方形/長方形 29">
              <a:extLst>
                <a:ext uri="{FF2B5EF4-FFF2-40B4-BE49-F238E27FC236}">
                  <a16:creationId xmlns:a16="http://schemas.microsoft.com/office/drawing/2014/main" id="{893712D8-3355-7F8D-0F84-2ADDC4050CDD}"/>
                </a:ext>
              </a:extLst>
            </p:cNvPr>
            <p:cNvSpPr/>
            <p:nvPr userDrawn="1"/>
          </p:nvSpPr>
          <p:spPr>
            <a:xfrm flipV="1">
              <a:off x="10548744" y="5746785"/>
              <a:ext cx="6236620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8" name="正方形/長方形 25">
              <a:extLst>
                <a:ext uri="{FF2B5EF4-FFF2-40B4-BE49-F238E27FC236}">
                  <a16:creationId xmlns:a16="http://schemas.microsoft.com/office/drawing/2014/main" id="{ABFA7397-6836-4F64-A1FC-60442799D6D7}"/>
                </a:ext>
              </a:extLst>
            </p:cNvPr>
            <p:cNvSpPr/>
            <p:nvPr userDrawn="1"/>
          </p:nvSpPr>
          <p:spPr>
            <a:xfrm flipV="1">
              <a:off x="1707525" y="5746786"/>
              <a:ext cx="6510364" cy="188822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9" name="直角三角形 31">
              <a:extLst>
                <a:ext uri="{FF2B5EF4-FFF2-40B4-BE49-F238E27FC236}">
                  <a16:creationId xmlns:a16="http://schemas.microsoft.com/office/drawing/2014/main" id="{5A3902D9-4534-12B0-7746-7BE4108010A0}"/>
                </a:ext>
              </a:extLst>
            </p:cNvPr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20" name="テキスト プレースホルダー 5">
            <a:extLst>
              <a:ext uri="{FF2B5EF4-FFF2-40B4-BE49-F238E27FC236}">
                <a16:creationId xmlns:a16="http://schemas.microsoft.com/office/drawing/2014/main" id="{A2E7F6F8-04DB-9577-2326-16D7857FF53B}"/>
              </a:ext>
            </a:extLst>
          </p:cNvPr>
          <p:cNvSpPr txBox="1">
            <a:spLocks/>
          </p:cNvSpPr>
          <p:nvPr userDrawn="1"/>
        </p:nvSpPr>
        <p:spPr>
          <a:xfrm>
            <a:off x="7165120" y="1142796"/>
            <a:ext cx="5026880" cy="1011715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IS WAAR?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テキスト プレースホルダー 5">
            <a:extLst>
              <a:ext uri="{FF2B5EF4-FFF2-40B4-BE49-F238E27FC236}">
                <a16:creationId xmlns:a16="http://schemas.microsoft.com/office/drawing/2014/main" id="{FE449E0A-CFE3-AEE2-E02E-DAFC87CACD2C}"/>
              </a:ext>
            </a:extLst>
          </p:cNvPr>
          <p:cNvSpPr txBox="1">
            <a:spLocks/>
          </p:cNvSpPr>
          <p:nvPr userDrawn="1"/>
        </p:nvSpPr>
        <p:spPr>
          <a:xfrm>
            <a:off x="7077253" y="2249969"/>
            <a:ext cx="5114747" cy="1030407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GOEIE DISCUSSIE!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テキスト プレースホルダー 5">
            <a:extLst>
              <a:ext uri="{FF2B5EF4-FFF2-40B4-BE49-F238E27FC236}">
                <a16:creationId xmlns:a16="http://schemas.microsoft.com/office/drawing/2014/main" id="{D44EA894-0428-F677-A187-F75447DDB61A}"/>
              </a:ext>
            </a:extLst>
          </p:cNvPr>
          <p:cNvSpPr txBox="1">
            <a:spLocks/>
          </p:cNvSpPr>
          <p:nvPr userDrawn="1"/>
        </p:nvSpPr>
        <p:spPr>
          <a:xfrm>
            <a:off x="7165120" y="3355488"/>
            <a:ext cx="5026879" cy="1067362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ZIN EN ONZIN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" name="テキスト プレースホルダー 5">
            <a:extLst>
              <a:ext uri="{FF2B5EF4-FFF2-40B4-BE49-F238E27FC236}">
                <a16:creationId xmlns:a16="http://schemas.microsoft.com/office/drawing/2014/main" id="{D943B27F-7318-E27F-D7C0-22C7EA19176E}"/>
              </a:ext>
            </a:extLst>
          </p:cNvPr>
          <p:cNvSpPr txBox="1">
            <a:spLocks/>
          </p:cNvSpPr>
          <p:nvPr userDrawn="1"/>
        </p:nvSpPr>
        <p:spPr>
          <a:xfrm>
            <a:off x="7165120" y="4505413"/>
            <a:ext cx="5026880" cy="1059909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1" lang="en-US" altLang="ja-JP" sz="20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MIJN MENING</a:t>
            </a:r>
            <a:endParaRPr kumimoji="1" lang="ja-JP" altLang="en-US" sz="20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9" name="Rectangle 11">
            <a:extLst>
              <a:ext uri="{FF2B5EF4-FFF2-40B4-BE49-F238E27FC236}">
                <a16:creationId xmlns:a16="http://schemas.microsoft.com/office/drawing/2014/main" id="{4A68935E-113C-A680-4423-4401740352C1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.4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4" name="Picture 53" descr="A yellow lemon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7C78A806-644F-D479-B92E-3FB7ADD706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442335" y="1768708"/>
            <a:ext cx="9227796" cy="8287098"/>
          </a:xfrm>
          <a:prstGeom prst="rect">
            <a:avLst/>
          </a:prstGeom>
        </p:spPr>
      </p:pic>
      <p:pic>
        <p:nvPicPr>
          <p:cNvPr id="9" name="Afbeelding 8" descr="Afbeelding met logo&#10;&#10;Automatisch gegenereerde beschrijving">
            <a:extLst>
              <a:ext uri="{FF2B5EF4-FFF2-40B4-BE49-F238E27FC236}">
                <a16:creationId xmlns:a16="http://schemas.microsoft.com/office/drawing/2014/main" id="{E1EAACF2-1265-D3B7-51FC-AF70A3B3E44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1329747">
            <a:off x="210275" y="1885818"/>
            <a:ext cx="3512874" cy="278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42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 detailpagina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green, group, fabric&#10;&#10;Description automatically generated">
            <a:extLst>
              <a:ext uri="{FF2B5EF4-FFF2-40B4-BE49-F238E27FC236}">
                <a16:creationId xmlns:a16="http://schemas.microsoft.com/office/drawing/2014/main" id="{4A5356D6-0E6F-B238-B772-B0BAF0F35D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0000"/>
          </a:blip>
          <a:srcRect b="29763"/>
          <a:stretch/>
        </p:blipFill>
        <p:spPr>
          <a:xfrm>
            <a:off x="0" y="-1"/>
            <a:ext cx="12205139" cy="6858001"/>
          </a:xfrm>
          <a:prstGeom prst="rect">
            <a:avLst/>
          </a:prstGeom>
        </p:spPr>
      </p:pic>
      <p:grpSp>
        <p:nvGrpSpPr>
          <p:cNvPr id="4" name="グループ化 5">
            <a:extLst>
              <a:ext uri="{FF2B5EF4-FFF2-40B4-BE49-F238E27FC236}">
                <a16:creationId xmlns:a16="http://schemas.microsoft.com/office/drawing/2014/main" id="{3B632147-4573-556C-119F-B907B0277C8B}"/>
              </a:ext>
            </a:extLst>
          </p:cNvPr>
          <p:cNvGrpSpPr/>
          <p:nvPr userDrawn="1"/>
        </p:nvGrpSpPr>
        <p:grpSpPr>
          <a:xfrm flipH="1">
            <a:off x="125735" y="2155960"/>
            <a:ext cx="5072773" cy="1332290"/>
            <a:chOff x="4698217" y="4364335"/>
            <a:chExt cx="6705942" cy="1332290"/>
          </a:xfrm>
          <a:solidFill>
            <a:schemeClr val="accent4"/>
          </a:solidFill>
        </p:grpSpPr>
        <p:sp>
          <p:nvSpPr>
            <p:cNvPr id="5" name="正方形/長方形 23">
              <a:extLst>
                <a:ext uri="{FF2B5EF4-FFF2-40B4-BE49-F238E27FC236}">
                  <a16:creationId xmlns:a16="http://schemas.microsoft.com/office/drawing/2014/main" id="{8DEAD265-4350-337B-085D-585076730F48}"/>
                </a:ext>
              </a:extLst>
            </p:cNvPr>
            <p:cNvSpPr/>
            <p:nvPr userDrawn="1"/>
          </p:nvSpPr>
          <p:spPr>
            <a:xfrm>
              <a:off x="10548746" y="4364335"/>
              <a:ext cx="855413" cy="1332289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6" name="正方形/長方形 25">
              <a:extLst>
                <a:ext uri="{FF2B5EF4-FFF2-40B4-BE49-F238E27FC236}">
                  <a16:creationId xmlns:a16="http://schemas.microsoft.com/office/drawing/2014/main" id="{6EC1FF4F-6AFA-CD98-0E18-6CC5D9D19130}"/>
                </a:ext>
              </a:extLst>
            </p:cNvPr>
            <p:cNvSpPr/>
            <p:nvPr userDrawn="1"/>
          </p:nvSpPr>
          <p:spPr>
            <a:xfrm>
              <a:off x="4698217" y="5507800"/>
              <a:ext cx="3519675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7" name="直角三角形 31">
              <a:extLst>
                <a:ext uri="{FF2B5EF4-FFF2-40B4-BE49-F238E27FC236}">
                  <a16:creationId xmlns:a16="http://schemas.microsoft.com/office/drawing/2014/main" id="{7FB66C22-663F-0828-4A44-0160DBBF10C1}"/>
                </a:ext>
              </a:extLst>
            </p:cNvPr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8" name="Groep 11">
            <a:extLst>
              <a:ext uri="{FF2B5EF4-FFF2-40B4-BE49-F238E27FC236}">
                <a16:creationId xmlns:a16="http://schemas.microsoft.com/office/drawing/2014/main" id="{48FF0BC6-4D33-2B47-2E19-779B53EDC4E8}"/>
              </a:ext>
            </a:extLst>
          </p:cNvPr>
          <p:cNvGrpSpPr/>
          <p:nvPr userDrawn="1"/>
        </p:nvGrpSpPr>
        <p:grpSpPr>
          <a:xfrm>
            <a:off x="-127311" y="776124"/>
            <a:ext cx="915338" cy="5471037"/>
            <a:chOff x="-227064" y="2989499"/>
            <a:chExt cx="915338" cy="5471037"/>
          </a:xfrm>
        </p:grpSpPr>
        <p:sp>
          <p:nvSpPr>
            <p:cNvPr id="10" name="正方形/長方形 24">
              <a:extLst>
                <a:ext uri="{FF2B5EF4-FFF2-40B4-BE49-F238E27FC236}">
                  <a16:creationId xmlns:a16="http://schemas.microsoft.com/office/drawing/2014/main" id="{96C974E8-2BA4-5242-D545-3785EA4F32A9}"/>
                </a:ext>
              </a:extLst>
            </p:cNvPr>
            <p:cNvSpPr/>
            <p:nvPr userDrawn="1"/>
          </p:nvSpPr>
          <p:spPr>
            <a:xfrm flipH="1">
              <a:off x="-217116" y="2989499"/>
              <a:ext cx="898049" cy="1336396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1" name="正方形/長方形 23">
              <a:extLst>
                <a:ext uri="{FF2B5EF4-FFF2-40B4-BE49-F238E27FC236}">
                  <a16:creationId xmlns:a16="http://schemas.microsoft.com/office/drawing/2014/main" id="{04671080-21EA-5519-FBF1-D00E1A91C2F5}"/>
                </a:ext>
              </a:extLst>
            </p:cNvPr>
            <p:cNvSpPr/>
            <p:nvPr userDrawn="1"/>
          </p:nvSpPr>
          <p:spPr>
            <a:xfrm flipH="1">
              <a:off x="-227064" y="4372778"/>
              <a:ext cx="901183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2" name="正方形/長方形 29">
              <a:extLst>
                <a:ext uri="{FF2B5EF4-FFF2-40B4-BE49-F238E27FC236}">
                  <a16:creationId xmlns:a16="http://schemas.microsoft.com/office/drawing/2014/main" id="{8F1EFC79-DBAF-AFF5-AFB6-5510DECE316E}"/>
                </a:ext>
              </a:extLst>
            </p:cNvPr>
            <p:cNvSpPr/>
            <p:nvPr userDrawn="1"/>
          </p:nvSpPr>
          <p:spPr>
            <a:xfrm flipH="1" flipV="1">
              <a:off x="-224254" y="5751901"/>
              <a:ext cx="906324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3" name="正方形/長方形 30">
              <a:extLst>
                <a:ext uri="{FF2B5EF4-FFF2-40B4-BE49-F238E27FC236}">
                  <a16:creationId xmlns:a16="http://schemas.microsoft.com/office/drawing/2014/main" id="{7C5A934B-31C9-7EBD-C9EB-65EA12FE2DB3}"/>
                </a:ext>
              </a:extLst>
            </p:cNvPr>
            <p:cNvSpPr/>
            <p:nvPr userDrawn="1"/>
          </p:nvSpPr>
          <p:spPr>
            <a:xfrm flipH="1" flipV="1">
              <a:off x="-213271" y="7128247"/>
              <a:ext cx="901545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5" name="グループ化 4">
            <a:extLst>
              <a:ext uri="{FF2B5EF4-FFF2-40B4-BE49-F238E27FC236}">
                <a16:creationId xmlns:a16="http://schemas.microsoft.com/office/drawing/2014/main" id="{9C9E8F22-1E7C-5844-EE30-1A4BFB87E1C8}"/>
              </a:ext>
            </a:extLst>
          </p:cNvPr>
          <p:cNvGrpSpPr/>
          <p:nvPr userDrawn="1"/>
        </p:nvGrpSpPr>
        <p:grpSpPr>
          <a:xfrm flipH="1">
            <a:off x="125733" y="774497"/>
            <a:ext cx="4992582" cy="2475756"/>
            <a:chOff x="4799957" y="2982872"/>
            <a:chExt cx="6601423" cy="2475756"/>
          </a:xfrm>
          <a:solidFill>
            <a:schemeClr val="tx2"/>
          </a:solidFill>
        </p:grpSpPr>
        <p:sp>
          <p:nvSpPr>
            <p:cNvPr id="16" name="正方形/長方形 24">
              <a:extLst>
                <a:ext uri="{FF2B5EF4-FFF2-40B4-BE49-F238E27FC236}">
                  <a16:creationId xmlns:a16="http://schemas.microsoft.com/office/drawing/2014/main" id="{0743C3AF-BCFB-4EA7-5145-A6B9203BE674}"/>
                </a:ext>
              </a:extLst>
            </p:cNvPr>
            <p:cNvSpPr/>
            <p:nvPr userDrawn="1"/>
          </p:nvSpPr>
          <p:spPr>
            <a:xfrm>
              <a:off x="10548749" y="2984615"/>
              <a:ext cx="852631" cy="1330547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1"/>
                </a:solidFill>
              </a:endParaRPr>
            </a:p>
          </p:txBody>
        </p:sp>
        <p:sp>
          <p:nvSpPr>
            <p:cNvPr id="17" name="正方形/長方形 4">
              <a:extLst>
                <a:ext uri="{FF2B5EF4-FFF2-40B4-BE49-F238E27FC236}">
                  <a16:creationId xmlns:a16="http://schemas.microsoft.com/office/drawing/2014/main" id="{FE16E225-3AEF-A382-EE51-593D4B47E976}"/>
                </a:ext>
              </a:extLst>
            </p:cNvPr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8" name="正方形/長方形 24">
              <a:extLst>
                <a:ext uri="{FF2B5EF4-FFF2-40B4-BE49-F238E27FC236}">
                  <a16:creationId xmlns:a16="http://schemas.microsoft.com/office/drawing/2014/main" id="{97A90697-ECC6-AE5E-3B04-298D72FEFD54}"/>
                </a:ext>
              </a:extLst>
            </p:cNvPr>
            <p:cNvSpPr/>
            <p:nvPr userDrawn="1"/>
          </p:nvSpPr>
          <p:spPr>
            <a:xfrm>
              <a:off x="4799957" y="5269804"/>
              <a:ext cx="3417932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9" name="グループ化 36">
            <a:extLst>
              <a:ext uri="{FF2B5EF4-FFF2-40B4-BE49-F238E27FC236}">
                <a16:creationId xmlns:a16="http://schemas.microsoft.com/office/drawing/2014/main" id="{B31EED99-BCCF-C7DC-FD04-7DB164F22C29}"/>
              </a:ext>
            </a:extLst>
          </p:cNvPr>
          <p:cNvGrpSpPr/>
          <p:nvPr userDrawn="1"/>
        </p:nvGrpSpPr>
        <p:grpSpPr>
          <a:xfrm flipH="1">
            <a:off x="125733" y="3776407"/>
            <a:ext cx="4995089" cy="2475756"/>
            <a:chOff x="4799957" y="5984782"/>
            <a:chExt cx="6604739" cy="2475756"/>
          </a:xfrm>
          <a:solidFill>
            <a:schemeClr val="bg1">
              <a:lumMod val="75000"/>
            </a:schemeClr>
          </a:solidFill>
        </p:grpSpPr>
        <p:sp>
          <p:nvSpPr>
            <p:cNvPr id="20" name="正方形/長方形 30">
              <a:extLst>
                <a:ext uri="{FF2B5EF4-FFF2-40B4-BE49-F238E27FC236}">
                  <a16:creationId xmlns:a16="http://schemas.microsoft.com/office/drawing/2014/main" id="{57F223BF-7D11-4295-3952-FE82FB68CB91}"/>
                </a:ext>
              </a:extLst>
            </p:cNvPr>
            <p:cNvSpPr/>
            <p:nvPr userDrawn="1"/>
          </p:nvSpPr>
          <p:spPr>
            <a:xfrm flipV="1">
              <a:off x="10548746" y="7128247"/>
              <a:ext cx="855950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1" name="正方形/長方形 4">
              <a:extLst>
                <a:ext uri="{FF2B5EF4-FFF2-40B4-BE49-F238E27FC236}">
                  <a16:creationId xmlns:a16="http://schemas.microsoft.com/office/drawing/2014/main" id="{F35A9981-2A6A-0725-DB9D-A1517A062090}"/>
                </a:ext>
              </a:extLst>
            </p:cNvPr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2" name="正方形/長方形 24">
              <a:extLst>
                <a:ext uri="{FF2B5EF4-FFF2-40B4-BE49-F238E27FC236}">
                  <a16:creationId xmlns:a16="http://schemas.microsoft.com/office/drawing/2014/main" id="{E122B882-26AF-7C23-0CCE-AE31C1B91A96}"/>
                </a:ext>
              </a:extLst>
            </p:cNvPr>
            <p:cNvSpPr/>
            <p:nvPr userDrawn="1"/>
          </p:nvSpPr>
          <p:spPr>
            <a:xfrm flipV="1">
              <a:off x="4799957" y="5984782"/>
              <a:ext cx="3417932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23" name="グループ化 35">
            <a:extLst>
              <a:ext uri="{FF2B5EF4-FFF2-40B4-BE49-F238E27FC236}">
                <a16:creationId xmlns:a16="http://schemas.microsoft.com/office/drawing/2014/main" id="{55E7EF60-CEA7-B547-9343-4488AE4DC561}"/>
              </a:ext>
            </a:extLst>
          </p:cNvPr>
          <p:cNvGrpSpPr/>
          <p:nvPr userDrawn="1"/>
        </p:nvGrpSpPr>
        <p:grpSpPr>
          <a:xfrm flipH="1">
            <a:off x="776515" y="3538411"/>
            <a:ext cx="4425684" cy="1332288"/>
            <a:chOff x="4698218" y="5746786"/>
            <a:chExt cx="5850524" cy="1332288"/>
          </a:xfrm>
          <a:solidFill>
            <a:schemeClr val="accent4"/>
          </a:solidFill>
        </p:grpSpPr>
        <p:sp>
          <p:nvSpPr>
            <p:cNvPr id="24" name="正方形/長方形 25">
              <a:extLst>
                <a:ext uri="{FF2B5EF4-FFF2-40B4-BE49-F238E27FC236}">
                  <a16:creationId xmlns:a16="http://schemas.microsoft.com/office/drawing/2014/main" id="{02A0563B-7FEC-54D1-877A-99E188942D68}"/>
                </a:ext>
              </a:extLst>
            </p:cNvPr>
            <p:cNvSpPr/>
            <p:nvPr userDrawn="1"/>
          </p:nvSpPr>
          <p:spPr>
            <a:xfrm flipV="1">
              <a:off x="4698218" y="5746786"/>
              <a:ext cx="3519675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5" name="直角三角形 31">
              <a:extLst>
                <a:ext uri="{FF2B5EF4-FFF2-40B4-BE49-F238E27FC236}">
                  <a16:creationId xmlns:a16="http://schemas.microsoft.com/office/drawing/2014/main" id="{29617DEF-FE84-143D-7A3C-96BC08170454}"/>
                </a:ext>
              </a:extLst>
            </p:cNvPr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26" name="テキスト プレースホルダー 5">
            <a:extLst>
              <a:ext uri="{FF2B5EF4-FFF2-40B4-BE49-F238E27FC236}">
                <a16:creationId xmlns:a16="http://schemas.microsoft.com/office/drawing/2014/main" id="{CF9B0319-15C2-D78E-4BAA-3078DBE05BF6}"/>
              </a:ext>
            </a:extLst>
          </p:cNvPr>
          <p:cNvSpPr txBox="1">
            <a:spLocks/>
          </p:cNvSpPr>
          <p:nvPr userDrawn="1"/>
        </p:nvSpPr>
        <p:spPr>
          <a:xfrm>
            <a:off x="111201" y="988777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テキスト プレースホルダー 5">
            <a:extLst>
              <a:ext uri="{FF2B5EF4-FFF2-40B4-BE49-F238E27FC236}">
                <a16:creationId xmlns:a16="http://schemas.microsoft.com/office/drawing/2014/main" id="{5E9DB267-693E-EF3C-1FA3-6773C94AFE0B}"/>
              </a:ext>
            </a:extLst>
          </p:cNvPr>
          <p:cNvSpPr txBox="1">
            <a:spLocks/>
          </p:cNvSpPr>
          <p:nvPr userDrawn="1"/>
        </p:nvSpPr>
        <p:spPr>
          <a:xfrm>
            <a:off x="111201" y="2394947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テキスト プレースホルダー 5">
            <a:extLst>
              <a:ext uri="{FF2B5EF4-FFF2-40B4-BE49-F238E27FC236}">
                <a16:creationId xmlns:a16="http://schemas.microsoft.com/office/drawing/2014/main" id="{D94E338F-A954-A5CE-6EA1-32D100128AFA}"/>
              </a:ext>
            </a:extLst>
          </p:cNvPr>
          <p:cNvSpPr txBox="1">
            <a:spLocks/>
          </p:cNvSpPr>
          <p:nvPr userDrawn="1"/>
        </p:nvSpPr>
        <p:spPr>
          <a:xfrm>
            <a:off x="111201" y="3783854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テキスト プレースホルダー 5">
            <a:extLst>
              <a:ext uri="{FF2B5EF4-FFF2-40B4-BE49-F238E27FC236}">
                <a16:creationId xmlns:a16="http://schemas.microsoft.com/office/drawing/2014/main" id="{72C8077B-5941-535D-AADA-F75214495F1A}"/>
              </a:ext>
            </a:extLst>
          </p:cNvPr>
          <p:cNvSpPr txBox="1">
            <a:spLocks/>
          </p:cNvSpPr>
          <p:nvPr userDrawn="1"/>
        </p:nvSpPr>
        <p:spPr>
          <a:xfrm>
            <a:off x="111202" y="5167810"/>
            <a:ext cx="676825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1" lang="ja-JP" altLang="en-US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9C6AFFF3-B2F1-090C-3597-AFF340B29C35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 </a:t>
            </a:r>
          </a:p>
        </p:txBody>
      </p:sp>
      <p:sp>
        <p:nvSpPr>
          <p:cNvPr id="49" name="Rectangle 11">
            <a:extLst>
              <a:ext uri="{FF2B5EF4-FFF2-40B4-BE49-F238E27FC236}">
                <a16:creationId xmlns:a16="http://schemas.microsoft.com/office/drawing/2014/main" id="{4A68935E-113C-A680-4423-4401740352C1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.4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cxnSp>
        <p:nvCxnSpPr>
          <p:cNvPr id="2" name="Straight Connector 13">
            <a:extLst>
              <a:ext uri="{FF2B5EF4-FFF2-40B4-BE49-F238E27FC236}">
                <a16:creationId xmlns:a16="http://schemas.microsoft.com/office/drawing/2014/main" id="{050E8F5F-74B7-0615-0532-7C7BA054FD91}"/>
              </a:ext>
            </a:extLst>
          </p:cNvPr>
          <p:cNvCxnSpPr>
            <a:cxnSpLocks/>
          </p:cNvCxnSpPr>
          <p:nvPr userDrawn="1"/>
        </p:nvCxnSpPr>
        <p:spPr>
          <a:xfrm flipV="1">
            <a:off x="6739966" y="2746145"/>
            <a:ext cx="74266" cy="4735311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6">
            <a:extLst>
              <a:ext uri="{FF2B5EF4-FFF2-40B4-BE49-F238E27FC236}">
                <a16:creationId xmlns:a16="http://schemas.microsoft.com/office/drawing/2014/main" id="{A028C429-8C85-BFFA-6C55-4F29180A504D}"/>
              </a:ext>
            </a:extLst>
          </p:cNvPr>
          <p:cNvGrpSpPr/>
          <p:nvPr userDrawn="1"/>
        </p:nvGrpSpPr>
        <p:grpSpPr>
          <a:xfrm>
            <a:off x="6361708" y="3927666"/>
            <a:ext cx="867511" cy="1883204"/>
            <a:chOff x="6162206" y="4260169"/>
            <a:chExt cx="867511" cy="1883204"/>
          </a:xfrm>
        </p:grpSpPr>
        <p:sp>
          <p:nvSpPr>
            <p:cNvPr id="51" name="Rectangle 59">
              <a:extLst>
                <a:ext uri="{FF2B5EF4-FFF2-40B4-BE49-F238E27FC236}">
                  <a16:creationId xmlns:a16="http://schemas.microsoft.com/office/drawing/2014/main" id="{0BD47744-5CB3-81CF-B251-169301629D14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52" name="Group 50">
              <a:extLst>
                <a:ext uri="{FF2B5EF4-FFF2-40B4-BE49-F238E27FC236}">
                  <a16:creationId xmlns:a16="http://schemas.microsoft.com/office/drawing/2014/main" id="{F0B2FFCD-E31D-C040-E3F7-0EDE19D1184D}"/>
                </a:ext>
              </a:extLst>
            </p:cNvPr>
            <p:cNvGrpSpPr/>
            <p:nvPr userDrawn="1"/>
          </p:nvGrpSpPr>
          <p:grpSpPr>
            <a:xfrm>
              <a:off x="6162206" y="4260169"/>
              <a:ext cx="867511" cy="1883204"/>
              <a:chOff x="6162206" y="4260169"/>
              <a:chExt cx="867511" cy="1883204"/>
            </a:xfrm>
          </p:grpSpPr>
          <p:sp>
            <p:nvSpPr>
              <p:cNvPr id="53" name="Rectangle 8">
                <a:extLst>
                  <a:ext uri="{FF2B5EF4-FFF2-40B4-BE49-F238E27FC236}">
                    <a16:creationId xmlns:a16="http://schemas.microsoft.com/office/drawing/2014/main" id="{120336D1-0881-BBD2-55ED-55DA7ED1E9B4}"/>
                  </a:ext>
                </a:extLst>
              </p:cNvPr>
              <p:cNvSpPr/>
              <p:nvPr userDrawn="1"/>
            </p:nvSpPr>
            <p:spPr>
              <a:xfrm>
                <a:off x="6327116" y="5423183"/>
                <a:ext cx="535970" cy="4967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nl-NL" sz="1600" spc="30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pic>
            <p:nvPicPr>
              <p:cNvPr id="56" name="Afbeelding 58">
                <a:extLst>
                  <a:ext uri="{FF2B5EF4-FFF2-40B4-BE49-F238E27FC236}">
                    <a16:creationId xmlns:a16="http://schemas.microsoft.com/office/drawing/2014/main" id="{1CC1E25A-7EB2-588D-F478-BF3DE404BCB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162206" y="5277584"/>
                <a:ext cx="865789" cy="865789"/>
              </a:xfrm>
              <a:prstGeom prst="rect">
                <a:avLst/>
              </a:prstGeom>
            </p:spPr>
          </p:pic>
          <p:pic>
            <p:nvPicPr>
              <p:cNvPr id="57" name="Afbeelding 58">
                <a:extLst>
                  <a:ext uri="{FF2B5EF4-FFF2-40B4-BE49-F238E27FC236}">
                    <a16:creationId xmlns:a16="http://schemas.microsoft.com/office/drawing/2014/main" id="{98C65A2B-7936-118B-06DE-2F278DE7D32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162501" y="4260169"/>
                <a:ext cx="867216" cy="867216"/>
              </a:xfrm>
              <a:prstGeom prst="rect">
                <a:avLst/>
              </a:prstGeom>
            </p:spPr>
          </p:pic>
        </p:grpSp>
      </p:grpSp>
      <p:grpSp>
        <p:nvGrpSpPr>
          <p:cNvPr id="58" name="Group 61">
            <a:extLst>
              <a:ext uri="{FF2B5EF4-FFF2-40B4-BE49-F238E27FC236}">
                <a16:creationId xmlns:a16="http://schemas.microsoft.com/office/drawing/2014/main" id="{DBBCFCEE-160C-802F-8DDB-EE01FC0F053D}"/>
              </a:ext>
            </a:extLst>
          </p:cNvPr>
          <p:cNvGrpSpPr/>
          <p:nvPr userDrawn="1"/>
        </p:nvGrpSpPr>
        <p:grpSpPr>
          <a:xfrm>
            <a:off x="6526618" y="2430260"/>
            <a:ext cx="4925325" cy="1423396"/>
            <a:chOff x="6327116" y="2762763"/>
            <a:chExt cx="4925325" cy="1423396"/>
          </a:xfrm>
        </p:grpSpPr>
        <p:sp>
          <p:nvSpPr>
            <p:cNvPr id="59" name="Rectangle 8">
              <a:extLst>
                <a:ext uri="{FF2B5EF4-FFF2-40B4-BE49-F238E27FC236}">
                  <a16:creationId xmlns:a16="http://schemas.microsoft.com/office/drawing/2014/main" id="{6C58D88F-5351-A5EB-9C25-A0C5D4B9D963}"/>
                </a:ext>
              </a:extLst>
            </p:cNvPr>
            <p:cNvSpPr/>
            <p:nvPr userDrawn="1"/>
          </p:nvSpPr>
          <p:spPr>
            <a:xfrm>
              <a:off x="6327116" y="3820399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SLOT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Rectangle 8">
              <a:extLst>
                <a:ext uri="{FF2B5EF4-FFF2-40B4-BE49-F238E27FC236}">
                  <a16:creationId xmlns:a16="http://schemas.microsoft.com/office/drawing/2014/main" id="{D496C50B-8C89-2B0A-4560-10C0A5CEAAC5}"/>
                </a:ext>
              </a:extLst>
            </p:cNvPr>
            <p:cNvSpPr/>
            <p:nvPr userDrawn="1"/>
          </p:nvSpPr>
          <p:spPr>
            <a:xfrm>
              <a:off x="6327116" y="3277389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KERN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Rectangle 8">
              <a:extLst>
                <a:ext uri="{FF2B5EF4-FFF2-40B4-BE49-F238E27FC236}">
                  <a16:creationId xmlns:a16="http://schemas.microsoft.com/office/drawing/2014/main" id="{03880F74-1DCB-815C-A66B-1A40B42B32E0}"/>
                </a:ext>
              </a:extLst>
            </p:cNvPr>
            <p:cNvSpPr/>
            <p:nvPr userDrawn="1"/>
          </p:nvSpPr>
          <p:spPr>
            <a:xfrm>
              <a:off x="6339713" y="2762763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INTRO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kumimoji="1" lang="ja-JP" altLang="en-US" spc="3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2" name="Group 46">
            <a:extLst>
              <a:ext uri="{FF2B5EF4-FFF2-40B4-BE49-F238E27FC236}">
                <a16:creationId xmlns:a16="http://schemas.microsoft.com/office/drawing/2014/main" id="{CCE5E077-0E90-6D69-29FC-98AD6065C7C1}"/>
              </a:ext>
            </a:extLst>
          </p:cNvPr>
          <p:cNvGrpSpPr/>
          <p:nvPr userDrawn="1"/>
        </p:nvGrpSpPr>
        <p:grpSpPr>
          <a:xfrm>
            <a:off x="6361708" y="3927666"/>
            <a:ext cx="867511" cy="1883204"/>
            <a:chOff x="6162206" y="4260169"/>
            <a:chExt cx="867511" cy="1883204"/>
          </a:xfrm>
        </p:grpSpPr>
        <p:sp>
          <p:nvSpPr>
            <p:cNvPr id="63" name="Rectangle 59">
              <a:extLst>
                <a:ext uri="{FF2B5EF4-FFF2-40B4-BE49-F238E27FC236}">
                  <a16:creationId xmlns:a16="http://schemas.microsoft.com/office/drawing/2014/main" id="{ED3F64B1-9511-AE77-2904-E47C39C857D7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64" name="Group 50">
              <a:extLst>
                <a:ext uri="{FF2B5EF4-FFF2-40B4-BE49-F238E27FC236}">
                  <a16:creationId xmlns:a16="http://schemas.microsoft.com/office/drawing/2014/main" id="{0BEDDF60-314A-F41C-ED4A-04305567CE4D}"/>
                </a:ext>
              </a:extLst>
            </p:cNvPr>
            <p:cNvGrpSpPr/>
            <p:nvPr userDrawn="1"/>
          </p:nvGrpSpPr>
          <p:grpSpPr>
            <a:xfrm>
              <a:off x="6162206" y="4260169"/>
              <a:ext cx="867511" cy="1883204"/>
              <a:chOff x="6162206" y="4260169"/>
              <a:chExt cx="867511" cy="1883204"/>
            </a:xfrm>
          </p:grpSpPr>
          <p:sp>
            <p:nvSpPr>
              <p:cNvPr id="65" name="Rectangle 8">
                <a:extLst>
                  <a:ext uri="{FF2B5EF4-FFF2-40B4-BE49-F238E27FC236}">
                    <a16:creationId xmlns:a16="http://schemas.microsoft.com/office/drawing/2014/main" id="{143D8E7D-5A85-9423-4A5B-7911E8221A49}"/>
                  </a:ext>
                </a:extLst>
              </p:cNvPr>
              <p:cNvSpPr/>
              <p:nvPr userDrawn="1"/>
            </p:nvSpPr>
            <p:spPr>
              <a:xfrm>
                <a:off x="6327116" y="5423183"/>
                <a:ext cx="535970" cy="4967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nl-NL" sz="1600" spc="30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pic>
            <p:nvPicPr>
              <p:cNvPr id="66" name="Afbeelding 58">
                <a:extLst>
                  <a:ext uri="{FF2B5EF4-FFF2-40B4-BE49-F238E27FC236}">
                    <a16:creationId xmlns:a16="http://schemas.microsoft.com/office/drawing/2014/main" id="{F48CE2A7-89E6-536C-D93A-A9C7A39A7E3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162206" y="5277584"/>
                <a:ext cx="865789" cy="865789"/>
              </a:xfrm>
              <a:prstGeom prst="rect">
                <a:avLst/>
              </a:prstGeom>
            </p:spPr>
          </p:pic>
          <p:pic>
            <p:nvPicPr>
              <p:cNvPr id="67" name="Afbeelding 58">
                <a:extLst>
                  <a:ext uri="{FF2B5EF4-FFF2-40B4-BE49-F238E27FC236}">
                    <a16:creationId xmlns:a16="http://schemas.microsoft.com/office/drawing/2014/main" id="{52EA3A74-7D04-CACD-5957-1FDE30FFEEA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162501" y="4260169"/>
                <a:ext cx="867216" cy="867216"/>
              </a:xfrm>
              <a:prstGeom prst="rect">
                <a:avLst/>
              </a:prstGeom>
            </p:spPr>
          </p:pic>
        </p:grpSp>
      </p:grpSp>
      <p:pic>
        <p:nvPicPr>
          <p:cNvPr id="71" name="Picture 70" descr="A yellow lemon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A0A370F5-0B0F-F2AE-4A6C-C536AC2D345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309724" y="1303851"/>
            <a:ext cx="4732765" cy="4250298"/>
          </a:xfrm>
          <a:prstGeom prst="rect">
            <a:avLst/>
          </a:prstGeom>
        </p:spPr>
      </p:pic>
      <p:sp>
        <p:nvSpPr>
          <p:cNvPr id="70" name="TextBox 39">
            <a:extLst>
              <a:ext uri="{FF2B5EF4-FFF2-40B4-BE49-F238E27FC236}">
                <a16:creationId xmlns:a16="http://schemas.microsoft.com/office/drawing/2014/main" id="{55B5DE36-478D-F09A-6A1C-62831A24AFC4}"/>
              </a:ext>
            </a:extLst>
          </p:cNvPr>
          <p:cNvSpPr txBox="1"/>
          <p:nvPr userDrawn="1"/>
        </p:nvSpPr>
        <p:spPr>
          <a:xfrm rot="21203886">
            <a:off x="3137393" y="2643117"/>
            <a:ext cx="2997225" cy="52322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spc="3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MIJN MENING</a:t>
            </a:r>
            <a:endParaRPr lang="en-NL" sz="2800" spc="3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3" name="TextBox 1">
            <a:extLst>
              <a:ext uri="{FF2B5EF4-FFF2-40B4-BE49-F238E27FC236}">
                <a16:creationId xmlns:a16="http://schemas.microsoft.com/office/drawing/2014/main" id="{FB3637D4-D701-FF5E-7641-6B438D23F988}"/>
              </a:ext>
            </a:extLst>
          </p:cNvPr>
          <p:cNvSpPr txBox="1"/>
          <p:nvPr userDrawn="1"/>
        </p:nvSpPr>
        <p:spPr>
          <a:xfrm>
            <a:off x="7330982" y="4075377"/>
            <a:ext cx="4101295" cy="83099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l-NL" sz="1600" b="1" spc="300" dirty="0">
                <a:solidFill>
                  <a:schemeClr val="accent3"/>
                </a:solidFill>
                <a:latin typeface="+mj-lt"/>
                <a:cs typeface="Calibri" panose="020F0502020204030204" pitchFamily="34" charset="0"/>
              </a:rPr>
              <a:t>DOEL</a:t>
            </a:r>
            <a:r>
              <a:rPr lang="nl-NL" sz="16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Je kunt een argument opbouwen volgens AUB: Argument, Uitleg en Bijvoorbeeld.</a:t>
            </a:r>
            <a:endParaRPr lang="en-NL" sz="16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4" name="TextBox 1">
            <a:extLst>
              <a:ext uri="{FF2B5EF4-FFF2-40B4-BE49-F238E27FC236}">
                <a16:creationId xmlns:a16="http://schemas.microsoft.com/office/drawing/2014/main" id="{2D4D11BD-CFE5-A612-523A-5041E25D31F3}"/>
              </a:ext>
            </a:extLst>
          </p:cNvPr>
          <p:cNvSpPr txBox="1"/>
          <p:nvPr userDrawn="1"/>
        </p:nvSpPr>
        <p:spPr>
          <a:xfrm>
            <a:off x="7330982" y="5076475"/>
            <a:ext cx="4101295" cy="156966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l-NL" sz="1600" b="1" spc="300" dirty="0">
                <a:solidFill>
                  <a:schemeClr val="accent3"/>
                </a:solidFill>
                <a:latin typeface="+mj-lt"/>
                <a:cs typeface="Calibri" panose="020F0502020204030204" pitchFamily="34" charset="0"/>
              </a:rPr>
              <a:t>HANDIG OMDAT</a:t>
            </a:r>
            <a:r>
              <a:rPr lang="nl-NL" sz="16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Als je oefent met het opbouwen van</a:t>
            </a:r>
            <a:r>
              <a:rPr lang="nl-NL" sz="1600" baseline="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een duidelijk argument, kun je een ander beter overtuigen wanneer het écht over iets belangrijks gaat. </a:t>
            </a:r>
            <a:endParaRPr lang="en-NL" sz="16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00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5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animBg="1"/>
      <p:bldP spid="74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el gehaald le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45DC8AB7-F63B-4CBA-EDD2-8CA76FD71C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1197555">
            <a:off x="460782" y="229126"/>
            <a:ext cx="1572257" cy="1139786"/>
          </a:xfrm>
          <a:prstGeom prst="rect">
            <a:avLst/>
          </a:prstGeom>
        </p:spPr>
      </p:pic>
      <p:pic>
        <p:nvPicPr>
          <p:cNvPr id="12" name="Afbeelding 9">
            <a:extLst>
              <a:ext uri="{FF2B5EF4-FFF2-40B4-BE49-F238E27FC236}">
                <a16:creationId xmlns:a16="http://schemas.microsoft.com/office/drawing/2014/main" id="{534DB34A-AF11-65B8-27A8-93E7CD123A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47518" y="118779"/>
            <a:ext cx="7350252" cy="6620441"/>
          </a:xfrm>
          <a:prstGeom prst="rect">
            <a:avLst/>
          </a:prstGeom>
        </p:spPr>
      </p:pic>
      <p:pic>
        <p:nvPicPr>
          <p:cNvPr id="7" name="Afbeelding 7">
            <a:extLst>
              <a:ext uri="{FF2B5EF4-FFF2-40B4-BE49-F238E27FC236}">
                <a16:creationId xmlns:a16="http://schemas.microsoft.com/office/drawing/2014/main" id="{8F6615E6-4898-19CA-A035-3059DA8124A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603381" y="2235196"/>
            <a:ext cx="4207356" cy="2868652"/>
          </a:xfrm>
          <a:prstGeom prst="rect">
            <a:avLst/>
          </a:prstGeom>
        </p:spPr>
      </p:pic>
      <p:sp>
        <p:nvSpPr>
          <p:cNvPr id="3" name="Rectangle 8">
            <a:extLst>
              <a:ext uri="{FF2B5EF4-FFF2-40B4-BE49-F238E27FC236}">
                <a16:creationId xmlns:a16="http://schemas.microsoft.com/office/drawing/2014/main" id="{E0D645BD-F7BE-A2AA-6E17-D3EF2A38102E}"/>
              </a:ext>
            </a:extLst>
          </p:cNvPr>
          <p:cNvSpPr/>
          <p:nvPr userDrawn="1"/>
        </p:nvSpPr>
        <p:spPr>
          <a:xfrm>
            <a:off x="4434550" y="3391231"/>
            <a:ext cx="3376187" cy="3129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600" b="1" spc="300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DOEL GEHAALD?</a:t>
            </a:r>
          </a:p>
          <a:p>
            <a:endParaRPr lang="nl-NL" sz="1600" spc="300" dirty="0">
              <a:solidFill>
                <a:srgbClr val="F3047C"/>
              </a:solidFill>
              <a:latin typeface="+mj-lt"/>
              <a:cs typeface="Courier New" panose="02070309020205020404" pitchFamily="49" charset="0"/>
            </a:endParaRPr>
          </a:p>
        </p:txBody>
      </p:sp>
      <p:sp>
        <p:nvSpPr>
          <p:cNvPr id="4" name="Tekstvak 19">
            <a:extLst>
              <a:ext uri="{FF2B5EF4-FFF2-40B4-BE49-F238E27FC236}">
                <a16:creationId xmlns:a16="http://schemas.microsoft.com/office/drawing/2014/main" id="{1D861B2E-EA65-79D2-D09F-06AA1747F131}"/>
              </a:ext>
            </a:extLst>
          </p:cNvPr>
          <p:cNvSpPr txBox="1"/>
          <p:nvPr userDrawn="1"/>
        </p:nvSpPr>
        <p:spPr>
          <a:xfrm>
            <a:off x="4417925" y="3536179"/>
            <a:ext cx="3048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Je kunt een argument opbouwen</a:t>
            </a:r>
            <a:r>
              <a:rPr lang="nl-NL" sz="1800" baseline="0" dirty="0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 volgens AUB: Argument, Uitleg en Bijvoorbeeld.</a:t>
            </a:r>
            <a:endParaRPr lang="nl-NL" sz="1800" dirty="0">
              <a:solidFill>
                <a:srgbClr val="00000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0D7ACBE9-5620-BBDC-B330-2907027E2105}"/>
              </a:ext>
            </a:extLst>
          </p:cNvPr>
          <p:cNvSpPr txBox="1"/>
          <p:nvPr userDrawn="1"/>
        </p:nvSpPr>
        <p:spPr>
          <a:xfrm rot="21262824">
            <a:off x="4039529" y="2553183"/>
            <a:ext cx="2962846" cy="52322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sz="2800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MIJN MENING</a:t>
            </a:r>
            <a:endParaRPr lang="en-NL" sz="2800" spc="3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406BCAE-589E-09DD-F310-0227C68A9E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85343" y="3930608"/>
            <a:ext cx="2216504" cy="2216504"/>
          </a:xfrm>
          <a:prstGeom prst="rect">
            <a:avLst/>
          </a:prstGeom>
          <a:ln>
            <a:noFill/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980F94E-E6FD-E7A7-A676-C5F0DE7DAC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 rot="20702737">
            <a:off x="5919320" y="4123898"/>
            <a:ext cx="1700775" cy="1700775"/>
          </a:xfrm>
          <a:prstGeom prst="rect">
            <a:avLst/>
          </a:prstGeom>
        </p:spPr>
      </p:pic>
      <p:sp>
        <p:nvSpPr>
          <p:cNvPr id="2" name="Rectangle 11">
            <a:extLst>
              <a:ext uri="{FF2B5EF4-FFF2-40B4-BE49-F238E27FC236}">
                <a16:creationId xmlns:a16="http://schemas.microsoft.com/office/drawing/2014/main" id="{269069FF-C170-4A2C-6002-9A7705E3AAD4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.4</a:t>
            </a:r>
            <a:endParaRPr lang="en-GB" sz="1600" spc="300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17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BD41F98D-F0EE-252E-FE5E-21616A5F67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701" y="0"/>
            <a:ext cx="12204701" cy="6858000"/>
          </a:xfrm>
          <a:prstGeom prst="rect">
            <a:avLst/>
          </a:prstGeom>
        </p:spPr>
      </p:pic>
      <p:sp>
        <p:nvSpPr>
          <p:cNvPr id="2" name="Rechthoek met diagonaal twee afgeronde hoeken 17">
            <a:extLst>
              <a:ext uri="{FF2B5EF4-FFF2-40B4-BE49-F238E27FC236}">
                <a16:creationId xmlns:a16="http://schemas.microsoft.com/office/drawing/2014/main" id="{C52EDE82-B208-7383-DE8A-FF3DE4D2EFBA}"/>
              </a:ext>
            </a:extLst>
          </p:cNvPr>
          <p:cNvSpPr/>
          <p:nvPr userDrawn="1"/>
        </p:nvSpPr>
        <p:spPr>
          <a:xfrm>
            <a:off x="2530816" y="154845"/>
            <a:ext cx="1046811" cy="388383"/>
          </a:xfrm>
          <a:prstGeom prst="round2Diag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KERN</a:t>
            </a:r>
          </a:p>
        </p:txBody>
      </p:sp>
      <p:sp>
        <p:nvSpPr>
          <p:cNvPr id="8" name="Rechthoek met diagonaal twee afgeronde hoeken 18">
            <a:extLst>
              <a:ext uri="{FF2B5EF4-FFF2-40B4-BE49-F238E27FC236}">
                <a16:creationId xmlns:a16="http://schemas.microsoft.com/office/drawing/2014/main" id="{F96C3454-A5E1-15C9-FA4F-34441F204910}"/>
              </a:ext>
            </a:extLst>
          </p:cNvPr>
          <p:cNvSpPr/>
          <p:nvPr userDrawn="1"/>
        </p:nvSpPr>
        <p:spPr>
          <a:xfrm>
            <a:off x="3671401" y="154845"/>
            <a:ext cx="1046799" cy="383683"/>
          </a:xfrm>
          <a:prstGeom prst="round2Diag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SLOT</a:t>
            </a:r>
          </a:p>
        </p:txBody>
      </p:sp>
      <p:sp>
        <p:nvSpPr>
          <p:cNvPr id="11" name="Rechthoek met diagonaal twee afgeronde hoeken 42">
            <a:extLst>
              <a:ext uri="{FF2B5EF4-FFF2-40B4-BE49-F238E27FC236}">
                <a16:creationId xmlns:a16="http://schemas.microsoft.com/office/drawing/2014/main" id="{98D7E181-325B-CF80-BEB8-3B4BDA0F68C0}"/>
              </a:ext>
            </a:extLst>
          </p:cNvPr>
          <p:cNvSpPr/>
          <p:nvPr userDrawn="1"/>
        </p:nvSpPr>
        <p:spPr>
          <a:xfrm>
            <a:off x="1390232" y="154845"/>
            <a:ext cx="1046811" cy="388383"/>
          </a:xfrm>
          <a:prstGeom prst="round2Diag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</a:t>
            </a: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FE851C4B-85E1-013A-F9D7-18F715B59954}"/>
              </a:ext>
            </a:extLst>
          </p:cNvPr>
          <p:cNvSpPr/>
          <p:nvPr userDrawn="1"/>
        </p:nvSpPr>
        <p:spPr>
          <a:xfrm>
            <a:off x="233902" y="432387"/>
            <a:ext cx="4484298" cy="4820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1400" spc="3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kumimoji="1" lang="ja-JP" altLang="en-US" spc="300">
              <a:solidFill>
                <a:schemeClr val="tx1"/>
              </a:solidFill>
            </a:endParaRPr>
          </a:p>
        </p:txBody>
      </p:sp>
      <p:cxnSp>
        <p:nvCxnSpPr>
          <p:cNvPr id="17" name="Straight Connector 13">
            <a:extLst>
              <a:ext uri="{FF2B5EF4-FFF2-40B4-BE49-F238E27FC236}">
                <a16:creationId xmlns:a16="http://schemas.microsoft.com/office/drawing/2014/main" id="{6F51BFE1-C3FC-38E6-ABCE-924A29A071DC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-130277"/>
            <a:ext cx="0" cy="7118553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11">
            <a:extLst>
              <a:ext uri="{FF2B5EF4-FFF2-40B4-BE49-F238E27FC236}">
                <a16:creationId xmlns:a16="http://schemas.microsoft.com/office/drawing/2014/main" id="{2188D687-41D5-F355-AC7E-B9707761DC66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600" spc="300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FA010297-0DFE-628E-DD13-F4FF5D87740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1197555">
            <a:off x="49186" y="503065"/>
            <a:ext cx="1263946" cy="91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833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5E645CE0-19B2-D812-2B7D-1C142A1629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701" y="0"/>
            <a:ext cx="12204701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54DACAA-ECA3-FF46-0072-3C631E3E66F4}"/>
              </a:ext>
            </a:extLst>
          </p:cNvPr>
          <p:cNvSpPr/>
          <p:nvPr userDrawn="1"/>
        </p:nvSpPr>
        <p:spPr>
          <a:xfrm rot="21345334">
            <a:off x="2682383" y="250042"/>
            <a:ext cx="1165922" cy="5208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>
              <a:lnSpc>
                <a:spcPct val="150000"/>
              </a:lnSpc>
            </a:pPr>
            <a:endParaRPr lang="en-GB" spc="300" baseline="30000" dirty="0">
              <a:solidFill>
                <a:srgbClr val="F3037C"/>
              </a:solidFill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hthoek met diagonaal twee afgeronde hoeken 17">
            <a:extLst>
              <a:ext uri="{FF2B5EF4-FFF2-40B4-BE49-F238E27FC236}">
                <a16:creationId xmlns:a16="http://schemas.microsoft.com/office/drawing/2014/main" id="{ABB45E5D-5C13-52D6-B02F-2C18C8DCE938}"/>
              </a:ext>
            </a:extLst>
          </p:cNvPr>
          <p:cNvSpPr/>
          <p:nvPr userDrawn="1"/>
        </p:nvSpPr>
        <p:spPr>
          <a:xfrm>
            <a:off x="2530816" y="154845"/>
            <a:ext cx="1046811" cy="388383"/>
          </a:xfrm>
          <a:prstGeom prst="round2Diag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KERN</a:t>
            </a:r>
          </a:p>
        </p:txBody>
      </p:sp>
      <p:sp>
        <p:nvSpPr>
          <p:cNvPr id="5" name="Rechthoek met diagonaal twee afgeronde hoeken 18">
            <a:extLst>
              <a:ext uri="{FF2B5EF4-FFF2-40B4-BE49-F238E27FC236}">
                <a16:creationId xmlns:a16="http://schemas.microsoft.com/office/drawing/2014/main" id="{195F374F-CFF1-248B-BE81-434E74EABA7B}"/>
              </a:ext>
            </a:extLst>
          </p:cNvPr>
          <p:cNvSpPr/>
          <p:nvPr userDrawn="1"/>
        </p:nvSpPr>
        <p:spPr>
          <a:xfrm>
            <a:off x="3671401" y="154845"/>
            <a:ext cx="1046799" cy="383683"/>
          </a:xfrm>
          <a:prstGeom prst="round2Diag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SLOT</a:t>
            </a:r>
          </a:p>
        </p:txBody>
      </p:sp>
      <p:sp>
        <p:nvSpPr>
          <p:cNvPr id="6" name="Rechthoek met diagonaal twee afgeronde hoeken 42">
            <a:extLst>
              <a:ext uri="{FF2B5EF4-FFF2-40B4-BE49-F238E27FC236}">
                <a16:creationId xmlns:a16="http://schemas.microsoft.com/office/drawing/2014/main" id="{063D38CF-2B1C-DF3E-8353-B838F824B16F}"/>
              </a:ext>
            </a:extLst>
          </p:cNvPr>
          <p:cNvSpPr/>
          <p:nvPr userDrawn="1"/>
        </p:nvSpPr>
        <p:spPr>
          <a:xfrm>
            <a:off x="1390232" y="154845"/>
            <a:ext cx="1046811" cy="388383"/>
          </a:xfrm>
          <a:prstGeom prst="round2Diag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B8ACF8D9-1DF3-1E89-DCC6-22ED89DEC7BA}"/>
              </a:ext>
            </a:extLst>
          </p:cNvPr>
          <p:cNvSpPr/>
          <p:nvPr userDrawn="1"/>
        </p:nvSpPr>
        <p:spPr>
          <a:xfrm>
            <a:off x="233902" y="432387"/>
            <a:ext cx="4484298" cy="4820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1400" spc="3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kumimoji="1" lang="ja-JP" altLang="en-US" spc="300">
              <a:solidFill>
                <a:schemeClr val="tx1"/>
              </a:solidFill>
            </a:endParaRPr>
          </a:p>
        </p:txBody>
      </p:sp>
      <p:cxnSp>
        <p:nvCxnSpPr>
          <p:cNvPr id="8" name="Straight Connector 13">
            <a:extLst>
              <a:ext uri="{FF2B5EF4-FFF2-40B4-BE49-F238E27FC236}">
                <a16:creationId xmlns:a16="http://schemas.microsoft.com/office/drawing/2014/main" id="{82500799-E4A4-516B-587B-145D4737CF02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-130277"/>
            <a:ext cx="0" cy="7118553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11">
            <a:extLst>
              <a:ext uri="{FF2B5EF4-FFF2-40B4-BE49-F238E27FC236}">
                <a16:creationId xmlns:a16="http://schemas.microsoft.com/office/drawing/2014/main" id="{5EEF3132-8AB8-1CE6-3262-4575B9DB605E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600" spc="300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69A27637-6215-6A38-BE6A-6AC409C63F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1197555">
            <a:off x="49186" y="503065"/>
            <a:ext cx="1263946" cy="91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951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51D9CE8F-D986-84DC-BA11-9731358694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701" y="0"/>
            <a:ext cx="12204701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19FF94-5812-9CFF-417B-FC8CE773A357}"/>
              </a:ext>
            </a:extLst>
          </p:cNvPr>
          <p:cNvSpPr/>
          <p:nvPr userDrawn="1"/>
        </p:nvSpPr>
        <p:spPr>
          <a:xfrm rot="21345334">
            <a:off x="2682383" y="250042"/>
            <a:ext cx="1165922" cy="5208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>
              <a:lnSpc>
                <a:spcPct val="150000"/>
              </a:lnSpc>
            </a:pPr>
            <a:endParaRPr lang="en-GB" spc="300" baseline="30000" dirty="0">
              <a:solidFill>
                <a:srgbClr val="F3037C"/>
              </a:solidFill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hthoek met diagonaal twee afgeronde hoeken 17">
            <a:extLst>
              <a:ext uri="{FF2B5EF4-FFF2-40B4-BE49-F238E27FC236}">
                <a16:creationId xmlns:a16="http://schemas.microsoft.com/office/drawing/2014/main" id="{36961BDA-E530-104E-9EB5-7ACC59BECCBF}"/>
              </a:ext>
            </a:extLst>
          </p:cNvPr>
          <p:cNvSpPr/>
          <p:nvPr userDrawn="1"/>
        </p:nvSpPr>
        <p:spPr>
          <a:xfrm>
            <a:off x="2530816" y="154845"/>
            <a:ext cx="1046811" cy="388383"/>
          </a:xfrm>
          <a:prstGeom prst="round2Diag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KERN</a:t>
            </a:r>
          </a:p>
        </p:txBody>
      </p:sp>
      <p:sp>
        <p:nvSpPr>
          <p:cNvPr id="5" name="Rechthoek met diagonaal twee afgeronde hoeken 18">
            <a:extLst>
              <a:ext uri="{FF2B5EF4-FFF2-40B4-BE49-F238E27FC236}">
                <a16:creationId xmlns:a16="http://schemas.microsoft.com/office/drawing/2014/main" id="{A03FA42E-6938-DFEE-E093-30A8F8B9A95B}"/>
              </a:ext>
            </a:extLst>
          </p:cNvPr>
          <p:cNvSpPr/>
          <p:nvPr userDrawn="1"/>
        </p:nvSpPr>
        <p:spPr>
          <a:xfrm>
            <a:off x="3671401" y="154845"/>
            <a:ext cx="1046799" cy="383683"/>
          </a:xfrm>
          <a:prstGeom prst="round2Diag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SLOT</a:t>
            </a:r>
          </a:p>
        </p:txBody>
      </p:sp>
      <p:sp>
        <p:nvSpPr>
          <p:cNvPr id="6" name="Rechthoek met diagonaal twee afgeronde hoeken 42">
            <a:extLst>
              <a:ext uri="{FF2B5EF4-FFF2-40B4-BE49-F238E27FC236}">
                <a16:creationId xmlns:a16="http://schemas.microsoft.com/office/drawing/2014/main" id="{DC765399-BC02-69DC-D391-082659244B8F}"/>
              </a:ext>
            </a:extLst>
          </p:cNvPr>
          <p:cNvSpPr/>
          <p:nvPr userDrawn="1"/>
        </p:nvSpPr>
        <p:spPr>
          <a:xfrm>
            <a:off x="1390232" y="154845"/>
            <a:ext cx="1046811" cy="388383"/>
          </a:xfrm>
          <a:prstGeom prst="round2Diag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5E1C565A-9920-D145-D3DB-12B3A11ECB35}"/>
              </a:ext>
            </a:extLst>
          </p:cNvPr>
          <p:cNvSpPr/>
          <p:nvPr userDrawn="1"/>
        </p:nvSpPr>
        <p:spPr>
          <a:xfrm>
            <a:off x="233902" y="432387"/>
            <a:ext cx="4484298" cy="4820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1400" spc="3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kumimoji="1" lang="ja-JP" altLang="en-US" spc="300">
              <a:solidFill>
                <a:schemeClr val="tx1"/>
              </a:solidFill>
            </a:endParaRPr>
          </a:p>
        </p:txBody>
      </p:sp>
      <p:cxnSp>
        <p:nvCxnSpPr>
          <p:cNvPr id="8" name="Straight Connector 13">
            <a:extLst>
              <a:ext uri="{FF2B5EF4-FFF2-40B4-BE49-F238E27FC236}">
                <a16:creationId xmlns:a16="http://schemas.microsoft.com/office/drawing/2014/main" id="{3D0A9DB8-AA95-673E-2BC0-205DB11A2310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-130277"/>
            <a:ext cx="0" cy="7118553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11">
            <a:extLst>
              <a:ext uri="{FF2B5EF4-FFF2-40B4-BE49-F238E27FC236}">
                <a16:creationId xmlns:a16="http://schemas.microsoft.com/office/drawing/2014/main" id="{A275A063-B51B-BC6D-1562-1845E3152E21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600" spc="300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655CD573-144C-A7F1-9FCD-48335B89260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1197555">
            <a:off x="49186" y="503065"/>
            <a:ext cx="1263946" cy="91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925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B8520B7-7DF2-C6E0-6289-23B1A6A8F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CE31E4C-4E77-4AC4-C0FC-ACA308F11F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4277106-BE73-CD74-4CE3-6F6A6F31EC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C2389-6A8A-4548-B6E2-11D412A322AE}" type="datetimeFigureOut">
              <a:rPr lang="nl-NL" smtClean="0"/>
              <a:t>31-10-2024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6108BC1-1C83-C7A8-6E08-E9AC1169C6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CE67142-30AC-7F33-8728-5254C8B7E8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A683A-4C27-7D42-AA92-6B7CF8E64E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0963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6.svg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5qcEWP-nWrY?feature=oembed" TargetMode="External"/><Relationship Id="rId6" Type="http://schemas.openxmlformats.org/officeDocument/2006/relationships/image" Target="../media/image19.png"/><Relationship Id="rId5" Type="http://schemas.openxmlformats.org/officeDocument/2006/relationships/image" Target="../media/image25.jpeg"/><Relationship Id="rId4" Type="http://schemas.openxmlformats.org/officeDocument/2006/relationships/image" Target="../media/image2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6.svg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GqIyiSGGEdo?feature=oembed" TargetMode="External"/><Relationship Id="rId6" Type="http://schemas.openxmlformats.org/officeDocument/2006/relationships/image" Target="../media/image19.png"/><Relationship Id="rId5" Type="http://schemas.openxmlformats.org/officeDocument/2006/relationships/image" Target="../media/image27.jpeg"/><Relationship Id="rId4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8.jpeg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w0jmo4mnJTk?feature=oembed" TargetMode="Externa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6.svg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oFNK_sKcRMY?feature=oembed" TargetMode="External"/><Relationship Id="rId6" Type="http://schemas.openxmlformats.org/officeDocument/2006/relationships/image" Target="../media/image19.png"/><Relationship Id="rId5" Type="http://schemas.openxmlformats.org/officeDocument/2006/relationships/image" Target="../media/image29.jpeg"/><Relationship Id="rId4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2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17.xml"/><Relationship Id="rId1" Type="http://schemas.openxmlformats.org/officeDocument/2006/relationships/video" Target="https://www.youtube.com/embed/FTkzZ53PQvM?feature=oembed" TargetMode="Externa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7" Type="http://schemas.openxmlformats.org/officeDocument/2006/relationships/image" Target="../media/image39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8.png"/><Relationship Id="rId5" Type="http://schemas.openxmlformats.org/officeDocument/2006/relationships/hyperlink" Target="https://freepngimg.com/png/21653-smartphone-transparent" TargetMode="Externa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svg"/><Relationship Id="rId7" Type="http://schemas.openxmlformats.org/officeDocument/2006/relationships/image" Target="../media/image39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8.png"/><Relationship Id="rId5" Type="http://schemas.openxmlformats.org/officeDocument/2006/relationships/hyperlink" Target="https://freepngimg.com/png/21653-smartphone-transparent" TargetMode="External"/><Relationship Id="rId4" Type="http://schemas.openxmlformats.org/officeDocument/2006/relationships/image" Target="../media/image37.png"/><Relationship Id="rId9" Type="http://schemas.openxmlformats.org/officeDocument/2006/relationships/image" Target="../media/image41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freepngimg.com/png/21653-smartphone-transparent" TargetMode="External"/><Relationship Id="rId5" Type="http://schemas.openxmlformats.org/officeDocument/2006/relationships/image" Target="../media/image37.png"/><Relationship Id="rId10" Type="http://schemas.openxmlformats.org/officeDocument/2006/relationships/image" Target="../media/image41.svg"/><Relationship Id="rId4" Type="http://schemas.openxmlformats.org/officeDocument/2006/relationships/image" Target="../media/image36.svg"/><Relationship Id="rId9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svg"/><Relationship Id="rId7" Type="http://schemas.openxmlformats.org/officeDocument/2006/relationships/image" Target="../media/image39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8.png"/><Relationship Id="rId5" Type="http://schemas.openxmlformats.org/officeDocument/2006/relationships/hyperlink" Target="https://freepngimg.com/png/21653-smartphone-transparent" TargetMode="External"/><Relationship Id="rId4" Type="http://schemas.openxmlformats.org/officeDocument/2006/relationships/image" Target="../media/image37.png"/><Relationship Id="rId9" Type="http://schemas.openxmlformats.org/officeDocument/2006/relationships/image" Target="../media/image41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freepngimg.com/png/21653-smartphone-transparent" TargetMode="Externa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5488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2A2D9-A274-FC80-29AE-3DA734A4FC86}"/>
              </a:ext>
            </a:extLst>
          </p:cNvPr>
          <p:cNvSpPr txBox="1"/>
          <p:nvPr/>
        </p:nvSpPr>
        <p:spPr>
          <a:xfrm>
            <a:off x="7430342" y="2444070"/>
            <a:ext cx="4001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spc="3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Herken</a:t>
            </a:r>
            <a:r>
              <a:rPr lang="en-GB" sz="1600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de </a:t>
            </a:r>
            <a:r>
              <a:rPr lang="en-GB" sz="1600" spc="3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drogreden</a:t>
            </a:r>
            <a:endParaRPr lang="en-NL" sz="1600" spc="3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85A0493E-A6E5-CE17-41AD-7BE0EFC7BDD8}"/>
              </a:ext>
            </a:extLst>
          </p:cNvPr>
          <p:cNvSpPr txBox="1"/>
          <p:nvPr/>
        </p:nvSpPr>
        <p:spPr>
          <a:xfrm>
            <a:off x="7430342" y="2954115"/>
            <a:ext cx="4001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Maak de </a:t>
            </a:r>
            <a:r>
              <a:rPr lang="en-GB" sz="1600" spc="3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opdracht</a:t>
            </a:r>
            <a:endParaRPr lang="en-NL" sz="1600" spc="3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DA22EA6-8AB6-CD5E-CA42-360A17A52152}"/>
              </a:ext>
            </a:extLst>
          </p:cNvPr>
          <p:cNvSpPr txBox="1"/>
          <p:nvPr/>
        </p:nvSpPr>
        <p:spPr>
          <a:xfrm>
            <a:off x="7430342" y="3495502"/>
            <a:ext cx="4001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spc="3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Emotienetwerken</a:t>
            </a:r>
            <a:endParaRPr lang="en-NL" sz="1600" spc="3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12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84">
            <a:extLst>
              <a:ext uri="{FF2B5EF4-FFF2-40B4-BE49-F238E27FC236}">
                <a16:creationId xmlns:a16="http://schemas.microsoft.com/office/drawing/2014/main" id="{3E0EB64D-611D-C61C-A7F6-95A03F4740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087" r="4538" b="7340"/>
          <a:stretch/>
        </p:blipFill>
        <p:spPr>
          <a:xfrm rot="10800000">
            <a:off x="-34080" y="2000422"/>
            <a:ext cx="7218566" cy="4857577"/>
          </a:xfrm>
          <a:prstGeom prst="rect">
            <a:avLst/>
          </a:prstGeom>
        </p:spPr>
      </p:pic>
      <p:grpSp>
        <p:nvGrpSpPr>
          <p:cNvPr id="2" name="Titel met tekstblok links">
            <a:extLst>
              <a:ext uri="{FF2B5EF4-FFF2-40B4-BE49-F238E27FC236}">
                <a16:creationId xmlns:a16="http://schemas.microsoft.com/office/drawing/2014/main" id="{091FE606-D74B-48F5-0A65-7A94F9708951}"/>
              </a:ext>
            </a:extLst>
          </p:cNvPr>
          <p:cNvGrpSpPr/>
          <p:nvPr/>
        </p:nvGrpSpPr>
        <p:grpSpPr>
          <a:xfrm>
            <a:off x="890919" y="1667260"/>
            <a:ext cx="5487763" cy="2466305"/>
            <a:chOff x="890919" y="2175890"/>
            <a:chExt cx="5487763" cy="2466305"/>
          </a:xfrm>
        </p:grpSpPr>
        <p:sp>
          <p:nvSpPr>
            <p:cNvPr id="3" name="Tekstblok">
              <a:extLst>
                <a:ext uri="{FF2B5EF4-FFF2-40B4-BE49-F238E27FC236}">
                  <a16:creationId xmlns:a16="http://schemas.microsoft.com/office/drawing/2014/main" id="{95CE516C-2BBB-ABB8-40B0-9F6F6416B7C5}"/>
                </a:ext>
              </a:extLst>
            </p:cNvPr>
            <p:cNvSpPr txBox="1"/>
            <p:nvPr/>
          </p:nvSpPr>
          <p:spPr>
            <a:xfrm>
              <a:off x="890919" y="2741354"/>
              <a:ext cx="4817893" cy="1900841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b="1" dirty="0">
                  <a:solidFill>
                    <a:schemeClr val="accent3"/>
                  </a:solidFill>
                  <a:latin typeface="+mj-lt"/>
                </a:rPr>
                <a:t>Soms willen mensen een discussie hoe dan ook winnen. </a:t>
              </a:r>
              <a:r>
                <a:rPr lang="nl-NL" sz="1600" b="1" dirty="0">
                  <a:latin typeface="+mj-lt"/>
                </a:rPr>
                <a:t>Ze gebruiken dan drogredenen. </a:t>
              </a:r>
            </a:p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chemeClr val="accent3"/>
                  </a:solidFill>
                  <a:latin typeface="+mj-lt"/>
                </a:rPr>
                <a:t>Dit zijn slechte argumenten die niet kloppen of niet volledig zijn. Iedereen gebruikt wel eens een drogreden, soms zelfs zonder het te weten. </a:t>
              </a:r>
            </a:p>
          </p:txBody>
        </p:sp>
        <p:sp>
          <p:nvSpPr>
            <p:cNvPr id="4" name="Rectangle 102">
              <a:extLst>
                <a:ext uri="{FF2B5EF4-FFF2-40B4-BE49-F238E27FC236}">
                  <a16:creationId xmlns:a16="http://schemas.microsoft.com/office/drawing/2014/main" id="{C9F92C2B-FAB2-6333-61C3-D061C701B5A4}"/>
                </a:ext>
              </a:extLst>
            </p:cNvPr>
            <p:cNvSpPr/>
            <p:nvPr/>
          </p:nvSpPr>
          <p:spPr>
            <a:xfrm>
              <a:off x="890919" y="2274960"/>
              <a:ext cx="519642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Drogredenen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kumimoji="1" lang="ja-JP" altLang="en-US" spc="3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" name="Group 104">
              <a:extLst>
                <a:ext uri="{FF2B5EF4-FFF2-40B4-BE49-F238E27FC236}">
                  <a16:creationId xmlns:a16="http://schemas.microsoft.com/office/drawing/2014/main" id="{56B6A696-7AFF-49FF-8939-2ADDA16690FC}"/>
                </a:ext>
              </a:extLst>
            </p:cNvPr>
            <p:cNvGrpSpPr/>
            <p:nvPr/>
          </p:nvGrpSpPr>
          <p:grpSpPr>
            <a:xfrm>
              <a:off x="5814782" y="2175890"/>
              <a:ext cx="563900" cy="563900"/>
              <a:chOff x="5814050" y="179688"/>
              <a:chExt cx="563900" cy="563900"/>
            </a:xfrm>
          </p:grpSpPr>
          <p:sp>
            <p:nvSpPr>
              <p:cNvPr id="6" name="Ovaal 5">
                <a:extLst>
                  <a:ext uri="{FF2B5EF4-FFF2-40B4-BE49-F238E27FC236}">
                    <a16:creationId xmlns:a16="http://schemas.microsoft.com/office/drawing/2014/main" id="{69E76D3A-085A-0135-2192-3225D3394D39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7" name="Graphic 6" descr="Information with solid fill">
                <a:extLst>
                  <a:ext uri="{FF2B5EF4-FFF2-40B4-BE49-F238E27FC236}">
                    <a16:creationId xmlns:a16="http://schemas.microsoft.com/office/drawing/2014/main" id="{7410B8CC-9CA3-1B6A-3BA5-747F3E1CC6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10" name="TextBox 5">
            <a:extLst>
              <a:ext uri="{FF2B5EF4-FFF2-40B4-BE49-F238E27FC236}">
                <a16:creationId xmlns:a16="http://schemas.microsoft.com/office/drawing/2014/main" id="{C290891E-3982-EE3B-078D-D55412F20965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Herken</a:t>
            </a:r>
            <a:r>
              <a:rPr lang="en-GB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 de </a:t>
            </a:r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drogreden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1" name="Rectangle 11">
            <a:extLst>
              <a:ext uri="{FF2B5EF4-FFF2-40B4-BE49-F238E27FC236}">
                <a16:creationId xmlns:a16="http://schemas.microsoft.com/office/drawing/2014/main" id="{C58DD22A-7801-7A15-A419-97C4307BD205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o</a:t>
            </a: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10</a:t>
            </a:r>
            <a:r>
              <a:rPr lang="en-GB" sz="1600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.3</a:t>
            </a:r>
            <a:endParaRPr lang="en-GB" sz="1600" spc="300" dirty="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3" name="Picture 3" descr="A black and white sign&#10;&#10;Description automatically generated">
            <a:extLst>
              <a:ext uri="{FF2B5EF4-FFF2-40B4-BE49-F238E27FC236}">
                <a16:creationId xmlns:a16="http://schemas.microsoft.com/office/drawing/2014/main" id="{6EE138B9-97D1-235A-A15D-34F20A3237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724" y="4133565"/>
            <a:ext cx="2437052" cy="1032163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619BDAD6-3C02-3315-8BC2-A2C75B3CA02D}"/>
              </a:ext>
            </a:extLst>
          </p:cNvPr>
          <p:cNvSpPr txBox="1"/>
          <p:nvPr/>
        </p:nvSpPr>
        <p:spPr>
          <a:xfrm>
            <a:off x="1106641" y="5165728"/>
            <a:ext cx="46021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i="1" dirty="0">
                <a:latin typeface="Courier New" panose="02070309020205020404" pitchFamily="49" charset="0"/>
                <a:cs typeface="Courier New" panose="02070309020205020404" pitchFamily="49" charset="0"/>
              </a:rPr>
              <a:t>”Roken is helemaal niet ongezond, mijn oma is 95 geworden en zij rookte een pakje per dag.”</a:t>
            </a:r>
          </a:p>
        </p:txBody>
      </p:sp>
      <p:pic>
        <p:nvPicPr>
          <p:cNvPr id="15" name="Afbeelding 14" descr="Afbeelding met Graphics, logo, grafische vormgeving, symbool&#10;&#10;Automatisch gegenereerde beschrijving">
            <a:extLst>
              <a:ext uri="{FF2B5EF4-FFF2-40B4-BE49-F238E27FC236}">
                <a16:creationId xmlns:a16="http://schemas.microsoft.com/office/drawing/2014/main" id="{0C5F822D-6E17-D7EE-9616-3431F6ED1D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8541" y="1496375"/>
            <a:ext cx="5794977" cy="386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777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84">
            <a:extLst>
              <a:ext uri="{FF2B5EF4-FFF2-40B4-BE49-F238E27FC236}">
                <a16:creationId xmlns:a16="http://schemas.microsoft.com/office/drawing/2014/main" id="{2AFCEBB1-901D-87C5-150A-CABD27164B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266" b="10274"/>
          <a:stretch/>
        </p:blipFill>
        <p:spPr>
          <a:xfrm rot="10800000">
            <a:off x="0" y="1579648"/>
            <a:ext cx="7193613" cy="5278352"/>
          </a:xfrm>
          <a:prstGeom prst="rect">
            <a:avLst/>
          </a:prstGeom>
        </p:spPr>
      </p:pic>
      <p:grpSp>
        <p:nvGrpSpPr>
          <p:cNvPr id="3" name="Titel met tekstblok rechts">
            <a:extLst>
              <a:ext uri="{FF2B5EF4-FFF2-40B4-BE49-F238E27FC236}">
                <a16:creationId xmlns:a16="http://schemas.microsoft.com/office/drawing/2014/main" id="{9319C918-5C97-31AF-D4E3-5711EC191360}"/>
              </a:ext>
            </a:extLst>
          </p:cNvPr>
          <p:cNvGrpSpPr/>
          <p:nvPr/>
        </p:nvGrpSpPr>
        <p:grpSpPr>
          <a:xfrm>
            <a:off x="5814782" y="747568"/>
            <a:ext cx="6013149" cy="1366261"/>
            <a:chOff x="5814782" y="800202"/>
            <a:chExt cx="6013149" cy="1366261"/>
          </a:xfrm>
        </p:grpSpPr>
        <p:sp>
          <p:nvSpPr>
            <p:cNvPr id="4" name="Rectangle 109">
              <a:extLst>
                <a:ext uri="{FF2B5EF4-FFF2-40B4-BE49-F238E27FC236}">
                  <a16:creationId xmlns:a16="http://schemas.microsoft.com/office/drawing/2014/main" id="{F78B4420-8C59-3387-CC22-380FE3D0E54B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Drogredenen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106">
              <a:extLst>
                <a:ext uri="{FF2B5EF4-FFF2-40B4-BE49-F238E27FC236}">
                  <a16:creationId xmlns:a16="http://schemas.microsoft.com/office/drawing/2014/main" id="{509BC7DC-4DEB-A9FC-0F60-259982DA24B8}"/>
                </a:ext>
              </a:extLst>
            </p:cNvPr>
            <p:cNvSpPr txBox="1"/>
            <p:nvPr/>
          </p:nvSpPr>
          <p:spPr>
            <a:xfrm>
              <a:off x="6512118" y="1373617"/>
              <a:ext cx="5315813" cy="792846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nl-NL" sz="1600" dirty="0">
                  <a:solidFill>
                    <a:schemeClr val="accent3"/>
                  </a:solidFill>
                </a:rPr>
                <a:t>Een argument dat niet waar is, wordt een drogreden genoemd. In deze les behandelen we er vijf. </a:t>
              </a:r>
            </a:p>
          </p:txBody>
        </p:sp>
        <p:grpSp>
          <p:nvGrpSpPr>
            <p:cNvPr id="6" name="Group 96">
              <a:extLst>
                <a:ext uri="{FF2B5EF4-FFF2-40B4-BE49-F238E27FC236}">
                  <a16:creationId xmlns:a16="http://schemas.microsoft.com/office/drawing/2014/main" id="{2F93EC0C-5139-0AA6-552D-92B18E5DDE9F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7" name="Ovaal 7">
                <a:extLst>
                  <a:ext uri="{FF2B5EF4-FFF2-40B4-BE49-F238E27FC236}">
                    <a16:creationId xmlns:a16="http://schemas.microsoft.com/office/drawing/2014/main" id="{1C627CD6-CE01-7E4D-4C97-122049A7D9C1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8" name="Graphic 7" descr="Information with solid fill">
                <a:extLst>
                  <a:ext uri="{FF2B5EF4-FFF2-40B4-BE49-F238E27FC236}">
                    <a16:creationId xmlns:a16="http://schemas.microsoft.com/office/drawing/2014/main" id="{2AB88A6F-1D32-21E2-D376-2A2F73BC2A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13" name="Tekstvak 12">
            <a:extLst>
              <a:ext uri="{FF2B5EF4-FFF2-40B4-BE49-F238E27FC236}">
                <a16:creationId xmlns:a16="http://schemas.microsoft.com/office/drawing/2014/main" id="{3D7DCC92-7C46-4A0B-93B1-352C8A7CF0AB}"/>
              </a:ext>
            </a:extLst>
          </p:cNvPr>
          <p:cNvSpPr txBox="1"/>
          <p:nvPr/>
        </p:nvSpPr>
        <p:spPr>
          <a:xfrm>
            <a:off x="203741" y="2051221"/>
            <a:ext cx="42244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b="1" dirty="0">
                <a:solidFill>
                  <a:schemeClr val="accent4"/>
                </a:solidFill>
                <a:latin typeface="+mj-lt"/>
                <a:cs typeface="Courier New" panose="02070309020205020404" pitchFamily="49" charset="0"/>
              </a:rPr>
              <a:t>OVERHAASTE GENERALISATIE: </a:t>
            </a:r>
          </a:p>
          <a:p>
            <a:r>
              <a:rPr lang="nl-NL" sz="1400" dirty="0">
                <a:solidFill>
                  <a:schemeClr val="accent4"/>
                </a:solidFill>
                <a:latin typeface="+mj-lt"/>
                <a:cs typeface="Courier New" panose="02070309020205020404" pitchFamily="49" charset="0"/>
              </a:rPr>
              <a:t>Een voorbeeld wordt op een hele groep geprojecteerd. </a:t>
            </a:r>
            <a:endParaRPr lang="nl-NL" b="1" dirty="0">
              <a:solidFill>
                <a:schemeClr val="accent4"/>
              </a:solidFill>
              <a:latin typeface="+mj-lt"/>
              <a:cs typeface="Courier New" panose="02070309020205020404" pitchFamily="49" charset="0"/>
            </a:endParaRPr>
          </a:p>
        </p:txBody>
      </p:sp>
      <p:grpSp>
        <p:nvGrpSpPr>
          <p:cNvPr id="47" name="Groep 46">
            <a:extLst>
              <a:ext uri="{FF2B5EF4-FFF2-40B4-BE49-F238E27FC236}">
                <a16:creationId xmlns:a16="http://schemas.microsoft.com/office/drawing/2014/main" id="{5287540F-7983-5831-C60D-923639D7DA28}"/>
              </a:ext>
            </a:extLst>
          </p:cNvPr>
          <p:cNvGrpSpPr/>
          <p:nvPr/>
        </p:nvGrpSpPr>
        <p:grpSpPr>
          <a:xfrm>
            <a:off x="6111330" y="2376730"/>
            <a:ext cx="5716600" cy="713175"/>
            <a:chOff x="6111330" y="2331905"/>
            <a:chExt cx="5716600" cy="713175"/>
          </a:xfrm>
        </p:grpSpPr>
        <p:sp>
          <p:nvSpPr>
            <p:cNvPr id="16" name="Pijl links 15">
              <a:extLst>
                <a:ext uri="{FF2B5EF4-FFF2-40B4-BE49-F238E27FC236}">
                  <a16:creationId xmlns:a16="http://schemas.microsoft.com/office/drawing/2014/main" id="{6C7A6CB0-F560-83EC-DB55-27CF363E9383}"/>
                </a:ext>
              </a:extLst>
            </p:cNvPr>
            <p:cNvSpPr/>
            <p:nvPr/>
          </p:nvSpPr>
          <p:spPr>
            <a:xfrm>
              <a:off x="6111330" y="2331905"/>
              <a:ext cx="1170867" cy="288481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46" name="Groep 45">
              <a:extLst>
                <a:ext uri="{FF2B5EF4-FFF2-40B4-BE49-F238E27FC236}">
                  <a16:creationId xmlns:a16="http://schemas.microsoft.com/office/drawing/2014/main" id="{CFA6C0CA-FDAF-9AB0-C33E-41B17FDEB666}"/>
                </a:ext>
              </a:extLst>
            </p:cNvPr>
            <p:cNvGrpSpPr/>
            <p:nvPr/>
          </p:nvGrpSpPr>
          <p:grpSpPr>
            <a:xfrm>
              <a:off x="7498249" y="2368409"/>
              <a:ext cx="4329681" cy="676671"/>
              <a:chOff x="7498249" y="2368409"/>
              <a:chExt cx="4329681" cy="676671"/>
            </a:xfrm>
          </p:grpSpPr>
          <p:sp>
            <p:nvSpPr>
              <p:cNvPr id="18" name="Rounded Rectangle 11">
                <a:extLst>
                  <a:ext uri="{FF2B5EF4-FFF2-40B4-BE49-F238E27FC236}">
                    <a16:creationId xmlns:a16="http://schemas.microsoft.com/office/drawing/2014/main" id="{19376D8A-347B-AD3F-F021-D66FED8B0106}"/>
                  </a:ext>
                </a:extLst>
              </p:cNvPr>
              <p:cNvSpPr/>
              <p:nvPr/>
            </p:nvSpPr>
            <p:spPr>
              <a:xfrm>
                <a:off x="7498249" y="2368409"/>
                <a:ext cx="4329681" cy="676671"/>
              </a:xfrm>
              <a:prstGeom prst="roundRect">
                <a:avLst>
                  <a:gd name="adj" fmla="val 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" name="Tekstvak 28">
                <a:extLst>
                  <a:ext uri="{FF2B5EF4-FFF2-40B4-BE49-F238E27FC236}">
                    <a16:creationId xmlns:a16="http://schemas.microsoft.com/office/drawing/2014/main" id="{9B0C330C-1F87-4840-1129-F1963A2F5BB1}"/>
                  </a:ext>
                </a:extLst>
              </p:cNvPr>
              <p:cNvSpPr txBox="1"/>
              <p:nvPr/>
            </p:nvSpPr>
            <p:spPr>
              <a:xfrm>
                <a:off x="7498249" y="2472531"/>
                <a:ext cx="432968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NL" sz="1300" i="1" dirty="0">
                    <a:solidFill>
                      <a:schemeClr val="bg1"/>
                    </a:solidFill>
                  </a:rPr>
                  <a:t>‘Roken is helemaal niet ongezond, mijn oma is 95 geworden en zij rookte een pakje per dag.'</a:t>
                </a:r>
                <a:endParaRPr lang="nl-NL" i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4" name="Tekstvak 33">
            <a:extLst>
              <a:ext uri="{FF2B5EF4-FFF2-40B4-BE49-F238E27FC236}">
                <a16:creationId xmlns:a16="http://schemas.microsoft.com/office/drawing/2014/main" id="{5690BB92-284E-A73F-0B44-3DC77F402777}"/>
              </a:ext>
            </a:extLst>
          </p:cNvPr>
          <p:cNvSpPr txBox="1"/>
          <p:nvPr/>
        </p:nvSpPr>
        <p:spPr>
          <a:xfrm>
            <a:off x="221895" y="2738992"/>
            <a:ext cx="57594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>
                <a:solidFill>
                  <a:schemeClr val="accent4"/>
                </a:solidFill>
                <a:latin typeface="+mj-lt"/>
                <a:cs typeface="Courier New" panose="02070309020205020404" pitchFamily="49" charset="0"/>
              </a:rPr>
              <a:t>ONJUIST BEROEP OP AUTORITEIT:</a:t>
            </a:r>
            <a:endParaRPr lang="nl-NL" sz="1400" dirty="0">
              <a:solidFill>
                <a:schemeClr val="accent4"/>
              </a:solidFill>
              <a:latin typeface="+mj-lt"/>
              <a:cs typeface="Courier New" panose="02070309020205020404" pitchFamily="49" charset="0"/>
            </a:endParaRPr>
          </a:p>
          <a:p>
            <a:r>
              <a:rPr lang="nl-NL" sz="1400" dirty="0">
                <a:solidFill>
                  <a:schemeClr val="accent4"/>
                </a:solidFill>
                <a:latin typeface="+mj-lt"/>
                <a:cs typeface="Courier New" panose="02070309020205020404" pitchFamily="49" charset="0"/>
              </a:rPr>
              <a:t>Er wordt een autoriteit aangeroepen die geen echte kenner is van het onderwerp.</a:t>
            </a:r>
            <a:endParaRPr lang="nl-NL" dirty="0">
              <a:solidFill>
                <a:schemeClr val="accent4"/>
              </a:solidFill>
              <a:latin typeface="+mj-lt"/>
              <a:cs typeface="Courier New" panose="02070309020205020404" pitchFamily="49" charset="0"/>
            </a:endParaRPr>
          </a:p>
        </p:txBody>
      </p:sp>
      <p:grpSp>
        <p:nvGrpSpPr>
          <p:cNvPr id="48" name="Groep 47">
            <a:extLst>
              <a:ext uri="{FF2B5EF4-FFF2-40B4-BE49-F238E27FC236}">
                <a16:creationId xmlns:a16="http://schemas.microsoft.com/office/drawing/2014/main" id="{38D56089-0859-51CF-7BF7-876B6DDF4CF4}"/>
              </a:ext>
            </a:extLst>
          </p:cNvPr>
          <p:cNvGrpSpPr/>
          <p:nvPr/>
        </p:nvGrpSpPr>
        <p:grpSpPr>
          <a:xfrm>
            <a:off x="6111330" y="3156424"/>
            <a:ext cx="5716600" cy="738415"/>
            <a:chOff x="6111330" y="3053983"/>
            <a:chExt cx="5716600" cy="738415"/>
          </a:xfrm>
        </p:grpSpPr>
        <p:sp>
          <p:nvSpPr>
            <p:cNvPr id="20" name="Pijl links 19">
              <a:extLst>
                <a:ext uri="{FF2B5EF4-FFF2-40B4-BE49-F238E27FC236}">
                  <a16:creationId xmlns:a16="http://schemas.microsoft.com/office/drawing/2014/main" id="{093A0A15-4733-C53B-877E-6584F0B64A8D}"/>
                </a:ext>
              </a:extLst>
            </p:cNvPr>
            <p:cNvSpPr/>
            <p:nvPr/>
          </p:nvSpPr>
          <p:spPr>
            <a:xfrm>
              <a:off x="6111330" y="3053983"/>
              <a:ext cx="1234601" cy="305869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" name="Rounded Rectangle 11">
              <a:extLst>
                <a:ext uri="{FF2B5EF4-FFF2-40B4-BE49-F238E27FC236}">
                  <a16:creationId xmlns:a16="http://schemas.microsoft.com/office/drawing/2014/main" id="{5D4B19DC-E3E2-2180-C9A5-A25C5BACD0E4}"/>
                </a:ext>
              </a:extLst>
            </p:cNvPr>
            <p:cNvSpPr/>
            <p:nvPr/>
          </p:nvSpPr>
          <p:spPr>
            <a:xfrm rot="10800000">
              <a:off x="7498249" y="3115727"/>
              <a:ext cx="4329681" cy="676671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dirty="0">
                <a:latin typeface="Calibri" panose="020F0502020204030204" pitchFamily="34" charset="0"/>
              </a:endParaRPr>
            </a:p>
          </p:txBody>
        </p:sp>
        <p:sp>
          <p:nvSpPr>
            <p:cNvPr id="36" name="Tekstvak 35">
              <a:extLst>
                <a:ext uri="{FF2B5EF4-FFF2-40B4-BE49-F238E27FC236}">
                  <a16:creationId xmlns:a16="http://schemas.microsoft.com/office/drawing/2014/main" id="{B53C98F9-3ABA-7F98-4AF6-3DC118C55759}"/>
                </a:ext>
              </a:extLst>
            </p:cNvPr>
            <p:cNvSpPr txBox="1"/>
            <p:nvPr/>
          </p:nvSpPr>
          <p:spPr>
            <a:xfrm>
              <a:off x="7498249" y="3213708"/>
              <a:ext cx="432968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300" i="1" dirty="0">
                  <a:solidFill>
                    <a:schemeClr val="bg1"/>
                  </a:solidFill>
                </a:rPr>
                <a:t>‘Mijn oom is politieagent en hij zegt dat alle jongeren crimineel zijn.'</a:t>
              </a:r>
              <a:endParaRPr lang="nl-NL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Tekstvak 38">
            <a:extLst>
              <a:ext uri="{FF2B5EF4-FFF2-40B4-BE49-F238E27FC236}">
                <a16:creationId xmlns:a16="http://schemas.microsoft.com/office/drawing/2014/main" id="{F732DED4-A2C3-9B6D-8674-CBF63411E01A}"/>
              </a:ext>
            </a:extLst>
          </p:cNvPr>
          <p:cNvSpPr txBox="1"/>
          <p:nvPr/>
        </p:nvSpPr>
        <p:spPr>
          <a:xfrm>
            <a:off x="217643" y="3642206"/>
            <a:ext cx="56557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>
                <a:solidFill>
                  <a:schemeClr val="accent4"/>
                </a:solidFill>
                <a:cs typeface="Courier New" panose="02070309020205020404" pitchFamily="49" charset="0"/>
              </a:rPr>
              <a:t>PERSOONLIJKE AANVAL</a:t>
            </a:r>
          </a:p>
          <a:p>
            <a:r>
              <a:rPr lang="nl-NL" sz="1400" dirty="0">
                <a:solidFill>
                  <a:schemeClr val="accent4"/>
                </a:solidFill>
                <a:cs typeface="Courier New" panose="02070309020205020404" pitchFamily="49" charset="0"/>
              </a:rPr>
              <a:t>Zonder inhoudelijk argument wordt de ander, een groep of bron meteen buiten spel gezet. </a:t>
            </a:r>
            <a:endParaRPr lang="nl-NL" sz="1200" dirty="0">
              <a:solidFill>
                <a:schemeClr val="accent4"/>
              </a:solidFill>
              <a:cs typeface="Courier New" panose="02070309020205020404" pitchFamily="49" charset="0"/>
            </a:endParaRPr>
          </a:p>
        </p:txBody>
      </p:sp>
      <p:grpSp>
        <p:nvGrpSpPr>
          <p:cNvPr id="49" name="Groep 48">
            <a:extLst>
              <a:ext uri="{FF2B5EF4-FFF2-40B4-BE49-F238E27FC236}">
                <a16:creationId xmlns:a16="http://schemas.microsoft.com/office/drawing/2014/main" id="{E3764182-8BE8-6C1A-FE13-C2CD32714A8E}"/>
              </a:ext>
            </a:extLst>
          </p:cNvPr>
          <p:cNvGrpSpPr/>
          <p:nvPr/>
        </p:nvGrpSpPr>
        <p:grpSpPr>
          <a:xfrm>
            <a:off x="6111330" y="3943429"/>
            <a:ext cx="5716600" cy="756344"/>
            <a:chOff x="6111330" y="3794840"/>
            <a:chExt cx="5716600" cy="756344"/>
          </a:xfrm>
        </p:grpSpPr>
        <p:sp>
          <p:nvSpPr>
            <p:cNvPr id="22" name="Pijl links 21">
              <a:extLst>
                <a:ext uri="{FF2B5EF4-FFF2-40B4-BE49-F238E27FC236}">
                  <a16:creationId xmlns:a16="http://schemas.microsoft.com/office/drawing/2014/main" id="{01CE82CC-E65B-FF71-26DD-9109C500E1EB}"/>
                </a:ext>
              </a:extLst>
            </p:cNvPr>
            <p:cNvSpPr/>
            <p:nvPr/>
          </p:nvSpPr>
          <p:spPr>
            <a:xfrm>
              <a:off x="6111330" y="3794840"/>
              <a:ext cx="1234601" cy="305860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23" name="Rounded Rectangle 11">
              <a:extLst>
                <a:ext uri="{FF2B5EF4-FFF2-40B4-BE49-F238E27FC236}">
                  <a16:creationId xmlns:a16="http://schemas.microsoft.com/office/drawing/2014/main" id="{2C34B472-5C9B-F616-01E4-0DF862C35435}"/>
                </a:ext>
              </a:extLst>
            </p:cNvPr>
            <p:cNvSpPr/>
            <p:nvPr/>
          </p:nvSpPr>
          <p:spPr>
            <a:xfrm rot="10800000">
              <a:off x="7498249" y="3874513"/>
              <a:ext cx="4329681" cy="676671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dirty="0">
                <a:latin typeface="Calibri" panose="020F0502020204030204" pitchFamily="34" charset="0"/>
              </a:endParaRPr>
            </a:p>
          </p:txBody>
        </p:sp>
        <p:sp>
          <p:nvSpPr>
            <p:cNvPr id="41" name="Tekstvak 40">
              <a:extLst>
                <a:ext uri="{FF2B5EF4-FFF2-40B4-BE49-F238E27FC236}">
                  <a16:creationId xmlns:a16="http://schemas.microsoft.com/office/drawing/2014/main" id="{69F53890-B577-1723-0332-BA1E8454E522}"/>
                </a:ext>
              </a:extLst>
            </p:cNvPr>
            <p:cNvSpPr txBox="1"/>
            <p:nvPr/>
          </p:nvSpPr>
          <p:spPr>
            <a:xfrm>
              <a:off x="7453923" y="4062097"/>
              <a:ext cx="43296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300" i="1" dirty="0">
                  <a:solidFill>
                    <a:schemeClr val="bg1"/>
                  </a:solidFill>
                </a:rPr>
                <a:t>‘Jij hebt een bril, dus jij snapt er toch niks van.’</a:t>
              </a:r>
              <a:endParaRPr lang="nl-NL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2" name="Tekstvak 41">
            <a:extLst>
              <a:ext uri="{FF2B5EF4-FFF2-40B4-BE49-F238E27FC236}">
                <a16:creationId xmlns:a16="http://schemas.microsoft.com/office/drawing/2014/main" id="{16209FDA-CEC8-D303-92AE-03CD53417BA3}"/>
              </a:ext>
            </a:extLst>
          </p:cNvPr>
          <p:cNvSpPr txBox="1"/>
          <p:nvPr/>
        </p:nvSpPr>
        <p:spPr>
          <a:xfrm>
            <a:off x="217643" y="4545420"/>
            <a:ext cx="547297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>
                <a:solidFill>
                  <a:schemeClr val="accent4"/>
                </a:solidFill>
                <a:cs typeface="Courier New" panose="02070309020205020404" pitchFamily="49" charset="0"/>
              </a:rPr>
              <a:t>ONTDUIKEN VAN BEWIJS</a:t>
            </a:r>
          </a:p>
          <a:p>
            <a:r>
              <a:rPr lang="nl-NL" sz="1400" dirty="0">
                <a:solidFill>
                  <a:schemeClr val="accent4"/>
                </a:solidFill>
                <a:cs typeface="Courier New" panose="02070309020205020404" pitchFamily="49" charset="0"/>
              </a:rPr>
              <a:t>De bewijslast wordt bij de ander gelegd of er wordt gedaan alsof er geen bewijs nodig is. </a:t>
            </a:r>
          </a:p>
          <a:p>
            <a:r>
              <a:rPr lang="nl-NL" sz="14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nl-NL" sz="1600" b="1" dirty="0">
              <a:solidFill>
                <a:schemeClr val="accent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50" name="Groep 49">
            <a:extLst>
              <a:ext uri="{FF2B5EF4-FFF2-40B4-BE49-F238E27FC236}">
                <a16:creationId xmlns:a16="http://schemas.microsoft.com/office/drawing/2014/main" id="{EA766498-357D-596A-D2CE-71CC8D8145F5}"/>
              </a:ext>
            </a:extLst>
          </p:cNvPr>
          <p:cNvGrpSpPr/>
          <p:nvPr/>
        </p:nvGrpSpPr>
        <p:grpSpPr>
          <a:xfrm>
            <a:off x="6111330" y="4793185"/>
            <a:ext cx="5716600" cy="711522"/>
            <a:chOff x="6111330" y="4598445"/>
            <a:chExt cx="5716600" cy="711522"/>
          </a:xfrm>
        </p:grpSpPr>
        <p:sp>
          <p:nvSpPr>
            <p:cNvPr id="24" name="Pijl links 23">
              <a:extLst>
                <a:ext uri="{FF2B5EF4-FFF2-40B4-BE49-F238E27FC236}">
                  <a16:creationId xmlns:a16="http://schemas.microsoft.com/office/drawing/2014/main" id="{F1E0487E-C4E0-C636-CC3F-BDB089B6897F}"/>
                </a:ext>
              </a:extLst>
            </p:cNvPr>
            <p:cNvSpPr/>
            <p:nvPr/>
          </p:nvSpPr>
          <p:spPr>
            <a:xfrm>
              <a:off x="6111330" y="4598445"/>
              <a:ext cx="1234601" cy="305860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25" name="Rounded Rectangle 11">
              <a:extLst>
                <a:ext uri="{FF2B5EF4-FFF2-40B4-BE49-F238E27FC236}">
                  <a16:creationId xmlns:a16="http://schemas.microsoft.com/office/drawing/2014/main" id="{0442CD01-F08E-096A-3C9B-87D03916841C}"/>
                </a:ext>
              </a:extLst>
            </p:cNvPr>
            <p:cNvSpPr/>
            <p:nvPr/>
          </p:nvSpPr>
          <p:spPr>
            <a:xfrm rot="10800000">
              <a:off x="7498249" y="4633296"/>
              <a:ext cx="4329681" cy="676671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dirty="0">
                <a:latin typeface="Calibri" panose="020F0502020204030204" pitchFamily="34" charset="0"/>
              </a:endParaRPr>
            </a:p>
          </p:txBody>
        </p:sp>
        <p:sp>
          <p:nvSpPr>
            <p:cNvPr id="43" name="Tekstvak 42">
              <a:extLst>
                <a:ext uri="{FF2B5EF4-FFF2-40B4-BE49-F238E27FC236}">
                  <a16:creationId xmlns:a16="http://schemas.microsoft.com/office/drawing/2014/main" id="{B2002B29-2910-9DA2-A3F2-417688ABC4D3}"/>
                </a:ext>
              </a:extLst>
            </p:cNvPr>
            <p:cNvSpPr txBox="1"/>
            <p:nvPr/>
          </p:nvSpPr>
          <p:spPr>
            <a:xfrm>
              <a:off x="7498249" y="4831528"/>
              <a:ext cx="43296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300" i="1" dirty="0">
                  <a:solidFill>
                    <a:schemeClr val="bg1"/>
                  </a:solidFill>
                </a:rPr>
                <a:t>'Dat hoef ik niet te bewijzen, dat ís gewoon zo.’ </a:t>
              </a:r>
              <a:endParaRPr lang="nl-NL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Tekstvak 43">
            <a:extLst>
              <a:ext uri="{FF2B5EF4-FFF2-40B4-BE49-F238E27FC236}">
                <a16:creationId xmlns:a16="http://schemas.microsoft.com/office/drawing/2014/main" id="{CBA0B847-7370-34E6-71D9-85CD63373C00}"/>
              </a:ext>
            </a:extLst>
          </p:cNvPr>
          <p:cNvSpPr txBox="1"/>
          <p:nvPr/>
        </p:nvSpPr>
        <p:spPr>
          <a:xfrm>
            <a:off x="203741" y="5664078"/>
            <a:ext cx="54729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>
                <a:solidFill>
                  <a:schemeClr val="accent4"/>
                </a:solidFill>
                <a:cs typeface="Courier New" panose="02070309020205020404" pitchFamily="49" charset="0"/>
              </a:rPr>
              <a:t>BESPELEN VAN HET PUBLIEK</a:t>
            </a:r>
          </a:p>
          <a:p>
            <a:r>
              <a:rPr lang="nl-NL" sz="1400" dirty="0">
                <a:solidFill>
                  <a:schemeClr val="accent4"/>
                </a:solidFill>
                <a:cs typeface="Courier New" panose="02070309020205020404" pitchFamily="49" charset="0"/>
              </a:rPr>
              <a:t>Zonder inhoudelijk argument wordt het je lastig gemaakt om een andere mening te hebben. </a:t>
            </a:r>
            <a:endParaRPr lang="nl-NL" sz="1600" b="1" dirty="0">
              <a:solidFill>
                <a:schemeClr val="accent4"/>
              </a:solidFill>
              <a:cs typeface="Courier New" panose="02070309020205020404" pitchFamily="49" charset="0"/>
            </a:endParaRPr>
          </a:p>
        </p:txBody>
      </p:sp>
      <p:grpSp>
        <p:nvGrpSpPr>
          <p:cNvPr id="51" name="Groep 50">
            <a:extLst>
              <a:ext uri="{FF2B5EF4-FFF2-40B4-BE49-F238E27FC236}">
                <a16:creationId xmlns:a16="http://schemas.microsoft.com/office/drawing/2014/main" id="{0BC4D82C-322B-84E4-D18D-5ED653136BDC}"/>
              </a:ext>
            </a:extLst>
          </p:cNvPr>
          <p:cNvGrpSpPr/>
          <p:nvPr/>
        </p:nvGrpSpPr>
        <p:grpSpPr>
          <a:xfrm>
            <a:off x="6111330" y="5607083"/>
            <a:ext cx="5716600" cy="713219"/>
            <a:chOff x="6111330" y="5562258"/>
            <a:chExt cx="5716600" cy="713219"/>
          </a:xfrm>
        </p:grpSpPr>
        <p:sp>
          <p:nvSpPr>
            <p:cNvPr id="26" name="Pijl links 25">
              <a:extLst>
                <a:ext uri="{FF2B5EF4-FFF2-40B4-BE49-F238E27FC236}">
                  <a16:creationId xmlns:a16="http://schemas.microsoft.com/office/drawing/2014/main" id="{37996766-729A-6349-BF5F-C2E6CAA5600F}"/>
                </a:ext>
              </a:extLst>
            </p:cNvPr>
            <p:cNvSpPr/>
            <p:nvPr/>
          </p:nvSpPr>
          <p:spPr>
            <a:xfrm>
              <a:off x="6111330" y="5562258"/>
              <a:ext cx="1234601" cy="281250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27" name="Rounded Rectangle 11">
              <a:extLst>
                <a:ext uri="{FF2B5EF4-FFF2-40B4-BE49-F238E27FC236}">
                  <a16:creationId xmlns:a16="http://schemas.microsoft.com/office/drawing/2014/main" id="{8873E77A-1A61-D5EB-AB23-22802F61BCC2}"/>
                </a:ext>
              </a:extLst>
            </p:cNvPr>
            <p:cNvSpPr/>
            <p:nvPr/>
          </p:nvSpPr>
          <p:spPr>
            <a:xfrm rot="10800000">
              <a:off x="7498249" y="5588143"/>
              <a:ext cx="4329681" cy="676671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dirty="0">
                <a:latin typeface="Calibri" panose="020F0502020204030204" pitchFamily="34" charset="0"/>
              </a:endParaRPr>
            </a:p>
          </p:txBody>
        </p:sp>
        <p:sp>
          <p:nvSpPr>
            <p:cNvPr id="45" name="Tekstvak 44">
              <a:extLst>
                <a:ext uri="{FF2B5EF4-FFF2-40B4-BE49-F238E27FC236}">
                  <a16:creationId xmlns:a16="http://schemas.microsoft.com/office/drawing/2014/main" id="{C758125A-B89F-6777-211F-AFA394E5BF74}"/>
                </a:ext>
              </a:extLst>
            </p:cNvPr>
            <p:cNvSpPr txBox="1"/>
            <p:nvPr/>
          </p:nvSpPr>
          <p:spPr>
            <a:xfrm>
              <a:off x="7498249" y="5783034"/>
              <a:ext cx="432968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300" i="1" dirty="0">
                  <a:solidFill>
                    <a:schemeClr val="bg1"/>
                  </a:solidFill>
                </a:rPr>
                <a:t>'Jullie zijn slim genoeg om te snappen dat hier meer aan de hand is.’ </a:t>
              </a:r>
              <a:endParaRPr lang="nl-NL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Box 5">
            <a:extLst>
              <a:ext uri="{FF2B5EF4-FFF2-40B4-BE49-F238E27FC236}">
                <a16:creationId xmlns:a16="http://schemas.microsoft.com/office/drawing/2014/main" id="{5475ACBF-0F05-825A-AAEC-CEE2CF651F72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Herken</a:t>
            </a:r>
            <a:r>
              <a:rPr lang="en-GB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 de </a:t>
            </a:r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drogreden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AACF93-6A73-B984-BF16-0691B278195F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o</a:t>
            </a: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10</a:t>
            </a:r>
            <a:r>
              <a:rPr lang="en-GB" sz="1600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.3</a:t>
            </a:r>
            <a:endParaRPr lang="en-GB" sz="1600" spc="300" dirty="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1576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4" grpId="0"/>
      <p:bldP spid="39" grpId="0"/>
      <p:bldP spid="42" grpId="0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: Rounded Corners 5">
            <a:extLst>
              <a:ext uri="{FF2B5EF4-FFF2-40B4-BE49-F238E27FC236}">
                <a16:creationId xmlns:a16="http://schemas.microsoft.com/office/drawing/2014/main" id="{58817F8E-9338-D9E0-5741-52469109B333}"/>
              </a:ext>
            </a:extLst>
          </p:cNvPr>
          <p:cNvSpPr/>
          <p:nvPr/>
        </p:nvSpPr>
        <p:spPr>
          <a:xfrm rot="5400000">
            <a:off x="5835614" y="310856"/>
            <a:ext cx="4212786" cy="8030993"/>
          </a:xfrm>
          <a:prstGeom prst="roundRect">
            <a:avLst>
              <a:gd name="adj" fmla="val 13394"/>
            </a:avLst>
          </a:prstGeom>
          <a:solidFill>
            <a:srgbClr val="0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6" name="Titel met tekstblok rechts">
            <a:extLst>
              <a:ext uri="{FF2B5EF4-FFF2-40B4-BE49-F238E27FC236}">
                <a16:creationId xmlns:a16="http://schemas.microsoft.com/office/drawing/2014/main" id="{88CB1C2A-27DA-D946-D7E7-3E3DB094D894}"/>
              </a:ext>
            </a:extLst>
          </p:cNvPr>
          <p:cNvGrpSpPr/>
          <p:nvPr/>
        </p:nvGrpSpPr>
        <p:grpSpPr>
          <a:xfrm>
            <a:off x="5814782" y="503319"/>
            <a:ext cx="6013149" cy="1366261"/>
            <a:chOff x="5814782" y="800202"/>
            <a:chExt cx="6013149" cy="1366261"/>
          </a:xfrm>
        </p:grpSpPr>
        <p:sp>
          <p:nvSpPr>
            <p:cNvPr id="37" name="Rectangle 109">
              <a:extLst>
                <a:ext uri="{FF2B5EF4-FFF2-40B4-BE49-F238E27FC236}">
                  <a16:creationId xmlns:a16="http://schemas.microsoft.com/office/drawing/2014/main" id="{950E95C0-67F8-BAC8-D013-569D16B0F83D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Herken de drogreden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106">
              <a:extLst>
                <a:ext uri="{FF2B5EF4-FFF2-40B4-BE49-F238E27FC236}">
                  <a16:creationId xmlns:a16="http://schemas.microsoft.com/office/drawing/2014/main" id="{2570448C-83D6-256E-BBC4-D2890282DB2A}"/>
                </a:ext>
              </a:extLst>
            </p:cNvPr>
            <p:cNvSpPr txBox="1"/>
            <p:nvPr/>
          </p:nvSpPr>
          <p:spPr>
            <a:xfrm>
              <a:off x="6596742" y="1373617"/>
              <a:ext cx="5231189" cy="792846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chemeClr val="accent3"/>
                  </a:solidFill>
                </a:rPr>
                <a:t>Bekijk de video en bespreek na afloop welke drogredenen je hier allemaal kon herkennen. </a:t>
              </a:r>
            </a:p>
          </p:txBody>
        </p:sp>
        <p:grpSp>
          <p:nvGrpSpPr>
            <p:cNvPr id="39" name="Group 96">
              <a:extLst>
                <a:ext uri="{FF2B5EF4-FFF2-40B4-BE49-F238E27FC236}">
                  <a16:creationId xmlns:a16="http://schemas.microsoft.com/office/drawing/2014/main" id="{83E1BEAF-DB59-F4DF-88EC-25B27507BBA4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40" name="Ovaal 39">
                <a:extLst>
                  <a:ext uri="{FF2B5EF4-FFF2-40B4-BE49-F238E27FC236}">
                    <a16:creationId xmlns:a16="http://schemas.microsoft.com/office/drawing/2014/main" id="{895182D5-DC0B-9D5A-72E3-366C50227267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41" name="Graphic 40" descr="Popcorn met effen opvulling">
                <a:extLst>
                  <a:ext uri="{FF2B5EF4-FFF2-40B4-BE49-F238E27FC236}">
                    <a16:creationId xmlns:a16="http://schemas.microsoft.com/office/drawing/2014/main" id="{C02E8B6D-CA99-4C33-7958-C8EED85B99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pic>
        <p:nvPicPr>
          <p:cNvPr id="21" name="Onlinemedia 1" descr="Donald Trump Fallacy: Appeal to Authority">
            <a:hlinkClick r:id="" action="ppaction://media"/>
            <a:extLst>
              <a:ext uri="{FF2B5EF4-FFF2-40B4-BE49-F238E27FC236}">
                <a16:creationId xmlns:a16="http://schemas.microsoft.com/office/drawing/2014/main" id="{85F6E2EE-68E6-CAC7-C8C8-B23BE758F95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4371600" y="2294594"/>
            <a:ext cx="7140814" cy="4034560"/>
          </a:xfrm>
          <a:prstGeom prst="rect">
            <a:avLst/>
          </a:prstGeom>
        </p:spPr>
      </p:pic>
      <p:grpSp>
        <p:nvGrpSpPr>
          <p:cNvPr id="22" name="Group 11">
            <a:extLst>
              <a:ext uri="{FF2B5EF4-FFF2-40B4-BE49-F238E27FC236}">
                <a16:creationId xmlns:a16="http://schemas.microsoft.com/office/drawing/2014/main" id="{14CD3A27-E720-BC43-B03D-881658E91FE5}"/>
              </a:ext>
            </a:extLst>
          </p:cNvPr>
          <p:cNvGrpSpPr/>
          <p:nvPr/>
        </p:nvGrpSpPr>
        <p:grpSpPr>
          <a:xfrm>
            <a:off x="234496" y="2155210"/>
            <a:ext cx="3383282" cy="3615947"/>
            <a:chOff x="7332453" y="1743300"/>
            <a:chExt cx="3888000" cy="3891321"/>
          </a:xfrm>
        </p:grpSpPr>
        <p:sp>
          <p:nvSpPr>
            <p:cNvPr id="23" name="Rectangle 12">
              <a:extLst>
                <a:ext uri="{FF2B5EF4-FFF2-40B4-BE49-F238E27FC236}">
                  <a16:creationId xmlns:a16="http://schemas.microsoft.com/office/drawing/2014/main" id="{D4ECA9B3-63C9-75DC-7B6F-2C9CA21A9A75}"/>
                </a:ext>
              </a:extLst>
            </p:cNvPr>
            <p:cNvSpPr/>
            <p:nvPr/>
          </p:nvSpPr>
          <p:spPr>
            <a:xfrm>
              <a:off x="7332453" y="1743300"/>
              <a:ext cx="1296001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4" name="Rectangle 13">
              <a:extLst>
                <a:ext uri="{FF2B5EF4-FFF2-40B4-BE49-F238E27FC236}">
                  <a16:creationId xmlns:a16="http://schemas.microsoft.com/office/drawing/2014/main" id="{37552265-FFAD-F921-0B4C-2425D63F1C4D}"/>
                </a:ext>
              </a:extLst>
            </p:cNvPr>
            <p:cNvSpPr/>
            <p:nvPr/>
          </p:nvSpPr>
          <p:spPr>
            <a:xfrm>
              <a:off x="8628453" y="1743300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Overhaaste generalisatie</a:t>
              </a:r>
            </a:p>
          </p:txBody>
        </p:sp>
        <p:sp>
          <p:nvSpPr>
            <p:cNvPr id="25" name="Rectangle 14">
              <a:extLst>
                <a:ext uri="{FF2B5EF4-FFF2-40B4-BE49-F238E27FC236}">
                  <a16:creationId xmlns:a16="http://schemas.microsoft.com/office/drawing/2014/main" id="{7650FABD-BDB0-CF55-88D9-561BAFFD1C57}"/>
                </a:ext>
              </a:extLst>
            </p:cNvPr>
            <p:cNvSpPr/>
            <p:nvPr/>
          </p:nvSpPr>
          <p:spPr>
            <a:xfrm>
              <a:off x="9924453" y="1743300"/>
              <a:ext cx="1296000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" name="Rectangle 15">
              <a:extLst>
                <a:ext uri="{FF2B5EF4-FFF2-40B4-BE49-F238E27FC236}">
                  <a16:creationId xmlns:a16="http://schemas.microsoft.com/office/drawing/2014/main" id="{18D25B50-30EC-EDFA-E63D-6DAC9051D9C8}"/>
                </a:ext>
              </a:extLst>
            </p:cNvPr>
            <p:cNvSpPr/>
            <p:nvPr/>
          </p:nvSpPr>
          <p:spPr>
            <a:xfrm>
              <a:off x="7332453" y="3040407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Bespelen van het publiek</a:t>
              </a:r>
            </a:p>
          </p:txBody>
        </p:sp>
        <p:sp>
          <p:nvSpPr>
            <p:cNvPr id="27" name="Rectangle 16">
              <a:extLst>
                <a:ext uri="{FF2B5EF4-FFF2-40B4-BE49-F238E27FC236}">
                  <a16:creationId xmlns:a16="http://schemas.microsoft.com/office/drawing/2014/main" id="{C8AC7F8D-2064-DFFC-0171-001775D36F8A}"/>
                </a:ext>
              </a:extLst>
            </p:cNvPr>
            <p:cNvSpPr/>
            <p:nvPr/>
          </p:nvSpPr>
          <p:spPr>
            <a:xfrm>
              <a:off x="9924453" y="3040407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>
                  <a:solidFill>
                    <a:schemeClr val="tx1"/>
                  </a:solidFill>
                  <a:latin typeface="Calibri" panose="020F0502020204030204" pitchFamily="34" charset="0"/>
                </a:rPr>
                <a:t>Onjuist beroep op autoriteit</a:t>
              </a:r>
            </a:p>
            <a:p>
              <a:pPr algn="ctr"/>
              <a:endParaRPr lang="en-NL" sz="1300" dirty="0">
                <a:solidFill>
                  <a:schemeClr val="accent3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" name="Rectangle 17">
              <a:extLst>
                <a:ext uri="{FF2B5EF4-FFF2-40B4-BE49-F238E27FC236}">
                  <a16:creationId xmlns:a16="http://schemas.microsoft.com/office/drawing/2014/main" id="{13289264-38E6-E885-07C6-0F667D31CB99}"/>
                </a:ext>
              </a:extLst>
            </p:cNvPr>
            <p:cNvSpPr/>
            <p:nvPr/>
          </p:nvSpPr>
          <p:spPr>
            <a:xfrm>
              <a:off x="7332453" y="4337514"/>
              <a:ext cx="1296000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" name="Rectangle 18">
              <a:extLst>
                <a:ext uri="{FF2B5EF4-FFF2-40B4-BE49-F238E27FC236}">
                  <a16:creationId xmlns:a16="http://schemas.microsoft.com/office/drawing/2014/main" id="{EEEE02D4-6A4B-95FC-EB9B-2B9D5F76DCE3}"/>
                </a:ext>
              </a:extLst>
            </p:cNvPr>
            <p:cNvSpPr/>
            <p:nvPr/>
          </p:nvSpPr>
          <p:spPr>
            <a:xfrm>
              <a:off x="8628453" y="4337514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Persoonlijke aanval</a:t>
              </a:r>
            </a:p>
          </p:txBody>
        </p:sp>
        <p:sp>
          <p:nvSpPr>
            <p:cNvPr id="30" name="Rectangle 19">
              <a:extLst>
                <a:ext uri="{FF2B5EF4-FFF2-40B4-BE49-F238E27FC236}">
                  <a16:creationId xmlns:a16="http://schemas.microsoft.com/office/drawing/2014/main" id="{08733620-55B1-F613-1AC7-7D9DE4CA0522}"/>
                </a:ext>
              </a:extLst>
            </p:cNvPr>
            <p:cNvSpPr/>
            <p:nvPr/>
          </p:nvSpPr>
          <p:spPr>
            <a:xfrm>
              <a:off x="9924453" y="4337514"/>
              <a:ext cx="1296000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1" name="Rectangle 20">
              <a:extLst>
                <a:ext uri="{FF2B5EF4-FFF2-40B4-BE49-F238E27FC236}">
                  <a16:creationId xmlns:a16="http://schemas.microsoft.com/office/drawing/2014/main" id="{BA36437C-3841-25C3-E371-D6676EC52628}"/>
                </a:ext>
              </a:extLst>
            </p:cNvPr>
            <p:cNvSpPr/>
            <p:nvPr/>
          </p:nvSpPr>
          <p:spPr>
            <a:xfrm>
              <a:off x="8628453" y="3040407"/>
              <a:ext cx="1296000" cy="1297107"/>
            </a:xfrm>
            <a:prstGeom prst="rect">
              <a:avLst/>
            </a:prstGeom>
            <a:solidFill>
              <a:schemeClr val="accent4"/>
            </a:solidFill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>
                  <a:solidFill>
                    <a:schemeClr val="accent1"/>
                  </a:solidFill>
                  <a:latin typeface="Calibri" panose="020F0502020204030204" pitchFamily="34" charset="0"/>
                </a:rPr>
                <a:t>Ontduiken bewijslast</a:t>
              </a:r>
            </a:p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32" name="Ovaal 7">
            <a:extLst>
              <a:ext uri="{FF2B5EF4-FFF2-40B4-BE49-F238E27FC236}">
                <a16:creationId xmlns:a16="http://schemas.microsoft.com/office/drawing/2014/main" id="{43F0767C-77D0-77CB-FAF9-946DEFA1F30B}"/>
              </a:ext>
            </a:extLst>
          </p:cNvPr>
          <p:cNvSpPr/>
          <p:nvPr/>
        </p:nvSpPr>
        <p:spPr>
          <a:xfrm>
            <a:off x="5795865" y="1569603"/>
            <a:ext cx="563900" cy="5639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3" name="Rectangle 26">
            <a:extLst>
              <a:ext uri="{FF2B5EF4-FFF2-40B4-BE49-F238E27FC236}">
                <a16:creationId xmlns:a16="http://schemas.microsoft.com/office/drawing/2014/main" id="{B6BAC8B1-B012-E62F-AB49-374F4DF23F36}"/>
              </a:ext>
            </a:extLst>
          </p:cNvPr>
          <p:cNvSpPr/>
          <p:nvPr/>
        </p:nvSpPr>
        <p:spPr>
          <a:xfrm>
            <a:off x="239487" y="1668673"/>
            <a:ext cx="5838328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600" b="1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Bingokaart</a:t>
            </a:r>
            <a:endParaRPr lang="nl-NL" sz="1600" spc="3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kumimoji="1" lang="ja-JP" altLang="en-US" spc="30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13011C8F-C7A5-E756-AF1D-823175CF31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841753" y="1599874"/>
            <a:ext cx="483798" cy="483798"/>
          </a:xfrm>
          <a:prstGeom prst="rect">
            <a:avLst/>
          </a:prstGeom>
        </p:spPr>
      </p:pic>
      <p:sp>
        <p:nvSpPr>
          <p:cNvPr id="43" name="Vermenigvuldigen 42">
            <a:extLst>
              <a:ext uri="{FF2B5EF4-FFF2-40B4-BE49-F238E27FC236}">
                <a16:creationId xmlns:a16="http://schemas.microsoft.com/office/drawing/2014/main" id="{9CDE36BF-1EDD-EF4C-DE6D-E64C0D0635DE}"/>
              </a:ext>
            </a:extLst>
          </p:cNvPr>
          <p:cNvSpPr/>
          <p:nvPr/>
        </p:nvSpPr>
        <p:spPr>
          <a:xfrm>
            <a:off x="33130" y="2002315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4" name="Vermenigvuldigen 43">
            <a:extLst>
              <a:ext uri="{FF2B5EF4-FFF2-40B4-BE49-F238E27FC236}">
                <a16:creationId xmlns:a16="http://schemas.microsoft.com/office/drawing/2014/main" id="{10448E76-7294-963A-1C86-19AC284A3CA0}"/>
              </a:ext>
            </a:extLst>
          </p:cNvPr>
          <p:cNvSpPr/>
          <p:nvPr/>
        </p:nvSpPr>
        <p:spPr>
          <a:xfrm>
            <a:off x="2288651" y="2002315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5" name="Vermenigvuldigen 44">
            <a:extLst>
              <a:ext uri="{FF2B5EF4-FFF2-40B4-BE49-F238E27FC236}">
                <a16:creationId xmlns:a16="http://schemas.microsoft.com/office/drawing/2014/main" id="{68D874D0-C46E-4B62-E4B2-D32B22E36F39}"/>
              </a:ext>
            </a:extLst>
          </p:cNvPr>
          <p:cNvSpPr/>
          <p:nvPr/>
        </p:nvSpPr>
        <p:spPr>
          <a:xfrm>
            <a:off x="52793" y="4412947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6" name="Vermenigvuldigen 45">
            <a:extLst>
              <a:ext uri="{FF2B5EF4-FFF2-40B4-BE49-F238E27FC236}">
                <a16:creationId xmlns:a16="http://schemas.microsoft.com/office/drawing/2014/main" id="{6BA2D108-2384-A40D-986D-B0B89B912A51}"/>
              </a:ext>
            </a:extLst>
          </p:cNvPr>
          <p:cNvSpPr/>
          <p:nvPr/>
        </p:nvSpPr>
        <p:spPr>
          <a:xfrm>
            <a:off x="2303582" y="4412947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2980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309D3576-0941-42F0-9BA8-8004B40ACE6C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Herken</a:t>
            </a:r>
            <a:r>
              <a:rPr lang="en-GB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 de </a:t>
            </a:r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drogreden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86AF3605-0002-B9D3-80B4-8D3591762D4E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o</a:t>
            </a: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10</a:t>
            </a:r>
            <a:r>
              <a:rPr lang="en-GB" sz="1600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.3</a:t>
            </a:r>
            <a:endParaRPr lang="en-GB" sz="1600" spc="300" dirty="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24391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Vermenigvuldigen 14">
            <a:extLst>
              <a:ext uri="{FF2B5EF4-FFF2-40B4-BE49-F238E27FC236}">
                <a16:creationId xmlns:a16="http://schemas.microsoft.com/office/drawing/2014/main" id="{F46B3A05-BCA1-DDD3-10A0-0CB1A30A5544}"/>
              </a:ext>
            </a:extLst>
          </p:cNvPr>
          <p:cNvSpPr/>
          <p:nvPr/>
        </p:nvSpPr>
        <p:spPr>
          <a:xfrm>
            <a:off x="33130" y="1762827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5" name="Rectangle: Rounded Corners 5">
            <a:extLst>
              <a:ext uri="{FF2B5EF4-FFF2-40B4-BE49-F238E27FC236}">
                <a16:creationId xmlns:a16="http://schemas.microsoft.com/office/drawing/2014/main" id="{58817F8E-9338-D9E0-5741-52469109B333}"/>
              </a:ext>
            </a:extLst>
          </p:cNvPr>
          <p:cNvSpPr/>
          <p:nvPr/>
        </p:nvSpPr>
        <p:spPr>
          <a:xfrm rot="5400000">
            <a:off x="5835614" y="310856"/>
            <a:ext cx="4212786" cy="8030993"/>
          </a:xfrm>
          <a:prstGeom prst="roundRect">
            <a:avLst>
              <a:gd name="adj" fmla="val 13394"/>
            </a:avLst>
          </a:prstGeom>
          <a:solidFill>
            <a:srgbClr val="0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6" name="Titel met tekstblok rechts">
            <a:extLst>
              <a:ext uri="{FF2B5EF4-FFF2-40B4-BE49-F238E27FC236}">
                <a16:creationId xmlns:a16="http://schemas.microsoft.com/office/drawing/2014/main" id="{88CB1C2A-27DA-D946-D7E7-3E3DB094D894}"/>
              </a:ext>
            </a:extLst>
          </p:cNvPr>
          <p:cNvGrpSpPr/>
          <p:nvPr/>
        </p:nvGrpSpPr>
        <p:grpSpPr>
          <a:xfrm>
            <a:off x="5814782" y="503319"/>
            <a:ext cx="6013149" cy="1366261"/>
            <a:chOff x="5814782" y="800202"/>
            <a:chExt cx="6013149" cy="1366261"/>
          </a:xfrm>
        </p:grpSpPr>
        <p:sp>
          <p:nvSpPr>
            <p:cNvPr id="37" name="Rectangle 109">
              <a:extLst>
                <a:ext uri="{FF2B5EF4-FFF2-40B4-BE49-F238E27FC236}">
                  <a16:creationId xmlns:a16="http://schemas.microsoft.com/office/drawing/2014/main" id="{950E95C0-67F8-BAC8-D013-569D16B0F83D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Herken de drogreden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106">
              <a:extLst>
                <a:ext uri="{FF2B5EF4-FFF2-40B4-BE49-F238E27FC236}">
                  <a16:creationId xmlns:a16="http://schemas.microsoft.com/office/drawing/2014/main" id="{2570448C-83D6-256E-BBC4-D2890282DB2A}"/>
                </a:ext>
              </a:extLst>
            </p:cNvPr>
            <p:cNvSpPr txBox="1"/>
            <p:nvPr/>
          </p:nvSpPr>
          <p:spPr>
            <a:xfrm>
              <a:off x="6596742" y="1373617"/>
              <a:ext cx="5231189" cy="792846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chemeClr val="accent3"/>
                  </a:solidFill>
                </a:rPr>
                <a:t>Bekijk de video en bespreek na afloop welke drogredenen je hier allemaal kon herkennen. </a:t>
              </a:r>
            </a:p>
          </p:txBody>
        </p:sp>
        <p:grpSp>
          <p:nvGrpSpPr>
            <p:cNvPr id="39" name="Group 96">
              <a:extLst>
                <a:ext uri="{FF2B5EF4-FFF2-40B4-BE49-F238E27FC236}">
                  <a16:creationId xmlns:a16="http://schemas.microsoft.com/office/drawing/2014/main" id="{83E1BEAF-DB59-F4DF-88EC-25B27507BBA4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40" name="Ovaal 39">
                <a:extLst>
                  <a:ext uri="{FF2B5EF4-FFF2-40B4-BE49-F238E27FC236}">
                    <a16:creationId xmlns:a16="http://schemas.microsoft.com/office/drawing/2014/main" id="{895182D5-DC0B-9D5A-72E3-366C50227267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41" name="Graphic 40" descr="Popcorn met effen opvulling">
                <a:extLst>
                  <a:ext uri="{FF2B5EF4-FFF2-40B4-BE49-F238E27FC236}">
                    <a16:creationId xmlns:a16="http://schemas.microsoft.com/office/drawing/2014/main" id="{C02E8B6D-CA99-4C33-7958-C8EED85B99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pic>
        <p:nvPicPr>
          <p:cNvPr id="19" name="Onlinemedia 18" descr="DEBAT: Rutte en Wilders over vrouwen">
            <a:hlinkClick r:id="" action="ppaction://media"/>
            <a:extLst>
              <a:ext uri="{FF2B5EF4-FFF2-40B4-BE49-F238E27FC236}">
                <a16:creationId xmlns:a16="http://schemas.microsoft.com/office/drawing/2014/main" id="{A367B514-2795-D8E6-7063-CCE39D6D6C1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4371600" y="2309072"/>
            <a:ext cx="7140814" cy="4034560"/>
          </a:xfrm>
          <a:prstGeom prst="rect">
            <a:avLst/>
          </a:prstGeom>
        </p:spPr>
      </p:pic>
      <p:grpSp>
        <p:nvGrpSpPr>
          <p:cNvPr id="21" name="Group 11">
            <a:extLst>
              <a:ext uri="{FF2B5EF4-FFF2-40B4-BE49-F238E27FC236}">
                <a16:creationId xmlns:a16="http://schemas.microsoft.com/office/drawing/2014/main" id="{6F0BC2B2-886E-735C-E59E-333560F859E5}"/>
              </a:ext>
            </a:extLst>
          </p:cNvPr>
          <p:cNvGrpSpPr/>
          <p:nvPr/>
        </p:nvGrpSpPr>
        <p:grpSpPr>
          <a:xfrm>
            <a:off x="234496" y="2155210"/>
            <a:ext cx="3383282" cy="3615947"/>
            <a:chOff x="7332453" y="1743300"/>
            <a:chExt cx="3888000" cy="3891321"/>
          </a:xfrm>
        </p:grpSpPr>
        <p:sp>
          <p:nvSpPr>
            <p:cNvPr id="22" name="Rectangle 12">
              <a:extLst>
                <a:ext uri="{FF2B5EF4-FFF2-40B4-BE49-F238E27FC236}">
                  <a16:creationId xmlns:a16="http://schemas.microsoft.com/office/drawing/2014/main" id="{FB5EFDA4-22E0-36C9-F874-3ACB55FB0CE1}"/>
                </a:ext>
              </a:extLst>
            </p:cNvPr>
            <p:cNvSpPr/>
            <p:nvPr/>
          </p:nvSpPr>
          <p:spPr>
            <a:xfrm>
              <a:off x="7332453" y="1743300"/>
              <a:ext cx="1296001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" name="Rectangle 13">
              <a:extLst>
                <a:ext uri="{FF2B5EF4-FFF2-40B4-BE49-F238E27FC236}">
                  <a16:creationId xmlns:a16="http://schemas.microsoft.com/office/drawing/2014/main" id="{A8A19329-277B-917D-6E3F-0D542043A69F}"/>
                </a:ext>
              </a:extLst>
            </p:cNvPr>
            <p:cNvSpPr/>
            <p:nvPr/>
          </p:nvSpPr>
          <p:spPr>
            <a:xfrm>
              <a:off x="8628453" y="1743300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Overhaaste generalisatie</a:t>
              </a:r>
            </a:p>
          </p:txBody>
        </p:sp>
        <p:sp>
          <p:nvSpPr>
            <p:cNvPr id="24" name="Rectangle 14">
              <a:extLst>
                <a:ext uri="{FF2B5EF4-FFF2-40B4-BE49-F238E27FC236}">
                  <a16:creationId xmlns:a16="http://schemas.microsoft.com/office/drawing/2014/main" id="{1E780D5B-4125-FD8C-9E06-12947F1FACCD}"/>
                </a:ext>
              </a:extLst>
            </p:cNvPr>
            <p:cNvSpPr/>
            <p:nvPr/>
          </p:nvSpPr>
          <p:spPr>
            <a:xfrm>
              <a:off x="9924453" y="1743300"/>
              <a:ext cx="1296000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5" name="Rectangle 15">
              <a:extLst>
                <a:ext uri="{FF2B5EF4-FFF2-40B4-BE49-F238E27FC236}">
                  <a16:creationId xmlns:a16="http://schemas.microsoft.com/office/drawing/2014/main" id="{17C1A35D-8648-68E8-AB51-A705F219205B}"/>
                </a:ext>
              </a:extLst>
            </p:cNvPr>
            <p:cNvSpPr/>
            <p:nvPr/>
          </p:nvSpPr>
          <p:spPr>
            <a:xfrm>
              <a:off x="7332453" y="3040407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Bespelen van het publiek</a:t>
              </a:r>
            </a:p>
          </p:txBody>
        </p:sp>
        <p:sp>
          <p:nvSpPr>
            <p:cNvPr id="26" name="Rectangle 16">
              <a:extLst>
                <a:ext uri="{FF2B5EF4-FFF2-40B4-BE49-F238E27FC236}">
                  <a16:creationId xmlns:a16="http://schemas.microsoft.com/office/drawing/2014/main" id="{8E38F462-35B3-2164-BF5A-3A23857B633A}"/>
                </a:ext>
              </a:extLst>
            </p:cNvPr>
            <p:cNvSpPr/>
            <p:nvPr/>
          </p:nvSpPr>
          <p:spPr>
            <a:xfrm>
              <a:off x="9924453" y="3040407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>
                  <a:solidFill>
                    <a:schemeClr val="tx1"/>
                  </a:solidFill>
                  <a:latin typeface="Calibri" panose="020F0502020204030204" pitchFamily="34" charset="0"/>
                </a:rPr>
                <a:t>Onjuist beroep op autoriteit</a:t>
              </a:r>
            </a:p>
            <a:p>
              <a:pPr algn="ctr"/>
              <a:endParaRPr lang="en-NL" sz="1300" dirty="0">
                <a:solidFill>
                  <a:schemeClr val="accent3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7" name="Rectangle 17">
              <a:extLst>
                <a:ext uri="{FF2B5EF4-FFF2-40B4-BE49-F238E27FC236}">
                  <a16:creationId xmlns:a16="http://schemas.microsoft.com/office/drawing/2014/main" id="{C36CE2F2-52F9-635F-BCA0-E6EF61D3DAA8}"/>
                </a:ext>
              </a:extLst>
            </p:cNvPr>
            <p:cNvSpPr/>
            <p:nvPr/>
          </p:nvSpPr>
          <p:spPr>
            <a:xfrm>
              <a:off x="7332453" y="4337514"/>
              <a:ext cx="1296000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" name="Rectangle 18">
              <a:extLst>
                <a:ext uri="{FF2B5EF4-FFF2-40B4-BE49-F238E27FC236}">
                  <a16:creationId xmlns:a16="http://schemas.microsoft.com/office/drawing/2014/main" id="{A09B0D02-6F6B-79C4-6823-A1CEA55FC2A2}"/>
                </a:ext>
              </a:extLst>
            </p:cNvPr>
            <p:cNvSpPr/>
            <p:nvPr/>
          </p:nvSpPr>
          <p:spPr>
            <a:xfrm>
              <a:off x="8628453" y="4337514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Persoonlijke aanval</a:t>
              </a:r>
            </a:p>
          </p:txBody>
        </p:sp>
        <p:sp>
          <p:nvSpPr>
            <p:cNvPr id="29" name="Rectangle 19">
              <a:extLst>
                <a:ext uri="{FF2B5EF4-FFF2-40B4-BE49-F238E27FC236}">
                  <a16:creationId xmlns:a16="http://schemas.microsoft.com/office/drawing/2014/main" id="{4C7E30E9-6090-1455-858C-D69B145F8BC8}"/>
                </a:ext>
              </a:extLst>
            </p:cNvPr>
            <p:cNvSpPr/>
            <p:nvPr/>
          </p:nvSpPr>
          <p:spPr>
            <a:xfrm>
              <a:off x="9924453" y="4337514"/>
              <a:ext cx="1296000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0" name="Rectangle 20">
              <a:extLst>
                <a:ext uri="{FF2B5EF4-FFF2-40B4-BE49-F238E27FC236}">
                  <a16:creationId xmlns:a16="http://schemas.microsoft.com/office/drawing/2014/main" id="{4DB7BB3A-6888-A04C-1591-EBC7075775E7}"/>
                </a:ext>
              </a:extLst>
            </p:cNvPr>
            <p:cNvSpPr/>
            <p:nvPr/>
          </p:nvSpPr>
          <p:spPr>
            <a:xfrm>
              <a:off x="8628453" y="3040407"/>
              <a:ext cx="1296000" cy="1297107"/>
            </a:xfrm>
            <a:prstGeom prst="rect">
              <a:avLst/>
            </a:prstGeom>
            <a:solidFill>
              <a:schemeClr val="accent4"/>
            </a:solidFill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>
                  <a:solidFill>
                    <a:schemeClr val="accent1"/>
                  </a:solidFill>
                  <a:latin typeface="Calibri" panose="020F0502020204030204" pitchFamily="34" charset="0"/>
                </a:rPr>
                <a:t>Ontduiken bewijslast</a:t>
              </a:r>
            </a:p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31" name="Ovaal 7">
            <a:extLst>
              <a:ext uri="{FF2B5EF4-FFF2-40B4-BE49-F238E27FC236}">
                <a16:creationId xmlns:a16="http://schemas.microsoft.com/office/drawing/2014/main" id="{0F763B85-966A-BE62-4BB8-F4D56F214D60}"/>
              </a:ext>
            </a:extLst>
          </p:cNvPr>
          <p:cNvSpPr/>
          <p:nvPr/>
        </p:nvSpPr>
        <p:spPr>
          <a:xfrm>
            <a:off x="5795865" y="1569603"/>
            <a:ext cx="563900" cy="5639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Rectangle 26">
            <a:extLst>
              <a:ext uri="{FF2B5EF4-FFF2-40B4-BE49-F238E27FC236}">
                <a16:creationId xmlns:a16="http://schemas.microsoft.com/office/drawing/2014/main" id="{EBF177C3-6103-9CB5-D327-264AED0C461E}"/>
              </a:ext>
            </a:extLst>
          </p:cNvPr>
          <p:cNvSpPr/>
          <p:nvPr/>
        </p:nvSpPr>
        <p:spPr>
          <a:xfrm>
            <a:off x="239487" y="1668673"/>
            <a:ext cx="5838328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600" b="1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Bingokaart</a:t>
            </a:r>
            <a:endParaRPr lang="nl-NL" sz="1600" spc="3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kumimoji="1" lang="ja-JP" altLang="en-US" spc="30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675ECD88-5300-4CB7-E67E-8FD0FF38EC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841753" y="1599874"/>
            <a:ext cx="483798" cy="483798"/>
          </a:xfrm>
          <a:prstGeom prst="rect">
            <a:avLst/>
          </a:prstGeom>
        </p:spPr>
      </p:pic>
      <p:sp>
        <p:nvSpPr>
          <p:cNvPr id="34" name="Vermenigvuldigen 33">
            <a:extLst>
              <a:ext uri="{FF2B5EF4-FFF2-40B4-BE49-F238E27FC236}">
                <a16:creationId xmlns:a16="http://schemas.microsoft.com/office/drawing/2014/main" id="{7DB985A1-3064-CB76-50E8-7B5CB2E3035A}"/>
              </a:ext>
            </a:extLst>
          </p:cNvPr>
          <p:cNvSpPr/>
          <p:nvPr/>
        </p:nvSpPr>
        <p:spPr>
          <a:xfrm>
            <a:off x="33130" y="2002315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2" name="Vermenigvuldigen 41">
            <a:extLst>
              <a:ext uri="{FF2B5EF4-FFF2-40B4-BE49-F238E27FC236}">
                <a16:creationId xmlns:a16="http://schemas.microsoft.com/office/drawing/2014/main" id="{BAD3F784-FC9C-0453-E008-2DEF7FBC9D91}"/>
              </a:ext>
            </a:extLst>
          </p:cNvPr>
          <p:cNvSpPr/>
          <p:nvPr/>
        </p:nvSpPr>
        <p:spPr>
          <a:xfrm>
            <a:off x="2288651" y="2002315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3" name="Vermenigvuldigen 42">
            <a:extLst>
              <a:ext uri="{FF2B5EF4-FFF2-40B4-BE49-F238E27FC236}">
                <a16:creationId xmlns:a16="http://schemas.microsoft.com/office/drawing/2014/main" id="{9801C7A9-17AE-3E3B-41CC-A5E602AFEBD3}"/>
              </a:ext>
            </a:extLst>
          </p:cNvPr>
          <p:cNvSpPr/>
          <p:nvPr/>
        </p:nvSpPr>
        <p:spPr>
          <a:xfrm>
            <a:off x="52793" y="4412947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4" name="Vermenigvuldigen 43">
            <a:extLst>
              <a:ext uri="{FF2B5EF4-FFF2-40B4-BE49-F238E27FC236}">
                <a16:creationId xmlns:a16="http://schemas.microsoft.com/office/drawing/2014/main" id="{E022A35D-7EB0-261C-7AC4-39A34CAE9E18}"/>
              </a:ext>
            </a:extLst>
          </p:cNvPr>
          <p:cNvSpPr/>
          <p:nvPr/>
        </p:nvSpPr>
        <p:spPr>
          <a:xfrm>
            <a:off x="2303582" y="4412947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2980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8543F12E-F4EC-04EA-D2D4-460FAD42BC48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Herken</a:t>
            </a:r>
            <a:r>
              <a:rPr lang="en-GB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 de </a:t>
            </a:r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drogreden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9D23BBE5-91CB-09E7-B4F1-B8D65A63F080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o</a:t>
            </a: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10</a:t>
            </a:r>
            <a:r>
              <a:rPr lang="en-GB" sz="1600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.3</a:t>
            </a:r>
            <a:endParaRPr lang="en-GB" sz="1600" spc="300" dirty="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474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>
            <a:extLst>
              <a:ext uri="{FF2B5EF4-FFF2-40B4-BE49-F238E27FC236}">
                <a16:creationId xmlns:a16="http://schemas.microsoft.com/office/drawing/2014/main" id="{B481191E-A7DE-0897-E63B-45A0A5A89116}"/>
              </a:ext>
            </a:extLst>
          </p:cNvPr>
          <p:cNvGrpSpPr/>
          <p:nvPr/>
        </p:nvGrpSpPr>
        <p:grpSpPr>
          <a:xfrm>
            <a:off x="234496" y="2155210"/>
            <a:ext cx="3383282" cy="3615947"/>
            <a:chOff x="7332453" y="1743300"/>
            <a:chExt cx="3888000" cy="3891321"/>
          </a:xfrm>
        </p:grpSpPr>
        <p:sp>
          <p:nvSpPr>
            <p:cNvPr id="3" name="Rectangle 12">
              <a:extLst>
                <a:ext uri="{FF2B5EF4-FFF2-40B4-BE49-F238E27FC236}">
                  <a16:creationId xmlns:a16="http://schemas.microsoft.com/office/drawing/2014/main" id="{11891AE6-94BE-8968-FEA2-20FE39BA0701}"/>
                </a:ext>
              </a:extLst>
            </p:cNvPr>
            <p:cNvSpPr/>
            <p:nvPr/>
          </p:nvSpPr>
          <p:spPr>
            <a:xfrm>
              <a:off x="7332453" y="1743300"/>
              <a:ext cx="1296001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" name="Rectangle 13">
              <a:extLst>
                <a:ext uri="{FF2B5EF4-FFF2-40B4-BE49-F238E27FC236}">
                  <a16:creationId xmlns:a16="http://schemas.microsoft.com/office/drawing/2014/main" id="{B5C0B9EE-50A1-A303-A5C7-942E8645CDD0}"/>
                </a:ext>
              </a:extLst>
            </p:cNvPr>
            <p:cNvSpPr/>
            <p:nvPr/>
          </p:nvSpPr>
          <p:spPr>
            <a:xfrm>
              <a:off x="8628453" y="1743300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Overhaaste generalisatie</a:t>
              </a:r>
            </a:p>
          </p:txBody>
        </p:sp>
        <p:sp>
          <p:nvSpPr>
            <p:cNvPr id="5" name="Rectangle 14">
              <a:extLst>
                <a:ext uri="{FF2B5EF4-FFF2-40B4-BE49-F238E27FC236}">
                  <a16:creationId xmlns:a16="http://schemas.microsoft.com/office/drawing/2014/main" id="{6F0EA405-A14E-CCC6-F4E2-047A4785953E}"/>
                </a:ext>
              </a:extLst>
            </p:cNvPr>
            <p:cNvSpPr/>
            <p:nvPr/>
          </p:nvSpPr>
          <p:spPr>
            <a:xfrm>
              <a:off x="9924453" y="1743300"/>
              <a:ext cx="1296000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" name="Rectangle 15">
              <a:extLst>
                <a:ext uri="{FF2B5EF4-FFF2-40B4-BE49-F238E27FC236}">
                  <a16:creationId xmlns:a16="http://schemas.microsoft.com/office/drawing/2014/main" id="{760F666E-FA22-8A59-B26F-AC6F6F998047}"/>
                </a:ext>
              </a:extLst>
            </p:cNvPr>
            <p:cNvSpPr/>
            <p:nvPr/>
          </p:nvSpPr>
          <p:spPr>
            <a:xfrm>
              <a:off x="7332453" y="3040407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Bespelen van het publiek</a:t>
              </a:r>
            </a:p>
          </p:txBody>
        </p:sp>
        <p:sp>
          <p:nvSpPr>
            <p:cNvPr id="7" name="Rectangle 16">
              <a:extLst>
                <a:ext uri="{FF2B5EF4-FFF2-40B4-BE49-F238E27FC236}">
                  <a16:creationId xmlns:a16="http://schemas.microsoft.com/office/drawing/2014/main" id="{F18A5B8E-F6EF-71AA-A849-37D51241A568}"/>
                </a:ext>
              </a:extLst>
            </p:cNvPr>
            <p:cNvSpPr/>
            <p:nvPr/>
          </p:nvSpPr>
          <p:spPr>
            <a:xfrm>
              <a:off x="9924453" y="3040407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>
                  <a:solidFill>
                    <a:schemeClr val="tx1"/>
                  </a:solidFill>
                  <a:latin typeface="Calibri" panose="020F0502020204030204" pitchFamily="34" charset="0"/>
                </a:rPr>
                <a:t>Onjuist beroep op autoriteit</a:t>
              </a:r>
            </a:p>
            <a:p>
              <a:pPr algn="ctr"/>
              <a:endParaRPr lang="en-NL" sz="1300" dirty="0">
                <a:solidFill>
                  <a:schemeClr val="accent3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" name="Rectangle 17">
              <a:extLst>
                <a:ext uri="{FF2B5EF4-FFF2-40B4-BE49-F238E27FC236}">
                  <a16:creationId xmlns:a16="http://schemas.microsoft.com/office/drawing/2014/main" id="{CB2EB0F2-50AA-2C4A-C3BA-14620E99E200}"/>
                </a:ext>
              </a:extLst>
            </p:cNvPr>
            <p:cNvSpPr/>
            <p:nvPr/>
          </p:nvSpPr>
          <p:spPr>
            <a:xfrm>
              <a:off x="7332453" y="4337514"/>
              <a:ext cx="1296000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" name="Rectangle 18">
              <a:extLst>
                <a:ext uri="{FF2B5EF4-FFF2-40B4-BE49-F238E27FC236}">
                  <a16:creationId xmlns:a16="http://schemas.microsoft.com/office/drawing/2014/main" id="{C17A6D7C-EBFE-48C7-09DF-73D9DDB1900E}"/>
                </a:ext>
              </a:extLst>
            </p:cNvPr>
            <p:cNvSpPr/>
            <p:nvPr/>
          </p:nvSpPr>
          <p:spPr>
            <a:xfrm>
              <a:off x="8628453" y="4337514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Persoonlijke aanval</a:t>
              </a:r>
            </a:p>
          </p:txBody>
        </p:sp>
        <p:sp>
          <p:nvSpPr>
            <p:cNvPr id="10" name="Rectangle 19">
              <a:extLst>
                <a:ext uri="{FF2B5EF4-FFF2-40B4-BE49-F238E27FC236}">
                  <a16:creationId xmlns:a16="http://schemas.microsoft.com/office/drawing/2014/main" id="{5D164B7E-52D5-C2FE-60F6-8553C11F5459}"/>
                </a:ext>
              </a:extLst>
            </p:cNvPr>
            <p:cNvSpPr/>
            <p:nvPr/>
          </p:nvSpPr>
          <p:spPr>
            <a:xfrm>
              <a:off x="9924453" y="4337514"/>
              <a:ext cx="1296000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" name="Rectangle 20">
              <a:extLst>
                <a:ext uri="{FF2B5EF4-FFF2-40B4-BE49-F238E27FC236}">
                  <a16:creationId xmlns:a16="http://schemas.microsoft.com/office/drawing/2014/main" id="{A4470209-223D-17E7-4AE4-B9B5B6557D3B}"/>
                </a:ext>
              </a:extLst>
            </p:cNvPr>
            <p:cNvSpPr/>
            <p:nvPr/>
          </p:nvSpPr>
          <p:spPr>
            <a:xfrm>
              <a:off x="8628453" y="3040407"/>
              <a:ext cx="1296000" cy="1297107"/>
            </a:xfrm>
            <a:prstGeom prst="rect">
              <a:avLst/>
            </a:prstGeom>
            <a:solidFill>
              <a:schemeClr val="accent4"/>
            </a:solidFill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>
                  <a:solidFill>
                    <a:schemeClr val="accent1"/>
                  </a:solidFill>
                  <a:latin typeface="Calibri" panose="020F0502020204030204" pitchFamily="34" charset="0"/>
                </a:rPr>
                <a:t>Ontduiken bewijslast</a:t>
              </a:r>
            </a:p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2" name="Ovaal 7">
            <a:extLst>
              <a:ext uri="{FF2B5EF4-FFF2-40B4-BE49-F238E27FC236}">
                <a16:creationId xmlns:a16="http://schemas.microsoft.com/office/drawing/2014/main" id="{80D27726-AF34-4A1F-43A4-EB13DE6E8E9C}"/>
              </a:ext>
            </a:extLst>
          </p:cNvPr>
          <p:cNvSpPr/>
          <p:nvPr/>
        </p:nvSpPr>
        <p:spPr>
          <a:xfrm>
            <a:off x="5795865" y="1569603"/>
            <a:ext cx="563900" cy="5639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Rectangle 26">
            <a:extLst>
              <a:ext uri="{FF2B5EF4-FFF2-40B4-BE49-F238E27FC236}">
                <a16:creationId xmlns:a16="http://schemas.microsoft.com/office/drawing/2014/main" id="{8FD10F93-6871-E5C3-483D-97BB7675AA42}"/>
              </a:ext>
            </a:extLst>
          </p:cNvPr>
          <p:cNvSpPr/>
          <p:nvPr/>
        </p:nvSpPr>
        <p:spPr>
          <a:xfrm>
            <a:off x="239487" y="1668673"/>
            <a:ext cx="5838328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600" b="1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Bingokaart</a:t>
            </a:r>
            <a:endParaRPr lang="nl-NL" sz="1600" spc="3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kumimoji="1" lang="ja-JP" altLang="en-US" spc="30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29168C94-5858-D783-2A5A-54B0F8D80C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841753" y="1599874"/>
            <a:ext cx="483798" cy="483798"/>
          </a:xfrm>
          <a:prstGeom prst="rect">
            <a:avLst/>
          </a:prstGeom>
        </p:spPr>
      </p:pic>
      <p:sp>
        <p:nvSpPr>
          <p:cNvPr id="15" name="Vermenigvuldigen 14">
            <a:extLst>
              <a:ext uri="{FF2B5EF4-FFF2-40B4-BE49-F238E27FC236}">
                <a16:creationId xmlns:a16="http://schemas.microsoft.com/office/drawing/2014/main" id="{F46B3A05-BCA1-DDD3-10A0-0CB1A30A5544}"/>
              </a:ext>
            </a:extLst>
          </p:cNvPr>
          <p:cNvSpPr/>
          <p:nvPr/>
        </p:nvSpPr>
        <p:spPr>
          <a:xfrm>
            <a:off x="33130" y="2002315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Vermenigvuldigen 15">
            <a:extLst>
              <a:ext uri="{FF2B5EF4-FFF2-40B4-BE49-F238E27FC236}">
                <a16:creationId xmlns:a16="http://schemas.microsoft.com/office/drawing/2014/main" id="{50664C53-F2A1-1A9C-8FE1-FB4D6505C9E9}"/>
              </a:ext>
            </a:extLst>
          </p:cNvPr>
          <p:cNvSpPr/>
          <p:nvPr/>
        </p:nvSpPr>
        <p:spPr>
          <a:xfrm>
            <a:off x="2288651" y="2002315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Vermenigvuldigen 16">
            <a:extLst>
              <a:ext uri="{FF2B5EF4-FFF2-40B4-BE49-F238E27FC236}">
                <a16:creationId xmlns:a16="http://schemas.microsoft.com/office/drawing/2014/main" id="{C09B4FAA-8095-0A4A-60C6-9C54F87DBCA1}"/>
              </a:ext>
            </a:extLst>
          </p:cNvPr>
          <p:cNvSpPr/>
          <p:nvPr/>
        </p:nvSpPr>
        <p:spPr>
          <a:xfrm>
            <a:off x="52793" y="4412947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Vermenigvuldigen 17">
            <a:extLst>
              <a:ext uri="{FF2B5EF4-FFF2-40B4-BE49-F238E27FC236}">
                <a16:creationId xmlns:a16="http://schemas.microsoft.com/office/drawing/2014/main" id="{6579148B-FA81-7C01-7662-C0F117F82050}"/>
              </a:ext>
            </a:extLst>
          </p:cNvPr>
          <p:cNvSpPr/>
          <p:nvPr/>
        </p:nvSpPr>
        <p:spPr>
          <a:xfrm>
            <a:off x="2303582" y="4412947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2980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5" name="Rectangle: Rounded Corners 5">
            <a:extLst>
              <a:ext uri="{FF2B5EF4-FFF2-40B4-BE49-F238E27FC236}">
                <a16:creationId xmlns:a16="http://schemas.microsoft.com/office/drawing/2014/main" id="{58817F8E-9338-D9E0-5741-52469109B333}"/>
              </a:ext>
            </a:extLst>
          </p:cNvPr>
          <p:cNvSpPr/>
          <p:nvPr/>
        </p:nvSpPr>
        <p:spPr>
          <a:xfrm rot="5400000">
            <a:off x="5835614" y="310856"/>
            <a:ext cx="4212786" cy="8030993"/>
          </a:xfrm>
          <a:prstGeom prst="roundRect">
            <a:avLst>
              <a:gd name="adj" fmla="val 13394"/>
            </a:avLst>
          </a:prstGeom>
          <a:solidFill>
            <a:srgbClr val="0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6" name="Titel met tekstblok rechts">
            <a:extLst>
              <a:ext uri="{FF2B5EF4-FFF2-40B4-BE49-F238E27FC236}">
                <a16:creationId xmlns:a16="http://schemas.microsoft.com/office/drawing/2014/main" id="{88CB1C2A-27DA-D946-D7E7-3E3DB094D894}"/>
              </a:ext>
            </a:extLst>
          </p:cNvPr>
          <p:cNvGrpSpPr/>
          <p:nvPr/>
        </p:nvGrpSpPr>
        <p:grpSpPr>
          <a:xfrm>
            <a:off x="5814782" y="503319"/>
            <a:ext cx="6013149" cy="1366261"/>
            <a:chOff x="5814782" y="800202"/>
            <a:chExt cx="6013149" cy="1366261"/>
          </a:xfrm>
        </p:grpSpPr>
        <p:sp>
          <p:nvSpPr>
            <p:cNvPr id="37" name="Rectangle 109">
              <a:extLst>
                <a:ext uri="{FF2B5EF4-FFF2-40B4-BE49-F238E27FC236}">
                  <a16:creationId xmlns:a16="http://schemas.microsoft.com/office/drawing/2014/main" id="{950E95C0-67F8-BAC8-D013-569D16B0F83D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Herken de drogreden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106">
              <a:extLst>
                <a:ext uri="{FF2B5EF4-FFF2-40B4-BE49-F238E27FC236}">
                  <a16:creationId xmlns:a16="http://schemas.microsoft.com/office/drawing/2014/main" id="{2570448C-83D6-256E-BBC4-D2890282DB2A}"/>
                </a:ext>
              </a:extLst>
            </p:cNvPr>
            <p:cNvSpPr txBox="1"/>
            <p:nvPr/>
          </p:nvSpPr>
          <p:spPr>
            <a:xfrm>
              <a:off x="6596742" y="1373617"/>
              <a:ext cx="5231189" cy="792846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chemeClr val="accent3"/>
                  </a:solidFill>
                </a:rPr>
                <a:t>Bekijk de video en bespreek na afloop welke drogredenen je hier allemaal kon herkennen. </a:t>
              </a:r>
            </a:p>
          </p:txBody>
        </p:sp>
        <p:grpSp>
          <p:nvGrpSpPr>
            <p:cNvPr id="39" name="Group 96">
              <a:extLst>
                <a:ext uri="{FF2B5EF4-FFF2-40B4-BE49-F238E27FC236}">
                  <a16:creationId xmlns:a16="http://schemas.microsoft.com/office/drawing/2014/main" id="{83E1BEAF-DB59-F4DF-88EC-25B27507BBA4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40" name="Ovaal 39">
                <a:extLst>
                  <a:ext uri="{FF2B5EF4-FFF2-40B4-BE49-F238E27FC236}">
                    <a16:creationId xmlns:a16="http://schemas.microsoft.com/office/drawing/2014/main" id="{895182D5-DC0B-9D5A-72E3-366C50227267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41" name="Graphic 40" descr="Popcorn met effen opvulling">
                <a:extLst>
                  <a:ext uri="{FF2B5EF4-FFF2-40B4-BE49-F238E27FC236}">
                    <a16:creationId xmlns:a16="http://schemas.microsoft.com/office/drawing/2014/main" id="{C02E8B6D-CA99-4C33-7958-C8EED85B99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pic>
        <p:nvPicPr>
          <p:cNvPr id="20" name="Onlinemedia 19" descr="Drogredenen">
            <a:hlinkClick r:id="" action="ppaction://media"/>
            <a:extLst>
              <a:ext uri="{FF2B5EF4-FFF2-40B4-BE49-F238E27FC236}">
                <a16:creationId xmlns:a16="http://schemas.microsoft.com/office/drawing/2014/main" id="{030BDBC8-CFD4-7E11-4299-EEAA37DD91E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4371600" y="2309072"/>
            <a:ext cx="7140814" cy="4034560"/>
          </a:xfrm>
          <a:prstGeom prst="rect">
            <a:avLst/>
          </a:prstGeom>
        </p:spPr>
      </p:pic>
      <p:sp>
        <p:nvSpPr>
          <p:cNvPr id="21" name="TextBox 5">
            <a:extLst>
              <a:ext uri="{FF2B5EF4-FFF2-40B4-BE49-F238E27FC236}">
                <a16:creationId xmlns:a16="http://schemas.microsoft.com/office/drawing/2014/main" id="{2B2B52B7-7015-89F4-021B-20F5D7978D5D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Herken</a:t>
            </a:r>
            <a:r>
              <a:rPr lang="en-GB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 de </a:t>
            </a:r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drogreden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3" name="Rectangle 11">
            <a:extLst>
              <a:ext uri="{FF2B5EF4-FFF2-40B4-BE49-F238E27FC236}">
                <a16:creationId xmlns:a16="http://schemas.microsoft.com/office/drawing/2014/main" id="{5832754F-3FB4-7BDB-CF13-778EF1481E03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o</a:t>
            </a: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10</a:t>
            </a:r>
            <a:r>
              <a:rPr lang="en-GB" sz="1600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.3</a:t>
            </a:r>
            <a:endParaRPr lang="en-GB" sz="1600" spc="300" dirty="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682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: Rounded Corners 5">
            <a:extLst>
              <a:ext uri="{FF2B5EF4-FFF2-40B4-BE49-F238E27FC236}">
                <a16:creationId xmlns:a16="http://schemas.microsoft.com/office/drawing/2014/main" id="{58817F8E-9338-D9E0-5741-52469109B333}"/>
              </a:ext>
            </a:extLst>
          </p:cNvPr>
          <p:cNvSpPr/>
          <p:nvPr/>
        </p:nvSpPr>
        <p:spPr>
          <a:xfrm rot="5400000">
            <a:off x="5835614" y="310856"/>
            <a:ext cx="4212786" cy="8030993"/>
          </a:xfrm>
          <a:prstGeom prst="roundRect">
            <a:avLst>
              <a:gd name="adj" fmla="val 13394"/>
            </a:avLst>
          </a:prstGeom>
          <a:solidFill>
            <a:srgbClr val="0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6" name="Titel met tekstblok rechts">
            <a:extLst>
              <a:ext uri="{FF2B5EF4-FFF2-40B4-BE49-F238E27FC236}">
                <a16:creationId xmlns:a16="http://schemas.microsoft.com/office/drawing/2014/main" id="{88CB1C2A-27DA-D946-D7E7-3E3DB094D894}"/>
              </a:ext>
            </a:extLst>
          </p:cNvPr>
          <p:cNvGrpSpPr/>
          <p:nvPr/>
        </p:nvGrpSpPr>
        <p:grpSpPr>
          <a:xfrm>
            <a:off x="5814782" y="503319"/>
            <a:ext cx="6013149" cy="1366261"/>
            <a:chOff x="5814782" y="800202"/>
            <a:chExt cx="6013149" cy="1366261"/>
          </a:xfrm>
        </p:grpSpPr>
        <p:sp>
          <p:nvSpPr>
            <p:cNvPr id="37" name="Rectangle 109">
              <a:extLst>
                <a:ext uri="{FF2B5EF4-FFF2-40B4-BE49-F238E27FC236}">
                  <a16:creationId xmlns:a16="http://schemas.microsoft.com/office/drawing/2014/main" id="{950E95C0-67F8-BAC8-D013-569D16B0F83D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Herken de drogreden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106">
              <a:extLst>
                <a:ext uri="{FF2B5EF4-FFF2-40B4-BE49-F238E27FC236}">
                  <a16:creationId xmlns:a16="http://schemas.microsoft.com/office/drawing/2014/main" id="{2570448C-83D6-256E-BBC4-D2890282DB2A}"/>
                </a:ext>
              </a:extLst>
            </p:cNvPr>
            <p:cNvSpPr txBox="1"/>
            <p:nvPr/>
          </p:nvSpPr>
          <p:spPr>
            <a:xfrm>
              <a:off x="6596742" y="1373617"/>
              <a:ext cx="5231189" cy="792846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chemeClr val="accent3"/>
                  </a:solidFill>
                </a:rPr>
                <a:t>Voor wie dacht dat drogredenen alleen voorkomen in de politiek heeft het mis. </a:t>
              </a:r>
            </a:p>
          </p:txBody>
        </p:sp>
        <p:grpSp>
          <p:nvGrpSpPr>
            <p:cNvPr id="39" name="Group 96">
              <a:extLst>
                <a:ext uri="{FF2B5EF4-FFF2-40B4-BE49-F238E27FC236}">
                  <a16:creationId xmlns:a16="http://schemas.microsoft.com/office/drawing/2014/main" id="{83E1BEAF-DB59-F4DF-88EC-25B27507BBA4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40" name="Ovaal 39">
                <a:extLst>
                  <a:ext uri="{FF2B5EF4-FFF2-40B4-BE49-F238E27FC236}">
                    <a16:creationId xmlns:a16="http://schemas.microsoft.com/office/drawing/2014/main" id="{895182D5-DC0B-9D5A-72E3-366C50227267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41" name="Graphic 40" descr="Popcorn met effen opvulling">
                <a:extLst>
                  <a:ext uri="{FF2B5EF4-FFF2-40B4-BE49-F238E27FC236}">
                    <a16:creationId xmlns:a16="http://schemas.microsoft.com/office/drawing/2014/main" id="{C02E8B6D-CA99-4C33-7958-C8EED85B99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pic>
        <p:nvPicPr>
          <p:cNvPr id="42" name="Onlinemedia 5" descr="'Dat heb gestaan op Facebook!' | Facebook vertelt altijd de waarheid">
            <a:hlinkClick r:id="" action="ppaction://media"/>
            <a:extLst>
              <a:ext uri="{FF2B5EF4-FFF2-40B4-BE49-F238E27FC236}">
                <a16:creationId xmlns:a16="http://schemas.microsoft.com/office/drawing/2014/main" id="{3794F3A5-860E-7067-ADA3-3E9FDBFFBAA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4371600" y="2294594"/>
            <a:ext cx="7140814" cy="4034560"/>
          </a:xfrm>
          <a:prstGeom prst="rect">
            <a:avLst/>
          </a:prstGeom>
        </p:spPr>
      </p:pic>
      <p:grpSp>
        <p:nvGrpSpPr>
          <p:cNvPr id="44" name="Group 11">
            <a:extLst>
              <a:ext uri="{FF2B5EF4-FFF2-40B4-BE49-F238E27FC236}">
                <a16:creationId xmlns:a16="http://schemas.microsoft.com/office/drawing/2014/main" id="{F51FCF3A-E35E-6494-54B5-BFBC31857561}"/>
              </a:ext>
            </a:extLst>
          </p:cNvPr>
          <p:cNvGrpSpPr/>
          <p:nvPr/>
        </p:nvGrpSpPr>
        <p:grpSpPr>
          <a:xfrm>
            <a:off x="234496" y="2155210"/>
            <a:ext cx="3383282" cy="3615947"/>
            <a:chOff x="7332453" y="1743300"/>
            <a:chExt cx="3888000" cy="3891321"/>
          </a:xfrm>
        </p:grpSpPr>
        <p:sp>
          <p:nvSpPr>
            <p:cNvPr id="45" name="Rectangle 12">
              <a:extLst>
                <a:ext uri="{FF2B5EF4-FFF2-40B4-BE49-F238E27FC236}">
                  <a16:creationId xmlns:a16="http://schemas.microsoft.com/office/drawing/2014/main" id="{D62C2FF9-75E3-AB2C-DB83-EE5A90319EDC}"/>
                </a:ext>
              </a:extLst>
            </p:cNvPr>
            <p:cNvSpPr/>
            <p:nvPr/>
          </p:nvSpPr>
          <p:spPr>
            <a:xfrm>
              <a:off x="7332453" y="1743300"/>
              <a:ext cx="1296001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6" name="Rectangle 13">
              <a:extLst>
                <a:ext uri="{FF2B5EF4-FFF2-40B4-BE49-F238E27FC236}">
                  <a16:creationId xmlns:a16="http://schemas.microsoft.com/office/drawing/2014/main" id="{42310C32-E1FB-4213-A352-0C25E50498BE}"/>
                </a:ext>
              </a:extLst>
            </p:cNvPr>
            <p:cNvSpPr/>
            <p:nvPr/>
          </p:nvSpPr>
          <p:spPr>
            <a:xfrm>
              <a:off x="8628453" y="1743300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Overhaaste generalisatie</a:t>
              </a:r>
            </a:p>
          </p:txBody>
        </p:sp>
        <p:sp>
          <p:nvSpPr>
            <p:cNvPr id="47" name="Rectangle 14">
              <a:extLst>
                <a:ext uri="{FF2B5EF4-FFF2-40B4-BE49-F238E27FC236}">
                  <a16:creationId xmlns:a16="http://schemas.microsoft.com/office/drawing/2014/main" id="{F955C532-9FCF-7AAD-1261-A359A5BB4487}"/>
                </a:ext>
              </a:extLst>
            </p:cNvPr>
            <p:cNvSpPr/>
            <p:nvPr/>
          </p:nvSpPr>
          <p:spPr>
            <a:xfrm>
              <a:off x="9924453" y="1743300"/>
              <a:ext cx="1296000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8" name="Rectangle 15">
              <a:extLst>
                <a:ext uri="{FF2B5EF4-FFF2-40B4-BE49-F238E27FC236}">
                  <a16:creationId xmlns:a16="http://schemas.microsoft.com/office/drawing/2014/main" id="{57F0FBA0-E69B-9EA1-B49A-9F56AA5075C6}"/>
                </a:ext>
              </a:extLst>
            </p:cNvPr>
            <p:cNvSpPr/>
            <p:nvPr/>
          </p:nvSpPr>
          <p:spPr>
            <a:xfrm>
              <a:off x="7332453" y="3040407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Bespelen van het publiek</a:t>
              </a:r>
            </a:p>
          </p:txBody>
        </p:sp>
        <p:sp>
          <p:nvSpPr>
            <p:cNvPr id="49" name="Rectangle 16">
              <a:extLst>
                <a:ext uri="{FF2B5EF4-FFF2-40B4-BE49-F238E27FC236}">
                  <a16:creationId xmlns:a16="http://schemas.microsoft.com/office/drawing/2014/main" id="{39B7F320-568D-80F4-E994-60AC5726ACFA}"/>
                </a:ext>
              </a:extLst>
            </p:cNvPr>
            <p:cNvSpPr/>
            <p:nvPr/>
          </p:nvSpPr>
          <p:spPr>
            <a:xfrm>
              <a:off x="9924453" y="3040407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>
                  <a:solidFill>
                    <a:schemeClr val="tx1"/>
                  </a:solidFill>
                  <a:latin typeface="Calibri" panose="020F0502020204030204" pitchFamily="34" charset="0"/>
                </a:rPr>
                <a:t>Onjuist beroep op autoriteit</a:t>
              </a:r>
            </a:p>
            <a:p>
              <a:pPr algn="ctr"/>
              <a:endParaRPr lang="en-NL" sz="1300" dirty="0">
                <a:solidFill>
                  <a:schemeClr val="accent3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0" name="Rectangle 17">
              <a:extLst>
                <a:ext uri="{FF2B5EF4-FFF2-40B4-BE49-F238E27FC236}">
                  <a16:creationId xmlns:a16="http://schemas.microsoft.com/office/drawing/2014/main" id="{68EBF1A0-5C54-7DAB-84FE-F3C5566DC502}"/>
                </a:ext>
              </a:extLst>
            </p:cNvPr>
            <p:cNvSpPr/>
            <p:nvPr/>
          </p:nvSpPr>
          <p:spPr>
            <a:xfrm>
              <a:off x="7332453" y="4337514"/>
              <a:ext cx="1296000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1" name="Rectangle 18">
              <a:extLst>
                <a:ext uri="{FF2B5EF4-FFF2-40B4-BE49-F238E27FC236}">
                  <a16:creationId xmlns:a16="http://schemas.microsoft.com/office/drawing/2014/main" id="{AC411499-26F3-3CE6-4DD4-BCEBA26C18BB}"/>
                </a:ext>
              </a:extLst>
            </p:cNvPr>
            <p:cNvSpPr/>
            <p:nvPr/>
          </p:nvSpPr>
          <p:spPr>
            <a:xfrm>
              <a:off x="8628453" y="4337514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Persoonlijke aanval</a:t>
              </a:r>
            </a:p>
          </p:txBody>
        </p:sp>
        <p:sp>
          <p:nvSpPr>
            <p:cNvPr id="52" name="Rectangle 19">
              <a:extLst>
                <a:ext uri="{FF2B5EF4-FFF2-40B4-BE49-F238E27FC236}">
                  <a16:creationId xmlns:a16="http://schemas.microsoft.com/office/drawing/2014/main" id="{36A01B57-1901-EF56-65D0-1D4F80E27F65}"/>
                </a:ext>
              </a:extLst>
            </p:cNvPr>
            <p:cNvSpPr/>
            <p:nvPr/>
          </p:nvSpPr>
          <p:spPr>
            <a:xfrm>
              <a:off x="9924453" y="4337514"/>
              <a:ext cx="1296000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3" name="Rectangle 20">
              <a:extLst>
                <a:ext uri="{FF2B5EF4-FFF2-40B4-BE49-F238E27FC236}">
                  <a16:creationId xmlns:a16="http://schemas.microsoft.com/office/drawing/2014/main" id="{0E491A17-2D7E-C937-57C4-123FABA404A6}"/>
                </a:ext>
              </a:extLst>
            </p:cNvPr>
            <p:cNvSpPr/>
            <p:nvPr/>
          </p:nvSpPr>
          <p:spPr>
            <a:xfrm>
              <a:off x="8628453" y="3040407"/>
              <a:ext cx="1296000" cy="1297107"/>
            </a:xfrm>
            <a:prstGeom prst="rect">
              <a:avLst/>
            </a:prstGeom>
            <a:solidFill>
              <a:schemeClr val="accent4"/>
            </a:solidFill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>
                  <a:solidFill>
                    <a:schemeClr val="accent1"/>
                  </a:solidFill>
                  <a:latin typeface="Calibri" panose="020F0502020204030204" pitchFamily="34" charset="0"/>
                </a:rPr>
                <a:t>Ontduiken bewijslast</a:t>
              </a:r>
            </a:p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54" name="Ovaal 7">
            <a:extLst>
              <a:ext uri="{FF2B5EF4-FFF2-40B4-BE49-F238E27FC236}">
                <a16:creationId xmlns:a16="http://schemas.microsoft.com/office/drawing/2014/main" id="{2D7EA224-1212-46CB-5A21-4DA70A93C4FB}"/>
              </a:ext>
            </a:extLst>
          </p:cNvPr>
          <p:cNvSpPr/>
          <p:nvPr/>
        </p:nvSpPr>
        <p:spPr>
          <a:xfrm>
            <a:off x="5795865" y="1569603"/>
            <a:ext cx="563900" cy="5639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5" name="Rectangle 26">
            <a:extLst>
              <a:ext uri="{FF2B5EF4-FFF2-40B4-BE49-F238E27FC236}">
                <a16:creationId xmlns:a16="http://schemas.microsoft.com/office/drawing/2014/main" id="{209B0D6E-6A48-08A5-AF51-91C86C5013DB}"/>
              </a:ext>
            </a:extLst>
          </p:cNvPr>
          <p:cNvSpPr/>
          <p:nvPr/>
        </p:nvSpPr>
        <p:spPr>
          <a:xfrm>
            <a:off x="239487" y="1668673"/>
            <a:ext cx="5838328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600" b="1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Bingokaart</a:t>
            </a:r>
            <a:endParaRPr lang="nl-NL" sz="1600" spc="3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kumimoji="1" lang="ja-JP" altLang="en-US" spc="30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6" name="Graphic 55">
            <a:extLst>
              <a:ext uri="{FF2B5EF4-FFF2-40B4-BE49-F238E27FC236}">
                <a16:creationId xmlns:a16="http://schemas.microsoft.com/office/drawing/2014/main" id="{8FCA0819-D4DC-1AE1-0272-374C4D9AB1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841753" y="1599874"/>
            <a:ext cx="483798" cy="483798"/>
          </a:xfrm>
          <a:prstGeom prst="rect">
            <a:avLst/>
          </a:prstGeom>
        </p:spPr>
      </p:pic>
      <p:sp>
        <p:nvSpPr>
          <p:cNvPr id="57" name="Vermenigvuldigen 56">
            <a:extLst>
              <a:ext uri="{FF2B5EF4-FFF2-40B4-BE49-F238E27FC236}">
                <a16:creationId xmlns:a16="http://schemas.microsoft.com/office/drawing/2014/main" id="{ED701461-91FA-BEC6-023C-D2E317A0E83B}"/>
              </a:ext>
            </a:extLst>
          </p:cNvPr>
          <p:cNvSpPr/>
          <p:nvPr/>
        </p:nvSpPr>
        <p:spPr>
          <a:xfrm>
            <a:off x="33130" y="2002315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8" name="Vermenigvuldigen 57">
            <a:extLst>
              <a:ext uri="{FF2B5EF4-FFF2-40B4-BE49-F238E27FC236}">
                <a16:creationId xmlns:a16="http://schemas.microsoft.com/office/drawing/2014/main" id="{C6AD402A-7493-3A4D-3C11-5C245B77E5DF}"/>
              </a:ext>
            </a:extLst>
          </p:cNvPr>
          <p:cNvSpPr/>
          <p:nvPr/>
        </p:nvSpPr>
        <p:spPr>
          <a:xfrm>
            <a:off x="2288651" y="2002315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9" name="Vermenigvuldigen 58">
            <a:extLst>
              <a:ext uri="{FF2B5EF4-FFF2-40B4-BE49-F238E27FC236}">
                <a16:creationId xmlns:a16="http://schemas.microsoft.com/office/drawing/2014/main" id="{DDB93B49-923F-0F63-9CA7-2637B517DBD2}"/>
              </a:ext>
            </a:extLst>
          </p:cNvPr>
          <p:cNvSpPr/>
          <p:nvPr/>
        </p:nvSpPr>
        <p:spPr>
          <a:xfrm>
            <a:off x="52793" y="4412947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0" name="Vermenigvuldigen 59">
            <a:extLst>
              <a:ext uri="{FF2B5EF4-FFF2-40B4-BE49-F238E27FC236}">
                <a16:creationId xmlns:a16="http://schemas.microsoft.com/office/drawing/2014/main" id="{AB805F74-D310-5D8D-3AA2-C76F9B402B9B}"/>
              </a:ext>
            </a:extLst>
          </p:cNvPr>
          <p:cNvSpPr/>
          <p:nvPr/>
        </p:nvSpPr>
        <p:spPr>
          <a:xfrm>
            <a:off x="2303582" y="4412947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2980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FEDCF0CE-03E6-5EE5-1C27-51BAFE3D35D4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Herken</a:t>
            </a:r>
            <a:r>
              <a:rPr lang="en-GB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 de </a:t>
            </a:r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drogreden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19009954-E10D-7D6A-6511-0ABB2E958DB4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o</a:t>
            </a: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10</a:t>
            </a:r>
            <a:r>
              <a:rPr lang="en-GB" sz="1600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.3</a:t>
            </a:r>
            <a:endParaRPr lang="en-GB" sz="1600" spc="300" dirty="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971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09C129-014A-F570-D168-D1F09E236491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Maak de </a:t>
            </a:r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opdracht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7" name="Graphic 27">
            <a:extLst>
              <a:ext uri="{FF2B5EF4-FFF2-40B4-BE49-F238E27FC236}">
                <a16:creationId xmlns:a16="http://schemas.microsoft.com/office/drawing/2014/main" id="{F3289E67-3C75-58AA-0446-A4EE6158F435}"/>
              </a:ext>
            </a:extLst>
          </p:cNvPr>
          <p:cNvSpPr/>
          <p:nvPr/>
        </p:nvSpPr>
        <p:spPr>
          <a:xfrm>
            <a:off x="2574145" y="4193665"/>
            <a:ext cx="1745999" cy="1259698"/>
          </a:xfrm>
          <a:custGeom>
            <a:avLst/>
            <a:gdLst>
              <a:gd name="connsiteX0" fmla="*/ 1643724 w 1745660"/>
              <a:gd name="connsiteY0" fmla="*/ 247000 h 1259698"/>
              <a:gd name="connsiteX1" fmla="*/ 1643724 w 1745660"/>
              <a:gd name="connsiteY1" fmla="*/ 247000 h 1259698"/>
              <a:gd name="connsiteX2" fmla="*/ 1637353 w 1745660"/>
              <a:gd name="connsiteY2" fmla="*/ 172900 h 1259698"/>
              <a:gd name="connsiteX3" fmla="*/ 1560901 w 1745660"/>
              <a:gd name="connsiteY3" fmla="*/ 98800 h 1259698"/>
              <a:gd name="connsiteX4" fmla="*/ 624360 w 1745660"/>
              <a:gd name="connsiteY4" fmla="*/ 98800 h 1259698"/>
              <a:gd name="connsiteX5" fmla="*/ 541537 w 1745660"/>
              <a:gd name="connsiteY5" fmla="*/ 0 h 1259698"/>
              <a:gd name="connsiteX6" fmla="*/ 178389 w 1745660"/>
              <a:gd name="connsiteY6" fmla="*/ 0 h 1259698"/>
              <a:gd name="connsiteX7" fmla="*/ 101936 w 1745660"/>
              <a:gd name="connsiteY7" fmla="*/ 74100 h 1259698"/>
              <a:gd name="connsiteX8" fmla="*/ 101936 w 1745660"/>
              <a:gd name="connsiteY8" fmla="*/ 247000 h 1259698"/>
              <a:gd name="connsiteX9" fmla="*/ 0 w 1745660"/>
              <a:gd name="connsiteY9" fmla="*/ 345800 h 1259698"/>
              <a:gd name="connsiteX10" fmla="*/ 44597 w 1745660"/>
              <a:gd name="connsiteY10" fmla="*/ 1173248 h 1259698"/>
              <a:gd name="connsiteX11" fmla="*/ 140162 w 1745660"/>
              <a:gd name="connsiteY11" fmla="*/ 1259698 h 1259698"/>
              <a:gd name="connsiteX12" fmla="*/ 1605498 w 1745660"/>
              <a:gd name="connsiteY12" fmla="*/ 1259698 h 1259698"/>
              <a:gd name="connsiteX13" fmla="*/ 1701063 w 1745660"/>
              <a:gd name="connsiteY13" fmla="*/ 1173248 h 1259698"/>
              <a:gd name="connsiteX14" fmla="*/ 1745660 w 1745660"/>
              <a:gd name="connsiteY14" fmla="*/ 345800 h 1259698"/>
              <a:gd name="connsiteX15" fmla="*/ 1643724 w 1745660"/>
              <a:gd name="connsiteY15" fmla="*/ 247000 h 1259698"/>
              <a:gd name="connsiteX16" fmla="*/ 165647 w 1745660"/>
              <a:gd name="connsiteY16" fmla="*/ 74100 h 1259698"/>
              <a:gd name="connsiteX17" fmla="*/ 178389 w 1745660"/>
              <a:gd name="connsiteY17" fmla="*/ 61750 h 1259698"/>
              <a:gd name="connsiteX18" fmla="*/ 516053 w 1745660"/>
              <a:gd name="connsiteY18" fmla="*/ 61750 h 1259698"/>
              <a:gd name="connsiteX19" fmla="*/ 598876 w 1745660"/>
              <a:gd name="connsiteY19" fmla="*/ 160550 h 1259698"/>
              <a:gd name="connsiteX20" fmla="*/ 1567272 w 1745660"/>
              <a:gd name="connsiteY20" fmla="*/ 160550 h 1259698"/>
              <a:gd name="connsiteX21" fmla="*/ 1580014 w 1745660"/>
              <a:gd name="connsiteY21" fmla="*/ 172900 h 1259698"/>
              <a:gd name="connsiteX22" fmla="*/ 1580014 w 1745660"/>
              <a:gd name="connsiteY22" fmla="*/ 247000 h 1259698"/>
              <a:gd name="connsiteX23" fmla="*/ 165647 w 1745660"/>
              <a:gd name="connsiteY23" fmla="*/ 247000 h 1259698"/>
              <a:gd name="connsiteX24" fmla="*/ 165647 w 1745660"/>
              <a:gd name="connsiteY24" fmla="*/ 74100 h 1259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745660" h="1259698">
                <a:moveTo>
                  <a:pt x="1643724" y="247000"/>
                </a:moveTo>
                <a:lnTo>
                  <a:pt x="1643724" y="247000"/>
                </a:lnTo>
                <a:lnTo>
                  <a:pt x="1637353" y="172900"/>
                </a:lnTo>
                <a:cubicBezTo>
                  <a:pt x="1637353" y="135850"/>
                  <a:pt x="1605498" y="98800"/>
                  <a:pt x="1560901" y="98800"/>
                </a:cubicBezTo>
                <a:lnTo>
                  <a:pt x="624360" y="98800"/>
                </a:lnTo>
                <a:lnTo>
                  <a:pt x="541537" y="0"/>
                </a:lnTo>
                <a:lnTo>
                  <a:pt x="178389" y="0"/>
                </a:lnTo>
                <a:cubicBezTo>
                  <a:pt x="133791" y="6175"/>
                  <a:pt x="101936" y="37050"/>
                  <a:pt x="101936" y="74100"/>
                </a:cubicBezTo>
                <a:lnTo>
                  <a:pt x="101936" y="247000"/>
                </a:lnTo>
                <a:cubicBezTo>
                  <a:pt x="44597" y="247000"/>
                  <a:pt x="0" y="290225"/>
                  <a:pt x="0" y="345800"/>
                </a:cubicBezTo>
                <a:cubicBezTo>
                  <a:pt x="0" y="345800"/>
                  <a:pt x="44597" y="1173248"/>
                  <a:pt x="44597" y="1173248"/>
                </a:cubicBezTo>
                <a:cubicBezTo>
                  <a:pt x="44597" y="1222649"/>
                  <a:pt x="89194" y="1259698"/>
                  <a:pt x="140162" y="1259698"/>
                </a:cubicBezTo>
                <a:lnTo>
                  <a:pt x="1605498" y="1259698"/>
                </a:lnTo>
                <a:cubicBezTo>
                  <a:pt x="1656466" y="1259698"/>
                  <a:pt x="1694692" y="1222649"/>
                  <a:pt x="1701063" y="1173248"/>
                </a:cubicBezTo>
                <a:lnTo>
                  <a:pt x="1745660" y="345800"/>
                </a:lnTo>
                <a:cubicBezTo>
                  <a:pt x="1739289" y="290225"/>
                  <a:pt x="1701063" y="247000"/>
                  <a:pt x="1643724" y="247000"/>
                </a:cubicBezTo>
                <a:close/>
                <a:moveTo>
                  <a:pt x="165647" y="74100"/>
                </a:moveTo>
                <a:cubicBezTo>
                  <a:pt x="165647" y="67925"/>
                  <a:pt x="172018" y="61750"/>
                  <a:pt x="178389" y="61750"/>
                </a:cubicBezTo>
                <a:lnTo>
                  <a:pt x="516053" y="61750"/>
                </a:lnTo>
                <a:lnTo>
                  <a:pt x="598876" y="160550"/>
                </a:lnTo>
                <a:lnTo>
                  <a:pt x="1567272" y="160550"/>
                </a:lnTo>
                <a:cubicBezTo>
                  <a:pt x="1573643" y="160550"/>
                  <a:pt x="1580014" y="166725"/>
                  <a:pt x="1580014" y="172900"/>
                </a:cubicBezTo>
                <a:lnTo>
                  <a:pt x="1580014" y="247000"/>
                </a:lnTo>
                <a:lnTo>
                  <a:pt x="165647" y="247000"/>
                </a:lnTo>
                <a:lnTo>
                  <a:pt x="165647" y="74100"/>
                </a:lnTo>
                <a:close/>
              </a:path>
            </a:pathLst>
          </a:custGeom>
          <a:solidFill>
            <a:schemeClr val="accent4"/>
          </a:solidFill>
          <a:ln w="63681" cap="flat">
            <a:noFill/>
            <a:prstDash val="solid"/>
            <a:miter/>
          </a:ln>
        </p:spPr>
        <p:txBody>
          <a:bodyPr rtlCol="0" anchor="ctr"/>
          <a:lstStyle/>
          <a:p>
            <a:endParaRPr lang="en-NL"/>
          </a:p>
        </p:txBody>
      </p:sp>
      <p:sp>
        <p:nvSpPr>
          <p:cNvPr id="13" name="Tekstvak 4">
            <a:extLst>
              <a:ext uri="{FF2B5EF4-FFF2-40B4-BE49-F238E27FC236}">
                <a16:creationId xmlns:a16="http://schemas.microsoft.com/office/drawing/2014/main" id="{B2ACBFA9-7E21-38D2-2FF6-C2683ED30827}"/>
              </a:ext>
            </a:extLst>
          </p:cNvPr>
          <p:cNvSpPr txBox="1"/>
          <p:nvPr/>
        </p:nvSpPr>
        <p:spPr>
          <a:xfrm>
            <a:off x="2783765" y="4486511"/>
            <a:ext cx="1315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2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MAAK </a:t>
            </a:r>
          </a:p>
          <a:p>
            <a:pPr algn="ctr"/>
            <a:r>
              <a:rPr lang="nl-NL" sz="12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OPDRACHT </a:t>
            </a:r>
          </a:p>
          <a:p>
            <a:pPr algn="ctr"/>
            <a:r>
              <a:rPr lang="nl-NL" sz="12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10.3</a:t>
            </a:r>
          </a:p>
        </p:txBody>
      </p:sp>
      <p:pic>
        <p:nvPicPr>
          <p:cNvPr id="15" name="Graphic 14" descr="Right pointing backhand index outline">
            <a:extLst>
              <a:ext uri="{FF2B5EF4-FFF2-40B4-BE49-F238E27FC236}">
                <a16:creationId xmlns:a16="http://schemas.microsoft.com/office/drawing/2014/main" id="{E7323C34-B109-7213-FB67-D89C6F524E3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818361">
            <a:off x="3615794" y="4867818"/>
            <a:ext cx="568200" cy="568310"/>
          </a:xfrm>
          <a:prstGeom prst="rect">
            <a:avLst/>
          </a:prstGeom>
        </p:spPr>
      </p:pic>
      <p:grpSp>
        <p:nvGrpSpPr>
          <p:cNvPr id="5" name="Titel met tekstblok links">
            <a:extLst>
              <a:ext uri="{FF2B5EF4-FFF2-40B4-BE49-F238E27FC236}">
                <a16:creationId xmlns:a16="http://schemas.microsoft.com/office/drawing/2014/main" id="{EA760BFD-8B18-D4FE-3DD3-2FF3DB192301}"/>
              </a:ext>
            </a:extLst>
          </p:cNvPr>
          <p:cNvGrpSpPr/>
          <p:nvPr/>
        </p:nvGrpSpPr>
        <p:grpSpPr>
          <a:xfrm>
            <a:off x="1269453" y="2175890"/>
            <a:ext cx="5109229" cy="1358310"/>
            <a:chOff x="1269453" y="2175890"/>
            <a:chExt cx="5109229" cy="1358310"/>
          </a:xfrm>
        </p:grpSpPr>
        <p:sp>
          <p:nvSpPr>
            <p:cNvPr id="9" name="Tekstblok">
              <a:extLst>
                <a:ext uri="{FF2B5EF4-FFF2-40B4-BE49-F238E27FC236}">
                  <a16:creationId xmlns:a16="http://schemas.microsoft.com/office/drawing/2014/main" id="{7537ED35-ACDF-889D-D94F-DBA8E3522F18}"/>
                </a:ext>
              </a:extLst>
            </p:cNvPr>
            <p:cNvSpPr txBox="1"/>
            <p:nvPr/>
          </p:nvSpPr>
          <p:spPr>
            <a:xfrm>
              <a:off x="1269453" y="2741354"/>
              <a:ext cx="4439359" cy="792846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chemeClr val="accent3"/>
                  </a:solidFill>
                </a:rPr>
                <a:t>Verwerk je kennis en ervaringen over argumentatie en het gebruik van drogredenen in opdracht 10.3.</a:t>
              </a:r>
            </a:p>
          </p:txBody>
        </p:sp>
        <p:sp>
          <p:nvSpPr>
            <p:cNvPr id="10" name="Rectangle 102">
              <a:extLst>
                <a:ext uri="{FF2B5EF4-FFF2-40B4-BE49-F238E27FC236}">
                  <a16:creationId xmlns:a16="http://schemas.microsoft.com/office/drawing/2014/main" id="{8C4DAAFB-5A59-F9F8-4547-7D9D63A3D15F}"/>
                </a:ext>
              </a:extLst>
            </p:cNvPr>
            <p:cNvSpPr/>
            <p:nvPr/>
          </p:nvSpPr>
          <p:spPr>
            <a:xfrm>
              <a:off x="1269454" y="2274960"/>
              <a:ext cx="4817894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Maak de opdracht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kumimoji="1" lang="ja-JP" altLang="en-US" spc="3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1" name="Group 104">
              <a:extLst>
                <a:ext uri="{FF2B5EF4-FFF2-40B4-BE49-F238E27FC236}">
                  <a16:creationId xmlns:a16="http://schemas.microsoft.com/office/drawing/2014/main" id="{CE42E2E7-8CD9-0A12-7981-F4CEAD3186E2}"/>
                </a:ext>
              </a:extLst>
            </p:cNvPr>
            <p:cNvGrpSpPr/>
            <p:nvPr/>
          </p:nvGrpSpPr>
          <p:grpSpPr>
            <a:xfrm>
              <a:off x="5814782" y="2175890"/>
              <a:ext cx="563900" cy="563900"/>
              <a:chOff x="5814050" y="179688"/>
              <a:chExt cx="563900" cy="563900"/>
            </a:xfrm>
          </p:grpSpPr>
          <p:sp>
            <p:nvSpPr>
              <p:cNvPr id="12" name="Ovaal 7">
                <a:extLst>
                  <a:ext uri="{FF2B5EF4-FFF2-40B4-BE49-F238E27FC236}">
                    <a16:creationId xmlns:a16="http://schemas.microsoft.com/office/drawing/2014/main" id="{77178625-F61E-47CC-0742-927F591A2F2F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14" name="Graphic 13" descr="Potlood met effen opvulling">
                <a:extLst>
                  <a:ext uri="{FF2B5EF4-FFF2-40B4-BE49-F238E27FC236}">
                    <a16:creationId xmlns:a16="http://schemas.microsoft.com/office/drawing/2014/main" id="{2C5ED724-AD53-FCFE-6D23-9185F016CD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pic>
        <p:nvPicPr>
          <p:cNvPr id="3" name="Afbeelding 2" descr="Afbeelding met Graphics, logo, grafische vormgeving, symbool&#10;&#10;Automatisch gegenereerde beschrijving">
            <a:extLst>
              <a:ext uri="{FF2B5EF4-FFF2-40B4-BE49-F238E27FC236}">
                <a16:creationId xmlns:a16="http://schemas.microsoft.com/office/drawing/2014/main" id="{734CF5B4-5CF6-9FA9-2826-C2EC168618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8541" y="1496375"/>
            <a:ext cx="5794977" cy="3865249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00998456-03CD-AA54-C12B-8BAECDB13741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o</a:t>
            </a: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10</a:t>
            </a:r>
            <a:r>
              <a:rPr lang="en-GB" sz="1600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.3</a:t>
            </a:r>
            <a:endParaRPr lang="en-GB" sz="1600" spc="300" dirty="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50985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jntjespapier links">
            <a:extLst>
              <a:ext uri="{FF2B5EF4-FFF2-40B4-BE49-F238E27FC236}">
                <a16:creationId xmlns:a16="http://schemas.microsoft.com/office/drawing/2014/main" id="{D564B5A5-8510-0EF3-ABB0-B356D20978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468" r="4391" b="2597"/>
          <a:stretch/>
        </p:blipFill>
        <p:spPr>
          <a:xfrm rot="10800000">
            <a:off x="-11838" y="2449763"/>
            <a:ext cx="7184198" cy="440823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98BF735-A182-F3E4-5153-2219261DA73A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Emotienetwerken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6" name="Rectangle: Rounded Corners 5">
            <a:extLst>
              <a:ext uri="{FF2B5EF4-FFF2-40B4-BE49-F238E27FC236}">
                <a16:creationId xmlns:a16="http://schemas.microsoft.com/office/drawing/2014/main" id="{51301FE7-2C32-870E-48A1-B156E546411E}"/>
              </a:ext>
            </a:extLst>
          </p:cNvPr>
          <p:cNvSpPr/>
          <p:nvPr/>
        </p:nvSpPr>
        <p:spPr>
          <a:xfrm rot="5400000">
            <a:off x="2042400" y="-570173"/>
            <a:ext cx="4212786" cy="8030993"/>
          </a:xfrm>
          <a:prstGeom prst="roundRect">
            <a:avLst>
              <a:gd name="adj" fmla="val 13394"/>
            </a:avLst>
          </a:prstGeom>
          <a:solidFill>
            <a:srgbClr val="0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Onlinemedia 14" descr="Wat is populisme?">
            <a:hlinkClick r:id="" action="ppaction://media"/>
            <a:extLst>
              <a:ext uri="{FF2B5EF4-FFF2-40B4-BE49-F238E27FC236}">
                <a16:creationId xmlns:a16="http://schemas.microsoft.com/office/drawing/2014/main" id="{24BF739D-855F-77E1-D40A-8987F455F65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39956" y="1445212"/>
            <a:ext cx="7022257" cy="3967576"/>
          </a:xfrm>
          <a:prstGeom prst="rect">
            <a:avLst/>
          </a:prstGeom>
        </p:spPr>
      </p:pic>
      <p:grpSp>
        <p:nvGrpSpPr>
          <p:cNvPr id="18" name="Titel met tekstblok rechts">
            <a:extLst>
              <a:ext uri="{FF2B5EF4-FFF2-40B4-BE49-F238E27FC236}">
                <a16:creationId xmlns:a16="http://schemas.microsoft.com/office/drawing/2014/main" id="{F32B27FE-97D6-064B-DACC-2ED377216B86}"/>
              </a:ext>
            </a:extLst>
          </p:cNvPr>
          <p:cNvGrpSpPr/>
          <p:nvPr/>
        </p:nvGrpSpPr>
        <p:grpSpPr>
          <a:xfrm>
            <a:off x="5814782" y="699262"/>
            <a:ext cx="6013150" cy="4690248"/>
            <a:chOff x="5814782" y="800202"/>
            <a:chExt cx="6013150" cy="4690248"/>
          </a:xfrm>
        </p:grpSpPr>
        <p:sp>
          <p:nvSpPr>
            <p:cNvPr id="19" name="Rectangle 109">
              <a:extLst>
                <a:ext uri="{FF2B5EF4-FFF2-40B4-BE49-F238E27FC236}">
                  <a16:creationId xmlns:a16="http://schemas.microsoft.com/office/drawing/2014/main" id="{4D9E8E54-DDDC-A2B3-1EA4-9BD0ED88CDCF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Populisme &amp; polarisatie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06">
              <a:extLst>
                <a:ext uri="{FF2B5EF4-FFF2-40B4-BE49-F238E27FC236}">
                  <a16:creationId xmlns:a16="http://schemas.microsoft.com/office/drawing/2014/main" id="{C85094A9-ABF1-9232-2A18-A8797EFAF0D0}"/>
                </a:ext>
              </a:extLst>
            </p:cNvPr>
            <p:cNvSpPr txBox="1"/>
            <p:nvPr/>
          </p:nvSpPr>
          <p:spPr>
            <a:xfrm>
              <a:off x="8392886" y="1373617"/>
              <a:ext cx="3435046" cy="4116833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b="1" dirty="0">
                  <a:solidFill>
                    <a:schemeClr val="accent3"/>
                  </a:solidFill>
                </a:rPr>
                <a:t>Drogredenen worden in de politiek vaak gebruikt door populisten. </a:t>
              </a: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endParaRP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nl-NL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</a:rPr>
                <a:t>Populisten zijn politici die zeggen dat ze de stem van “het gewone volk” vertegenwoordigen en vaak tegen de “elite” ingaan.</a:t>
              </a:r>
              <a:r>
                <a:rPr lang="nl-NL" sz="1600" dirty="0">
                  <a:solidFill>
                    <a:schemeClr val="accent3"/>
                  </a:solidFill>
                </a:rPr>
                <a:t> </a:t>
              </a: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nl-NL" sz="1600" dirty="0">
                  <a:solidFill>
                    <a:schemeClr val="accent3"/>
                  </a:solidFill>
                </a:rPr>
                <a:t>Daardoor kan een samenleving verdeeld raken. Die verdeeldheid noem je polarisatie. </a:t>
              </a:r>
            </a:p>
          </p:txBody>
        </p:sp>
        <p:grpSp>
          <p:nvGrpSpPr>
            <p:cNvPr id="21" name="Group 96">
              <a:extLst>
                <a:ext uri="{FF2B5EF4-FFF2-40B4-BE49-F238E27FC236}">
                  <a16:creationId xmlns:a16="http://schemas.microsoft.com/office/drawing/2014/main" id="{6CBDC873-286F-E2B2-B44A-E039B1398394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22" name="Ovaal 21">
                <a:extLst>
                  <a:ext uri="{FF2B5EF4-FFF2-40B4-BE49-F238E27FC236}">
                    <a16:creationId xmlns:a16="http://schemas.microsoft.com/office/drawing/2014/main" id="{2C932DF1-49A2-0622-C3DE-4756E745713A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23" name="Graphic 22" descr="Popcorn met effen opvulling">
                <a:extLst>
                  <a:ext uri="{FF2B5EF4-FFF2-40B4-BE49-F238E27FC236}">
                    <a16:creationId xmlns:a16="http://schemas.microsoft.com/office/drawing/2014/main" id="{A07B0164-3433-B324-3405-7391217CCC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36" name="Tekst typewriter">
            <a:extLst>
              <a:ext uri="{FF2B5EF4-FFF2-40B4-BE49-F238E27FC236}">
                <a16:creationId xmlns:a16="http://schemas.microsoft.com/office/drawing/2014/main" id="{195F6E33-F70D-37B7-AAAB-D1912942AD0D}"/>
              </a:ext>
            </a:extLst>
          </p:cNvPr>
          <p:cNvSpPr/>
          <p:nvPr/>
        </p:nvSpPr>
        <p:spPr>
          <a:xfrm>
            <a:off x="133296" y="5719738"/>
            <a:ext cx="1419527" cy="71176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3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Wij tegen zij          </a:t>
            </a:r>
            <a:r>
              <a:rPr lang="nl-NL" sz="1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</a:t>
            </a:r>
          </a:p>
          <a:p>
            <a:pPr algn="ctr"/>
            <a:r>
              <a:rPr lang="nl-NL" sz="13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Het creëren twee kampen. </a:t>
            </a:r>
          </a:p>
        </p:txBody>
      </p:sp>
      <p:sp>
        <p:nvSpPr>
          <p:cNvPr id="37" name="Tekst typewriter">
            <a:extLst>
              <a:ext uri="{FF2B5EF4-FFF2-40B4-BE49-F238E27FC236}">
                <a16:creationId xmlns:a16="http://schemas.microsoft.com/office/drawing/2014/main" id="{FDF278EE-5CE2-9BBD-DB71-5FAE469D2BF1}"/>
              </a:ext>
            </a:extLst>
          </p:cNvPr>
          <p:cNvSpPr/>
          <p:nvPr/>
        </p:nvSpPr>
        <p:spPr>
          <a:xfrm>
            <a:off x="3880185" y="5769264"/>
            <a:ext cx="2215815" cy="71176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3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Angst creëren</a:t>
            </a:r>
          </a:p>
          <a:p>
            <a:pPr algn="ctr"/>
            <a:r>
              <a:rPr lang="nl-NL" sz="13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“Onze traditionele waarden zijn in gevaar door ...” </a:t>
            </a:r>
          </a:p>
        </p:txBody>
      </p:sp>
      <p:sp>
        <p:nvSpPr>
          <p:cNvPr id="38" name="Tekst typewriter">
            <a:extLst>
              <a:ext uri="{FF2B5EF4-FFF2-40B4-BE49-F238E27FC236}">
                <a16:creationId xmlns:a16="http://schemas.microsoft.com/office/drawing/2014/main" id="{20645D62-2E6B-BC1B-E07D-B125A12CBA08}"/>
              </a:ext>
            </a:extLst>
          </p:cNvPr>
          <p:cNvSpPr/>
          <p:nvPr/>
        </p:nvSpPr>
        <p:spPr>
          <a:xfrm>
            <a:off x="1890218" y="5759980"/>
            <a:ext cx="1896582" cy="71176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3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Generaliseren van groepen</a:t>
            </a:r>
          </a:p>
          <a:p>
            <a:pPr algn="ctr"/>
            <a:r>
              <a:rPr lang="nl-NL" sz="13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Bijvoorbeeld alle … zijn hetzelfde.</a:t>
            </a: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208B2089-0A9F-F83D-F7C1-2DCD96748337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o</a:t>
            </a: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10</a:t>
            </a:r>
            <a:r>
              <a:rPr lang="en-GB" sz="1600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.3</a:t>
            </a:r>
            <a:endParaRPr lang="en-GB" sz="1600" spc="300" dirty="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43122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24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  <p:bldLst>
      <p:bldP spid="36" grpId="0"/>
      <p:bldP spid="37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8BF735-A182-F3E4-5153-2219261DA73A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Emotienetwerken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4" name="Titel met tekstblok rechts">
            <a:extLst>
              <a:ext uri="{FF2B5EF4-FFF2-40B4-BE49-F238E27FC236}">
                <a16:creationId xmlns:a16="http://schemas.microsoft.com/office/drawing/2014/main" id="{37667D5E-6BA0-350E-22C9-530E87A2BD2A}"/>
              </a:ext>
            </a:extLst>
          </p:cNvPr>
          <p:cNvGrpSpPr/>
          <p:nvPr/>
        </p:nvGrpSpPr>
        <p:grpSpPr>
          <a:xfrm>
            <a:off x="5814782" y="800202"/>
            <a:ext cx="6013149" cy="5428911"/>
            <a:chOff x="5814782" y="800202"/>
            <a:chExt cx="6013149" cy="5428911"/>
          </a:xfrm>
        </p:grpSpPr>
        <p:sp>
          <p:nvSpPr>
            <p:cNvPr id="5" name="Rectangle 109">
              <a:extLst>
                <a:ext uri="{FF2B5EF4-FFF2-40B4-BE49-F238E27FC236}">
                  <a16:creationId xmlns:a16="http://schemas.microsoft.com/office/drawing/2014/main" id="{3C56369F-06B2-0813-F00D-628E0001CFEE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Opdracht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TextBox 106">
              <a:extLst>
                <a:ext uri="{FF2B5EF4-FFF2-40B4-BE49-F238E27FC236}">
                  <a16:creationId xmlns:a16="http://schemas.microsoft.com/office/drawing/2014/main" id="{183B1645-77FE-A3E8-DBFA-02B86059C80D}"/>
                </a:ext>
              </a:extLst>
            </p:cNvPr>
            <p:cNvSpPr txBox="1"/>
            <p:nvPr/>
          </p:nvSpPr>
          <p:spPr>
            <a:xfrm>
              <a:off x="6512118" y="1373617"/>
              <a:ext cx="5315813" cy="4855496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b="1" dirty="0">
                  <a:solidFill>
                    <a:schemeClr val="accent3"/>
                  </a:solidFill>
                </a:rPr>
                <a:t>Ga polarisatie te lijf en kom in beweging. Ervaar hoe jij je voelt bij belangrijke onderwerpen in de samenleving. </a:t>
              </a: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nl-NL" sz="1600" dirty="0">
                  <a:solidFill>
                    <a:schemeClr val="accent3"/>
                  </a:solidFill>
                </a:rPr>
                <a:t>Schuif de tafels en stoelen aan de kant elke hoek van het lokaal vertegenwoordigd een gevoel: blij, boos, bang, bedroefd. </a:t>
              </a: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nl-NL" sz="1600" dirty="0">
                  <a:solidFill>
                    <a:schemeClr val="accent3"/>
                  </a:solidFill>
                </a:rPr>
                <a:t>Bekijk het onderwerp en denk na hoe jij je voelt bij dit onderwerp. </a:t>
              </a: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nl-NL" sz="1600" dirty="0">
                  <a:solidFill>
                    <a:schemeClr val="accent3"/>
                  </a:solidFill>
                </a:rPr>
                <a:t>Loop naar de hoek die het beste bij jouw gevoel past en leg uit. </a:t>
              </a: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</p:txBody>
        </p:sp>
        <p:grpSp>
          <p:nvGrpSpPr>
            <p:cNvPr id="7" name="Group 96">
              <a:extLst>
                <a:ext uri="{FF2B5EF4-FFF2-40B4-BE49-F238E27FC236}">
                  <a16:creationId xmlns:a16="http://schemas.microsoft.com/office/drawing/2014/main" id="{3863543A-499B-471F-D939-6750C85C0824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8" name="Ovaal 7">
                <a:extLst>
                  <a:ext uri="{FF2B5EF4-FFF2-40B4-BE49-F238E27FC236}">
                    <a16:creationId xmlns:a16="http://schemas.microsoft.com/office/drawing/2014/main" id="{D733C9E8-6F01-4C52-1BF9-CAA9FBBF2608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9" name="Graphic 8" descr="Bliksemschicht met effen opvulling">
                <a:extLst>
                  <a:ext uri="{FF2B5EF4-FFF2-40B4-BE49-F238E27FC236}">
                    <a16:creationId xmlns:a16="http://schemas.microsoft.com/office/drawing/2014/main" id="{AF9D6C74-3123-5755-A031-21DD61DF1E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15" name="Afgeronde rechthoek 14">
            <a:extLst>
              <a:ext uri="{FF2B5EF4-FFF2-40B4-BE49-F238E27FC236}">
                <a16:creationId xmlns:a16="http://schemas.microsoft.com/office/drawing/2014/main" id="{0295A39A-2C95-B33E-5C0D-64D3DD7B46D6}"/>
              </a:ext>
            </a:extLst>
          </p:cNvPr>
          <p:cNvSpPr/>
          <p:nvPr/>
        </p:nvSpPr>
        <p:spPr>
          <a:xfrm>
            <a:off x="2081232" y="1130529"/>
            <a:ext cx="2621206" cy="519901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accent3"/>
              </a:solidFill>
            </a:endParaRPr>
          </a:p>
        </p:txBody>
      </p:sp>
      <p:pic>
        <p:nvPicPr>
          <p:cNvPr id="16" name="Afbeelding 15" descr="Afbeelding met vasthouden, persoon, hand&#10;&#10;Automatisch gegenereerde beschrijving">
            <a:extLst>
              <a:ext uri="{FF2B5EF4-FFF2-40B4-BE49-F238E27FC236}">
                <a16:creationId xmlns:a16="http://schemas.microsoft.com/office/drawing/2014/main" id="{A8020369-78C7-F990-1AD7-FA47994656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/>
        </p:blipFill>
        <p:spPr>
          <a:xfrm>
            <a:off x="742985" y="893790"/>
            <a:ext cx="4579284" cy="5964210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EA4B02C9-1CC6-AD89-3255-468E7A2A2692}"/>
              </a:ext>
            </a:extLst>
          </p:cNvPr>
          <p:cNvSpPr txBox="1"/>
          <p:nvPr/>
        </p:nvSpPr>
        <p:spPr>
          <a:xfrm>
            <a:off x="2232348" y="1897940"/>
            <a:ext cx="2318973" cy="306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  <a:cs typeface="Courier New" panose="02070309020205020404" pitchFamily="49" charset="0"/>
              </a:rPr>
              <a:t>Er zijn geen foute antwoorden: Jouw gevoel is jouw gevoel. </a:t>
            </a:r>
          </a:p>
          <a:p>
            <a:pPr>
              <a:lnSpc>
                <a:spcPct val="150000"/>
              </a:lnSpc>
            </a:pPr>
            <a:endParaRPr lang="nl-NL" sz="1300" dirty="0">
              <a:solidFill>
                <a:schemeClr val="bg1"/>
              </a:solidFill>
              <a:cs typeface="Courier New" panose="02070309020205020404" pitchFamily="49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  <a:cs typeface="Courier New" panose="02070309020205020404" pitchFamily="49" charset="0"/>
              </a:rPr>
              <a:t>Iedereen mag een andere mening hebben. </a:t>
            </a:r>
          </a:p>
          <a:p>
            <a:pPr>
              <a:lnSpc>
                <a:spcPct val="150000"/>
              </a:lnSpc>
            </a:pPr>
            <a:endParaRPr lang="nl-NL" sz="1300" dirty="0">
              <a:solidFill>
                <a:schemeClr val="bg1"/>
              </a:solidFill>
              <a:cs typeface="Courier New" panose="02070309020205020404" pitchFamily="49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  <a:cs typeface="Courier New" panose="02070309020205020404" pitchFamily="49" charset="0"/>
              </a:rPr>
              <a:t>Als je liever niet wilt praten, is dat oké. Je kunt ook gewoon luisteren. </a:t>
            </a: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C1EE3589-17FB-CB9A-A5DE-B43DC33C1223}"/>
              </a:ext>
            </a:extLst>
          </p:cNvPr>
          <p:cNvSpPr txBox="1"/>
          <p:nvPr/>
        </p:nvSpPr>
        <p:spPr>
          <a:xfrm>
            <a:off x="2458248" y="1364102"/>
            <a:ext cx="1867171" cy="382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400" b="1" spc="600" dirty="0">
                <a:solidFill>
                  <a:schemeClr val="bg1"/>
                </a:solidFill>
                <a:cs typeface="Courier New" panose="02070309020205020404" pitchFamily="49" charset="0"/>
              </a:rPr>
              <a:t>BELANGRIJK</a:t>
            </a:r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EF454808-870F-ACAF-0E88-42E0122B0540}"/>
              </a:ext>
            </a:extLst>
          </p:cNvPr>
          <p:cNvSpPr txBox="1"/>
          <p:nvPr/>
        </p:nvSpPr>
        <p:spPr>
          <a:xfrm>
            <a:off x="7311770" y="5429466"/>
            <a:ext cx="4636375" cy="792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600" dirty="0">
                <a:solidFill>
                  <a:schemeClr val="accent3"/>
                </a:solidFill>
              </a:rPr>
              <a:t>Als je door iemand van gevoel veranderd, loop dan naar de emotie die op dat moment beter bij je past. </a:t>
            </a:r>
          </a:p>
        </p:txBody>
      </p:sp>
      <p:pic>
        <p:nvPicPr>
          <p:cNvPr id="31" name="Graphic 30" descr="Wegwijzer met effen opvulling">
            <a:extLst>
              <a:ext uri="{FF2B5EF4-FFF2-40B4-BE49-F238E27FC236}">
                <a16:creationId xmlns:a16="http://schemas.microsoft.com/office/drawing/2014/main" id="{6A731B6B-9A23-6EB8-B4E0-C1801F0959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24337" y="5429466"/>
            <a:ext cx="799652" cy="799652"/>
          </a:xfrm>
          <a:prstGeom prst="rect">
            <a:avLst/>
          </a:prstGeom>
        </p:spPr>
      </p:pic>
      <p:sp>
        <p:nvSpPr>
          <p:cNvPr id="11" name="Rectangle 11">
            <a:extLst>
              <a:ext uri="{FF2B5EF4-FFF2-40B4-BE49-F238E27FC236}">
                <a16:creationId xmlns:a16="http://schemas.microsoft.com/office/drawing/2014/main" id="{EE072400-0AAD-1959-59A0-CC0076764DB8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o</a:t>
            </a: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10</a:t>
            </a:r>
            <a:r>
              <a:rPr lang="en-GB" sz="1600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.3</a:t>
            </a:r>
            <a:endParaRPr lang="en-GB" sz="1600" spc="300" dirty="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5527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8BF735-A182-F3E4-5153-2219261DA73A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Emotienetwerken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4" name="Titel met tekstblok rechts">
            <a:extLst>
              <a:ext uri="{FF2B5EF4-FFF2-40B4-BE49-F238E27FC236}">
                <a16:creationId xmlns:a16="http://schemas.microsoft.com/office/drawing/2014/main" id="{37667D5E-6BA0-350E-22C9-530E87A2BD2A}"/>
              </a:ext>
            </a:extLst>
          </p:cNvPr>
          <p:cNvGrpSpPr/>
          <p:nvPr/>
        </p:nvGrpSpPr>
        <p:grpSpPr>
          <a:xfrm>
            <a:off x="5814782" y="800202"/>
            <a:ext cx="6013149" cy="5059580"/>
            <a:chOff x="5814782" y="800202"/>
            <a:chExt cx="6013149" cy="5059580"/>
          </a:xfrm>
        </p:grpSpPr>
        <p:sp>
          <p:nvSpPr>
            <p:cNvPr id="5" name="Rectangle 109">
              <a:extLst>
                <a:ext uri="{FF2B5EF4-FFF2-40B4-BE49-F238E27FC236}">
                  <a16:creationId xmlns:a16="http://schemas.microsoft.com/office/drawing/2014/main" id="{3C56369F-06B2-0813-F00D-628E0001CFEE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Opdracht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TextBox 106">
              <a:extLst>
                <a:ext uri="{FF2B5EF4-FFF2-40B4-BE49-F238E27FC236}">
                  <a16:creationId xmlns:a16="http://schemas.microsoft.com/office/drawing/2014/main" id="{183B1645-77FE-A3E8-DBFA-02B86059C80D}"/>
                </a:ext>
              </a:extLst>
            </p:cNvPr>
            <p:cNvSpPr txBox="1"/>
            <p:nvPr/>
          </p:nvSpPr>
          <p:spPr>
            <a:xfrm>
              <a:off x="6512118" y="1373617"/>
              <a:ext cx="5315813" cy="44861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b="1" dirty="0">
                  <a:solidFill>
                    <a:schemeClr val="accent3"/>
                  </a:solidFill>
                </a:rPr>
                <a:t>Ga polarisatie te lijf en kom in beweging. Ervaar hoe jij je voelt bij belangrijke onderwerpen in de samenleving. </a:t>
              </a: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</p:txBody>
        </p:sp>
        <p:grpSp>
          <p:nvGrpSpPr>
            <p:cNvPr id="7" name="Group 96">
              <a:extLst>
                <a:ext uri="{FF2B5EF4-FFF2-40B4-BE49-F238E27FC236}">
                  <a16:creationId xmlns:a16="http://schemas.microsoft.com/office/drawing/2014/main" id="{3863543A-499B-471F-D939-6750C85C0824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8" name="Ovaal 7">
                <a:extLst>
                  <a:ext uri="{FF2B5EF4-FFF2-40B4-BE49-F238E27FC236}">
                    <a16:creationId xmlns:a16="http://schemas.microsoft.com/office/drawing/2014/main" id="{D733C9E8-6F01-4C52-1BF9-CAA9FBBF2608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9" name="Graphic 8" descr="Bliksemschicht met effen opvulling">
                <a:extLst>
                  <a:ext uri="{FF2B5EF4-FFF2-40B4-BE49-F238E27FC236}">
                    <a16:creationId xmlns:a16="http://schemas.microsoft.com/office/drawing/2014/main" id="{AF9D6C74-3123-5755-A031-21DD61DF1E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15" name="Afgeronde rechthoek 14">
            <a:extLst>
              <a:ext uri="{FF2B5EF4-FFF2-40B4-BE49-F238E27FC236}">
                <a16:creationId xmlns:a16="http://schemas.microsoft.com/office/drawing/2014/main" id="{0295A39A-2C95-B33E-5C0D-64D3DD7B46D6}"/>
              </a:ext>
            </a:extLst>
          </p:cNvPr>
          <p:cNvSpPr/>
          <p:nvPr/>
        </p:nvSpPr>
        <p:spPr>
          <a:xfrm>
            <a:off x="2081232" y="1130529"/>
            <a:ext cx="2621206" cy="519901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accent3"/>
              </a:solidFill>
            </a:endParaRPr>
          </a:p>
        </p:txBody>
      </p:sp>
      <p:pic>
        <p:nvPicPr>
          <p:cNvPr id="16" name="Afbeelding 15" descr="Afbeelding met vasthouden, persoon, hand&#10;&#10;Automatisch gegenereerde beschrijving">
            <a:extLst>
              <a:ext uri="{FF2B5EF4-FFF2-40B4-BE49-F238E27FC236}">
                <a16:creationId xmlns:a16="http://schemas.microsoft.com/office/drawing/2014/main" id="{A8020369-78C7-F990-1AD7-FA47994656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/>
        </p:blipFill>
        <p:spPr>
          <a:xfrm>
            <a:off x="742985" y="893790"/>
            <a:ext cx="4579284" cy="5964210"/>
          </a:xfrm>
          <a:prstGeom prst="rect">
            <a:avLst/>
          </a:prstGeom>
        </p:spPr>
      </p:pic>
      <p:sp>
        <p:nvSpPr>
          <p:cNvPr id="21" name="Tekstvak 20">
            <a:extLst>
              <a:ext uri="{FF2B5EF4-FFF2-40B4-BE49-F238E27FC236}">
                <a16:creationId xmlns:a16="http://schemas.microsoft.com/office/drawing/2014/main" id="{E35AE6A4-3756-CB95-D5BC-34F5829A4EC3}"/>
              </a:ext>
            </a:extLst>
          </p:cNvPr>
          <p:cNvSpPr txBox="1"/>
          <p:nvPr/>
        </p:nvSpPr>
        <p:spPr>
          <a:xfrm>
            <a:off x="7311770" y="5004923"/>
            <a:ext cx="4636375" cy="792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600" dirty="0">
                <a:solidFill>
                  <a:schemeClr val="accent3"/>
                </a:solidFill>
              </a:rPr>
              <a:t>Als je door iemand van gevoel veranderd, loop dan naar de emotie die op dat moment beter bij je past. </a:t>
            </a:r>
          </a:p>
        </p:txBody>
      </p:sp>
      <p:pic>
        <p:nvPicPr>
          <p:cNvPr id="28" name="Graphic 27" descr="Wegwijzer met effen opvulling">
            <a:extLst>
              <a:ext uri="{FF2B5EF4-FFF2-40B4-BE49-F238E27FC236}">
                <a16:creationId xmlns:a16="http://schemas.microsoft.com/office/drawing/2014/main" id="{1923FE76-DE30-1DC9-1454-93883E7E3F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24337" y="5004923"/>
            <a:ext cx="799652" cy="799652"/>
          </a:xfrm>
          <a:prstGeom prst="rect">
            <a:avLst/>
          </a:prstGeom>
        </p:spPr>
      </p:pic>
      <p:sp>
        <p:nvSpPr>
          <p:cNvPr id="22" name="Tekstvak 21">
            <a:extLst>
              <a:ext uri="{FF2B5EF4-FFF2-40B4-BE49-F238E27FC236}">
                <a16:creationId xmlns:a16="http://schemas.microsoft.com/office/drawing/2014/main" id="{9649F28C-FDB6-60C7-6827-AB3077B84825}"/>
              </a:ext>
            </a:extLst>
          </p:cNvPr>
          <p:cNvSpPr txBox="1"/>
          <p:nvPr/>
        </p:nvSpPr>
        <p:spPr>
          <a:xfrm>
            <a:off x="2232348" y="1897940"/>
            <a:ext cx="2318973" cy="306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</a:rPr>
              <a:t>Waarom voel je je zo over dit onderwerp?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endParaRPr lang="nl-NL" sz="13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</a:rPr>
              <a:t>Heb je zelf iets meegemaakt dat hiermee te maken heeft?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endParaRPr lang="nl-NL" sz="13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</a:rPr>
              <a:t>Wat vind jij dat we in Nederland moeten doen met dit onderwerp?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FB9F231E-F259-0E08-741B-ADE25E9AB10C}"/>
              </a:ext>
            </a:extLst>
          </p:cNvPr>
          <p:cNvSpPr txBox="1"/>
          <p:nvPr/>
        </p:nvSpPr>
        <p:spPr>
          <a:xfrm>
            <a:off x="2458248" y="1364102"/>
            <a:ext cx="1867171" cy="382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400" b="1" spc="600" dirty="0">
                <a:solidFill>
                  <a:schemeClr val="bg1"/>
                </a:solidFill>
                <a:cs typeface="Courier New" panose="02070309020205020404" pitchFamily="49" charset="0"/>
              </a:rPr>
              <a:t>BESPREEK</a:t>
            </a:r>
          </a:p>
        </p:txBody>
      </p:sp>
      <p:pic>
        <p:nvPicPr>
          <p:cNvPr id="26" name="Graphic 25" descr="Lijn met pijl: Curve in wijzerzin met effen opvulling">
            <a:extLst>
              <a:ext uri="{FF2B5EF4-FFF2-40B4-BE49-F238E27FC236}">
                <a16:creationId xmlns:a16="http://schemas.microsoft.com/office/drawing/2014/main" id="{CA061FBE-4157-0AA9-0A81-B35F72E923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6200000">
            <a:off x="5934704" y="2439318"/>
            <a:ext cx="914400" cy="914400"/>
          </a:xfrm>
          <a:prstGeom prst="rect">
            <a:avLst/>
          </a:prstGeom>
        </p:spPr>
      </p:pic>
      <p:sp>
        <p:nvSpPr>
          <p:cNvPr id="27" name="Afgeronde rechthoek 26">
            <a:extLst>
              <a:ext uri="{FF2B5EF4-FFF2-40B4-BE49-F238E27FC236}">
                <a16:creationId xmlns:a16="http://schemas.microsoft.com/office/drawing/2014/main" id="{173545AA-639B-B631-3AE2-86B6A21FDD9C}"/>
              </a:ext>
            </a:extLst>
          </p:cNvPr>
          <p:cNvSpPr/>
          <p:nvPr/>
        </p:nvSpPr>
        <p:spPr>
          <a:xfrm>
            <a:off x="6649629" y="2427513"/>
            <a:ext cx="5004000" cy="257741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97D42ABE-7A32-BB52-65E7-3C5BBD1CCE92}"/>
              </a:ext>
            </a:extLst>
          </p:cNvPr>
          <p:cNvSpPr txBox="1"/>
          <p:nvPr/>
        </p:nvSpPr>
        <p:spPr>
          <a:xfrm>
            <a:off x="6924163" y="4592537"/>
            <a:ext cx="599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BLIJ</a:t>
            </a: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65C8EB30-41DF-6C28-AD17-CD96FEC40E82}"/>
              </a:ext>
            </a:extLst>
          </p:cNvPr>
          <p:cNvSpPr txBox="1"/>
          <p:nvPr/>
        </p:nvSpPr>
        <p:spPr>
          <a:xfrm>
            <a:off x="7927799" y="4570766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BOOS</a:t>
            </a:r>
          </a:p>
        </p:txBody>
      </p:sp>
      <p:sp>
        <p:nvSpPr>
          <p:cNvPr id="32" name="Tekstvak 31">
            <a:extLst>
              <a:ext uri="{FF2B5EF4-FFF2-40B4-BE49-F238E27FC236}">
                <a16:creationId xmlns:a16="http://schemas.microsoft.com/office/drawing/2014/main" id="{EA0FEC2D-70F9-00DC-87CB-CFCBE1ACDD5E}"/>
              </a:ext>
            </a:extLst>
          </p:cNvPr>
          <p:cNvSpPr txBox="1"/>
          <p:nvPr/>
        </p:nvSpPr>
        <p:spPr>
          <a:xfrm>
            <a:off x="9036143" y="4561507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BANG</a:t>
            </a:r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B361D19F-AEF7-29A6-6206-64F1F7C7E664}"/>
              </a:ext>
            </a:extLst>
          </p:cNvPr>
          <p:cNvSpPr txBox="1"/>
          <p:nvPr/>
        </p:nvSpPr>
        <p:spPr>
          <a:xfrm>
            <a:off x="10166928" y="4560272"/>
            <a:ext cx="1208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BEDROEFD</a:t>
            </a:r>
          </a:p>
        </p:txBody>
      </p:sp>
      <p:sp>
        <p:nvSpPr>
          <p:cNvPr id="34" name="Tekstvak 33">
            <a:extLst>
              <a:ext uri="{FF2B5EF4-FFF2-40B4-BE49-F238E27FC236}">
                <a16:creationId xmlns:a16="http://schemas.microsoft.com/office/drawing/2014/main" id="{BA53FA15-5EDA-A215-76EF-23AAC7EEA0E8}"/>
              </a:ext>
            </a:extLst>
          </p:cNvPr>
          <p:cNvSpPr txBox="1"/>
          <p:nvPr/>
        </p:nvSpPr>
        <p:spPr>
          <a:xfrm>
            <a:off x="8148462" y="2508603"/>
            <a:ext cx="2043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Hoe voel jij je over…</a:t>
            </a:r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01ADD8AE-09B7-3147-BE75-FAA735D00D0C}"/>
              </a:ext>
            </a:extLst>
          </p:cNvPr>
          <p:cNvSpPr txBox="1"/>
          <p:nvPr/>
        </p:nvSpPr>
        <p:spPr>
          <a:xfrm>
            <a:off x="7914655" y="3048164"/>
            <a:ext cx="2473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KLIMAATVERANDERING</a:t>
            </a:r>
          </a:p>
        </p:txBody>
      </p:sp>
      <p:sp>
        <p:nvSpPr>
          <p:cNvPr id="36" name="Tekstvak 35">
            <a:extLst>
              <a:ext uri="{FF2B5EF4-FFF2-40B4-BE49-F238E27FC236}">
                <a16:creationId xmlns:a16="http://schemas.microsoft.com/office/drawing/2014/main" id="{E5F2E3EB-13D1-0B84-E6A2-1F9FE383478A}"/>
              </a:ext>
            </a:extLst>
          </p:cNvPr>
          <p:cNvSpPr txBox="1"/>
          <p:nvPr/>
        </p:nvSpPr>
        <p:spPr>
          <a:xfrm>
            <a:off x="6823830" y="3531119"/>
            <a:ext cx="22094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Hoe beïnvloedt klimaatverandering jouw toekomstbeeld?</a:t>
            </a:r>
          </a:p>
        </p:txBody>
      </p:sp>
      <p:sp>
        <p:nvSpPr>
          <p:cNvPr id="37" name="Tekstvak 36">
            <a:extLst>
              <a:ext uri="{FF2B5EF4-FFF2-40B4-BE49-F238E27FC236}">
                <a16:creationId xmlns:a16="http://schemas.microsoft.com/office/drawing/2014/main" id="{9426B2CB-33A1-E96F-D574-C5892B60C087}"/>
              </a:ext>
            </a:extLst>
          </p:cNvPr>
          <p:cNvSpPr txBox="1"/>
          <p:nvPr/>
        </p:nvSpPr>
        <p:spPr>
          <a:xfrm>
            <a:off x="9151628" y="3531119"/>
            <a:ext cx="22094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Voel je je machteloos of juist gemotiveerd om actie te ondernemen?</a:t>
            </a:r>
          </a:p>
        </p:txBody>
      </p:sp>
      <p:sp>
        <p:nvSpPr>
          <p:cNvPr id="11" name="Rectangle 11">
            <a:extLst>
              <a:ext uri="{FF2B5EF4-FFF2-40B4-BE49-F238E27FC236}">
                <a16:creationId xmlns:a16="http://schemas.microsoft.com/office/drawing/2014/main" id="{796ED699-D12D-CCCA-A5A2-F4C97C389D8F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o</a:t>
            </a: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10</a:t>
            </a:r>
            <a:r>
              <a:rPr lang="en-GB" sz="1600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.3</a:t>
            </a:r>
            <a:endParaRPr lang="en-GB" sz="1600" spc="300" dirty="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7797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ijntjespapier links">
            <a:extLst>
              <a:ext uri="{FF2B5EF4-FFF2-40B4-BE49-F238E27FC236}">
                <a16:creationId xmlns:a16="http://schemas.microsoft.com/office/drawing/2014/main" id="{8DB61405-768E-90D1-A6CE-9C5BE5FD30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391"/>
          <a:stretch/>
        </p:blipFill>
        <p:spPr>
          <a:xfrm>
            <a:off x="5039739" y="2673637"/>
            <a:ext cx="7184198" cy="58827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98BF735-A182-F3E4-5153-2219261DA73A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Emotienetwerken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4" name="Titel met tekstblok rechts">
            <a:extLst>
              <a:ext uri="{FF2B5EF4-FFF2-40B4-BE49-F238E27FC236}">
                <a16:creationId xmlns:a16="http://schemas.microsoft.com/office/drawing/2014/main" id="{37667D5E-6BA0-350E-22C9-530E87A2BD2A}"/>
              </a:ext>
            </a:extLst>
          </p:cNvPr>
          <p:cNvGrpSpPr/>
          <p:nvPr/>
        </p:nvGrpSpPr>
        <p:grpSpPr>
          <a:xfrm>
            <a:off x="5814782" y="38202"/>
            <a:ext cx="6013149" cy="5059580"/>
            <a:chOff x="5814782" y="800202"/>
            <a:chExt cx="6013149" cy="5059580"/>
          </a:xfrm>
        </p:grpSpPr>
        <p:sp>
          <p:nvSpPr>
            <p:cNvPr id="5" name="Rectangle 109">
              <a:extLst>
                <a:ext uri="{FF2B5EF4-FFF2-40B4-BE49-F238E27FC236}">
                  <a16:creationId xmlns:a16="http://schemas.microsoft.com/office/drawing/2014/main" id="{3C56369F-06B2-0813-F00D-628E0001CFEE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Opdracht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TextBox 106">
              <a:extLst>
                <a:ext uri="{FF2B5EF4-FFF2-40B4-BE49-F238E27FC236}">
                  <a16:creationId xmlns:a16="http://schemas.microsoft.com/office/drawing/2014/main" id="{183B1645-77FE-A3E8-DBFA-02B86059C80D}"/>
                </a:ext>
              </a:extLst>
            </p:cNvPr>
            <p:cNvSpPr txBox="1"/>
            <p:nvPr/>
          </p:nvSpPr>
          <p:spPr>
            <a:xfrm>
              <a:off x="6512118" y="1373617"/>
              <a:ext cx="5315813" cy="44861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b="1" dirty="0">
                  <a:solidFill>
                    <a:schemeClr val="accent3"/>
                  </a:solidFill>
                </a:rPr>
                <a:t>Ga polarisatie te lijf en kom in beweging. Ervaar hoe jij je voelt bij belangrijke onderwerpen in de samenleving. </a:t>
              </a: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</p:txBody>
        </p:sp>
        <p:grpSp>
          <p:nvGrpSpPr>
            <p:cNvPr id="7" name="Group 96">
              <a:extLst>
                <a:ext uri="{FF2B5EF4-FFF2-40B4-BE49-F238E27FC236}">
                  <a16:creationId xmlns:a16="http://schemas.microsoft.com/office/drawing/2014/main" id="{3863543A-499B-471F-D939-6750C85C0824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8" name="Ovaal 7">
                <a:extLst>
                  <a:ext uri="{FF2B5EF4-FFF2-40B4-BE49-F238E27FC236}">
                    <a16:creationId xmlns:a16="http://schemas.microsoft.com/office/drawing/2014/main" id="{D733C9E8-6F01-4C52-1BF9-CAA9FBBF2608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9" name="Graphic 8" descr="Bliksemschicht met effen opvulling">
                <a:extLst>
                  <a:ext uri="{FF2B5EF4-FFF2-40B4-BE49-F238E27FC236}">
                    <a16:creationId xmlns:a16="http://schemas.microsoft.com/office/drawing/2014/main" id="{AF9D6C74-3123-5755-A031-21DD61DF1E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15" name="Afgeronde rechthoek 14">
            <a:extLst>
              <a:ext uri="{FF2B5EF4-FFF2-40B4-BE49-F238E27FC236}">
                <a16:creationId xmlns:a16="http://schemas.microsoft.com/office/drawing/2014/main" id="{0295A39A-2C95-B33E-5C0D-64D3DD7B46D6}"/>
              </a:ext>
            </a:extLst>
          </p:cNvPr>
          <p:cNvSpPr/>
          <p:nvPr/>
        </p:nvSpPr>
        <p:spPr>
          <a:xfrm>
            <a:off x="2081232" y="1130529"/>
            <a:ext cx="2621206" cy="519901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accent3"/>
              </a:solidFill>
            </a:endParaRPr>
          </a:p>
        </p:txBody>
      </p:sp>
      <p:pic>
        <p:nvPicPr>
          <p:cNvPr id="16" name="Afbeelding 15" descr="Afbeelding met vasthouden, persoon, hand&#10;&#10;Automatisch gegenereerde beschrijving">
            <a:extLst>
              <a:ext uri="{FF2B5EF4-FFF2-40B4-BE49-F238E27FC236}">
                <a16:creationId xmlns:a16="http://schemas.microsoft.com/office/drawing/2014/main" id="{A8020369-78C7-F990-1AD7-FA47994656F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/>
        </p:blipFill>
        <p:spPr>
          <a:xfrm>
            <a:off x="742985" y="893790"/>
            <a:ext cx="4579284" cy="5964210"/>
          </a:xfrm>
          <a:prstGeom prst="rect">
            <a:avLst/>
          </a:prstGeom>
        </p:spPr>
      </p:pic>
      <p:sp>
        <p:nvSpPr>
          <p:cNvPr id="21" name="Tekstvak 20">
            <a:extLst>
              <a:ext uri="{FF2B5EF4-FFF2-40B4-BE49-F238E27FC236}">
                <a16:creationId xmlns:a16="http://schemas.microsoft.com/office/drawing/2014/main" id="{E35AE6A4-3756-CB95-D5BC-34F5829A4EC3}"/>
              </a:ext>
            </a:extLst>
          </p:cNvPr>
          <p:cNvSpPr txBox="1"/>
          <p:nvPr/>
        </p:nvSpPr>
        <p:spPr>
          <a:xfrm>
            <a:off x="7311770" y="4242923"/>
            <a:ext cx="4636375" cy="792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600" dirty="0">
                <a:solidFill>
                  <a:schemeClr val="accent3"/>
                </a:solidFill>
              </a:rPr>
              <a:t>Als je door iemand van gevoel veranderd, loop dan naar de emotie die op dat moment beter bij je past. </a:t>
            </a:r>
          </a:p>
        </p:txBody>
      </p:sp>
      <p:pic>
        <p:nvPicPr>
          <p:cNvPr id="28" name="Graphic 27" descr="Wegwijzer met effen opvulling">
            <a:extLst>
              <a:ext uri="{FF2B5EF4-FFF2-40B4-BE49-F238E27FC236}">
                <a16:creationId xmlns:a16="http://schemas.microsoft.com/office/drawing/2014/main" id="{1923FE76-DE30-1DC9-1454-93883E7E3F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24337" y="4242923"/>
            <a:ext cx="799652" cy="799652"/>
          </a:xfrm>
          <a:prstGeom prst="rect">
            <a:avLst/>
          </a:prstGeom>
        </p:spPr>
      </p:pic>
      <p:sp>
        <p:nvSpPr>
          <p:cNvPr id="22" name="Tekstvak 21">
            <a:extLst>
              <a:ext uri="{FF2B5EF4-FFF2-40B4-BE49-F238E27FC236}">
                <a16:creationId xmlns:a16="http://schemas.microsoft.com/office/drawing/2014/main" id="{9649F28C-FDB6-60C7-6827-AB3077B84825}"/>
              </a:ext>
            </a:extLst>
          </p:cNvPr>
          <p:cNvSpPr txBox="1"/>
          <p:nvPr/>
        </p:nvSpPr>
        <p:spPr>
          <a:xfrm>
            <a:off x="2232348" y="1897940"/>
            <a:ext cx="2318973" cy="306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</a:rPr>
              <a:t>Waarom voel je je zo over dit onderwerp?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endParaRPr lang="nl-NL" sz="13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</a:rPr>
              <a:t>Heb je zelf iets meegemaakt dat hiermee te maken heeft?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endParaRPr lang="nl-NL" sz="13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</a:rPr>
              <a:t>Wat vind jij dat we in Nederland moeten doen met dit onderwerp?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FB9F231E-F259-0E08-741B-ADE25E9AB10C}"/>
              </a:ext>
            </a:extLst>
          </p:cNvPr>
          <p:cNvSpPr txBox="1"/>
          <p:nvPr/>
        </p:nvSpPr>
        <p:spPr>
          <a:xfrm>
            <a:off x="2458248" y="1364102"/>
            <a:ext cx="1867171" cy="382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400" b="1" spc="600" dirty="0">
                <a:solidFill>
                  <a:schemeClr val="bg1"/>
                </a:solidFill>
                <a:cs typeface="Courier New" panose="02070309020205020404" pitchFamily="49" charset="0"/>
              </a:rPr>
              <a:t>BESPREEK</a:t>
            </a:r>
          </a:p>
        </p:txBody>
      </p:sp>
      <p:pic>
        <p:nvPicPr>
          <p:cNvPr id="26" name="Graphic 25" descr="Lijn met pijl: Curve in wijzerzin met effen opvulling">
            <a:extLst>
              <a:ext uri="{FF2B5EF4-FFF2-40B4-BE49-F238E27FC236}">
                <a16:creationId xmlns:a16="http://schemas.microsoft.com/office/drawing/2014/main" id="{CA061FBE-4157-0AA9-0A81-B35F72E923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200000">
            <a:off x="5934704" y="1677318"/>
            <a:ext cx="914400" cy="914400"/>
          </a:xfrm>
          <a:prstGeom prst="rect">
            <a:avLst/>
          </a:prstGeom>
        </p:spPr>
      </p:pic>
      <p:sp>
        <p:nvSpPr>
          <p:cNvPr id="27" name="Afgeronde rechthoek 26">
            <a:extLst>
              <a:ext uri="{FF2B5EF4-FFF2-40B4-BE49-F238E27FC236}">
                <a16:creationId xmlns:a16="http://schemas.microsoft.com/office/drawing/2014/main" id="{173545AA-639B-B631-3AE2-86B6A21FDD9C}"/>
              </a:ext>
            </a:extLst>
          </p:cNvPr>
          <p:cNvSpPr/>
          <p:nvPr/>
        </p:nvSpPr>
        <p:spPr>
          <a:xfrm>
            <a:off x="6649629" y="1665513"/>
            <a:ext cx="5004000" cy="2264229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97D42ABE-7A32-BB52-65E7-3C5BBD1CCE92}"/>
              </a:ext>
            </a:extLst>
          </p:cNvPr>
          <p:cNvSpPr txBox="1"/>
          <p:nvPr/>
        </p:nvSpPr>
        <p:spPr>
          <a:xfrm>
            <a:off x="6924163" y="3318906"/>
            <a:ext cx="599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BLIJ</a:t>
            </a: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65C8EB30-41DF-6C28-AD17-CD96FEC40E82}"/>
              </a:ext>
            </a:extLst>
          </p:cNvPr>
          <p:cNvSpPr txBox="1"/>
          <p:nvPr/>
        </p:nvSpPr>
        <p:spPr>
          <a:xfrm>
            <a:off x="7927799" y="3297135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BOOS</a:t>
            </a:r>
          </a:p>
        </p:txBody>
      </p:sp>
      <p:sp>
        <p:nvSpPr>
          <p:cNvPr id="32" name="Tekstvak 31">
            <a:extLst>
              <a:ext uri="{FF2B5EF4-FFF2-40B4-BE49-F238E27FC236}">
                <a16:creationId xmlns:a16="http://schemas.microsoft.com/office/drawing/2014/main" id="{EA0FEC2D-70F9-00DC-87CB-CFCBE1ACDD5E}"/>
              </a:ext>
            </a:extLst>
          </p:cNvPr>
          <p:cNvSpPr txBox="1"/>
          <p:nvPr/>
        </p:nvSpPr>
        <p:spPr>
          <a:xfrm>
            <a:off x="9036143" y="3287876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BANG</a:t>
            </a:r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B361D19F-AEF7-29A6-6206-64F1F7C7E664}"/>
              </a:ext>
            </a:extLst>
          </p:cNvPr>
          <p:cNvSpPr txBox="1"/>
          <p:nvPr/>
        </p:nvSpPr>
        <p:spPr>
          <a:xfrm>
            <a:off x="10166928" y="3286641"/>
            <a:ext cx="1208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BEDROEFD</a:t>
            </a:r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01ADD8AE-09B7-3147-BE75-FAA735D00D0C}"/>
              </a:ext>
            </a:extLst>
          </p:cNvPr>
          <p:cNvSpPr txBox="1"/>
          <p:nvPr/>
        </p:nvSpPr>
        <p:spPr>
          <a:xfrm>
            <a:off x="7740048" y="2588738"/>
            <a:ext cx="2859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DISCRIMINATIE &amp; RACISME</a:t>
            </a:r>
          </a:p>
        </p:txBody>
      </p:sp>
      <p:sp>
        <p:nvSpPr>
          <p:cNvPr id="34" name="Tekstvak 33">
            <a:extLst>
              <a:ext uri="{FF2B5EF4-FFF2-40B4-BE49-F238E27FC236}">
                <a16:creationId xmlns:a16="http://schemas.microsoft.com/office/drawing/2014/main" id="{BA53FA15-5EDA-A215-76EF-23AAC7EEA0E8}"/>
              </a:ext>
            </a:extLst>
          </p:cNvPr>
          <p:cNvSpPr txBox="1"/>
          <p:nvPr/>
        </p:nvSpPr>
        <p:spPr>
          <a:xfrm>
            <a:off x="8148462" y="1746603"/>
            <a:ext cx="2043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Hoe voel jij je over…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E68CD92F-CEBA-BDA8-90D1-0E9DD07C8A30}"/>
              </a:ext>
            </a:extLst>
          </p:cNvPr>
          <p:cNvSpPr txBox="1"/>
          <p:nvPr/>
        </p:nvSpPr>
        <p:spPr>
          <a:xfrm>
            <a:off x="6512118" y="5181845"/>
            <a:ext cx="530359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600" dirty="0">
                <a:solidFill>
                  <a:schemeClr val="accent4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Bespreekpunten: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600" dirty="0">
                <a:solidFill>
                  <a:schemeClr val="accent4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Heb je zelf weleens discriminatie ervaren?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600" dirty="0">
                <a:solidFill>
                  <a:schemeClr val="accent4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Hoe reageer je (denk je) als je getuige bent van discriminatie?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D5516A-95CE-2EB0-5EA8-ADE862B66D2B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o</a:t>
            </a: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10</a:t>
            </a:r>
            <a:r>
              <a:rPr lang="en-GB" sz="1600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.3</a:t>
            </a:r>
            <a:endParaRPr lang="en-GB" sz="1600" spc="300" dirty="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7639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8BF735-A182-F3E4-5153-2219261DA73A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Emotienetwerken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4" name="Titel met tekstblok rechts">
            <a:extLst>
              <a:ext uri="{FF2B5EF4-FFF2-40B4-BE49-F238E27FC236}">
                <a16:creationId xmlns:a16="http://schemas.microsoft.com/office/drawing/2014/main" id="{37667D5E-6BA0-350E-22C9-530E87A2BD2A}"/>
              </a:ext>
            </a:extLst>
          </p:cNvPr>
          <p:cNvGrpSpPr/>
          <p:nvPr/>
        </p:nvGrpSpPr>
        <p:grpSpPr>
          <a:xfrm>
            <a:off x="5814782" y="800202"/>
            <a:ext cx="6013149" cy="5059580"/>
            <a:chOff x="5814782" y="800202"/>
            <a:chExt cx="6013149" cy="5059580"/>
          </a:xfrm>
        </p:grpSpPr>
        <p:sp>
          <p:nvSpPr>
            <p:cNvPr id="5" name="Rectangle 109">
              <a:extLst>
                <a:ext uri="{FF2B5EF4-FFF2-40B4-BE49-F238E27FC236}">
                  <a16:creationId xmlns:a16="http://schemas.microsoft.com/office/drawing/2014/main" id="{3C56369F-06B2-0813-F00D-628E0001CFEE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Opdracht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TextBox 106">
              <a:extLst>
                <a:ext uri="{FF2B5EF4-FFF2-40B4-BE49-F238E27FC236}">
                  <a16:creationId xmlns:a16="http://schemas.microsoft.com/office/drawing/2014/main" id="{183B1645-77FE-A3E8-DBFA-02B86059C80D}"/>
                </a:ext>
              </a:extLst>
            </p:cNvPr>
            <p:cNvSpPr txBox="1"/>
            <p:nvPr/>
          </p:nvSpPr>
          <p:spPr>
            <a:xfrm>
              <a:off x="6512118" y="1373617"/>
              <a:ext cx="5315813" cy="44861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b="1" dirty="0">
                  <a:solidFill>
                    <a:schemeClr val="accent3"/>
                  </a:solidFill>
                </a:rPr>
                <a:t>Ga polarisatie te lijf en kom in beweging. Ervaar hoe jij je voelt bij belangrijke onderwerpen in de samenleving. </a:t>
              </a: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chemeClr val="accent3"/>
                </a:solidFill>
              </a:endParaRPr>
            </a:p>
          </p:txBody>
        </p:sp>
        <p:grpSp>
          <p:nvGrpSpPr>
            <p:cNvPr id="7" name="Group 96">
              <a:extLst>
                <a:ext uri="{FF2B5EF4-FFF2-40B4-BE49-F238E27FC236}">
                  <a16:creationId xmlns:a16="http://schemas.microsoft.com/office/drawing/2014/main" id="{3863543A-499B-471F-D939-6750C85C0824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8" name="Ovaal 7">
                <a:extLst>
                  <a:ext uri="{FF2B5EF4-FFF2-40B4-BE49-F238E27FC236}">
                    <a16:creationId xmlns:a16="http://schemas.microsoft.com/office/drawing/2014/main" id="{D733C9E8-6F01-4C52-1BF9-CAA9FBBF2608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9" name="Graphic 8" descr="Bliksemschicht met effen opvulling">
                <a:extLst>
                  <a:ext uri="{FF2B5EF4-FFF2-40B4-BE49-F238E27FC236}">
                    <a16:creationId xmlns:a16="http://schemas.microsoft.com/office/drawing/2014/main" id="{AF9D6C74-3123-5755-A031-21DD61DF1E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15" name="Afgeronde rechthoek 14">
            <a:extLst>
              <a:ext uri="{FF2B5EF4-FFF2-40B4-BE49-F238E27FC236}">
                <a16:creationId xmlns:a16="http://schemas.microsoft.com/office/drawing/2014/main" id="{0295A39A-2C95-B33E-5C0D-64D3DD7B46D6}"/>
              </a:ext>
            </a:extLst>
          </p:cNvPr>
          <p:cNvSpPr/>
          <p:nvPr/>
        </p:nvSpPr>
        <p:spPr>
          <a:xfrm>
            <a:off x="2081232" y="1130529"/>
            <a:ext cx="2621206" cy="519901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accent3"/>
              </a:solidFill>
            </a:endParaRPr>
          </a:p>
        </p:txBody>
      </p:sp>
      <p:pic>
        <p:nvPicPr>
          <p:cNvPr id="16" name="Afbeelding 15" descr="Afbeelding met vasthouden, persoon, hand&#10;&#10;Automatisch gegenereerde beschrijving">
            <a:extLst>
              <a:ext uri="{FF2B5EF4-FFF2-40B4-BE49-F238E27FC236}">
                <a16:creationId xmlns:a16="http://schemas.microsoft.com/office/drawing/2014/main" id="{A8020369-78C7-F990-1AD7-FA47994656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/>
        </p:blipFill>
        <p:spPr>
          <a:xfrm>
            <a:off x="742985" y="893790"/>
            <a:ext cx="4579284" cy="5964210"/>
          </a:xfrm>
          <a:prstGeom prst="rect">
            <a:avLst/>
          </a:prstGeom>
        </p:spPr>
      </p:pic>
      <p:sp>
        <p:nvSpPr>
          <p:cNvPr id="21" name="Tekstvak 20">
            <a:extLst>
              <a:ext uri="{FF2B5EF4-FFF2-40B4-BE49-F238E27FC236}">
                <a16:creationId xmlns:a16="http://schemas.microsoft.com/office/drawing/2014/main" id="{E35AE6A4-3756-CB95-D5BC-34F5829A4EC3}"/>
              </a:ext>
            </a:extLst>
          </p:cNvPr>
          <p:cNvSpPr txBox="1"/>
          <p:nvPr/>
        </p:nvSpPr>
        <p:spPr>
          <a:xfrm>
            <a:off x="7311770" y="5004923"/>
            <a:ext cx="4636375" cy="792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600" dirty="0">
                <a:solidFill>
                  <a:schemeClr val="accent3"/>
                </a:solidFill>
              </a:rPr>
              <a:t>Als je door iemand van gevoel veranderd, loop dan naar de emotie die op dat moment beter bij je past. </a:t>
            </a:r>
          </a:p>
        </p:txBody>
      </p:sp>
      <p:pic>
        <p:nvPicPr>
          <p:cNvPr id="28" name="Graphic 27" descr="Wegwijzer met effen opvulling">
            <a:extLst>
              <a:ext uri="{FF2B5EF4-FFF2-40B4-BE49-F238E27FC236}">
                <a16:creationId xmlns:a16="http://schemas.microsoft.com/office/drawing/2014/main" id="{1923FE76-DE30-1DC9-1454-93883E7E3F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24337" y="5004923"/>
            <a:ext cx="799652" cy="799652"/>
          </a:xfrm>
          <a:prstGeom prst="rect">
            <a:avLst/>
          </a:prstGeom>
        </p:spPr>
      </p:pic>
      <p:sp>
        <p:nvSpPr>
          <p:cNvPr id="22" name="Tekstvak 21">
            <a:extLst>
              <a:ext uri="{FF2B5EF4-FFF2-40B4-BE49-F238E27FC236}">
                <a16:creationId xmlns:a16="http://schemas.microsoft.com/office/drawing/2014/main" id="{9649F28C-FDB6-60C7-6827-AB3077B84825}"/>
              </a:ext>
            </a:extLst>
          </p:cNvPr>
          <p:cNvSpPr txBox="1"/>
          <p:nvPr/>
        </p:nvSpPr>
        <p:spPr>
          <a:xfrm>
            <a:off x="2232348" y="1897940"/>
            <a:ext cx="2318973" cy="306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</a:rPr>
              <a:t>Waarom voel je je zo over dit onderwerp?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endParaRPr lang="nl-NL" sz="13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</a:rPr>
              <a:t>Heb je zelf iets meegemaakt dat hiermee te maken heeft?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endParaRPr lang="nl-NL" sz="13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</a:rPr>
              <a:t>Wat vind jij dat we in Nederland moeten doen met dit onderwerp?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FB9F231E-F259-0E08-741B-ADE25E9AB10C}"/>
              </a:ext>
            </a:extLst>
          </p:cNvPr>
          <p:cNvSpPr txBox="1"/>
          <p:nvPr/>
        </p:nvSpPr>
        <p:spPr>
          <a:xfrm>
            <a:off x="2458248" y="1364102"/>
            <a:ext cx="1867171" cy="382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400" b="1" spc="600" dirty="0">
                <a:solidFill>
                  <a:schemeClr val="bg1"/>
                </a:solidFill>
                <a:cs typeface="Courier New" panose="02070309020205020404" pitchFamily="49" charset="0"/>
              </a:rPr>
              <a:t>BESPREEK</a:t>
            </a:r>
          </a:p>
        </p:txBody>
      </p:sp>
      <p:pic>
        <p:nvPicPr>
          <p:cNvPr id="26" name="Graphic 25" descr="Lijn met pijl: Curve in wijzerzin met effen opvulling">
            <a:extLst>
              <a:ext uri="{FF2B5EF4-FFF2-40B4-BE49-F238E27FC236}">
                <a16:creationId xmlns:a16="http://schemas.microsoft.com/office/drawing/2014/main" id="{CA061FBE-4157-0AA9-0A81-B35F72E923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6200000">
            <a:off x="5934704" y="2439318"/>
            <a:ext cx="914400" cy="914400"/>
          </a:xfrm>
          <a:prstGeom prst="rect">
            <a:avLst/>
          </a:prstGeom>
        </p:spPr>
      </p:pic>
      <p:sp>
        <p:nvSpPr>
          <p:cNvPr id="27" name="Afgeronde rechthoek 26">
            <a:extLst>
              <a:ext uri="{FF2B5EF4-FFF2-40B4-BE49-F238E27FC236}">
                <a16:creationId xmlns:a16="http://schemas.microsoft.com/office/drawing/2014/main" id="{173545AA-639B-B631-3AE2-86B6A21FDD9C}"/>
              </a:ext>
            </a:extLst>
          </p:cNvPr>
          <p:cNvSpPr/>
          <p:nvPr/>
        </p:nvSpPr>
        <p:spPr>
          <a:xfrm>
            <a:off x="6649629" y="2427513"/>
            <a:ext cx="5004000" cy="2264229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97D42ABE-7A32-BB52-65E7-3C5BBD1CCE92}"/>
              </a:ext>
            </a:extLst>
          </p:cNvPr>
          <p:cNvSpPr txBox="1"/>
          <p:nvPr/>
        </p:nvSpPr>
        <p:spPr>
          <a:xfrm>
            <a:off x="6924163" y="4080906"/>
            <a:ext cx="599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BLIJ</a:t>
            </a: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65C8EB30-41DF-6C28-AD17-CD96FEC40E82}"/>
              </a:ext>
            </a:extLst>
          </p:cNvPr>
          <p:cNvSpPr txBox="1"/>
          <p:nvPr/>
        </p:nvSpPr>
        <p:spPr>
          <a:xfrm>
            <a:off x="7927799" y="4059135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BOOS</a:t>
            </a:r>
          </a:p>
        </p:txBody>
      </p:sp>
      <p:sp>
        <p:nvSpPr>
          <p:cNvPr id="32" name="Tekstvak 31">
            <a:extLst>
              <a:ext uri="{FF2B5EF4-FFF2-40B4-BE49-F238E27FC236}">
                <a16:creationId xmlns:a16="http://schemas.microsoft.com/office/drawing/2014/main" id="{EA0FEC2D-70F9-00DC-87CB-CFCBE1ACDD5E}"/>
              </a:ext>
            </a:extLst>
          </p:cNvPr>
          <p:cNvSpPr txBox="1"/>
          <p:nvPr/>
        </p:nvSpPr>
        <p:spPr>
          <a:xfrm>
            <a:off x="9036143" y="4049876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BANG</a:t>
            </a:r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B361D19F-AEF7-29A6-6206-64F1F7C7E664}"/>
              </a:ext>
            </a:extLst>
          </p:cNvPr>
          <p:cNvSpPr txBox="1"/>
          <p:nvPr/>
        </p:nvSpPr>
        <p:spPr>
          <a:xfrm>
            <a:off x="10166928" y="4048641"/>
            <a:ext cx="1208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BEDROEFD</a:t>
            </a:r>
          </a:p>
        </p:txBody>
      </p:sp>
      <p:sp>
        <p:nvSpPr>
          <p:cNvPr id="34" name="Tekstvak 33">
            <a:extLst>
              <a:ext uri="{FF2B5EF4-FFF2-40B4-BE49-F238E27FC236}">
                <a16:creationId xmlns:a16="http://schemas.microsoft.com/office/drawing/2014/main" id="{BA53FA15-5EDA-A215-76EF-23AAC7EEA0E8}"/>
              </a:ext>
            </a:extLst>
          </p:cNvPr>
          <p:cNvSpPr txBox="1"/>
          <p:nvPr/>
        </p:nvSpPr>
        <p:spPr>
          <a:xfrm>
            <a:off x="8148462" y="2508603"/>
            <a:ext cx="2043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Hoe voel jij je over…</a:t>
            </a:r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01ADD8AE-09B7-3147-BE75-FAA735D00D0C}"/>
              </a:ext>
            </a:extLst>
          </p:cNvPr>
          <p:cNvSpPr txBox="1"/>
          <p:nvPr/>
        </p:nvSpPr>
        <p:spPr>
          <a:xfrm>
            <a:off x="7728218" y="3360706"/>
            <a:ext cx="2883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ARMOEDE &amp; ONGELIJKHEID</a:t>
            </a:r>
          </a:p>
        </p:txBody>
      </p:sp>
      <p:sp>
        <p:nvSpPr>
          <p:cNvPr id="11" name="Rectangle 11">
            <a:extLst>
              <a:ext uri="{FF2B5EF4-FFF2-40B4-BE49-F238E27FC236}">
                <a16:creationId xmlns:a16="http://schemas.microsoft.com/office/drawing/2014/main" id="{2BB97935-FD9E-C5B9-B9BD-A594322022D7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o</a:t>
            </a: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10</a:t>
            </a:r>
            <a:r>
              <a:rPr lang="en-GB" sz="1600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.3</a:t>
            </a:r>
            <a:endParaRPr lang="en-GB" sz="1600" spc="300" dirty="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1079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8BF735-A182-F3E4-5153-2219261DA73A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Emotienetwerken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4" name="Titel met tekstblok rechts">
            <a:extLst>
              <a:ext uri="{FF2B5EF4-FFF2-40B4-BE49-F238E27FC236}">
                <a16:creationId xmlns:a16="http://schemas.microsoft.com/office/drawing/2014/main" id="{37667D5E-6BA0-350E-22C9-530E87A2BD2A}"/>
              </a:ext>
            </a:extLst>
          </p:cNvPr>
          <p:cNvGrpSpPr/>
          <p:nvPr/>
        </p:nvGrpSpPr>
        <p:grpSpPr>
          <a:xfrm>
            <a:off x="5814782" y="800202"/>
            <a:ext cx="6013149" cy="996929"/>
            <a:chOff x="5814782" y="800202"/>
            <a:chExt cx="6013149" cy="996929"/>
          </a:xfrm>
        </p:grpSpPr>
        <p:sp>
          <p:nvSpPr>
            <p:cNvPr id="5" name="Rectangle 109">
              <a:extLst>
                <a:ext uri="{FF2B5EF4-FFF2-40B4-BE49-F238E27FC236}">
                  <a16:creationId xmlns:a16="http://schemas.microsoft.com/office/drawing/2014/main" id="{3C56369F-06B2-0813-F00D-628E0001CFEE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Reflecteer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TextBox 106">
              <a:extLst>
                <a:ext uri="{FF2B5EF4-FFF2-40B4-BE49-F238E27FC236}">
                  <a16:creationId xmlns:a16="http://schemas.microsoft.com/office/drawing/2014/main" id="{183B1645-77FE-A3E8-DBFA-02B86059C80D}"/>
                </a:ext>
              </a:extLst>
            </p:cNvPr>
            <p:cNvSpPr txBox="1"/>
            <p:nvPr/>
          </p:nvSpPr>
          <p:spPr>
            <a:xfrm>
              <a:off x="6512118" y="1373617"/>
              <a:ext cx="5315813" cy="423514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b="1" dirty="0">
                  <a:solidFill>
                    <a:schemeClr val="accent3"/>
                  </a:solidFill>
                </a:rPr>
                <a:t>Bespreek de vragen en bekijk de tips!</a:t>
              </a:r>
            </a:p>
          </p:txBody>
        </p:sp>
        <p:grpSp>
          <p:nvGrpSpPr>
            <p:cNvPr id="7" name="Group 96">
              <a:extLst>
                <a:ext uri="{FF2B5EF4-FFF2-40B4-BE49-F238E27FC236}">
                  <a16:creationId xmlns:a16="http://schemas.microsoft.com/office/drawing/2014/main" id="{3863543A-499B-471F-D939-6750C85C0824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8" name="Ovaal 7">
                <a:extLst>
                  <a:ext uri="{FF2B5EF4-FFF2-40B4-BE49-F238E27FC236}">
                    <a16:creationId xmlns:a16="http://schemas.microsoft.com/office/drawing/2014/main" id="{D733C9E8-6F01-4C52-1BF9-CAA9FBBF2608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9" name="Graphic 8" descr="Chatten met effen opvulling">
                <a:extLst>
                  <a:ext uri="{FF2B5EF4-FFF2-40B4-BE49-F238E27FC236}">
                    <a16:creationId xmlns:a16="http://schemas.microsoft.com/office/drawing/2014/main" id="{AF9D6C74-3123-5755-A031-21DD61DF1E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15" name="Afgeronde rechthoek 14">
            <a:extLst>
              <a:ext uri="{FF2B5EF4-FFF2-40B4-BE49-F238E27FC236}">
                <a16:creationId xmlns:a16="http://schemas.microsoft.com/office/drawing/2014/main" id="{0295A39A-2C95-B33E-5C0D-64D3DD7B46D6}"/>
              </a:ext>
            </a:extLst>
          </p:cNvPr>
          <p:cNvSpPr/>
          <p:nvPr/>
        </p:nvSpPr>
        <p:spPr>
          <a:xfrm>
            <a:off x="2081232" y="1130529"/>
            <a:ext cx="2621206" cy="519901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accent3"/>
              </a:solidFill>
            </a:endParaRPr>
          </a:p>
        </p:txBody>
      </p:sp>
      <p:pic>
        <p:nvPicPr>
          <p:cNvPr id="16" name="Afbeelding 15" descr="Afbeelding met vasthouden, persoon, hand&#10;&#10;Automatisch gegenereerde beschrijving">
            <a:extLst>
              <a:ext uri="{FF2B5EF4-FFF2-40B4-BE49-F238E27FC236}">
                <a16:creationId xmlns:a16="http://schemas.microsoft.com/office/drawing/2014/main" id="{A8020369-78C7-F990-1AD7-FA47994656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/>
        </p:blipFill>
        <p:spPr>
          <a:xfrm>
            <a:off x="742985" y="893790"/>
            <a:ext cx="4579284" cy="5964210"/>
          </a:xfrm>
          <a:prstGeom prst="rect">
            <a:avLst/>
          </a:prstGeom>
        </p:spPr>
      </p:pic>
      <p:sp>
        <p:nvSpPr>
          <p:cNvPr id="22" name="Tekstvak 21">
            <a:extLst>
              <a:ext uri="{FF2B5EF4-FFF2-40B4-BE49-F238E27FC236}">
                <a16:creationId xmlns:a16="http://schemas.microsoft.com/office/drawing/2014/main" id="{9649F28C-FDB6-60C7-6827-AB3077B84825}"/>
              </a:ext>
            </a:extLst>
          </p:cNvPr>
          <p:cNvSpPr txBox="1"/>
          <p:nvPr/>
        </p:nvSpPr>
        <p:spPr>
          <a:xfrm>
            <a:off x="2232348" y="1897940"/>
            <a:ext cx="2318973" cy="2762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</a:rPr>
              <a:t>Welk onderwerp maakte de meeste emoties los?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endParaRPr lang="nl-NL" sz="13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</a:rPr>
              <a:t>Veranderde je van gevoel bij verschillende onderwerpen?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endParaRPr lang="nl-NL" sz="13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</a:rPr>
              <a:t>Wat heb je geleerd over jezelf en anderen? 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FB9F231E-F259-0E08-741B-ADE25E9AB10C}"/>
              </a:ext>
            </a:extLst>
          </p:cNvPr>
          <p:cNvSpPr txBox="1"/>
          <p:nvPr/>
        </p:nvSpPr>
        <p:spPr>
          <a:xfrm>
            <a:off x="2458248" y="1364102"/>
            <a:ext cx="1867171" cy="382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400" b="1" spc="600" dirty="0">
                <a:solidFill>
                  <a:schemeClr val="bg1"/>
                </a:solidFill>
                <a:cs typeface="Courier New" panose="02070309020205020404" pitchFamily="49" charset="0"/>
              </a:rPr>
              <a:t>BESPREEK</a:t>
            </a:r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4B32BFBB-4C3A-2322-412A-93AC1756E58A}"/>
              </a:ext>
            </a:extLst>
          </p:cNvPr>
          <p:cNvSpPr/>
          <p:nvPr/>
        </p:nvSpPr>
        <p:spPr>
          <a:xfrm>
            <a:off x="7143490" y="2302690"/>
            <a:ext cx="2196000" cy="2196000"/>
          </a:xfrm>
          <a:prstGeom prst="ellipse">
            <a:avLst/>
          </a:prstGeom>
          <a:solidFill>
            <a:schemeClr val="accent4"/>
          </a:solidFill>
          <a:ln w="31750">
            <a:noFill/>
          </a:ln>
          <a:effectLst>
            <a:outerShdw blurRad="180948" dist="94840" dir="21540000" sx="105000" sy="105000" algn="ctr" rotWithShape="0">
              <a:srgbClr val="000000">
                <a:alpha val="46258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D1CC853C-D7AE-35CB-4336-C31324F60300}"/>
              </a:ext>
            </a:extLst>
          </p:cNvPr>
          <p:cNvSpPr txBox="1"/>
          <p:nvPr/>
        </p:nvSpPr>
        <p:spPr>
          <a:xfrm>
            <a:off x="7986093" y="2417856"/>
            <a:ext cx="596638" cy="423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chemeClr val="bg1"/>
                </a:solidFill>
              </a:rPr>
              <a:t>Tip 1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7D9EEFAD-1FEF-96C7-8BCD-DF26809B7F2E}"/>
              </a:ext>
            </a:extLst>
          </p:cNvPr>
          <p:cNvSpPr txBox="1"/>
          <p:nvPr/>
        </p:nvSpPr>
        <p:spPr>
          <a:xfrm>
            <a:off x="7291888" y="2834789"/>
            <a:ext cx="1985049" cy="1561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300" dirty="0">
                <a:solidFill>
                  <a:schemeClr val="bg1"/>
                </a:solidFill>
              </a:rPr>
              <a:t>Probeer echt te begrijpen wat een ander zegt. Oordeel niet,</a:t>
            </a:r>
          </a:p>
          <a:p>
            <a:pPr algn="ctr">
              <a:lnSpc>
                <a:spcPct val="150000"/>
              </a:lnSpc>
            </a:pPr>
            <a:r>
              <a:rPr lang="nl-NL" sz="1300" dirty="0">
                <a:solidFill>
                  <a:schemeClr val="bg1"/>
                </a:solidFill>
              </a:rPr>
              <a:t> vraag door als je iets niet begrijpt. </a:t>
            </a:r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144F2616-0C6C-2BA8-02F1-45B929D9651E}"/>
              </a:ext>
            </a:extLst>
          </p:cNvPr>
          <p:cNvSpPr/>
          <p:nvPr/>
        </p:nvSpPr>
        <p:spPr>
          <a:xfrm>
            <a:off x="9173234" y="4269524"/>
            <a:ext cx="2196000" cy="2196000"/>
          </a:xfrm>
          <a:prstGeom prst="ellipse">
            <a:avLst/>
          </a:prstGeom>
          <a:solidFill>
            <a:schemeClr val="accent4"/>
          </a:solidFill>
          <a:ln w="31750">
            <a:noFill/>
          </a:ln>
          <a:effectLst>
            <a:outerShdw blurRad="180948" dist="94840" dir="21540000" sx="105000" sy="105000" algn="ctr" rotWithShape="0">
              <a:srgbClr val="000000">
                <a:alpha val="46258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51C99F3B-6875-73C6-6A63-BC0E75402552}"/>
              </a:ext>
            </a:extLst>
          </p:cNvPr>
          <p:cNvSpPr txBox="1"/>
          <p:nvPr/>
        </p:nvSpPr>
        <p:spPr>
          <a:xfrm>
            <a:off x="10015837" y="4384690"/>
            <a:ext cx="596638" cy="423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chemeClr val="bg1"/>
                </a:solidFill>
              </a:rPr>
              <a:t>Tip 2</a:t>
            </a:r>
          </a:p>
        </p:txBody>
      </p:sp>
      <p:sp>
        <p:nvSpPr>
          <p:cNvPr id="36" name="Tekstvak 35">
            <a:extLst>
              <a:ext uri="{FF2B5EF4-FFF2-40B4-BE49-F238E27FC236}">
                <a16:creationId xmlns:a16="http://schemas.microsoft.com/office/drawing/2014/main" id="{4C1551C0-4097-04CB-1901-AEA9A73E61C3}"/>
              </a:ext>
            </a:extLst>
          </p:cNvPr>
          <p:cNvSpPr txBox="1"/>
          <p:nvPr/>
        </p:nvSpPr>
        <p:spPr>
          <a:xfrm>
            <a:off x="9380044" y="4757959"/>
            <a:ext cx="1868223" cy="1561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300" dirty="0">
                <a:solidFill>
                  <a:schemeClr val="bg1"/>
                </a:solidFill>
              </a:rPr>
              <a:t>Als iemand iets zegt waar je het niet mee eens bent, blijf dan rustig. Boos worden kan altijd nog. </a:t>
            </a:r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C836488B-4A4D-44DD-69EA-A0CD5A58CF88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o</a:t>
            </a:r>
            <a:r>
              <a:rPr lang="en-GB" sz="1600" spc="3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10</a:t>
            </a:r>
            <a:r>
              <a:rPr lang="en-GB" sz="1600" spc="300" baseline="300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.3</a:t>
            </a:r>
            <a:endParaRPr lang="en-GB" sz="1600" spc="300" dirty="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3185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7617008"/>
      </p:ext>
    </p:extLst>
  </p:cSld>
  <p:clrMapOvr>
    <a:masterClrMapping/>
  </p:clrMapOvr>
</p:sld>
</file>

<file path=ppt/theme/theme1.xml><?xml version="1.0" encoding="utf-8"?>
<a:theme xmlns:a="http://schemas.openxmlformats.org/drawingml/2006/main" name="7_Aangepast ontwerp">
  <a:themeElements>
    <a:clrScheme name="Aangepast 60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FFFF"/>
      </a:accent1>
      <a:accent2>
        <a:srgbClr val="FFE656"/>
      </a:accent2>
      <a:accent3>
        <a:srgbClr val="000000"/>
      </a:accent3>
      <a:accent4>
        <a:srgbClr val="009DA7"/>
      </a:accent4>
      <a:accent5>
        <a:srgbClr val="2BAF50"/>
      </a:accent5>
      <a:accent6>
        <a:srgbClr val="C00000"/>
      </a:accent6>
      <a:hlink>
        <a:srgbClr val="4C9BD1"/>
      </a:hlink>
      <a:folHlink>
        <a:srgbClr val="92929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-BS-BB-TH0-Powerpoint-Rogier-TGK-8-03" id="{A4AF6555-91BA-3749-997F-1E6440ABE873}" vid="{EEAF3D54-4482-F247-938A-28EB2EB5007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7_Aangepast ontwerp</Template>
  <TotalTime>26934</TotalTime>
  <Words>1069</Words>
  <Application>Microsoft Office PowerPoint</Application>
  <PresentationFormat>Breedbeeld</PresentationFormat>
  <Paragraphs>201</Paragraphs>
  <Slides>16</Slides>
  <Notes>0</Notes>
  <HiddenSlides>0</HiddenSlides>
  <MMClips>5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17" baseType="lpstr">
      <vt:lpstr>7_Aangepast ontwerp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Rogier van Essen</dc:creator>
  <cp:lastModifiedBy>Leslab | Freddy</cp:lastModifiedBy>
  <cp:revision>164</cp:revision>
  <dcterms:created xsi:type="dcterms:W3CDTF">2023-03-13T08:09:05Z</dcterms:created>
  <dcterms:modified xsi:type="dcterms:W3CDTF">2024-10-31T14:13:08Z</dcterms:modified>
</cp:coreProperties>
</file>