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3"/>
  </p:notesMasterIdLst>
  <p:sldIdLst>
    <p:sldId id="861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3E9CF5-F397-94A7-B14B-DA38A4580C96}" name="Leslab | Rogier Van Essen" initials="" userId="S::rogier@leslab.nl::d88b984c-bf4f-47fe-91e4-d64606f4399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gier van Essen" initials="RvE" lastIdx="1" clrIdx="0">
    <p:extLst>
      <p:ext uri="{19B8F6BF-5375-455C-9EA6-DF929625EA0E}">
        <p15:presenceInfo xmlns:p15="http://schemas.microsoft.com/office/powerpoint/2012/main" userId="S::info@leslab.nl::dc32881f-d086-45a1-8763-4c33a9560e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6F8C"/>
    <a:srgbClr val="B4CC32"/>
    <a:srgbClr val="0D90B5"/>
    <a:srgbClr val="00E300"/>
    <a:srgbClr val="000000"/>
    <a:srgbClr val="C8A73A"/>
    <a:srgbClr val="B49633"/>
    <a:srgbClr val="B4CB33"/>
    <a:srgbClr val="013A4A"/>
    <a:srgbClr val="575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50"/>
    <p:restoredTop sz="96327"/>
  </p:normalViewPr>
  <p:slideViewPr>
    <p:cSldViewPr snapToGrid="0" snapToObjects="1">
      <p:cViewPr varScale="1">
        <p:scale>
          <a:sx n="154" d="100"/>
          <a:sy n="154" d="100"/>
        </p:scale>
        <p:origin x="23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2ABE0-5534-3A4B-8C93-A85C066866D3}" type="datetimeFigureOut">
              <a:rPr lang="en-NL" smtClean="0"/>
              <a:t>9/17/24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19304-8BBA-054D-B4E0-3345772EDEE2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0152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C1C63743-658D-C806-C842-3CCCCECEA9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1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B8520B7-7DF2-C6E0-6289-23B1A6A8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E31E4C-4E77-4AC4-C0FC-ACA308F11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4277106-BE73-CD74-4CE3-6F6A6F31EC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C2389-6A8A-4548-B6E2-11D412A322AE}" type="datetimeFigureOut">
              <a:rPr lang="nl-NL" smtClean="0"/>
              <a:t>17-09-2024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108BC1-1C83-C7A8-6E08-E9AC1169C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E67142-30AC-7F33-8728-5254C8B7E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683A-4C27-7D42-AA92-6B7CF8E64EA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7096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ectangle 331">
            <a:extLst>
              <a:ext uri="{FF2B5EF4-FFF2-40B4-BE49-F238E27FC236}">
                <a16:creationId xmlns:a16="http://schemas.microsoft.com/office/drawing/2014/main" id="{F9E960B6-D110-926E-34BB-2B38FB4905C4}"/>
              </a:ext>
            </a:extLst>
          </p:cNvPr>
          <p:cNvSpPr/>
          <p:nvPr/>
        </p:nvSpPr>
        <p:spPr>
          <a:xfrm>
            <a:off x="5206343" y="4547380"/>
            <a:ext cx="1613825" cy="2217790"/>
          </a:xfrm>
          <a:prstGeom prst="rect">
            <a:avLst/>
          </a:prstGeom>
          <a:solidFill>
            <a:srgbClr val="B4CB33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>
              <a:solidFill>
                <a:schemeClr val="accent3"/>
              </a:solidFill>
            </a:endParaRPr>
          </a:p>
        </p:txBody>
      </p:sp>
      <p:cxnSp>
        <p:nvCxnSpPr>
          <p:cNvPr id="326" name="Straight Connector 325">
            <a:extLst>
              <a:ext uri="{FF2B5EF4-FFF2-40B4-BE49-F238E27FC236}">
                <a16:creationId xmlns:a16="http://schemas.microsoft.com/office/drawing/2014/main" id="{7DDCF135-A372-3DFF-89DB-0C82911F62D4}"/>
              </a:ext>
            </a:extLst>
          </p:cNvPr>
          <p:cNvCxnSpPr>
            <a:cxnSpLocks/>
          </p:cNvCxnSpPr>
          <p:nvPr/>
        </p:nvCxnSpPr>
        <p:spPr>
          <a:xfrm>
            <a:off x="6005115" y="5996302"/>
            <a:ext cx="69039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1" name="Picture 330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07D739EA-1E6F-F77A-AF18-BBC42B22C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657" y="6017037"/>
            <a:ext cx="792978" cy="620101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AD89D15-D0C3-9E59-322E-99E15695CA58}"/>
              </a:ext>
            </a:extLst>
          </p:cNvPr>
          <p:cNvSpPr txBox="1"/>
          <p:nvPr/>
        </p:nvSpPr>
        <p:spPr>
          <a:xfrm>
            <a:off x="7190647" y="1329640"/>
            <a:ext cx="1211765" cy="29238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NL" sz="1300" dirty="0">
                <a:solidFill>
                  <a:schemeClr val="accent3"/>
                </a:solidFill>
              </a:rPr>
              <a:t>Soort gebouw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2962AA-A580-7705-F3DE-2CC16B0BEC48}"/>
              </a:ext>
            </a:extLst>
          </p:cNvPr>
          <p:cNvSpPr txBox="1"/>
          <p:nvPr/>
        </p:nvSpPr>
        <p:spPr>
          <a:xfrm>
            <a:off x="773586" y="1334053"/>
            <a:ext cx="1191668" cy="29238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NL" sz="1300" dirty="0">
                <a:solidFill>
                  <a:schemeClr val="accent3"/>
                </a:solidFill>
              </a:rPr>
              <a:t>Naam dorp: </a:t>
            </a:r>
          </a:p>
        </p:txBody>
      </p:sp>
      <p:pic>
        <p:nvPicPr>
          <p:cNvPr id="2" name="Picture 1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1C75F4C1-F9D8-5395-C55B-D93D727AC8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76" t="33979" r="16729" b="43464"/>
          <a:stretch/>
        </p:blipFill>
        <p:spPr>
          <a:xfrm>
            <a:off x="1205707" y="86279"/>
            <a:ext cx="3406774" cy="543875"/>
          </a:xfrm>
          <a:prstGeom prst="rect">
            <a:avLst/>
          </a:prstGeom>
        </p:spPr>
      </p:pic>
      <p:pic>
        <p:nvPicPr>
          <p:cNvPr id="4" name="Picture 3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3C271DB4-41FA-C9A9-24D1-5133CF779F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983" b="75024"/>
          <a:stretch/>
        </p:blipFill>
        <p:spPr>
          <a:xfrm>
            <a:off x="707995" y="900446"/>
            <a:ext cx="995424" cy="3819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E4757A-B816-C45A-02A2-278DEFCE959C}"/>
              </a:ext>
            </a:extLst>
          </p:cNvPr>
          <p:cNvSpPr/>
          <p:nvPr/>
        </p:nvSpPr>
        <p:spPr>
          <a:xfrm>
            <a:off x="2028626" y="1334053"/>
            <a:ext cx="4790145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L" sz="13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061EF0-ACC7-486A-3247-DDB4D167F2CD}"/>
              </a:ext>
            </a:extLst>
          </p:cNvPr>
          <p:cNvSpPr/>
          <p:nvPr/>
        </p:nvSpPr>
        <p:spPr>
          <a:xfrm>
            <a:off x="4466572" y="1688079"/>
            <a:ext cx="2355948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L" sz="13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FFC034-0C3D-FBF9-95E9-B32CF55C2CEB}"/>
              </a:ext>
            </a:extLst>
          </p:cNvPr>
          <p:cNvSpPr/>
          <p:nvPr/>
        </p:nvSpPr>
        <p:spPr>
          <a:xfrm>
            <a:off x="4463235" y="2052623"/>
            <a:ext cx="2362621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L" sz="13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83664F-9074-9413-C212-01968803A286}"/>
              </a:ext>
            </a:extLst>
          </p:cNvPr>
          <p:cNvSpPr/>
          <p:nvPr/>
        </p:nvSpPr>
        <p:spPr>
          <a:xfrm>
            <a:off x="2028627" y="2052623"/>
            <a:ext cx="2355949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L" sz="13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FFA85D-AA4E-4781-B0DB-DFD4AAD1541F}"/>
              </a:ext>
            </a:extLst>
          </p:cNvPr>
          <p:cNvSpPr txBox="1"/>
          <p:nvPr/>
        </p:nvSpPr>
        <p:spPr>
          <a:xfrm>
            <a:off x="773586" y="1693338"/>
            <a:ext cx="1191668" cy="29238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NL" sz="1300" dirty="0">
                <a:solidFill>
                  <a:schemeClr val="accent3"/>
                </a:solidFill>
              </a:rPr>
              <a:t>Dorpsraad: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8A53AD-E65E-7107-F6B6-ECAFB433F922}"/>
              </a:ext>
            </a:extLst>
          </p:cNvPr>
          <p:cNvSpPr/>
          <p:nvPr/>
        </p:nvSpPr>
        <p:spPr>
          <a:xfrm>
            <a:off x="2028627" y="1693338"/>
            <a:ext cx="2355949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L" sz="13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917BB5-51D2-6B9C-9F7B-B282D28C4992}"/>
              </a:ext>
            </a:extLst>
          </p:cNvPr>
          <p:cNvSpPr txBox="1"/>
          <p:nvPr/>
        </p:nvSpPr>
        <p:spPr>
          <a:xfrm>
            <a:off x="796153" y="3003514"/>
            <a:ext cx="1169103" cy="292388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pPr algn="l"/>
            <a:r>
              <a:rPr lang="en-NL" sz="1300" dirty="0">
                <a:solidFill>
                  <a:schemeClr val="accent3"/>
                </a:solidFill>
              </a:rPr>
              <a:t>Mooi gebouw:</a:t>
            </a:r>
          </a:p>
        </p:txBody>
      </p:sp>
      <p:pic>
        <p:nvPicPr>
          <p:cNvPr id="18" name="Picture 17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0CD8CA6B-DDD8-C731-A0E7-DB68587EF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437" y="2580264"/>
            <a:ext cx="1652472" cy="3560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49459-A9B0-0370-6B6B-721C51B6584C}"/>
              </a:ext>
            </a:extLst>
          </p:cNvPr>
          <p:cNvSpPr txBox="1"/>
          <p:nvPr/>
        </p:nvSpPr>
        <p:spPr>
          <a:xfrm>
            <a:off x="796152" y="3339503"/>
            <a:ext cx="1169103" cy="29238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NL" sz="1300" dirty="0">
                <a:solidFill>
                  <a:schemeClr val="accent3"/>
                </a:solidFill>
              </a:rPr>
              <a:t>Gerecht: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46FBAA-9AB6-0059-C770-C3F0179F31D6}"/>
              </a:ext>
            </a:extLst>
          </p:cNvPr>
          <p:cNvSpPr txBox="1"/>
          <p:nvPr/>
        </p:nvSpPr>
        <p:spPr>
          <a:xfrm>
            <a:off x="796151" y="3675492"/>
            <a:ext cx="1169103" cy="49244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NL" sz="1300" dirty="0">
                <a:solidFill>
                  <a:schemeClr val="accent3"/>
                </a:solidFill>
              </a:rPr>
              <a:t>Toeristische attractie: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04E6C2-8AFB-455B-0B1D-EFC068AC8908}"/>
              </a:ext>
            </a:extLst>
          </p:cNvPr>
          <p:cNvSpPr/>
          <p:nvPr/>
        </p:nvSpPr>
        <p:spPr>
          <a:xfrm>
            <a:off x="2027973" y="3006675"/>
            <a:ext cx="4790799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L" sz="1300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0A4BBB1-C3FF-8333-49EF-4AA25065B8F9}"/>
              </a:ext>
            </a:extLst>
          </p:cNvPr>
          <p:cNvSpPr/>
          <p:nvPr/>
        </p:nvSpPr>
        <p:spPr>
          <a:xfrm>
            <a:off x="2027974" y="3338067"/>
            <a:ext cx="4790800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L" sz="130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86A3E1-CE70-1F9C-4290-3319AE23AAE6}"/>
              </a:ext>
            </a:extLst>
          </p:cNvPr>
          <p:cNvSpPr/>
          <p:nvPr/>
        </p:nvSpPr>
        <p:spPr>
          <a:xfrm>
            <a:off x="2027973" y="3675491"/>
            <a:ext cx="4790801" cy="492443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NL" sz="1300" dirty="0">
              <a:solidFill>
                <a:schemeClr val="tx1"/>
              </a:solidFill>
            </a:endParaRPr>
          </a:p>
        </p:txBody>
      </p:sp>
      <p:grpSp>
        <p:nvGrpSpPr>
          <p:cNvPr id="167" name="Groep 166">
            <a:extLst>
              <a:ext uri="{FF2B5EF4-FFF2-40B4-BE49-F238E27FC236}">
                <a16:creationId xmlns:a16="http://schemas.microsoft.com/office/drawing/2014/main" id="{6E3F5C92-3A5C-A860-2B0F-45B4D7479ED7}"/>
              </a:ext>
            </a:extLst>
          </p:cNvPr>
          <p:cNvGrpSpPr/>
          <p:nvPr/>
        </p:nvGrpSpPr>
        <p:grpSpPr>
          <a:xfrm>
            <a:off x="7201431" y="1681445"/>
            <a:ext cx="4824212" cy="177949"/>
            <a:chOff x="7201431" y="1681445"/>
            <a:chExt cx="4824212" cy="177949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B05FF1FB-D0A5-EB26-BB8F-2DE9E0FC1DA4}"/>
                </a:ext>
              </a:extLst>
            </p:cNvPr>
            <p:cNvGrpSpPr/>
            <p:nvPr/>
          </p:nvGrpSpPr>
          <p:grpSpPr>
            <a:xfrm>
              <a:off x="7201431" y="1681445"/>
              <a:ext cx="3306115" cy="172303"/>
              <a:chOff x="6405272" y="771619"/>
              <a:chExt cx="3306115" cy="172303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0B9B65A-F7FC-F16D-43EE-FAE74A10AD69}"/>
                  </a:ext>
                </a:extLst>
              </p:cNvPr>
              <p:cNvSpPr/>
              <p:nvPr/>
            </p:nvSpPr>
            <p:spPr>
              <a:xfrm>
                <a:off x="6637065" y="772148"/>
                <a:ext cx="3074322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NL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C07B9A25-91E2-0967-1C14-E28A0FAED681}"/>
                  </a:ext>
                </a:extLst>
              </p:cNvPr>
              <p:cNvSpPr/>
              <p:nvPr/>
            </p:nvSpPr>
            <p:spPr>
              <a:xfrm>
                <a:off x="6405272" y="771619"/>
                <a:ext cx="231794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NL" sz="1000" dirty="0">
                    <a:solidFill>
                      <a:schemeClr val="accent4"/>
                    </a:solidFill>
                  </a:rPr>
                  <a:t>1</a:t>
                </a:r>
              </a:p>
            </p:txBody>
          </p:sp>
        </p:grp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CE36281F-FDC1-A00C-403B-711EDD1351DF}"/>
                </a:ext>
              </a:extLst>
            </p:cNvPr>
            <p:cNvSpPr/>
            <p:nvPr/>
          </p:nvSpPr>
          <p:spPr>
            <a:xfrm>
              <a:off x="10727089" y="1686207"/>
              <a:ext cx="172800" cy="171774"/>
            </a:xfrm>
            <a:prstGeom prst="rect">
              <a:avLst/>
            </a:prstGeom>
            <a:solidFill>
              <a:srgbClr val="B4CB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F9C42411-4440-D820-CB2A-ADAC79F5B332}"/>
                </a:ext>
              </a:extLst>
            </p:cNvPr>
            <p:cNvSpPr/>
            <p:nvPr/>
          </p:nvSpPr>
          <p:spPr>
            <a:xfrm>
              <a:off x="11105699" y="1684796"/>
              <a:ext cx="172800" cy="17177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9371AF5C-ABEA-44B2-8300-D4E8C51B68FB}"/>
                </a:ext>
              </a:extLst>
            </p:cNvPr>
            <p:cNvSpPr/>
            <p:nvPr/>
          </p:nvSpPr>
          <p:spPr>
            <a:xfrm>
              <a:off x="11496835" y="1687620"/>
              <a:ext cx="172800" cy="171774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32516431-B36A-B3D4-4847-F8C3790C57EF}"/>
                </a:ext>
              </a:extLst>
            </p:cNvPr>
            <p:cNvSpPr/>
            <p:nvPr/>
          </p:nvSpPr>
          <p:spPr>
            <a:xfrm>
              <a:off x="11852843" y="1683385"/>
              <a:ext cx="172800" cy="17177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75" name="Rectangle 274">
            <a:extLst>
              <a:ext uri="{FF2B5EF4-FFF2-40B4-BE49-F238E27FC236}">
                <a16:creationId xmlns:a16="http://schemas.microsoft.com/office/drawing/2014/main" id="{1E495AC3-0D07-21CD-4D0A-FAFE8C847C2C}"/>
              </a:ext>
            </a:extLst>
          </p:cNvPr>
          <p:cNvSpPr/>
          <p:nvPr/>
        </p:nvSpPr>
        <p:spPr>
          <a:xfrm>
            <a:off x="763669" y="5329712"/>
            <a:ext cx="1568537" cy="14354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>
              <a:solidFill>
                <a:schemeClr val="accent3"/>
              </a:solidFill>
            </a:endParaRPr>
          </a:p>
        </p:txBody>
      </p: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F463DFE6-6FA8-BE15-D749-3BC550D689D6}"/>
              </a:ext>
            </a:extLst>
          </p:cNvPr>
          <p:cNvGrpSpPr/>
          <p:nvPr/>
        </p:nvGrpSpPr>
        <p:grpSpPr>
          <a:xfrm>
            <a:off x="758377" y="5236949"/>
            <a:ext cx="1579313" cy="1482976"/>
            <a:chOff x="8464303" y="1332367"/>
            <a:chExt cx="1579313" cy="1482976"/>
          </a:xfrm>
        </p:grpSpPr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B315DA78-2656-5C7A-B76A-FC32989C30E9}"/>
                </a:ext>
              </a:extLst>
            </p:cNvPr>
            <p:cNvSpPr/>
            <p:nvPr/>
          </p:nvSpPr>
          <p:spPr>
            <a:xfrm>
              <a:off x="8464303" y="1332367"/>
              <a:ext cx="1579313" cy="273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000" spc="300" dirty="0">
                  <a:solidFill>
                    <a:schemeClr val="accent3"/>
                  </a:solidFill>
                </a:rPr>
                <a:t>GEBEURTENIS</a:t>
              </a:r>
            </a:p>
          </p:txBody>
        </p:sp>
        <p:pic>
          <p:nvPicPr>
            <p:cNvPr id="266" name="Graphic 265" descr="Lightning bolt with solid fill">
              <a:extLst>
                <a:ext uri="{FF2B5EF4-FFF2-40B4-BE49-F238E27FC236}">
                  <a16:creationId xmlns:a16="http://schemas.microsoft.com/office/drawing/2014/main" id="{B4C59CD8-76E3-2E7E-03D0-700801C11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8637334" y="1655173"/>
              <a:ext cx="1160170" cy="1160170"/>
            </a:xfrm>
            <a:prstGeom prst="rect">
              <a:avLst/>
            </a:prstGeom>
          </p:spPr>
        </p:pic>
      </p:grpSp>
      <p:pic>
        <p:nvPicPr>
          <p:cNvPr id="270" name="Picture 269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92F65FE6-E6A3-3D3A-95B5-4892861B8C8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46017"/>
          <a:stretch/>
        </p:blipFill>
        <p:spPr>
          <a:xfrm>
            <a:off x="739980" y="4846228"/>
            <a:ext cx="1432144" cy="377352"/>
          </a:xfrm>
          <a:prstGeom prst="rect">
            <a:avLst/>
          </a:prstGeom>
        </p:spPr>
      </p:pic>
      <p:sp>
        <p:nvSpPr>
          <p:cNvPr id="277" name="TextBox 276">
            <a:extLst>
              <a:ext uri="{FF2B5EF4-FFF2-40B4-BE49-F238E27FC236}">
                <a16:creationId xmlns:a16="http://schemas.microsoft.com/office/drawing/2014/main" id="{125DB54F-F1DE-7C2A-854D-6BF3B8D87418}"/>
              </a:ext>
            </a:extLst>
          </p:cNvPr>
          <p:cNvSpPr txBox="1"/>
          <p:nvPr/>
        </p:nvSpPr>
        <p:spPr>
          <a:xfrm>
            <a:off x="781810" y="5526195"/>
            <a:ext cx="1594625" cy="1222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000" dirty="0">
                <a:solidFill>
                  <a:srgbClr val="0C6F8C"/>
                </a:solidFill>
              </a:rPr>
              <a:t>Er gebeurt iets wat elk dorp beïnvloedt én iets wat alleen in jullie dorp plaatsvindt. Dit levert punten op of kost punten. </a:t>
            </a: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C1E4B8F1-F451-FD29-0145-18DB9855548C}"/>
              </a:ext>
            </a:extLst>
          </p:cNvPr>
          <p:cNvSpPr/>
          <p:nvPr/>
        </p:nvSpPr>
        <p:spPr>
          <a:xfrm>
            <a:off x="2435708" y="5505974"/>
            <a:ext cx="1317441" cy="12591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>
              <a:solidFill>
                <a:schemeClr val="accent3"/>
              </a:solidFill>
            </a:endParaRPr>
          </a:p>
        </p:txBody>
      </p:sp>
      <p:grpSp>
        <p:nvGrpSpPr>
          <p:cNvPr id="279" name="Group 278">
            <a:extLst>
              <a:ext uri="{FF2B5EF4-FFF2-40B4-BE49-F238E27FC236}">
                <a16:creationId xmlns:a16="http://schemas.microsoft.com/office/drawing/2014/main" id="{D84197AC-60CF-A2AC-0125-A95261AC9FEB}"/>
              </a:ext>
            </a:extLst>
          </p:cNvPr>
          <p:cNvGrpSpPr/>
          <p:nvPr/>
        </p:nvGrpSpPr>
        <p:grpSpPr>
          <a:xfrm>
            <a:off x="2435709" y="5237753"/>
            <a:ext cx="1317440" cy="1389738"/>
            <a:chOff x="8701646" y="1332367"/>
            <a:chExt cx="1317440" cy="1389738"/>
          </a:xfrm>
        </p:grpSpPr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15CBDBB2-3FBB-6913-4B30-F6B994DA6393}"/>
                </a:ext>
              </a:extLst>
            </p:cNvPr>
            <p:cNvSpPr/>
            <p:nvPr/>
          </p:nvSpPr>
          <p:spPr>
            <a:xfrm>
              <a:off x="8701646" y="1332367"/>
              <a:ext cx="1317440" cy="273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000" spc="300" dirty="0">
                  <a:solidFill>
                    <a:schemeClr val="accent3"/>
                  </a:solidFill>
                </a:rPr>
                <a:t>BELASTING</a:t>
              </a:r>
            </a:p>
          </p:txBody>
        </p:sp>
        <p:pic>
          <p:nvPicPr>
            <p:cNvPr id="281" name="Graphic 280" descr="Coins with solid fill">
              <a:extLst>
                <a:ext uri="{FF2B5EF4-FFF2-40B4-BE49-F238E27FC236}">
                  <a16:creationId xmlns:a16="http://schemas.microsoft.com/office/drawing/2014/main" id="{886FB5DC-6FD5-D9FE-06EB-A39A6E78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 flipH="1">
              <a:off x="8914690" y="1790381"/>
              <a:ext cx="931724" cy="931724"/>
            </a:xfrm>
            <a:prstGeom prst="rect">
              <a:avLst/>
            </a:prstGeom>
          </p:spPr>
        </p:pic>
      </p:grpSp>
      <p:sp>
        <p:nvSpPr>
          <p:cNvPr id="283" name="Rectangle 282">
            <a:extLst>
              <a:ext uri="{FF2B5EF4-FFF2-40B4-BE49-F238E27FC236}">
                <a16:creationId xmlns:a16="http://schemas.microsoft.com/office/drawing/2014/main" id="{AC9E9090-7A95-F084-03A6-9A0F812F427A}"/>
              </a:ext>
            </a:extLst>
          </p:cNvPr>
          <p:cNvSpPr/>
          <p:nvPr/>
        </p:nvSpPr>
        <p:spPr>
          <a:xfrm>
            <a:off x="3812773" y="5458999"/>
            <a:ext cx="1242303" cy="13061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>
              <a:solidFill>
                <a:schemeClr val="accent3"/>
              </a:solidFill>
            </a:endParaRPr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860D73EE-ACFE-011E-BCAB-BF5EB0D3E199}"/>
              </a:ext>
            </a:extLst>
          </p:cNvPr>
          <p:cNvGrpSpPr/>
          <p:nvPr/>
        </p:nvGrpSpPr>
        <p:grpSpPr>
          <a:xfrm>
            <a:off x="3810271" y="5234409"/>
            <a:ext cx="1244806" cy="1248791"/>
            <a:chOff x="8676652" y="1332367"/>
            <a:chExt cx="1244806" cy="1248791"/>
          </a:xfrm>
        </p:grpSpPr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F4203F02-F711-3AF8-8619-BFB43D16D3B1}"/>
                </a:ext>
              </a:extLst>
            </p:cNvPr>
            <p:cNvSpPr/>
            <p:nvPr/>
          </p:nvSpPr>
          <p:spPr>
            <a:xfrm>
              <a:off x="8676652" y="1332367"/>
              <a:ext cx="1244806" cy="273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000" spc="300" dirty="0">
                  <a:solidFill>
                    <a:schemeClr val="accent3"/>
                  </a:solidFill>
                </a:rPr>
                <a:t>BOUWEN</a:t>
              </a:r>
            </a:p>
          </p:txBody>
        </p:sp>
        <p:pic>
          <p:nvPicPr>
            <p:cNvPr id="286" name="Graphic 285" descr="Hammer with solid fill">
              <a:extLst>
                <a:ext uri="{FF2B5EF4-FFF2-40B4-BE49-F238E27FC236}">
                  <a16:creationId xmlns:a16="http://schemas.microsoft.com/office/drawing/2014/main" id="{2E604424-96AF-55C8-CFA8-C4AFB4310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8879965" y="1675593"/>
              <a:ext cx="905565" cy="905565"/>
            </a:xfrm>
            <a:prstGeom prst="rect">
              <a:avLst/>
            </a:prstGeom>
          </p:spPr>
        </p:pic>
      </p:grpSp>
      <p:sp>
        <p:nvSpPr>
          <p:cNvPr id="287" name="TextBox 286">
            <a:extLst>
              <a:ext uri="{FF2B5EF4-FFF2-40B4-BE49-F238E27FC236}">
                <a16:creationId xmlns:a16="http://schemas.microsoft.com/office/drawing/2014/main" id="{F8EB06DD-E12F-BED4-A099-533C17F18461}"/>
              </a:ext>
            </a:extLst>
          </p:cNvPr>
          <p:cNvSpPr txBox="1"/>
          <p:nvPr/>
        </p:nvSpPr>
        <p:spPr>
          <a:xfrm>
            <a:off x="3811184" y="5510749"/>
            <a:ext cx="1241873" cy="99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000" dirty="0">
                <a:solidFill>
                  <a:srgbClr val="0C6F8C"/>
                </a:solidFill>
              </a:rPr>
              <a:t>Beslis als dorpsraad waar je het belastinggeld aan uitgeeft. </a:t>
            </a:r>
          </a:p>
        </p:txBody>
      </p:sp>
      <p:grpSp>
        <p:nvGrpSpPr>
          <p:cNvPr id="27" name="Groep 26">
            <a:extLst>
              <a:ext uri="{FF2B5EF4-FFF2-40B4-BE49-F238E27FC236}">
                <a16:creationId xmlns:a16="http://schemas.microsoft.com/office/drawing/2014/main" id="{E7C762DB-16C6-AA0B-A38F-015BCACF8A2C}"/>
              </a:ext>
            </a:extLst>
          </p:cNvPr>
          <p:cNvGrpSpPr/>
          <p:nvPr/>
        </p:nvGrpSpPr>
        <p:grpSpPr>
          <a:xfrm>
            <a:off x="10636709" y="6423487"/>
            <a:ext cx="1134707" cy="198463"/>
            <a:chOff x="10636709" y="6531401"/>
            <a:chExt cx="1134707" cy="198463"/>
          </a:xfrm>
        </p:grpSpPr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4EF4733A-5278-8756-3A57-69F12B92C058}"/>
                </a:ext>
              </a:extLst>
            </p:cNvPr>
            <p:cNvSpPr/>
            <p:nvPr/>
          </p:nvSpPr>
          <p:spPr>
            <a:xfrm>
              <a:off x="10636709" y="6534567"/>
              <a:ext cx="353560" cy="195297"/>
            </a:xfrm>
            <a:prstGeom prst="rect">
              <a:avLst/>
            </a:prstGeom>
            <a:solidFill>
              <a:srgbClr val="B4CB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379A6C77-6FA9-89B1-669B-285408B4829E}"/>
                </a:ext>
              </a:extLst>
            </p:cNvPr>
            <p:cNvSpPr/>
            <p:nvPr/>
          </p:nvSpPr>
          <p:spPr>
            <a:xfrm>
              <a:off x="11022708" y="6534072"/>
              <a:ext cx="353560" cy="195297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698FA423-1664-5C38-E7A7-B0A2FD6D7B15}"/>
                </a:ext>
              </a:extLst>
            </p:cNvPr>
            <p:cNvSpPr/>
            <p:nvPr/>
          </p:nvSpPr>
          <p:spPr>
            <a:xfrm>
              <a:off x="11417856" y="6531401"/>
              <a:ext cx="353560" cy="195297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91" name="TextBox 290">
            <a:extLst>
              <a:ext uri="{FF2B5EF4-FFF2-40B4-BE49-F238E27FC236}">
                <a16:creationId xmlns:a16="http://schemas.microsoft.com/office/drawing/2014/main" id="{901C0750-3415-1C7D-0814-F411FCF12ECA}"/>
              </a:ext>
            </a:extLst>
          </p:cNvPr>
          <p:cNvSpPr txBox="1"/>
          <p:nvPr/>
        </p:nvSpPr>
        <p:spPr>
          <a:xfrm>
            <a:off x="6207500" y="4695773"/>
            <a:ext cx="287258" cy="423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NL" sz="1600" dirty="0"/>
              <a:t>+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31739661-6E16-BF97-DA79-08B8A2463E0A}"/>
              </a:ext>
            </a:extLst>
          </p:cNvPr>
          <p:cNvSpPr txBox="1"/>
          <p:nvPr/>
        </p:nvSpPr>
        <p:spPr>
          <a:xfrm>
            <a:off x="775091" y="4569459"/>
            <a:ext cx="737463" cy="29238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300" dirty="0">
                <a:solidFill>
                  <a:schemeClr val="accent3"/>
                </a:solidFill>
              </a:rPr>
              <a:t>Start</a:t>
            </a:r>
            <a:endParaRPr lang="en-NL" sz="1300" dirty="0">
              <a:solidFill>
                <a:schemeClr val="accent3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F5F9FA7A-C109-D434-EC86-A3F4E8828A78}"/>
              </a:ext>
            </a:extLst>
          </p:cNvPr>
          <p:cNvSpPr/>
          <p:nvPr/>
        </p:nvSpPr>
        <p:spPr>
          <a:xfrm>
            <a:off x="1577461" y="4569459"/>
            <a:ext cx="522811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300" dirty="0">
                <a:solidFill>
                  <a:schemeClr val="tx1"/>
                </a:solidFill>
              </a:rPr>
              <a:t>100</a:t>
            </a:r>
          </a:p>
        </p:txBody>
      </p:sp>
      <p:sp>
        <p:nvSpPr>
          <p:cNvPr id="305" name="TextBox 304">
            <a:extLst>
              <a:ext uri="{FF2B5EF4-FFF2-40B4-BE49-F238E27FC236}">
                <a16:creationId xmlns:a16="http://schemas.microsoft.com/office/drawing/2014/main" id="{2E332A98-9288-69BF-610D-0F2303E6B9C0}"/>
              </a:ext>
            </a:extLst>
          </p:cNvPr>
          <p:cNvSpPr txBox="1"/>
          <p:nvPr/>
        </p:nvSpPr>
        <p:spPr>
          <a:xfrm>
            <a:off x="2432234" y="4572848"/>
            <a:ext cx="737463" cy="29238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300" dirty="0">
                <a:solidFill>
                  <a:schemeClr val="accent3"/>
                </a:solidFill>
              </a:rPr>
              <a:t>Ronde 1</a:t>
            </a:r>
            <a:endParaRPr lang="en-NL" sz="1300" dirty="0">
              <a:solidFill>
                <a:schemeClr val="accent3"/>
              </a:solidFill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CA450F03-543A-C7AD-8B93-4C5EA425377D}"/>
              </a:ext>
            </a:extLst>
          </p:cNvPr>
          <p:cNvSpPr/>
          <p:nvPr/>
        </p:nvSpPr>
        <p:spPr>
          <a:xfrm>
            <a:off x="3234604" y="4572848"/>
            <a:ext cx="522811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300" dirty="0">
              <a:solidFill>
                <a:schemeClr val="tx1"/>
              </a:solidFill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2397EFE0-F5E4-60FC-FA23-B86BBBD877B6}"/>
              </a:ext>
            </a:extLst>
          </p:cNvPr>
          <p:cNvSpPr txBox="1"/>
          <p:nvPr/>
        </p:nvSpPr>
        <p:spPr>
          <a:xfrm>
            <a:off x="3820286" y="4575588"/>
            <a:ext cx="737463" cy="29238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300" dirty="0">
                <a:solidFill>
                  <a:schemeClr val="accent3"/>
                </a:solidFill>
              </a:rPr>
              <a:t>Ronde 2</a:t>
            </a:r>
            <a:endParaRPr lang="en-NL" sz="1300" dirty="0">
              <a:solidFill>
                <a:schemeClr val="accent3"/>
              </a:solidFill>
            </a:endParaRPr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690FD764-3042-8B96-249B-A0158D6CF18F}"/>
              </a:ext>
            </a:extLst>
          </p:cNvPr>
          <p:cNvSpPr/>
          <p:nvPr/>
        </p:nvSpPr>
        <p:spPr>
          <a:xfrm>
            <a:off x="4622656" y="4575588"/>
            <a:ext cx="522811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300" dirty="0">
              <a:solidFill>
                <a:schemeClr val="tx1"/>
              </a:solidFill>
            </a:endParaRP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920CD274-F842-2DB6-ED87-3FA5C50C14FC}"/>
              </a:ext>
            </a:extLst>
          </p:cNvPr>
          <p:cNvSpPr txBox="1"/>
          <p:nvPr/>
        </p:nvSpPr>
        <p:spPr>
          <a:xfrm>
            <a:off x="5280274" y="4572093"/>
            <a:ext cx="737463" cy="29238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300" dirty="0">
                <a:solidFill>
                  <a:schemeClr val="accent3"/>
                </a:solidFill>
              </a:rPr>
              <a:t>Ronde 3</a:t>
            </a:r>
            <a:endParaRPr lang="en-NL" sz="1300" dirty="0">
              <a:solidFill>
                <a:schemeClr val="accent3"/>
              </a:solidFill>
            </a:endParaRPr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D90A4E95-53F0-F861-B28F-C10AAE2B4C74}"/>
              </a:ext>
            </a:extLst>
          </p:cNvPr>
          <p:cNvSpPr/>
          <p:nvPr/>
        </p:nvSpPr>
        <p:spPr>
          <a:xfrm>
            <a:off x="6082644" y="4572093"/>
            <a:ext cx="522811" cy="292388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300" dirty="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A9D8B7ED-5F55-EBBF-39A6-FC60A6FE97B3}"/>
              </a:ext>
            </a:extLst>
          </p:cNvPr>
          <p:cNvSpPr/>
          <p:nvPr/>
        </p:nvSpPr>
        <p:spPr>
          <a:xfrm>
            <a:off x="6167045" y="5067128"/>
            <a:ext cx="353560" cy="195297"/>
          </a:xfrm>
          <a:prstGeom prst="rect">
            <a:avLst/>
          </a:prstGeom>
          <a:solidFill>
            <a:srgbClr val="B4CB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>
              <a:solidFill>
                <a:schemeClr val="accent3"/>
              </a:solidFill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7892358C-7332-EF69-F29D-DE55619EE305}"/>
              </a:ext>
            </a:extLst>
          </p:cNvPr>
          <p:cNvSpPr/>
          <p:nvPr/>
        </p:nvSpPr>
        <p:spPr>
          <a:xfrm>
            <a:off x="6167045" y="5405069"/>
            <a:ext cx="353560" cy="19529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>
              <a:solidFill>
                <a:schemeClr val="accent3"/>
              </a:solidFill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4F302488-5365-473C-EA28-EB8B240C2EA6}"/>
              </a:ext>
            </a:extLst>
          </p:cNvPr>
          <p:cNvSpPr/>
          <p:nvPr/>
        </p:nvSpPr>
        <p:spPr>
          <a:xfrm>
            <a:off x="6167045" y="5742219"/>
            <a:ext cx="353560" cy="19529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>
              <a:solidFill>
                <a:schemeClr val="accent3"/>
              </a:solidFill>
            </a:endParaRP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13B68BD4-6ADE-FE6D-BACE-F108E474571B}"/>
              </a:ext>
            </a:extLst>
          </p:cNvPr>
          <p:cNvSpPr txBox="1"/>
          <p:nvPr/>
        </p:nvSpPr>
        <p:spPr>
          <a:xfrm>
            <a:off x="6200196" y="5072920"/>
            <a:ext cx="287258" cy="423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NL" sz="1600" dirty="0"/>
              <a:t>+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905F780D-6D69-8C7D-D30B-2D0ACB4FED7E}"/>
              </a:ext>
            </a:extLst>
          </p:cNvPr>
          <p:cNvSpPr txBox="1"/>
          <p:nvPr/>
        </p:nvSpPr>
        <p:spPr>
          <a:xfrm>
            <a:off x="6201881" y="5416353"/>
            <a:ext cx="287258" cy="423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NL" sz="1600" dirty="0"/>
              <a:t>+</a:t>
            </a: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75D486B-EB8E-F295-528F-86781E86808F}"/>
              </a:ext>
            </a:extLst>
          </p:cNvPr>
          <p:cNvSpPr/>
          <p:nvPr/>
        </p:nvSpPr>
        <p:spPr>
          <a:xfrm>
            <a:off x="6030447" y="6084570"/>
            <a:ext cx="690394" cy="570122"/>
          </a:xfrm>
          <a:prstGeom prst="rect">
            <a:avLst/>
          </a:prstGeom>
          <a:solidFill>
            <a:schemeClr val="bg1"/>
          </a:solidFill>
          <a:ln>
            <a:solidFill>
              <a:srgbClr val="B4CB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300" dirty="0">
              <a:solidFill>
                <a:schemeClr val="tx1"/>
              </a:solidFill>
            </a:endParaRPr>
          </a:p>
        </p:txBody>
      </p:sp>
      <p:pic>
        <p:nvPicPr>
          <p:cNvPr id="45" name="Picture 44" descr="A screenshot of a computer game&#10;&#10;Description automatically generated">
            <a:extLst>
              <a:ext uri="{FF2B5EF4-FFF2-40B4-BE49-F238E27FC236}">
                <a16:creationId xmlns:a16="http://schemas.microsoft.com/office/drawing/2014/main" id="{7F4BAD5F-1187-67F5-733D-F843D0EDBC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567" t="78210" r="15910"/>
          <a:stretch/>
        </p:blipFill>
        <p:spPr>
          <a:xfrm>
            <a:off x="7143782" y="933827"/>
            <a:ext cx="1170666" cy="325682"/>
          </a:xfrm>
          <a:prstGeom prst="rect">
            <a:avLst/>
          </a:prstGeom>
        </p:spPr>
      </p:pic>
      <p:sp>
        <p:nvSpPr>
          <p:cNvPr id="282" name="TextBox 281">
            <a:extLst>
              <a:ext uri="{FF2B5EF4-FFF2-40B4-BE49-F238E27FC236}">
                <a16:creationId xmlns:a16="http://schemas.microsoft.com/office/drawing/2014/main" id="{70DDD171-6121-A0D0-E8A6-0067B93CC0E8}"/>
              </a:ext>
            </a:extLst>
          </p:cNvPr>
          <p:cNvSpPr txBox="1"/>
          <p:nvPr/>
        </p:nvSpPr>
        <p:spPr>
          <a:xfrm>
            <a:off x="2439391" y="5510749"/>
            <a:ext cx="1279213" cy="1222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000" dirty="0">
                <a:solidFill>
                  <a:srgbClr val="0C6F8C"/>
                </a:solidFill>
              </a:rPr>
              <a:t>Het dorp krijgt 5 goud, plus de helft van de economie- score aan belastingen binnen.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6FE24D-6B97-AA0D-ADA2-EEDCA1017D3D}"/>
              </a:ext>
            </a:extLst>
          </p:cNvPr>
          <p:cNvGrpSpPr/>
          <p:nvPr/>
        </p:nvGrpSpPr>
        <p:grpSpPr>
          <a:xfrm rot="1854150">
            <a:off x="10404506" y="1322707"/>
            <a:ext cx="482824" cy="299313"/>
            <a:chOff x="10561181" y="31648"/>
            <a:chExt cx="482824" cy="29931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9018BD-9565-A498-C479-8B70C5237F6B}"/>
                </a:ext>
              </a:extLst>
            </p:cNvPr>
            <p:cNvSpPr/>
            <p:nvPr/>
          </p:nvSpPr>
          <p:spPr>
            <a:xfrm>
              <a:off x="10561182" y="126823"/>
              <a:ext cx="469474" cy="155013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solidFill>
                  <a:schemeClr val="accent3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6AC293B-B669-2D57-4972-A3C485C3A322}"/>
                </a:ext>
              </a:extLst>
            </p:cNvPr>
            <p:cNvSpPr txBox="1"/>
            <p:nvPr/>
          </p:nvSpPr>
          <p:spPr>
            <a:xfrm>
              <a:off x="10561181" y="31648"/>
              <a:ext cx="482824" cy="299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NL" sz="1000" dirty="0"/>
                <a:t>Geluk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14D61FF-DC3D-452D-B9EA-2A11829AA613}"/>
              </a:ext>
            </a:extLst>
          </p:cNvPr>
          <p:cNvGrpSpPr/>
          <p:nvPr/>
        </p:nvGrpSpPr>
        <p:grpSpPr>
          <a:xfrm rot="1848343">
            <a:off x="10540750" y="1276440"/>
            <a:ext cx="809837" cy="299313"/>
            <a:chOff x="10480498" y="30464"/>
            <a:chExt cx="809837" cy="29931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C9F212C-2793-CB5D-1893-E5117FBA34C7}"/>
                </a:ext>
              </a:extLst>
            </p:cNvPr>
            <p:cNvSpPr/>
            <p:nvPr/>
          </p:nvSpPr>
          <p:spPr>
            <a:xfrm>
              <a:off x="10561181" y="126824"/>
              <a:ext cx="650170" cy="155013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solidFill>
                  <a:schemeClr val="accent3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6B5828A-B875-0191-1BDE-872C10345F1B}"/>
                </a:ext>
              </a:extLst>
            </p:cNvPr>
            <p:cNvSpPr txBox="1"/>
            <p:nvPr/>
          </p:nvSpPr>
          <p:spPr>
            <a:xfrm>
              <a:off x="10480498" y="30464"/>
              <a:ext cx="809837" cy="299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NL" sz="1000" dirty="0">
                  <a:solidFill>
                    <a:schemeClr val="accent3"/>
                  </a:solidFill>
                </a:rPr>
                <a:t>Gezondheid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C4E6E6B-771B-2848-1E3E-FC3AB93929F0}"/>
              </a:ext>
            </a:extLst>
          </p:cNvPr>
          <p:cNvGrpSpPr/>
          <p:nvPr/>
        </p:nvGrpSpPr>
        <p:grpSpPr>
          <a:xfrm rot="1852134">
            <a:off x="11028257" y="1288205"/>
            <a:ext cx="696024" cy="299313"/>
            <a:chOff x="10516953" y="29103"/>
            <a:chExt cx="696024" cy="299313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CED8F84-A9C6-4278-3C7C-A093CF197573}"/>
                </a:ext>
              </a:extLst>
            </p:cNvPr>
            <p:cNvSpPr/>
            <p:nvPr/>
          </p:nvSpPr>
          <p:spPr>
            <a:xfrm>
              <a:off x="10561182" y="126824"/>
              <a:ext cx="598433" cy="155013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solidFill>
                  <a:schemeClr val="accent3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1581084-C736-600B-74C6-E5ACBF49806F}"/>
                </a:ext>
              </a:extLst>
            </p:cNvPr>
            <p:cNvSpPr txBox="1"/>
            <p:nvPr/>
          </p:nvSpPr>
          <p:spPr>
            <a:xfrm>
              <a:off x="10516953" y="29103"/>
              <a:ext cx="696024" cy="299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NL" sz="1000" dirty="0">
                  <a:solidFill>
                    <a:schemeClr val="accent3"/>
                  </a:solidFill>
                </a:rPr>
                <a:t>Veiligheid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91B8B28-45C8-5ECE-C128-96BEC2DAF61A}"/>
              </a:ext>
            </a:extLst>
          </p:cNvPr>
          <p:cNvGrpSpPr/>
          <p:nvPr/>
        </p:nvGrpSpPr>
        <p:grpSpPr>
          <a:xfrm rot="1860603">
            <a:off x="11412000" y="1283679"/>
            <a:ext cx="699230" cy="299313"/>
            <a:chOff x="10503544" y="30254"/>
            <a:chExt cx="699230" cy="299313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BB33639-D88F-8262-5986-CDB42C9680E0}"/>
                </a:ext>
              </a:extLst>
            </p:cNvPr>
            <p:cNvSpPr/>
            <p:nvPr/>
          </p:nvSpPr>
          <p:spPr>
            <a:xfrm>
              <a:off x="10561182" y="126824"/>
              <a:ext cx="587836" cy="155013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solidFill>
                  <a:schemeClr val="accent3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F9121C6-62F2-1E1C-73B8-9A23C29DC2F9}"/>
                </a:ext>
              </a:extLst>
            </p:cNvPr>
            <p:cNvSpPr txBox="1"/>
            <p:nvPr/>
          </p:nvSpPr>
          <p:spPr>
            <a:xfrm>
              <a:off x="10503544" y="30254"/>
              <a:ext cx="699230" cy="299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NL" sz="1000" dirty="0"/>
                <a:t>Economie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BA046A6-3478-96EE-05A5-802D6660ECC4}"/>
              </a:ext>
            </a:extLst>
          </p:cNvPr>
          <p:cNvGrpSpPr/>
          <p:nvPr/>
        </p:nvGrpSpPr>
        <p:grpSpPr>
          <a:xfrm>
            <a:off x="5501074" y="4992256"/>
            <a:ext cx="482824" cy="299313"/>
            <a:chOff x="10561181" y="31648"/>
            <a:chExt cx="482824" cy="299313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565EFB9-35C6-DC51-060E-72EE87E3F6CE}"/>
                </a:ext>
              </a:extLst>
            </p:cNvPr>
            <p:cNvSpPr/>
            <p:nvPr/>
          </p:nvSpPr>
          <p:spPr>
            <a:xfrm>
              <a:off x="10561182" y="126823"/>
              <a:ext cx="469474" cy="155013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solidFill>
                  <a:schemeClr val="accent3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F714E2A-9E7A-8725-CF68-87A020B7937C}"/>
                </a:ext>
              </a:extLst>
            </p:cNvPr>
            <p:cNvSpPr txBox="1"/>
            <p:nvPr/>
          </p:nvSpPr>
          <p:spPr>
            <a:xfrm>
              <a:off x="10561181" y="31648"/>
              <a:ext cx="482824" cy="299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NL" sz="1000" dirty="0"/>
                <a:t>Geluk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BF1AC5E-013B-2EE8-7B05-2BBABD20E81D}"/>
              </a:ext>
            </a:extLst>
          </p:cNvPr>
          <p:cNvGrpSpPr/>
          <p:nvPr/>
        </p:nvGrpSpPr>
        <p:grpSpPr>
          <a:xfrm rot="21599218">
            <a:off x="5319429" y="5333533"/>
            <a:ext cx="809837" cy="299313"/>
            <a:chOff x="10480498" y="30464"/>
            <a:chExt cx="809837" cy="299313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69793D4-685B-A5EE-E8D4-99F1E82CB482}"/>
                </a:ext>
              </a:extLst>
            </p:cNvPr>
            <p:cNvSpPr/>
            <p:nvPr/>
          </p:nvSpPr>
          <p:spPr>
            <a:xfrm>
              <a:off x="10561181" y="126824"/>
              <a:ext cx="650170" cy="155013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solidFill>
                  <a:schemeClr val="accent3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9C43067-5357-663E-639C-A77288153864}"/>
                </a:ext>
              </a:extLst>
            </p:cNvPr>
            <p:cNvSpPr txBox="1"/>
            <p:nvPr/>
          </p:nvSpPr>
          <p:spPr>
            <a:xfrm>
              <a:off x="10480498" y="30464"/>
              <a:ext cx="809837" cy="299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NL" sz="1000" dirty="0">
                  <a:solidFill>
                    <a:schemeClr val="accent3"/>
                  </a:solidFill>
                </a:rPr>
                <a:t>Gezondheid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B8343F5-8F74-6822-D3DC-8B540DBECBA1}"/>
              </a:ext>
            </a:extLst>
          </p:cNvPr>
          <p:cNvGrpSpPr/>
          <p:nvPr/>
        </p:nvGrpSpPr>
        <p:grpSpPr>
          <a:xfrm>
            <a:off x="5375187" y="5659900"/>
            <a:ext cx="696024" cy="299313"/>
            <a:chOff x="10516953" y="29103"/>
            <a:chExt cx="696024" cy="299313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F37141B-6FFE-5539-7943-06FC225758F7}"/>
                </a:ext>
              </a:extLst>
            </p:cNvPr>
            <p:cNvSpPr/>
            <p:nvPr/>
          </p:nvSpPr>
          <p:spPr>
            <a:xfrm>
              <a:off x="10561182" y="126824"/>
              <a:ext cx="598433" cy="155013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dirty="0">
                <a:solidFill>
                  <a:schemeClr val="accent3"/>
                </a:solidFill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5BDF7C-1303-BC4D-0C1D-88AB6C0AA957}"/>
                </a:ext>
              </a:extLst>
            </p:cNvPr>
            <p:cNvSpPr txBox="1"/>
            <p:nvPr/>
          </p:nvSpPr>
          <p:spPr>
            <a:xfrm>
              <a:off x="10516953" y="29103"/>
              <a:ext cx="696024" cy="299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NL" sz="1000" dirty="0">
                  <a:solidFill>
                    <a:schemeClr val="accent3"/>
                  </a:solidFill>
                </a:rPr>
                <a:t>Veiligheid</a:t>
              </a:r>
            </a:p>
          </p:txBody>
        </p:sp>
      </p:grpSp>
      <p:grpSp>
        <p:nvGrpSpPr>
          <p:cNvPr id="271" name="Groep 270">
            <a:extLst>
              <a:ext uri="{FF2B5EF4-FFF2-40B4-BE49-F238E27FC236}">
                <a16:creationId xmlns:a16="http://schemas.microsoft.com/office/drawing/2014/main" id="{FE2DBB8B-C8B4-F1B4-1DFB-B97E551CE848}"/>
              </a:ext>
            </a:extLst>
          </p:cNvPr>
          <p:cNvGrpSpPr/>
          <p:nvPr/>
        </p:nvGrpSpPr>
        <p:grpSpPr>
          <a:xfrm>
            <a:off x="7201431" y="1911880"/>
            <a:ext cx="4824212" cy="177949"/>
            <a:chOff x="7201431" y="1681445"/>
            <a:chExt cx="4824212" cy="177949"/>
          </a:xfrm>
        </p:grpSpPr>
        <p:grpSp>
          <p:nvGrpSpPr>
            <p:cNvPr id="272" name="Group 85">
              <a:extLst>
                <a:ext uri="{FF2B5EF4-FFF2-40B4-BE49-F238E27FC236}">
                  <a16:creationId xmlns:a16="http://schemas.microsoft.com/office/drawing/2014/main" id="{93B4C229-6CB1-B6F0-2ABF-94A00A9FBABE}"/>
                </a:ext>
              </a:extLst>
            </p:cNvPr>
            <p:cNvGrpSpPr/>
            <p:nvPr/>
          </p:nvGrpSpPr>
          <p:grpSpPr>
            <a:xfrm>
              <a:off x="7201431" y="1681445"/>
              <a:ext cx="3306115" cy="172303"/>
              <a:chOff x="6405272" y="771619"/>
              <a:chExt cx="3306115" cy="172303"/>
            </a:xfrm>
          </p:grpSpPr>
          <p:sp>
            <p:nvSpPr>
              <p:cNvPr id="294" name="Rectangle 48">
                <a:extLst>
                  <a:ext uri="{FF2B5EF4-FFF2-40B4-BE49-F238E27FC236}">
                    <a16:creationId xmlns:a16="http://schemas.microsoft.com/office/drawing/2014/main" id="{12654038-3A39-2A2D-5C47-2011432737A8}"/>
                  </a:ext>
                </a:extLst>
              </p:cNvPr>
              <p:cNvSpPr/>
              <p:nvPr/>
            </p:nvSpPr>
            <p:spPr>
              <a:xfrm>
                <a:off x="6637065" y="772148"/>
                <a:ext cx="3074322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NL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5" name="Rectangle 78">
                <a:extLst>
                  <a:ext uri="{FF2B5EF4-FFF2-40B4-BE49-F238E27FC236}">
                    <a16:creationId xmlns:a16="http://schemas.microsoft.com/office/drawing/2014/main" id="{2A099290-5F0A-0236-DBFD-AF81B9A243F2}"/>
                  </a:ext>
                </a:extLst>
              </p:cNvPr>
              <p:cNvSpPr/>
              <p:nvPr/>
            </p:nvSpPr>
            <p:spPr>
              <a:xfrm>
                <a:off x="6405272" y="771619"/>
                <a:ext cx="231794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nl-NL" sz="1000" dirty="0">
                    <a:solidFill>
                      <a:schemeClr val="accent4"/>
                    </a:solidFill>
                  </a:rPr>
                  <a:t>2</a:t>
                </a:r>
                <a:endParaRPr lang="en-NL" sz="1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273" name="Rectangle 182">
              <a:extLst>
                <a:ext uri="{FF2B5EF4-FFF2-40B4-BE49-F238E27FC236}">
                  <a16:creationId xmlns:a16="http://schemas.microsoft.com/office/drawing/2014/main" id="{0479D762-EF91-DBA8-92CF-DAF0FFB30A40}"/>
                </a:ext>
              </a:extLst>
            </p:cNvPr>
            <p:cNvSpPr/>
            <p:nvPr/>
          </p:nvSpPr>
          <p:spPr>
            <a:xfrm>
              <a:off x="10727089" y="1686207"/>
              <a:ext cx="172800" cy="171774"/>
            </a:xfrm>
            <a:prstGeom prst="rect">
              <a:avLst/>
            </a:prstGeom>
            <a:solidFill>
              <a:srgbClr val="B4CB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274" name="Rectangle 202">
              <a:extLst>
                <a:ext uri="{FF2B5EF4-FFF2-40B4-BE49-F238E27FC236}">
                  <a16:creationId xmlns:a16="http://schemas.microsoft.com/office/drawing/2014/main" id="{6011ABF5-7DA1-75CF-7762-39706F95E97D}"/>
                </a:ext>
              </a:extLst>
            </p:cNvPr>
            <p:cNvSpPr/>
            <p:nvPr/>
          </p:nvSpPr>
          <p:spPr>
            <a:xfrm>
              <a:off x="11105699" y="1684796"/>
              <a:ext cx="172800" cy="17177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276" name="Rectangle 222">
              <a:extLst>
                <a:ext uri="{FF2B5EF4-FFF2-40B4-BE49-F238E27FC236}">
                  <a16:creationId xmlns:a16="http://schemas.microsoft.com/office/drawing/2014/main" id="{95EEA29A-AB8B-E8E2-FE62-CC66D4FBF474}"/>
                </a:ext>
              </a:extLst>
            </p:cNvPr>
            <p:cNvSpPr/>
            <p:nvPr/>
          </p:nvSpPr>
          <p:spPr>
            <a:xfrm>
              <a:off x="11496835" y="1687620"/>
              <a:ext cx="172800" cy="171774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292" name="Rectangle 242">
              <a:extLst>
                <a:ext uri="{FF2B5EF4-FFF2-40B4-BE49-F238E27FC236}">
                  <a16:creationId xmlns:a16="http://schemas.microsoft.com/office/drawing/2014/main" id="{0FC023E2-B494-9130-C6B3-352919EED6F1}"/>
                </a:ext>
              </a:extLst>
            </p:cNvPr>
            <p:cNvSpPr/>
            <p:nvPr/>
          </p:nvSpPr>
          <p:spPr>
            <a:xfrm>
              <a:off x="11852843" y="1683385"/>
              <a:ext cx="172800" cy="17177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07" name="Groep 306">
            <a:extLst>
              <a:ext uri="{FF2B5EF4-FFF2-40B4-BE49-F238E27FC236}">
                <a16:creationId xmlns:a16="http://schemas.microsoft.com/office/drawing/2014/main" id="{6C62B94E-F270-C8E7-7DB1-3E4EEF8D3C23}"/>
              </a:ext>
            </a:extLst>
          </p:cNvPr>
          <p:cNvGrpSpPr/>
          <p:nvPr/>
        </p:nvGrpSpPr>
        <p:grpSpPr>
          <a:xfrm>
            <a:off x="7201431" y="2154218"/>
            <a:ext cx="4824212" cy="177949"/>
            <a:chOff x="7201431" y="1681445"/>
            <a:chExt cx="4824212" cy="177949"/>
          </a:xfrm>
        </p:grpSpPr>
        <p:grpSp>
          <p:nvGrpSpPr>
            <p:cNvPr id="308" name="Group 85">
              <a:extLst>
                <a:ext uri="{FF2B5EF4-FFF2-40B4-BE49-F238E27FC236}">
                  <a16:creationId xmlns:a16="http://schemas.microsoft.com/office/drawing/2014/main" id="{9471B526-08B1-541F-E568-5AA7380F3CE2}"/>
                </a:ext>
              </a:extLst>
            </p:cNvPr>
            <p:cNvGrpSpPr/>
            <p:nvPr/>
          </p:nvGrpSpPr>
          <p:grpSpPr>
            <a:xfrm>
              <a:off x="7201431" y="1681445"/>
              <a:ext cx="3306115" cy="172303"/>
              <a:chOff x="6405272" y="771619"/>
              <a:chExt cx="3306115" cy="172303"/>
            </a:xfrm>
          </p:grpSpPr>
          <p:sp>
            <p:nvSpPr>
              <p:cNvPr id="320" name="Rectangle 48">
                <a:extLst>
                  <a:ext uri="{FF2B5EF4-FFF2-40B4-BE49-F238E27FC236}">
                    <a16:creationId xmlns:a16="http://schemas.microsoft.com/office/drawing/2014/main" id="{1A1C3BAB-8DF8-B4C8-A01D-0219B40BAAFA}"/>
                  </a:ext>
                </a:extLst>
              </p:cNvPr>
              <p:cNvSpPr/>
              <p:nvPr/>
            </p:nvSpPr>
            <p:spPr>
              <a:xfrm>
                <a:off x="6637065" y="772148"/>
                <a:ext cx="3074322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NL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1" name="Rectangle 78">
                <a:extLst>
                  <a:ext uri="{FF2B5EF4-FFF2-40B4-BE49-F238E27FC236}">
                    <a16:creationId xmlns:a16="http://schemas.microsoft.com/office/drawing/2014/main" id="{0786FB9B-1F87-F722-7ABD-DCCDC69719BA}"/>
                  </a:ext>
                </a:extLst>
              </p:cNvPr>
              <p:cNvSpPr/>
              <p:nvPr/>
            </p:nvSpPr>
            <p:spPr>
              <a:xfrm>
                <a:off x="6405272" y="771619"/>
                <a:ext cx="231794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nl-NL" sz="1000" dirty="0">
                    <a:solidFill>
                      <a:schemeClr val="accent4"/>
                    </a:solidFill>
                  </a:rPr>
                  <a:t>3</a:t>
                </a:r>
                <a:endParaRPr lang="en-NL" sz="1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09" name="Rectangle 182">
              <a:extLst>
                <a:ext uri="{FF2B5EF4-FFF2-40B4-BE49-F238E27FC236}">
                  <a16:creationId xmlns:a16="http://schemas.microsoft.com/office/drawing/2014/main" id="{8C35FFB7-B04B-DDB7-7AED-BA46395EB09A}"/>
                </a:ext>
              </a:extLst>
            </p:cNvPr>
            <p:cNvSpPr/>
            <p:nvPr/>
          </p:nvSpPr>
          <p:spPr>
            <a:xfrm>
              <a:off x="10727089" y="1686207"/>
              <a:ext cx="172800" cy="171774"/>
            </a:xfrm>
            <a:prstGeom prst="rect">
              <a:avLst/>
            </a:prstGeom>
            <a:solidFill>
              <a:srgbClr val="B4CB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10" name="Rectangle 202">
              <a:extLst>
                <a:ext uri="{FF2B5EF4-FFF2-40B4-BE49-F238E27FC236}">
                  <a16:creationId xmlns:a16="http://schemas.microsoft.com/office/drawing/2014/main" id="{19E87224-FCFE-4CD9-A686-FFEFCD3E5C0E}"/>
                </a:ext>
              </a:extLst>
            </p:cNvPr>
            <p:cNvSpPr/>
            <p:nvPr/>
          </p:nvSpPr>
          <p:spPr>
            <a:xfrm>
              <a:off x="11105699" y="1684796"/>
              <a:ext cx="172800" cy="17177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11" name="Rectangle 222">
              <a:extLst>
                <a:ext uri="{FF2B5EF4-FFF2-40B4-BE49-F238E27FC236}">
                  <a16:creationId xmlns:a16="http://schemas.microsoft.com/office/drawing/2014/main" id="{C651F70A-ABAC-A3E2-0FE7-7B4CBA0E51F6}"/>
                </a:ext>
              </a:extLst>
            </p:cNvPr>
            <p:cNvSpPr/>
            <p:nvPr/>
          </p:nvSpPr>
          <p:spPr>
            <a:xfrm>
              <a:off x="11496835" y="1687620"/>
              <a:ext cx="172800" cy="171774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19" name="Rectangle 242">
              <a:extLst>
                <a:ext uri="{FF2B5EF4-FFF2-40B4-BE49-F238E27FC236}">
                  <a16:creationId xmlns:a16="http://schemas.microsoft.com/office/drawing/2014/main" id="{0759B83A-9429-3CB7-4E1B-3389CDE06ED9}"/>
                </a:ext>
              </a:extLst>
            </p:cNvPr>
            <p:cNvSpPr/>
            <p:nvPr/>
          </p:nvSpPr>
          <p:spPr>
            <a:xfrm>
              <a:off x="11852843" y="1683385"/>
              <a:ext cx="172800" cy="17177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25" name="Groep 324">
            <a:extLst>
              <a:ext uri="{FF2B5EF4-FFF2-40B4-BE49-F238E27FC236}">
                <a16:creationId xmlns:a16="http://schemas.microsoft.com/office/drawing/2014/main" id="{F3F16F18-3E29-816B-9516-7C9E1DE52677}"/>
              </a:ext>
            </a:extLst>
          </p:cNvPr>
          <p:cNvGrpSpPr/>
          <p:nvPr/>
        </p:nvGrpSpPr>
        <p:grpSpPr>
          <a:xfrm>
            <a:off x="7201431" y="2384653"/>
            <a:ext cx="4824212" cy="177949"/>
            <a:chOff x="7201431" y="1681445"/>
            <a:chExt cx="4824212" cy="177949"/>
          </a:xfrm>
        </p:grpSpPr>
        <p:grpSp>
          <p:nvGrpSpPr>
            <p:cNvPr id="327" name="Group 85">
              <a:extLst>
                <a:ext uri="{FF2B5EF4-FFF2-40B4-BE49-F238E27FC236}">
                  <a16:creationId xmlns:a16="http://schemas.microsoft.com/office/drawing/2014/main" id="{186CB3B0-7B18-7340-119F-BD5F9DD0B7E4}"/>
                </a:ext>
              </a:extLst>
            </p:cNvPr>
            <p:cNvGrpSpPr/>
            <p:nvPr/>
          </p:nvGrpSpPr>
          <p:grpSpPr>
            <a:xfrm>
              <a:off x="7201431" y="1681445"/>
              <a:ext cx="3306115" cy="172303"/>
              <a:chOff x="6405272" y="771619"/>
              <a:chExt cx="3306115" cy="172303"/>
            </a:xfrm>
          </p:grpSpPr>
          <p:sp>
            <p:nvSpPr>
              <p:cNvPr id="334" name="Rectangle 48">
                <a:extLst>
                  <a:ext uri="{FF2B5EF4-FFF2-40B4-BE49-F238E27FC236}">
                    <a16:creationId xmlns:a16="http://schemas.microsoft.com/office/drawing/2014/main" id="{8CAD451C-1AF8-6A0B-E86C-CFFB9DD3B963}"/>
                  </a:ext>
                </a:extLst>
              </p:cNvPr>
              <p:cNvSpPr/>
              <p:nvPr/>
            </p:nvSpPr>
            <p:spPr>
              <a:xfrm>
                <a:off x="6637065" y="772148"/>
                <a:ext cx="3074322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NL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5" name="Rectangle 78">
                <a:extLst>
                  <a:ext uri="{FF2B5EF4-FFF2-40B4-BE49-F238E27FC236}">
                    <a16:creationId xmlns:a16="http://schemas.microsoft.com/office/drawing/2014/main" id="{DD66F8F1-141F-1186-EA3A-DAA1EAB99839}"/>
                  </a:ext>
                </a:extLst>
              </p:cNvPr>
              <p:cNvSpPr/>
              <p:nvPr/>
            </p:nvSpPr>
            <p:spPr>
              <a:xfrm>
                <a:off x="6405272" y="771619"/>
                <a:ext cx="231794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nl-NL" sz="1000" dirty="0">
                    <a:solidFill>
                      <a:schemeClr val="accent4"/>
                    </a:solidFill>
                  </a:rPr>
                  <a:t>4</a:t>
                </a:r>
                <a:endParaRPr lang="en-NL" sz="1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28" name="Rectangle 182">
              <a:extLst>
                <a:ext uri="{FF2B5EF4-FFF2-40B4-BE49-F238E27FC236}">
                  <a16:creationId xmlns:a16="http://schemas.microsoft.com/office/drawing/2014/main" id="{A9AD66EA-E865-17D4-FE4E-89C44E4D5C02}"/>
                </a:ext>
              </a:extLst>
            </p:cNvPr>
            <p:cNvSpPr/>
            <p:nvPr/>
          </p:nvSpPr>
          <p:spPr>
            <a:xfrm>
              <a:off x="10727089" y="1686207"/>
              <a:ext cx="172800" cy="171774"/>
            </a:xfrm>
            <a:prstGeom prst="rect">
              <a:avLst/>
            </a:prstGeom>
            <a:solidFill>
              <a:srgbClr val="B4CB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29" name="Rectangle 202">
              <a:extLst>
                <a:ext uri="{FF2B5EF4-FFF2-40B4-BE49-F238E27FC236}">
                  <a16:creationId xmlns:a16="http://schemas.microsoft.com/office/drawing/2014/main" id="{E6367685-4D28-23AC-4989-B482EA5BFF5C}"/>
                </a:ext>
              </a:extLst>
            </p:cNvPr>
            <p:cNvSpPr/>
            <p:nvPr/>
          </p:nvSpPr>
          <p:spPr>
            <a:xfrm>
              <a:off x="11105699" y="1684796"/>
              <a:ext cx="172800" cy="17177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30" name="Rectangle 222">
              <a:extLst>
                <a:ext uri="{FF2B5EF4-FFF2-40B4-BE49-F238E27FC236}">
                  <a16:creationId xmlns:a16="http://schemas.microsoft.com/office/drawing/2014/main" id="{0CD9ECDC-A32E-C446-5DE9-1C207B7427CD}"/>
                </a:ext>
              </a:extLst>
            </p:cNvPr>
            <p:cNvSpPr/>
            <p:nvPr/>
          </p:nvSpPr>
          <p:spPr>
            <a:xfrm>
              <a:off x="11496835" y="1687620"/>
              <a:ext cx="172800" cy="171774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33" name="Rectangle 242">
              <a:extLst>
                <a:ext uri="{FF2B5EF4-FFF2-40B4-BE49-F238E27FC236}">
                  <a16:creationId xmlns:a16="http://schemas.microsoft.com/office/drawing/2014/main" id="{D907E2AD-894E-F25E-5C1F-BEEC8292CA66}"/>
                </a:ext>
              </a:extLst>
            </p:cNvPr>
            <p:cNvSpPr/>
            <p:nvPr/>
          </p:nvSpPr>
          <p:spPr>
            <a:xfrm>
              <a:off x="11852843" y="1683385"/>
              <a:ext cx="172800" cy="17177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36" name="Groep 335">
            <a:extLst>
              <a:ext uri="{FF2B5EF4-FFF2-40B4-BE49-F238E27FC236}">
                <a16:creationId xmlns:a16="http://schemas.microsoft.com/office/drawing/2014/main" id="{445A3C43-3BD3-6697-A65F-4F2FBD1A2AFC}"/>
              </a:ext>
            </a:extLst>
          </p:cNvPr>
          <p:cNvGrpSpPr/>
          <p:nvPr/>
        </p:nvGrpSpPr>
        <p:grpSpPr>
          <a:xfrm>
            <a:off x="7201431" y="2634859"/>
            <a:ext cx="4824212" cy="177949"/>
            <a:chOff x="7201431" y="1681445"/>
            <a:chExt cx="4824212" cy="177949"/>
          </a:xfrm>
        </p:grpSpPr>
        <p:grpSp>
          <p:nvGrpSpPr>
            <p:cNvPr id="337" name="Group 85">
              <a:extLst>
                <a:ext uri="{FF2B5EF4-FFF2-40B4-BE49-F238E27FC236}">
                  <a16:creationId xmlns:a16="http://schemas.microsoft.com/office/drawing/2014/main" id="{DD760CB3-8F68-9723-256B-4F7F30FFC3E1}"/>
                </a:ext>
              </a:extLst>
            </p:cNvPr>
            <p:cNvGrpSpPr/>
            <p:nvPr/>
          </p:nvGrpSpPr>
          <p:grpSpPr>
            <a:xfrm>
              <a:off x="7201431" y="1681445"/>
              <a:ext cx="3306115" cy="172303"/>
              <a:chOff x="6405272" y="771619"/>
              <a:chExt cx="3306115" cy="172303"/>
            </a:xfrm>
          </p:grpSpPr>
          <p:sp>
            <p:nvSpPr>
              <p:cNvPr id="342" name="Rectangle 48">
                <a:extLst>
                  <a:ext uri="{FF2B5EF4-FFF2-40B4-BE49-F238E27FC236}">
                    <a16:creationId xmlns:a16="http://schemas.microsoft.com/office/drawing/2014/main" id="{41E78559-3F27-36FB-D705-D280938E5752}"/>
                  </a:ext>
                </a:extLst>
              </p:cNvPr>
              <p:cNvSpPr/>
              <p:nvPr/>
            </p:nvSpPr>
            <p:spPr>
              <a:xfrm>
                <a:off x="6637065" y="772148"/>
                <a:ext cx="3074322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NL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3" name="Rectangle 78">
                <a:extLst>
                  <a:ext uri="{FF2B5EF4-FFF2-40B4-BE49-F238E27FC236}">
                    <a16:creationId xmlns:a16="http://schemas.microsoft.com/office/drawing/2014/main" id="{134D6B04-0A33-4C01-CE95-599BF1AC31BF}"/>
                  </a:ext>
                </a:extLst>
              </p:cNvPr>
              <p:cNvSpPr/>
              <p:nvPr/>
            </p:nvSpPr>
            <p:spPr>
              <a:xfrm>
                <a:off x="6405272" y="771619"/>
                <a:ext cx="231794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nl-NL" sz="1000" dirty="0">
                    <a:solidFill>
                      <a:schemeClr val="accent4"/>
                    </a:solidFill>
                  </a:rPr>
                  <a:t>5</a:t>
                </a:r>
                <a:endParaRPr lang="en-NL" sz="1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38" name="Rectangle 182">
              <a:extLst>
                <a:ext uri="{FF2B5EF4-FFF2-40B4-BE49-F238E27FC236}">
                  <a16:creationId xmlns:a16="http://schemas.microsoft.com/office/drawing/2014/main" id="{224CB589-8C58-48AF-5C5D-E840C2090FC4}"/>
                </a:ext>
              </a:extLst>
            </p:cNvPr>
            <p:cNvSpPr/>
            <p:nvPr/>
          </p:nvSpPr>
          <p:spPr>
            <a:xfrm>
              <a:off x="10727089" y="1686207"/>
              <a:ext cx="172800" cy="171774"/>
            </a:xfrm>
            <a:prstGeom prst="rect">
              <a:avLst/>
            </a:prstGeom>
            <a:solidFill>
              <a:srgbClr val="B4CB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39" name="Rectangle 202">
              <a:extLst>
                <a:ext uri="{FF2B5EF4-FFF2-40B4-BE49-F238E27FC236}">
                  <a16:creationId xmlns:a16="http://schemas.microsoft.com/office/drawing/2014/main" id="{F50C6DB1-42FA-4032-4C66-F8E49F9EC6ED}"/>
                </a:ext>
              </a:extLst>
            </p:cNvPr>
            <p:cNvSpPr/>
            <p:nvPr/>
          </p:nvSpPr>
          <p:spPr>
            <a:xfrm>
              <a:off x="11105699" y="1684796"/>
              <a:ext cx="172800" cy="17177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40" name="Rectangle 222">
              <a:extLst>
                <a:ext uri="{FF2B5EF4-FFF2-40B4-BE49-F238E27FC236}">
                  <a16:creationId xmlns:a16="http://schemas.microsoft.com/office/drawing/2014/main" id="{2E11F1F5-FA41-F61F-A18F-9699BDCEE99D}"/>
                </a:ext>
              </a:extLst>
            </p:cNvPr>
            <p:cNvSpPr/>
            <p:nvPr/>
          </p:nvSpPr>
          <p:spPr>
            <a:xfrm>
              <a:off x="11496835" y="1687620"/>
              <a:ext cx="172800" cy="171774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41" name="Rectangle 242">
              <a:extLst>
                <a:ext uri="{FF2B5EF4-FFF2-40B4-BE49-F238E27FC236}">
                  <a16:creationId xmlns:a16="http://schemas.microsoft.com/office/drawing/2014/main" id="{F322A31F-1E18-6268-04AB-340D9C3122A6}"/>
                </a:ext>
              </a:extLst>
            </p:cNvPr>
            <p:cNvSpPr/>
            <p:nvPr/>
          </p:nvSpPr>
          <p:spPr>
            <a:xfrm>
              <a:off x="11852843" y="1683385"/>
              <a:ext cx="172800" cy="17177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44" name="Groep 343">
            <a:extLst>
              <a:ext uri="{FF2B5EF4-FFF2-40B4-BE49-F238E27FC236}">
                <a16:creationId xmlns:a16="http://schemas.microsoft.com/office/drawing/2014/main" id="{0BF1194D-0DDA-1224-7F51-FC8A310AE7E6}"/>
              </a:ext>
            </a:extLst>
          </p:cNvPr>
          <p:cNvGrpSpPr/>
          <p:nvPr/>
        </p:nvGrpSpPr>
        <p:grpSpPr>
          <a:xfrm>
            <a:off x="7201431" y="2865294"/>
            <a:ext cx="4824212" cy="177949"/>
            <a:chOff x="7201431" y="1681445"/>
            <a:chExt cx="4824212" cy="177949"/>
          </a:xfrm>
        </p:grpSpPr>
        <p:grpSp>
          <p:nvGrpSpPr>
            <p:cNvPr id="345" name="Group 85">
              <a:extLst>
                <a:ext uri="{FF2B5EF4-FFF2-40B4-BE49-F238E27FC236}">
                  <a16:creationId xmlns:a16="http://schemas.microsoft.com/office/drawing/2014/main" id="{0E06AF8A-55E3-F74A-7592-9B97FAD0F503}"/>
                </a:ext>
              </a:extLst>
            </p:cNvPr>
            <p:cNvGrpSpPr/>
            <p:nvPr/>
          </p:nvGrpSpPr>
          <p:grpSpPr>
            <a:xfrm>
              <a:off x="7201431" y="1681445"/>
              <a:ext cx="3306115" cy="172303"/>
              <a:chOff x="6405272" y="771619"/>
              <a:chExt cx="3306115" cy="172303"/>
            </a:xfrm>
          </p:grpSpPr>
          <p:sp>
            <p:nvSpPr>
              <p:cNvPr id="350" name="Rectangle 48">
                <a:extLst>
                  <a:ext uri="{FF2B5EF4-FFF2-40B4-BE49-F238E27FC236}">
                    <a16:creationId xmlns:a16="http://schemas.microsoft.com/office/drawing/2014/main" id="{DAF85CC2-A925-656C-8DE1-53B421F0DF68}"/>
                  </a:ext>
                </a:extLst>
              </p:cNvPr>
              <p:cNvSpPr/>
              <p:nvPr/>
            </p:nvSpPr>
            <p:spPr>
              <a:xfrm>
                <a:off x="6637065" y="772148"/>
                <a:ext cx="3074322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NL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1" name="Rectangle 78">
                <a:extLst>
                  <a:ext uri="{FF2B5EF4-FFF2-40B4-BE49-F238E27FC236}">
                    <a16:creationId xmlns:a16="http://schemas.microsoft.com/office/drawing/2014/main" id="{3825B8BD-BBC4-49A4-072C-7EE270845EFC}"/>
                  </a:ext>
                </a:extLst>
              </p:cNvPr>
              <p:cNvSpPr/>
              <p:nvPr/>
            </p:nvSpPr>
            <p:spPr>
              <a:xfrm>
                <a:off x="6405272" y="771619"/>
                <a:ext cx="231794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nl-NL" sz="1000" dirty="0">
                    <a:solidFill>
                      <a:schemeClr val="accent4"/>
                    </a:solidFill>
                  </a:rPr>
                  <a:t>6</a:t>
                </a:r>
                <a:endParaRPr lang="en-NL" sz="1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46" name="Rectangle 182">
              <a:extLst>
                <a:ext uri="{FF2B5EF4-FFF2-40B4-BE49-F238E27FC236}">
                  <a16:creationId xmlns:a16="http://schemas.microsoft.com/office/drawing/2014/main" id="{FE0BB9F8-7ABD-C391-8C79-796AFBC6D8F8}"/>
                </a:ext>
              </a:extLst>
            </p:cNvPr>
            <p:cNvSpPr/>
            <p:nvPr/>
          </p:nvSpPr>
          <p:spPr>
            <a:xfrm>
              <a:off x="10727089" y="1686207"/>
              <a:ext cx="172800" cy="171774"/>
            </a:xfrm>
            <a:prstGeom prst="rect">
              <a:avLst/>
            </a:prstGeom>
            <a:solidFill>
              <a:srgbClr val="B4CB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47" name="Rectangle 202">
              <a:extLst>
                <a:ext uri="{FF2B5EF4-FFF2-40B4-BE49-F238E27FC236}">
                  <a16:creationId xmlns:a16="http://schemas.microsoft.com/office/drawing/2014/main" id="{0650D3DC-A1FC-600D-487F-081BC4DFE15B}"/>
                </a:ext>
              </a:extLst>
            </p:cNvPr>
            <p:cNvSpPr/>
            <p:nvPr/>
          </p:nvSpPr>
          <p:spPr>
            <a:xfrm>
              <a:off x="11105699" y="1684796"/>
              <a:ext cx="172800" cy="17177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48" name="Rectangle 222">
              <a:extLst>
                <a:ext uri="{FF2B5EF4-FFF2-40B4-BE49-F238E27FC236}">
                  <a16:creationId xmlns:a16="http://schemas.microsoft.com/office/drawing/2014/main" id="{095BEACB-9BF2-7623-867E-6ACF80209B69}"/>
                </a:ext>
              </a:extLst>
            </p:cNvPr>
            <p:cNvSpPr/>
            <p:nvPr/>
          </p:nvSpPr>
          <p:spPr>
            <a:xfrm>
              <a:off x="11496835" y="1687620"/>
              <a:ext cx="172800" cy="171774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49" name="Rectangle 242">
              <a:extLst>
                <a:ext uri="{FF2B5EF4-FFF2-40B4-BE49-F238E27FC236}">
                  <a16:creationId xmlns:a16="http://schemas.microsoft.com/office/drawing/2014/main" id="{1F512307-BD91-7E9D-C47C-17779C2865B1}"/>
                </a:ext>
              </a:extLst>
            </p:cNvPr>
            <p:cNvSpPr/>
            <p:nvPr/>
          </p:nvSpPr>
          <p:spPr>
            <a:xfrm>
              <a:off x="11852843" y="1683385"/>
              <a:ext cx="172800" cy="17177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52" name="Groep 351">
            <a:extLst>
              <a:ext uri="{FF2B5EF4-FFF2-40B4-BE49-F238E27FC236}">
                <a16:creationId xmlns:a16="http://schemas.microsoft.com/office/drawing/2014/main" id="{976887C2-9EED-C2C6-5C09-319FAB5D40EB}"/>
              </a:ext>
            </a:extLst>
          </p:cNvPr>
          <p:cNvGrpSpPr/>
          <p:nvPr/>
        </p:nvGrpSpPr>
        <p:grpSpPr>
          <a:xfrm>
            <a:off x="7201431" y="3107632"/>
            <a:ext cx="4824212" cy="177949"/>
            <a:chOff x="7201431" y="1681445"/>
            <a:chExt cx="4824212" cy="177949"/>
          </a:xfrm>
        </p:grpSpPr>
        <p:grpSp>
          <p:nvGrpSpPr>
            <p:cNvPr id="353" name="Group 85">
              <a:extLst>
                <a:ext uri="{FF2B5EF4-FFF2-40B4-BE49-F238E27FC236}">
                  <a16:creationId xmlns:a16="http://schemas.microsoft.com/office/drawing/2014/main" id="{90563525-3B57-4C94-078A-DCE1FA4FE0CC}"/>
                </a:ext>
              </a:extLst>
            </p:cNvPr>
            <p:cNvGrpSpPr/>
            <p:nvPr/>
          </p:nvGrpSpPr>
          <p:grpSpPr>
            <a:xfrm>
              <a:off x="7201431" y="1681445"/>
              <a:ext cx="3306115" cy="172303"/>
              <a:chOff x="6405272" y="771619"/>
              <a:chExt cx="3306115" cy="172303"/>
            </a:xfrm>
          </p:grpSpPr>
          <p:sp>
            <p:nvSpPr>
              <p:cNvPr id="358" name="Rectangle 48">
                <a:extLst>
                  <a:ext uri="{FF2B5EF4-FFF2-40B4-BE49-F238E27FC236}">
                    <a16:creationId xmlns:a16="http://schemas.microsoft.com/office/drawing/2014/main" id="{9AED89C5-DDA3-2A50-8D4B-FAD0FD18DBB9}"/>
                  </a:ext>
                </a:extLst>
              </p:cNvPr>
              <p:cNvSpPr/>
              <p:nvPr/>
            </p:nvSpPr>
            <p:spPr>
              <a:xfrm>
                <a:off x="6637065" y="772148"/>
                <a:ext cx="3074322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NL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9" name="Rectangle 78">
                <a:extLst>
                  <a:ext uri="{FF2B5EF4-FFF2-40B4-BE49-F238E27FC236}">
                    <a16:creationId xmlns:a16="http://schemas.microsoft.com/office/drawing/2014/main" id="{4A4DD469-3F6D-33B3-C853-86A3D330FF43}"/>
                  </a:ext>
                </a:extLst>
              </p:cNvPr>
              <p:cNvSpPr/>
              <p:nvPr/>
            </p:nvSpPr>
            <p:spPr>
              <a:xfrm>
                <a:off x="6405272" y="771619"/>
                <a:ext cx="231794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nl-NL" sz="1000" dirty="0">
                    <a:solidFill>
                      <a:schemeClr val="accent4"/>
                    </a:solidFill>
                  </a:rPr>
                  <a:t>7</a:t>
                </a:r>
                <a:endParaRPr lang="en-NL" sz="1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54" name="Rectangle 182">
              <a:extLst>
                <a:ext uri="{FF2B5EF4-FFF2-40B4-BE49-F238E27FC236}">
                  <a16:creationId xmlns:a16="http://schemas.microsoft.com/office/drawing/2014/main" id="{8B783B3B-8D31-D4EE-57FF-C1FAAC4DB59F}"/>
                </a:ext>
              </a:extLst>
            </p:cNvPr>
            <p:cNvSpPr/>
            <p:nvPr/>
          </p:nvSpPr>
          <p:spPr>
            <a:xfrm>
              <a:off x="10727089" y="1686207"/>
              <a:ext cx="172800" cy="171774"/>
            </a:xfrm>
            <a:prstGeom prst="rect">
              <a:avLst/>
            </a:prstGeom>
            <a:solidFill>
              <a:srgbClr val="B4CB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55" name="Rectangle 202">
              <a:extLst>
                <a:ext uri="{FF2B5EF4-FFF2-40B4-BE49-F238E27FC236}">
                  <a16:creationId xmlns:a16="http://schemas.microsoft.com/office/drawing/2014/main" id="{B0A453E9-D992-22A8-EC03-68EFBEA752A8}"/>
                </a:ext>
              </a:extLst>
            </p:cNvPr>
            <p:cNvSpPr/>
            <p:nvPr/>
          </p:nvSpPr>
          <p:spPr>
            <a:xfrm>
              <a:off x="11105699" y="1684796"/>
              <a:ext cx="172800" cy="17177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56" name="Rectangle 222">
              <a:extLst>
                <a:ext uri="{FF2B5EF4-FFF2-40B4-BE49-F238E27FC236}">
                  <a16:creationId xmlns:a16="http://schemas.microsoft.com/office/drawing/2014/main" id="{7098C1A9-5638-F391-2B38-1EB6483601D3}"/>
                </a:ext>
              </a:extLst>
            </p:cNvPr>
            <p:cNvSpPr/>
            <p:nvPr/>
          </p:nvSpPr>
          <p:spPr>
            <a:xfrm>
              <a:off x="11496835" y="1687620"/>
              <a:ext cx="172800" cy="171774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57" name="Rectangle 242">
              <a:extLst>
                <a:ext uri="{FF2B5EF4-FFF2-40B4-BE49-F238E27FC236}">
                  <a16:creationId xmlns:a16="http://schemas.microsoft.com/office/drawing/2014/main" id="{67E1B548-CCD9-0BF5-5C94-41A59CB69849}"/>
                </a:ext>
              </a:extLst>
            </p:cNvPr>
            <p:cNvSpPr/>
            <p:nvPr/>
          </p:nvSpPr>
          <p:spPr>
            <a:xfrm>
              <a:off x="11852843" y="1683385"/>
              <a:ext cx="172800" cy="17177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60" name="Groep 359">
            <a:extLst>
              <a:ext uri="{FF2B5EF4-FFF2-40B4-BE49-F238E27FC236}">
                <a16:creationId xmlns:a16="http://schemas.microsoft.com/office/drawing/2014/main" id="{8AB2BE7F-5EFD-EE1E-6FCE-2EC7F60A7B73}"/>
              </a:ext>
            </a:extLst>
          </p:cNvPr>
          <p:cNvGrpSpPr/>
          <p:nvPr/>
        </p:nvGrpSpPr>
        <p:grpSpPr>
          <a:xfrm>
            <a:off x="7201431" y="3338067"/>
            <a:ext cx="4824212" cy="177949"/>
            <a:chOff x="7201431" y="1681445"/>
            <a:chExt cx="4824212" cy="177949"/>
          </a:xfrm>
        </p:grpSpPr>
        <p:grpSp>
          <p:nvGrpSpPr>
            <p:cNvPr id="361" name="Group 85">
              <a:extLst>
                <a:ext uri="{FF2B5EF4-FFF2-40B4-BE49-F238E27FC236}">
                  <a16:creationId xmlns:a16="http://schemas.microsoft.com/office/drawing/2014/main" id="{BACA1186-BD51-FC07-4BF4-B4821BB26B70}"/>
                </a:ext>
              </a:extLst>
            </p:cNvPr>
            <p:cNvGrpSpPr/>
            <p:nvPr/>
          </p:nvGrpSpPr>
          <p:grpSpPr>
            <a:xfrm>
              <a:off x="7201431" y="1681445"/>
              <a:ext cx="3306115" cy="172303"/>
              <a:chOff x="6405272" y="771619"/>
              <a:chExt cx="3306115" cy="172303"/>
            </a:xfrm>
          </p:grpSpPr>
          <p:sp>
            <p:nvSpPr>
              <p:cNvPr id="366" name="Rectangle 48">
                <a:extLst>
                  <a:ext uri="{FF2B5EF4-FFF2-40B4-BE49-F238E27FC236}">
                    <a16:creationId xmlns:a16="http://schemas.microsoft.com/office/drawing/2014/main" id="{8F30C207-1E10-DE74-2AAC-2223A7AEFC09}"/>
                  </a:ext>
                </a:extLst>
              </p:cNvPr>
              <p:cNvSpPr/>
              <p:nvPr/>
            </p:nvSpPr>
            <p:spPr>
              <a:xfrm>
                <a:off x="6637065" y="772148"/>
                <a:ext cx="3074322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NL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7" name="Rectangle 78">
                <a:extLst>
                  <a:ext uri="{FF2B5EF4-FFF2-40B4-BE49-F238E27FC236}">
                    <a16:creationId xmlns:a16="http://schemas.microsoft.com/office/drawing/2014/main" id="{ADB796EC-BF11-F59E-F8DA-DC5B9F0E8B4B}"/>
                  </a:ext>
                </a:extLst>
              </p:cNvPr>
              <p:cNvSpPr/>
              <p:nvPr/>
            </p:nvSpPr>
            <p:spPr>
              <a:xfrm>
                <a:off x="6405272" y="771619"/>
                <a:ext cx="231794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nl-NL" sz="1000" dirty="0">
                    <a:solidFill>
                      <a:schemeClr val="accent4"/>
                    </a:solidFill>
                  </a:rPr>
                  <a:t>8</a:t>
                </a:r>
                <a:endParaRPr lang="en-NL" sz="1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62" name="Rectangle 182">
              <a:extLst>
                <a:ext uri="{FF2B5EF4-FFF2-40B4-BE49-F238E27FC236}">
                  <a16:creationId xmlns:a16="http://schemas.microsoft.com/office/drawing/2014/main" id="{EE169422-1ACB-256D-7D01-AF79C7A91870}"/>
                </a:ext>
              </a:extLst>
            </p:cNvPr>
            <p:cNvSpPr/>
            <p:nvPr/>
          </p:nvSpPr>
          <p:spPr>
            <a:xfrm>
              <a:off x="10727089" y="1686207"/>
              <a:ext cx="172800" cy="171774"/>
            </a:xfrm>
            <a:prstGeom prst="rect">
              <a:avLst/>
            </a:prstGeom>
            <a:solidFill>
              <a:srgbClr val="B4CB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63" name="Rectangle 202">
              <a:extLst>
                <a:ext uri="{FF2B5EF4-FFF2-40B4-BE49-F238E27FC236}">
                  <a16:creationId xmlns:a16="http://schemas.microsoft.com/office/drawing/2014/main" id="{3B991AF1-047D-7F50-BD6F-7ADC956EBE1D}"/>
                </a:ext>
              </a:extLst>
            </p:cNvPr>
            <p:cNvSpPr/>
            <p:nvPr/>
          </p:nvSpPr>
          <p:spPr>
            <a:xfrm>
              <a:off x="11105699" y="1684796"/>
              <a:ext cx="172800" cy="17177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64" name="Rectangle 222">
              <a:extLst>
                <a:ext uri="{FF2B5EF4-FFF2-40B4-BE49-F238E27FC236}">
                  <a16:creationId xmlns:a16="http://schemas.microsoft.com/office/drawing/2014/main" id="{5998E9D1-EE17-802E-092D-327227AE22AC}"/>
                </a:ext>
              </a:extLst>
            </p:cNvPr>
            <p:cNvSpPr/>
            <p:nvPr/>
          </p:nvSpPr>
          <p:spPr>
            <a:xfrm>
              <a:off x="11496835" y="1687620"/>
              <a:ext cx="172800" cy="171774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65" name="Rectangle 242">
              <a:extLst>
                <a:ext uri="{FF2B5EF4-FFF2-40B4-BE49-F238E27FC236}">
                  <a16:creationId xmlns:a16="http://schemas.microsoft.com/office/drawing/2014/main" id="{87220F69-5FFE-A454-385C-FBCF9331303C}"/>
                </a:ext>
              </a:extLst>
            </p:cNvPr>
            <p:cNvSpPr/>
            <p:nvPr/>
          </p:nvSpPr>
          <p:spPr>
            <a:xfrm>
              <a:off x="11852843" y="1683385"/>
              <a:ext cx="172800" cy="17177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68" name="Groep 367">
            <a:extLst>
              <a:ext uri="{FF2B5EF4-FFF2-40B4-BE49-F238E27FC236}">
                <a16:creationId xmlns:a16="http://schemas.microsoft.com/office/drawing/2014/main" id="{96D70A16-0F94-FA96-22B6-CF66F13B27A4}"/>
              </a:ext>
            </a:extLst>
          </p:cNvPr>
          <p:cNvGrpSpPr/>
          <p:nvPr/>
        </p:nvGrpSpPr>
        <p:grpSpPr>
          <a:xfrm>
            <a:off x="7201431" y="3566958"/>
            <a:ext cx="4824212" cy="177949"/>
            <a:chOff x="7201431" y="1681445"/>
            <a:chExt cx="4824212" cy="177949"/>
          </a:xfrm>
        </p:grpSpPr>
        <p:grpSp>
          <p:nvGrpSpPr>
            <p:cNvPr id="369" name="Group 85">
              <a:extLst>
                <a:ext uri="{FF2B5EF4-FFF2-40B4-BE49-F238E27FC236}">
                  <a16:creationId xmlns:a16="http://schemas.microsoft.com/office/drawing/2014/main" id="{B589415D-C713-5929-1509-01B5C9BD963F}"/>
                </a:ext>
              </a:extLst>
            </p:cNvPr>
            <p:cNvGrpSpPr/>
            <p:nvPr/>
          </p:nvGrpSpPr>
          <p:grpSpPr>
            <a:xfrm>
              <a:off x="7201431" y="1681445"/>
              <a:ext cx="3306115" cy="172303"/>
              <a:chOff x="6405272" y="771619"/>
              <a:chExt cx="3306115" cy="172303"/>
            </a:xfrm>
          </p:grpSpPr>
          <p:sp>
            <p:nvSpPr>
              <p:cNvPr id="374" name="Rectangle 48">
                <a:extLst>
                  <a:ext uri="{FF2B5EF4-FFF2-40B4-BE49-F238E27FC236}">
                    <a16:creationId xmlns:a16="http://schemas.microsoft.com/office/drawing/2014/main" id="{7D689F26-ED4C-59D6-F4DD-4CBA0BEC3039}"/>
                  </a:ext>
                </a:extLst>
              </p:cNvPr>
              <p:cNvSpPr/>
              <p:nvPr/>
            </p:nvSpPr>
            <p:spPr>
              <a:xfrm>
                <a:off x="6637065" y="772148"/>
                <a:ext cx="3074322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NL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5" name="Rectangle 78">
                <a:extLst>
                  <a:ext uri="{FF2B5EF4-FFF2-40B4-BE49-F238E27FC236}">
                    <a16:creationId xmlns:a16="http://schemas.microsoft.com/office/drawing/2014/main" id="{9BA81F11-EE50-3167-A75E-5D3D10E23B7D}"/>
                  </a:ext>
                </a:extLst>
              </p:cNvPr>
              <p:cNvSpPr/>
              <p:nvPr/>
            </p:nvSpPr>
            <p:spPr>
              <a:xfrm>
                <a:off x="6405272" y="771619"/>
                <a:ext cx="231794" cy="1717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B4CB3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nl-NL" sz="1000" dirty="0">
                    <a:solidFill>
                      <a:schemeClr val="accent4"/>
                    </a:solidFill>
                  </a:rPr>
                  <a:t>9</a:t>
                </a:r>
                <a:endParaRPr lang="en-NL" sz="10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70" name="Rectangle 182">
              <a:extLst>
                <a:ext uri="{FF2B5EF4-FFF2-40B4-BE49-F238E27FC236}">
                  <a16:creationId xmlns:a16="http://schemas.microsoft.com/office/drawing/2014/main" id="{BFD1A020-54AC-8A17-1A00-D7F5E8E2179D}"/>
                </a:ext>
              </a:extLst>
            </p:cNvPr>
            <p:cNvSpPr/>
            <p:nvPr/>
          </p:nvSpPr>
          <p:spPr>
            <a:xfrm>
              <a:off x="10727089" y="1686207"/>
              <a:ext cx="172800" cy="171774"/>
            </a:xfrm>
            <a:prstGeom prst="rect">
              <a:avLst/>
            </a:prstGeom>
            <a:solidFill>
              <a:srgbClr val="B4CB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71" name="Rectangle 202">
              <a:extLst>
                <a:ext uri="{FF2B5EF4-FFF2-40B4-BE49-F238E27FC236}">
                  <a16:creationId xmlns:a16="http://schemas.microsoft.com/office/drawing/2014/main" id="{1696D330-A167-6B4E-61F8-B17702218DA6}"/>
                </a:ext>
              </a:extLst>
            </p:cNvPr>
            <p:cNvSpPr/>
            <p:nvPr/>
          </p:nvSpPr>
          <p:spPr>
            <a:xfrm>
              <a:off x="11105699" y="1684796"/>
              <a:ext cx="172800" cy="17177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72" name="Rectangle 222">
              <a:extLst>
                <a:ext uri="{FF2B5EF4-FFF2-40B4-BE49-F238E27FC236}">
                  <a16:creationId xmlns:a16="http://schemas.microsoft.com/office/drawing/2014/main" id="{6861FA18-5364-3013-E5F2-E410045E449A}"/>
                </a:ext>
              </a:extLst>
            </p:cNvPr>
            <p:cNvSpPr/>
            <p:nvPr/>
          </p:nvSpPr>
          <p:spPr>
            <a:xfrm>
              <a:off x="11496835" y="1687620"/>
              <a:ext cx="172800" cy="171774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  <p:sp>
          <p:nvSpPr>
            <p:cNvPr id="373" name="Rectangle 242">
              <a:extLst>
                <a:ext uri="{FF2B5EF4-FFF2-40B4-BE49-F238E27FC236}">
                  <a16:creationId xmlns:a16="http://schemas.microsoft.com/office/drawing/2014/main" id="{14A57256-027B-8E57-34E8-C6FF632B5FF9}"/>
                </a:ext>
              </a:extLst>
            </p:cNvPr>
            <p:cNvSpPr/>
            <p:nvPr/>
          </p:nvSpPr>
          <p:spPr>
            <a:xfrm>
              <a:off x="11852843" y="1683385"/>
              <a:ext cx="172800" cy="171774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483" name="Groep 482">
            <a:extLst>
              <a:ext uri="{FF2B5EF4-FFF2-40B4-BE49-F238E27FC236}">
                <a16:creationId xmlns:a16="http://schemas.microsoft.com/office/drawing/2014/main" id="{A992C648-E4F9-9AC4-3FB6-0A0D8B1EA4B8}"/>
              </a:ext>
            </a:extLst>
          </p:cNvPr>
          <p:cNvGrpSpPr/>
          <p:nvPr/>
        </p:nvGrpSpPr>
        <p:grpSpPr>
          <a:xfrm>
            <a:off x="7163863" y="3797393"/>
            <a:ext cx="4861780" cy="177949"/>
            <a:chOff x="7163863" y="3797393"/>
            <a:chExt cx="4861780" cy="177949"/>
          </a:xfrm>
        </p:grpSpPr>
        <p:grpSp>
          <p:nvGrpSpPr>
            <p:cNvPr id="376" name="Groep 375">
              <a:extLst>
                <a:ext uri="{FF2B5EF4-FFF2-40B4-BE49-F238E27FC236}">
                  <a16:creationId xmlns:a16="http://schemas.microsoft.com/office/drawing/2014/main" id="{D4CC2FC8-6FC8-612E-4BAD-A00DAA3AC40E}"/>
                </a:ext>
              </a:extLst>
            </p:cNvPr>
            <p:cNvGrpSpPr/>
            <p:nvPr/>
          </p:nvGrpSpPr>
          <p:grpSpPr>
            <a:xfrm>
              <a:off x="7201431" y="3797393"/>
              <a:ext cx="4824212" cy="177949"/>
              <a:chOff x="7201431" y="1681445"/>
              <a:chExt cx="4824212" cy="177949"/>
            </a:xfrm>
          </p:grpSpPr>
          <p:grpSp>
            <p:nvGrpSpPr>
              <p:cNvPr id="377" name="Group 85">
                <a:extLst>
                  <a:ext uri="{FF2B5EF4-FFF2-40B4-BE49-F238E27FC236}">
                    <a16:creationId xmlns:a16="http://schemas.microsoft.com/office/drawing/2014/main" id="{CB5E85AD-7DF7-FC4B-E5D1-B8EFB3E7EC9E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382" name="Rectangle 48">
                  <a:extLst>
                    <a:ext uri="{FF2B5EF4-FFF2-40B4-BE49-F238E27FC236}">
                      <a16:creationId xmlns:a16="http://schemas.microsoft.com/office/drawing/2014/main" id="{FE11A9B2-BE0A-FFCC-0D2D-E7B6F234E4CC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3" name="Rectangle 78">
                  <a:extLst>
                    <a:ext uri="{FF2B5EF4-FFF2-40B4-BE49-F238E27FC236}">
                      <a16:creationId xmlns:a16="http://schemas.microsoft.com/office/drawing/2014/main" id="{55149B8C-06DF-90D4-8AC9-0DB9B7FBAD16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378" name="Rectangle 182">
                <a:extLst>
                  <a:ext uri="{FF2B5EF4-FFF2-40B4-BE49-F238E27FC236}">
                    <a16:creationId xmlns:a16="http://schemas.microsoft.com/office/drawing/2014/main" id="{93F966FB-A211-3E98-9E90-D8F8A01C77F3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79" name="Rectangle 202">
                <a:extLst>
                  <a:ext uri="{FF2B5EF4-FFF2-40B4-BE49-F238E27FC236}">
                    <a16:creationId xmlns:a16="http://schemas.microsoft.com/office/drawing/2014/main" id="{2232FDCE-FF1B-E518-5AE2-00BFA6C72665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80" name="Rectangle 222">
                <a:extLst>
                  <a:ext uri="{FF2B5EF4-FFF2-40B4-BE49-F238E27FC236}">
                    <a16:creationId xmlns:a16="http://schemas.microsoft.com/office/drawing/2014/main" id="{4D7A0A99-C607-34C9-60FF-3EAF66403474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81" name="Rectangle 242">
                <a:extLst>
                  <a:ext uri="{FF2B5EF4-FFF2-40B4-BE49-F238E27FC236}">
                    <a16:creationId xmlns:a16="http://schemas.microsoft.com/office/drawing/2014/main" id="{B7DB66A6-A436-E92F-44EB-F18EE2A7C7A8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64" name="Rectangle 78">
              <a:extLst>
                <a:ext uri="{FF2B5EF4-FFF2-40B4-BE49-F238E27FC236}">
                  <a16:creationId xmlns:a16="http://schemas.microsoft.com/office/drawing/2014/main" id="{F49D34C2-010C-9918-8152-29B3A6E24A9E}"/>
                </a:ext>
              </a:extLst>
            </p:cNvPr>
            <p:cNvSpPr/>
            <p:nvPr/>
          </p:nvSpPr>
          <p:spPr>
            <a:xfrm>
              <a:off x="7163863" y="3802155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10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484" name="Groep 483">
            <a:extLst>
              <a:ext uri="{FF2B5EF4-FFF2-40B4-BE49-F238E27FC236}">
                <a16:creationId xmlns:a16="http://schemas.microsoft.com/office/drawing/2014/main" id="{964C1CA1-77C8-831D-FC8B-2FBBF0318403}"/>
              </a:ext>
            </a:extLst>
          </p:cNvPr>
          <p:cNvGrpSpPr/>
          <p:nvPr/>
        </p:nvGrpSpPr>
        <p:grpSpPr>
          <a:xfrm>
            <a:off x="7157738" y="4039731"/>
            <a:ext cx="4867905" cy="181188"/>
            <a:chOff x="7157738" y="4039731"/>
            <a:chExt cx="4867905" cy="181188"/>
          </a:xfrm>
        </p:grpSpPr>
        <p:grpSp>
          <p:nvGrpSpPr>
            <p:cNvPr id="384" name="Groep 383">
              <a:extLst>
                <a:ext uri="{FF2B5EF4-FFF2-40B4-BE49-F238E27FC236}">
                  <a16:creationId xmlns:a16="http://schemas.microsoft.com/office/drawing/2014/main" id="{0B7AA8D8-2355-C6F7-6E0A-2295DB84D97A}"/>
                </a:ext>
              </a:extLst>
            </p:cNvPr>
            <p:cNvGrpSpPr/>
            <p:nvPr/>
          </p:nvGrpSpPr>
          <p:grpSpPr>
            <a:xfrm>
              <a:off x="7201431" y="4039731"/>
              <a:ext cx="4824212" cy="177949"/>
              <a:chOff x="7201431" y="1681445"/>
              <a:chExt cx="4824212" cy="177949"/>
            </a:xfrm>
          </p:grpSpPr>
          <p:grpSp>
            <p:nvGrpSpPr>
              <p:cNvPr id="385" name="Group 85">
                <a:extLst>
                  <a:ext uri="{FF2B5EF4-FFF2-40B4-BE49-F238E27FC236}">
                    <a16:creationId xmlns:a16="http://schemas.microsoft.com/office/drawing/2014/main" id="{2B294B7F-9257-062E-D121-9B01A9C1F08C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390" name="Rectangle 48">
                  <a:extLst>
                    <a:ext uri="{FF2B5EF4-FFF2-40B4-BE49-F238E27FC236}">
                      <a16:creationId xmlns:a16="http://schemas.microsoft.com/office/drawing/2014/main" id="{2B7DF277-0197-5329-7812-81BA7521A798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1" name="Rectangle 78">
                  <a:extLst>
                    <a:ext uri="{FF2B5EF4-FFF2-40B4-BE49-F238E27FC236}">
                      <a16:creationId xmlns:a16="http://schemas.microsoft.com/office/drawing/2014/main" id="{A577AAF8-4FC3-4CE4-7568-6314F11A24C6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386" name="Rectangle 182">
                <a:extLst>
                  <a:ext uri="{FF2B5EF4-FFF2-40B4-BE49-F238E27FC236}">
                    <a16:creationId xmlns:a16="http://schemas.microsoft.com/office/drawing/2014/main" id="{6E4CD895-89D0-2089-19BA-99B70AFBF712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87" name="Rectangle 202">
                <a:extLst>
                  <a:ext uri="{FF2B5EF4-FFF2-40B4-BE49-F238E27FC236}">
                    <a16:creationId xmlns:a16="http://schemas.microsoft.com/office/drawing/2014/main" id="{4A658C99-CB86-3F12-E417-B93ED31939D1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88" name="Rectangle 222">
                <a:extLst>
                  <a:ext uri="{FF2B5EF4-FFF2-40B4-BE49-F238E27FC236}">
                    <a16:creationId xmlns:a16="http://schemas.microsoft.com/office/drawing/2014/main" id="{F9EBD905-D369-3FA0-537B-B9E912DA3F77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89" name="Rectangle 242">
                <a:extLst>
                  <a:ext uri="{FF2B5EF4-FFF2-40B4-BE49-F238E27FC236}">
                    <a16:creationId xmlns:a16="http://schemas.microsoft.com/office/drawing/2014/main" id="{ABEAB812-BDC0-9906-5DFE-6F0391474418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66" name="Rectangle 78">
              <a:extLst>
                <a:ext uri="{FF2B5EF4-FFF2-40B4-BE49-F238E27FC236}">
                  <a16:creationId xmlns:a16="http://schemas.microsoft.com/office/drawing/2014/main" id="{5C310A5D-4D91-8966-B811-7FB6C94A6588}"/>
                </a:ext>
              </a:extLst>
            </p:cNvPr>
            <p:cNvSpPr/>
            <p:nvPr/>
          </p:nvSpPr>
          <p:spPr>
            <a:xfrm>
              <a:off x="7157738" y="4049145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11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485" name="Groep 484">
            <a:extLst>
              <a:ext uri="{FF2B5EF4-FFF2-40B4-BE49-F238E27FC236}">
                <a16:creationId xmlns:a16="http://schemas.microsoft.com/office/drawing/2014/main" id="{6D505056-3852-B719-40E0-109BFB011CFA}"/>
              </a:ext>
            </a:extLst>
          </p:cNvPr>
          <p:cNvGrpSpPr/>
          <p:nvPr/>
        </p:nvGrpSpPr>
        <p:grpSpPr>
          <a:xfrm>
            <a:off x="7157737" y="4270166"/>
            <a:ext cx="4867906" cy="184206"/>
            <a:chOff x="7157737" y="4270166"/>
            <a:chExt cx="4867906" cy="184206"/>
          </a:xfrm>
        </p:grpSpPr>
        <p:grpSp>
          <p:nvGrpSpPr>
            <p:cNvPr id="392" name="Groep 391">
              <a:extLst>
                <a:ext uri="{FF2B5EF4-FFF2-40B4-BE49-F238E27FC236}">
                  <a16:creationId xmlns:a16="http://schemas.microsoft.com/office/drawing/2014/main" id="{3481305A-7F73-630A-1A43-77E8A876306B}"/>
                </a:ext>
              </a:extLst>
            </p:cNvPr>
            <p:cNvGrpSpPr/>
            <p:nvPr/>
          </p:nvGrpSpPr>
          <p:grpSpPr>
            <a:xfrm>
              <a:off x="7201431" y="4270166"/>
              <a:ext cx="4824212" cy="177949"/>
              <a:chOff x="7201431" y="1681445"/>
              <a:chExt cx="4824212" cy="177949"/>
            </a:xfrm>
          </p:grpSpPr>
          <p:grpSp>
            <p:nvGrpSpPr>
              <p:cNvPr id="393" name="Group 85">
                <a:extLst>
                  <a:ext uri="{FF2B5EF4-FFF2-40B4-BE49-F238E27FC236}">
                    <a16:creationId xmlns:a16="http://schemas.microsoft.com/office/drawing/2014/main" id="{379A7BFA-074A-D753-5251-F8564A60049F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398" name="Rectangle 48">
                  <a:extLst>
                    <a:ext uri="{FF2B5EF4-FFF2-40B4-BE49-F238E27FC236}">
                      <a16:creationId xmlns:a16="http://schemas.microsoft.com/office/drawing/2014/main" id="{CA0272AB-E3C4-CC7C-2E4C-70EBF162E7D4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9" name="Rectangle 78">
                  <a:extLst>
                    <a:ext uri="{FF2B5EF4-FFF2-40B4-BE49-F238E27FC236}">
                      <a16:creationId xmlns:a16="http://schemas.microsoft.com/office/drawing/2014/main" id="{C2CB0FF2-9D87-58FD-9EFF-77814C67C4FD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394" name="Rectangle 182">
                <a:extLst>
                  <a:ext uri="{FF2B5EF4-FFF2-40B4-BE49-F238E27FC236}">
                    <a16:creationId xmlns:a16="http://schemas.microsoft.com/office/drawing/2014/main" id="{7E6E74A1-4921-D75D-A590-CF6BFE0C53DC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95" name="Rectangle 202">
                <a:extLst>
                  <a:ext uri="{FF2B5EF4-FFF2-40B4-BE49-F238E27FC236}">
                    <a16:creationId xmlns:a16="http://schemas.microsoft.com/office/drawing/2014/main" id="{CC70ADF4-2565-B8DB-244F-777653FDDF10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96" name="Rectangle 222">
                <a:extLst>
                  <a:ext uri="{FF2B5EF4-FFF2-40B4-BE49-F238E27FC236}">
                    <a16:creationId xmlns:a16="http://schemas.microsoft.com/office/drawing/2014/main" id="{9BECBC70-FDF2-28B3-4208-A82E3DA92C6D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97" name="Rectangle 242">
                <a:extLst>
                  <a:ext uri="{FF2B5EF4-FFF2-40B4-BE49-F238E27FC236}">
                    <a16:creationId xmlns:a16="http://schemas.microsoft.com/office/drawing/2014/main" id="{B7FEB203-B829-F161-A71C-3089F079924D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67" name="Rectangle 78">
              <a:extLst>
                <a:ext uri="{FF2B5EF4-FFF2-40B4-BE49-F238E27FC236}">
                  <a16:creationId xmlns:a16="http://schemas.microsoft.com/office/drawing/2014/main" id="{0CD1A665-7FF1-C2C6-03E8-4DB61425D95A}"/>
                </a:ext>
              </a:extLst>
            </p:cNvPr>
            <p:cNvSpPr/>
            <p:nvPr/>
          </p:nvSpPr>
          <p:spPr>
            <a:xfrm>
              <a:off x="7157737" y="4282598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12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486" name="Groep 485">
            <a:extLst>
              <a:ext uri="{FF2B5EF4-FFF2-40B4-BE49-F238E27FC236}">
                <a16:creationId xmlns:a16="http://schemas.microsoft.com/office/drawing/2014/main" id="{ECAF695F-2459-D275-AED5-3906671C6D47}"/>
              </a:ext>
            </a:extLst>
          </p:cNvPr>
          <p:cNvGrpSpPr/>
          <p:nvPr/>
        </p:nvGrpSpPr>
        <p:grpSpPr>
          <a:xfrm>
            <a:off x="7157736" y="4520372"/>
            <a:ext cx="4867907" cy="186694"/>
            <a:chOff x="7157736" y="4520372"/>
            <a:chExt cx="4867907" cy="186694"/>
          </a:xfrm>
        </p:grpSpPr>
        <p:grpSp>
          <p:nvGrpSpPr>
            <p:cNvPr id="400" name="Groep 399">
              <a:extLst>
                <a:ext uri="{FF2B5EF4-FFF2-40B4-BE49-F238E27FC236}">
                  <a16:creationId xmlns:a16="http://schemas.microsoft.com/office/drawing/2014/main" id="{ACBF07AC-0108-4FDC-3BE3-E596C73AC729}"/>
                </a:ext>
              </a:extLst>
            </p:cNvPr>
            <p:cNvGrpSpPr/>
            <p:nvPr/>
          </p:nvGrpSpPr>
          <p:grpSpPr>
            <a:xfrm>
              <a:off x="7201431" y="4520372"/>
              <a:ext cx="4824212" cy="177949"/>
              <a:chOff x="7201431" y="1681445"/>
              <a:chExt cx="4824212" cy="177949"/>
            </a:xfrm>
          </p:grpSpPr>
          <p:grpSp>
            <p:nvGrpSpPr>
              <p:cNvPr id="401" name="Group 85">
                <a:extLst>
                  <a:ext uri="{FF2B5EF4-FFF2-40B4-BE49-F238E27FC236}">
                    <a16:creationId xmlns:a16="http://schemas.microsoft.com/office/drawing/2014/main" id="{C4BFFE74-25E1-2D48-D2C8-7F94C10EF024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406" name="Rectangle 48">
                  <a:extLst>
                    <a:ext uri="{FF2B5EF4-FFF2-40B4-BE49-F238E27FC236}">
                      <a16:creationId xmlns:a16="http://schemas.microsoft.com/office/drawing/2014/main" id="{2AB3B9B4-8BA5-5752-521E-349EAC508C1B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7" name="Rectangle 78">
                  <a:extLst>
                    <a:ext uri="{FF2B5EF4-FFF2-40B4-BE49-F238E27FC236}">
                      <a16:creationId xmlns:a16="http://schemas.microsoft.com/office/drawing/2014/main" id="{5418C504-A4D9-DBD6-4ED0-B5B68AE1B928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02" name="Rectangle 182">
                <a:extLst>
                  <a:ext uri="{FF2B5EF4-FFF2-40B4-BE49-F238E27FC236}">
                    <a16:creationId xmlns:a16="http://schemas.microsoft.com/office/drawing/2014/main" id="{E1D2AE92-4315-8D56-D22C-AE779AF3ACAF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03" name="Rectangle 202">
                <a:extLst>
                  <a:ext uri="{FF2B5EF4-FFF2-40B4-BE49-F238E27FC236}">
                    <a16:creationId xmlns:a16="http://schemas.microsoft.com/office/drawing/2014/main" id="{77F87E22-F2AB-5122-C194-20CBF6D0E65C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04" name="Rectangle 222">
                <a:extLst>
                  <a:ext uri="{FF2B5EF4-FFF2-40B4-BE49-F238E27FC236}">
                    <a16:creationId xmlns:a16="http://schemas.microsoft.com/office/drawing/2014/main" id="{2C872EE8-5209-021F-93EA-31A0EAA6C8C8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05" name="Rectangle 242">
                <a:extLst>
                  <a:ext uri="{FF2B5EF4-FFF2-40B4-BE49-F238E27FC236}">
                    <a16:creationId xmlns:a16="http://schemas.microsoft.com/office/drawing/2014/main" id="{D7230AD7-F4D5-0434-BEB5-07995024865C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68" name="Rectangle 78">
              <a:extLst>
                <a:ext uri="{FF2B5EF4-FFF2-40B4-BE49-F238E27FC236}">
                  <a16:creationId xmlns:a16="http://schemas.microsoft.com/office/drawing/2014/main" id="{637128A4-8BA3-6398-D44C-D10CF992C597}"/>
                </a:ext>
              </a:extLst>
            </p:cNvPr>
            <p:cNvSpPr/>
            <p:nvPr/>
          </p:nvSpPr>
          <p:spPr>
            <a:xfrm>
              <a:off x="7157736" y="4535292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13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487" name="Groep 486">
            <a:extLst>
              <a:ext uri="{FF2B5EF4-FFF2-40B4-BE49-F238E27FC236}">
                <a16:creationId xmlns:a16="http://schemas.microsoft.com/office/drawing/2014/main" id="{E935E792-8847-2642-BE2B-C8126B974298}"/>
              </a:ext>
            </a:extLst>
          </p:cNvPr>
          <p:cNvGrpSpPr/>
          <p:nvPr/>
        </p:nvGrpSpPr>
        <p:grpSpPr>
          <a:xfrm>
            <a:off x="7157735" y="4750807"/>
            <a:ext cx="4867908" cy="184206"/>
            <a:chOff x="7157735" y="4750807"/>
            <a:chExt cx="4867908" cy="184206"/>
          </a:xfrm>
        </p:grpSpPr>
        <p:grpSp>
          <p:nvGrpSpPr>
            <p:cNvPr id="408" name="Groep 407">
              <a:extLst>
                <a:ext uri="{FF2B5EF4-FFF2-40B4-BE49-F238E27FC236}">
                  <a16:creationId xmlns:a16="http://schemas.microsoft.com/office/drawing/2014/main" id="{5C387849-93CF-0403-7D89-CB9AA3F19C97}"/>
                </a:ext>
              </a:extLst>
            </p:cNvPr>
            <p:cNvGrpSpPr/>
            <p:nvPr/>
          </p:nvGrpSpPr>
          <p:grpSpPr>
            <a:xfrm>
              <a:off x="7201431" y="4750807"/>
              <a:ext cx="4824212" cy="177949"/>
              <a:chOff x="7201431" y="1681445"/>
              <a:chExt cx="4824212" cy="177949"/>
            </a:xfrm>
          </p:grpSpPr>
          <p:grpSp>
            <p:nvGrpSpPr>
              <p:cNvPr id="409" name="Group 85">
                <a:extLst>
                  <a:ext uri="{FF2B5EF4-FFF2-40B4-BE49-F238E27FC236}">
                    <a16:creationId xmlns:a16="http://schemas.microsoft.com/office/drawing/2014/main" id="{BDC68689-ACE7-1CF6-E05A-CF96C2A05F9F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414" name="Rectangle 48">
                  <a:extLst>
                    <a:ext uri="{FF2B5EF4-FFF2-40B4-BE49-F238E27FC236}">
                      <a16:creationId xmlns:a16="http://schemas.microsoft.com/office/drawing/2014/main" id="{33E6A4A1-3F91-D5D0-942C-523F511B1757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5" name="Rectangle 78">
                  <a:extLst>
                    <a:ext uri="{FF2B5EF4-FFF2-40B4-BE49-F238E27FC236}">
                      <a16:creationId xmlns:a16="http://schemas.microsoft.com/office/drawing/2014/main" id="{A99B174C-03A8-321B-5258-2F99814F8F59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10" name="Rectangle 182">
                <a:extLst>
                  <a:ext uri="{FF2B5EF4-FFF2-40B4-BE49-F238E27FC236}">
                    <a16:creationId xmlns:a16="http://schemas.microsoft.com/office/drawing/2014/main" id="{A79DCAD1-70BD-CB3F-AE77-99AAD58FC044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11" name="Rectangle 202">
                <a:extLst>
                  <a:ext uri="{FF2B5EF4-FFF2-40B4-BE49-F238E27FC236}">
                    <a16:creationId xmlns:a16="http://schemas.microsoft.com/office/drawing/2014/main" id="{6A9C9585-B961-E926-7E81-6039AE9DADE7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12" name="Rectangle 222">
                <a:extLst>
                  <a:ext uri="{FF2B5EF4-FFF2-40B4-BE49-F238E27FC236}">
                    <a16:creationId xmlns:a16="http://schemas.microsoft.com/office/drawing/2014/main" id="{164C8B90-C97B-ED79-7990-378C9CF984C3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13" name="Rectangle 242">
                <a:extLst>
                  <a:ext uri="{FF2B5EF4-FFF2-40B4-BE49-F238E27FC236}">
                    <a16:creationId xmlns:a16="http://schemas.microsoft.com/office/drawing/2014/main" id="{A7F1F088-85F9-CA45-44B3-260B2A681317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69" name="Rectangle 78">
              <a:extLst>
                <a:ext uri="{FF2B5EF4-FFF2-40B4-BE49-F238E27FC236}">
                  <a16:creationId xmlns:a16="http://schemas.microsoft.com/office/drawing/2014/main" id="{58CFE443-2F55-BA74-ECDB-BB18DEE00F5D}"/>
                </a:ext>
              </a:extLst>
            </p:cNvPr>
            <p:cNvSpPr/>
            <p:nvPr/>
          </p:nvSpPr>
          <p:spPr>
            <a:xfrm>
              <a:off x="7157735" y="4763239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14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488" name="Groep 487">
            <a:extLst>
              <a:ext uri="{FF2B5EF4-FFF2-40B4-BE49-F238E27FC236}">
                <a16:creationId xmlns:a16="http://schemas.microsoft.com/office/drawing/2014/main" id="{D95C4454-B930-7DC1-42E6-B5EF160B15E0}"/>
              </a:ext>
            </a:extLst>
          </p:cNvPr>
          <p:cNvGrpSpPr/>
          <p:nvPr/>
        </p:nvGrpSpPr>
        <p:grpSpPr>
          <a:xfrm>
            <a:off x="7156256" y="4993145"/>
            <a:ext cx="4869387" cy="180173"/>
            <a:chOff x="7156256" y="4993145"/>
            <a:chExt cx="4869387" cy="180173"/>
          </a:xfrm>
        </p:grpSpPr>
        <p:grpSp>
          <p:nvGrpSpPr>
            <p:cNvPr id="416" name="Groep 415">
              <a:extLst>
                <a:ext uri="{FF2B5EF4-FFF2-40B4-BE49-F238E27FC236}">
                  <a16:creationId xmlns:a16="http://schemas.microsoft.com/office/drawing/2014/main" id="{F0F9FFD0-5167-9376-4F91-C1DEEA4EB2E6}"/>
                </a:ext>
              </a:extLst>
            </p:cNvPr>
            <p:cNvGrpSpPr/>
            <p:nvPr/>
          </p:nvGrpSpPr>
          <p:grpSpPr>
            <a:xfrm>
              <a:off x="7201431" y="4993145"/>
              <a:ext cx="4824212" cy="177949"/>
              <a:chOff x="7201431" y="1681445"/>
              <a:chExt cx="4824212" cy="177949"/>
            </a:xfrm>
          </p:grpSpPr>
          <p:grpSp>
            <p:nvGrpSpPr>
              <p:cNvPr id="417" name="Group 85">
                <a:extLst>
                  <a:ext uri="{FF2B5EF4-FFF2-40B4-BE49-F238E27FC236}">
                    <a16:creationId xmlns:a16="http://schemas.microsoft.com/office/drawing/2014/main" id="{AE7AC03B-FA1D-DD35-D6E0-0D6988DF98DA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422" name="Rectangle 48">
                  <a:extLst>
                    <a:ext uri="{FF2B5EF4-FFF2-40B4-BE49-F238E27FC236}">
                      <a16:creationId xmlns:a16="http://schemas.microsoft.com/office/drawing/2014/main" id="{5AB86FB1-1003-35D3-20A0-070BC4F55E15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3" name="Rectangle 78">
                  <a:extLst>
                    <a:ext uri="{FF2B5EF4-FFF2-40B4-BE49-F238E27FC236}">
                      <a16:creationId xmlns:a16="http://schemas.microsoft.com/office/drawing/2014/main" id="{DA37190A-F8D1-7262-64FC-87C13EBC2609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18" name="Rectangle 182">
                <a:extLst>
                  <a:ext uri="{FF2B5EF4-FFF2-40B4-BE49-F238E27FC236}">
                    <a16:creationId xmlns:a16="http://schemas.microsoft.com/office/drawing/2014/main" id="{AD215F3B-8415-739E-E7AD-CFD0E9969A38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19" name="Rectangle 202">
                <a:extLst>
                  <a:ext uri="{FF2B5EF4-FFF2-40B4-BE49-F238E27FC236}">
                    <a16:creationId xmlns:a16="http://schemas.microsoft.com/office/drawing/2014/main" id="{A93DF7E8-C397-BEE9-1A7B-804B64CA3F11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20" name="Rectangle 222">
                <a:extLst>
                  <a:ext uri="{FF2B5EF4-FFF2-40B4-BE49-F238E27FC236}">
                    <a16:creationId xmlns:a16="http://schemas.microsoft.com/office/drawing/2014/main" id="{CD96A73C-4EB2-270B-E553-FA1B66658BB6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21" name="Rectangle 242">
                <a:extLst>
                  <a:ext uri="{FF2B5EF4-FFF2-40B4-BE49-F238E27FC236}">
                    <a16:creationId xmlns:a16="http://schemas.microsoft.com/office/drawing/2014/main" id="{16EAC080-F3A2-29EE-2B41-F704BCBC8AC0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70" name="Rectangle 78">
              <a:extLst>
                <a:ext uri="{FF2B5EF4-FFF2-40B4-BE49-F238E27FC236}">
                  <a16:creationId xmlns:a16="http://schemas.microsoft.com/office/drawing/2014/main" id="{549CD22E-6B31-DB00-3B4C-E272F0609B87}"/>
                </a:ext>
              </a:extLst>
            </p:cNvPr>
            <p:cNvSpPr/>
            <p:nvPr/>
          </p:nvSpPr>
          <p:spPr>
            <a:xfrm>
              <a:off x="7156256" y="5001544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15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489" name="Groep 488">
            <a:extLst>
              <a:ext uri="{FF2B5EF4-FFF2-40B4-BE49-F238E27FC236}">
                <a16:creationId xmlns:a16="http://schemas.microsoft.com/office/drawing/2014/main" id="{E565CEEC-9233-575D-4A47-F0CF0A4201AE}"/>
              </a:ext>
            </a:extLst>
          </p:cNvPr>
          <p:cNvGrpSpPr/>
          <p:nvPr/>
        </p:nvGrpSpPr>
        <p:grpSpPr>
          <a:xfrm>
            <a:off x="7157190" y="5223580"/>
            <a:ext cx="4868453" cy="181617"/>
            <a:chOff x="7157190" y="5223580"/>
            <a:chExt cx="4868453" cy="181617"/>
          </a:xfrm>
        </p:grpSpPr>
        <p:grpSp>
          <p:nvGrpSpPr>
            <p:cNvPr id="424" name="Groep 423">
              <a:extLst>
                <a:ext uri="{FF2B5EF4-FFF2-40B4-BE49-F238E27FC236}">
                  <a16:creationId xmlns:a16="http://schemas.microsoft.com/office/drawing/2014/main" id="{0783F6AC-74CB-51E8-6772-E81052C53313}"/>
                </a:ext>
              </a:extLst>
            </p:cNvPr>
            <p:cNvGrpSpPr/>
            <p:nvPr/>
          </p:nvGrpSpPr>
          <p:grpSpPr>
            <a:xfrm>
              <a:off x="7201431" y="5223580"/>
              <a:ext cx="4824212" cy="177949"/>
              <a:chOff x="7201431" y="1681445"/>
              <a:chExt cx="4824212" cy="177949"/>
            </a:xfrm>
          </p:grpSpPr>
          <p:grpSp>
            <p:nvGrpSpPr>
              <p:cNvPr id="425" name="Group 85">
                <a:extLst>
                  <a:ext uri="{FF2B5EF4-FFF2-40B4-BE49-F238E27FC236}">
                    <a16:creationId xmlns:a16="http://schemas.microsoft.com/office/drawing/2014/main" id="{4F1CAF52-30B0-3EF2-DBDE-F4B5AF96279E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430" name="Rectangle 48">
                  <a:extLst>
                    <a:ext uri="{FF2B5EF4-FFF2-40B4-BE49-F238E27FC236}">
                      <a16:creationId xmlns:a16="http://schemas.microsoft.com/office/drawing/2014/main" id="{A803698E-B1E8-5B8E-097B-4C040E807A00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1" name="Rectangle 78">
                  <a:extLst>
                    <a:ext uri="{FF2B5EF4-FFF2-40B4-BE49-F238E27FC236}">
                      <a16:creationId xmlns:a16="http://schemas.microsoft.com/office/drawing/2014/main" id="{798C29AC-E07A-9292-20B8-A8192970F964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26" name="Rectangle 182">
                <a:extLst>
                  <a:ext uri="{FF2B5EF4-FFF2-40B4-BE49-F238E27FC236}">
                    <a16:creationId xmlns:a16="http://schemas.microsoft.com/office/drawing/2014/main" id="{C0FBA9AD-8AC8-7423-8855-3128C2577983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27" name="Rectangle 202">
                <a:extLst>
                  <a:ext uri="{FF2B5EF4-FFF2-40B4-BE49-F238E27FC236}">
                    <a16:creationId xmlns:a16="http://schemas.microsoft.com/office/drawing/2014/main" id="{23C9F36B-4791-2058-BC9B-EA895D9F185F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28" name="Rectangle 222">
                <a:extLst>
                  <a:ext uri="{FF2B5EF4-FFF2-40B4-BE49-F238E27FC236}">
                    <a16:creationId xmlns:a16="http://schemas.microsoft.com/office/drawing/2014/main" id="{0BFA2614-0C37-ECE9-7AD7-B3C5363160FB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29" name="Rectangle 242">
                <a:extLst>
                  <a:ext uri="{FF2B5EF4-FFF2-40B4-BE49-F238E27FC236}">
                    <a16:creationId xmlns:a16="http://schemas.microsoft.com/office/drawing/2014/main" id="{8EEF2A13-4087-67A5-C031-5471A41DBC87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77" name="Rectangle 78">
              <a:extLst>
                <a:ext uri="{FF2B5EF4-FFF2-40B4-BE49-F238E27FC236}">
                  <a16:creationId xmlns:a16="http://schemas.microsoft.com/office/drawing/2014/main" id="{0D4E6F02-52BF-3F1A-7066-82A15312AC14}"/>
                </a:ext>
              </a:extLst>
            </p:cNvPr>
            <p:cNvSpPr/>
            <p:nvPr/>
          </p:nvSpPr>
          <p:spPr>
            <a:xfrm>
              <a:off x="7157190" y="5233423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16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490" name="Groep 489">
            <a:extLst>
              <a:ext uri="{FF2B5EF4-FFF2-40B4-BE49-F238E27FC236}">
                <a16:creationId xmlns:a16="http://schemas.microsoft.com/office/drawing/2014/main" id="{E73CF390-C691-6BE4-032C-FA4C58E2A66F}"/>
              </a:ext>
            </a:extLst>
          </p:cNvPr>
          <p:cNvGrpSpPr/>
          <p:nvPr/>
        </p:nvGrpSpPr>
        <p:grpSpPr>
          <a:xfrm>
            <a:off x="7151065" y="5480413"/>
            <a:ext cx="4874578" cy="180373"/>
            <a:chOff x="7151065" y="5480413"/>
            <a:chExt cx="4874578" cy="180373"/>
          </a:xfrm>
        </p:grpSpPr>
        <p:grpSp>
          <p:nvGrpSpPr>
            <p:cNvPr id="432" name="Groep 431">
              <a:extLst>
                <a:ext uri="{FF2B5EF4-FFF2-40B4-BE49-F238E27FC236}">
                  <a16:creationId xmlns:a16="http://schemas.microsoft.com/office/drawing/2014/main" id="{CB86A31F-CC98-660E-A34D-443A4E652953}"/>
                </a:ext>
              </a:extLst>
            </p:cNvPr>
            <p:cNvGrpSpPr/>
            <p:nvPr/>
          </p:nvGrpSpPr>
          <p:grpSpPr>
            <a:xfrm>
              <a:off x="7201431" y="5482837"/>
              <a:ext cx="4824212" cy="177949"/>
              <a:chOff x="7201431" y="1681445"/>
              <a:chExt cx="4824212" cy="177949"/>
            </a:xfrm>
          </p:grpSpPr>
          <p:grpSp>
            <p:nvGrpSpPr>
              <p:cNvPr id="433" name="Group 85">
                <a:extLst>
                  <a:ext uri="{FF2B5EF4-FFF2-40B4-BE49-F238E27FC236}">
                    <a16:creationId xmlns:a16="http://schemas.microsoft.com/office/drawing/2014/main" id="{C1AFD7D2-86DF-8612-9E0F-6187173379F2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438" name="Rectangle 48">
                  <a:extLst>
                    <a:ext uri="{FF2B5EF4-FFF2-40B4-BE49-F238E27FC236}">
                      <a16:creationId xmlns:a16="http://schemas.microsoft.com/office/drawing/2014/main" id="{A7837DA9-BB5F-2A1F-03B0-FABD728E10D8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39" name="Rectangle 78">
                  <a:extLst>
                    <a:ext uri="{FF2B5EF4-FFF2-40B4-BE49-F238E27FC236}">
                      <a16:creationId xmlns:a16="http://schemas.microsoft.com/office/drawing/2014/main" id="{283100B5-3768-431A-AE29-B380181CB666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34" name="Rectangle 182">
                <a:extLst>
                  <a:ext uri="{FF2B5EF4-FFF2-40B4-BE49-F238E27FC236}">
                    <a16:creationId xmlns:a16="http://schemas.microsoft.com/office/drawing/2014/main" id="{F6369C6F-F524-0CE6-8BE0-2356CCB4F45E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35" name="Rectangle 202">
                <a:extLst>
                  <a:ext uri="{FF2B5EF4-FFF2-40B4-BE49-F238E27FC236}">
                    <a16:creationId xmlns:a16="http://schemas.microsoft.com/office/drawing/2014/main" id="{433CE671-C2E2-E4D0-4AF2-510197C4ADFA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36" name="Rectangle 222">
                <a:extLst>
                  <a:ext uri="{FF2B5EF4-FFF2-40B4-BE49-F238E27FC236}">
                    <a16:creationId xmlns:a16="http://schemas.microsoft.com/office/drawing/2014/main" id="{F58F707F-40FC-DE58-4F50-B12655E4F2E0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37" name="Rectangle 242">
                <a:extLst>
                  <a:ext uri="{FF2B5EF4-FFF2-40B4-BE49-F238E27FC236}">
                    <a16:creationId xmlns:a16="http://schemas.microsoft.com/office/drawing/2014/main" id="{528E446A-0963-13D4-8F8F-22CC9C3399F0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78" name="Rectangle 78">
              <a:extLst>
                <a:ext uri="{FF2B5EF4-FFF2-40B4-BE49-F238E27FC236}">
                  <a16:creationId xmlns:a16="http://schemas.microsoft.com/office/drawing/2014/main" id="{80A32AC4-7DD5-ABE8-70DA-9A15A4E699B9}"/>
                </a:ext>
              </a:extLst>
            </p:cNvPr>
            <p:cNvSpPr/>
            <p:nvPr/>
          </p:nvSpPr>
          <p:spPr>
            <a:xfrm>
              <a:off x="7151065" y="5480413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17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491" name="Groep 490">
            <a:extLst>
              <a:ext uri="{FF2B5EF4-FFF2-40B4-BE49-F238E27FC236}">
                <a16:creationId xmlns:a16="http://schemas.microsoft.com/office/drawing/2014/main" id="{3E22CE35-CE59-D9E6-3174-C5FF10015EBB}"/>
              </a:ext>
            </a:extLst>
          </p:cNvPr>
          <p:cNvGrpSpPr/>
          <p:nvPr/>
        </p:nvGrpSpPr>
        <p:grpSpPr>
          <a:xfrm>
            <a:off x="7151064" y="5713272"/>
            <a:ext cx="4874579" cy="177949"/>
            <a:chOff x="7151064" y="5713272"/>
            <a:chExt cx="4874579" cy="177949"/>
          </a:xfrm>
        </p:grpSpPr>
        <p:grpSp>
          <p:nvGrpSpPr>
            <p:cNvPr id="440" name="Groep 439">
              <a:extLst>
                <a:ext uri="{FF2B5EF4-FFF2-40B4-BE49-F238E27FC236}">
                  <a16:creationId xmlns:a16="http://schemas.microsoft.com/office/drawing/2014/main" id="{816AC719-6312-41E6-DA36-C34875FF94EC}"/>
                </a:ext>
              </a:extLst>
            </p:cNvPr>
            <p:cNvGrpSpPr/>
            <p:nvPr/>
          </p:nvGrpSpPr>
          <p:grpSpPr>
            <a:xfrm>
              <a:off x="7201431" y="5713272"/>
              <a:ext cx="4824212" cy="177949"/>
              <a:chOff x="7201431" y="1681445"/>
              <a:chExt cx="4824212" cy="177949"/>
            </a:xfrm>
          </p:grpSpPr>
          <p:grpSp>
            <p:nvGrpSpPr>
              <p:cNvPr id="441" name="Group 85">
                <a:extLst>
                  <a:ext uri="{FF2B5EF4-FFF2-40B4-BE49-F238E27FC236}">
                    <a16:creationId xmlns:a16="http://schemas.microsoft.com/office/drawing/2014/main" id="{005B5FA1-EA46-9BCA-B0E5-D934EEFF2E2F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446" name="Rectangle 48">
                  <a:extLst>
                    <a:ext uri="{FF2B5EF4-FFF2-40B4-BE49-F238E27FC236}">
                      <a16:creationId xmlns:a16="http://schemas.microsoft.com/office/drawing/2014/main" id="{85903B83-FA67-F650-9320-3A4389709682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7" name="Rectangle 78">
                  <a:extLst>
                    <a:ext uri="{FF2B5EF4-FFF2-40B4-BE49-F238E27FC236}">
                      <a16:creationId xmlns:a16="http://schemas.microsoft.com/office/drawing/2014/main" id="{3E4BE77F-C2B0-D64A-9D17-9DD4A1A89BC2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42" name="Rectangle 182">
                <a:extLst>
                  <a:ext uri="{FF2B5EF4-FFF2-40B4-BE49-F238E27FC236}">
                    <a16:creationId xmlns:a16="http://schemas.microsoft.com/office/drawing/2014/main" id="{CF2115AD-A688-2FC4-C7C6-95BB6014AC89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43" name="Rectangle 202">
                <a:extLst>
                  <a:ext uri="{FF2B5EF4-FFF2-40B4-BE49-F238E27FC236}">
                    <a16:creationId xmlns:a16="http://schemas.microsoft.com/office/drawing/2014/main" id="{82BA0EF6-1791-E89E-753F-E982DAC3AF89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44" name="Rectangle 222">
                <a:extLst>
                  <a:ext uri="{FF2B5EF4-FFF2-40B4-BE49-F238E27FC236}">
                    <a16:creationId xmlns:a16="http://schemas.microsoft.com/office/drawing/2014/main" id="{D2516C60-2D11-66A2-8EF6-6B9C609D168E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45" name="Rectangle 242">
                <a:extLst>
                  <a:ext uri="{FF2B5EF4-FFF2-40B4-BE49-F238E27FC236}">
                    <a16:creationId xmlns:a16="http://schemas.microsoft.com/office/drawing/2014/main" id="{E2044891-6A35-B2E0-884C-C2E73E4D1F20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79" name="Rectangle 78">
              <a:extLst>
                <a:ext uri="{FF2B5EF4-FFF2-40B4-BE49-F238E27FC236}">
                  <a16:creationId xmlns:a16="http://schemas.microsoft.com/office/drawing/2014/main" id="{5C1BFF6E-2021-D5DF-ED6C-9318201D626B}"/>
                </a:ext>
              </a:extLst>
            </p:cNvPr>
            <p:cNvSpPr/>
            <p:nvPr/>
          </p:nvSpPr>
          <p:spPr>
            <a:xfrm>
              <a:off x="7151064" y="5713866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18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492" name="Groep 491">
            <a:extLst>
              <a:ext uri="{FF2B5EF4-FFF2-40B4-BE49-F238E27FC236}">
                <a16:creationId xmlns:a16="http://schemas.microsoft.com/office/drawing/2014/main" id="{C064C760-03C5-CA89-3FEC-3DE78FCBB9A8}"/>
              </a:ext>
            </a:extLst>
          </p:cNvPr>
          <p:cNvGrpSpPr/>
          <p:nvPr/>
        </p:nvGrpSpPr>
        <p:grpSpPr>
          <a:xfrm>
            <a:off x="7151063" y="5955610"/>
            <a:ext cx="4874580" cy="182724"/>
            <a:chOff x="7151063" y="5955610"/>
            <a:chExt cx="4874580" cy="182724"/>
          </a:xfrm>
        </p:grpSpPr>
        <p:grpSp>
          <p:nvGrpSpPr>
            <p:cNvPr id="448" name="Groep 447">
              <a:extLst>
                <a:ext uri="{FF2B5EF4-FFF2-40B4-BE49-F238E27FC236}">
                  <a16:creationId xmlns:a16="http://schemas.microsoft.com/office/drawing/2014/main" id="{4D83075A-C02A-9EE1-C9B1-C6C707EE17F2}"/>
                </a:ext>
              </a:extLst>
            </p:cNvPr>
            <p:cNvGrpSpPr/>
            <p:nvPr/>
          </p:nvGrpSpPr>
          <p:grpSpPr>
            <a:xfrm>
              <a:off x="7201431" y="5955610"/>
              <a:ext cx="4824212" cy="177949"/>
              <a:chOff x="7201431" y="1681445"/>
              <a:chExt cx="4824212" cy="177949"/>
            </a:xfrm>
          </p:grpSpPr>
          <p:grpSp>
            <p:nvGrpSpPr>
              <p:cNvPr id="449" name="Group 85">
                <a:extLst>
                  <a:ext uri="{FF2B5EF4-FFF2-40B4-BE49-F238E27FC236}">
                    <a16:creationId xmlns:a16="http://schemas.microsoft.com/office/drawing/2014/main" id="{5CDEC3AA-6EFC-D089-110D-5CE595895F6D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454" name="Rectangle 48">
                  <a:extLst>
                    <a:ext uri="{FF2B5EF4-FFF2-40B4-BE49-F238E27FC236}">
                      <a16:creationId xmlns:a16="http://schemas.microsoft.com/office/drawing/2014/main" id="{7FDB040F-7901-D938-1472-E97FE5770670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5" name="Rectangle 78">
                  <a:extLst>
                    <a:ext uri="{FF2B5EF4-FFF2-40B4-BE49-F238E27FC236}">
                      <a16:creationId xmlns:a16="http://schemas.microsoft.com/office/drawing/2014/main" id="{EF226A2B-9871-83F4-89E5-C23D89E1ABE9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50" name="Rectangle 182">
                <a:extLst>
                  <a:ext uri="{FF2B5EF4-FFF2-40B4-BE49-F238E27FC236}">
                    <a16:creationId xmlns:a16="http://schemas.microsoft.com/office/drawing/2014/main" id="{291D38C0-0BE9-033B-CB97-6BB6FC55C92E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51" name="Rectangle 202">
                <a:extLst>
                  <a:ext uri="{FF2B5EF4-FFF2-40B4-BE49-F238E27FC236}">
                    <a16:creationId xmlns:a16="http://schemas.microsoft.com/office/drawing/2014/main" id="{61DFBECE-EA24-EC27-92CA-5DE9A10DF7EE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52" name="Rectangle 222">
                <a:extLst>
                  <a:ext uri="{FF2B5EF4-FFF2-40B4-BE49-F238E27FC236}">
                    <a16:creationId xmlns:a16="http://schemas.microsoft.com/office/drawing/2014/main" id="{9FBDCC70-95F5-87E8-47E0-EA7A100C3772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53" name="Rectangle 242">
                <a:extLst>
                  <a:ext uri="{FF2B5EF4-FFF2-40B4-BE49-F238E27FC236}">
                    <a16:creationId xmlns:a16="http://schemas.microsoft.com/office/drawing/2014/main" id="{B7EE3746-027A-C988-1614-5B21C80763DC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80" name="Rectangle 78">
              <a:extLst>
                <a:ext uri="{FF2B5EF4-FFF2-40B4-BE49-F238E27FC236}">
                  <a16:creationId xmlns:a16="http://schemas.microsoft.com/office/drawing/2014/main" id="{FEF008E6-8685-C8F7-C9B2-5BF33534AA71}"/>
                </a:ext>
              </a:extLst>
            </p:cNvPr>
            <p:cNvSpPr/>
            <p:nvPr/>
          </p:nvSpPr>
          <p:spPr>
            <a:xfrm>
              <a:off x="7151063" y="5966560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19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493" name="Groep 492">
            <a:extLst>
              <a:ext uri="{FF2B5EF4-FFF2-40B4-BE49-F238E27FC236}">
                <a16:creationId xmlns:a16="http://schemas.microsoft.com/office/drawing/2014/main" id="{41F8C6BC-2DEF-183C-8E9E-1BBA4D2C83C4}"/>
              </a:ext>
            </a:extLst>
          </p:cNvPr>
          <p:cNvGrpSpPr/>
          <p:nvPr/>
        </p:nvGrpSpPr>
        <p:grpSpPr>
          <a:xfrm>
            <a:off x="7151062" y="6186045"/>
            <a:ext cx="4874581" cy="180236"/>
            <a:chOff x="7151062" y="6186045"/>
            <a:chExt cx="4874581" cy="180236"/>
          </a:xfrm>
        </p:grpSpPr>
        <p:grpSp>
          <p:nvGrpSpPr>
            <p:cNvPr id="456" name="Groep 455">
              <a:extLst>
                <a:ext uri="{FF2B5EF4-FFF2-40B4-BE49-F238E27FC236}">
                  <a16:creationId xmlns:a16="http://schemas.microsoft.com/office/drawing/2014/main" id="{8B5FB9A3-0135-04F8-14CD-EBDFC551354D}"/>
                </a:ext>
              </a:extLst>
            </p:cNvPr>
            <p:cNvGrpSpPr/>
            <p:nvPr/>
          </p:nvGrpSpPr>
          <p:grpSpPr>
            <a:xfrm>
              <a:off x="7201431" y="6186045"/>
              <a:ext cx="4824212" cy="177949"/>
              <a:chOff x="7201431" y="1681445"/>
              <a:chExt cx="4824212" cy="177949"/>
            </a:xfrm>
          </p:grpSpPr>
          <p:grpSp>
            <p:nvGrpSpPr>
              <p:cNvPr id="457" name="Group 85">
                <a:extLst>
                  <a:ext uri="{FF2B5EF4-FFF2-40B4-BE49-F238E27FC236}">
                    <a16:creationId xmlns:a16="http://schemas.microsoft.com/office/drawing/2014/main" id="{4AD78AEC-D681-2EC5-F32F-F418A83B962B}"/>
                  </a:ext>
                </a:extLst>
              </p:cNvPr>
              <p:cNvGrpSpPr/>
              <p:nvPr/>
            </p:nvGrpSpPr>
            <p:grpSpPr>
              <a:xfrm>
                <a:off x="7201431" y="1681445"/>
                <a:ext cx="3306115" cy="172303"/>
                <a:chOff x="6405272" y="771619"/>
                <a:chExt cx="3306115" cy="172303"/>
              </a:xfrm>
            </p:grpSpPr>
            <p:sp>
              <p:nvSpPr>
                <p:cNvPr id="462" name="Rectangle 48">
                  <a:extLst>
                    <a:ext uri="{FF2B5EF4-FFF2-40B4-BE49-F238E27FC236}">
                      <a16:creationId xmlns:a16="http://schemas.microsoft.com/office/drawing/2014/main" id="{70691393-5759-AEA5-ECB2-73D982C6931C}"/>
                    </a:ext>
                  </a:extLst>
                </p:cNvPr>
                <p:cNvSpPr/>
                <p:nvPr/>
              </p:nvSpPr>
              <p:spPr>
                <a:xfrm>
                  <a:off x="6637065" y="772148"/>
                  <a:ext cx="3074322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3" name="Rectangle 78">
                  <a:extLst>
                    <a:ext uri="{FF2B5EF4-FFF2-40B4-BE49-F238E27FC236}">
                      <a16:creationId xmlns:a16="http://schemas.microsoft.com/office/drawing/2014/main" id="{2AA67504-3C3E-2919-B9C3-3D3AE713306D}"/>
                    </a:ext>
                  </a:extLst>
                </p:cNvPr>
                <p:cNvSpPr/>
                <p:nvPr/>
              </p:nvSpPr>
              <p:spPr>
                <a:xfrm>
                  <a:off x="6405272" y="771619"/>
                  <a:ext cx="231794" cy="1717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B4CB3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NL" sz="1000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58" name="Rectangle 182">
                <a:extLst>
                  <a:ext uri="{FF2B5EF4-FFF2-40B4-BE49-F238E27FC236}">
                    <a16:creationId xmlns:a16="http://schemas.microsoft.com/office/drawing/2014/main" id="{E1E49AE6-7398-428A-1F1F-3BE26B736B6E}"/>
                  </a:ext>
                </a:extLst>
              </p:cNvPr>
              <p:cNvSpPr/>
              <p:nvPr/>
            </p:nvSpPr>
            <p:spPr>
              <a:xfrm>
                <a:off x="10727089" y="1686207"/>
                <a:ext cx="172800" cy="171774"/>
              </a:xfrm>
              <a:prstGeom prst="rect">
                <a:avLst/>
              </a:prstGeom>
              <a:solidFill>
                <a:srgbClr val="B4CB3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59" name="Rectangle 202">
                <a:extLst>
                  <a:ext uri="{FF2B5EF4-FFF2-40B4-BE49-F238E27FC236}">
                    <a16:creationId xmlns:a16="http://schemas.microsoft.com/office/drawing/2014/main" id="{AFCC607E-7557-F431-D30F-04490EDBA183}"/>
                  </a:ext>
                </a:extLst>
              </p:cNvPr>
              <p:cNvSpPr/>
              <p:nvPr/>
            </p:nvSpPr>
            <p:spPr>
              <a:xfrm>
                <a:off x="11105699" y="1684796"/>
                <a:ext cx="172800" cy="171774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60" name="Rectangle 222">
                <a:extLst>
                  <a:ext uri="{FF2B5EF4-FFF2-40B4-BE49-F238E27FC236}">
                    <a16:creationId xmlns:a16="http://schemas.microsoft.com/office/drawing/2014/main" id="{69DC45AD-A306-32E4-19F7-98BE8437BB14}"/>
                  </a:ext>
                </a:extLst>
              </p:cNvPr>
              <p:cNvSpPr/>
              <p:nvPr/>
            </p:nvSpPr>
            <p:spPr>
              <a:xfrm>
                <a:off x="11496835" y="1687620"/>
                <a:ext cx="172800" cy="171774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61" name="Rectangle 242">
                <a:extLst>
                  <a:ext uri="{FF2B5EF4-FFF2-40B4-BE49-F238E27FC236}">
                    <a16:creationId xmlns:a16="http://schemas.microsoft.com/office/drawing/2014/main" id="{CDF8AFA0-5482-522C-E0A0-BF5AAF587B62}"/>
                  </a:ext>
                </a:extLst>
              </p:cNvPr>
              <p:cNvSpPr/>
              <p:nvPr/>
            </p:nvSpPr>
            <p:spPr>
              <a:xfrm>
                <a:off x="11852843" y="1683385"/>
                <a:ext cx="172800" cy="17177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300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81" name="Rectangle 78">
              <a:extLst>
                <a:ext uri="{FF2B5EF4-FFF2-40B4-BE49-F238E27FC236}">
                  <a16:creationId xmlns:a16="http://schemas.microsoft.com/office/drawing/2014/main" id="{257CA923-596E-2DEA-F892-C36170502A48}"/>
                </a:ext>
              </a:extLst>
            </p:cNvPr>
            <p:cNvSpPr/>
            <p:nvPr/>
          </p:nvSpPr>
          <p:spPr>
            <a:xfrm>
              <a:off x="7151062" y="6194507"/>
              <a:ext cx="319179" cy="171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nl-NL" sz="1000" dirty="0">
                  <a:solidFill>
                    <a:schemeClr val="accent4"/>
                  </a:solidFill>
                </a:rPr>
                <a:t>20</a:t>
              </a:r>
              <a:endParaRPr lang="en-NL" sz="1000" dirty="0">
                <a:solidFill>
                  <a:schemeClr val="accent4"/>
                </a:solidFill>
              </a:endParaRPr>
            </a:p>
          </p:txBody>
        </p:sp>
      </p:grpSp>
      <p:pic>
        <p:nvPicPr>
          <p:cNvPr id="7" name="Afbeelding 6" descr="Afbeelding met Graphics, Lettertype, logo, clipart&#10;&#10;Automatisch gegenereerde beschrijving">
            <a:extLst>
              <a:ext uri="{FF2B5EF4-FFF2-40B4-BE49-F238E27FC236}">
                <a16:creationId xmlns:a16="http://schemas.microsoft.com/office/drawing/2014/main" id="{FFA43E1C-2F45-EC65-7A85-725283CBED0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3459">
            <a:off x="-34392" y="88588"/>
            <a:ext cx="1314694" cy="95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33236"/>
      </p:ext>
    </p:extLst>
  </p:cSld>
  <p:clrMapOvr>
    <a:masterClrMapping/>
  </p:clrMapOvr>
</p:sld>
</file>

<file path=ppt/theme/theme1.xml><?xml version="1.0" encoding="utf-8"?>
<a:theme xmlns:a="http://schemas.openxmlformats.org/drawingml/2006/main" name="7_Aangepast ontwerp">
  <a:themeElements>
    <a:clrScheme name="Custom 2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D90B4"/>
      </a:accent2>
      <a:accent3>
        <a:srgbClr val="FFFFFF"/>
      </a:accent3>
      <a:accent4>
        <a:srgbClr val="B4CB33"/>
      </a:accent4>
      <a:accent5>
        <a:srgbClr val="6695CB"/>
      </a:accent5>
      <a:accent6>
        <a:srgbClr val="C00000"/>
      </a:accent6>
      <a:hlink>
        <a:srgbClr val="4C9BD1"/>
      </a:hlink>
      <a:folHlink>
        <a:srgbClr val="92929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 dirty="0" smtClean="0">
            <a:solidFill>
              <a:schemeClr val="accent3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accent2"/>
        </a:solidFill>
      </a:spPr>
      <a:bodyPr wrap="square" rtlCol="0">
        <a:spAutoFit/>
      </a:bodyPr>
      <a:lstStyle>
        <a:defPPr algn="l">
          <a:lnSpc>
            <a:spcPct val="150000"/>
          </a:lnSpc>
          <a:defRPr sz="1600" dirty="0" smtClean="0">
            <a:solidFill>
              <a:schemeClr val="accent3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O-BS-BB-TH0" id="{E16D9B3F-3AEE-5448-85E2-B52047A0D644}" vid="{B528A1AC-E50F-5245-979A-CCC72881BE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7_Aangepast ontwerp</Template>
  <TotalTime>23174</TotalTime>
  <Words>107</Words>
  <Application>Microsoft Macintosh PowerPoint</Application>
  <PresentationFormat>Breedbeeld</PresentationFormat>
  <Paragraphs>47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7_Aangepast ontwerp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Eline Katerberg</dc:creator>
  <cp:lastModifiedBy>Leslab | Stijn Van Oers</cp:lastModifiedBy>
  <cp:revision>1137</cp:revision>
  <dcterms:created xsi:type="dcterms:W3CDTF">2024-05-23T13:16:50Z</dcterms:created>
  <dcterms:modified xsi:type="dcterms:W3CDTF">2024-09-17T11:48:09Z</dcterms:modified>
</cp:coreProperties>
</file>