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32"/>
  </p:notesMasterIdLst>
  <p:sldIdLst>
    <p:sldId id="866" r:id="rId2"/>
    <p:sldId id="867" r:id="rId3"/>
    <p:sldId id="869" r:id="rId4"/>
    <p:sldId id="613" r:id="rId5"/>
    <p:sldId id="798" r:id="rId6"/>
    <p:sldId id="799" r:id="rId7"/>
    <p:sldId id="858" r:id="rId8"/>
    <p:sldId id="831" r:id="rId9"/>
    <p:sldId id="793" r:id="rId10"/>
    <p:sldId id="860" r:id="rId11"/>
    <p:sldId id="871" r:id="rId12"/>
    <p:sldId id="872" r:id="rId13"/>
    <p:sldId id="873" r:id="rId14"/>
    <p:sldId id="862" r:id="rId15"/>
    <p:sldId id="864" r:id="rId16"/>
    <p:sldId id="863" r:id="rId17"/>
    <p:sldId id="816" r:id="rId18"/>
    <p:sldId id="815" r:id="rId19"/>
    <p:sldId id="813" r:id="rId20"/>
    <p:sldId id="814" r:id="rId21"/>
    <p:sldId id="820" r:id="rId22"/>
    <p:sldId id="817" r:id="rId23"/>
    <p:sldId id="818" r:id="rId24"/>
    <p:sldId id="819" r:id="rId25"/>
    <p:sldId id="821" r:id="rId26"/>
    <p:sldId id="822" r:id="rId27"/>
    <p:sldId id="823" r:id="rId28"/>
    <p:sldId id="824" r:id="rId29"/>
    <p:sldId id="825" r:id="rId30"/>
    <p:sldId id="870" r:id="rId3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3E9CF5-F397-94A7-B14B-DA38A4580C96}" name="Leslab | Rogier Van Essen" initials="" userId="S::rogier@leslab.nl::d88b984c-bf4f-47fe-91e4-d64606f4399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090B4"/>
    <a:srgbClr val="0D90B5"/>
    <a:srgbClr val="0C6F8C"/>
    <a:srgbClr val="08232C"/>
    <a:srgbClr val="B4CC32"/>
    <a:srgbClr val="00E300"/>
    <a:srgbClr val="000000"/>
    <a:srgbClr val="C8A73A"/>
    <a:srgbClr val="B49633"/>
    <a:srgbClr val="B4CB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28"/>
    <p:restoredTop sz="96327"/>
  </p:normalViewPr>
  <p:slideViewPr>
    <p:cSldViewPr snapToGrid="0" snapToObjects="1">
      <p:cViewPr varScale="1">
        <p:scale>
          <a:sx n="143" d="100"/>
          <a:sy n="143" d="100"/>
        </p:scale>
        <p:origin x="224" y="560"/>
      </p:cViewPr>
      <p:guideLst/>
    </p:cSldViewPr>
  </p:slid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9/17/24</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D6919304-8BBA-054D-B4E0-3345772EDEE2}" type="slidenum">
              <a:rPr lang="en-NL" smtClean="0"/>
              <a:t>16</a:t>
            </a:fld>
            <a:endParaRPr lang="en-NL"/>
          </a:p>
        </p:txBody>
      </p:sp>
    </p:spTree>
    <p:extLst>
      <p:ext uri="{BB962C8B-B14F-4D97-AF65-F5344CB8AC3E}">
        <p14:creationId xmlns:p14="http://schemas.microsoft.com/office/powerpoint/2010/main" val="243891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14.svg"/><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2" name="Afbeelding 7">
            <a:extLst>
              <a:ext uri="{FF2B5EF4-FFF2-40B4-BE49-F238E27FC236}">
                <a16:creationId xmlns:a16="http://schemas.microsoft.com/office/drawing/2014/main" id="{54B0D082-66B3-19AA-58D0-1048270FEC74}"/>
              </a:ext>
            </a:extLst>
          </p:cNvPr>
          <p:cNvPicPr>
            <a:picLocks noChangeAspect="1"/>
          </p:cNvPicPr>
          <p:nvPr userDrawn="1"/>
        </p:nvPicPr>
        <p:blipFill>
          <a:blip r:embed="rId2"/>
          <a:stretch>
            <a:fillRect/>
          </a:stretch>
        </p:blipFill>
        <p:spPr>
          <a:xfrm>
            <a:off x="2829591" y="1345967"/>
            <a:ext cx="6037847" cy="4116714"/>
          </a:xfrm>
          <a:prstGeom prst="rect">
            <a:avLst/>
          </a:prstGeom>
        </p:spPr>
      </p:pic>
      <p:pic>
        <p:nvPicPr>
          <p:cNvPr id="4" name="Afbeelding 10">
            <a:extLst>
              <a:ext uri="{FF2B5EF4-FFF2-40B4-BE49-F238E27FC236}">
                <a16:creationId xmlns:a16="http://schemas.microsoft.com/office/drawing/2014/main" id="{78A6EFE2-58AF-1215-EE7E-63FB4A50D391}"/>
              </a:ext>
            </a:extLst>
          </p:cNvPr>
          <p:cNvPicPr>
            <a:picLocks noChangeAspect="1"/>
          </p:cNvPicPr>
          <p:nvPr userDrawn="1"/>
        </p:nvPicPr>
        <p:blipFill>
          <a:blip r:embed="rId3"/>
          <a:srcRect/>
          <a:stretch/>
        </p:blipFill>
        <p:spPr>
          <a:xfrm rot="21295494">
            <a:off x="4272032" y="1987820"/>
            <a:ext cx="3647935" cy="2165961"/>
          </a:xfrm>
          <a:prstGeom prst="rect">
            <a:avLst/>
          </a:prstGeom>
        </p:spPr>
      </p:pic>
    </p:spTree>
    <p:extLst>
      <p:ext uri="{BB962C8B-B14F-4D97-AF65-F5344CB8AC3E}">
        <p14:creationId xmlns:p14="http://schemas.microsoft.com/office/powerpoint/2010/main" val="104350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ma titel">
    <p:spTree>
      <p:nvGrpSpPr>
        <p:cNvPr id="1" name=""/>
        <p:cNvGrpSpPr/>
        <p:nvPr/>
      </p:nvGrpSpPr>
      <p:grpSpPr>
        <a:xfrm>
          <a:off x="0" y="0"/>
          <a:ext cx="0" cy="0"/>
          <a:chOff x="0" y="0"/>
          <a:chExt cx="0" cy="0"/>
        </a:xfrm>
      </p:grpSpPr>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2"/>
          <a:stretch>
            <a:fillRect/>
          </a:stretch>
        </p:blipFill>
        <p:spPr>
          <a:xfrm>
            <a:off x="2829591" y="1345967"/>
            <a:ext cx="6037847" cy="4116714"/>
          </a:xfrm>
          <a:prstGeom prst="rect">
            <a:avLst/>
          </a:prstGeom>
        </p:spPr>
      </p:pic>
      <p:sp>
        <p:nvSpPr>
          <p:cNvPr id="8" name="Tekstvak 6">
            <a:extLst>
              <a:ext uri="{FF2B5EF4-FFF2-40B4-BE49-F238E27FC236}">
                <a16:creationId xmlns:a16="http://schemas.microsoft.com/office/drawing/2014/main" id="{649607D8-A659-03E8-9EB6-2BEB8BBA95CD}"/>
              </a:ext>
            </a:extLst>
          </p:cNvPr>
          <p:cNvSpPr txBox="1"/>
          <p:nvPr userDrawn="1"/>
        </p:nvSpPr>
        <p:spPr>
          <a:xfrm>
            <a:off x="4023360" y="2520053"/>
            <a:ext cx="3886456" cy="2639505"/>
          </a:xfrm>
          <a:prstGeom prst="rect">
            <a:avLst/>
          </a:prstGeom>
          <a:noFill/>
        </p:spPr>
        <p:txBody>
          <a:bodyPr wrap="square">
            <a:spAutoFit/>
          </a:bodyPr>
          <a:lstStyle/>
          <a:p>
            <a:pPr algn="ctr">
              <a:lnSpc>
                <a:spcPct val="150000"/>
              </a:lnSpc>
            </a:pPr>
            <a:r>
              <a:rPr lang="nl-NL" sz="1600" b="1" dirty="0">
                <a:solidFill>
                  <a:srgbClr val="0C6F8C"/>
                </a:solidFill>
              </a:rPr>
              <a:t>Wie wil er nou niet wonen in het gelukkigste dorp ter wereld? </a:t>
            </a:r>
          </a:p>
          <a:p>
            <a:pPr algn="ctr">
              <a:lnSpc>
                <a:spcPct val="150000"/>
              </a:lnSpc>
            </a:pPr>
            <a:r>
              <a:rPr lang="nl-NL" sz="1600" b="0" dirty="0">
                <a:solidFill>
                  <a:srgbClr val="0C6F8C"/>
                </a:solidFill>
              </a:rPr>
              <a:t>Neem de touwtjes in handen en bouw je eigen dorp. Maak keuzes over geld en voorzieningen en werk samen om het leven voor iedereen een stukje leuker en makkelijker te maken. </a:t>
            </a:r>
          </a:p>
        </p:txBody>
      </p:sp>
      <p:pic>
        <p:nvPicPr>
          <p:cNvPr id="2" name="Afbeelding 10">
            <a:extLst>
              <a:ext uri="{FF2B5EF4-FFF2-40B4-BE49-F238E27FC236}">
                <a16:creationId xmlns:a16="http://schemas.microsoft.com/office/drawing/2014/main" id="{44619052-E22A-17E9-C139-834E7DA6706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055207" y="1576516"/>
            <a:ext cx="1586609" cy="942049"/>
          </a:xfrm>
          <a:prstGeom prst="rect">
            <a:avLst/>
          </a:prstGeom>
        </p:spPr>
      </p:pic>
    </p:spTree>
    <p:extLst>
      <p:ext uri="{BB962C8B-B14F-4D97-AF65-F5344CB8AC3E}">
        <p14:creationId xmlns:p14="http://schemas.microsoft.com/office/powerpoint/2010/main" val="27754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s detailpagina 2">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855F61-A24A-AB34-EB20-DD1827F885CA}"/>
              </a:ext>
            </a:extLst>
          </p:cNvPr>
          <p:cNvPicPr>
            <a:picLocks noChangeAspect="1"/>
          </p:cNvPicPr>
          <p:nvPr userDrawn="1"/>
        </p:nvPicPr>
        <p:blipFill>
          <a:blip r:embed="rId2"/>
          <a:srcRect/>
          <a:stretch/>
        </p:blipFill>
        <p:spPr>
          <a:xfrm>
            <a:off x="0" y="1"/>
            <a:ext cx="12191999" cy="6858000"/>
          </a:xfrm>
          <a:prstGeom prst="rect">
            <a:avLst/>
          </a:prstGeom>
        </p:spPr>
      </p:pic>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C6F8C"/>
                  </a:solidFill>
                  <a:latin typeface="Calibri" panose="020F0502020204030204" pitchFamily="34" charset="0"/>
                  <a:cs typeface="Calibri" panose="020F0502020204030204" pitchFamily="34" charset="0"/>
                </a:rPr>
                <a:t>SLOT</a:t>
              </a:r>
              <a:endParaRPr lang="nl-NL" sz="1600" spc="300" dirty="0">
                <a:solidFill>
                  <a:srgbClr val="0C6F8C"/>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C6F8C"/>
                  </a:solidFill>
                  <a:latin typeface="Calibri" panose="020F0502020204030204" pitchFamily="34" charset="0"/>
                  <a:cs typeface="Calibri" panose="020F0502020204030204" pitchFamily="34" charset="0"/>
                </a:rPr>
                <a:t>KERN</a:t>
              </a:r>
              <a:endParaRPr lang="nl-NL" sz="1600" spc="300" dirty="0">
                <a:solidFill>
                  <a:srgbClr val="0C6F8C"/>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rgbClr val="0C6F8C"/>
                  </a:solidFill>
                  <a:latin typeface="Calibri" panose="020F0502020204030204" pitchFamily="34" charset="0"/>
                  <a:cs typeface="Calibri" panose="020F0502020204030204" pitchFamily="34" charset="0"/>
                </a:rPr>
                <a:t>INTRO</a:t>
              </a:r>
              <a:endParaRPr lang="nl-NL" sz="1600" spc="300" dirty="0">
                <a:solidFill>
                  <a:srgbClr val="0C6F8C"/>
                </a:solidFill>
                <a:latin typeface="Calibri" panose="020F0502020204030204" pitchFamily="34" charset="0"/>
                <a:cs typeface="Calibri" panose="020F0502020204030204" pitchFamily="34" charset="0"/>
              </a:endParaRPr>
            </a:p>
            <a:p>
              <a:pPr algn="ctr"/>
              <a:endParaRPr kumimoji="1" lang="ja-JP" altLang="en-US" spc="300">
                <a:solidFill>
                  <a:srgbClr val="0C6F8C"/>
                </a:solidFill>
                <a:latin typeface="Calibri" panose="020F0502020204030204" pitchFamily="34" charset="0"/>
                <a:cs typeface="Calibri" panose="020F0502020204030204" pitchFamily="34" charset="0"/>
              </a:endParaRPr>
            </a:p>
          </p:txBody>
        </p:sp>
      </p:gr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159214" y="2747720"/>
            <a:ext cx="2997225" cy="523221"/>
          </a:xfrm>
          <a:prstGeom prst="rect">
            <a:avLst/>
          </a:prstGeom>
          <a:solidFill>
            <a:schemeClr val="accent2"/>
          </a:solidFill>
        </p:spPr>
        <p:txBody>
          <a:bodyPr wrap="square" rtlCol="0">
            <a:spAutoFit/>
          </a:bodyPr>
          <a:lstStyle/>
          <a:p>
            <a:pPr algn="ctr"/>
            <a:r>
              <a:rPr lang="nl-NL" sz="2800" spc="300" dirty="0">
                <a:solidFill>
                  <a:schemeClr val="accent3"/>
                </a:solidFill>
                <a:latin typeface="Courier New" panose="02070309020205020404" pitchFamily="49" charset="0"/>
                <a:cs typeface="Courier New" panose="02070309020205020404" pitchFamily="49" charset="0"/>
              </a:rPr>
              <a:t>ONS DORP</a:t>
            </a:r>
            <a:endParaRPr lang="en-NL" sz="2800" spc="300">
              <a:solidFill>
                <a:schemeClr val="accent3"/>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3986365"/>
            <a:ext cx="4101295" cy="1077218"/>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Bouw je eigen dorp, verdeel het budget op</a:t>
            </a:r>
            <a:r>
              <a:rPr lang="nl-NL" sz="1600" baseline="0" dirty="0">
                <a:solidFill>
                  <a:schemeClr val="accent3"/>
                </a:solidFill>
                <a:latin typeface="Courier New" panose="02070309020205020404" pitchFamily="49" charset="0"/>
                <a:cs typeface="Courier New" panose="02070309020205020404" pitchFamily="49" charset="0"/>
              </a:rPr>
              <a:t> een slimme manier</a:t>
            </a:r>
            <a:r>
              <a:rPr lang="nl-NL" sz="1600" dirty="0">
                <a:solidFill>
                  <a:schemeClr val="accent3"/>
                </a:solidFill>
                <a:latin typeface="Courier New" panose="02070309020205020404" pitchFamily="49" charset="0"/>
                <a:cs typeface="Courier New" panose="02070309020205020404" pitchFamily="49" charset="0"/>
              </a:rPr>
              <a:t> en maak keuzes voor een gelukkiger leven voor iedereen.</a:t>
            </a:r>
            <a:endParaRPr lang="en-NL" sz="1600" dirty="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388862"/>
            <a:ext cx="4101295" cy="830997"/>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 </a:t>
            </a:r>
            <a:r>
              <a:rPr lang="nl-NL" sz="1600" b="0" spc="0" dirty="0">
                <a:solidFill>
                  <a:schemeClr val="accent3"/>
                </a:solidFill>
                <a:latin typeface="Courier New" panose="02070309020205020404" pitchFamily="49" charset="0"/>
                <a:cs typeface="Courier New" panose="02070309020205020404" pitchFamily="49" charset="0"/>
              </a:rPr>
              <a:t>J</a:t>
            </a:r>
            <a:r>
              <a:rPr lang="nl-NL" sz="1600" dirty="0">
                <a:solidFill>
                  <a:schemeClr val="accent3"/>
                </a:solidFill>
                <a:latin typeface="Courier New" panose="02070309020205020404" pitchFamily="49" charset="0"/>
                <a:cs typeface="Courier New" panose="02070309020205020404" pitchFamily="49" charset="0"/>
              </a:rPr>
              <a:t>e ontdekt hoe democratie werkt en je</a:t>
            </a:r>
            <a:r>
              <a:rPr lang="nl-NL" sz="1600" baseline="0" dirty="0">
                <a:solidFill>
                  <a:schemeClr val="accent3"/>
                </a:solidFill>
                <a:latin typeface="Courier New" panose="02070309020205020404" pitchFamily="49" charset="0"/>
                <a:cs typeface="Courier New" panose="02070309020205020404" pitchFamily="49" charset="0"/>
              </a:rPr>
              <a:t> </a:t>
            </a:r>
            <a:r>
              <a:rPr lang="nl-NL" sz="1600" dirty="0">
                <a:solidFill>
                  <a:schemeClr val="accent3"/>
                </a:solidFill>
                <a:latin typeface="Courier New" panose="02070309020205020404" pitchFamily="49" charset="0"/>
                <a:cs typeface="Courier New" panose="02070309020205020404" pitchFamily="49" charset="0"/>
              </a:rPr>
              <a:t>begrijpt beter hoe jouw stem telt!</a:t>
            </a:r>
            <a:endParaRPr lang="en-NL" sz="1600" dirty="0">
              <a:solidFill>
                <a:schemeClr val="accent3"/>
              </a:solidFill>
              <a:latin typeface="Courier New" panose="02070309020205020404" pitchFamily="49" charset="0"/>
              <a:cs typeface="Courier New" panose="02070309020205020404" pitchFamily="49" charset="0"/>
            </a:endParaRPr>
          </a:p>
        </p:txBody>
      </p:sp>
      <p:pic>
        <p:nvPicPr>
          <p:cNvPr id="6" name="Afbeelding 5" descr="Afbeelding met Graphics, Lettertype, logo, clipart&#10;&#10;Automatisch gegenereerde beschrijving">
            <a:extLst>
              <a:ext uri="{FF2B5EF4-FFF2-40B4-BE49-F238E27FC236}">
                <a16:creationId xmlns:a16="http://schemas.microsoft.com/office/drawing/2014/main" id="{62C067A8-2D2D-8FC5-6712-A8FAC501F0E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21193459">
            <a:off x="3991553" y="1768724"/>
            <a:ext cx="1314694" cy="953069"/>
          </a:xfrm>
          <a:prstGeom prst="rect">
            <a:avLst/>
          </a:prstGeom>
        </p:spPr>
      </p:pic>
    </p:spTree>
    <p:extLst>
      <p:ext uri="{BB962C8B-B14F-4D97-AF65-F5344CB8AC3E}">
        <p14:creationId xmlns:p14="http://schemas.microsoft.com/office/powerpoint/2010/main" val="365070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wipe(left)">
                                      <p:cBhvr>
                                        <p:cTn id="15" dur="500"/>
                                        <p:tgtEl>
                                          <p:spTgt spid="62"/>
                                        </p:tgtEl>
                                      </p:cBhvr>
                                    </p:animEffect>
                                  </p:childTnLst>
                                </p:cTn>
                              </p:par>
                              <p:par>
                                <p:cTn id="16" presetID="22" presetClass="entr" presetSubtype="1"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ppt_x"/>
                                          </p:val>
                                        </p:tav>
                                        <p:tav tm="100000">
                                          <p:val>
                                            <p:strVal val="#ppt_x"/>
                                          </p:val>
                                        </p:tav>
                                      </p:tavLst>
                                    </p:anim>
                                    <p:anim calcmode="lin" valueType="num">
                                      <p:cBhvr additive="base">
                                        <p:cTn id="23" dur="500" fill="hold"/>
                                        <p:tgtEl>
                                          <p:spTgt spid="7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ppt_x"/>
                                          </p:val>
                                        </p:tav>
                                        <p:tav tm="100000">
                                          <p:val>
                                            <p:strVal val="#ppt_x"/>
                                          </p:val>
                                        </p:tav>
                                      </p:tavLst>
                                    </p:anim>
                                    <p:anim calcmode="lin" valueType="num">
                                      <p:cBhvr additive="base">
                                        <p:cTn id="28"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el gehaald les 2">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03381" y="2235196"/>
            <a:ext cx="4207356" cy="2868652"/>
          </a:xfrm>
          <a:prstGeom prst="rect">
            <a:avLst/>
          </a:prstGeom>
        </p:spPr>
      </p:pic>
      <p:pic>
        <p:nvPicPr>
          <p:cNvPr id="14" name="Picture 13">
            <a:extLst>
              <a:ext uri="{FF2B5EF4-FFF2-40B4-BE49-F238E27FC236}">
                <a16:creationId xmlns:a16="http://schemas.microsoft.com/office/drawing/2014/main" id="{0047149B-29FB-0AD9-6BC3-191C383AF89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rot="20736964">
            <a:off x="413155" y="342099"/>
            <a:ext cx="1667511" cy="990084"/>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4434550" y="3391231"/>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00000"/>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4417925" y="3536179"/>
            <a:ext cx="3048000" cy="369332"/>
          </a:xfrm>
          <a:prstGeom prst="rect">
            <a:avLst/>
          </a:prstGeom>
          <a:noFill/>
        </p:spPr>
        <p:txBody>
          <a:bodyPr wrap="square">
            <a:spAutoFit/>
          </a:bodyPr>
          <a:lstStyle/>
          <a:p>
            <a:r>
              <a:rPr lang="nl-NL" sz="1800" dirty="0">
                <a:solidFill>
                  <a:srgbClr val="000000"/>
                </a:solidFill>
                <a:latin typeface="+mj-lt"/>
                <a:cs typeface="Calibri" panose="020F0502020204030204" pitchFamily="34" charset="0"/>
              </a:rPr>
              <a:t>Doel les 2 </a:t>
            </a: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4039529" y="2553183"/>
            <a:ext cx="2962846" cy="523220"/>
          </a:xfrm>
          <a:prstGeom prst="rect">
            <a:avLst/>
          </a:prstGeom>
          <a:solidFill>
            <a:schemeClr val="accent4"/>
          </a:solidFill>
        </p:spPr>
        <p:txBody>
          <a:bodyPr wrap="square" rtlCol="0">
            <a:spAutoFit/>
          </a:bodyPr>
          <a:lstStyle/>
          <a:p>
            <a:r>
              <a:rPr lang="en-NL" sz="2800" spc="300">
                <a:solidFill>
                  <a:schemeClr val="accent1"/>
                </a:solidFill>
                <a:latin typeface="Courier New" panose="02070309020205020404" pitchFamily="49" charset="0"/>
                <a:cs typeface="Courier New" panose="02070309020205020404" pitchFamily="49" charset="0"/>
              </a:rPr>
              <a:t>TITEL LES </a:t>
            </a:r>
            <a:r>
              <a:rPr lang="nl-NL" sz="2800" spc="300" dirty="0">
                <a:solidFill>
                  <a:schemeClr val="accent1"/>
                </a:solidFill>
                <a:latin typeface="Courier New" panose="02070309020205020404" pitchFamily="49" charset="0"/>
                <a:cs typeface="Courier New" panose="02070309020205020404" pitchFamily="49" charset="0"/>
              </a:rPr>
              <a:t>2</a:t>
            </a:r>
            <a:endParaRPr lang="en-NL" sz="2800" spc="300">
              <a:solidFill>
                <a:schemeClr val="accent1"/>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5219337" y="3798671"/>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rot="20702737">
            <a:off x="5453314" y="3991961"/>
            <a:ext cx="1700775" cy="1700775"/>
          </a:xfrm>
          <a:prstGeom prst="rect">
            <a:avLst/>
          </a:prstGeom>
        </p:spPr>
      </p:pic>
      <p:sp>
        <p:nvSpPr>
          <p:cNvPr id="8" name="Rectangle 11">
            <a:extLst>
              <a:ext uri="{FF2B5EF4-FFF2-40B4-BE49-F238E27FC236}">
                <a16:creationId xmlns:a16="http://schemas.microsoft.com/office/drawing/2014/main" id="{7EF8028A-BDF2-94CC-6E6F-A892C67072BF}"/>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00</a:t>
            </a:r>
            <a:r>
              <a:rPr lang="en-GB" sz="1600" spc="300" baseline="30000" dirty="0">
                <a:solidFill>
                  <a:schemeClr val="accent3"/>
                </a:solidFill>
                <a:latin typeface="Calibri" panose="020F0502020204030204" pitchFamily="34" charset="0"/>
                <a:cs typeface="Calibri" panose="020F0502020204030204" pitchFamily="34" charset="0"/>
              </a:rPr>
              <a:t>.2</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18816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ema lesoverzicht, les 3">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3901573-5D86-411E-46CB-D5CED84A89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9687"/>
          <a:stretch/>
        </p:blipFill>
        <p:spPr>
          <a:xfrm>
            <a:off x="0" y="1"/>
            <a:ext cx="12191999" cy="6858000"/>
          </a:xfrm>
          <a:prstGeom prst="rect">
            <a:avLst/>
          </a:prstGeom>
        </p:spPr>
      </p:pic>
      <p:grpSp>
        <p:nvGrpSpPr>
          <p:cNvPr id="14" name="グループ化 4">
            <a:extLst>
              <a:ext uri="{FF2B5EF4-FFF2-40B4-BE49-F238E27FC236}">
                <a16:creationId xmlns:a16="http://schemas.microsoft.com/office/drawing/2014/main" id="{8A63D055-7782-4903-A874-627FB126A48C}"/>
              </a:ext>
            </a:extLst>
          </p:cNvPr>
          <p:cNvGrpSpPr/>
          <p:nvPr userDrawn="1"/>
        </p:nvGrpSpPr>
        <p:grpSpPr>
          <a:xfrm>
            <a:off x="-250854" y="1108799"/>
            <a:ext cx="12442855" cy="1969598"/>
            <a:chOff x="1931723" y="2982872"/>
            <a:chExt cx="14849469" cy="2475754"/>
          </a:xfrm>
        </p:grpSpPr>
        <p:sp>
          <p:nvSpPr>
            <p:cNvPr id="24" name="正方形/長方形 24">
              <a:extLst>
                <a:ext uri="{FF2B5EF4-FFF2-40B4-BE49-F238E27FC236}">
                  <a16:creationId xmlns:a16="http://schemas.microsoft.com/office/drawing/2014/main" id="{C151DE7F-AD83-7CE2-3265-A481BCDF87AD}"/>
                </a:ext>
              </a:extLst>
            </p:cNvPr>
            <p:cNvSpPr/>
            <p:nvPr userDrawn="1"/>
          </p:nvSpPr>
          <p:spPr>
            <a:xfrm>
              <a:off x="10548746" y="2982873"/>
              <a:ext cx="6232446"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5" name="正方形/長方形 4">
              <a:extLst>
                <a:ext uri="{FF2B5EF4-FFF2-40B4-BE49-F238E27FC236}">
                  <a16:creationId xmlns:a16="http://schemas.microsoft.com/office/drawing/2014/main" id="{4E2BA413-D46A-F8C7-B08E-3A0432C2A3B5}"/>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6" name="正方形/長方形 24">
              <a:extLst>
                <a:ext uri="{FF2B5EF4-FFF2-40B4-BE49-F238E27FC236}">
                  <a16:creationId xmlns:a16="http://schemas.microsoft.com/office/drawing/2014/main" id="{7D08DB84-6670-BDC5-D141-BD225587512C}"/>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7" name="グループ化 5">
            <a:extLst>
              <a:ext uri="{FF2B5EF4-FFF2-40B4-BE49-F238E27FC236}">
                <a16:creationId xmlns:a16="http://schemas.microsoft.com/office/drawing/2014/main" id="{D44C7FC5-961F-D9DD-24C1-B6BBF6ECE324}"/>
              </a:ext>
            </a:extLst>
          </p:cNvPr>
          <p:cNvGrpSpPr/>
          <p:nvPr userDrawn="1"/>
        </p:nvGrpSpPr>
        <p:grpSpPr>
          <a:xfrm>
            <a:off x="-445063" y="2237075"/>
            <a:ext cx="12637063" cy="1059912"/>
            <a:chOff x="1707527" y="4364334"/>
            <a:chExt cx="15077831" cy="1332291"/>
          </a:xfrm>
        </p:grpSpPr>
        <p:sp>
          <p:nvSpPr>
            <p:cNvPr id="28" name="正方形/長方形 23">
              <a:extLst>
                <a:ext uri="{FF2B5EF4-FFF2-40B4-BE49-F238E27FC236}">
                  <a16:creationId xmlns:a16="http://schemas.microsoft.com/office/drawing/2014/main" id="{8FCAF1A4-C959-AA1A-5A79-02F325C3A9C3}"/>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9" name="正方形/長方形 25">
              <a:extLst>
                <a:ext uri="{FF2B5EF4-FFF2-40B4-BE49-F238E27FC236}">
                  <a16:creationId xmlns:a16="http://schemas.microsoft.com/office/drawing/2014/main" id="{F60FCF5C-D345-0316-A484-27E44AA848CD}"/>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0" name="直角三角形 31">
              <a:extLst>
                <a:ext uri="{FF2B5EF4-FFF2-40B4-BE49-F238E27FC236}">
                  <a16:creationId xmlns:a16="http://schemas.microsoft.com/office/drawing/2014/main" id="{46A5FCF4-3ACE-B154-05C6-2FEF991DFE16}"/>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1" name="グループ化 36">
            <a:extLst>
              <a:ext uri="{FF2B5EF4-FFF2-40B4-BE49-F238E27FC236}">
                <a16:creationId xmlns:a16="http://schemas.microsoft.com/office/drawing/2014/main" id="{09C59810-3D2D-9371-7BD4-5694D9A60043}"/>
              </a:ext>
            </a:extLst>
          </p:cNvPr>
          <p:cNvGrpSpPr/>
          <p:nvPr userDrawn="1"/>
        </p:nvGrpSpPr>
        <p:grpSpPr>
          <a:xfrm>
            <a:off x="-250854" y="3595724"/>
            <a:ext cx="12442855" cy="1969600"/>
            <a:chOff x="1935559" y="5984782"/>
            <a:chExt cx="14849468" cy="2475756"/>
          </a:xfrm>
          <a:solidFill>
            <a:srgbClr val="F3047C"/>
          </a:solidFill>
        </p:grpSpPr>
        <p:sp>
          <p:nvSpPr>
            <p:cNvPr id="32" name="正方形/長方形 30">
              <a:extLst>
                <a:ext uri="{FF2B5EF4-FFF2-40B4-BE49-F238E27FC236}">
                  <a16:creationId xmlns:a16="http://schemas.microsoft.com/office/drawing/2014/main" id="{A85438F6-2F46-18D9-988F-6B78BC7F02F7}"/>
                </a:ext>
              </a:extLst>
            </p:cNvPr>
            <p:cNvSpPr/>
            <p:nvPr userDrawn="1"/>
          </p:nvSpPr>
          <p:spPr>
            <a:xfrm flipV="1">
              <a:off x="10548746" y="7128247"/>
              <a:ext cx="6236281"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3" name="正方形/長方形 4">
              <a:extLst>
                <a:ext uri="{FF2B5EF4-FFF2-40B4-BE49-F238E27FC236}">
                  <a16:creationId xmlns:a16="http://schemas.microsoft.com/office/drawing/2014/main" id="{40F5A415-3C01-CE78-2696-ABB45773BC5E}"/>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4" name="正方形/長方形 24">
              <a:extLst>
                <a:ext uri="{FF2B5EF4-FFF2-40B4-BE49-F238E27FC236}">
                  <a16:creationId xmlns:a16="http://schemas.microsoft.com/office/drawing/2014/main" id="{5BC1EDFC-DDE9-09B9-FE93-EF625228F431}"/>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5" name="グループ化 35">
            <a:extLst>
              <a:ext uri="{FF2B5EF4-FFF2-40B4-BE49-F238E27FC236}">
                <a16:creationId xmlns:a16="http://schemas.microsoft.com/office/drawing/2014/main" id="{CCF7694B-8BF1-D1BE-3D2C-406D6BA5277F}"/>
              </a:ext>
            </a:extLst>
          </p:cNvPr>
          <p:cNvGrpSpPr/>
          <p:nvPr userDrawn="1"/>
        </p:nvGrpSpPr>
        <p:grpSpPr>
          <a:xfrm>
            <a:off x="-445065" y="3362940"/>
            <a:ext cx="12637064" cy="1059909"/>
            <a:chOff x="1707525" y="5746785"/>
            <a:chExt cx="15077839" cy="1332289"/>
          </a:xfrm>
        </p:grpSpPr>
        <p:sp>
          <p:nvSpPr>
            <p:cNvPr id="36" name="正方形/長方形 29">
              <a:extLst>
                <a:ext uri="{FF2B5EF4-FFF2-40B4-BE49-F238E27FC236}">
                  <a16:creationId xmlns:a16="http://schemas.microsoft.com/office/drawing/2014/main" id="{F87D14C4-E173-F324-3E4E-028EE067E25F}"/>
                </a:ext>
              </a:extLst>
            </p:cNvPr>
            <p:cNvSpPr/>
            <p:nvPr userDrawn="1"/>
          </p:nvSpPr>
          <p:spPr>
            <a:xfrm flipV="1">
              <a:off x="10548744" y="5746785"/>
              <a:ext cx="6236620"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7" name="正方形/長方形 25">
              <a:extLst>
                <a:ext uri="{FF2B5EF4-FFF2-40B4-BE49-F238E27FC236}">
                  <a16:creationId xmlns:a16="http://schemas.microsoft.com/office/drawing/2014/main" id="{F98D36A9-DF16-9153-4EB9-201720816ADC}"/>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8" name="直角三角形 31">
              <a:extLst>
                <a:ext uri="{FF2B5EF4-FFF2-40B4-BE49-F238E27FC236}">
                  <a16:creationId xmlns:a16="http://schemas.microsoft.com/office/drawing/2014/main" id="{4CF7E29B-3F7B-2135-24E7-F2D91F60BF0A}"/>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39" name="テキスト プレースホルダー 5">
            <a:extLst>
              <a:ext uri="{FF2B5EF4-FFF2-40B4-BE49-F238E27FC236}">
                <a16:creationId xmlns:a16="http://schemas.microsoft.com/office/drawing/2014/main" id="{11886E0B-77DD-F35B-85D6-D0E29F3534BC}"/>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1</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WERELDBURGER</a:t>
            </a:r>
            <a:endParaRPr kumimoji="1" lang="ja-JP" altLang="en-US" sz="2000">
              <a:solidFill>
                <a:schemeClr val="accent1"/>
              </a:solidFill>
              <a:latin typeface="Courier New" panose="02070309020205020404" pitchFamily="49" charset="0"/>
              <a:cs typeface="Courier New" panose="02070309020205020404" pitchFamily="49" charset="0"/>
            </a:endParaRPr>
          </a:p>
        </p:txBody>
      </p:sp>
      <p:sp>
        <p:nvSpPr>
          <p:cNvPr id="40" name="テキスト プレースホルダー 5">
            <a:extLst>
              <a:ext uri="{FF2B5EF4-FFF2-40B4-BE49-F238E27FC236}">
                <a16:creationId xmlns:a16="http://schemas.microsoft.com/office/drawing/2014/main" id="{57186F05-5955-05DB-2750-B5DEF7D9F9EC}"/>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2</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VOETAFDRUK</a:t>
            </a:r>
            <a:endParaRPr kumimoji="1" lang="ja-JP" altLang="en-US" sz="2000">
              <a:solidFill>
                <a:schemeClr val="accent1"/>
              </a:solidFill>
              <a:latin typeface="Courier New" panose="02070309020205020404" pitchFamily="49" charset="0"/>
              <a:cs typeface="Courier New" panose="02070309020205020404" pitchFamily="49" charset="0"/>
            </a:endParaRPr>
          </a:p>
        </p:txBody>
      </p:sp>
      <p:sp>
        <p:nvSpPr>
          <p:cNvPr id="41" name="テキスト プレースホルダー 5">
            <a:extLst>
              <a:ext uri="{FF2B5EF4-FFF2-40B4-BE49-F238E27FC236}">
                <a16:creationId xmlns:a16="http://schemas.microsoft.com/office/drawing/2014/main" id="{9282C96A-360A-F89C-17E7-C3D8B9F96D98}"/>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00.</a:t>
            </a:r>
            <a:r>
              <a:rPr kumimoji="1" lang="en-US" altLang="ja-JP" dirty="0">
                <a:solidFill>
                  <a:schemeClr val="accent3"/>
                </a:solidFill>
                <a:latin typeface="Calibri" panose="020F0502020204030204" pitchFamily="34" charset="0"/>
                <a:cs typeface="Calibri" panose="020F0502020204030204" pitchFamily="34" charset="0"/>
              </a:rPr>
              <a:t>3</a:t>
            </a:r>
            <a:r>
              <a:rPr kumimoji="1" lang="en-US" altLang="ja-JP" dirty="0">
                <a:solidFill>
                  <a:schemeClr val="accent3"/>
                </a:solidFill>
                <a:latin typeface="Courier New" panose="02070309020205020404" pitchFamily="49" charset="0"/>
                <a:cs typeface="Courier New" panose="02070309020205020404" pitchFamily="49" charset="0"/>
              </a:rPr>
              <a:t> </a:t>
            </a:r>
            <a:r>
              <a:rPr kumimoji="1" lang="en-US" altLang="ja-JP" sz="2000" dirty="0">
                <a:solidFill>
                  <a:schemeClr val="accent3"/>
                </a:solidFill>
                <a:latin typeface="Courier New" panose="02070309020205020404" pitchFamily="49" charset="0"/>
                <a:cs typeface="Courier New" panose="02070309020205020404" pitchFamily="49" charset="0"/>
              </a:rPr>
              <a:t>ALLES IS VERBONDEN</a:t>
            </a:r>
            <a:endParaRPr kumimoji="1" lang="ja-JP" altLang="en-US" sz="2000">
              <a:solidFill>
                <a:schemeClr val="accent3"/>
              </a:solidFill>
              <a:latin typeface="Courier New" panose="02070309020205020404" pitchFamily="49" charset="0"/>
              <a:cs typeface="Courier New" panose="02070309020205020404" pitchFamily="49" charset="0"/>
            </a:endParaRPr>
          </a:p>
        </p:txBody>
      </p:sp>
      <p:sp>
        <p:nvSpPr>
          <p:cNvPr id="42" name="テキスト プレースホルダー 5">
            <a:extLst>
              <a:ext uri="{FF2B5EF4-FFF2-40B4-BE49-F238E27FC236}">
                <a16:creationId xmlns:a16="http://schemas.microsoft.com/office/drawing/2014/main" id="{682E57BE-B651-6E84-B23D-A8E207F1BF3E}"/>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4</a:t>
            </a:r>
            <a:r>
              <a:rPr kumimoji="1" lang="en-US" altLang="ja-JP" sz="2000" dirty="0">
                <a:solidFill>
                  <a:schemeClr val="accent1"/>
                </a:solidFill>
                <a:latin typeface="Courier New" panose="02070309020205020404" pitchFamily="49" charset="0"/>
                <a:cs typeface="Courier New" panose="02070309020205020404" pitchFamily="49" charset="0"/>
              </a:rPr>
              <a:t> HELDERZIEND</a:t>
            </a:r>
            <a:endParaRPr kumimoji="1" lang="ja-JP" altLang="en-US" sz="2000">
              <a:solidFill>
                <a:schemeClr val="accent1"/>
              </a:solidFill>
              <a:latin typeface="Courier New" panose="02070309020205020404" pitchFamily="49" charset="0"/>
              <a:cs typeface="Courier New" panose="02070309020205020404" pitchFamily="49" charset="0"/>
            </a:endParaRP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4"/>
          <a:srcRect/>
          <a:stretch/>
        </p:blipFill>
        <p:spPr>
          <a:xfrm>
            <a:off x="812371" y="2438361"/>
            <a:ext cx="2629129" cy="1561045"/>
          </a:xfrm>
          <a:prstGeom prst="rect">
            <a:avLst/>
          </a:prstGeom>
        </p:spPr>
      </p:pic>
      <p:sp>
        <p:nvSpPr>
          <p:cNvPr id="2" name="Rectangle 11">
            <a:extLst>
              <a:ext uri="{FF2B5EF4-FFF2-40B4-BE49-F238E27FC236}">
                <a16:creationId xmlns:a16="http://schemas.microsoft.com/office/drawing/2014/main" id="{A6BFD9B9-6706-090A-6324-8B76177AB3A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00</a:t>
            </a:r>
            <a:r>
              <a:rPr lang="en-GB" sz="1600" spc="300" baseline="30000" dirty="0">
                <a:solidFill>
                  <a:schemeClr val="accent3"/>
                </a:solidFill>
                <a:latin typeface="Calibri" panose="020F0502020204030204" pitchFamily="34" charset="0"/>
                <a:cs typeface="Calibri" panose="020F0502020204030204" pitchFamily="34" charset="0"/>
              </a:rPr>
              <a:t>.3</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6453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9">
                                            <p:txEl>
                                              <p:pRg st="0" end="0"/>
                                            </p:txEl>
                                          </p:spTgt>
                                        </p:tgtEl>
                                        <p:attrNameLst>
                                          <p:attrName>style.visibility</p:attrName>
                                        </p:attrNameLst>
                                      </p:cBhvr>
                                      <p:to>
                                        <p:strVal val="visible"/>
                                      </p:to>
                                    </p:set>
                                    <p:animEffect transition="in" filter="wipe(left)">
                                      <p:cBhvr>
                                        <p:cTn id="10" dur="500"/>
                                        <p:tgtEl>
                                          <p:spTgt spid="39">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1000"/>
                                        <p:tgtEl>
                                          <p:spTgt spid="27"/>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40">
                                            <p:txEl>
                                              <p:pRg st="0" end="0"/>
                                            </p:txEl>
                                          </p:spTgt>
                                        </p:tgtEl>
                                        <p:attrNameLst>
                                          <p:attrName>style.visibility</p:attrName>
                                        </p:attrNameLst>
                                      </p:cBhvr>
                                      <p:to>
                                        <p:strVal val="visible"/>
                                      </p:to>
                                    </p:set>
                                    <p:animEffect transition="in" filter="wipe(left)">
                                      <p:cBhvr>
                                        <p:cTn id="17" dur="500"/>
                                        <p:tgtEl>
                                          <p:spTgt spid="40">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1000"/>
                                        <p:tgtEl>
                                          <p:spTgt spid="35"/>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41">
                                            <p:txEl>
                                              <p:pRg st="0" end="0"/>
                                            </p:txEl>
                                          </p:spTgt>
                                        </p:tgtEl>
                                        <p:attrNameLst>
                                          <p:attrName>style.visibility</p:attrName>
                                        </p:attrNameLst>
                                      </p:cBhvr>
                                      <p:to>
                                        <p:strVal val="visible"/>
                                      </p:to>
                                    </p:set>
                                    <p:animEffect transition="in" filter="wipe(left)">
                                      <p:cBhvr>
                                        <p:cTn id="24" dur="500"/>
                                        <p:tgtEl>
                                          <p:spTgt spid="41">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1000"/>
                                        <p:tgtEl>
                                          <p:spTgt spid="3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wipe(left)">
                                      <p:cBhvr>
                                        <p:cTn id="31"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tmplLst>
          <p:tmpl lvl="1">
            <p:tnLst>
              <p:par>
                <p:cTn presetID="22" presetClass="entr" presetSubtype="8" fill="hold" nodeType="withEffect">
                  <p:stCondLst>
                    <p:cond delay="500"/>
                  </p:stCondLst>
                  <p:childTnLst>
                    <p:set>
                      <p:cBhvr>
                        <p:cTn dur="1" fill="hold">
                          <p:stCondLst>
                            <p:cond delay="0"/>
                          </p:stCondLst>
                        </p:cTn>
                        <p:tgtEl>
                          <p:spTgt spid="39"/>
                        </p:tgtEl>
                        <p:attrNameLst>
                          <p:attrName>style.visibility</p:attrName>
                        </p:attrNameLst>
                      </p:cBhvr>
                      <p:to>
                        <p:strVal val="visible"/>
                      </p:to>
                    </p:set>
                    <p:animEffect transition="in" filter="wipe(left)">
                      <p:cBhvr>
                        <p:cTn dur="500"/>
                        <p:tgtEl>
                          <p:spTgt spid="39"/>
                        </p:tgtEl>
                      </p:cBhvr>
                    </p:animEffect>
                  </p:childTnLst>
                </p:cTn>
              </p:par>
            </p:tnLst>
          </p:tmpl>
        </p:tmplLst>
      </p:bldP>
      <p:bldP spid="40" grpId="0" build="p">
        <p:tmplLst>
          <p:tmpl lvl="1">
            <p:tnLst>
              <p:par>
                <p:cTn presetID="22" presetClass="entr" presetSubtype="8" fill="hold" nodeType="withEffect">
                  <p:stCondLst>
                    <p:cond delay="500"/>
                  </p:stCondLst>
                  <p:childTnLst>
                    <p:set>
                      <p:cBhvr>
                        <p:cTn dur="1" fill="hold">
                          <p:stCondLst>
                            <p:cond delay="0"/>
                          </p:stCondLst>
                        </p:cTn>
                        <p:tgtEl>
                          <p:spTgt spid="40"/>
                        </p:tgtEl>
                        <p:attrNameLst>
                          <p:attrName>style.visibility</p:attrName>
                        </p:attrNameLst>
                      </p:cBhvr>
                      <p:to>
                        <p:strVal val="visible"/>
                      </p:to>
                    </p:set>
                    <p:animEffect transition="in" filter="wipe(left)">
                      <p:cBhvr>
                        <p:cTn dur="500"/>
                        <p:tgtEl>
                          <p:spTgt spid="40"/>
                        </p:tgtEl>
                      </p:cBhvr>
                    </p:animEffect>
                  </p:childTnLst>
                </p:cTn>
              </p:par>
            </p:tnLst>
          </p:tmpl>
        </p:tmplLst>
      </p:bldP>
      <p:bldP spid="41" grpId="0" build="p">
        <p:tmplLst>
          <p:tmpl lvl="1">
            <p:tnLst>
              <p:par>
                <p:cTn presetID="22" presetClass="entr" presetSubtype="8" fill="hold" nodeType="withEffect">
                  <p:stCondLst>
                    <p:cond delay="500"/>
                  </p:stCondLst>
                  <p:childTnLst>
                    <p:set>
                      <p:cBhvr>
                        <p:cTn dur="1" fill="hold">
                          <p:stCondLst>
                            <p:cond delay="0"/>
                          </p:stCondLst>
                        </p:cTn>
                        <p:tgtEl>
                          <p:spTgt spid="41"/>
                        </p:tgtEl>
                        <p:attrNameLst>
                          <p:attrName>style.visibility</p:attrName>
                        </p:attrNameLst>
                      </p:cBhvr>
                      <p:to>
                        <p:strVal val="visible"/>
                      </p:to>
                    </p:set>
                    <p:animEffect transition="in" filter="wipe(left)">
                      <p:cBhvr>
                        <p:cTn dur="500"/>
                        <p:tgtEl>
                          <p:spTgt spid="41"/>
                        </p:tgtEl>
                      </p:cBhvr>
                    </p:animEffect>
                  </p:childTnLst>
                </p:cTn>
              </p:par>
            </p:tnLst>
          </p:tmpl>
        </p:tmplLst>
      </p:bldP>
      <p:bldP spid="42" grpId="0" build="p">
        <p:tmplLst>
          <p:tmpl lvl="1">
            <p:tnLst>
              <p:par>
                <p:cTn presetID="22" presetClass="entr" presetSubtype="8" fill="hold" nodeType="withEffect">
                  <p:stCondLst>
                    <p:cond delay="500"/>
                  </p:stCondLst>
                  <p:childTnLst>
                    <p:set>
                      <p:cBhvr>
                        <p:cTn dur="1" fill="hold">
                          <p:stCondLst>
                            <p:cond delay="0"/>
                          </p:stCondLst>
                        </p:cTn>
                        <p:tgtEl>
                          <p:spTgt spid="42"/>
                        </p:tgtEl>
                        <p:attrNameLst>
                          <p:attrName>style.visibility</p:attrName>
                        </p:attrNameLst>
                      </p:cBhvr>
                      <p:to>
                        <p:strVal val="visible"/>
                      </p:to>
                    </p:set>
                    <p:animEffect transition="in" filter="wipe(left)">
                      <p:cBhvr>
                        <p:cTn dur="500"/>
                        <p:tgtEl>
                          <p:spTgt spid="4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s detailpagina 3">
    <p:bg>
      <p:bgPr>
        <a:solidFill>
          <a:schemeClr val="bg2"/>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5A2A8B10-B223-189B-6213-7AE67DF0278B}"/>
              </a:ext>
            </a:extLst>
          </p:cNvPr>
          <p:cNvPicPr>
            <a:picLocks noChangeAspect="1"/>
          </p:cNvPicPr>
          <p:nvPr userDrawn="1"/>
        </p:nvPicPr>
        <p:blipFill rotWithShape="1">
          <a:blip r:embed="rId2" cstate="screen">
            <a:alphaModFix amt="40000"/>
            <a:extLst>
              <a:ext uri="{28A0092B-C50C-407E-A947-70E740481C1C}">
                <a14:useLocalDpi xmlns:a14="http://schemas.microsoft.com/office/drawing/2010/main"/>
              </a:ext>
            </a:extLst>
          </a:blip>
          <a:srcRect b="29687"/>
          <a:stretch/>
        </p:blipFill>
        <p:spPr>
          <a:xfrm>
            <a:off x="0" y="1"/>
            <a:ext cx="12191999" cy="6858000"/>
          </a:xfrm>
          <a:prstGeom prst="rect">
            <a:avLst/>
          </a:prstGeom>
        </p:spPr>
      </p:pic>
      <p:grpSp>
        <p:nvGrpSpPr>
          <p:cNvPr id="75" name="グループ化 5">
            <a:extLst>
              <a:ext uri="{FF2B5EF4-FFF2-40B4-BE49-F238E27FC236}">
                <a16:creationId xmlns:a16="http://schemas.microsoft.com/office/drawing/2014/main" id="{6B9F91FA-0542-5248-F4DC-9FDF42903A3F}"/>
              </a:ext>
            </a:extLst>
          </p:cNvPr>
          <p:cNvGrpSpPr/>
          <p:nvPr userDrawn="1"/>
        </p:nvGrpSpPr>
        <p:grpSpPr>
          <a:xfrm flipH="1">
            <a:off x="125735" y="2070235"/>
            <a:ext cx="5072773" cy="1332290"/>
            <a:chOff x="4698217" y="4364335"/>
            <a:chExt cx="6705942" cy="1332290"/>
          </a:xfrm>
          <a:solidFill>
            <a:schemeClr val="accent4"/>
          </a:solidFill>
        </p:grpSpPr>
        <p:sp>
          <p:nvSpPr>
            <p:cNvPr id="76" name="正方形/長方形 23">
              <a:extLst>
                <a:ext uri="{FF2B5EF4-FFF2-40B4-BE49-F238E27FC236}">
                  <a16:creationId xmlns:a16="http://schemas.microsoft.com/office/drawing/2014/main" id="{C578A2A9-8CA2-B0E6-5292-455DF659A321}"/>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7" name="正方形/長方形 25">
              <a:extLst>
                <a:ext uri="{FF2B5EF4-FFF2-40B4-BE49-F238E27FC236}">
                  <a16:creationId xmlns:a16="http://schemas.microsoft.com/office/drawing/2014/main" id="{55112864-6EE4-CDFE-7B08-601A8C4082AF}"/>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8" name="直角三角形 31">
              <a:extLst>
                <a:ext uri="{FF2B5EF4-FFF2-40B4-BE49-F238E27FC236}">
                  <a16:creationId xmlns:a16="http://schemas.microsoft.com/office/drawing/2014/main" id="{40A2B7C0-2BD3-0115-3005-6B122C8C3130}"/>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79" name="Groep 11">
            <a:extLst>
              <a:ext uri="{FF2B5EF4-FFF2-40B4-BE49-F238E27FC236}">
                <a16:creationId xmlns:a16="http://schemas.microsoft.com/office/drawing/2014/main" id="{3FA061F1-FD74-A764-CCC3-7A3045546EBE}"/>
              </a:ext>
            </a:extLst>
          </p:cNvPr>
          <p:cNvGrpSpPr/>
          <p:nvPr userDrawn="1"/>
        </p:nvGrpSpPr>
        <p:grpSpPr>
          <a:xfrm>
            <a:off x="-127311" y="690399"/>
            <a:ext cx="915338" cy="5471037"/>
            <a:chOff x="-227064" y="2989499"/>
            <a:chExt cx="915338" cy="5471037"/>
          </a:xfrm>
        </p:grpSpPr>
        <p:sp>
          <p:nvSpPr>
            <p:cNvPr id="80" name="正方形/長方形 24">
              <a:extLst>
                <a:ext uri="{FF2B5EF4-FFF2-40B4-BE49-F238E27FC236}">
                  <a16:creationId xmlns:a16="http://schemas.microsoft.com/office/drawing/2014/main" id="{574A9BB3-0506-701D-0DCD-B321B82F6168}"/>
                </a:ext>
              </a:extLst>
            </p:cNvPr>
            <p:cNvSpPr/>
            <p:nvPr userDrawn="1"/>
          </p:nvSpPr>
          <p:spPr>
            <a:xfrm flipH="1">
              <a:off x="-217116" y="2989499"/>
              <a:ext cx="898049" cy="1336396"/>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1" name="正方形/長方形 23">
              <a:extLst>
                <a:ext uri="{FF2B5EF4-FFF2-40B4-BE49-F238E27FC236}">
                  <a16:creationId xmlns:a16="http://schemas.microsoft.com/office/drawing/2014/main" id="{EE5E9E21-9742-AB8B-9B81-10A194BE913D}"/>
                </a:ext>
              </a:extLst>
            </p:cNvPr>
            <p:cNvSpPr/>
            <p:nvPr userDrawn="1"/>
          </p:nvSpPr>
          <p:spPr>
            <a:xfrm flipH="1">
              <a:off x="-227064" y="4372778"/>
              <a:ext cx="901183"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2" name="正方形/長方形 29">
              <a:extLst>
                <a:ext uri="{FF2B5EF4-FFF2-40B4-BE49-F238E27FC236}">
                  <a16:creationId xmlns:a16="http://schemas.microsoft.com/office/drawing/2014/main" id="{7A1F4E5F-1747-9C79-8F6C-7B98FBA9F356}"/>
                </a:ext>
              </a:extLst>
            </p:cNvPr>
            <p:cNvSpPr/>
            <p:nvPr userDrawn="1"/>
          </p:nvSpPr>
          <p:spPr>
            <a:xfrm flipH="1" flipV="1">
              <a:off x="-224254" y="5751901"/>
              <a:ext cx="906324"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3"/>
                </a:solidFill>
              </a:endParaRPr>
            </a:p>
          </p:txBody>
        </p:sp>
        <p:sp>
          <p:nvSpPr>
            <p:cNvPr id="83" name="正方形/長方形 30">
              <a:extLst>
                <a:ext uri="{FF2B5EF4-FFF2-40B4-BE49-F238E27FC236}">
                  <a16:creationId xmlns:a16="http://schemas.microsoft.com/office/drawing/2014/main" id="{BE2B4D46-F667-EF91-8A51-1900550DD17A}"/>
                </a:ext>
              </a:extLst>
            </p:cNvPr>
            <p:cNvSpPr/>
            <p:nvPr userDrawn="1"/>
          </p:nvSpPr>
          <p:spPr>
            <a:xfrm flipH="1" flipV="1">
              <a:off x="-213271" y="7128247"/>
              <a:ext cx="901545"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4" name="グループ化 4">
            <a:extLst>
              <a:ext uri="{FF2B5EF4-FFF2-40B4-BE49-F238E27FC236}">
                <a16:creationId xmlns:a16="http://schemas.microsoft.com/office/drawing/2014/main" id="{42339521-16E3-36DA-1BB3-61336FDE8675}"/>
              </a:ext>
            </a:extLst>
          </p:cNvPr>
          <p:cNvGrpSpPr/>
          <p:nvPr userDrawn="1"/>
        </p:nvGrpSpPr>
        <p:grpSpPr>
          <a:xfrm flipH="1">
            <a:off x="125733" y="688772"/>
            <a:ext cx="4992582" cy="2475756"/>
            <a:chOff x="4799957" y="2982872"/>
            <a:chExt cx="6601423" cy="2475756"/>
          </a:xfrm>
          <a:solidFill>
            <a:schemeClr val="tx2"/>
          </a:solidFill>
        </p:grpSpPr>
        <p:sp>
          <p:nvSpPr>
            <p:cNvPr id="85" name="正方形/長方形 24">
              <a:extLst>
                <a:ext uri="{FF2B5EF4-FFF2-40B4-BE49-F238E27FC236}">
                  <a16:creationId xmlns:a16="http://schemas.microsoft.com/office/drawing/2014/main" id="{FE8A3938-48E1-6CCE-36A9-38C89BD03285}"/>
                </a:ext>
              </a:extLst>
            </p:cNvPr>
            <p:cNvSpPr/>
            <p:nvPr userDrawn="1"/>
          </p:nvSpPr>
          <p:spPr>
            <a:xfrm>
              <a:off x="10548749" y="2984615"/>
              <a:ext cx="852631" cy="1330547"/>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1"/>
                </a:solidFill>
              </a:endParaRPr>
            </a:p>
          </p:txBody>
        </p:sp>
        <p:sp>
          <p:nvSpPr>
            <p:cNvPr id="86" name="正方形/長方形 4">
              <a:extLst>
                <a:ext uri="{FF2B5EF4-FFF2-40B4-BE49-F238E27FC236}">
                  <a16:creationId xmlns:a16="http://schemas.microsoft.com/office/drawing/2014/main" id="{B3E5BF89-150F-4E81-8865-EEA911E91FB3}"/>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7" name="正方形/長方形 24">
              <a:extLst>
                <a:ext uri="{FF2B5EF4-FFF2-40B4-BE49-F238E27FC236}">
                  <a16:creationId xmlns:a16="http://schemas.microsoft.com/office/drawing/2014/main" id="{350B803E-5D5D-1498-5B72-57AB6EBAA01F}"/>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8" name="グループ化 36">
            <a:extLst>
              <a:ext uri="{FF2B5EF4-FFF2-40B4-BE49-F238E27FC236}">
                <a16:creationId xmlns:a16="http://schemas.microsoft.com/office/drawing/2014/main" id="{43176791-BD24-DC91-EC50-3BF1D84EED1D}"/>
              </a:ext>
            </a:extLst>
          </p:cNvPr>
          <p:cNvGrpSpPr/>
          <p:nvPr userDrawn="1"/>
        </p:nvGrpSpPr>
        <p:grpSpPr>
          <a:xfrm flipH="1">
            <a:off x="125733" y="3690682"/>
            <a:ext cx="4995089" cy="2475756"/>
            <a:chOff x="4799957" y="5984782"/>
            <a:chExt cx="6604739" cy="2475756"/>
          </a:xfrm>
          <a:solidFill>
            <a:schemeClr val="bg1">
              <a:lumMod val="75000"/>
            </a:schemeClr>
          </a:solidFill>
        </p:grpSpPr>
        <p:sp>
          <p:nvSpPr>
            <p:cNvPr id="89" name="正方形/長方形 30">
              <a:extLst>
                <a:ext uri="{FF2B5EF4-FFF2-40B4-BE49-F238E27FC236}">
                  <a16:creationId xmlns:a16="http://schemas.microsoft.com/office/drawing/2014/main" id="{8D759630-0A8A-BD7F-22A4-E68A87E6B85A}"/>
                </a:ext>
              </a:extLst>
            </p:cNvPr>
            <p:cNvSpPr/>
            <p:nvPr userDrawn="1"/>
          </p:nvSpPr>
          <p:spPr>
            <a:xfrm flipV="1">
              <a:off x="10548746" y="7128247"/>
              <a:ext cx="85595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0" name="正方形/長方形 4">
              <a:extLst>
                <a:ext uri="{FF2B5EF4-FFF2-40B4-BE49-F238E27FC236}">
                  <a16:creationId xmlns:a16="http://schemas.microsoft.com/office/drawing/2014/main" id="{653B7A58-E5F9-789E-F8AE-83E949534F19}"/>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1" name="正方形/長方形 24">
              <a:extLst>
                <a:ext uri="{FF2B5EF4-FFF2-40B4-BE49-F238E27FC236}">
                  <a16:creationId xmlns:a16="http://schemas.microsoft.com/office/drawing/2014/main" id="{C73FF369-3CB9-1959-D157-AE1703BC43F8}"/>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92" name="グループ化 35">
            <a:extLst>
              <a:ext uri="{FF2B5EF4-FFF2-40B4-BE49-F238E27FC236}">
                <a16:creationId xmlns:a16="http://schemas.microsoft.com/office/drawing/2014/main" id="{8E541034-7DF5-970A-8A4F-5B2A4B0FD818}"/>
              </a:ext>
            </a:extLst>
          </p:cNvPr>
          <p:cNvGrpSpPr/>
          <p:nvPr userDrawn="1"/>
        </p:nvGrpSpPr>
        <p:grpSpPr>
          <a:xfrm flipH="1">
            <a:off x="776515" y="3452686"/>
            <a:ext cx="4425684" cy="1332289"/>
            <a:chOff x="4698218" y="5746786"/>
            <a:chExt cx="5850524" cy="1332288"/>
          </a:xfrm>
          <a:solidFill>
            <a:schemeClr val="accent4"/>
          </a:solidFill>
        </p:grpSpPr>
        <p:sp>
          <p:nvSpPr>
            <p:cNvPr id="93" name="正方形/長方形 25">
              <a:extLst>
                <a:ext uri="{FF2B5EF4-FFF2-40B4-BE49-F238E27FC236}">
                  <a16:creationId xmlns:a16="http://schemas.microsoft.com/office/drawing/2014/main" id="{0959D29E-F6C8-533C-434B-0370FF4D996F}"/>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4" name="直角三角形 31">
              <a:extLst>
                <a:ext uri="{FF2B5EF4-FFF2-40B4-BE49-F238E27FC236}">
                  <a16:creationId xmlns:a16="http://schemas.microsoft.com/office/drawing/2014/main" id="{C799EFDE-45E6-2875-8DE3-5064E2D150A8}"/>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95" name="テキスト プレースホルダー 5">
            <a:extLst>
              <a:ext uri="{FF2B5EF4-FFF2-40B4-BE49-F238E27FC236}">
                <a16:creationId xmlns:a16="http://schemas.microsoft.com/office/drawing/2014/main" id="{58DCA5A2-09E2-7DA0-150F-FE41AA474B9B}"/>
              </a:ext>
            </a:extLst>
          </p:cNvPr>
          <p:cNvSpPr txBox="1">
            <a:spLocks/>
          </p:cNvSpPr>
          <p:nvPr userDrawn="1"/>
        </p:nvSpPr>
        <p:spPr>
          <a:xfrm>
            <a:off x="111201" y="90305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1</a:t>
            </a:r>
            <a:endParaRPr kumimoji="1" lang="ja-JP" altLang="en-US">
              <a:solidFill>
                <a:schemeClr val="accent1"/>
              </a:solidFill>
              <a:latin typeface="Calibri" panose="020F0502020204030204" pitchFamily="34" charset="0"/>
              <a:cs typeface="Calibri" panose="020F0502020204030204" pitchFamily="34" charset="0"/>
            </a:endParaRPr>
          </a:p>
        </p:txBody>
      </p:sp>
      <p:sp>
        <p:nvSpPr>
          <p:cNvPr id="96" name="テキスト プレースホルダー 5">
            <a:extLst>
              <a:ext uri="{FF2B5EF4-FFF2-40B4-BE49-F238E27FC236}">
                <a16:creationId xmlns:a16="http://schemas.microsoft.com/office/drawing/2014/main" id="{C797435C-5005-26D3-ABDC-3DE9BEDF7A45}"/>
              </a:ext>
            </a:extLst>
          </p:cNvPr>
          <p:cNvSpPr txBox="1">
            <a:spLocks/>
          </p:cNvSpPr>
          <p:nvPr userDrawn="1"/>
        </p:nvSpPr>
        <p:spPr>
          <a:xfrm>
            <a:off x="111201" y="230922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a:solidFill>
                <a:schemeClr val="accent1"/>
              </a:solidFill>
              <a:latin typeface="Calibri" panose="020F0502020204030204" pitchFamily="34" charset="0"/>
              <a:cs typeface="Calibri" panose="020F0502020204030204" pitchFamily="34" charset="0"/>
            </a:endParaRPr>
          </a:p>
        </p:txBody>
      </p:sp>
      <p:sp>
        <p:nvSpPr>
          <p:cNvPr id="97" name="テキスト プレースホルダー 5">
            <a:extLst>
              <a:ext uri="{FF2B5EF4-FFF2-40B4-BE49-F238E27FC236}">
                <a16:creationId xmlns:a16="http://schemas.microsoft.com/office/drawing/2014/main" id="{338C880B-5D8E-3C9E-17AF-6C6F114D04B7}"/>
              </a:ext>
            </a:extLst>
          </p:cNvPr>
          <p:cNvSpPr txBox="1">
            <a:spLocks/>
          </p:cNvSpPr>
          <p:nvPr userDrawn="1"/>
        </p:nvSpPr>
        <p:spPr>
          <a:xfrm>
            <a:off x="111201" y="3698129"/>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00.</a:t>
            </a:r>
            <a:r>
              <a:rPr kumimoji="1" lang="en-US" altLang="ja-JP" dirty="0">
                <a:solidFill>
                  <a:schemeClr val="accent3"/>
                </a:solidFill>
                <a:latin typeface="Calibri" panose="020F0502020204030204" pitchFamily="34" charset="0"/>
                <a:cs typeface="Calibri" panose="020F0502020204030204" pitchFamily="34" charset="0"/>
              </a:rPr>
              <a:t>3</a:t>
            </a:r>
            <a:endParaRPr kumimoji="1" lang="ja-JP" altLang="en-US">
              <a:solidFill>
                <a:schemeClr val="accent3"/>
              </a:solidFill>
              <a:latin typeface="Calibri" panose="020F0502020204030204" pitchFamily="34" charset="0"/>
              <a:cs typeface="Calibri" panose="020F0502020204030204" pitchFamily="34" charset="0"/>
            </a:endParaRPr>
          </a:p>
        </p:txBody>
      </p:sp>
      <p:sp>
        <p:nvSpPr>
          <p:cNvPr id="98" name="テキスト プレースホルダー 5">
            <a:extLst>
              <a:ext uri="{FF2B5EF4-FFF2-40B4-BE49-F238E27FC236}">
                <a16:creationId xmlns:a16="http://schemas.microsoft.com/office/drawing/2014/main" id="{BCC33A3F-7DD5-B93F-5C5F-59F2F1664D30}"/>
              </a:ext>
            </a:extLst>
          </p:cNvPr>
          <p:cNvSpPr txBox="1">
            <a:spLocks/>
          </p:cNvSpPr>
          <p:nvPr userDrawn="1"/>
        </p:nvSpPr>
        <p:spPr>
          <a:xfrm>
            <a:off x="111202" y="5082085"/>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4</a:t>
            </a:r>
            <a:endParaRPr kumimoji="1" lang="ja-JP" altLang="en-US">
              <a:solidFill>
                <a:schemeClr val="accent1"/>
              </a:solidFill>
              <a:latin typeface="Calibri" panose="020F0502020204030204" pitchFamily="34" charset="0"/>
              <a:cs typeface="Calibri" panose="020F0502020204030204" pitchFamily="34" charset="0"/>
            </a:endParaRPr>
          </a:p>
        </p:txBody>
      </p:sp>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309724" y="1303851"/>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rot="21171356">
              <a:off x="4104932" y="1822897"/>
              <a:ext cx="1212874" cy="720143"/>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154451" y="2661854"/>
            <a:ext cx="2997225" cy="954107"/>
          </a:xfrm>
          <a:prstGeom prst="rect">
            <a:avLst/>
          </a:prstGeom>
          <a:solidFill>
            <a:schemeClr val="accent2"/>
          </a:solidFill>
        </p:spPr>
        <p:txBody>
          <a:bodyPr wrap="square" rtlCol="0">
            <a:spAutoFit/>
          </a:bodyPr>
          <a:lstStyle/>
          <a:p>
            <a:pPr algn="ctr"/>
            <a:r>
              <a:rPr lang="en-NL" sz="2800" spc="300">
                <a:solidFill>
                  <a:schemeClr val="accent3"/>
                </a:solidFill>
                <a:latin typeface="Courier New" panose="02070309020205020404" pitchFamily="49" charset="0"/>
                <a:cs typeface="Courier New" panose="02070309020205020404" pitchFamily="49" charset="0"/>
              </a:rPr>
              <a:t>ALLES IS VERBONDEN</a:t>
            </a: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1077218"/>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a:t>
            </a:r>
            <a:r>
              <a:rPr lang="nl-NL" sz="1600" baseline="0" dirty="0">
                <a:solidFill>
                  <a:schemeClr val="accent3"/>
                </a:solidFill>
                <a:latin typeface="Courier New" panose="02070309020205020404" pitchFamily="49" charset="0"/>
                <a:cs typeface="Courier New" panose="02070309020205020404" pitchFamily="49" charset="0"/>
              </a:rPr>
              <a:t> kunt uitleggen hoe een gebeurtenis zoals een oorlog of natuurramp ver weg jouw leven kan beïnvloeden.</a:t>
            </a:r>
            <a:endParaRPr lang="en-NL" sz="160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171935"/>
            <a:ext cx="4101295" cy="1815882"/>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a:t>
            </a:r>
            <a:r>
              <a:rPr lang="nl-NL" sz="1600" dirty="0">
                <a:solidFill>
                  <a:schemeClr val="accent3"/>
                </a:solidFill>
                <a:latin typeface="Courier New" panose="02070309020205020404" pitchFamily="49" charset="0"/>
                <a:cs typeface="Courier New" panose="02070309020205020404" pitchFamily="49" charset="0"/>
              </a:rPr>
              <a:t> wanneer je begrijpt hoe ons leven door grote gebeurtenissen in andere landen wordt beïnvloedt, snap je</a:t>
            </a:r>
            <a:r>
              <a:rPr lang="nl-NL" sz="1600" baseline="0" dirty="0">
                <a:solidFill>
                  <a:schemeClr val="accent3"/>
                </a:solidFill>
                <a:latin typeface="Courier New" panose="02070309020205020404" pitchFamily="49" charset="0"/>
                <a:cs typeface="Courier New" panose="02070309020205020404" pitchFamily="49" charset="0"/>
              </a:rPr>
              <a:t> ook waarom we met andere landen moeten samenwerken aan oplossingen.</a:t>
            </a:r>
            <a:endParaRPr lang="en-NL" sz="1600">
              <a:solidFill>
                <a:schemeClr val="accent3"/>
              </a:solidFill>
              <a:latin typeface="Courier New" panose="02070309020205020404" pitchFamily="49" charset="0"/>
              <a:cs typeface="Courier New" panose="02070309020205020404" pitchFamily="49" charset="0"/>
            </a:endParaRPr>
          </a:p>
        </p:txBody>
      </p:sp>
      <p:sp>
        <p:nvSpPr>
          <p:cNvPr id="14" name="Rectangle 11">
            <a:extLst>
              <a:ext uri="{FF2B5EF4-FFF2-40B4-BE49-F238E27FC236}">
                <a16:creationId xmlns:a16="http://schemas.microsoft.com/office/drawing/2014/main" id="{528F5DC4-0FC0-4370-4D94-0FC7B2C3687B}"/>
              </a:ext>
            </a:extLst>
          </p:cNvPr>
          <p:cNvSpPr/>
          <p:nvPr userDrawn="1"/>
        </p:nvSpPr>
        <p:spPr>
          <a:xfrm rot="21318850">
            <a:off x="283573" y="168595"/>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00</a:t>
            </a:r>
            <a:r>
              <a:rPr lang="en-GB" sz="1600" spc="300" baseline="30000" dirty="0">
                <a:solidFill>
                  <a:schemeClr val="accent3"/>
                </a:solidFill>
                <a:latin typeface="Calibri" panose="020F0502020204030204" pitchFamily="34" charset="0"/>
                <a:cs typeface="Calibri" panose="020F0502020204030204" pitchFamily="34" charset="0"/>
              </a:rPr>
              <a:t>.3</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57191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22" presetClass="entr" presetSubtype="8"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1000"/>
                                        <p:tgtEl>
                                          <p:spTgt spid="84"/>
                                        </p:tgtEl>
                                      </p:cBhvr>
                                    </p:animEffect>
                                  </p:childTnLst>
                                </p:cTn>
                              </p:par>
                              <p:par>
                                <p:cTn id="8" presetID="22" presetClass="entr" presetSubtype="8"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wipe(left)">
                                      <p:cBhvr>
                                        <p:cTn id="10" dur="1000"/>
                                        <p:tgtEl>
                                          <p:spTgt spid="75"/>
                                        </p:tgtEl>
                                      </p:cBhvr>
                                    </p:animEffect>
                                  </p:childTnLst>
                                </p:cTn>
                              </p:par>
                              <p:par>
                                <p:cTn id="11" presetID="22" presetClass="entr" presetSubtype="8"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1000"/>
                                        <p:tgtEl>
                                          <p:spTgt spid="92"/>
                                        </p:tgtEl>
                                      </p:cBhvr>
                                    </p:animEffect>
                                  </p:childTnLst>
                                </p:cTn>
                              </p:par>
                              <p:par>
                                <p:cTn id="14" presetID="22" presetClass="entr" presetSubtype="8"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wipe(left)">
                                      <p:cBhvr>
                                        <p:cTn id="16" dur="1000"/>
                                        <p:tgtEl>
                                          <p:spTgt spid="88"/>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95">
                                            <p:txEl>
                                              <p:pRg st="0" end="0"/>
                                            </p:txEl>
                                          </p:spTgt>
                                        </p:tgtEl>
                                        <p:attrNameLst>
                                          <p:attrName>style.visibility</p:attrName>
                                        </p:attrNameLst>
                                      </p:cBhvr>
                                      <p:to>
                                        <p:strVal val="visible"/>
                                      </p:to>
                                    </p:set>
                                    <p:animEffect transition="in" filter="wipe(left)">
                                      <p:cBhvr>
                                        <p:cTn id="19" dur="500"/>
                                        <p:tgtEl>
                                          <p:spTgt spid="95">
                                            <p:txEl>
                                              <p:pRg st="0" end="0"/>
                                            </p:txEl>
                                          </p:spTgt>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96">
                                            <p:txEl>
                                              <p:pRg st="0" end="0"/>
                                            </p:txEl>
                                          </p:spTgt>
                                        </p:tgtEl>
                                        <p:attrNameLst>
                                          <p:attrName>style.visibility</p:attrName>
                                        </p:attrNameLst>
                                      </p:cBhvr>
                                      <p:to>
                                        <p:strVal val="visible"/>
                                      </p:to>
                                    </p:set>
                                    <p:animEffect transition="in" filter="wipe(left)">
                                      <p:cBhvr>
                                        <p:cTn id="22" dur="500"/>
                                        <p:tgtEl>
                                          <p:spTgt spid="96">
                                            <p:txEl>
                                              <p:pRg st="0" end="0"/>
                                            </p:txEl>
                                          </p:spTgt>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97">
                                            <p:txEl>
                                              <p:pRg st="0" end="0"/>
                                            </p:txEl>
                                          </p:spTgt>
                                        </p:tgtEl>
                                        <p:attrNameLst>
                                          <p:attrName>style.visibility</p:attrName>
                                        </p:attrNameLst>
                                      </p:cBhvr>
                                      <p:to>
                                        <p:strVal val="visible"/>
                                      </p:to>
                                    </p:set>
                                    <p:animEffect transition="in" filter="wipe(left)">
                                      <p:cBhvr>
                                        <p:cTn id="25" dur="500"/>
                                        <p:tgtEl>
                                          <p:spTgt spid="97">
                                            <p:txEl>
                                              <p:pRg st="0" end="0"/>
                                            </p:txEl>
                                          </p:spTgt>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98">
                                            <p:txEl>
                                              <p:pRg st="0" end="0"/>
                                            </p:txEl>
                                          </p:spTgt>
                                        </p:tgtEl>
                                        <p:attrNameLst>
                                          <p:attrName>style.visibility</p:attrName>
                                        </p:attrNameLst>
                                      </p:cBhvr>
                                      <p:to>
                                        <p:strVal val="visible"/>
                                      </p:to>
                                    </p:set>
                                    <p:animEffect transition="in" filter="wipe(left)">
                                      <p:cBhvr>
                                        <p:cTn id="28" dur="500"/>
                                        <p:tgtEl>
                                          <p:spTgt spid="98">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par>
                                <p:cTn id="41" presetID="22" presetClass="entr" presetSubtype="1"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additive="base">
                                        <p:cTn id="52" dur="500" fill="hold"/>
                                        <p:tgtEl>
                                          <p:spTgt spid="74"/>
                                        </p:tgtEl>
                                        <p:attrNameLst>
                                          <p:attrName>ppt_x</p:attrName>
                                        </p:attrNameLst>
                                      </p:cBhvr>
                                      <p:tavLst>
                                        <p:tav tm="0">
                                          <p:val>
                                            <p:strVal val="#ppt_x"/>
                                          </p:val>
                                        </p:tav>
                                        <p:tav tm="100000">
                                          <p:val>
                                            <p:strVal val="#ppt_x"/>
                                          </p:val>
                                        </p:tav>
                                      </p:tavLst>
                                    </p:anim>
                                    <p:anim calcmode="lin" valueType="num">
                                      <p:cBhvr additive="base">
                                        <p:cTn id="53"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build="p">
        <p:tmplLst>
          <p:tmpl lvl="1">
            <p:tnLst>
              <p:par>
                <p:cTn presetID="22" presetClass="entr" presetSubtype="8" fill="hold" nodeType="withEffect">
                  <p:stCondLst>
                    <p:cond delay="500"/>
                  </p:stCondLst>
                  <p:childTnLst>
                    <p:set>
                      <p:cBhvr>
                        <p:cTn dur="1" fill="hold">
                          <p:stCondLst>
                            <p:cond delay="0"/>
                          </p:stCondLst>
                        </p:cTn>
                        <p:tgtEl>
                          <p:spTgt spid="95"/>
                        </p:tgtEl>
                        <p:attrNameLst>
                          <p:attrName>style.visibility</p:attrName>
                        </p:attrNameLst>
                      </p:cBhvr>
                      <p:to>
                        <p:strVal val="visible"/>
                      </p:to>
                    </p:set>
                    <p:animEffect transition="in" filter="wipe(left)">
                      <p:cBhvr>
                        <p:cTn dur="500"/>
                        <p:tgtEl>
                          <p:spTgt spid="95"/>
                        </p:tgtEl>
                      </p:cBhvr>
                    </p:animEffect>
                  </p:childTnLst>
                </p:cTn>
              </p:par>
            </p:tnLst>
          </p:tmpl>
        </p:tmplLst>
      </p:bldP>
      <p:bldP spid="96" grpId="0" build="p">
        <p:tmplLst>
          <p:tmpl lvl="1">
            <p:tnLst>
              <p:par>
                <p:cTn presetID="22" presetClass="entr" presetSubtype="8" fill="hold" nodeType="withEffect">
                  <p:stCondLst>
                    <p:cond delay="500"/>
                  </p:stCondLst>
                  <p:childTnLst>
                    <p:set>
                      <p:cBhvr>
                        <p:cTn dur="1" fill="hold">
                          <p:stCondLst>
                            <p:cond delay="0"/>
                          </p:stCondLst>
                        </p:cTn>
                        <p:tgtEl>
                          <p:spTgt spid="96"/>
                        </p:tgtEl>
                        <p:attrNameLst>
                          <p:attrName>style.visibility</p:attrName>
                        </p:attrNameLst>
                      </p:cBhvr>
                      <p:to>
                        <p:strVal val="visible"/>
                      </p:to>
                    </p:set>
                    <p:animEffect transition="in" filter="wipe(left)">
                      <p:cBhvr>
                        <p:cTn dur="500"/>
                        <p:tgtEl>
                          <p:spTgt spid="96"/>
                        </p:tgtEl>
                      </p:cBhvr>
                    </p:animEffect>
                  </p:childTnLst>
                </p:cTn>
              </p:par>
            </p:tnLst>
          </p:tmpl>
        </p:tmplLst>
      </p:bldP>
      <p:bldP spid="97" grpId="0" build="p">
        <p:tmplLst>
          <p:tmpl lvl="1">
            <p:tnLst>
              <p:par>
                <p:cTn presetID="22" presetClass="entr" presetSubtype="8" fill="hold" nodeType="withEffect">
                  <p:stCondLst>
                    <p:cond delay="500"/>
                  </p:stCondLst>
                  <p:childTnLst>
                    <p:set>
                      <p:cBhvr>
                        <p:cTn dur="1" fill="hold">
                          <p:stCondLst>
                            <p:cond delay="0"/>
                          </p:stCondLst>
                        </p:cTn>
                        <p:tgtEl>
                          <p:spTgt spid="97"/>
                        </p:tgtEl>
                        <p:attrNameLst>
                          <p:attrName>style.visibility</p:attrName>
                        </p:attrNameLst>
                      </p:cBhvr>
                      <p:to>
                        <p:strVal val="visible"/>
                      </p:to>
                    </p:set>
                    <p:animEffect transition="in" filter="wipe(left)">
                      <p:cBhvr>
                        <p:cTn dur="500"/>
                        <p:tgtEl>
                          <p:spTgt spid="97"/>
                        </p:tgtEl>
                      </p:cBhvr>
                    </p:animEffect>
                  </p:childTnLst>
                </p:cTn>
              </p:par>
            </p:tnLst>
          </p:tmpl>
        </p:tmplLst>
      </p:bldP>
      <p:bldP spid="98" grpId="0" build="p">
        <p:tmplLst>
          <p:tmpl lvl="1">
            <p:tnLst>
              <p:par>
                <p:cTn presetID="22" presetClass="entr" presetSubtype="8" fill="hold" nodeType="withEffect">
                  <p:stCondLst>
                    <p:cond delay="500"/>
                  </p:stCondLst>
                  <p:childTnLst>
                    <p:set>
                      <p:cBhvr>
                        <p:cTn dur="1" fill="hold">
                          <p:stCondLst>
                            <p:cond delay="0"/>
                          </p:stCondLst>
                        </p:cTn>
                        <p:tgtEl>
                          <p:spTgt spid="98"/>
                        </p:tgtEl>
                        <p:attrNameLst>
                          <p:attrName>style.visibility</p:attrName>
                        </p:attrNameLst>
                      </p:cBhvr>
                      <p:to>
                        <p:strVal val="visible"/>
                      </p:to>
                    </p:set>
                    <p:animEffect transition="in" filter="wipe(left)">
                      <p:cBhvr>
                        <p:cTn dur="500"/>
                        <p:tgtEl>
                          <p:spTgt spid="98"/>
                        </p:tgtEl>
                      </p:cBhvr>
                    </p:animEffect>
                  </p:childTnLst>
                </p:cTn>
              </p:par>
            </p:tnLst>
          </p:tmpl>
        </p:tmplLst>
      </p:bldP>
      <p:bldP spid="73" grpId="0" animBg="1"/>
      <p:bldP spid="74"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el gehaald les 3">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03381" y="2235196"/>
            <a:ext cx="4207356" cy="2868652"/>
          </a:xfrm>
          <a:prstGeom prst="rect">
            <a:avLst/>
          </a:prstGeom>
        </p:spPr>
      </p:pic>
      <p:pic>
        <p:nvPicPr>
          <p:cNvPr id="14" name="Picture 13">
            <a:extLst>
              <a:ext uri="{FF2B5EF4-FFF2-40B4-BE49-F238E27FC236}">
                <a16:creationId xmlns:a16="http://schemas.microsoft.com/office/drawing/2014/main" id="{0047149B-29FB-0AD9-6BC3-191C383AF89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rot="20736964">
            <a:off x="413155" y="342099"/>
            <a:ext cx="1667511" cy="990084"/>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4434550" y="3391231"/>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00000"/>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4417925" y="3536179"/>
            <a:ext cx="3048000" cy="369332"/>
          </a:xfrm>
          <a:prstGeom prst="rect">
            <a:avLst/>
          </a:prstGeom>
          <a:noFill/>
        </p:spPr>
        <p:txBody>
          <a:bodyPr wrap="square">
            <a:spAutoFit/>
          </a:bodyPr>
          <a:lstStyle/>
          <a:p>
            <a:r>
              <a:rPr lang="nl-NL" sz="1800" dirty="0">
                <a:solidFill>
                  <a:srgbClr val="000000"/>
                </a:solidFill>
                <a:latin typeface="+mj-lt"/>
                <a:cs typeface="Calibri" panose="020F0502020204030204" pitchFamily="34" charset="0"/>
              </a:rPr>
              <a:t>Doel les 3 </a:t>
            </a: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4039529" y="2553183"/>
            <a:ext cx="2962846" cy="523220"/>
          </a:xfrm>
          <a:prstGeom prst="rect">
            <a:avLst/>
          </a:prstGeom>
          <a:solidFill>
            <a:schemeClr val="accent4"/>
          </a:solidFill>
        </p:spPr>
        <p:txBody>
          <a:bodyPr wrap="square" rtlCol="0">
            <a:spAutoFit/>
          </a:bodyPr>
          <a:lstStyle/>
          <a:p>
            <a:r>
              <a:rPr lang="en-NL" sz="2800" spc="300">
                <a:solidFill>
                  <a:schemeClr val="accent1"/>
                </a:solidFill>
                <a:latin typeface="Courier New" panose="02070309020205020404" pitchFamily="49" charset="0"/>
                <a:cs typeface="Courier New" panose="02070309020205020404" pitchFamily="49" charset="0"/>
              </a:rPr>
              <a:t>TITEL LES </a:t>
            </a:r>
            <a:r>
              <a:rPr lang="nl-NL" sz="2800" spc="300" dirty="0">
                <a:solidFill>
                  <a:schemeClr val="accent1"/>
                </a:solidFill>
                <a:latin typeface="Courier New" panose="02070309020205020404" pitchFamily="49" charset="0"/>
                <a:cs typeface="Courier New" panose="02070309020205020404" pitchFamily="49" charset="0"/>
              </a:rPr>
              <a:t>3</a:t>
            </a:r>
            <a:endParaRPr lang="en-NL" sz="2800" spc="300">
              <a:solidFill>
                <a:schemeClr val="accent1"/>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5219337" y="3798671"/>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rot="20702737">
            <a:off x="5453314" y="3991961"/>
            <a:ext cx="1700775" cy="1700775"/>
          </a:xfrm>
          <a:prstGeom prst="rect">
            <a:avLst/>
          </a:prstGeom>
        </p:spPr>
      </p:pic>
      <p:sp>
        <p:nvSpPr>
          <p:cNvPr id="2" name="Rectangle 11">
            <a:extLst>
              <a:ext uri="{FF2B5EF4-FFF2-40B4-BE49-F238E27FC236}">
                <a16:creationId xmlns:a16="http://schemas.microsoft.com/office/drawing/2014/main" id="{8E2D72B1-6644-A3FE-307B-2E7683B90B0B}"/>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00</a:t>
            </a:r>
            <a:r>
              <a:rPr lang="en-GB" sz="1600" spc="300" baseline="30000" dirty="0">
                <a:solidFill>
                  <a:schemeClr val="accent3"/>
                </a:solidFill>
                <a:latin typeface="Calibri" panose="020F0502020204030204" pitchFamily="34" charset="0"/>
                <a:cs typeface="Calibri" panose="020F0502020204030204" pitchFamily="34" charset="0"/>
              </a:rPr>
              <a:t>.3</a:t>
            </a:r>
            <a:endParaRPr lang="en-GB" sz="1600" spc="30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394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ema lesoverzicht, les 4">
    <p:bg>
      <p:bgPr>
        <a:solidFill>
          <a:schemeClr val="bg2"/>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668A2444-654C-3120-6C1B-212D5E7112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9687"/>
          <a:stretch/>
        </p:blipFill>
        <p:spPr>
          <a:xfrm>
            <a:off x="0" y="1"/>
            <a:ext cx="12191999" cy="6858000"/>
          </a:xfrm>
          <a:prstGeom prst="rect">
            <a:avLst/>
          </a:prstGeom>
        </p:spPr>
      </p:pic>
      <p:grpSp>
        <p:nvGrpSpPr>
          <p:cNvPr id="2" name="グループ化 4">
            <a:extLst>
              <a:ext uri="{FF2B5EF4-FFF2-40B4-BE49-F238E27FC236}">
                <a16:creationId xmlns:a16="http://schemas.microsoft.com/office/drawing/2014/main" id="{01F85D77-9BE8-902F-FE01-A6E0A2DC1614}"/>
              </a:ext>
            </a:extLst>
          </p:cNvPr>
          <p:cNvGrpSpPr/>
          <p:nvPr userDrawn="1"/>
        </p:nvGrpSpPr>
        <p:grpSpPr>
          <a:xfrm>
            <a:off x="-250854" y="1108799"/>
            <a:ext cx="12442855" cy="1969598"/>
            <a:chOff x="1931723" y="2982872"/>
            <a:chExt cx="14849469" cy="2475754"/>
          </a:xfrm>
        </p:grpSpPr>
        <p:sp>
          <p:nvSpPr>
            <p:cNvPr id="3" name="正方形/長方形 24">
              <a:extLst>
                <a:ext uri="{FF2B5EF4-FFF2-40B4-BE49-F238E27FC236}">
                  <a16:creationId xmlns:a16="http://schemas.microsoft.com/office/drawing/2014/main" id="{EF00B9CA-05A6-3547-CE53-2F9E12F95824}"/>
                </a:ext>
              </a:extLst>
            </p:cNvPr>
            <p:cNvSpPr/>
            <p:nvPr userDrawn="1"/>
          </p:nvSpPr>
          <p:spPr>
            <a:xfrm>
              <a:off x="10548746" y="2982873"/>
              <a:ext cx="6232446"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 name="正方形/長方形 4">
              <a:extLst>
                <a:ext uri="{FF2B5EF4-FFF2-40B4-BE49-F238E27FC236}">
                  <a16:creationId xmlns:a16="http://schemas.microsoft.com/office/drawing/2014/main" id="{C99C67BF-427D-BE7E-A7B3-9D7719D0C174}"/>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正方形/長方形 24">
              <a:extLst>
                <a:ext uri="{FF2B5EF4-FFF2-40B4-BE49-F238E27FC236}">
                  <a16:creationId xmlns:a16="http://schemas.microsoft.com/office/drawing/2014/main" id="{418BF80E-0BCB-B327-3B30-85401A263E95}"/>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6" name="グループ化 5">
            <a:extLst>
              <a:ext uri="{FF2B5EF4-FFF2-40B4-BE49-F238E27FC236}">
                <a16:creationId xmlns:a16="http://schemas.microsoft.com/office/drawing/2014/main" id="{E4FD0668-D3FA-1961-F1D5-77EB4FDBF3BC}"/>
              </a:ext>
            </a:extLst>
          </p:cNvPr>
          <p:cNvGrpSpPr/>
          <p:nvPr userDrawn="1"/>
        </p:nvGrpSpPr>
        <p:grpSpPr>
          <a:xfrm>
            <a:off x="-445063" y="2237075"/>
            <a:ext cx="12637063" cy="1059912"/>
            <a:chOff x="1707527" y="4364334"/>
            <a:chExt cx="15077831" cy="1332291"/>
          </a:xfrm>
        </p:grpSpPr>
        <p:sp>
          <p:nvSpPr>
            <p:cNvPr id="7" name="正方形/長方形 23">
              <a:extLst>
                <a:ext uri="{FF2B5EF4-FFF2-40B4-BE49-F238E27FC236}">
                  <a16:creationId xmlns:a16="http://schemas.microsoft.com/office/drawing/2014/main" id="{B48B4259-A1E5-662F-DFDA-2902CB452D91}"/>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正方形/長方形 25">
              <a:extLst>
                <a:ext uri="{FF2B5EF4-FFF2-40B4-BE49-F238E27FC236}">
                  <a16:creationId xmlns:a16="http://schemas.microsoft.com/office/drawing/2014/main" id="{4BA74F7B-0879-E7D1-D299-12C6EDAAF701}"/>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直角三角形 31">
              <a:extLst>
                <a:ext uri="{FF2B5EF4-FFF2-40B4-BE49-F238E27FC236}">
                  <a16:creationId xmlns:a16="http://schemas.microsoft.com/office/drawing/2014/main" id="{FB41B18A-3D15-EAC4-EF04-E49653DB96A8}"/>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1" name="グループ化 36">
            <a:extLst>
              <a:ext uri="{FF2B5EF4-FFF2-40B4-BE49-F238E27FC236}">
                <a16:creationId xmlns:a16="http://schemas.microsoft.com/office/drawing/2014/main" id="{BAF15EBB-14F7-580A-6A47-5E281C9E7F66}"/>
              </a:ext>
            </a:extLst>
          </p:cNvPr>
          <p:cNvGrpSpPr/>
          <p:nvPr userDrawn="1"/>
        </p:nvGrpSpPr>
        <p:grpSpPr>
          <a:xfrm>
            <a:off x="-250854" y="3595724"/>
            <a:ext cx="12442855" cy="1969600"/>
            <a:chOff x="1935559" y="5984782"/>
            <a:chExt cx="14849468" cy="2475756"/>
          </a:xfrm>
          <a:solidFill>
            <a:srgbClr val="F3047C"/>
          </a:solidFill>
        </p:grpSpPr>
        <p:sp>
          <p:nvSpPr>
            <p:cNvPr id="12" name="正方形/長方形 30">
              <a:extLst>
                <a:ext uri="{FF2B5EF4-FFF2-40B4-BE49-F238E27FC236}">
                  <a16:creationId xmlns:a16="http://schemas.microsoft.com/office/drawing/2014/main" id="{C06E9C9B-399D-1F37-5054-923A1281E5E9}"/>
                </a:ext>
              </a:extLst>
            </p:cNvPr>
            <p:cNvSpPr/>
            <p:nvPr userDrawn="1"/>
          </p:nvSpPr>
          <p:spPr>
            <a:xfrm flipV="1">
              <a:off x="10548746" y="7128247"/>
              <a:ext cx="6236281"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4">
              <a:extLst>
                <a:ext uri="{FF2B5EF4-FFF2-40B4-BE49-F238E27FC236}">
                  <a16:creationId xmlns:a16="http://schemas.microsoft.com/office/drawing/2014/main" id="{65BA5B64-4E7D-8C4C-5234-5CF50CB4BB31}"/>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5" name="正方形/長方形 24">
              <a:extLst>
                <a:ext uri="{FF2B5EF4-FFF2-40B4-BE49-F238E27FC236}">
                  <a16:creationId xmlns:a16="http://schemas.microsoft.com/office/drawing/2014/main" id="{5B1B0198-F062-D93B-820E-585DAEFC8F50}"/>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6" name="グループ化 35">
            <a:extLst>
              <a:ext uri="{FF2B5EF4-FFF2-40B4-BE49-F238E27FC236}">
                <a16:creationId xmlns:a16="http://schemas.microsoft.com/office/drawing/2014/main" id="{241E476B-2870-A4E2-0CE7-9B69A2503537}"/>
              </a:ext>
            </a:extLst>
          </p:cNvPr>
          <p:cNvGrpSpPr/>
          <p:nvPr userDrawn="1"/>
        </p:nvGrpSpPr>
        <p:grpSpPr>
          <a:xfrm>
            <a:off x="-445065" y="3362940"/>
            <a:ext cx="12637064" cy="1059909"/>
            <a:chOff x="1707525" y="5746785"/>
            <a:chExt cx="15077839" cy="1332289"/>
          </a:xfrm>
        </p:grpSpPr>
        <p:sp>
          <p:nvSpPr>
            <p:cNvPr id="17" name="正方形/長方形 29">
              <a:extLst>
                <a:ext uri="{FF2B5EF4-FFF2-40B4-BE49-F238E27FC236}">
                  <a16:creationId xmlns:a16="http://schemas.microsoft.com/office/drawing/2014/main" id="{893712D8-3355-7F8D-0F84-2ADDC4050CDD}"/>
                </a:ext>
              </a:extLst>
            </p:cNvPr>
            <p:cNvSpPr/>
            <p:nvPr userDrawn="1"/>
          </p:nvSpPr>
          <p:spPr>
            <a:xfrm flipV="1">
              <a:off x="10548744" y="5746785"/>
              <a:ext cx="623662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8" name="正方形/長方形 25">
              <a:extLst>
                <a:ext uri="{FF2B5EF4-FFF2-40B4-BE49-F238E27FC236}">
                  <a16:creationId xmlns:a16="http://schemas.microsoft.com/office/drawing/2014/main" id="{ABFA7397-6836-4F64-A1FC-60442799D6D7}"/>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9" name="直角三角形 31">
              <a:extLst>
                <a:ext uri="{FF2B5EF4-FFF2-40B4-BE49-F238E27FC236}">
                  <a16:creationId xmlns:a16="http://schemas.microsoft.com/office/drawing/2014/main" id="{5A3902D9-4534-12B0-7746-7BE4108010A0}"/>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0" name="テキスト プレースホルダー 5">
            <a:extLst>
              <a:ext uri="{FF2B5EF4-FFF2-40B4-BE49-F238E27FC236}">
                <a16:creationId xmlns:a16="http://schemas.microsoft.com/office/drawing/2014/main" id="{A2E7F6F8-04DB-9577-2326-16D7857FF53B}"/>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1</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WERELDBURGER</a:t>
            </a:r>
            <a:endParaRPr kumimoji="1" lang="ja-JP" altLang="en-US" sz="2000">
              <a:solidFill>
                <a:schemeClr val="accent1"/>
              </a:solidFill>
              <a:latin typeface="Courier New" panose="02070309020205020404" pitchFamily="49" charset="0"/>
              <a:cs typeface="Courier New" panose="02070309020205020404" pitchFamily="49" charset="0"/>
            </a:endParaRPr>
          </a:p>
        </p:txBody>
      </p:sp>
      <p:sp>
        <p:nvSpPr>
          <p:cNvPr id="21" name="テキスト プレースホルダー 5">
            <a:extLst>
              <a:ext uri="{FF2B5EF4-FFF2-40B4-BE49-F238E27FC236}">
                <a16:creationId xmlns:a16="http://schemas.microsoft.com/office/drawing/2014/main" id="{FE449E0A-CFE3-AEE2-E02E-DAFC87CACD2C}"/>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2</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VOETAFDRUK</a:t>
            </a:r>
            <a:endParaRPr kumimoji="1" lang="ja-JP" altLang="en-US" sz="2000">
              <a:solidFill>
                <a:schemeClr val="accent1"/>
              </a:solidFill>
              <a:latin typeface="Courier New" panose="02070309020205020404" pitchFamily="49" charset="0"/>
              <a:cs typeface="Courier New" panose="02070309020205020404" pitchFamily="49" charset="0"/>
            </a:endParaRPr>
          </a:p>
        </p:txBody>
      </p:sp>
      <p:sp>
        <p:nvSpPr>
          <p:cNvPr id="22" name="テキスト プレースホルダー 5">
            <a:extLst>
              <a:ext uri="{FF2B5EF4-FFF2-40B4-BE49-F238E27FC236}">
                <a16:creationId xmlns:a16="http://schemas.microsoft.com/office/drawing/2014/main" id="{D44EA894-0428-F677-A187-F75447DDB61A}"/>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3</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ALLES IS VERBONDEN</a:t>
            </a:r>
            <a:endParaRPr kumimoji="1" lang="ja-JP" altLang="en-US" sz="2000">
              <a:solidFill>
                <a:schemeClr val="accent1"/>
              </a:solidFill>
              <a:latin typeface="Courier New" panose="02070309020205020404" pitchFamily="49" charset="0"/>
              <a:cs typeface="Courier New" panose="02070309020205020404" pitchFamily="49" charset="0"/>
            </a:endParaRPr>
          </a:p>
        </p:txBody>
      </p:sp>
      <p:sp>
        <p:nvSpPr>
          <p:cNvPr id="23" name="テキスト プレースホルダー 5">
            <a:extLst>
              <a:ext uri="{FF2B5EF4-FFF2-40B4-BE49-F238E27FC236}">
                <a16:creationId xmlns:a16="http://schemas.microsoft.com/office/drawing/2014/main" id="{D943B27F-7318-E27F-D7C0-22C7EA19176E}"/>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00.</a:t>
            </a:r>
            <a:r>
              <a:rPr kumimoji="1" lang="en-US" altLang="ja-JP" dirty="0">
                <a:solidFill>
                  <a:schemeClr val="accent3"/>
                </a:solidFill>
                <a:latin typeface="Calibri" panose="020F0502020204030204" pitchFamily="34" charset="0"/>
                <a:cs typeface="Calibri" panose="020F0502020204030204" pitchFamily="34" charset="0"/>
              </a:rPr>
              <a:t>4</a:t>
            </a:r>
            <a:r>
              <a:rPr kumimoji="1" lang="en-US" altLang="ja-JP" sz="2000" dirty="0">
                <a:solidFill>
                  <a:schemeClr val="accent3"/>
                </a:solidFill>
                <a:latin typeface="Courier New" panose="02070309020205020404" pitchFamily="49" charset="0"/>
                <a:cs typeface="Courier New" panose="02070309020205020404" pitchFamily="49" charset="0"/>
              </a:rPr>
              <a:t> HELDERZIEND</a:t>
            </a:r>
            <a:endParaRPr kumimoji="1" lang="ja-JP" altLang="en-US" sz="2000">
              <a:solidFill>
                <a:schemeClr val="accent3"/>
              </a:solidFill>
              <a:latin typeface="Courier New" panose="02070309020205020404" pitchFamily="49" charset="0"/>
              <a:cs typeface="Courier New" panose="02070309020205020404" pitchFamily="49" charset="0"/>
            </a:endParaRPr>
          </a:p>
        </p:txBody>
      </p:sp>
      <p:sp>
        <p:nvSpPr>
          <p:cNvPr id="49" name="Rectangle 11">
            <a:extLst>
              <a:ext uri="{FF2B5EF4-FFF2-40B4-BE49-F238E27FC236}">
                <a16:creationId xmlns:a16="http://schemas.microsoft.com/office/drawing/2014/main" id="{4A68935E-113C-A680-4423-4401740352C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00</a:t>
            </a:r>
            <a:r>
              <a:rPr lang="en-GB" sz="1600" spc="300" baseline="30000" dirty="0">
                <a:solidFill>
                  <a:schemeClr val="accent3"/>
                </a:solidFill>
                <a:latin typeface="Calibri" panose="020F0502020204030204" pitchFamily="34" charset="0"/>
                <a:cs typeface="Calibri" panose="020F0502020204030204" pitchFamily="34" charset="0"/>
              </a:rPr>
              <a:t>.4</a:t>
            </a:r>
            <a:r>
              <a:rPr lang="en-GB" sz="1600" spc="300" dirty="0">
                <a:solidFill>
                  <a:schemeClr val="accent3"/>
                </a:solidFill>
                <a:latin typeface="Calibri" panose="020F0502020204030204" pitchFamily="34" charset="0"/>
                <a:cs typeface="Calibri" panose="020F0502020204030204" pitchFamily="34" charset="0"/>
              </a:rPr>
              <a:t> </a:t>
            </a: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4"/>
          <a:srcRect/>
          <a:stretch/>
        </p:blipFill>
        <p:spPr>
          <a:xfrm>
            <a:off x="812371" y="2438361"/>
            <a:ext cx="2629129" cy="1561045"/>
          </a:xfrm>
          <a:prstGeom prst="rect">
            <a:avLst/>
          </a:prstGeom>
        </p:spPr>
      </p:pic>
    </p:spTree>
    <p:extLst>
      <p:ext uri="{BB962C8B-B14F-4D97-AF65-F5344CB8AC3E}">
        <p14:creationId xmlns:p14="http://schemas.microsoft.com/office/powerpoint/2010/main" val="50042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wipe(left)">
                                      <p:cBhvr>
                                        <p:cTn id="10" dur="500"/>
                                        <p:tgtEl>
                                          <p:spTgt spid="20">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000"/>
                                        <p:tgtEl>
                                          <p:spTgt spid="6"/>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wipe(left)">
                                      <p:cBhvr>
                                        <p:cTn id="17" dur="500"/>
                                        <p:tgtEl>
                                          <p:spTgt spid="21">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000"/>
                                        <p:tgtEl>
                                          <p:spTgt spid="16"/>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22">
                                            <p:txEl>
                                              <p:pRg st="0" end="0"/>
                                            </p:txEl>
                                          </p:spTgt>
                                        </p:tgtEl>
                                        <p:attrNameLst>
                                          <p:attrName>style.visibility</p:attrName>
                                        </p:attrNameLst>
                                      </p:cBhvr>
                                      <p:to>
                                        <p:strVal val="visible"/>
                                      </p:to>
                                    </p:set>
                                    <p:animEffect transition="in" filter="wipe(left)">
                                      <p:cBhvr>
                                        <p:cTn id="24" dur="500"/>
                                        <p:tgtEl>
                                          <p:spTgt spid="22">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1000"/>
                                        <p:tgtEl>
                                          <p:spTgt spid="1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3">
                                            <p:txEl>
                                              <p:pRg st="0" end="0"/>
                                            </p:txEl>
                                          </p:spTgt>
                                        </p:tgtEl>
                                        <p:attrNameLst>
                                          <p:attrName>style.visibility</p:attrName>
                                        </p:attrNameLst>
                                      </p:cBhvr>
                                      <p:to>
                                        <p:strVal val="visible"/>
                                      </p:to>
                                    </p:set>
                                    <p:animEffect transition="in" filter="wipe(left)">
                                      <p:cBhvr>
                                        <p:cTn id="31"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22" presetClass="entr" presetSubtype="8"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Effect transition="in" filter="wipe(left)">
                      <p:cBhvr>
                        <p:cTn dur="500"/>
                        <p:tgtEl>
                          <p:spTgt spid="20"/>
                        </p:tgtEl>
                      </p:cBhvr>
                    </p:animEffect>
                  </p:childTnLst>
                </p:cTn>
              </p:par>
            </p:tnLst>
          </p:tmpl>
        </p:tmplLst>
      </p:bldP>
      <p:bldP spid="21" grpId="0" build="p">
        <p:tmplLst>
          <p:tmpl lvl="1">
            <p:tnLst>
              <p:par>
                <p:cTn presetID="22" presetClass="entr" presetSubtype="8"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wipe(left)">
                      <p:cBhvr>
                        <p:cTn dur="500"/>
                        <p:tgtEl>
                          <p:spTgt spid="21"/>
                        </p:tgtEl>
                      </p:cBhvr>
                    </p:animEffect>
                  </p:childTnLst>
                </p:cTn>
              </p:par>
            </p:tnLst>
          </p:tmpl>
        </p:tmplLst>
      </p:bldP>
      <p:bldP spid="22" grpId="0" build="p">
        <p:tmplLst>
          <p:tmpl lvl="1">
            <p:tnLst>
              <p:par>
                <p:cTn presetID="22" presetClass="entr" presetSubtype="8"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Effect transition="in" filter="wipe(left)">
                      <p:cBhvr>
                        <p:cTn dur="500"/>
                        <p:tgtEl>
                          <p:spTgt spid="22"/>
                        </p:tgtEl>
                      </p:cBhvr>
                    </p:animEffect>
                  </p:childTnLst>
                </p:cTn>
              </p:par>
            </p:tnLst>
          </p:tmpl>
        </p:tmplLst>
      </p:bldP>
      <p:bldP spid="23" grpId="0" build="p">
        <p:tmplLst>
          <p:tmpl lvl="1">
            <p:tnLst>
              <p:par>
                <p:cTn presetID="22" presetClass="entr" presetSubtype="8"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s detailpagina 4">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3D49FAD-74E4-1AC7-533F-8587BD754A94}"/>
              </a:ext>
            </a:extLst>
          </p:cNvPr>
          <p:cNvPicPr>
            <a:picLocks noChangeAspect="1"/>
          </p:cNvPicPr>
          <p:nvPr userDrawn="1"/>
        </p:nvPicPr>
        <p:blipFill rotWithShape="1">
          <a:blip r:embed="rId2" cstate="screen">
            <a:alphaModFix amt="40000"/>
            <a:extLst>
              <a:ext uri="{28A0092B-C50C-407E-A947-70E740481C1C}">
                <a14:useLocalDpi xmlns:a14="http://schemas.microsoft.com/office/drawing/2010/main"/>
              </a:ext>
            </a:extLst>
          </a:blip>
          <a:srcRect b="29687"/>
          <a:stretch/>
        </p:blipFill>
        <p:spPr>
          <a:xfrm>
            <a:off x="0" y="1"/>
            <a:ext cx="12191999" cy="6858000"/>
          </a:xfrm>
          <a:prstGeom prst="rect">
            <a:avLst/>
          </a:prstGeom>
        </p:spPr>
      </p:pic>
      <p:grpSp>
        <p:nvGrpSpPr>
          <p:cNvPr id="4" name="グループ化 5">
            <a:extLst>
              <a:ext uri="{FF2B5EF4-FFF2-40B4-BE49-F238E27FC236}">
                <a16:creationId xmlns:a16="http://schemas.microsoft.com/office/drawing/2014/main" id="{3B632147-4573-556C-119F-B907B0277C8B}"/>
              </a:ext>
            </a:extLst>
          </p:cNvPr>
          <p:cNvGrpSpPr/>
          <p:nvPr userDrawn="1"/>
        </p:nvGrpSpPr>
        <p:grpSpPr>
          <a:xfrm flipH="1">
            <a:off x="125735" y="2155960"/>
            <a:ext cx="5072773" cy="1332290"/>
            <a:chOff x="4698217" y="4364335"/>
            <a:chExt cx="6705942" cy="1332290"/>
          </a:xfrm>
          <a:solidFill>
            <a:schemeClr val="accent4"/>
          </a:solidFill>
        </p:grpSpPr>
        <p:sp>
          <p:nvSpPr>
            <p:cNvPr id="5" name="正方形/長方形 23">
              <a:extLst>
                <a:ext uri="{FF2B5EF4-FFF2-40B4-BE49-F238E27FC236}">
                  <a16:creationId xmlns:a16="http://schemas.microsoft.com/office/drawing/2014/main" id="{8DEAD265-4350-337B-085D-585076730F48}"/>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6" name="正方形/長方形 25">
              <a:extLst>
                <a:ext uri="{FF2B5EF4-FFF2-40B4-BE49-F238E27FC236}">
                  <a16:creationId xmlns:a16="http://schemas.microsoft.com/office/drawing/2014/main" id="{6EC1FF4F-6AFA-CD98-0E18-6CC5D9D19130}"/>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 name="直角三角形 31">
              <a:extLst>
                <a:ext uri="{FF2B5EF4-FFF2-40B4-BE49-F238E27FC236}">
                  <a16:creationId xmlns:a16="http://schemas.microsoft.com/office/drawing/2014/main" id="{7FB66C22-663F-0828-4A44-0160DBBF10C1}"/>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 name="Groep 11">
            <a:extLst>
              <a:ext uri="{FF2B5EF4-FFF2-40B4-BE49-F238E27FC236}">
                <a16:creationId xmlns:a16="http://schemas.microsoft.com/office/drawing/2014/main" id="{48FF0BC6-4D33-2B47-2E19-779B53EDC4E8}"/>
              </a:ext>
            </a:extLst>
          </p:cNvPr>
          <p:cNvGrpSpPr/>
          <p:nvPr userDrawn="1"/>
        </p:nvGrpSpPr>
        <p:grpSpPr>
          <a:xfrm>
            <a:off x="-127311" y="776124"/>
            <a:ext cx="915338" cy="5471037"/>
            <a:chOff x="-227064" y="2989499"/>
            <a:chExt cx="915338" cy="5471037"/>
          </a:xfrm>
        </p:grpSpPr>
        <p:sp>
          <p:nvSpPr>
            <p:cNvPr id="10" name="正方形/長方形 24">
              <a:extLst>
                <a:ext uri="{FF2B5EF4-FFF2-40B4-BE49-F238E27FC236}">
                  <a16:creationId xmlns:a16="http://schemas.microsoft.com/office/drawing/2014/main" id="{96C974E8-2BA4-5242-D545-3785EA4F32A9}"/>
                </a:ext>
              </a:extLst>
            </p:cNvPr>
            <p:cNvSpPr/>
            <p:nvPr userDrawn="1"/>
          </p:nvSpPr>
          <p:spPr>
            <a:xfrm flipH="1">
              <a:off x="-217116" y="2989499"/>
              <a:ext cx="898049" cy="1336396"/>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1" name="正方形/長方形 23">
              <a:extLst>
                <a:ext uri="{FF2B5EF4-FFF2-40B4-BE49-F238E27FC236}">
                  <a16:creationId xmlns:a16="http://schemas.microsoft.com/office/drawing/2014/main" id="{04671080-21EA-5519-FBF1-D00E1A91C2F5}"/>
                </a:ext>
              </a:extLst>
            </p:cNvPr>
            <p:cNvSpPr/>
            <p:nvPr userDrawn="1"/>
          </p:nvSpPr>
          <p:spPr>
            <a:xfrm flipH="1">
              <a:off x="-227064" y="4372778"/>
              <a:ext cx="901183"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29">
              <a:extLst>
                <a:ext uri="{FF2B5EF4-FFF2-40B4-BE49-F238E27FC236}">
                  <a16:creationId xmlns:a16="http://schemas.microsoft.com/office/drawing/2014/main" id="{8F1EFC79-DBAF-AFF5-AFB6-5510DECE316E}"/>
                </a:ext>
              </a:extLst>
            </p:cNvPr>
            <p:cNvSpPr/>
            <p:nvPr userDrawn="1"/>
          </p:nvSpPr>
          <p:spPr>
            <a:xfrm flipH="1" flipV="1">
              <a:off x="-224254" y="5751901"/>
              <a:ext cx="906324"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30">
              <a:extLst>
                <a:ext uri="{FF2B5EF4-FFF2-40B4-BE49-F238E27FC236}">
                  <a16:creationId xmlns:a16="http://schemas.microsoft.com/office/drawing/2014/main" id="{7C5A934B-31C9-7EBD-C9EB-65EA12FE2DB3}"/>
                </a:ext>
              </a:extLst>
            </p:cNvPr>
            <p:cNvSpPr/>
            <p:nvPr userDrawn="1"/>
          </p:nvSpPr>
          <p:spPr>
            <a:xfrm flipH="1" flipV="1">
              <a:off x="-213271" y="7128247"/>
              <a:ext cx="901545"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5" name="グループ化 4">
            <a:extLst>
              <a:ext uri="{FF2B5EF4-FFF2-40B4-BE49-F238E27FC236}">
                <a16:creationId xmlns:a16="http://schemas.microsoft.com/office/drawing/2014/main" id="{9C9E8F22-1E7C-5844-EE30-1A4BFB87E1C8}"/>
              </a:ext>
            </a:extLst>
          </p:cNvPr>
          <p:cNvGrpSpPr/>
          <p:nvPr userDrawn="1"/>
        </p:nvGrpSpPr>
        <p:grpSpPr>
          <a:xfrm flipH="1">
            <a:off x="125733" y="774497"/>
            <a:ext cx="4992582" cy="2475756"/>
            <a:chOff x="4799957" y="2982872"/>
            <a:chExt cx="6601423" cy="2475756"/>
          </a:xfrm>
          <a:solidFill>
            <a:schemeClr val="tx2"/>
          </a:solidFill>
        </p:grpSpPr>
        <p:sp>
          <p:nvSpPr>
            <p:cNvPr id="16" name="正方形/長方形 24">
              <a:extLst>
                <a:ext uri="{FF2B5EF4-FFF2-40B4-BE49-F238E27FC236}">
                  <a16:creationId xmlns:a16="http://schemas.microsoft.com/office/drawing/2014/main" id="{0743C3AF-BCFB-4EA7-5145-A6B9203BE674}"/>
                </a:ext>
              </a:extLst>
            </p:cNvPr>
            <p:cNvSpPr/>
            <p:nvPr userDrawn="1"/>
          </p:nvSpPr>
          <p:spPr>
            <a:xfrm>
              <a:off x="10548749" y="2984615"/>
              <a:ext cx="852631" cy="1330547"/>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1"/>
                </a:solidFill>
              </a:endParaRPr>
            </a:p>
          </p:txBody>
        </p:sp>
        <p:sp>
          <p:nvSpPr>
            <p:cNvPr id="17" name="正方形/長方形 4">
              <a:extLst>
                <a:ext uri="{FF2B5EF4-FFF2-40B4-BE49-F238E27FC236}">
                  <a16:creationId xmlns:a16="http://schemas.microsoft.com/office/drawing/2014/main" id="{FE16E225-3AEF-A382-EE51-593D4B47E976}"/>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8" name="正方形/長方形 24">
              <a:extLst>
                <a:ext uri="{FF2B5EF4-FFF2-40B4-BE49-F238E27FC236}">
                  <a16:creationId xmlns:a16="http://schemas.microsoft.com/office/drawing/2014/main" id="{97A90697-ECC6-AE5E-3B04-298D72FEFD54}"/>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9" name="グループ化 36">
            <a:extLst>
              <a:ext uri="{FF2B5EF4-FFF2-40B4-BE49-F238E27FC236}">
                <a16:creationId xmlns:a16="http://schemas.microsoft.com/office/drawing/2014/main" id="{B31EED99-BCCF-C7DC-FD04-7DB164F22C29}"/>
              </a:ext>
            </a:extLst>
          </p:cNvPr>
          <p:cNvGrpSpPr/>
          <p:nvPr userDrawn="1"/>
        </p:nvGrpSpPr>
        <p:grpSpPr>
          <a:xfrm flipH="1">
            <a:off x="125733" y="3776407"/>
            <a:ext cx="4995089" cy="2475756"/>
            <a:chOff x="4799957" y="5984782"/>
            <a:chExt cx="6604739" cy="2475756"/>
          </a:xfrm>
          <a:solidFill>
            <a:schemeClr val="bg1">
              <a:lumMod val="75000"/>
            </a:schemeClr>
          </a:solidFill>
        </p:grpSpPr>
        <p:sp>
          <p:nvSpPr>
            <p:cNvPr id="20" name="正方形/長方形 30">
              <a:extLst>
                <a:ext uri="{FF2B5EF4-FFF2-40B4-BE49-F238E27FC236}">
                  <a16:creationId xmlns:a16="http://schemas.microsoft.com/office/drawing/2014/main" id="{57F223BF-7D11-4295-3952-FE82FB68CB91}"/>
                </a:ext>
              </a:extLst>
            </p:cNvPr>
            <p:cNvSpPr/>
            <p:nvPr userDrawn="1"/>
          </p:nvSpPr>
          <p:spPr>
            <a:xfrm flipV="1">
              <a:off x="10548746" y="7128247"/>
              <a:ext cx="855950"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1" name="正方形/長方形 4">
              <a:extLst>
                <a:ext uri="{FF2B5EF4-FFF2-40B4-BE49-F238E27FC236}">
                  <a16:creationId xmlns:a16="http://schemas.microsoft.com/office/drawing/2014/main" id="{F35A9981-2A6A-0725-DB9D-A1517A062090}"/>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2" name="正方形/長方形 24">
              <a:extLst>
                <a:ext uri="{FF2B5EF4-FFF2-40B4-BE49-F238E27FC236}">
                  <a16:creationId xmlns:a16="http://schemas.microsoft.com/office/drawing/2014/main" id="{E122B882-26AF-7C23-0CCE-AE31C1B91A96}"/>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3" name="グループ化 35">
            <a:extLst>
              <a:ext uri="{FF2B5EF4-FFF2-40B4-BE49-F238E27FC236}">
                <a16:creationId xmlns:a16="http://schemas.microsoft.com/office/drawing/2014/main" id="{55E7EF60-CEA7-B547-9343-4488AE4DC561}"/>
              </a:ext>
            </a:extLst>
          </p:cNvPr>
          <p:cNvGrpSpPr/>
          <p:nvPr userDrawn="1"/>
        </p:nvGrpSpPr>
        <p:grpSpPr>
          <a:xfrm flipH="1">
            <a:off x="776515" y="3538411"/>
            <a:ext cx="4425684" cy="1332288"/>
            <a:chOff x="4698218" y="5746786"/>
            <a:chExt cx="5850524" cy="1332288"/>
          </a:xfrm>
          <a:solidFill>
            <a:schemeClr val="accent4"/>
          </a:solidFill>
        </p:grpSpPr>
        <p:sp>
          <p:nvSpPr>
            <p:cNvPr id="24" name="正方形/長方形 25">
              <a:extLst>
                <a:ext uri="{FF2B5EF4-FFF2-40B4-BE49-F238E27FC236}">
                  <a16:creationId xmlns:a16="http://schemas.microsoft.com/office/drawing/2014/main" id="{02A0563B-7FEC-54D1-877A-99E188942D68}"/>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5" name="直角三角形 31">
              <a:extLst>
                <a:ext uri="{FF2B5EF4-FFF2-40B4-BE49-F238E27FC236}">
                  <a16:creationId xmlns:a16="http://schemas.microsoft.com/office/drawing/2014/main" id="{29617DEF-FE84-143D-7A3C-96BC08170454}"/>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6" name="テキスト プレースホルダー 5">
            <a:extLst>
              <a:ext uri="{FF2B5EF4-FFF2-40B4-BE49-F238E27FC236}">
                <a16:creationId xmlns:a16="http://schemas.microsoft.com/office/drawing/2014/main" id="{CF9B0319-15C2-D78E-4BAA-3078DBE05BF6}"/>
              </a:ext>
            </a:extLst>
          </p:cNvPr>
          <p:cNvSpPr txBox="1">
            <a:spLocks/>
          </p:cNvSpPr>
          <p:nvPr userDrawn="1"/>
        </p:nvSpPr>
        <p:spPr>
          <a:xfrm>
            <a:off x="111201" y="988777"/>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1</a:t>
            </a:r>
            <a:endParaRPr kumimoji="1" lang="ja-JP" altLang="en-US">
              <a:solidFill>
                <a:schemeClr val="accent1"/>
              </a:solidFill>
              <a:latin typeface="Calibri" panose="020F0502020204030204" pitchFamily="34" charset="0"/>
              <a:cs typeface="Calibri" panose="020F0502020204030204" pitchFamily="34" charset="0"/>
            </a:endParaRPr>
          </a:p>
        </p:txBody>
      </p:sp>
      <p:sp>
        <p:nvSpPr>
          <p:cNvPr id="27" name="テキスト プレースホルダー 5">
            <a:extLst>
              <a:ext uri="{FF2B5EF4-FFF2-40B4-BE49-F238E27FC236}">
                <a16:creationId xmlns:a16="http://schemas.microsoft.com/office/drawing/2014/main" id="{5E9DB267-693E-EF3C-1FA3-6773C94AFE0B}"/>
              </a:ext>
            </a:extLst>
          </p:cNvPr>
          <p:cNvSpPr txBox="1">
            <a:spLocks/>
          </p:cNvSpPr>
          <p:nvPr userDrawn="1"/>
        </p:nvSpPr>
        <p:spPr>
          <a:xfrm>
            <a:off x="111201" y="2394947"/>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a:solidFill>
                <a:schemeClr val="accent1"/>
              </a:solidFill>
              <a:latin typeface="Calibri" panose="020F0502020204030204" pitchFamily="34" charset="0"/>
              <a:cs typeface="Calibri" panose="020F0502020204030204" pitchFamily="34" charset="0"/>
            </a:endParaRPr>
          </a:p>
        </p:txBody>
      </p:sp>
      <p:sp>
        <p:nvSpPr>
          <p:cNvPr id="48" name="テキスト プレースホルダー 5">
            <a:extLst>
              <a:ext uri="{FF2B5EF4-FFF2-40B4-BE49-F238E27FC236}">
                <a16:creationId xmlns:a16="http://schemas.microsoft.com/office/drawing/2014/main" id="{D94E338F-A954-A5CE-6EA1-32D100128AFA}"/>
              </a:ext>
            </a:extLst>
          </p:cNvPr>
          <p:cNvSpPr txBox="1">
            <a:spLocks/>
          </p:cNvSpPr>
          <p:nvPr userDrawn="1"/>
        </p:nvSpPr>
        <p:spPr>
          <a:xfrm>
            <a:off x="111201" y="3783854"/>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00.</a:t>
            </a:r>
            <a:r>
              <a:rPr kumimoji="1" lang="en-US" altLang="ja-JP" dirty="0">
                <a:solidFill>
                  <a:schemeClr val="accent1"/>
                </a:solidFill>
                <a:latin typeface="Calibri" panose="020F0502020204030204" pitchFamily="34" charset="0"/>
                <a:cs typeface="Calibri" panose="020F0502020204030204" pitchFamily="34" charset="0"/>
              </a:rPr>
              <a:t>3</a:t>
            </a:r>
            <a:endParaRPr kumimoji="1" lang="ja-JP" altLang="en-US">
              <a:solidFill>
                <a:schemeClr val="accent1"/>
              </a:solidFill>
              <a:latin typeface="Calibri" panose="020F0502020204030204" pitchFamily="34" charset="0"/>
              <a:cs typeface="Calibri" panose="020F0502020204030204" pitchFamily="34" charset="0"/>
            </a:endParaRPr>
          </a:p>
        </p:txBody>
      </p:sp>
      <p:sp>
        <p:nvSpPr>
          <p:cNvPr id="75" name="テキスト プレースホルダー 5">
            <a:extLst>
              <a:ext uri="{FF2B5EF4-FFF2-40B4-BE49-F238E27FC236}">
                <a16:creationId xmlns:a16="http://schemas.microsoft.com/office/drawing/2014/main" id="{72C8077B-5941-535D-AADA-F75214495F1A}"/>
              </a:ext>
            </a:extLst>
          </p:cNvPr>
          <p:cNvSpPr txBox="1">
            <a:spLocks/>
          </p:cNvSpPr>
          <p:nvPr userDrawn="1"/>
        </p:nvSpPr>
        <p:spPr>
          <a:xfrm>
            <a:off x="111202" y="5167810"/>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00.</a:t>
            </a:r>
            <a:r>
              <a:rPr kumimoji="1" lang="en-US" altLang="ja-JP" dirty="0">
                <a:solidFill>
                  <a:schemeClr val="accent3"/>
                </a:solidFill>
                <a:latin typeface="Calibri" panose="020F0502020204030204" pitchFamily="34" charset="0"/>
                <a:cs typeface="Calibri" panose="020F0502020204030204" pitchFamily="34" charset="0"/>
              </a:rPr>
              <a:t>4</a:t>
            </a:r>
            <a:endParaRPr kumimoji="1" lang="ja-JP" altLang="en-US">
              <a:solidFill>
                <a:schemeClr val="accent3"/>
              </a:solidFill>
              <a:latin typeface="Calibri" panose="020F0502020204030204" pitchFamily="34" charset="0"/>
              <a:cs typeface="Calibri" panose="020F0502020204030204" pitchFamily="34" charset="0"/>
            </a:endParaRPr>
          </a:p>
        </p:txBody>
      </p:sp>
      <p:sp>
        <p:nvSpPr>
          <p:cNvPr id="9" name="Rectangle 11">
            <a:extLst>
              <a:ext uri="{FF2B5EF4-FFF2-40B4-BE49-F238E27FC236}">
                <a16:creationId xmlns:a16="http://schemas.microsoft.com/office/drawing/2014/main" id="{9C6AFFF3-B2F1-090C-3597-AFF340B29C35}"/>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00 </a:t>
            </a:r>
          </a:p>
        </p:txBody>
      </p:sp>
      <p:sp>
        <p:nvSpPr>
          <p:cNvPr id="49" name="Rectangle 11">
            <a:extLst>
              <a:ext uri="{FF2B5EF4-FFF2-40B4-BE49-F238E27FC236}">
                <a16:creationId xmlns:a16="http://schemas.microsoft.com/office/drawing/2014/main" id="{4A68935E-113C-A680-4423-4401740352C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00</a:t>
            </a:r>
            <a:r>
              <a:rPr lang="en-GB" sz="1600" spc="300" baseline="30000" dirty="0">
                <a:solidFill>
                  <a:schemeClr val="accent3"/>
                </a:solidFill>
                <a:latin typeface="Calibri" panose="020F0502020204030204" pitchFamily="34" charset="0"/>
                <a:cs typeface="Calibri" panose="020F0502020204030204" pitchFamily="34" charset="0"/>
              </a:rPr>
              <a:t>.4</a:t>
            </a:r>
            <a:r>
              <a:rPr lang="en-GB" sz="1600" spc="300" dirty="0">
                <a:solidFill>
                  <a:schemeClr val="accent3"/>
                </a:solidFill>
                <a:latin typeface="Calibri" panose="020F0502020204030204" pitchFamily="34" charset="0"/>
                <a:cs typeface="Calibri" panose="020F0502020204030204" pitchFamily="34" charset="0"/>
              </a:rPr>
              <a:t> </a:t>
            </a:r>
          </a:p>
        </p:txBody>
      </p:sp>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309724" y="1303851"/>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rot="21171356">
              <a:off x="4104932" y="1822897"/>
              <a:ext cx="1212874" cy="720143"/>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159214" y="2747720"/>
            <a:ext cx="2997225" cy="523221"/>
          </a:xfrm>
          <a:prstGeom prst="rect">
            <a:avLst/>
          </a:prstGeom>
          <a:solidFill>
            <a:schemeClr val="accent2"/>
          </a:solidFill>
        </p:spPr>
        <p:txBody>
          <a:bodyPr wrap="square" rtlCol="0">
            <a:spAutoFit/>
          </a:bodyPr>
          <a:lstStyle/>
          <a:p>
            <a:pPr algn="ctr"/>
            <a:r>
              <a:rPr lang="en-NL" sz="2800" spc="300">
                <a:solidFill>
                  <a:schemeClr val="accent3"/>
                </a:solidFill>
                <a:latin typeface="Courier New" panose="02070309020205020404" pitchFamily="49" charset="0"/>
                <a:cs typeface="Courier New" panose="02070309020205020404" pitchFamily="49" charset="0"/>
              </a:rPr>
              <a:t>HELDERZIEND</a:t>
            </a: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830997"/>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 kunt laten zien hoe jij de toekomst</a:t>
            </a:r>
            <a:r>
              <a:rPr lang="nl-NL" sz="1600" baseline="0" dirty="0">
                <a:solidFill>
                  <a:schemeClr val="accent3"/>
                </a:solidFill>
                <a:latin typeface="Courier New" panose="02070309020205020404" pitchFamily="49" charset="0"/>
                <a:cs typeface="Courier New" panose="02070309020205020404" pitchFamily="49" charset="0"/>
              </a:rPr>
              <a:t> voor je ziet door middel van een creatieve uiting.</a:t>
            </a:r>
            <a:endParaRPr lang="en-NL" sz="160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076475"/>
            <a:ext cx="4101295" cy="1569660"/>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a:t>
            </a:r>
            <a:r>
              <a:rPr lang="nl-NL" sz="1600" dirty="0">
                <a:solidFill>
                  <a:schemeClr val="accent3"/>
                </a:solidFill>
                <a:latin typeface="Courier New" panose="02070309020205020404" pitchFamily="49" charset="0"/>
                <a:cs typeface="Courier New" panose="02070309020205020404" pitchFamily="49" charset="0"/>
              </a:rPr>
              <a:t> door je toekomstbeeld begrijpelijk</a:t>
            </a:r>
            <a:r>
              <a:rPr lang="nl-NL" sz="1600" baseline="0" dirty="0">
                <a:solidFill>
                  <a:schemeClr val="accent3"/>
                </a:solidFill>
                <a:latin typeface="Courier New" panose="02070309020205020404" pitchFamily="49" charset="0"/>
                <a:cs typeface="Courier New" panose="02070309020205020404" pitchFamily="49" charset="0"/>
              </a:rPr>
              <a:t> te maken voor anderen, maak je meteen voor jezelf ook heel duidelijk hoe je de toekomst ziet.</a:t>
            </a:r>
            <a:endParaRPr lang="en-NL" sz="1600">
              <a:solidFill>
                <a:schemeClr val="accent3"/>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06200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par>
                                <p:cTn id="11" presetID="22" presetClass="entr" presetSubtype="8"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1000"/>
                                        <p:tgtEl>
                                          <p:spTgt spid="23"/>
                                        </p:tgtEl>
                                      </p:cBhvr>
                                    </p:animEffect>
                                  </p:childTnLst>
                                </p:cTn>
                              </p:par>
                              <p:par>
                                <p:cTn id="14" presetID="22" presetClass="entr" presetSubtype="8"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1000"/>
                                        <p:tgtEl>
                                          <p:spTgt spid="19"/>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6">
                                            <p:txEl>
                                              <p:pRg st="0" end="0"/>
                                            </p:txEl>
                                          </p:spTgt>
                                        </p:tgtEl>
                                        <p:attrNameLst>
                                          <p:attrName>style.visibility</p:attrName>
                                        </p:attrNameLst>
                                      </p:cBhvr>
                                      <p:to>
                                        <p:strVal val="visible"/>
                                      </p:to>
                                    </p:set>
                                    <p:animEffect transition="in" filter="wipe(left)">
                                      <p:cBhvr>
                                        <p:cTn id="19" dur="500"/>
                                        <p:tgtEl>
                                          <p:spTgt spid="26">
                                            <p:txEl>
                                              <p:pRg st="0" end="0"/>
                                            </p:txEl>
                                          </p:spTgt>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27">
                                            <p:txEl>
                                              <p:pRg st="0" end="0"/>
                                            </p:txEl>
                                          </p:spTgt>
                                        </p:tgtEl>
                                        <p:attrNameLst>
                                          <p:attrName>style.visibility</p:attrName>
                                        </p:attrNameLst>
                                      </p:cBhvr>
                                      <p:to>
                                        <p:strVal val="visible"/>
                                      </p:to>
                                    </p:set>
                                    <p:animEffect transition="in" filter="wipe(left)">
                                      <p:cBhvr>
                                        <p:cTn id="22" dur="500"/>
                                        <p:tgtEl>
                                          <p:spTgt spid="27">
                                            <p:txEl>
                                              <p:pRg st="0" end="0"/>
                                            </p:txEl>
                                          </p:spTgt>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wipe(left)">
                                      <p:cBhvr>
                                        <p:cTn id="25" dur="500"/>
                                        <p:tgtEl>
                                          <p:spTgt spid="48">
                                            <p:txEl>
                                              <p:pRg st="0" end="0"/>
                                            </p:txEl>
                                          </p:spTgt>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75">
                                            <p:txEl>
                                              <p:pRg st="0" end="0"/>
                                            </p:txEl>
                                          </p:spTgt>
                                        </p:tgtEl>
                                        <p:attrNameLst>
                                          <p:attrName>style.visibility</p:attrName>
                                        </p:attrNameLst>
                                      </p:cBhvr>
                                      <p:to>
                                        <p:strVal val="visible"/>
                                      </p:to>
                                    </p:set>
                                    <p:animEffect transition="in" filter="wipe(left)">
                                      <p:cBhvr>
                                        <p:cTn id="28" dur="500"/>
                                        <p:tgtEl>
                                          <p:spTgt spid="75">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par>
                                <p:cTn id="41" presetID="22" presetClass="entr" presetSubtype="1"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additive="base">
                                        <p:cTn id="52" dur="500" fill="hold"/>
                                        <p:tgtEl>
                                          <p:spTgt spid="74"/>
                                        </p:tgtEl>
                                        <p:attrNameLst>
                                          <p:attrName>ppt_x</p:attrName>
                                        </p:attrNameLst>
                                      </p:cBhvr>
                                      <p:tavLst>
                                        <p:tav tm="0">
                                          <p:val>
                                            <p:strVal val="#ppt_x"/>
                                          </p:val>
                                        </p:tav>
                                        <p:tav tm="100000">
                                          <p:val>
                                            <p:strVal val="#ppt_x"/>
                                          </p:val>
                                        </p:tav>
                                      </p:tavLst>
                                    </p:anim>
                                    <p:anim calcmode="lin" valueType="num">
                                      <p:cBhvr additive="base">
                                        <p:cTn id="53"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tmplLst>
          <p:tmpl lvl="1">
            <p:tnLst>
              <p:par>
                <p:cTn presetID="22" presetClass="entr" presetSubtype="8"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27" grpId="0" build="p">
        <p:tmplLst>
          <p:tmpl lvl="1">
            <p:tnLst>
              <p:par>
                <p:cTn presetID="22" presetClass="entr" presetSubtype="8" fill="hold" nodeType="withEffect">
                  <p:stCondLst>
                    <p:cond delay="50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48" grpId="0" build="p">
        <p:tmplLst>
          <p:tmpl lvl="1">
            <p:tnLst>
              <p:par>
                <p:cTn presetID="22" presetClass="entr" presetSubtype="8" fill="hold" nodeType="withEffect">
                  <p:stCondLst>
                    <p:cond delay="500"/>
                  </p:stCondLst>
                  <p:childTnLst>
                    <p:set>
                      <p:cBhvr>
                        <p:cTn dur="1" fill="hold">
                          <p:stCondLst>
                            <p:cond delay="0"/>
                          </p:stCondLst>
                        </p:cTn>
                        <p:tgtEl>
                          <p:spTgt spid="48"/>
                        </p:tgtEl>
                        <p:attrNameLst>
                          <p:attrName>style.visibility</p:attrName>
                        </p:attrNameLst>
                      </p:cBhvr>
                      <p:to>
                        <p:strVal val="visible"/>
                      </p:to>
                    </p:set>
                    <p:animEffect transition="in" filter="wipe(left)">
                      <p:cBhvr>
                        <p:cTn dur="500"/>
                        <p:tgtEl>
                          <p:spTgt spid="48"/>
                        </p:tgtEl>
                      </p:cBhvr>
                    </p:animEffect>
                  </p:childTnLst>
                </p:cTn>
              </p:par>
            </p:tnLst>
          </p:tmpl>
        </p:tmplLst>
      </p:bldP>
      <p:bldP spid="75" grpId="0" build="p">
        <p:tmplLst>
          <p:tmpl lvl="1">
            <p:tnLst>
              <p:par>
                <p:cTn presetID="22" presetClass="entr" presetSubtype="8" fill="hold" nodeType="withEffect">
                  <p:stCondLst>
                    <p:cond delay="500"/>
                  </p:stCondLst>
                  <p:childTnLst>
                    <p:set>
                      <p:cBhvr>
                        <p:cTn dur="1" fill="hold">
                          <p:stCondLst>
                            <p:cond delay="0"/>
                          </p:stCondLst>
                        </p:cTn>
                        <p:tgtEl>
                          <p:spTgt spid="75"/>
                        </p:tgtEl>
                        <p:attrNameLst>
                          <p:attrName>style.visibility</p:attrName>
                        </p:attrNameLst>
                      </p:cBhvr>
                      <p:to>
                        <p:strVal val="visible"/>
                      </p:to>
                    </p:set>
                    <p:animEffect transition="in" filter="wipe(left)">
                      <p:cBhvr>
                        <p:cTn dur="500"/>
                        <p:tgtEl>
                          <p:spTgt spid="75"/>
                        </p:tgtEl>
                      </p:cBhvr>
                    </p:animEffect>
                  </p:childTnLst>
                </p:cTn>
              </p:par>
            </p:tnLst>
          </p:tmpl>
        </p:tmplLst>
      </p:bldP>
      <p:bldP spid="73" grpId="0" animBg="1"/>
      <p:bldP spid="74"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el gehaald les 4">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54715" y="2141504"/>
            <a:ext cx="4207356" cy="2868652"/>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3832858" y="3353885"/>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b="1" spc="300" dirty="0">
                <a:solidFill>
                  <a:srgbClr val="0C6F8C"/>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4120032" y="3575830"/>
            <a:ext cx="3276723" cy="1077218"/>
          </a:xfrm>
          <a:prstGeom prst="rect">
            <a:avLst/>
          </a:prstGeom>
          <a:noFill/>
        </p:spPr>
        <p:txBody>
          <a:bodyPr wrap="square">
            <a:spAutoFit/>
          </a:bodyPr>
          <a:lstStyle/>
          <a:p>
            <a:pPr algn="ctr"/>
            <a:r>
              <a:rPr lang="nl-NL" sz="1600" i="0" dirty="0">
                <a:solidFill>
                  <a:srgbClr val="0C6F8C"/>
                </a:solidFill>
                <a:latin typeface="+mj-lt"/>
                <a:cs typeface="Calibri" panose="020F0502020204030204" pitchFamily="34" charset="0"/>
              </a:rPr>
              <a:t>Bouw je eigen dorp, verdeel het budget op</a:t>
            </a:r>
            <a:r>
              <a:rPr lang="nl-NL" sz="1600" i="0" baseline="0" dirty="0">
                <a:solidFill>
                  <a:srgbClr val="0C6F8C"/>
                </a:solidFill>
                <a:latin typeface="+mj-lt"/>
                <a:cs typeface="Calibri" panose="020F0502020204030204" pitchFamily="34" charset="0"/>
              </a:rPr>
              <a:t> een slimme manier</a:t>
            </a:r>
            <a:r>
              <a:rPr lang="nl-NL" sz="1600" i="0" dirty="0">
                <a:solidFill>
                  <a:srgbClr val="0C6F8C"/>
                </a:solidFill>
                <a:latin typeface="+mj-lt"/>
                <a:cs typeface="Calibri" panose="020F0502020204030204" pitchFamily="34" charset="0"/>
              </a:rPr>
              <a:t> en maak keuzes voor een gelukkiger leven voor iedereen.</a:t>
            </a: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4039529" y="2553183"/>
            <a:ext cx="2962846" cy="523220"/>
          </a:xfrm>
          <a:prstGeom prst="rect">
            <a:avLst/>
          </a:prstGeom>
          <a:solidFill>
            <a:schemeClr val="accent4"/>
          </a:solidFill>
        </p:spPr>
        <p:txBody>
          <a:bodyPr wrap="square" rtlCol="0">
            <a:spAutoFit/>
          </a:bodyPr>
          <a:lstStyle/>
          <a:p>
            <a:pPr algn="ctr"/>
            <a:r>
              <a:rPr lang="nl-NL" sz="2800" spc="300" dirty="0">
                <a:solidFill>
                  <a:srgbClr val="0C6F8C"/>
                </a:solidFill>
                <a:latin typeface="Courier New" panose="02070309020205020404" pitchFamily="49" charset="0"/>
                <a:cs typeface="Courier New" panose="02070309020205020404" pitchFamily="49" charset="0"/>
              </a:rPr>
              <a:t>ONS DORP</a:t>
            </a:r>
            <a:endParaRPr lang="en-NL" sz="2800" spc="300">
              <a:solidFill>
                <a:srgbClr val="0C6F8C"/>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664452" y="4269392"/>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rot="20702737">
            <a:off x="5897476" y="4460034"/>
            <a:ext cx="1700775" cy="1700775"/>
          </a:xfrm>
          <a:prstGeom prst="rect">
            <a:avLst/>
          </a:prstGeom>
        </p:spPr>
      </p:pic>
      <p:pic>
        <p:nvPicPr>
          <p:cNvPr id="8" name="Afbeelding 7" descr="Afbeelding met Graphics, Lettertype, logo, clipart&#10;&#10;Automatisch gegenereerde beschrijving">
            <a:extLst>
              <a:ext uri="{FF2B5EF4-FFF2-40B4-BE49-F238E27FC236}">
                <a16:creationId xmlns:a16="http://schemas.microsoft.com/office/drawing/2014/main" id="{81A1AF01-6138-9BD5-0E70-AB6E613E96F8}"/>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21193459">
            <a:off x="-69868" y="196858"/>
            <a:ext cx="1314694" cy="953069"/>
          </a:xfrm>
          <a:prstGeom prst="rect">
            <a:avLst/>
          </a:prstGeom>
        </p:spPr>
      </p:pic>
    </p:spTree>
    <p:extLst>
      <p:ext uri="{BB962C8B-B14F-4D97-AF65-F5344CB8AC3E}">
        <p14:creationId xmlns:p14="http://schemas.microsoft.com/office/powerpoint/2010/main" val="320217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D8F452-207B-759A-2418-3792B8F04634}"/>
              </a:ext>
            </a:extLst>
          </p:cNvPr>
          <p:cNvPicPr>
            <a:picLocks noChangeAspect="1"/>
          </p:cNvPicPr>
          <p:nvPr userDrawn="1"/>
        </p:nvPicPr>
        <p:blipFill>
          <a:blip r:embed="rId2"/>
          <a:srcRect/>
          <a:stretch/>
        </p:blipFill>
        <p:spPr>
          <a:xfrm>
            <a:off x="1" y="0"/>
            <a:ext cx="12192000" cy="6858001"/>
          </a:xfrm>
          <a:prstGeom prst="rect">
            <a:avLst/>
          </a:prstGeom>
        </p:spPr>
      </p:pic>
      <p:sp>
        <p:nvSpPr>
          <p:cNvPr id="2" name="Rechthoek met diagonaal twee afgeronde hoeken 17">
            <a:extLst>
              <a:ext uri="{FF2B5EF4-FFF2-40B4-BE49-F238E27FC236}">
                <a16:creationId xmlns:a16="http://schemas.microsoft.com/office/drawing/2014/main" id="{C52EDE82-B208-7383-DE8A-FF3DE4D2EFBA}"/>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8" name="Rechthoek met diagonaal twee afgeronde hoeken 18">
            <a:extLst>
              <a:ext uri="{FF2B5EF4-FFF2-40B4-BE49-F238E27FC236}">
                <a16:creationId xmlns:a16="http://schemas.microsoft.com/office/drawing/2014/main" id="{F96C3454-A5E1-15C9-FA4F-34441F204910}"/>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11" name="Rechthoek met diagonaal twee afgeronde hoeken 42">
            <a:extLst>
              <a:ext uri="{FF2B5EF4-FFF2-40B4-BE49-F238E27FC236}">
                <a16:creationId xmlns:a16="http://schemas.microsoft.com/office/drawing/2014/main" id="{98D7E181-325B-CF80-BEB8-3B4BDA0F68C0}"/>
              </a:ext>
            </a:extLst>
          </p:cNvPr>
          <p:cNvSpPr/>
          <p:nvPr userDrawn="1"/>
        </p:nvSpPr>
        <p:spPr>
          <a:xfrm>
            <a:off x="1390232"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rgbClr val="0C6F8C"/>
                </a:solidFill>
                <a:latin typeface="Calibri" panose="020F0502020204030204" pitchFamily="34" charset="0"/>
                <a:cs typeface="Calibri" panose="020F0502020204030204" pitchFamily="34" charset="0"/>
              </a:rPr>
              <a:t>INTRO</a:t>
            </a:r>
          </a:p>
        </p:txBody>
      </p:sp>
      <p:sp>
        <p:nvSpPr>
          <p:cNvPr id="13" name="Rectangle 8">
            <a:extLst>
              <a:ext uri="{FF2B5EF4-FFF2-40B4-BE49-F238E27FC236}">
                <a16:creationId xmlns:a16="http://schemas.microsoft.com/office/drawing/2014/main" id="{FE851C4B-85E1-013A-F9D7-18F715B59954}"/>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17" name="Straight Connector 13">
            <a:extLst>
              <a:ext uri="{FF2B5EF4-FFF2-40B4-BE49-F238E27FC236}">
                <a16:creationId xmlns:a16="http://schemas.microsoft.com/office/drawing/2014/main" id="{6F51BFE1-C3FC-38E6-ABCE-924A29A071DC}"/>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Afbeelding 3" descr="Afbeelding met Graphics, Lettertype, logo, clipart&#10;&#10;Automatisch gegenereerde beschrijving">
            <a:extLst>
              <a:ext uri="{FF2B5EF4-FFF2-40B4-BE49-F238E27FC236}">
                <a16:creationId xmlns:a16="http://schemas.microsoft.com/office/drawing/2014/main" id="{CDF7F32A-E088-5391-5525-441C92996D8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193459">
            <a:off x="-69868" y="196858"/>
            <a:ext cx="1314694" cy="953069"/>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297F9B5-466C-8A0C-3B00-7C4B700402B2}"/>
              </a:ext>
            </a:extLst>
          </p:cNvPr>
          <p:cNvPicPr>
            <a:picLocks noChangeAspect="1"/>
          </p:cNvPicPr>
          <p:nvPr userDrawn="1"/>
        </p:nvPicPr>
        <p:blipFill>
          <a:blip r:embed="rId2"/>
          <a:srcRect/>
          <a:stretch/>
        </p:blipFill>
        <p:spPr>
          <a:xfrm>
            <a:off x="1" y="0"/>
            <a:ext cx="12192000" cy="6858001"/>
          </a:xfrm>
          <a:prstGeom prst="rect">
            <a:avLst/>
          </a:prstGeom>
        </p:spPr>
      </p:pic>
      <p:sp>
        <p:nvSpPr>
          <p:cNvPr id="3" name="Rectangle 2">
            <a:extLst>
              <a:ext uri="{FF2B5EF4-FFF2-40B4-BE49-F238E27FC236}">
                <a16:creationId xmlns:a16="http://schemas.microsoft.com/office/drawing/2014/main" id="{E54DACAA-ECA3-FF46-0072-3C631E3E66F4}"/>
              </a:ext>
            </a:extLst>
          </p:cNvPr>
          <p:cNvSpPr/>
          <p:nvPr userDrawn="1"/>
        </p:nvSpPr>
        <p:spPr>
          <a:xfrm rot="21345334">
            <a:off x="2682383" y="250042"/>
            <a:ext cx="1165922" cy="520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endParaRPr lang="en-GB" spc="300" baseline="30000" dirty="0">
              <a:solidFill>
                <a:srgbClr val="F3037C"/>
              </a:solidFill>
              <a:highlight>
                <a:srgbClr val="FFFF00"/>
              </a:highlight>
              <a:latin typeface="Calibri" panose="020F0502020204030204" pitchFamily="34" charset="0"/>
              <a:cs typeface="Calibri" panose="020F0502020204030204" pitchFamily="34" charset="0"/>
            </a:endParaRPr>
          </a:p>
        </p:txBody>
      </p:sp>
      <p:sp>
        <p:nvSpPr>
          <p:cNvPr id="4" name="Rechthoek met diagonaal twee afgeronde hoeken 17">
            <a:extLst>
              <a:ext uri="{FF2B5EF4-FFF2-40B4-BE49-F238E27FC236}">
                <a16:creationId xmlns:a16="http://schemas.microsoft.com/office/drawing/2014/main" id="{ABB45E5D-5C13-52D6-B02F-2C18C8DCE938}"/>
              </a:ext>
            </a:extLst>
          </p:cNvPr>
          <p:cNvSpPr/>
          <p:nvPr userDrawn="1"/>
        </p:nvSpPr>
        <p:spPr>
          <a:xfrm>
            <a:off x="2530816"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rgbClr val="0C6F8C"/>
                </a:solidFill>
                <a:latin typeface="Calibri" panose="020F0502020204030204" pitchFamily="34" charset="0"/>
                <a:cs typeface="Calibri" panose="020F0502020204030204" pitchFamily="34" charset="0"/>
              </a:rPr>
              <a:t>KERN</a:t>
            </a:r>
          </a:p>
        </p:txBody>
      </p:sp>
      <p:sp>
        <p:nvSpPr>
          <p:cNvPr id="5" name="Rechthoek met diagonaal twee afgeronde hoeken 18">
            <a:extLst>
              <a:ext uri="{FF2B5EF4-FFF2-40B4-BE49-F238E27FC236}">
                <a16:creationId xmlns:a16="http://schemas.microsoft.com/office/drawing/2014/main" id="{195F374F-CFF1-248B-BE81-434E74EABA7B}"/>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6" name="Rechthoek met diagonaal twee afgeronde hoeken 42">
            <a:extLst>
              <a:ext uri="{FF2B5EF4-FFF2-40B4-BE49-F238E27FC236}">
                <a16:creationId xmlns:a16="http://schemas.microsoft.com/office/drawing/2014/main" id="{063D38CF-2B1C-DF3E-8353-B838F824B16F}"/>
              </a:ext>
            </a:extLst>
          </p:cNvPr>
          <p:cNvSpPr/>
          <p:nvPr userDrawn="1"/>
        </p:nvSpPr>
        <p:spPr>
          <a:xfrm>
            <a:off x="1390232"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INTRO</a:t>
            </a:r>
          </a:p>
        </p:txBody>
      </p:sp>
      <p:sp>
        <p:nvSpPr>
          <p:cNvPr id="7" name="Rectangle 8">
            <a:extLst>
              <a:ext uri="{FF2B5EF4-FFF2-40B4-BE49-F238E27FC236}">
                <a16:creationId xmlns:a16="http://schemas.microsoft.com/office/drawing/2014/main" id="{B8ACF8D9-1DF3-1E89-DCC6-22ED89DEC7BA}"/>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8" name="Straight Connector 13">
            <a:extLst>
              <a:ext uri="{FF2B5EF4-FFF2-40B4-BE49-F238E27FC236}">
                <a16:creationId xmlns:a16="http://schemas.microsoft.com/office/drawing/2014/main" id="{82500799-E4A4-516B-587B-145D4737CF02}"/>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Afbeelding 8" descr="Afbeelding met Graphics, Lettertype, logo, clipart&#10;&#10;Automatisch gegenereerde beschrijving">
            <a:extLst>
              <a:ext uri="{FF2B5EF4-FFF2-40B4-BE49-F238E27FC236}">
                <a16:creationId xmlns:a16="http://schemas.microsoft.com/office/drawing/2014/main" id="{6BDC653B-F872-379A-89D7-0B0A4368331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193459">
            <a:off x="-69868" y="196858"/>
            <a:ext cx="1314694" cy="953069"/>
          </a:xfrm>
          <a:prstGeom prst="rect">
            <a:avLst/>
          </a:prstGeom>
        </p:spPr>
      </p:pic>
    </p:spTree>
    <p:extLst>
      <p:ext uri="{BB962C8B-B14F-4D97-AF65-F5344CB8AC3E}">
        <p14:creationId xmlns:p14="http://schemas.microsoft.com/office/powerpoint/2010/main" val="404495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B4A858-F5A8-DC7E-F458-E2ED362BB8B5}"/>
              </a:ext>
            </a:extLst>
          </p:cNvPr>
          <p:cNvPicPr>
            <a:picLocks noChangeAspect="1"/>
          </p:cNvPicPr>
          <p:nvPr userDrawn="1"/>
        </p:nvPicPr>
        <p:blipFill>
          <a:blip r:embed="rId2"/>
          <a:srcRect/>
          <a:stretch/>
        </p:blipFill>
        <p:spPr>
          <a:xfrm>
            <a:off x="1" y="0"/>
            <a:ext cx="12192000" cy="6858001"/>
          </a:xfrm>
          <a:prstGeom prst="rect">
            <a:avLst/>
          </a:prstGeom>
        </p:spPr>
      </p:pic>
      <p:sp>
        <p:nvSpPr>
          <p:cNvPr id="3" name="Rectangle 2">
            <a:extLst>
              <a:ext uri="{FF2B5EF4-FFF2-40B4-BE49-F238E27FC236}">
                <a16:creationId xmlns:a16="http://schemas.microsoft.com/office/drawing/2014/main" id="{BF19FF94-5812-9CFF-417B-FC8CE773A357}"/>
              </a:ext>
            </a:extLst>
          </p:cNvPr>
          <p:cNvSpPr/>
          <p:nvPr userDrawn="1"/>
        </p:nvSpPr>
        <p:spPr>
          <a:xfrm rot="21345334">
            <a:off x="2682383" y="250042"/>
            <a:ext cx="1165922" cy="520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endParaRPr lang="en-GB" spc="300" baseline="30000" dirty="0">
              <a:solidFill>
                <a:srgbClr val="F3037C"/>
              </a:solidFill>
              <a:highlight>
                <a:srgbClr val="FFFF00"/>
              </a:highlight>
              <a:latin typeface="Calibri" panose="020F0502020204030204" pitchFamily="34" charset="0"/>
              <a:cs typeface="Calibri" panose="020F0502020204030204" pitchFamily="34" charset="0"/>
            </a:endParaRPr>
          </a:p>
        </p:txBody>
      </p:sp>
      <p:sp>
        <p:nvSpPr>
          <p:cNvPr id="4" name="Rechthoek met diagonaal twee afgeronde hoeken 17">
            <a:extLst>
              <a:ext uri="{FF2B5EF4-FFF2-40B4-BE49-F238E27FC236}">
                <a16:creationId xmlns:a16="http://schemas.microsoft.com/office/drawing/2014/main" id="{36961BDA-E530-104E-9EB5-7ACC59BECCBF}"/>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5" name="Rechthoek met diagonaal twee afgeronde hoeken 18">
            <a:extLst>
              <a:ext uri="{FF2B5EF4-FFF2-40B4-BE49-F238E27FC236}">
                <a16:creationId xmlns:a16="http://schemas.microsoft.com/office/drawing/2014/main" id="{A03FA42E-6938-DFEE-E093-30A8F8B9A95B}"/>
              </a:ext>
            </a:extLst>
          </p:cNvPr>
          <p:cNvSpPr/>
          <p:nvPr userDrawn="1"/>
        </p:nvSpPr>
        <p:spPr>
          <a:xfrm>
            <a:off x="3671401" y="154845"/>
            <a:ext cx="1046799" cy="3836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rgbClr val="0C6F8C"/>
                </a:solidFill>
                <a:latin typeface="Calibri" panose="020F0502020204030204" pitchFamily="34" charset="0"/>
                <a:cs typeface="Calibri" panose="020F0502020204030204" pitchFamily="34" charset="0"/>
              </a:rPr>
              <a:t>SLOT</a:t>
            </a:r>
          </a:p>
        </p:txBody>
      </p:sp>
      <p:sp>
        <p:nvSpPr>
          <p:cNvPr id="6" name="Rechthoek met diagonaal twee afgeronde hoeken 42">
            <a:extLst>
              <a:ext uri="{FF2B5EF4-FFF2-40B4-BE49-F238E27FC236}">
                <a16:creationId xmlns:a16="http://schemas.microsoft.com/office/drawing/2014/main" id="{DC765399-BC02-69DC-D391-082659244B8F}"/>
              </a:ext>
            </a:extLst>
          </p:cNvPr>
          <p:cNvSpPr/>
          <p:nvPr userDrawn="1"/>
        </p:nvSpPr>
        <p:spPr>
          <a:xfrm>
            <a:off x="1390232"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INTRO</a:t>
            </a:r>
          </a:p>
        </p:txBody>
      </p:sp>
      <p:sp>
        <p:nvSpPr>
          <p:cNvPr id="7" name="Rectangle 8">
            <a:extLst>
              <a:ext uri="{FF2B5EF4-FFF2-40B4-BE49-F238E27FC236}">
                <a16:creationId xmlns:a16="http://schemas.microsoft.com/office/drawing/2014/main" id="{5E1C565A-9920-D145-D3DB-12B3A11ECB35}"/>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8" name="Straight Connector 13">
            <a:extLst>
              <a:ext uri="{FF2B5EF4-FFF2-40B4-BE49-F238E27FC236}">
                <a16:creationId xmlns:a16="http://schemas.microsoft.com/office/drawing/2014/main" id="{3D0A9DB8-AA95-673E-2BC0-205DB11A2310}"/>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11" name="Afbeelding 10" descr="Afbeelding met Graphics, Lettertype, logo, clipart&#10;&#10;Automatisch gegenereerde beschrijving">
            <a:extLst>
              <a:ext uri="{FF2B5EF4-FFF2-40B4-BE49-F238E27FC236}">
                <a16:creationId xmlns:a16="http://schemas.microsoft.com/office/drawing/2014/main" id="{02509CEB-4F6E-18E8-F9FE-A22807A967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1193459">
            <a:off x="-69868" y="196858"/>
            <a:ext cx="1314694" cy="953069"/>
          </a:xfrm>
          <a:prstGeom prst="rect">
            <a:avLst/>
          </a:prstGeom>
        </p:spPr>
      </p:pic>
    </p:spTree>
    <p:extLst>
      <p:ext uri="{BB962C8B-B14F-4D97-AF65-F5344CB8AC3E}">
        <p14:creationId xmlns:p14="http://schemas.microsoft.com/office/powerpoint/2010/main" val="3034925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rugblik les 4">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51D8F452-207B-759A-2418-3792B8F04634}"/>
              </a:ext>
            </a:extLst>
          </p:cNvPr>
          <p:cNvPicPr>
            <a:picLocks noChangeAspect="1"/>
          </p:cNvPicPr>
          <p:nvPr userDrawn="1"/>
        </p:nvPicPr>
        <p:blipFill rotWithShape="1">
          <a:blip r:embed="rId2" cstate="print">
            <a:alphaModFix amt="40000"/>
            <a:extLst>
              <a:ext uri="{28A0092B-C50C-407E-A947-70E740481C1C}">
                <a14:useLocalDpi xmlns:a14="http://schemas.microsoft.com/office/drawing/2010/main"/>
              </a:ext>
            </a:extLst>
          </a:blip>
          <a:srcRect/>
          <a:stretch/>
        </p:blipFill>
        <p:spPr>
          <a:xfrm>
            <a:off x="1" y="0"/>
            <a:ext cx="12192000" cy="6858001"/>
          </a:xfrm>
          <a:prstGeom prst="rect">
            <a:avLst/>
          </a:prstGeom>
        </p:spPr>
      </p:pic>
      <p:sp>
        <p:nvSpPr>
          <p:cNvPr id="2" name="Rechthoek met diagonaal twee afgeronde hoeken 17">
            <a:extLst>
              <a:ext uri="{FF2B5EF4-FFF2-40B4-BE49-F238E27FC236}">
                <a16:creationId xmlns:a16="http://schemas.microsoft.com/office/drawing/2014/main" id="{C52EDE82-B208-7383-DE8A-FF3DE4D2EFBA}"/>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8" name="Rechthoek met diagonaal twee afgeronde hoeken 18">
            <a:extLst>
              <a:ext uri="{FF2B5EF4-FFF2-40B4-BE49-F238E27FC236}">
                <a16:creationId xmlns:a16="http://schemas.microsoft.com/office/drawing/2014/main" id="{F96C3454-A5E1-15C9-FA4F-34441F204910}"/>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11" name="Rechthoek met diagonaal twee afgeronde hoeken 42">
            <a:extLst>
              <a:ext uri="{FF2B5EF4-FFF2-40B4-BE49-F238E27FC236}">
                <a16:creationId xmlns:a16="http://schemas.microsoft.com/office/drawing/2014/main" id="{98D7E181-325B-CF80-BEB8-3B4BDA0F68C0}"/>
              </a:ext>
            </a:extLst>
          </p:cNvPr>
          <p:cNvSpPr/>
          <p:nvPr userDrawn="1"/>
        </p:nvSpPr>
        <p:spPr>
          <a:xfrm>
            <a:off x="1390232"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INTRO</a:t>
            </a:r>
          </a:p>
        </p:txBody>
      </p:sp>
      <p:sp>
        <p:nvSpPr>
          <p:cNvPr id="13" name="Rectangle 8">
            <a:extLst>
              <a:ext uri="{FF2B5EF4-FFF2-40B4-BE49-F238E27FC236}">
                <a16:creationId xmlns:a16="http://schemas.microsoft.com/office/drawing/2014/main" id="{FE851C4B-85E1-013A-F9D7-18F715B59954}"/>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pic>
        <p:nvPicPr>
          <p:cNvPr id="15" name="Afbeelding 10">
            <a:extLst>
              <a:ext uri="{FF2B5EF4-FFF2-40B4-BE49-F238E27FC236}">
                <a16:creationId xmlns:a16="http://schemas.microsoft.com/office/drawing/2014/main" id="{BEEF7EFB-3419-C33F-B33F-98FC62B0275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rot="20593308">
            <a:off x="392752" y="768067"/>
            <a:ext cx="835841" cy="496280"/>
          </a:xfrm>
          <a:prstGeom prst="rect">
            <a:avLst/>
          </a:prstGeom>
        </p:spPr>
      </p:pic>
      <p:cxnSp>
        <p:nvCxnSpPr>
          <p:cNvPr id="17" name="Straight Connector 13">
            <a:extLst>
              <a:ext uri="{FF2B5EF4-FFF2-40B4-BE49-F238E27FC236}">
                <a16:creationId xmlns:a16="http://schemas.microsoft.com/office/drawing/2014/main" id="{6F51BFE1-C3FC-38E6-ABCE-924A29A071DC}"/>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tangle 11">
            <a:extLst>
              <a:ext uri="{FF2B5EF4-FFF2-40B4-BE49-F238E27FC236}">
                <a16:creationId xmlns:a16="http://schemas.microsoft.com/office/drawing/2014/main" id="{EAF31E2C-A274-4C39-7E59-CA710809CC0E}"/>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spc="300" dirty="0">
              <a:solidFill>
                <a:schemeClr val="accent3"/>
              </a:solidFill>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1FFD6B5D-6E62-29CC-551B-62D44E9CD3FD}"/>
              </a:ext>
            </a:extLst>
          </p:cNvPr>
          <p:cNvGrpSpPr/>
          <p:nvPr userDrawn="1"/>
        </p:nvGrpSpPr>
        <p:grpSpPr>
          <a:xfrm>
            <a:off x="5812063" y="778996"/>
            <a:ext cx="5947005" cy="1719462"/>
            <a:chOff x="5812063" y="778996"/>
            <a:chExt cx="5947005" cy="1719462"/>
          </a:xfrm>
        </p:grpSpPr>
        <p:grpSp>
          <p:nvGrpSpPr>
            <p:cNvPr id="16" name="Titel #2 met tekstblok rechts">
              <a:extLst>
                <a:ext uri="{FF2B5EF4-FFF2-40B4-BE49-F238E27FC236}">
                  <a16:creationId xmlns:a16="http://schemas.microsoft.com/office/drawing/2014/main" id="{08AAA9EA-5862-5D5D-44FB-FC95D74016AD}"/>
                </a:ext>
              </a:extLst>
            </p:cNvPr>
            <p:cNvGrpSpPr/>
            <p:nvPr/>
          </p:nvGrpSpPr>
          <p:grpSpPr>
            <a:xfrm>
              <a:off x="5812063" y="778996"/>
              <a:ext cx="5947005" cy="1719462"/>
              <a:chOff x="5814782" y="5119719"/>
              <a:chExt cx="5947005" cy="1719462"/>
            </a:xfrm>
          </p:grpSpPr>
          <p:sp>
            <p:nvSpPr>
              <p:cNvPr id="19" name="Rectangle 8">
                <a:extLst>
                  <a:ext uri="{FF2B5EF4-FFF2-40B4-BE49-F238E27FC236}">
                    <a16:creationId xmlns:a16="http://schemas.microsoft.com/office/drawing/2014/main" id="{F089FE8E-F006-1BE2-18A0-A0016027A5D9}"/>
                  </a:ext>
                </a:extLst>
              </p:cNvPr>
              <p:cNvSpPr/>
              <p:nvPr/>
            </p:nvSpPr>
            <p:spPr>
              <a:xfrm flipH="1">
                <a:off x="6116380" y="5218789"/>
                <a:ext cx="5645407"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0" i="0" spc="300" dirty="0">
                    <a:solidFill>
                      <a:schemeClr val="accent3"/>
                    </a:solidFill>
                    <a:latin typeface="Consolas" panose="020B0609020204030204" pitchFamily="49" charset="0"/>
                    <a:cs typeface="Consolas" panose="020B0609020204030204" pitchFamily="49" charset="0"/>
                  </a:rPr>
                  <a:t>Hoe zat het ook alweer? </a:t>
                </a:r>
              </a:p>
            </p:txBody>
          </p:sp>
          <p:sp>
            <p:nvSpPr>
              <p:cNvPr id="20" name="TextBox 19">
                <a:extLst>
                  <a:ext uri="{FF2B5EF4-FFF2-40B4-BE49-F238E27FC236}">
                    <a16:creationId xmlns:a16="http://schemas.microsoft.com/office/drawing/2014/main" id="{FE71C9E4-4F23-C91E-9965-405972C92E40}"/>
                  </a:ext>
                </a:extLst>
              </p:cNvPr>
              <p:cNvSpPr txBox="1"/>
              <p:nvPr/>
            </p:nvSpPr>
            <p:spPr>
              <a:xfrm>
                <a:off x="6484653" y="5677003"/>
                <a:ext cx="5277134" cy="1162178"/>
              </a:xfrm>
              <a:prstGeom prst="rect">
                <a:avLst/>
              </a:prstGeom>
              <a:solidFill>
                <a:schemeClr val="accent4"/>
              </a:solidFill>
            </p:spPr>
            <p:txBody>
              <a:bodyPr wrap="square" rtlCol="0">
                <a:spAutoFit/>
              </a:bodyPr>
              <a:lstStyle/>
              <a:p>
                <a:pPr>
                  <a:lnSpc>
                    <a:spcPct val="150000"/>
                  </a:lnSpc>
                </a:pPr>
                <a:endParaRPr lang="nl-NL" sz="1600" dirty="0">
                  <a:solidFill>
                    <a:schemeClr val="accent1"/>
                  </a:solidFill>
                </a:endParaRPr>
              </a:p>
              <a:p>
                <a:pPr>
                  <a:lnSpc>
                    <a:spcPct val="150000"/>
                  </a:lnSpc>
                </a:pPr>
                <a:r>
                  <a:rPr lang="nl-NL" sz="1600" dirty="0">
                    <a:solidFill>
                      <a:schemeClr val="accent1"/>
                    </a:solidFill>
                  </a:rPr>
                  <a:t>Je hebt geleerd wat het betekent om een wereldburger te zijn. </a:t>
                </a:r>
              </a:p>
            </p:txBody>
          </p:sp>
          <p:grpSp>
            <p:nvGrpSpPr>
              <p:cNvPr id="21" name="Group 20">
                <a:extLst>
                  <a:ext uri="{FF2B5EF4-FFF2-40B4-BE49-F238E27FC236}">
                    <a16:creationId xmlns:a16="http://schemas.microsoft.com/office/drawing/2014/main" id="{D773355A-2D7F-C49F-D0FC-47E001BE0D60}"/>
                  </a:ext>
                </a:extLst>
              </p:cNvPr>
              <p:cNvGrpSpPr/>
              <p:nvPr/>
            </p:nvGrpSpPr>
            <p:grpSpPr>
              <a:xfrm>
                <a:off x="5814782" y="5119719"/>
                <a:ext cx="563900" cy="563900"/>
                <a:chOff x="5814050" y="179688"/>
                <a:chExt cx="563900" cy="563900"/>
              </a:xfrm>
            </p:grpSpPr>
            <p:sp>
              <p:nvSpPr>
                <p:cNvPr id="22" name="Ovaal 7">
                  <a:extLst>
                    <a:ext uri="{FF2B5EF4-FFF2-40B4-BE49-F238E27FC236}">
                      <a16:creationId xmlns:a16="http://schemas.microsoft.com/office/drawing/2014/main" id="{5967A33B-D2BD-B5AE-8156-423C08B6B3B0}"/>
                    </a:ext>
                  </a:extLst>
                </p:cNvPr>
                <p:cNvSpPr/>
                <p:nvPr/>
              </p:nvSpPr>
              <p:spPr>
                <a:xfrm flipH="1">
                  <a:off x="5814050" y="179688"/>
                  <a:ext cx="563900" cy="563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3" name="Graphic 22" descr="Information with solid fill">
                  <a:extLst>
                    <a:ext uri="{FF2B5EF4-FFF2-40B4-BE49-F238E27FC236}">
                      <a16:creationId xmlns:a16="http://schemas.microsoft.com/office/drawing/2014/main" id="{C0B295D2-34DA-D3E8-BBE7-051EBA02D55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863585" y="229223"/>
                  <a:ext cx="464830" cy="464830"/>
                </a:xfrm>
                <a:prstGeom prst="rect">
                  <a:avLst/>
                </a:prstGeom>
              </p:spPr>
            </p:pic>
          </p:grpSp>
        </p:grpSp>
        <p:sp>
          <p:nvSpPr>
            <p:cNvPr id="18" name="Rounded Rectangle 17">
              <a:extLst>
                <a:ext uri="{FF2B5EF4-FFF2-40B4-BE49-F238E27FC236}">
                  <a16:creationId xmlns:a16="http://schemas.microsoft.com/office/drawing/2014/main" id="{5E33F298-7E5C-2FD0-2E4E-ADBC762AC60C}"/>
                </a:ext>
              </a:extLst>
            </p:cNvPr>
            <p:cNvSpPr/>
            <p:nvPr/>
          </p:nvSpPr>
          <p:spPr>
            <a:xfrm>
              <a:off x="7502434" y="1417148"/>
              <a:ext cx="3230880" cy="365760"/>
            </a:xfrm>
            <a:prstGeom prst="roundRect">
              <a:avLst/>
            </a:prstGeom>
            <a:solidFill>
              <a:schemeClr val="bg2"/>
            </a:solidFill>
            <a:ln>
              <a:noFill/>
            </a:ln>
            <a:effectLst>
              <a:innerShdw blurRad="63500" dist="50800" dir="135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accent3"/>
                  </a:solidFill>
                </a:rPr>
                <a:t>Les 1: Wereldburger</a:t>
              </a:r>
            </a:p>
          </p:txBody>
        </p:sp>
      </p:grpSp>
      <p:grpSp>
        <p:nvGrpSpPr>
          <p:cNvPr id="24" name="Group 23">
            <a:extLst>
              <a:ext uri="{FF2B5EF4-FFF2-40B4-BE49-F238E27FC236}">
                <a16:creationId xmlns:a16="http://schemas.microsoft.com/office/drawing/2014/main" id="{0D0A2E13-427D-9CFE-7CBC-AAAD5643DBB4}"/>
              </a:ext>
            </a:extLst>
          </p:cNvPr>
          <p:cNvGrpSpPr/>
          <p:nvPr userDrawn="1"/>
        </p:nvGrpSpPr>
        <p:grpSpPr>
          <a:xfrm>
            <a:off x="6479307" y="3242963"/>
            <a:ext cx="5277134" cy="1531510"/>
            <a:chOff x="6481934" y="2948658"/>
            <a:chExt cx="5277134" cy="1531510"/>
          </a:xfrm>
        </p:grpSpPr>
        <p:sp>
          <p:nvSpPr>
            <p:cNvPr id="25" name="TextBox 24">
              <a:extLst>
                <a:ext uri="{FF2B5EF4-FFF2-40B4-BE49-F238E27FC236}">
                  <a16:creationId xmlns:a16="http://schemas.microsoft.com/office/drawing/2014/main" id="{E833F408-7494-3852-1E37-E0A73CFDB056}"/>
                </a:ext>
              </a:extLst>
            </p:cNvPr>
            <p:cNvSpPr txBox="1"/>
            <p:nvPr/>
          </p:nvSpPr>
          <p:spPr>
            <a:xfrm>
              <a:off x="6481934" y="2948658"/>
              <a:ext cx="5277134" cy="1531510"/>
            </a:xfrm>
            <a:prstGeom prst="rect">
              <a:avLst/>
            </a:prstGeom>
            <a:solidFill>
              <a:schemeClr val="accent4"/>
            </a:solidFill>
          </p:spPr>
          <p:txBody>
            <a:bodyPr wrap="square" rtlCol="0">
              <a:spAutoFit/>
            </a:bodyPr>
            <a:lstStyle/>
            <a:p>
              <a:pPr>
                <a:lnSpc>
                  <a:spcPct val="150000"/>
                </a:lnSpc>
              </a:pPr>
              <a:endParaRPr lang="nl-NL" sz="1600" dirty="0">
                <a:solidFill>
                  <a:schemeClr val="accent1"/>
                </a:solidFill>
              </a:endParaRPr>
            </a:p>
            <a:p>
              <a:pPr>
                <a:lnSpc>
                  <a:spcPct val="150000"/>
                </a:lnSpc>
              </a:pPr>
              <a:r>
                <a:rPr lang="nl-NL" sz="1600" dirty="0">
                  <a:solidFill>
                    <a:schemeClr val="accent1"/>
                  </a:solidFill>
                </a:rPr>
                <a:t>Kleine acties kunnen grote verschillen maken: het gaat al best goed met de aarde, maar je weet nu hoe jij je steentje kunt bijdragen.</a:t>
              </a:r>
            </a:p>
          </p:txBody>
        </p:sp>
        <p:sp>
          <p:nvSpPr>
            <p:cNvPr id="26" name="Rounded Rectangle 25">
              <a:extLst>
                <a:ext uri="{FF2B5EF4-FFF2-40B4-BE49-F238E27FC236}">
                  <a16:creationId xmlns:a16="http://schemas.microsoft.com/office/drawing/2014/main" id="{192CB20C-7BC9-0490-7279-B3A070F8596D}"/>
                </a:ext>
              </a:extLst>
            </p:cNvPr>
            <p:cNvSpPr/>
            <p:nvPr/>
          </p:nvSpPr>
          <p:spPr>
            <a:xfrm>
              <a:off x="7502434" y="3029526"/>
              <a:ext cx="3230880" cy="365760"/>
            </a:xfrm>
            <a:prstGeom prst="roundRect">
              <a:avLst/>
            </a:prstGeom>
            <a:solidFill>
              <a:schemeClr val="bg2"/>
            </a:solidFill>
            <a:ln>
              <a:noFill/>
            </a:ln>
            <a:effectLst>
              <a:innerShdw blurRad="63500" dist="50800" dir="135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accent3"/>
                  </a:solidFill>
                </a:rPr>
                <a:t>Les 2: Voetafdruk</a:t>
              </a:r>
            </a:p>
          </p:txBody>
        </p:sp>
      </p:grpSp>
      <p:grpSp>
        <p:nvGrpSpPr>
          <p:cNvPr id="27" name="Group 26">
            <a:extLst>
              <a:ext uri="{FF2B5EF4-FFF2-40B4-BE49-F238E27FC236}">
                <a16:creationId xmlns:a16="http://schemas.microsoft.com/office/drawing/2014/main" id="{46172B86-F1CC-B8BC-2B4C-2CF2AD6CED31}"/>
              </a:ext>
            </a:extLst>
          </p:cNvPr>
          <p:cNvGrpSpPr/>
          <p:nvPr userDrawn="1"/>
        </p:nvGrpSpPr>
        <p:grpSpPr>
          <a:xfrm>
            <a:off x="6479307" y="5149647"/>
            <a:ext cx="5277134" cy="1531510"/>
            <a:chOff x="6481934" y="2948658"/>
            <a:chExt cx="5277134" cy="1531510"/>
          </a:xfrm>
        </p:grpSpPr>
        <p:sp>
          <p:nvSpPr>
            <p:cNvPr id="28" name="TextBox 27">
              <a:extLst>
                <a:ext uri="{FF2B5EF4-FFF2-40B4-BE49-F238E27FC236}">
                  <a16:creationId xmlns:a16="http://schemas.microsoft.com/office/drawing/2014/main" id="{1B8E2CBA-1449-BD24-CCFA-98DB8CD5CD49}"/>
                </a:ext>
              </a:extLst>
            </p:cNvPr>
            <p:cNvSpPr txBox="1"/>
            <p:nvPr/>
          </p:nvSpPr>
          <p:spPr>
            <a:xfrm>
              <a:off x="6481934" y="2948658"/>
              <a:ext cx="5277134" cy="1531510"/>
            </a:xfrm>
            <a:prstGeom prst="rect">
              <a:avLst/>
            </a:prstGeom>
            <a:solidFill>
              <a:schemeClr val="accent4"/>
            </a:solidFill>
          </p:spPr>
          <p:txBody>
            <a:bodyPr wrap="square" rtlCol="0">
              <a:spAutoFit/>
            </a:bodyPr>
            <a:lstStyle/>
            <a:p>
              <a:pPr>
                <a:lnSpc>
                  <a:spcPct val="150000"/>
                </a:lnSpc>
              </a:pPr>
              <a:endParaRPr lang="nl-NL" sz="1600" dirty="0">
                <a:solidFill>
                  <a:schemeClr val="accent1"/>
                </a:solidFill>
              </a:endParaRPr>
            </a:p>
            <a:p>
              <a:pPr>
                <a:lnSpc>
                  <a:spcPct val="150000"/>
                </a:lnSpc>
              </a:pPr>
              <a:r>
                <a:rPr lang="nl-NL" sz="1600" dirty="0">
                  <a:solidFill>
                    <a:schemeClr val="accent1"/>
                  </a:solidFill>
                </a:rPr>
                <a:t>In deze les heb je geleerd wat globalisering betekent. Ook heb je ingezoomd op verschillende samenwerkingen en waarom deze belangrijk zijn.</a:t>
              </a:r>
            </a:p>
          </p:txBody>
        </p:sp>
        <p:sp>
          <p:nvSpPr>
            <p:cNvPr id="29" name="Rounded Rectangle 28">
              <a:extLst>
                <a:ext uri="{FF2B5EF4-FFF2-40B4-BE49-F238E27FC236}">
                  <a16:creationId xmlns:a16="http://schemas.microsoft.com/office/drawing/2014/main" id="{D9156E75-4B97-5E5A-FF87-60FB552D759C}"/>
                </a:ext>
              </a:extLst>
            </p:cNvPr>
            <p:cNvSpPr/>
            <p:nvPr/>
          </p:nvSpPr>
          <p:spPr>
            <a:xfrm>
              <a:off x="7502434" y="3029526"/>
              <a:ext cx="3230880" cy="365760"/>
            </a:xfrm>
            <a:prstGeom prst="roundRect">
              <a:avLst/>
            </a:prstGeom>
            <a:solidFill>
              <a:schemeClr val="bg2"/>
            </a:solidFill>
            <a:ln>
              <a:noFill/>
            </a:ln>
            <a:effectLst>
              <a:innerShdw blurRad="63500" dist="50800" dir="135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accent3"/>
                  </a:solidFill>
                </a:rPr>
                <a:t>Les 3: Alles is verbonden</a:t>
              </a:r>
            </a:p>
          </p:txBody>
        </p:sp>
      </p:grpSp>
    </p:spTree>
    <p:extLst>
      <p:ext uri="{BB962C8B-B14F-4D97-AF65-F5344CB8AC3E}">
        <p14:creationId xmlns:p14="http://schemas.microsoft.com/office/powerpoint/2010/main" val="778375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co">
    <p:bg>
      <p:bgRef idx="1001">
        <a:schemeClr val="bg1"/>
      </p:bgRef>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2BFB85D1-E8FB-7F42-15DB-52473173CA2A}"/>
              </a:ext>
            </a:extLst>
          </p:cNvPr>
          <p:cNvPicPr>
            <a:picLocks noChangeAspect="1"/>
          </p:cNvPicPr>
          <p:nvPr userDrawn="1"/>
        </p:nvPicPr>
        <p:blipFill rotWithShape="1">
          <a:blip r:embed="rId2" cstate="print">
            <a:alphaModFix amt="40000"/>
            <a:extLst>
              <a:ext uri="{28A0092B-C50C-407E-A947-70E740481C1C}">
                <a14:useLocalDpi xmlns:a14="http://schemas.microsoft.com/office/drawing/2010/main"/>
              </a:ext>
            </a:extLst>
          </a:blip>
          <a:srcRect/>
          <a:stretch/>
        </p:blipFill>
        <p:spPr>
          <a:xfrm>
            <a:off x="0" y="0"/>
            <a:ext cx="12192000" cy="6858001"/>
          </a:xfrm>
          <a:prstGeom prst="rect">
            <a:avLst/>
          </a:prstGeom>
        </p:spPr>
      </p:pic>
    </p:spTree>
    <p:extLst>
      <p:ext uri="{BB962C8B-B14F-4D97-AF65-F5344CB8AC3E}">
        <p14:creationId xmlns:p14="http://schemas.microsoft.com/office/powerpoint/2010/main" val="27061117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17-09-2024</a:t>
            </a:fld>
            <a:endParaRPr lang="nl-NL" dirty="0"/>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dirty="0"/>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7" r:id="rId14"/>
    <p:sldLayoutId id="2147483776" r:id="rId15"/>
  </p:sldLayoutIdLst>
  <p:txStyles>
    <p:titleStyle>
      <a:lvl1pPr algn="l" defTabSz="914400" rtl="0" eaLnBrk="1" latinLnBrk="0" hangingPunct="1">
        <a:lnSpc>
          <a:spcPct val="90000"/>
        </a:lnSpc>
        <a:spcBef>
          <a:spcPct val="0"/>
        </a:spcBef>
        <a:buNone/>
        <a:defRPr sz="1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hyperlink" Target="https://leslabnl-my.sharepoint.com/:p:/g/personal/rogier_leslab_nl/ESGac26pnzdDrrCX9e_y4kUBNfgeGbYSkVtI5yF-AJdBLA?e=Pnt1G0" TargetMode="External"/><Relationship Id="rId12" Type="http://schemas.openxmlformats.org/officeDocument/2006/relationships/image" Target="../media/image29.svg"/><Relationship Id="rId2" Type="http://schemas.openxmlformats.org/officeDocument/2006/relationships/image" Target="../media/image20.png"/><Relationship Id="rId1" Type="http://schemas.openxmlformats.org/officeDocument/2006/relationships/slideLayout" Target="../slideLayouts/slideLayout11.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1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13" Type="http://schemas.openxmlformats.org/officeDocument/2006/relationships/image" Target="../media/image44.svg"/><Relationship Id="rId18" Type="http://schemas.openxmlformats.org/officeDocument/2006/relationships/image" Target="../media/image49.png"/><Relationship Id="rId26" Type="http://schemas.openxmlformats.org/officeDocument/2006/relationships/image" Target="../media/image57.png"/><Relationship Id="rId39" Type="http://schemas.openxmlformats.org/officeDocument/2006/relationships/image" Target="../media/image70.svg"/><Relationship Id="rId21" Type="http://schemas.openxmlformats.org/officeDocument/2006/relationships/image" Target="../media/image52.svg"/><Relationship Id="rId34" Type="http://schemas.openxmlformats.org/officeDocument/2006/relationships/image" Target="../media/image65.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svg"/><Relationship Id="rId25" Type="http://schemas.openxmlformats.org/officeDocument/2006/relationships/image" Target="../media/image56.svg"/><Relationship Id="rId33" Type="http://schemas.openxmlformats.org/officeDocument/2006/relationships/image" Target="../media/image64.svg"/><Relationship Id="rId38" Type="http://schemas.openxmlformats.org/officeDocument/2006/relationships/image" Target="../media/image69.png"/><Relationship Id="rId2" Type="http://schemas.openxmlformats.org/officeDocument/2006/relationships/image" Target="../media/image33.jpeg"/><Relationship Id="rId16" Type="http://schemas.openxmlformats.org/officeDocument/2006/relationships/image" Target="../media/image47.png"/><Relationship Id="rId20" Type="http://schemas.openxmlformats.org/officeDocument/2006/relationships/image" Target="../media/image51.png"/><Relationship Id="rId29" Type="http://schemas.openxmlformats.org/officeDocument/2006/relationships/image" Target="../media/image60.svg"/><Relationship Id="rId1" Type="http://schemas.openxmlformats.org/officeDocument/2006/relationships/slideLayout" Target="../slideLayouts/slideLayout11.xml"/><Relationship Id="rId6" Type="http://schemas.openxmlformats.org/officeDocument/2006/relationships/image" Target="../media/image37.svg"/><Relationship Id="rId11" Type="http://schemas.openxmlformats.org/officeDocument/2006/relationships/image" Target="../media/image42.png"/><Relationship Id="rId24" Type="http://schemas.openxmlformats.org/officeDocument/2006/relationships/image" Target="../media/image55.png"/><Relationship Id="rId32" Type="http://schemas.openxmlformats.org/officeDocument/2006/relationships/image" Target="../media/image63.png"/><Relationship Id="rId37" Type="http://schemas.openxmlformats.org/officeDocument/2006/relationships/image" Target="../media/image68.svg"/><Relationship Id="rId40" Type="http://schemas.openxmlformats.org/officeDocument/2006/relationships/image" Target="../media/image71.png"/><Relationship Id="rId5" Type="http://schemas.openxmlformats.org/officeDocument/2006/relationships/image" Target="../media/image36.png"/><Relationship Id="rId15" Type="http://schemas.openxmlformats.org/officeDocument/2006/relationships/image" Target="../media/image46.svg"/><Relationship Id="rId23" Type="http://schemas.openxmlformats.org/officeDocument/2006/relationships/image" Target="../media/image54.svg"/><Relationship Id="rId28" Type="http://schemas.openxmlformats.org/officeDocument/2006/relationships/image" Target="../media/image59.png"/><Relationship Id="rId36" Type="http://schemas.openxmlformats.org/officeDocument/2006/relationships/image" Target="../media/image67.png"/><Relationship Id="rId10" Type="http://schemas.openxmlformats.org/officeDocument/2006/relationships/image" Target="../media/image41.svg"/><Relationship Id="rId19" Type="http://schemas.openxmlformats.org/officeDocument/2006/relationships/image" Target="../media/image50.svg"/><Relationship Id="rId31" Type="http://schemas.openxmlformats.org/officeDocument/2006/relationships/image" Target="../media/image62.sv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45.png"/><Relationship Id="rId22" Type="http://schemas.openxmlformats.org/officeDocument/2006/relationships/image" Target="../media/image53.png"/><Relationship Id="rId27" Type="http://schemas.openxmlformats.org/officeDocument/2006/relationships/image" Target="../media/image58.svg"/><Relationship Id="rId30" Type="http://schemas.openxmlformats.org/officeDocument/2006/relationships/image" Target="../media/image61.png"/><Relationship Id="rId35" Type="http://schemas.openxmlformats.org/officeDocument/2006/relationships/image" Target="../media/image66.svg"/><Relationship Id="rId8" Type="http://schemas.openxmlformats.org/officeDocument/2006/relationships/image" Target="../media/image39.png"/><Relationship Id="rId3"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image" Target="../media/image73.png"/><Relationship Id="rId2" Type="http://schemas.openxmlformats.org/officeDocument/2006/relationships/image" Target="../media/image34.png"/><Relationship Id="rId1" Type="http://schemas.openxmlformats.org/officeDocument/2006/relationships/slideLayout" Target="../slideLayouts/slideLayout11.xml"/><Relationship Id="rId6" Type="http://schemas.openxmlformats.org/officeDocument/2006/relationships/image" Target="../media/image72.png"/><Relationship Id="rId5" Type="http://schemas.openxmlformats.org/officeDocument/2006/relationships/image" Target="../media/image37.sv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5.svg"/><Relationship Id="rId7" Type="http://schemas.openxmlformats.org/officeDocument/2006/relationships/image" Target="../media/image77.png"/><Relationship Id="rId2" Type="http://schemas.openxmlformats.org/officeDocument/2006/relationships/image" Target="../media/image74.png"/><Relationship Id="rId1" Type="http://schemas.openxmlformats.org/officeDocument/2006/relationships/slideLayout" Target="../slideLayouts/slideLayout12.xml"/><Relationship Id="rId6" Type="http://schemas.openxmlformats.org/officeDocument/2006/relationships/image" Target="../media/image76.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79.svg"/></Relationships>
</file>

<file path=ppt/slides/_rels/slide9.xml.rels><?xml version="1.0" encoding="UTF-8" standalone="yes"?>
<Relationships xmlns="http://schemas.openxmlformats.org/package/2006/relationships"><Relationship Id="rId13" Type="http://schemas.openxmlformats.org/officeDocument/2006/relationships/image" Target="../media/image48.svg"/><Relationship Id="rId18" Type="http://schemas.openxmlformats.org/officeDocument/2006/relationships/image" Target="../media/image53.png"/><Relationship Id="rId26" Type="http://schemas.openxmlformats.org/officeDocument/2006/relationships/image" Target="../media/image61.png"/><Relationship Id="rId21" Type="http://schemas.openxmlformats.org/officeDocument/2006/relationships/image" Target="../media/image56.svg"/><Relationship Id="rId34" Type="http://schemas.openxmlformats.org/officeDocument/2006/relationships/image" Target="../media/image69.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svg"/><Relationship Id="rId25" Type="http://schemas.openxmlformats.org/officeDocument/2006/relationships/image" Target="../media/image60.svg"/><Relationship Id="rId33" Type="http://schemas.openxmlformats.org/officeDocument/2006/relationships/image" Target="../media/image68.svg"/><Relationship Id="rId38" Type="http://schemas.openxmlformats.org/officeDocument/2006/relationships/image" Target="../media/image72.png"/><Relationship Id="rId2" Type="http://schemas.openxmlformats.org/officeDocument/2006/relationships/image" Target="../media/image33.jpeg"/><Relationship Id="rId16" Type="http://schemas.openxmlformats.org/officeDocument/2006/relationships/image" Target="../media/image51.png"/><Relationship Id="rId20" Type="http://schemas.openxmlformats.org/officeDocument/2006/relationships/image" Target="../media/image55.png"/><Relationship Id="rId29" Type="http://schemas.openxmlformats.org/officeDocument/2006/relationships/image" Target="../media/image64.svg"/><Relationship Id="rId1" Type="http://schemas.openxmlformats.org/officeDocument/2006/relationships/slideLayout" Target="../slideLayouts/slideLayout12.xml"/><Relationship Id="rId6" Type="http://schemas.openxmlformats.org/officeDocument/2006/relationships/image" Target="../media/image41.svg"/><Relationship Id="rId11" Type="http://schemas.openxmlformats.org/officeDocument/2006/relationships/image" Target="../media/image46.svg"/><Relationship Id="rId24" Type="http://schemas.openxmlformats.org/officeDocument/2006/relationships/image" Target="../media/image59.png"/><Relationship Id="rId32" Type="http://schemas.openxmlformats.org/officeDocument/2006/relationships/image" Target="../media/image67.png"/><Relationship Id="rId37" Type="http://schemas.openxmlformats.org/officeDocument/2006/relationships/image" Target="../media/image81.svg"/><Relationship Id="rId5" Type="http://schemas.openxmlformats.org/officeDocument/2006/relationships/image" Target="../media/image40.png"/><Relationship Id="rId15" Type="http://schemas.openxmlformats.org/officeDocument/2006/relationships/image" Target="../media/image50.svg"/><Relationship Id="rId23" Type="http://schemas.openxmlformats.org/officeDocument/2006/relationships/image" Target="../media/image58.svg"/><Relationship Id="rId28" Type="http://schemas.openxmlformats.org/officeDocument/2006/relationships/image" Target="../media/image63.png"/><Relationship Id="rId36" Type="http://schemas.openxmlformats.org/officeDocument/2006/relationships/image" Target="../media/image80.png"/><Relationship Id="rId10" Type="http://schemas.openxmlformats.org/officeDocument/2006/relationships/image" Target="../media/image45.png"/><Relationship Id="rId19" Type="http://schemas.openxmlformats.org/officeDocument/2006/relationships/image" Target="../media/image54.svg"/><Relationship Id="rId31" Type="http://schemas.openxmlformats.org/officeDocument/2006/relationships/image" Target="../media/image66.svg"/><Relationship Id="rId4" Type="http://schemas.openxmlformats.org/officeDocument/2006/relationships/image" Target="../media/image37.svg"/><Relationship Id="rId9" Type="http://schemas.openxmlformats.org/officeDocument/2006/relationships/image" Target="../media/image44.svg"/><Relationship Id="rId14" Type="http://schemas.openxmlformats.org/officeDocument/2006/relationships/image" Target="../media/image49.png"/><Relationship Id="rId22" Type="http://schemas.openxmlformats.org/officeDocument/2006/relationships/image" Target="../media/image57.png"/><Relationship Id="rId27" Type="http://schemas.openxmlformats.org/officeDocument/2006/relationships/image" Target="../media/image62.svg"/><Relationship Id="rId30" Type="http://schemas.openxmlformats.org/officeDocument/2006/relationships/image" Target="../media/image65.png"/><Relationship Id="rId35" Type="http://schemas.openxmlformats.org/officeDocument/2006/relationships/image" Target="../media/image70.svg"/><Relationship Id="rId8" Type="http://schemas.openxmlformats.org/officeDocument/2006/relationships/image" Target="../media/image43.png"/><Relationship Id="rId3" Type="http://schemas.openxmlformats.org/officeDocument/2006/relationships/image" Target="../media/image36.png"/></Relationships>
</file>

<file path=ppt/slides/_rels/slide10.xml.rels><?xml version="1.0" encoding="UTF-8" standalone="yes"?>
<Relationships xmlns="http://schemas.openxmlformats.org/package/2006/relationships"><Relationship Id="rId13" Type="http://schemas.openxmlformats.org/officeDocument/2006/relationships/image" Target="../media/image48.svg"/><Relationship Id="rId18" Type="http://schemas.openxmlformats.org/officeDocument/2006/relationships/image" Target="../media/image53.png"/><Relationship Id="rId26" Type="http://schemas.openxmlformats.org/officeDocument/2006/relationships/image" Target="../media/image61.png"/><Relationship Id="rId21" Type="http://schemas.openxmlformats.org/officeDocument/2006/relationships/image" Target="../media/image56.svg"/><Relationship Id="rId34" Type="http://schemas.openxmlformats.org/officeDocument/2006/relationships/image" Target="../media/image69.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svg"/><Relationship Id="rId25" Type="http://schemas.openxmlformats.org/officeDocument/2006/relationships/image" Target="../media/image60.svg"/><Relationship Id="rId33" Type="http://schemas.openxmlformats.org/officeDocument/2006/relationships/image" Target="../media/image68.svg"/><Relationship Id="rId38" Type="http://schemas.openxmlformats.org/officeDocument/2006/relationships/image" Target="../media/image71.png"/><Relationship Id="rId2" Type="http://schemas.openxmlformats.org/officeDocument/2006/relationships/image" Target="../media/image33.jpeg"/><Relationship Id="rId16" Type="http://schemas.openxmlformats.org/officeDocument/2006/relationships/image" Target="../media/image51.png"/><Relationship Id="rId20" Type="http://schemas.openxmlformats.org/officeDocument/2006/relationships/image" Target="../media/image55.png"/><Relationship Id="rId29" Type="http://schemas.openxmlformats.org/officeDocument/2006/relationships/image" Target="../media/image64.svg"/><Relationship Id="rId1" Type="http://schemas.openxmlformats.org/officeDocument/2006/relationships/slideLayout" Target="../slideLayouts/slideLayout12.xml"/><Relationship Id="rId6" Type="http://schemas.openxmlformats.org/officeDocument/2006/relationships/image" Target="../media/image41.svg"/><Relationship Id="rId11" Type="http://schemas.openxmlformats.org/officeDocument/2006/relationships/image" Target="../media/image46.svg"/><Relationship Id="rId24" Type="http://schemas.openxmlformats.org/officeDocument/2006/relationships/image" Target="../media/image59.png"/><Relationship Id="rId32" Type="http://schemas.openxmlformats.org/officeDocument/2006/relationships/image" Target="../media/image67.png"/><Relationship Id="rId37" Type="http://schemas.openxmlformats.org/officeDocument/2006/relationships/image" Target="../media/image81.svg"/><Relationship Id="rId5" Type="http://schemas.openxmlformats.org/officeDocument/2006/relationships/image" Target="../media/image40.png"/><Relationship Id="rId15" Type="http://schemas.openxmlformats.org/officeDocument/2006/relationships/image" Target="../media/image50.svg"/><Relationship Id="rId23" Type="http://schemas.openxmlformats.org/officeDocument/2006/relationships/image" Target="../media/image58.svg"/><Relationship Id="rId28" Type="http://schemas.openxmlformats.org/officeDocument/2006/relationships/image" Target="../media/image63.png"/><Relationship Id="rId36" Type="http://schemas.openxmlformats.org/officeDocument/2006/relationships/image" Target="../media/image80.png"/><Relationship Id="rId10" Type="http://schemas.openxmlformats.org/officeDocument/2006/relationships/image" Target="../media/image45.png"/><Relationship Id="rId19" Type="http://schemas.openxmlformats.org/officeDocument/2006/relationships/image" Target="../media/image54.svg"/><Relationship Id="rId31" Type="http://schemas.openxmlformats.org/officeDocument/2006/relationships/image" Target="../media/image66.svg"/><Relationship Id="rId4" Type="http://schemas.openxmlformats.org/officeDocument/2006/relationships/image" Target="../media/image37.svg"/><Relationship Id="rId9" Type="http://schemas.openxmlformats.org/officeDocument/2006/relationships/image" Target="../media/image44.svg"/><Relationship Id="rId14" Type="http://schemas.openxmlformats.org/officeDocument/2006/relationships/image" Target="../media/image49.png"/><Relationship Id="rId22" Type="http://schemas.openxmlformats.org/officeDocument/2006/relationships/image" Target="../media/image57.png"/><Relationship Id="rId27" Type="http://schemas.openxmlformats.org/officeDocument/2006/relationships/image" Target="../media/image62.svg"/><Relationship Id="rId30" Type="http://schemas.openxmlformats.org/officeDocument/2006/relationships/image" Target="../media/image65.png"/><Relationship Id="rId35" Type="http://schemas.openxmlformats.org/officeDocument/2006/relationships/image" Target="../media/image70.svg"/><Relationship Id="rId8" Type="http://schemas.openxmlformats.org/officeDocument/2006/relationships/image" Target="../media/image43.png"/><Relationship Id="rId3"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sv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12.xml"/><Relationship Id="rId6" Type="http://schemas.openxmlformats.org/officeDocument/2006/relationships/image" Target="../media/image84.svg"/><Relationship Id="rId11" Type="http://schemas.openxmlformats.org/officeDocument/2006/relationships/image" Target="../media/image89.sv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svg"/></Relationships>
</file>

<file path=ppt/slides/_rels/slide12.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31.png"/><Relationship Id="rId3" Type="http://schemas.openxmlformats.org/officeDocument/2006/relationships/image" Target="../media/image84.svg"/><Relationship Id="rId7" Type="http://schemas.openxmlformats.org/officeDocument/2006/relationships/image" Target="../media/image92.png"/><Relationship Id="rId12" Type="http://schemas.openxmlformats.org/officeDocument/2006/relationships/image" Target="../media/image97.png"/><Relationship Id="rId17" Type="http://schemas.openxmlformats.org/officeDocument/2006/relationships/image" Target="../media/image2.png"/><Relationship Id="rId2" Type="http://schemas.openxmlformats.org/officeDocument/2006/relationships/image" Target="../media/image83.png"/><Relationship Id="rId16" Type="http://schemas.openxmlformats.org/officeDocument/2006/relationships/image" Target="../media/image99.svg"/><Relationship Id="rId1" Type="http://schemas.openxmlformats.org/officeDocument/2006/relationships/slideLayout" Target="../slideLayouts/slideLayout12.xml"/><Relationship Id="rId6" Type="http://schemas.openxmlformats.org/officeDocument/2006/relationships/image" Target="../media/image91.svg"/><Relationship Id="rId11" Type="http://schemas.openxmlformats.org/officeDocument/2006/relationships/image" Target="../media/image96.png"/><Relationship Id="rId5" Type="http://schemas.openxmlformats.org/officeDocument/2006/relationships/image" Target="../media/image90.png"/><Relationship Id="rId15" Type="http://schemas.openxmlformats.org/officeDocument/2006/relationships/image" Target="../media/image98.png"/><Relationship Id="rId10" Type="http://schemas.openxmlformats.org/officeDocument/2006/relationships/image" Target="../media/image95.png"/><Relationship Id="rId4" Type="http://schemas.openxmlformats.org/officeDocument/2006/relationships/image" Target="../media/image85.png"/><Relationship Id="rId9" Type="http://schemas.openxmlformats.org/officeDocument/2006/relationships/image" Target="../media/image94.png"/><Relationship Id="rId14" Type="http://schemas.openxmlformats.org/officeDocument/2006/relationships/image" Target="../media/image32.svg"/></Relationships>
</file>

<file path=ppt/slides/_rels/slide13.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81.svg"/><Relationship Id="rId7" Type="http://schemas.openxmlformats.org/officeDocument/2006/relationships/image" Target="../media/image90.png"/><Relationship Id="rId2" Type="http://schemas.openxmlformats.org/officeDocument/2006/relationships/image" Target="../media/image80.png"/><Relationship Id="rId1" Type="http://schemas.openxmlformats.org/officeDocument/2006/relationships/slideLayout" Target="../slideLayouts/slideLayout12.xml"/><Relationship Id="rId6" Type="http://schemas.openxmlformats.org/officeDocument/2006/relationships/image" Target="../media/image85.png"/><Relationship Id="rId11" Type="http://schemas.openxmlformats.org/officeDocument/2006/relationships/image" Target="../media/image99.svg"/><Relationship Id="rId5" Type="http://schemas.openxmlformats.org/officeDocument/2006/relationships/image" Target="../media/image84.svg"/><Relationship Id="rId10" Type="http://schemas.openxmlformats.org/officeDocument/2006/relationships/image" Target="../media/image98.png"/><Relationship Id="rId4" Type="http://schemas.openxmlformats.org/officeDocument/2006/relationships/image" Target="../media/image83.png"/><Relationship Id="rId9" Type="http://schemas.openxmlformats.org/officeDocument/2006/relationships/image" Target="../media/image100.png"/></Relationships>
</file>

<file path=ppt/slides/_rels/slide1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84.svg"/><Relationship Id="rId7" Type="http://schemas.openxmlformats.org/officeDocument/2006/relationships/image" Target="../media/image100.jpeg"/><Relationship Id="rId12" Type="http://schemas.openxmlformats.org/officeDocument/2006/relationships/image" Target="../media/image81.svg"/><Relationship Id="rId2" Type="http://schemas.openxmlformats.org/officeDocument/2006/relationships/image" Target="../media/image83.png"/><Relationship Id="rId1" Type="http://schemas.openxmlformats.org/officeDocument/2006/relationships/slideLayout" Target="../slideLayouts/slideLayout12.xml"/><Relationship Id="rId6" Type="http://schemas.openxmlformats.org/officeDocument/2006/relationships/image" Target="../media/image87.svg"/><Relationship Id="rId11" Type="http://schemas.openxmlformats.org/officeDocument/2006/relationships/image" Target="../media/image80.png"/><Relationship Id="rId5" Type="http://schemas.openxmlformats.org/officeDocument/2006/relationships/image" Target="../media/image86.png"/><Relationship Id="rId10" Type="http://schemas.openxmlformats.org/officeDocument/2006/relationships/image" Target="../media/image102.svg"/><Relationship Id="rId4" Type="http://schemas.openxmlformats.org/officeDocument/2006/relationships/image" Target="../media/image85.png"/><Relationship Id="rId9" Type="http://schemas.openxmlformats.org/officeDocument/2006/relationships/image" Target="../media/image101.png"/></Relationships>
</file>

<file path=ppt/slides/_rels/slide15.xml.rels><?xml version="1.0" encoding="UTF-8" standalone="yes"?>
<Relationships xmlns="http://schemas.openxmlformats.org/package/2006/relationships"><Relationship Id="rId13" Type="http://schemas.openxmlformats.org/officeDocument/2006/relationships/image" Target="../media/image43.png"/><Relationship Id="rId18" Type="http://schemas.openxmlformats.org/officeDocument/2006/relationships/image" Target="../media/image48.svg"/><Relationship Id="rId26" Type="http://schemas.openxmlformats.org/officeDocument/2006/relationships/image" Target="../media/image56.svg"/><Relationship Id="rId39" Type="http://schemas.openxmlformats.org/officeDocument/2006/relationships/image" Target="../media/image69.png"/><Relationship Id="rId21" Type="http://schemas.openxmlformats.org/officeDocument/2006/relationships/image" Target="../media/image51.png"/><Relationship Id="rId34" Type="http://schemas.openxmlformats.org/officeDocument/2006/relationships/image" Target="../media/image64.svg"/><Relationship Id="rId42" Type="http://schemas.openxmlformats.org/officeDocument/2006/relationships/image" Target="../media/image103.svg"/><Relationship Id="rId7" Type="http://schemas.openxmlformats.org/officeDocument/2006/relationships/image" Target="../media/image88.png"/><Relationship Id="rId2" Type="http://schemas.openxmlformats.org/officeDocument/2006/relationships/image" Target="../media/image83.png"/><Relationship Id="rId16" Type="http://schemas.openxmlformats.org/officeDocument/2006/relationships/image" Target="../media/image46.svg"/><Relationship Id="rId20" Type="http://schemas.openxmlformats.org/officeDocument/2006/relationships/image" Target="../media/image50.svg"/><Relationship Id="rId29" Type="http://schemas.openxmlformats.org/officeDocument/2006/relationships/image" Target="../media/image59.png"/><Relationship Id="rId41" Type="http://schemas.openxmlformats.org/officeDocument/2006/relationships/image" Target="../media/image34.png"/><Relationship Id="rId1" Type="http://schemas.openxmlformats.org/officeDocument/2006/relationships/slideLayout" Target="../slideLayouts/slideLayout12.xml"/><Relationship Id="rId6" Type="http://schemas.openxmlformats.org/officeDocument/2006/relationships/image" Target="../media/image87.svg"/><Relationship Id="rId11" Type="http://schemas.openxmlformats.org/officeDocument/2006/relationships/image" Target="../media/image41.svg"/><Relationship Id="rId24" Type="http://schemas.openxmlformats.org/officeDocument/2006/relationships/image" Target="../media/image54.svg"/><Relationship Id="rId32" Type="http://schemas.openxmlformats.org/officeDocument/2006/relationships/image" Target="../media/image62.svg"/><Relationship Id="rId37" Type="http://schemas.openxmlformats.org/officeDocument/2006/relationships/image" Target="../media/image67.png"/><Relationship Id="rId40" Type="http://schemas.openxmlformats.org/officeDocument/2006/relationships/image" Target="../media/image70.svg"/><Relationship Id="rId5" Type="http://schemas.openxmlformats.org/officeDocument/2006/relationships/image" Target="../media/image86.png"/><Relationship Id="rId15" Type="http://schemas.openxmlformats.org/officeDocument/2006/relationships/image" Target="../media/image45.png"/><Relationship Id="rId23" Type="http://schemas.openxmlformats.org/officeDocument/2006/relationships/image" Target="../media/image53.png"/><Relationship Id="rId28" Type="http://schemas.openxmlformats.org/officeDocument/2006/relationships/image" Target="../media/image58.svg"/><Relationship Id="rId36" Type="http://schemas.openxmlformats.org/officeDocument/2006/relationships/image" Target="../media/image66.svg"/><Relationship Id="rId10" Type="http://schemas.openxmlformats.org/officeDocument/2006/relationships/image" Target="../media/image40.png"/><Relationship Id="rId19" Type="http://schemas.openxmlformats.org/officeDocument/2006/relationships/image" Target="../media/image49.png"/><Relationship Id="rId31" Type="http://schemas.openxmlformats.org/officeDocument/2006/relationships/image" Target="../media/image61.png"/><Relationship Id="rId44" Type="http://schemas.openxmlformats.org/officeDocument/2006/relationships/image" Target="../media/image81.svg"/><Relationship Id="rId4" Type="http://schemas.openxmlformats.org/officeDocument/2006/relationships/image" Target="../media/image85.png"/><Relationship Id="rId9" Type="http://schemas.openxmlformats.org/officeDocument/2006/relationships/image" Target="../media/image33.jpeg"/><Relationship Id="rId14" Type="http://schemas.openxmlformats.org/officeDocument/2006/relationships/image" Target="../media/image44.svg"/><Relationship Id="rId22" Type="http://schemas.openxmlformats.org/officeDocument/2006/relationships/image" Target="../media/image52.svg"/><Relationship Id="rId27" Type="http://schemas.openxmlformats.org/officeDocument/2006/relationships/image" Target="../media/image57.png"/><Relationship Id="rId30" Type="http://schemas.openxmlformats.org/officeDocument/2006/relationships/image" Target="../media/image60.svg"/><Relationship Id="rId35" Type="http://schemas.openxmlformats.org/officeDocument/2006/relationships/image" Target="../media/image65.png"/><Relationship Id="rId43" Type="http://schemas.openxmlformats.org/officeDocument/2006/relationships/image" Target="../media/image80.png"/><Relationship Id="rId8" Type="http://schemas.openxmlformats.org/officeDocument/2006/relationships/image" Target="../media/image89.svg"/><Relationship Id="rId3" Type="http://schemas.openxmlformats.org/officeDocument/2006/relationships/image" Target="../media/image84.svg"/><Relationship Id="rId12" Type="http://schemas.openxmlformats.org/officeDocument/2006/relationships/image" Target="../media/image42.png"/><Relationship Id="rId17" Type="http://schemas.openxmlformats.org/officeDocument/2006/relationships/image" Target="../media/image47.png"/><Relationship Id="rId25" Type="http://schemas.openxmlformats.org/officeDocument/2006/relationships/image" Target="../media/image55.png"/><Relationship Id="rId33" Type="http://schemas.openxmlformats.org/officeDocument/2006/relationships/image" Target="../media/image63.png"/><Relationship Id="rId38" Type="http://schemas.openxmlformats.org/officeDocument/2006/relationships/image" Target="../media/image68.svg"/></Relationships>
</file>

<file path=ppt/slides/_rels/slide1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2.png"/><Relationship Id="rId5" Type="http://schemas.openxmlformats.org/officeDocument/2006/relationships/image" Target="../media/image72.png"/><Relationship Id="rId4" Type="http://schemas.openxmlformats.org/officeDocument/2006/relationships/image" Target="../media/image81.svg"/></Relationships>
</file>

<file path=ppt/slides/_rels/slide1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99.svg"/><Relationship Id="rId3" Type="http://schemas.openxmlformats.org/officeDocument/2006/relationships/image" Target="../media/image930.png"/><Relationship Id="rId7" Type="http://schemas.openxmlformats.org/officeDocument/2006/relationships/image" Target="../media/image960.png"/><Relationship Id="rId12" Type="http://schemas.openxmlformats.org/officeDocument/2006/relationships/image" Target="../media/image98.png"/><Relationship Id="rId2" Type="http://schemas.openxmlformats.org/officeDocument/2006/relationships/image" Target="../media/image1730.png"/><Relationship Id="rId1" Type="http://schemas.openxmlformats.org/officeDocument/2006/relationships/slideLayout" Target="../slideLayouts/slideLayout13.xml"/><Relationship Id="rId6" Type="http://schemas.openxmlformats.org/officeDocument/2006/relationships/image" Target="../media/image1760.png"/><Relationship Id="rId11" Type="http://schemas.openxmlformats.org/officeDocument/2006/relationships/image" Target="../media/image91.svg"/><Relationship Id="rId5" Type="http://schemas.openxmlformats.org/officeDocument/2006/relationships/image" Target="../media/image950.png"/><Relationship Id="rId10" Type="http://schemas.openxmlformats.org/officeDocument/2006/relationships/image" Target="../media/image90.png"/><Relationship Id="rId4" Type="http://schemas.openxmlformats.org/officeDocument/2006/relationships/image" Target="../media/image940.png"/><Relationship Id="rId9" Type="http://schemas.openxmlformats.org/officeDocument/2006/relationships/image" Target="../media/image32.svg"/><Relationship Id="rId1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png"/><Relationship Id="rId1" Type="http://schemas.openxmlformats.org/officeDocument/2006/relationships/slideLayout" Target="../slideLayouts/slideLayout13.xml"/><Relationship Id="rId4" Type="http://schemas.openxmlformats.org/officeDocument/2006/relationships/image" Target="../media/image76.png"/></Relationships>
</file>

<file path=ppt/slides/_rels/slide20.xml.rels><?xml version="1.0" encoding="UTF-8" standalone="yes"?>
<Relationships xmlns="http://schemas.openxmlformats.org/package/2006/relationships"><Relationship Id="rId13" Type="http://schemas.openxmlformats.org/officeDocument/2006/relationships/image" Target="../media/image50.svg"/><Relationship Id="rId18" Type="http://schemas.openxmlformats.org/officeDocument/2006/relationships/image" Target="../media/image55.png"/><Relationship Id="rId26" Type="http://schemas.openxmlformats.org/officeDocument/2006/relationships/image" Target="../media/image63.png"/><Relationship Id="rId21" Type="http://schemas.openxmlformats.org/officeDocument/2006/relationships/image" Target="../media/image58.svg"/><Relationship Id="rId34" Type="http://schemas.openxmlformats.org/officeDocument/2006/relationships/image" Target="../media/image80.png"/><Relationship Id="rId7" Type="http://schemas.openxmlformats.org/officeDocument/2006/relationships/image" Target="../media/image44.svg"/><Relationship Id="rId12" Type="http://schemas.openxmlformats.org/officeDocument/2006/relationships/image" Target="../media/image49.png"/><Relationship Id="rId17" Type="http://schemas.openxmlformats.org/officeDocument/2006/relationships/image" Target="../media/image54.svg"/><Relationship Id="rId25" Type="http://schemas.openxmlformats.org/officeDocument/2006/relationships/image" Target="../media/image62.svg"/><Relationship Id="rId33" Type="http://schemas.openxmlformats.org/officeDocument/2006/relationships/image" Target="../media/image70.svg"/><Relationship Id="rId2" Type="http://schemas.openxmlformats.org/officeDocument/2006/relationships/image" Target="../media/image33.jpeg"/><Relationship Id="rId16" Type="http://schemas.openxmlformats.org/officeDocument/2006/relationships/image" Target="../media/image53.png"/><Relationship Id="rId20" Type="http://schemas.openxmlformats.org/officeDocument/2006/relationships/image" Target="../media/image57.png"/><Relationship Id="rId29" Type="http://schemas.openxmlformats.org/officeDocument/2006/relationships/image" Target="../media/image66.svg"/><Relationship Id="rId1" Type="http://schemas.openxmlformats.org/officeDocument/2006/relationships/slideLayout" Target="../slideLayouts/slideLayout13.xml"/><Relationship Id="rId6" Type="http://schemas.openxmlformats.org/officeDocument/2006/relationships/image" Target="../media/image43.png"/><Relationship Id="rId11" Type="http://schemas.openxmlformats.org/officeDocument/2006/relationships/image" Target="../media/image48.svg"/><Relationship Id="rId24" Type="http://schemas.openxmlformats.org/officeDocument/2006/relationships/image" Target="../media/image61.png"/><Relationship Id="rId32" Type="http://schemas.openxmlformats.org/officeDocument/2006/relationships/image" Target="../media/image69.png"/><Relationship Id="rId37" Type="http://schemas.openxmlformats.org/officeDocument/2006/relationships/image" Target="../media/image103.svg"/><Relationship Id="rId5" Type="http://schemas.openxmlformats.org/officeDocument/2006/relationships/image" Target="../media/image42.png"/><Relationship Id="rId15" Type="http://schemas.openxmlformats.org/officeDocument/2006/relationships/image" Target="../media/image52.svg"/><Relationship Id="rId23" Type="http://schemas.openxmlformats.org/officeDocument/2006/relationships/image" Target="../media/image60.svg"/><Relationship Id="rId28" Type="http://schemas.openxmlformats.org/officeDocument/2006/relationships/image" Target="../media/image65.png"/><Relationship Id="rId36" Type="http://schemas.openxmlformats.org/officeDocument/2006/relationships/image" Target="../media/image34.png"/><Relationship Id="rId10" Type="http://schemas.openxmlformats.org/officeDocument/2006/relationships/image" Target="../media/image47.png"/><Relationship Id="rId19" Type="http://schemas.openxmlformats.org/officeDocument/2006/relationships/image" Target="../media/image56.svg"/><Relationship Id="rId31" Type="http://schemas.openxmlformats.org/officeDocument/2006/relationships/image" Target="../media/image68.svg"/><Relationship Id="rId4" Type="http://schemas.openxmlformats.org/officeDocument/2006/relationships/image" Target="../media/image41.svg"/><Relationship Id="rId9" Type="http://schemas.openxmlformats.org/officeDocument/2006/relationships/image" Target="../media/image46.svg"/><Relationship Id="rId14" Type="http://schemas.openxmlformats.org/officeDocument/2006/relationships/image" Target="../media/image51.png"/><Relationship Id="rId22" Type="http://schemas.openxmlformats.org/officeDocument/2006/relationships/image" Target="../media/image59.png"/><Relationship Id="rId27" Type="http://schemas.openxmlformats.org/officeDocument/2006/relationships/image" Target="../media/image64.svg"/><Relationship Id="rId30" Type="http://schemas.openxmlformats.org/officeDocument/2006/relationships/image" Target="../media/image67.png"/><Relationship Id="rId35" Type="http://schemas.openxmlformats.org/officeDocument/2006/relationships/image" Target="../media/image81.svg"/><Relationship Id="rId8" Type="http://schemas.openxmlformats.org/officeDocument/2006/relationships/image" Target="../media/image45.png"/><Relationship Id="rId3"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99.svg"/><Relationship Id="rId3" Type="http://schemas.openxmlformats.org/officeDocument/2006/relationships/image" Target="../media/image980.png"/><Relationship Id="rId7" Type="http://schemas.openxmlformats.org/officeDocument/2006/relationships/image" Target="../media/image1000.png"/><Relationship Id="rId12" Type="http://schemas.openxmlformats.org/officeDocument/2006/relationships/image" Target="../media/image98.png"/><Relationship Id="rId2" Type="http://schemas.openxmlformats.org/officeDocument/2006/relationships/image" Target="../media/image970.png"/><Relationship Id="rId1" Type="http://schemas.openxmlformats.org/officeDocument/2006/relationships/slideLayout" Target="../slideLayouts/slideLayout13.xml"/><Relationship Id="rId6" Type="http://schemas.openxmlformats.org/officeDocument/2006/relationships/image" Target="../media/image99.png"/><Relationship Id="rId11" Type="http://schemas.openxmlformats.org/officeDocument/2006/relationships/image" Target="../media/image91.svg"/><Relationship Id="rId5" Type="http://schemas.openxmlformats.org/officeDocument/2006/relationships/image" Target="../media/image1810.png"/><Relationship Id="rId10" Type="http://schemas.openxmlformats.org/officeDocument/2006/relationships/image" Target="../media/image90.png"/><Relationship Id="rId4" Type="http://schemas.openxmlformats.org/officeDocument/2006/relationships/image" Target="../media/image1800.png"/><Relationship Id="rId9" Type="http://schemas.openxmlformats.org/officeDocument/2006/relationships/image" Target="../media/image32.svg"/><Relationship Id="rId1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png"/><Relationship Id="rId1" Type="http://schemas.openxmlformats.org/officeDocument/2006/relationships/slideLayout" Target="../slideLayouts/slideLayout13.xml"/><Relationship Id="rId4" Type="http://schemas.openxmlformats.org/officeDocument/2006/relationships/image" Target="../media/image76.png"/></Relationships>
</file>

<file path=ppt/slides/_rels/slide24.xml.rels><?xml version="1.0" encoding="UTF-8" standalone="yes"?>
<Relationships xmlns="http://schemas.openxmlformats.org/package/2006/relationships"><Relationship Id="rId13" Type="http://schemas.openxmlformats.org/officeDocument/2006/relationships/image" Target="../media/image50.svg"/><Relationship Id="rId18" Type="http://schemas.openxmlformats.org/officeDocument/2006/relationships/image" Target="../media/image55.png"/><Relationship Id="rId26" Type="http://schemas.openxmlformats.org/officeDocument/2006/relationships/image" Target="../media/image63.png"/><Relationship Id="rId21" Type="http://schemas.openxmlformats.org/officeDocument/2006/relationships/image" Target="../media/image58.svg"/><Relationship Id="rId34" Type="http://schemas.openxmlformats.org/officeDocument/2006/relationships/image" Target="../media/image80.png"/><Relationship Id="rId7" Type="http://schemas.openxmlformats.org/officeDocument/2006/relationships/image" Target="../media/image44.svg"/><Relationship Id="rId12" Type="http://schemas.openxmlformats.org/officeDocument/2006/relationships/image" Target="../media/image49.png"/><Relationship Id="rId17" Type="http://schemas.openxmlformats.org/officeDocument/2006/relationships/image" Target="../media/image54.svg"/><Relationship Id="rId25" Type="http://schemas.openxmlformats.org/officeDocument/2006/relationships/image" Target="../media/image62.svg"/><Relationship Id="rId33" Type="http://schemas.openxmlformats.org/officeDocument/2006/relationships/image" Target="../media/image70.svg"/><Relationship Id="rId2" Type="http://schemas.openxmlformats.org/officeDocument/2006/relationships/image" Target="../media/image33.jpeg"/><Relationship Id="rId16" Type="http://schemas.openxmlformats.org/officeDocument/2006/relationships/image" Target="../media/image53.png"/><Relationship Id="rId20" Type="http://schemas.openxmlformats.org/officeDocument/2006/relationships/image" Target="../media/image57.png"/><Relationship Id="rId29" Type="http://schemas.openxmlformats.org/officeDocument/2006/relationships/image" Target="../media/image66.svg"/><Relationship Id="rId1" Type="http://schemas.openxmlformats.org/officeDocument/2006/relationships/slideLayout" Target="../slideLayouts/slideLayout13.xml"/><Relationship Id="rId6" Type="http://schemas.openxmlformats.org/officeDocument/2006/relationships/image" Target="../media/image43.png"/><Relationship Id="rId11" Type="http://schemas.openxmlformats.org/officeDocument/2006/relationships/image" Target="../media/image48.svg"/><Relationship Id="rId24" Type="http://schemas.openxmlformats.org/officeDocument/2006/relationships/image" Target="../media/image61.png"/><Relationship Id="rId32" Type="http://schemas.openxmlformats.org/officeDocument/2006/relationships/image" Target="../media/image69.png"/><Relationship Id="rId37" Type="http://schemas.openxmlformats.org/officeDocument/2006/relationships/image" Target="../media/image103.svg"/><Relationship Id="rId5" Type="http://schemas.openxmlformats.org/officeDocument/2006/relationships/image" Target="../media/image42.png"/><Relationship Id="rId15" Type="http://schemas.openxmlformats.org/officeDocument/2006/relationships/image" Target="../media/image52.svg"/><Relationship Id="rId23" Type="http://schemas.openxmlformats.org/officeDocument/2006/relationships/image" Target="../media/image60.svg"/><Relationship Id="rId28" Type="http://schemas.openxmlformats.org/officeDocument/2006/relationships/image" Target="../media/image65.png"/><Relationship Id="rId36" Type="http://schemas.openxmlformats.org/officeDocument/2006/relationships/image" Target="../media/image34.png"/><Relationship Id="rId10" Type="http://schemas.openxmlformats.org/officeDocument/2006/relationships/image" Target="../media/image47.png"/><Relationship Id="rId19" Type="http://schemas.openxmlformats.org/officeDocument/2006/relationships/image" Target="../media/image56.svg"/><Relationship Id="rId31" Type="http://schemas.openxmlformats.org/officeDocument/2006/relationships/image" Target="../media/image68.svg"/><Relationship Id="rId4" Type="http://schemas.openxmlformats.org/officeDocument/2006/relationships/image" Target="../media/image41.svg"/><Relationship Id="rId9" Type="http://schemas.openxmlformats.org/officeDocument/2006/relationships/image" Target="../media/image46.svg"/><Relationship Id="rId14" Type="http://schemas.openxmlformats.org/officeDocument/2006/relationships/image" Target="../media/image51.png"/><Relationship Id="rId22" Type="http://schemas.openxmlformats.org/officeDocument/2006/relationships/image" Target="../media/image59.png"/><Relationship Id="rId27" Type="http://schemas.openxmlformats.org/officeDocument/2006/relationships/image" Target="../media/image64.svg"/><Relationship Id="rId30" Type="http://schemas.openxmlformats.org/officeDocument/2006/relationships/image" Target="../media/image67.png"/><Relationship Id="rId35" Type="http://schemas.openxmlformats.org/officeDocument/2006/relationships/image" Target="../media/image81.svg"/><Relationship Id="rId8" Type="http://schemas.openxmlformats.org/officeDocument/2006/relationships/image" Target="../media/image45.png"/><Relationship Id="rId3"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99.svg"/><Relationship Id="rId3" Type="http://schemas.openxmlformats.org/officeDocument/2006/relationships/image" Target="../media/image1010.png"/><Relationship Id="rId7" Type="http://schemas.openxmlformats.org/officeDocument/2006/relationships/image" Target="../media/image104.png"/><Relationship Id="rId12" Type="http://schemas.openxmlformats.org/officeDocument/2006/relationships/image" Target="../media/image98.png"/><Relationship Id="rId2" Type="http://schemas.openxmlformats.org/officeDocument/2006/relationships/image" Target="../media/image1840.png"/><Relationship Id="rId1" Type="http://schemas.openxmlformats.org/officeDocument/2006/relationships/slideLayout" Target="../slideLayouts/slideLayout13.xml"/><Relationship Id="rId6" Type="http://schemas.openxmlformats.org/officeDocument/2006/relationships/image" Target="../media/image103.png"/><Relationship Id="rId11" Type="http://schemas.openxmlformats.org/officeDocument/2006/relationships/image" Target="../media/image91.svg"/><Relationship Id="rId5" Type="http://schemas.openxmlformats.org/officeDocument/2006/relationships/image" Target="../media/image1020.png"/><Relationship Id="rId10" Type="http://schemas.openxmlformats.org/officeDocument/2006/relationships/image" Target="../media/image90.png"/><Relationship Id="rId4" Type="http://schemas.openxmlformats.org/officeDocument/2006/relationships/image" Target="../media/image1860.png"/><Relationship Id="rId9" Type="http://schemas.openxmlformats.org/officeDocument/2006/relationships/image" Target="../media/image32.svg"/><Relationship Id="rId1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png"/><Relationship Id="rId1" Type="http://schemas.openxmlformats.org/officeDocument/2006/relationships/slideLayout" Target="../slideLayouts/slideLayout13.xml"/><Relationship Id="rId4" Type="http://schemas.openxmlformats.org/officeDocument/2006/relationships/image" Target="../media/image76.png"/></Relationships>
</file>

<file path=ppt/slides/_rels/slide28.xml.rels><?xml version="1.0" encoding="UTF-8" standalone="yes"?>
<Relationships xmlns="http://schemas.openxmlformats.org/package/2006/relationships"><Relationship Id="rId13" Type="http://schemas.openxmlformats.org/officeDocument/2006/relationships/image" Target="../media/image50.svg"/><Relationship Id="rId18" Type="http://schemas.openxmlformats.org/officeDocument/2006/relationships/image" Target="../media/image55.png"/><Relationship Id="rId26" Type="http://schemas.openxmlformats.org/officeDocument/2006/relationships/image" Target="../media/image63.png"/><Relationship Id="rId21" Type="http://schemas.openxmlformats.org/officeDocument/2006/relationships/image" Target="../media/image58.svg"/><Relationship Id="rId34" Type="http://schemas.openxmlformats.org/officeDocument/2006/relationships/image" Target="../media/image80.png"/><Relationship Id="rId7" Type="http://schemas.openxmlformats.org/officeDocument/2006/relationships/image" Target="../media/image44.svg"/><Relationship Id="rId12" Type="http://schemas.openxmlformats.org/officeDocument/2006/relationships/image" Target="../media/image49.png"/><Relationship Id="rId17" Type="http://schemas.openxmlformats.org/officeDocument/2006/relationships/image" Target="../media/image54.svg"/><Relationship Id="rId25" Type="http://schemas.openxmlformats.org/officeDocument/2006/relationships/image" Target="../media/image62.svg"/><Relationship Id="rId33" Type="http://schemas.openxmlformats.org/officeDocument/2006/relationships/image" Target="../media/image70.svg"/><Relationship Id="rId2" Type="http://schemas.openxmlformats.org/officeDocument/2006/relationships/image" Target="../media/image33.jpeg"/><Relationship Id="rId16" Type="http://schemas.openxmlformats.org/officeDocument/2006/relationships/image" Target="../media/image53.png"/><Relationship Id="rId20" Type="http://schemas.openxmlformats.org/officeDocument/2006/relationships/image" Target="../media/image57.png"/><Relationship Id="rId29" Type="http://schemas.openxmlformats.org/officeDocument/2006/relationships/image" Target="../media/image66.svg"/><Relationship Id="rId1" Type="http://schemas.openxmlformats.org/officeDocument/2006/relationships/slideLayout" Target="../slideLayouts/slideLayout13.xml"/><Relationship Id="rId6" Type="http://schemas.openxmlformats.org/officeDocument/2006/relationships/image" Target="../media/image43.png"/><Relationship Id="rId11" Type="http://schemas.openxmlformats.org/officeDocument/2006/relationships/image" Target="../media/image48.svg"/><Relationship Id="rId24" Type="http://schemas.openxmlformats.org/officeDocument/2006/relationships/image" Target="../media/image61.png"/><Relationship Id="rId32" Type="http://schemas.openxmlformats.org/officeDocument/2006/relationships/image" Target="../media/image69.png"/><Relationship Id="rId37" Type="http://schemas.openxmlformats.org/officeDocument/2006/relationships/image" Target="../media/image103.svg"/><Relationship Id="rId5" Type="http://schemas.openxmlformats.org/officeDocument/2006/relationships/image" Target="../media/image42.png"/><Relationship Id="rId15" Type="http://schemas.openxmlformats.org/officeDocument/2006/relationships/image" Target="../media/image52.svg"/><Relationship Id="rId23" Type="http://schemas.openxmlformats.org/officeDocument/2006/relationships/image" Target="../media/image60.svg"/><Relationship Id="rId28" Type="http://schemas.openxmlformats.org/officeDocument/2006/relationships/image" Target="../media/image65.png"/><Relationship Id="rId36" Type="http://schemas.openxmlformats.org/officeDocument/2006/relationships/image" Target="../media/image34.png"/><Relationship Id="rId10" Type="http://schemas.openxmlformats.org/officeDocument/2006/relationships/image" Target="../media/image47.png"/><Relationship Id="rId19" Type="http://schemas.openxmlformats.org/officeDocument/2006/relationships/image" Target="../media/image56.svg"/><Relationship Id="rId31" Type="http://schemas.openxmlformats.org/officeDocument/2006/relationships/image" Target="../media/image68.svg"/><Relationship Id="rId4" Type="http://schemas.openxmlformats.org/officeDocument/2006/relationships/image" Target="../media/image41.svg"/><Relationship Id="rId9" Type="http://schemas.openxmlformats.org/officeDocument/2006/relationships/image" Target="../media/image46.svg"/><Relationship Id="rId14" Type="http://schemas.openxmlformats.org/officeDocument/2006/relationships/image" Target="../media/image51.png"/><Relationship Id="rId22" Type="http://schemas.openxmlformats.org/officeDocument/2006/relationships/image" Target="../media/image59.png"/><Relationship Id="rId27" Type="http://schemas.openxmlformats.org/officeDocument/2006/relationships/image" Target="../media/image64.svg"/><Relationship Id="rId30" Type="http://schemas.openxmlformats.org/officeDocument/2006/relationships/image" Target="../media/image67.png"/><Relationship Id="rId35" Type="http://schemas.openxmlformats.org/officeDocument/2006/relationships/image" Target="../media/image81.svg"/><Relationship Id="rId8" Type="http://schemas.openxmlformats.org/officeDocument/2006/relationships/image" Target="../media/image45.png"/><Relationship Id="rId3"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76.png"/><Relationship Id="rId1" Type="http://schemas.openxmlformats.org/officeDocument/2006/relationships/slideLayout" Target="../slideLayouts/slideLayout13.xml"/><Relationship Id="rId4" Type="http://schemas.openxmlformats.org/officeDocument/2006/relationships/image" Target="../media/image8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791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2489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CEBAD8-E6F6-8E5B-8E47-B39DF9AC2CA9}"/>
              </a:ext>
            </a:extLst>
          </p:cNvPr>
          <p:cNvSpPr txBox="1"/>
          <p:nvPr/>
        </p:nvSpPr>
        <p:spPr>
          <a:xfrm>
            <a:off x="7430342" y="2444070"/>
            <a:ext cx="4001936" cy="338554"/>
          </a:xfrm>
          <a:prstGeom prst="rect">
            <a:avLst/>
          </a:prstGeom>
          <a:noFill/>
        </p:spPr>
        <p:txBody>
          <a:bodyPr wrap="square" rtlCol="0">
            <a:spAutoFit/>
          </a:bodyPr>
          <a:lstStyle/>
          <a:p>
            <a:r>
              <a:rPr lang="nl-NL" sz="1600" spc="300" dirty="0">
                <a:solidFill>
                  <a:srgbClr val="0C6F8C"/>
                </a:solidFill>
                <a:latin typeface="Courier New" panose="02070309020205020404" pitchFamily="49" charset="0"/>
                <a:cs typeface="Courier New" panose="02070309020205020404" pitchFamily="49" charset="0"/>
              </a:rPr>
              <a:t>Bouw je dorp</a:t>
            </a:r>
            <a:endParaRPr lang="en-NL" sz="1600" spc="300">
              <a:solidFill>
                <a:srgbClr val="0C6F8C"/>
              </a:solidFill>
              <a:latin typeface="Courier New" panose="02070309020205020404" pitchFamily="49" charset="0"/>
              <a:cs typeface="Courier New" panose="02070309020205020404" pitchFamily="49" charset="0"/>
            </a:endParaRPr>
          </a:p>
        </p:txBody>
      </p:sp>
      <p:sp>
        <p:nvSpPr>
          <p:cNvPr id="3" name="TextBox 3">
            <a:extLst>
              <a:ext uri="{FF2B5EF4-FFF2-40B4-BE49-F238E27FC236}">
                <a16:creationId xmlns:a16="http://schemas.microsoft.com/office/drawing/2014/main" id="{687F6016-0581-70DE-057C-867242B771EF}"/>
              </a:ext>
            </a:extLst>
          </p:cNvPr>
          <p:cNvSpPr txBox="1"/>
          <p:nvPr/>
        </p:nvSpPr>
        <p:spPr>
          <a:xfrm>
            <a:off x="7430342" y="2954115"/>
            <a:ext cx="4001936" cy="338554"/>
          </a:xfrm>
          <a:prstGeom prst="rect">
            <a:avLst/>
          </a:prstGeom>
          <a:noFill/>
        </p:spPr>
        <p:txBody>
          <a:bodyPr wrap="square" rtlCol="0">
            <a:spAutoFit/>
          </a:bodyPr>
          <a:lstStyle/>
          <a:p>
            <a:r>
              <a:rPr lang="nl-NL" sz="1600" spc="300" dirty="0">
                <a:solidFill>
                  <a:srgbClr val="0C6F8C"/>
                </a:solidFill>
                <a:latin typeface="Courier New" panose="02070309020205020404" pitchFamily="49" charset="0"/>
                <a:cs typeface="Courier New" panose="02070309020205020404" pitchFamily="49" charset="0"/>
              </a:rPr>
              <a:t>Meet de leefbaarheid</a:t>
            </a:r>
            <a:endParaRPr lang="en-NL" sz="1600" spc="300" dirty="0">
              <a:solidFill>
                <a:srgbClr val="0C6F8C"/>
              </a:solidFill>
              <a:latin typeface="Courier New" panose="02070309020205020404" pitchFamily="49" charset="0"/>
              <a:cs typeface="Courier New" panose="02070309020205020404" pitchFamily="49" charset="0"/>
            </a:endParaRPr>
          </a:p>
        </p:txBody>
      </p:sp>
      <p:sp>
        <p:nvSpPr>
          <p:cNvPr id="4" name="TextBox 4">
            <a:extLst>
              <a:ext uri="{FF2B5EF4-FFF2-40B4-BE49-F238E27FC236}">
                <a16:creationId xmlns:a16="http://schemas.microsoft.com/office/drawing/2014/main" id="{388EA4FC-608D-D785-134B-D34608342F6D}"/>
              </a:ext>
            </a:extLst>
          </p:cNvPr>
          <p:cNvSpPr txBox="1"/>
          <p:nvPr/>
        </p:nvSpPr>
        <p:spPr>
          <a:xfrm>
            <a:off x="7430342" y="3495502"/>
            <a:ext cx="4001936" cy="338554"/>
          </a:xfrm>
          <a:prstGeom prst="rect">
            <a:avLst/>
          </a:prstGeom>
          <a:noFill/>
        </p:spPr>
        <p:txBody>
          <a:bodyPr wrap="square" rtlCol="0">
            <a:spAutoFit/>
          </a:bodyPr>
          <a:lstStyle/>
          <a:p>
            <a:r>
              <a:rPr lang="nl-NL" sz="1600" spc="300" dirty="0">
                <a:solidFill>
                  <a:srgbClr val="0C6F8C"/>
                </a:solidFill>
                <a:latin typeface="Courier New" panose="02070309020205020404" pitchFamily="49" charset="0"/>
                <a:cs typeface="Courier New" panose="02070309020205020404" pitchFamily="49" charset="0"/>
              </a:rPr>
              <a:t>Speel het spel</a:t>
            </a:r>
            <a:endParaRPr lang="en-NL" sz="1600" spc="300">
              <a:solidFill>
                <a:srgbClr val="0C6F8C"/>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86480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9655F6-3264-F115-6827-8694C9F7A541}"/>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Bouw je dorp</a:t>
            </a:r>
            <a:endParaRPr lang="en-NL" spc="300" dirty="0">
              <a:solidFill>
                <a:srgbClr val="0C6F8C"/>
              </a:solidFill>
              <a:latin typeface="+mj-lt"/>
              <a:cs typeface="Calibri" panose="020F0502020204030204" pitchFamily="34" charset="0"/>
            </a:endParaRPr>
          </a:p>
        </p:txBody>
      </p:sp>
      <p:grpSp>
        <p:nvGrpSpPr>
          <p:cNvPr id="8" name="Group 7">
            <a:extLst>
              <a:ext uri="{FF2B5EF4-FFF2-40B4-BE49-F238E27FC236}">
                <a16:creationId xmlns:a16="http://schemas.microsoft.com/office/drawing/2014/main" id="{C5101754-3AF5-A8A6-5919-694E25148340}"/>
              </a:ext>
            </a:extLst>
          </p:cNvPr>
          <p:cNvGrpSpPr/>
          <p:nvPr/>
        </p:nvGrpSpPr>
        <p:grpSpPr>
          <a:xfrm>
            <a:off x="6391993" y="4221843"/>
            <a:ext cx="5578434" cy="2081505"/>
            <a:chOff x="6404160" y="4231750"/>
            <a:chExt cx="5578434" cy="2081505"/>
          </a:xfrm>
        </p:grpSpPr>
        <p:pic>
          <p:nvPicPr>
            <p:cNvPr id="2050" name="Picture 2" descr="Plaatsnaambord laten maken? Ontwerp online | Reflecterend">
              <a:extLst>
                <a:ext uri="{FF2B5EF4-FFF2-40B4-BE49-F238E27FC236}">
                  <a16:creationId xmlns:a16="http://schemas.microsoft.com/office/drawing/2014/main" id="{06E7AF35-CFB5-68E5-346D-1441B048A450}"/>
                </a:ext>
              </a:extLst>
            </p:cNvPr>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404160" y="4231750"/>
              <a:ext cx="5578434" cy="20815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Plaatsnaambord laten maken? Ontwerp online | Reflecterend">
              <a:extLst>
                <a:ext uri="{FF2B5EF4-FFF2-40B4-BE49-F238E27FC236}">
                  <a16:creationId xmlns:a16="http://schemas.microsoft.com/office/drawing/2014/main" id="{BA2CC50F-6C52-66E8-87D4-81F1485EAA64}"/>
                </a:ext>
              </a:extLst>
            </p:cNvPr>
            <p:cNvPicPr>
              <a:picLocks noChangeAspect="1" noChangeArrowheads="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6863514" y="4833257"/>
              <a:ext cx="4659726" cy="939518"/>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9">
            <a:extLst>
              <a:ext uri="{FF2B5EF4-FFF2-40B4-BE49-F238E27FC236}">
                <a16:creationId xmlns:a16="http://schemas.microsoft.com/office/drawing/2014/main" id="{01D60C20-550F-EBDF-D6F7-A16828A334C5}"/>
              </a:ext>
            </a:extLst>
          </p:cNvPr>
          <p:cNvSpPr txBox="1"/>
          <p:nvPr/>
        </p:nvSpPr>
        <p:spPr>
          <a:xfrm>
            <a:off x="831540" y="2434678"/>
            <a:ext cx="1185998" cy="292388"/>
          </a:xfrm>
          <a:prstGeom prst="rect">
            <a:avLst/>
          </a:prstGeom>
          <a:solidFill>
            <a:schemeClr val="accent2"/>
          </a:solidFill>
        </p:spPr>
        <p:txBody>
          <a:bodyPr wrap="square" rtlCol="0">
            <a:spAutoFit/>
          </a:bodyPr>
          <a:lstStyle/>
          <a:p>
            <a:pPr algn="l"/>
            <a:r>
              <a:rPr lang="en-NL" sz="1300" dirty="0">
                <a:solidFill>
                  <a:schemeClr val="accent3"/>
                </a:solidFill>
              </a:rPr>
              <a:t>Naam dorp: </a:t>
            </a:r>
          </a:p>
        </p:txBody>
      </p:sp>
      <p:pic>
        <p:nvPicPr>
          <p:cNvPr id="11" name="Picture 10" descr="A screenshot of a computer game&#10;&#10;Description automatically generated">
            <a:extLst>
              <a:ext uri="{FF2B5EF4-FFF2-40B4-BE49-F238E27FC236}">
                <a16:creationId xmlns:a16="http://schemas.microsoft.com/office/drawing/2014/main" id="{33C9322B-E7F6-357C-39F6-134B3A81200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56708" y="1501721"/>
            <a:ext cx="3406774" cy="543875"/>
          </a:xfrm>
          <a:prstGeom prst="rect">
            <a:avLst/>
          </a:prstGeom>
        </p:spPr>
      </p:pic>
      <p:pic>
        <p:nvPicPr>
          <p:cNvPr id="12" name="Picture 11" descr="A screenshot of a computer game&#10;&#10;Description automatically generated">
            <a:extLst>
              <a:ext uri="{FF2B5EF4-FFF2-40B4-BE49-F238E27FC236}">
                <a16:creationId xmlns:a16="http://schemas.microsoft.com/office/drawing/2014/main" id="{87B03583-4B86-5281-76C0-D51A793AABC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9791" y="2025671"/>
            <a:ext cx="995424" cy="381910"/>
          </a:xfrm>
          <a:prstGeom prst="rect">
            <a:avLst/>
          </a:prstGeom>
        </p:spPr>
      </p:pic>
      <p:sp>
        <p:nvSpPr>
          <p:cNvPr id="13" name="Rectangle 12">
            <a:extLst>
              <a:ext uri="{FF2B5EF4-FFF2-40B4-BE49-F238E27FC236}">
                <a16:creationId xmlns:a16="http://schemas.microsoft.com/office/drawing/2014/main" id="{586E763B-6B30-824E-7883-CF88E4967D8A}"/>
              </a:ext>
            </a:extLst>
          </p:cNvPr>
          <p:cNvSpPr/>
          <p:nvPr/>
        </p:nvSpPr>
        <p:spPr>
          <a:xfrm>
            <a:off x="2080259" y="2429784"/>
            <a:ext cx="3201679"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tx1"/>
              </a:solidFill>
            </a:endParaRPr>
          </a:p>
        </p:txBody>
      </p:sp>
      <p:sp>
        <p:nvSpPr>
          <p:cNvPr id="14" name="Rectangle 13">
            <a:extLst>
              <a:ext uri="{FF2B5EF4-FFF2-40B4-BE49-F238E27FC236}">
                <a16:creationId xmlns:a16="http://schemas.microsoft.com/office/drawing/2014/main" id="{B2D7A374-425E-1E3F-F2D7-FE0C3EA3EBA2}"/>
              </a:ext>
            </a:extLst>
          </p:cNvPr>
          <p:cNvSpPr/>
          <p:nvPr/>
        </p:nvSpPr>
        <p:spPr>
          <a:xfrm>
            <a:off x="3721638" y="2795059"/>
            <a:ext cx="1560302"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tx1"/>
              </a:solidFill>
            </a:endParaRPr>
          </a:p>
        </p:txBody>
      </p:sp>
      <p:sp>
        <p:nvSpPr>
          <p:cNvPr id="18" name="TextBox 17">
            <a:extLst>
              <a:ext uri="{FF2B5EF4-FFF2-40B4-BE49-F238E27FC236}">
                <a16:creationId xmlns:a16="http://schemas.microsoft.com/office/drawing/2014/main" id="{E3197598-9CE0-93B9-01FE-43F0972BA560}"/>
              </a:ext>
            </a:extLst>
          </p:cNvPr>
          <p:cNvSpPr txBox="1"/>
          <p:nvPr/>
        </p:nvSpPr>
        <p:spPr>
          <a:xfrm>
            <a:off x="831541" y="2793963"/>
            <a:ext cx="1185998" cy="292388"/>
          </a:xfrm>
          <a:prstGeom prst="rect">
            <a:avLst/>
          </a:prstGeom>
          <a:solidFill>
            <a:schemeClr val="accent2"/>
          </a:solidFill>
        </p:spPr>
        <p:txBody>
          <a:bodyPr wrap="square" rtlCol="0">
            <a:spAutoFit/>
          </a:bodyPr>
          <a:lstStyle/>
          <a:p>
            <a:pPr algn="l"/>
            <a:r>
              <a:rPr lang="en-NL" sz="1300" dirty="0">
                <a:solidFill>
                  <a:schemeClr val="accent3"/>
                </a:solidFill>
              </a:rPr>
              <a:t>Dorpsraad:</a:t>
            </a:r>
          </a:p>
        </p:txBody>
      </p:sp>
      <p:sp>
        <p:nvSpPr>
          <p:cNvPr id="19" name="Rectangle 18">
            <a:extLst>
              <a:ext uri="{FF2B5EF4-FFF2-40B4-BE49-F238E27FC236}">
                <a16:creationId xmlns:a16="http://schemas.microsoft.com/office/drawing/2014/main" id="{13D3E954-FC39-6EC0-2FF5-6EB501FAE56C}"/>
              </a:ext>
            </a:extLst>
          </p:cNvPr>
          <p:cNvSpPr/>
          <p:nvPr/>
        </p:nvSpPr>
        <p:spPr>
          <a:xfrm>
            <a:off x="2080259" y="2789069"/>
            <a:ext cx="1560302"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tx1"/>
              </a:solidFill>
            </a:endParaRPr>
          </a:p>
        </p:txBody>
      </p:sp>
      <p:sp>
        <p:nvSpPr>
          <p:cNvPr id="20" name="TextBox 19">
            <a:extLst>
              <a:ext uri="{FF2B5EF4-FFF2-40B4-BE49-F238E27FC236}">
                <a16:creationId xmlns:a16="http://schemas.microsoft.com/office/drawing/2014/main" id="{9FA57830-C1FA-F519-AAC0-09ED2E12F94D}"/>
              </a:ext>
            </a:extLst>
          </p:cNvPr>
          <p:cNvSpPr txBox="1"/>
          <p:nvPr/>
        </p:nvSpPr>
        <p:spPr>
          <a:xfrm>
            <a:off x="848438" y="3848555"/>
            <a:ext cx="1169103" cy="292388"/>
          </a:xfrm>
          <a:prstGeom prst="rect">
            <a:avLst/>
          </a:prstGeom>
          <a:solidFill>
            <a:schemeClr val="accent2"/>
          </a:solidFill>
        </p:spPr>
        <p:txBody>
          <a:bodyPr wrap="none" rtlCol="0">
            <a:spAutoFit/>
          </a:bodyPr>
          <a:lstStyle/>
          <a:p>
            <a:pPr algn="l"/>
            <a:r>
              <a:rPr lang="en-NL" sz="1300" dirty="0">
                <a:solidFill>
                  <a:schemeClr val="accent3"/>
                </a:solidFill>
              </a:rPr>
              <a:t>Mooi gebouw:</a:t>
            </a:r>
          </a:p>
        </p:txBody>
      </p:sp>
      <p:pic>
        <p:nvPicPr>
          <p:cNvPr id="21" name="Picture 20" descr="A black and white sign with white text&#10;&#10;Description automatically generated">
            <a:extLst>
              <a:ext uri="{FF2B5EF4-FFF2-40B4-BE49-F238E27FC236}">
                <a16:creationId xmlns:a16="http://schemas.microsoft.com/office/drawing/2014/main" id="{FDAA9EF2-8647-4861-14D8-442E893CB1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3409" y="3415661"/>
            <a:ext cx="1700390" cy="366344"/>
          </a:xfrm>
          <a:prstGeom prst="rect">
            <a:avLst/>
          </a:prstGeom>
        </p:spPr>
      </p:pic>
      <p:sp>
        <p:nvSpPr>
          <p:cNvPr id="22" name="TextBox 21">
            <a:extLst>
              <a:ext uri="{FF2B5EF4-FFF2-40B4-BE49-F238E27FC236}">
                <a16:creationId xmlns:a16="http://schemas.microsoft.com/office/drawing/2014/main" id="{6366543E-54D5-F7EE-5606-DE19CB955ADE}"/>
              </a:ext>
            </a:extLst>
          </p:cNvPr>
          <p:cNvSpPr txBox="1"/>
          <p:nvPr/>
        </p:nvSpPr>
        <p:spPr>
          <a:xfrm>
            <a:off x="848437" y="4184544"/>
            <a:ext cx="1169103" cy="292388"/>
          </a:xfrm>
          <a:prstGeom prst="rect">
            <a:avLst/>
          </a:prstGeom>
          <a:solidFill>
            <a:schemeClr val="accent2"/>
          </a:solidFill>
        </p:spPr>
        <p:txBody>
          <a:bodyPr wrap="square" rtlCol="0">
            <a:spAutoFit/>
          </a:bodyPr>
          <a:lstStyle/>
          <a:p>
            <a:pPr algn="l"/>
            <a:r>
              <a:rPr lang="en-NL" sz="1300" dirty="0">
                <a:solidFill>
                  <a:schemeClr val="accent3"/>
                </a:solidFill>
              </a:rPr>
              <a:t>Gerecht:</a:t>
            </a:r>
          </a:p>
        </p:txBody>
      </p:sp>
      <p:sp>
        <p:nvSpPr>
          <p:cNvPr id="23" name="TextBox 22">
            <a:extLst>
              <a:ext uri="{FF2B5EF4-FFF2-40B4-BE49-F238E27FC236}">
                <a16:creationId xmlns:a16="http://schemas.microsoft.com/office/drawing/2014/main" id="{9AF6BB27-EBF4-12D8-EDBC-609FDB010B62}"/>
              </a:ext>
            </a:extLst>
          </p:cNvPr>
          <p:cNvSpPr txBox="1"/>
          <p:nvPr/>
        </p:nvSpPr>
        <p:spPr>
          <a:xfrm>
            <a:off x="848436" y="4520533"/>
            <a:ext cx="1169103" cy="492443"/>
          </a:xfrm>
          <a:prstGeom prst="rect">
            <a:avLst/>
          </a:prstGeom>
          <a:solidFill>
            <a:schemeClr val="accent2"/>
          </a:solidFill>
        </p:spPr>
        <p:txBody>
          <a:bodyPr wrap="square" rtlCol="0">
            <a:spAutoFit/>
          </a:bodyPr>
          <a:lstStyle/>
          <a:p>
            <a:pPr algn="l"/>
            <a:r>
              <a:rPr lang="en-NL" sz="1300" dirty="0">
                <a:solidFill>
                  <a:schemeClr val="accent3"/>
                </a:solidFill>
              </a:rPr>
              <a:t>Toeristische attractie: </a:t>
            </a:r>
          </a:p>
        </p:txBody>
      </p:sp>
      <p:sp>
        <p:nvSpPr>
          <p:cNvPr id="24" name="Rectangle 23">
            <a:extLst>
              <a:ext uri="{FF2B5EF4-FFF2-40B4-BE49-F238E27FC236}">
                <a16:creationId xmlns:a16="http://schemas.microsoft.com/office/drawing/2014/main" id="{7B2899F2-5B94-ABD8-0207-AA116E6A3A95}"/>
              </a:ext>
            </a:extLst>
          </p:cNvPr>
          <p:cNvSpPr/>
          <p:nvPr/>
        </p:nvSpPr>
        <p:spPr>
          <a:xfrm>
            <a:off x="2080259" y="3851716"/>
            <a:ext cx="3201679"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tx1"/>
              </a:solidFill>
            </a:endParaRPr>
          </a:p>
        </p:txBody>
      </p:sp>
      <p:sp>
        <p:nvSpPr>
          <p:cNvPr id="25" name="Rectangle 24">
            <a:extLst>
              <a:ext uri="{FF2B5EF4-FFF2-40B4-BE49-F238E27FC236}">
                <a16:creationId xmlns:a16="http://schemas.microsoft.com/office/drawing/2014/main" id="{4184C0EC-C74C-BDA6-83E0-5954395C1ADF}"/>
              </a:ext>
            </a:extLst>
          </p:cNvPr>
          <p:cNvSpPr/>
          <p:nvPr/>
        </p:nvSpPr>
        <p:spPr>
          <a:xfrm>
            <a:off x="2080259" y="4183108"/>
            <a:ext cx="3201679"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tx1"/>
              </a:solidFill>
            </a:endParaRPr>
          </a:p>
        </p:txBody>
      </p:sp>
      <p:sp>
        <p:nvSpPr>
          <p:cNvPr id="30" name="Rectangle 29">
            <a:extLst>
              <a:ext uri="{FF2B5EF4-FFF2-40B4-BE49-F238E27FC236}">
                <a16:creationId xmlns:a16="http://schemas.microsoft.com/office/drawing/2014/main" id="{2128D35F-7997-601B-81D5-ACAA5DAB0C88}"/>
              </a:ext>
            </a:extLst>
          </p:cNvPr>
          <p:cNvSpPr/>
          <p:nvPr/>
        </p:nvSpPr>
        <p:spPr>
          <a:xfrm>
            <a:off x="2080259" y="4520532"/>
            <a:ext cx="3201679" cy="492443"/>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tx1"/>
              </a:solidFill>
            </a:endParaRPr>
          </a:p>
        </p:txBody>
      </p:sp>
      <p:grpSp>
        <p:nvGrpSpPr>
          <p:cNvPr id="49" name="Groep 48">
            <a:extLst>
              <a:ext uri="{FF2B5EF4-FFF2-40B4-BE49-F238E27FC236}">
                <a16:creationId xmlns:a16="http://schemas.microsoft.com/office/drawing/2014/main" id="{41700A71-37DD-400A-BAC9-08DE85FFB08E}"/>
              </a:ext>
            </a:extLst>
          </p:cNvPr>
          <p:cNvGrpSpPr/>
          <p:nvPr/>
        </p:nvGrpSpPr>
        <p:grpSpPr>
          <a:xfrm rot="21249645">
            <a:off x="2526957" y="4957755"/>
            <a:ext cx="1879139" cy="1629610"/>
            <a:chOff x="2549124" y="5392380"/>
            <a:chExt cx="1404568" cy="1218057"/>
          </a:xfrm>
        </p:grpSpPr>
        <p:grpSp>
          <p:nvGrpSpPr>
            <p:cNvPr id="31" name="Downloadknop">
              <a:extLst>
                <a:ext uri="{FF2B5EF4-FFF2-40B4-BE49-F238E27FC236}">
                  <a16:creationId xmlns:a16="http://schemas.microsoft.com/office/drawing/2014/main" id="{711ADAFC-8D80-E945-6130-6EEAD8117443}"/>
                </a:ext>
              </a:extLst>
            </p:cNvPr>
            <p:cNvGrpSpPr/>
            <p:nvPr/>
          </p:nvGrpSpPr>
          <p:grpSpPr>
            <a:xfrm>
              <a:off x="2801408" y="5392380"/>
              <a:ext cx="900000" cy="900000"/>
              <a:chOff x="8051351" y="1433466"/>
              <a:chExt cx="900000" cy="900000"/>
            </a:xfrm>
          </p:grpSpPr>
          <p:sp>
            <p:nvSpPr>
              <p:cNvPr id="33" name="Oval 32">
                <a:hlinkClick r:id="rId7"/>
                <a:extLst>
                  <a:ext uri="{FF2B5EF4-FFF2-40B4-BE49-F238E27FC236}">
                    <a16:creationId xmlns:a16="http://schemas.microsoft.com/office/drawing/2014/main" id="{01F45805-51DE-B972-4735-85757268C09C}"/>
                  </a:ext>
                </a:extLst>
              </p:cNvPr>
              <p:cNvSpPr/>
              <p:nvPr/>
            </p:nvSpPr>
            <p:spPr>
              <a:xfrm>
                <a:off x="8051351" y="1433466"/>
                <a:ext cx="900000" cy="900000"/>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34" name="Graphic 33" descr="Download from cloud with solid fill">
                <a:hlinkClick r:id="rId7"/>
                <a:extLst>
                  <a:ext uri="{FF2B5EF4-FFF2-40B4-BE49-F238E27FC236}">
                    <a16:creationId xmlns:a16="http://schemas.microsoft.com/office/drawing/2014/main" id="{00158232-8761-30DD-1F97-FB2C7C7BC48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30182" y="1465642"/>
                <a:ext cx="788846" cy="788846"/>
              </a:xfrm>
              <a:prstGeom prst="rect">
                <a:avLst/>
              </a:prstGeom>
            </p:spPr>
          </p:pic>
        </p:grpSp>
        <p:pic>
          <p:nvPicPr>
            <p:cNvPr id="35" name="Picture 34" descr="A screenshot of a computer game&#10;&#10;Description automatically generated">
              <a:extLst>
                <a:ext uri="{FF2B5EF4-FFF2-40B4-BE49-F238E27FC236}">
                  <a16:creationId xmlns:a16="http://schemas.microsoft.com/office/drawing/2014/main" id="{91ACDAAB-CC8F-5371-7425-CA465C45C4D1}"/>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2549124" y="6155282"/>
              <a:ext cx="1404568" cy="455155"/>
            </a:xfrm>
            <a:prstGeom prst="rect">
              <a:avLst/>
            </a:prstGeom>
          </p:spPr>
        </p:pic>
      </p:grpSp>
      <p:sp>
        <p:nvSpPr>
          <p:cNvPr id="47" name="Rectangle 13">
            <a:extLst>
              <a:ext uri="{FF2B5EF4-FFF2-40B4-BE49-F238E27FC236}">
                <a16:creationId xmlns:a16="http://schemas.microsoft.com/office/drawing/2014/main" id="{0DEB1DF3-FCA8-C2F8-5D80-59341A259B95}"/>
              </a:ext>
            </a:extLst>
          </p:cNvPr>
          <p:cNvSpPr/>
          <p:nvPr/>
        </p:nvSpPr>
        <p:spPr>
          <a:xfrm>
            <a:off x="3721638" y="3140693"/>
            <a:ext cx="1560302"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tx1"/>
              </a:solidFill>
            </a:endParaRPr>
          </a:p>
        </p:txBody>
      </p:sp>
      <p:sp>
        <p:nvSpPr>
          <p:cNvPr id="48" name="Rectangle 18">
            <a:extLst>
              <a:ext uri="{FF2B5EF4-FFF2-40B4-BE49-F238E27FC236}">
                <a16:creationId xmlns:a16="http://schemas.microsoft.com/office/drawing/2014/main" id="{7854D9D3-F1E8-372C-54C0-EBAD261D5099}"/>
              </a:ext>
            </a:extLst>
          </p:cNvPr>
          <p:cNvSpPr/>
          <p:nvPr/>
        </p:nvSpPr>
        <p:spPr>
          <a:xfrm>
            <a:off x="2080259" y="3134703"/>
            <a:ext cx="1560302"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tx1"/>
              </a:solidFill>
            </a:endParaRPr>
          </a:p>
        </p:txBody>
      </p:sp>
      <p:grpSp>
        <p:nvGrpSpPr>
          <p:cNvPr id="2061" name="Titel met tekstblok rechts">
            <a:extLst>
              <a:ext uri="{FF2B5EF4-FFF2-40B4-BE49-F238E27FC236}">
                <a16:creationId xmlns:a16="http://schemas.microsoft.com/office/drawing/2014/main" id="{5BB6D552-2478-5BC4-E028-25AAF08BE2B1}"/>
              </a:ext>
            </a:extLst>
          </p:cNvPr>
          <p:cNvGrpSpPr/>
          <p:nvPr/>
        </p:nvGrpSpPr>
        <p:grpSpPr>
          <a:xfrm>
            <a:off x="5814782" y="931590"/>
            <a:ext cx="6013149" cy="3212920"/>
            <a:chOff x="5814782" y="800202"/>
            <a:chExt cx="6013149" cy="3212920"/>
          </a:xfrm>
        </p:grpSpPr>
        <p:sp>
          <p:nvSpPr>
            <p:cNvPr id="2062" name="Rectangle 37">
              <a:extLst>
                <a:ext uri="{FF2B5EF4-FFF2-40B4-BE49-F238E27FC236}">
                  <a16:creationId xmlns:a16="http://schemas.microsoft.com/office/drawing/2014/main" id="{233DCFD0-26DD-0C7D-D605-609658AB9914}"/>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De grote opening</a:t>
              </a:r>
              <a:endParaRPr lang="nl-NL" sz="1600" spc="300" dirty="0">
                <a:solidFill>
                  <a:srgbClr val="1090B4"/>
                </a:solidFill>
                <a:latin typeface="Calibri" panose="020F0502020204030204" pitchFamily="34" charset="0"/>
                <a:cs typeface="Calibri" panose="020F0502020204030204" pitchFamily="34" charset="0"/>
              </a:endParaRPr>
            </a:p>
          </p:txBody>
        </p:sp>
        <p:sp>
          <p:nvSpPr>
            <p:cNvPr id="2063" name="TextBox 38">
              <a:extLst>
                <a:ext uri="{FF2B5EF4-FFF2-40B4-BE49-F238E27FC236}">
                  <a16:creationId xmlns:a16="http://schemas.microsoft.com/office/drawing/2014/main" id="{C3F5B9CF-E3ED-84F9-C256-162C739ECB6B}"/>
                </a:ext>
              </a:extLst>
            </p:cNvPr>
            <p:cNvSpPr txBox="1"/>
            <p:nvPr/>
          </p:nvSpPr>
          <p:spPr>
            <a:xfrm>
              <a:off x="6512118" y="1373617"/>
              <a:ext cx="5315813" cy="2639505"/>
            </a:xfrm>
            <a:prstGeom prst="rect">
              <a:avLst/>
            </a:prstGeom>
            <a:solidFill>
              <a:srgbClr val="1090B4"/>
            </a:solidFill>
          </p:spPr>
          <p:txBody>
            <a:bodyPr wrap="square" rtlCol="0">
              <a:spAutoFit/>
            </a:bodyPr>
            <a:lstStyle/>
            <a:p>
              <a:pPr>
                <a:lnSpc>
                  <a:spcPct val="150000"/>
                </a:lnSpc>
              </a:pPr>
              <a:r>
                <a:rPr lang="nl-NL" sz="1600" b="1" dirty="0">
                  <a:solidFill>
                    <a:schemeClr val="accent3"/>
                  </a:solidFill>
                </a:rPr>
                <a:t>Begin met een brainstorm: wat is het beste eten in jullie dorp? En wat is de naam van jullie dorp eigenlijk?</a:t>
              </a:r>
            </a:p>
            <a:p>
              <a:pPr>
                <a:lnSpc>
                  <a:spcPct val="150000"/>
                </a:lnSpc>
              </a:pPr>
              <a:endParaRPr lang="nl-NL" sz="1600" b="1" dirty="0">
                <a:solidFill>
                  <a:schemeClr val="accent3"/>
                </a:solidFill>
              </a:endParaRPr>
            </a:p>
            <a:p>
              <a:pPr marL="285750" indent="-285750">
                <a:lnSpc>
                  <a:spcPct val="150000"/>
                </a:lnSpc>
                <a:buFont typeface="Wingdings" pitchFamily="2" charset="2"/>
                <a:buChar char="§"/>
              </a:pPr>
              <a:r>
                <a:rPr lang="nl-NL" sz="1600" dirty="0">
                  <a:solidFill>
                    <a:schemeClr val="accent3"/>
                  </a:solidFill>
                </a:rPr>
                <a:t>Maak groepen van 4 en vul de details in.</a:t>
              </a:r>
            </a:p>
            <a:p>
              <a:pPr marL="285750" indent="-285750">
                <a:lnSpc>
                  <a:spcPct val="150000"/>
                </a:lnSpc>
                <a:buFont typeface="Wingdings" pitchFamily="2" charset="2"/>
                <a:buChar char="§"/>
              </a:pPr>
              <a:r>
                <a:rPr lang="nl-NL" sz="1600" dirty="0">
                  <a:solidFill>
                    <a:schemeClr val="accent3"/>
                  </a:solidFill>
                </a:rPr>
                <a:t>Noteer ze op een blaadje of op de dorpssheet. </a:t>
              </a:r>
            </a:p>
            <a:p>
              <a:pPr>
                <a:lnSpc>
                  <a:spcPct val="150000"/>
                </a:lnSpc>
              </a:pPr>
              <a:endParaRPr lang="nl-NL" sz="1600" dirty="0">
                <a:solidFill>
                  <a:schemeClr val="accent3"/>
                </a:solidFill>
              </a:endParaRPr>
            </a:p>
            <a:p>
              <a:pPr>
                <a:lnSpc>
                  <a:spcPct val="150000"/>
                </a:lnSpc>
              </a:pPr>
              <a:r>
                <a:rPr lang="nl-NL" sz="1600" dirty="0">
                  <a:solidFill>
                    <a:schemeClr val="accent3"/>
                  </a:solidFill>
                </a:rPr>
                <a:t>Met dit blad gaan jullie de strijd aan voor ‘Het leukste dorp’.</a:t>
              </a:r>
            </a:p>
          </p:txBody>
        </p:sp>
        <p:sp>
          <p:nvSpPr>
            <p:cNvPr id="2064" name="Ovaal 7">
              <a:extLst>
                <a:ext uri="{FF2B5EF4-FFF2-40B4-BE49-F238E27FC236}">
                  <a16:creationId xmlns:a16="http://schemas.microsoft.com/office/drawing/2014/main" id="{0323177A-FAE6-F815-9D2C-CBA6DA4F5F94}"/>
                </a:ext>
              </a:extLst>
            </p:cNvPr>
            <p:cNvSpPr/>
            <p:nvPr/>
          </p:nvSpPr>
          <p:spPr>
            <a:xfrm flipH="1">
              <a:off x="5814782" y="800202"/>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a:solidFill>
                  <a:schemeClr val="accent1"/>
                </a:solidFill>
              </a:endParaRPr>
            </a:p>
          </p:txBody>
        </p:sp>
      </p:grpSp>
      <p:pic>
        <p:nvPicPr>
          <p:cNvPr id="2065" name="Graphic 2064" descr="Twee mannen met effen opvulling">
            <a:extLst>
              <a:ext uri="{FF2B5EF4-FFF2-40B4-BE49-F238E27FC236}">
                <a16:creationId xmlns:a16="http://schemas.microsoft.com/office/drawing/2014/main" id="{F64DD040-0B72-4254-54CB-FC27D6F92174}"/>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5871867" y="981125"/>
            <a:ext cx="464830" cy="464830"/>
          </a:xfrm>
          <a:prstGeom prst="rect">
            <a:avLst/>
          </a:prstGeom>
        </p:spPr>
      </p:pic>
      <p:sp>
        <p:nvSpPr>
          <p:cNvPr id="3" name="TextBox 5">
            <a:extLst>
              <a:ext uri="{FF2B5EF4-FFF2-40B4-BE49-F238E27FC236}">
                <a16:creationId xmlns:a16="http://schemas.microsoft.com/office/drawing/2014/main" id="{D3E0D190-B638-FDFB-6139-DF456892C61F}"/>
              </a:ext>
            </a:extLst>
          </p:cNvPr>
          <p:cNvSpPr txBox="1"/>
          <p:nvPr/>
        </p:nvSpPr>
        <p:spPr>
          <a:xfrm>
            <a:off x="6815719" y="4583609"/>
            <a:ext cx="4806124" cy="800412"/>
          </a:xfrm>
          <a:prstGeom prst="rect">
            <a:avLst/>
          </a:prstGeom>
          <a:noFill/>
        </p:spPr>
        <p:txBody>
          <a:bodyPr wrap="none" rtlCol="0">
            <a:spAutoFit/>
          </a:bodyPr>
          <a:lstStyle/>
          <a:p>
            <a:pPr algn="l">
              <a:lnSpc>
                <a:spcPct val="150000"/>
              </a:lnSpc>
            </a:pPr>
            <a:r>
              <a:rPr lang="en-NL" sz="3500" b="1" dirty="0">
                <a:solidFill>
                  <a:schemeClr val="accent3"/>
                </a:solidFill>
                <a:latin typeface="Arial" panose="020B0604020202020204" pitchFamily="34" charset="0"/>
                <a:cs typeface="Arial" panose="020B0604020202020204" pitchFamily="34" charset="0"/>
              </a:rPr>
              <a:t>G e z e l l </a:t>
            </a:r>
            <a:r>
              <a:rPr lang="en-GB" sz="3500" b="1" dirty="0" err="1">
                <a:solidFill>
                  <a:schemeClr val="accent3"/>
                </a:solidFill>
                <a:latin typeface="Arial" panose="020B0604020202020204" pitchFamily="34" charset="0"/>
                <a:cs typeface="Arial" panose="020B0604020202020204" pitchFamily="34" charset="0"/>
              </a:rPr>
              <a:t>i</a:t>
            </a:r>
            <a:r>
              <a:rPr lang="en-NL" sz="3500" b="1" dirty="0">
                <a:solidFill>
                  <a:schemeClr val="accent3"/>
                </a:solidFill>
                <a:latin typeface="Arial" panose="020B0604020202020204" pitchFamily="34" charset="0"/>
                <a:cs typeface="Arial" panose="020B0604020202020204" pitchFamily="34" charset="0"/>
              </a:rPr>
              <a:t> e - h u </a:t>
            </a:r>
            <a:r>
              <a:rPr lang="en-GB" sz="3500" b="1" dirty="0">
                <a:solidFill>
                  <a:schemeClr val="accent3"/>
                </a:solidFill>
                <a:latin typeface="Arial" panose="020B0604020202020204" pitchFamily="34" charset="0"/>
                <a:cs typeface="Arial" panose="020B0604020202020204" pitchFamily="34" charset="0"/>
              </a:rPr>
              <a:t>i</a:t>
            </a:r>
            <a:r>
              <a:rPr lang="en-NL" sz="3500" b="1" dirty="0">
                <a:solidFill>
                  <a:schemeClr val="accent3"/>
                </a:solidFill>
                <a:latin typeface="Arial" panose="020B0604020202020204" pitchFamily="34" charset="0"/>
                <a:cs typeface="Arial" panose="020B0604020202020204" pitchFamily="34" charset="0"/>
              </a:rPr>
              <a:t> z e</a:t>
            </a:r>
          </a:p>
        </p:txBody>
      </p:sp>
      <p:sp>
        <p:nvSpPr>
          <p:cNvPr id="4" name="TextBox 6">
            <a:extLst>
              <a:ext uri="{FF2B5EF4-FFF2-40B4-BE49-F238E27FC236}">
                <a16:creationId xmlns:a16="http://schemas.microsoft.com/office/drawing/2014/main" id="{CE7D80F5-705D-7BA3-EABF-FDC042B37166}"/>
              </a:ext>
            </a:extLst>
          </p:cNvPr>
          <p:cNvSpPr txBox="1"/>
          <p:nvPr/>
        </p:nvSpPr>
        <p:spPr>
          <a:xfrm>
            <a:off x="7871941" y="5265872"/>
            <a:ext cx="2888932" cy="496996"/>
          </a:xfrm>
          <a:prstGeom prst="rect">
            <a:avLst/>
          </a:prstGeom>
          <a:noFill/>
        </p:spPr>
        <p:txBody>
          <a:bodyPr wrap="none" rtlCol="0">
            <a:spAutoFit/>
          </a:bodyPr>
          <a:lstStyle/>
          <a:p>
            <a:pPr algn="l">
              <a:lnSpc>
                <a:spcPct val="150000"/>
              </a:lnSpc>
            </a:pPr>
            <a:r>
              <a:rPr lang="en-US" sz="2000" b="1" dirty="0">
                <a:solidFill>
                  <a:schemeClr val="accent3"/>
                </a:solidFill>
                <a:latin typeface="Arial" panose="020B0604020202020204" pitchFamily="34" charset="0"/>
                <a:cs typeface="Arial" panose="020B0604020202020204" pitchFamily="34" charset="0"/>
              </a:rPr>
              <a:t>Gem. </a:t>
            </a:r>
            <a:r>
              <a:rPr lang="en-US" sz="2000" b="1" dirty="0" err="1">
                <a:solidFill>
                  <a:schemeClr val="accent3"/>
                </a:solidFill>
                <a:latin typeface="Arial" panose="020B0604020202020204" pitchFamily="34" charset="0"/>
                <a:cs typeface="Arial" panose="020B0604020202020204" pitchFamily="34" charset="0"/>
              </a:rPr>
              <a:t>Stroopwafeldam</a:t>
            </a:r>
            <a:endParaRPr lang="en-NL" sz="2000" b="1" dirty="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29434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Titel met tekstblok rechts">
            <a:extLst>
              <a:ext uri="{FF2B5EF4-FFF2-40B4-BE49-F238E27FC236}">
                <a16:creationId xmlns:a16="http://schemas.microsoft.com/office/drawing/2014/main" id="{92F533BF-1540-8F82-4C8A-A71602856643}"/>
              </a:ext>
            </a:extLst>
          </p:cNvPr>
          <p:cNvGrpSpPr/>
          <p:nvPr/>
        </p:nvGrpSpPr>
        <p:grpSpPr>
          <a:xfrm>
            <a:off x="5814782" y="931590"/>
            <a:ext cx="6013149" cy="2104925"/>
            <a:chOff x="5814782" y="800202"/>
            <a:chExt cx="6013149" cy="2104925"/>
          </a:xfrm>
        </p:grpSpPr>
        <p:sp>
          <p:nvSpPr>
            <p:cNvPr id="38" name="Rectangle 37">
              <a:extLst>
                <a:ext uri="{FF2B5EF4-FFF2-40B4-BE49-F238E27FC236}">
                  <a16:creationId xmlns:a16="http://schemas.microsoft.com/office/drawing/2014/main" id="{55172752-03D2-CD39-E0BF-222DCA105A5B}"/>
                </a:ext>
              </a:extLst>
            </p:cNvPr>
            <p:cNvSpPr/>
            <p:nvPr/>
          </p:nvSpPr>
          <p:spPr>
            <a:xfrm flipH="1">
              <a:off x="6104282" y="899272"/>
              <a:ext cx="572364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Stress in het dorp!</a:t>
              </a:r>
              <a:endParaRPr lang="nl-NL" sz="1600" spc="300" dirty="0">
                <a:solidFill>
                  <a:srgbClr val="1090B4"/>
                </a:solidFill>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E6C99516-0591-29CA-0A89-C4DFF034F754}"/>
                </a:ext>
              </a:extLst>
            </p:cNvPr>
            <p:cNvSpPr txBox="1"/>
            <p:nvPr/>
          </p:nvSpPr>
          <p:spPr>
            <a:xfrm>
              <a:off x="6512118" y="1373617"/>
              <a:ext cx="5315813" cy="1531510"/>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rPr>
                <a:t>Hoe willen jullie grondstoffen verdelen en gebruiken? </a:t>
              </a:r>
            </a:p>
            <a:p>
              <a:pPr marL="285750" indent="-285750">
                <a:lnSpc>
                  <a:spcPct val="150000"/>
                </a:lnSpc>
                <a:buFont typeface="Wingdings" pitchFamily="2" charset="2"/>
                <a:buChar char="§"/>
              </a:pPr>
              <a:r>
                <a:rPr lang="nl-NL" sz="1600" dirty="0">
                  <a:solidFill>
                    <a:schemeClr val="accent3"/>
                  </a:solidFill>
                </a:rPr>
                <a:t>Bouw de basis van je dorp met 50 goudstukken. </a:t>
              </a:r>
            </a:p>
            <a:p>
              <a:pPr marL="285750" indent="-285750">
                <a:lnSpc>
                  <a:spcPct val="150000"/>
                </a:lnSpc>
                <a:buFont typeface="Wingdings" pitchFamily="2" charset="2"/>
                <a:buChar char="§"/>
              </a:pPr>
              <a:r>
                <a:rPr lang="nl-NL" sz="1600" dirty="0">
                  <a:solidFill>
                    <a:schemeClr val="accent3"/>
                  </a:solidFill>
                </a:rPr>
                <a:t>De goudstukken staan voor je grondstoffen. Steen, hout, werkuren, etc.</a:t>
              </a:r>
            </a:p>
          </p:txBody>
        </p:sp>
        <p:sp>
          <p:nvSpPr>
            <p:cNvPr id="41" name="Ovaal 7">
              <a:extLst>
                <a:ext uri="{FF2B5EF4-FFF2-40B4-BE49-F238E27FC236}">
                  <a16:creationId xmlns:a16="http://schemas.microsoft.com/office/drawing/2014/main" id="{00E4381F-C2F9-1BB1-3080-812FE6A8D0CA}"/>
                </a:ext>
              </a:extLst>
            </p:cNvPr>
            <p:cNvSpPr/>
            <p:nvPr/>
          </p:nvSpPr>
          <p:spPr>
            <a:xfrm flipH="1">
              <a:off x="5814782" y="800202"/>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a:solidFill>
                  <a:schemeClr val="accent1"/>
                </a:solidFill>
              </a:endParaRPr>
            </a:p>
          </p:txBody>
        </p:sp>
      </p:grpSp>
      <p:pic>
        <p:nvPicPr>
          <p:cNvPr id="4" name="Graphic 3" descr="Twee mannen met effen opvulling">
            <a:extLst>
              <a:ext uri="{FF2B5EF4-FFF2-40B4-BE49-F238E27FC236}">
                <a16:creationId xmlns:a16="http://schemas.microsoft.com/office/drawing/2014/main" id="{3FDCF3C2-DD4A-E201-E7EE-30D68D234B8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71867" y="981125"/>
            <a:ext cx="464830" cy="464830"/>
          </a:xfrm>
          <a:prstGeom prst="rect">
            <a:avLst/>
          </a:prstGeom>
        </p:spPr>
      </p:pic>
      <p:sp>
        <p:nvSpPr>
          <p:cNvPr id="13" name="TextBox 12">
            <a:extLst>
              <a:ext uri="{FF2B5EF4-FFF2-40B4-BE49-F238E27FC236}">
                <a16:creationId xmlns:a16="http://schemas.microsoft.com/office/drawing/2014/main" id="{64BBA4C0-1BCE-573C-E68E-DC03510756D9}"/>
              </a:ext>
            </a:extLst>
          </p:cNvPr>
          <p:cNvSpPr txBox="1"/>
          <p:nvPr/>
        </p:nvSpPr>
        <p:spPr>
          <a:xfrm>
            <a:off x="6512117" y="4143175"/>
            <a:ext cx="5315813" cy="2270173"/>
          </a:xfrm>
          <a:prstGeom prst="rect">
            <a:avLst/>
          </a:prstGeom>
          <a:solidFill>
            <a:schemeClr val="accent4"/>
          </a:solidFill>
        </p:spPr>
        <p:txBody>
          <a:bodyPr wrap="square" rtlCol="0">
            <a:spAutoFit/>
          </a:bodyPr>
          <a:lstStyle/>
          <a:p>
            <a:pPr>
              <a:lnSpc>
                <a:spcPct val="150000"/>
              </a:lnSpc>
            </a:pPr>
            <a:r>
              <a:rPr lang="nl-NL" sz="1600" b="1" dirty="0">
                <a:solidFill>
                  <a:srgbClr val="0C6F8C"/>
                </a:solidFill>
              </a:rPr>
              <a:t>De keuzes die jullie nú maken hebben effect op de leefbaarheid in jullie dorp en daar wordt je dorp op beoordeeld. </a:t>
            </a:r>
          </a:p>
          <a:p>
            <a:pPr marL="285750" indent="-285750">
              <a:lnSpc>
                <a:spcPct val="150000"/>
              </a:lnSpc>
              <a:buFont typeface="Wingdings" pitchFamily="2" charset="2"/>
              <a:buChar char="§"/>
            </a:pPr>
            <a:r>
              <a:rPr lang="nl-NL" sz="1600" dirty="0">
                <a:solidFill>
                  <a:srgbClr val="0C6F8C"/>
                </a:solidFill>
              </a:rPr>
              <a:t>Elk gebouw heeft effect op de gezondheid, de veiligheid en de economie. Hoe dat precies werkt, zie je verderop in deze les. </a:t>
            </a:r>
          </a:p>
        </p:txBody>
      </p:sp>
      <p:grpSp>
        <p:nvGrpSpPr>
          <p:cNvPr id="17" name="Group 16">
            <a:extLst>
              <a:ext uri="{FF2B5EF4-FFF2-40B4-BE49-F238E27FC236}">
                <a16:creationId xmlns:a16="http://schemas.microsoft.com/office/drawing/2014/main" id="{232EFE67-193C-392D-2E74-148F5B35B20B}"/>
              </a:ext>
            </a:extLst>
          </p:cNvPr>
          <p:cNvGrpSpPr/>
          <p:nvPr/>
        </p:nvGrpSpPr>
        <p:grpSpPr>
          <a:xfrm>
            <a:off x="-221943" y="2137558"/>
            <a:ext cx="6109102" cy="5216408"/>
            <a:chOff x="-462089" y="1567542"/>
            <a:chExt cx="6858000" cy="5777187"/>
          </a:xfrm>
        </p:grpSpPr>
        <p:pic>
          <p:nvPicPr>
            <p:cNvPr id="11" name="Picture 10" descr="A cartoon character holding a paper&#10;&#10;Description automatically generated">
              <a:extLst>
                <a:ext uri="{FF2B5EF4-FFF2-40B4-BE49-F238E27FC236}">
                  <a16:creationId xmlns:a16="http://schemas.microsoft.com/office/drawing/2014/main" id="{C4B53846-C69D-1DCF-25C3-A40583A096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462089" y="1567542"/>
              <a:ext cx="6858000" cy="5777187"/>
            </a:xfrm>
            <a:prstGeom prst="rect">
              <a:avLst/>
            </a:prstGeom>
          </p:spPr>
        </p:pic>
        <p:sp>
          <p:nvSpPr>
            <p:cNvPr id="16" name="TextBox 15">
              <a:extLst>
                <a:ext uri="{FF2B5EF4-FFF2-40B4-BE49-F238E27FC236}">
                  <a16:creationId xmlns:a16="http://schemas.microsoft.com/office/drawing/2014/main" id="{BB4A0E88-DA63-278E-7917-72CC50A0F6BA}"/>
                </a:ext>
              </a:extLst>
            </p:cNvPr>
            <p:cNvSpPr txBox="1"/>
            <p:nvPr/>
          </p:nvSpPr>
          <p:spPr>
            <a:xfrm>
              <a:off x="3683070" y="3326587"/>
              <a:ext cx="1057939" cy="374950"/>
            </a:xfrm>
            <a:prstGeom prst="rect">
              <a:avLst/>
            </a:prstGeom>
            <a:noFill/>
          </p:spPr>
          <p:txBody>
            <a:bodyPr wrap="square">
              <a:spAutoFit/>
            </a:bodyPr>
            <a:lstStyle/>
            <a:p>
              <a:pPr algn="ctr"/>
              <a:r>
                <a:rPr lang="en-NL" sz="1600" dirty="0">
                  <a:solidFill>
                    <a:srgbClr val="5F173C"/>
                  </a:solidFill>
                  <a:latin typeface="ADLaM Display" panose="020F0502020204030204" pitchFamily="34" charset="0"/>
                  <a:ea typeface="Roboto" panose="02000000000000000000" pitchFamily="2" charset="0"/>
                  <a:cs typeface="ADLaM Display" panose="020F0502020204030204" pitchFamily="34" charset="0"/>
                </a:rPr>
                <a:t>Steen</a:t>
              </a:r>
            </a:p>
          </p:txBody>
        </p:sp>
      </p:grpSp>
      <p:grpSp>
        <p:nvGrpSpPr>
          <p:cNvPr id="22" name="Titel rechts">
            <a:extLst>
              <a:ext uri="{FF2B5EF4-FFF2-40B4-BE49-F238E27FC236}">
                <a16:creationId xmlns:a16="http://schemas.microsoft.com/office/drawing/2014/main" id="{271A0BB3-8A45-2C14-A19A-A3CF8B309D17}"/>
              </a:ext>
            </a:extLst>
          </p:cNvPr>
          <p:cNvGrpSpPr/>
          <p:nvPr/>
        </p:nvGrpSpPr>
        <p:grpSpPr>
          <a:xfrm>
            <a:off x="5837624" y="3575222"/>
            <a:ext cx="5990305" cy="563900"/>
            <a:chOff x="5814782" y="179688"/>
            <a:chExt cx="5990305" cy="563900"/>
          </a:xfrm>
        </p:grpSpPr>
        <p:sp>
          <p:nvSpPr>
            <p:cNvPr id="23" name="Rectangle 22">
              <a:extLst>
                <a:ext uri="{FF2B5EF4-FFF2-40B4-BE49-F238E27FC236}">
                  <a16:creationId xmlns:a16="http://schemas.microsoft.com/office/drawing/2014/main" id="{19977964-3E72-163D-3869-E3C36D5CF4DC}"/>
                </a:ext>
              </a:extLst>
            </p:cNvPr>
            <p:cNvSpPr/>
            <p:nvPr/>
          </p:nvSpPr>
          <p:spPr>
            <a:xfrm flipH="1">
              <a:off x="6317282" y="277241"/>
              <a:ext cx="5487805"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bg1"/>
                  </a:solidFill>
                  <a:latin typeface="Calibri" panose="020F0502020204030204" pitchFamily="34" charset="0"/>
                  <a:cs typeface="Calibri" panose="020F0502020204030204" pitchFamily="34" charset="0"/>
                </a:rPr>
                <a:t>Andere keuzes, andere toekomst</a:t>
              </a:r>
            </a:p>
            <a:p>
              <a:pPr algn="ct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4" name="Group 23">
              <a:extLst>
                <a:ext uri="{FF2B5EF4-FFF2-40B4-BE49-F238E27FC236}">
                  <a16:creationId xmlns:a16="http://schemas.microsoft.com/office/drawing/2014/main" id="{35499B2D-C4B8-A600-4FCD-767B8D9A396A}"/>
                </a:ext>
              </a:extLst>
            </p:cNvPr>
            <p:cNvGrpSpPr/>
            <p:nvPr/>
          </p:nvGrpSpPr>
          <p:grpSpPr>
            <a:xfrm>
              <a:off x="5814782" y="179688"/>
              <a:ext cx="563900" cy="563900"/>
              <a:chOff x="5814050" y="179688"/>
              <a:chExt cx="563900" cy="563900"/>
            </a:xfrm>
          </p:grpSpPr>
          <p:sp>
            <p:nvSpPr>
              <p:cNvPr id="25" name="Ovaal 7">
                <a:extLst>
                  <a:ext uri="{FF2B5EF4-FFF2-40B4-BE49-F238E27FC236}">
                    <a16:creationId xmlns:a16="http://schemas.microsoft.com/office/drawing/2014/main" id="{2F2B7649-68BE-2E36-FB7E-B2527EC77E7A}"/>
                  </a:ext>
                </a:extLst>
              </p:cNvPr>
              <p:cNvSpPr/>
              <p:nvPr/>
            </p:nvSpPr>
            <p:spPr>
              <a:xfrm flipH="1">
                <a:off x="5814050" y="179688"/>
                <a:ext cx="563900" cy="563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6" name="Graphic 25">
                <a:extLst>
                  <a:ext uri="{FF2B5EF4-FFF2-40B4-BE49-F238E27FC236}">
                    <a16:creationId xmlns:a16="http://schemas.microsoft.com/office/drawing/2014/main" id="{3CC6C97A-56A8-9487-034F-1913E6CE015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863585" y="229223"/>
                <a:ext cx="464830" cy="464830"/>
              </a:xfrm>
              <a:prstGeom prst="rect">
                <a:avLst/>
              </a:prstGeom>
            </p:spPr>
          </p:pic>
        </p:grpSp>
      </p:grpSp>
      <p:sp>
        <p:nvSpPr>
          <p:cNvPr id="29" name="TextBox 28">
            <a:extLst>
              <a:ext uri="{FF2B5EF4-FFF2-40B4-BE49-F238E27FC236}">
                <a16:creationId xmlns:a16="http://schemas.microsoft.com/office/drawing/2014/main" id="{ABBDAC02-5FA1-029D-DEA0-3E79738CC323}"/>
              </a:ext>
            </a:extLst>
          </p:cNvPr>
          <p:cNvSpPr txBox="1"/>
          <p:nvPr/>
        </p:nvSpPr>
        <p:spPr>
          <a:xfrm>
            <a:off x="3350964" y="4038535"/>
            <a:ext cx="1057939" cy="338554"/>
          </a:xfrm>
          <a:prstGeom prst="rect">
            <a:avLst/>
          </a:prstGeom>
          <a:noFill/>
        </p:spPr>
        <p:txBody>
          <a:bodyPr wrap="square">
            <a:spAutoFit/>
          </a:bodyPr>
          <a:lstStyle/>
          <a:p>
            <a:pPr algn="ctr"/>
            <a:r>
              <a:rPr lang="en-NL" sz="1600" dirty="0">
                <a:solidFill>
                  <a:srgbClr val="5F173C"/>
                </a:solidFill>
                <a:latin typeface="ADLaM Display" panose="020F0502020204030204" pitchFamily="34" charset="0"/>
                <a:ea typeface="Roboto" panose="02000000000000000000" pitchFamily="2" charset="0"/>
                <a:cs typeface="ADLaM Display" panose="020F0502020204030204" pitchFamily="34" charset="0"/>
              </a:rPr>
              <a:t>Hout</a:t>
            </a:r>
          </a:p>
        </p:txBody>
      </p:sp>
      <p:sp>
        <p:nvSpPr>
          <p:cNvPr id="30" name="TextBox 29">
            <a:extLst>
              <a:ext uri="{FF2B5EF4-FFF2-40B4-BE49-F238E27FC236}">
                <a16:creationId xmlns:a16="http://schemas.microsoft.com/office/drawing/2014/main" id="{A6D50528-0E7F-5711-F153-93BA0CE8A069}"/>
              </a:ext>
            </a:extLst>
          </p:cNvPr>
          <p:cNvSpPr txBox="1"/>
          <p:nvPr/>
        </p:nvSpPr>
        <p:spPr>
          <a:xfrm>
            <a:off x="3334249" y="4335992"/>
            <a:ext cx="1057939" cy="338554"/>
          </a:xfrm>
          <a:prstGeom prst="rect">
            <a:avLst/>
          </a:prstGeom>
          <a:noFill/>
        </p:spPr>
        <p:txBody>
          <a:bodyPr wrap="square">
            <a:spAutoFit/>
          </a:bodyPr>
          <a:lstStyle/>
          <a:p>
            <a:pPr algn="ctr"/>
            <a:r>
              <a:rPr lang="en-NL" sz="1600" dirty="0">
                <a:solidFill>
                  <a:srgbClr val="5F173C"/>
                </a:solidFill>
                <a:latin typeface="ADLaM Display" panose="020F0502020204030204" pitchFamily="34" charset="0"/>
                <a:ea typeface="Roboto" panose="02000000000000000000" pitchFamily="2" charset="0"/>
                <a:cs typeface="ADLaM Display" panose="020F0502020204030204" pitchFamily="34" charset="0"/>
              </a:rPr>
              <a:t>Loon</a:t>
            </a:r>
          </a:p>
        </p:txBody>
      </p:sp>
      <p:sp>
        <p:nvSpPr>
          <p:cNvPr id="31" name="TextBox 30">
            <a:extLst>
              <a:ext uri="{FF2B5EF4-FFF2-40B4-BE49-F238E27FC236}">
                <a16:creationId xmlns:a16="http://schemas.microsoft.com/office/drawing/2014/main" id="{EAE85941-A40C-D322-D2A5-C4EB349402BB}"/>
              </a:ext>
            </a:extLst>
          </p:cNvPr>
          <p:cNvSpPr txBox="1"/>
          <p:nvPr/>
        </p:nvSpPr>
        <p:spPr>
          <a:xfrm>
            <a:off x="3332213" y="4631761"/>
            <a:ext cx="1057939" cy="338554"/>
          </a:xfrm>
          <a:prstGeom prst="rect">
            <a:avLst/>
          </a:prstGeom>
          <a:noFill/>
        </p:spPr>
        <p:txBody>
          <a:bodyPr wrap="square">
            <a:spAutoFit/>
          </a:bodyPr>
          <a:lstStyle/>
          <a:p>
            <a:pPr algn="ctr"/>
            <a:r>
              <a:rPr lang="en-NL" sz="1600" dirty="0">
                <a:solidFill>
                  <a:srgbClr val="5F173C"/>
                </a:solidFill>
                <a:latin typeface="ADLaM Display" panose="020F0502020204030204" pitchFamily="34" charset="0"/>
                <a:ea typeface="Roboto" panose="02000000000000000000" pitchFamily="2" charset="0"/>
                <a:cs typeface="ADLaM Display" panose="020F0502020204030204" pitchFamily="34" charset="0"/>
              </a:rPr>
              <a:t>Grond</a:t>
            </a:r>
          </a:p>
        </p:txBody>
      </p:sp>
      <p:sp>
        <p:nvSpPr>
          <p:cNvPr id="6" name="TextBox 1">
            <a:extLst>
              <a:ext uri="{FF2B5EF4-FFF2-40B4-BE49-F238E27FC236}">
                <a16:creationId xmlns:a16="http://schemas.microsoft.com/office/drawing/2014/main" id="{CE9857A0-88B8-215E-2DC1-E164DFFE62CA}"/>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Bouw je dorp</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2701930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ijntjespapier links">
            <a:extLst>
              <a:ext uri="{FF2B5EF4-FFF2-40B4-BE49-F238E27FC236}">
                <a16:creationId xmlns:a16="http://schemas.microsoft.com/office/drawing/2014/main" id="{E24A48AA-04A3-4311-AA6F-51D4B956007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flipH="1">
            <a:off x="5016191" y="856062"/>
            <a:ext cx="7184198" cy="6001938"/>
          </a:xfrm>
          <a:prstGeom prst="rect">
            <a:avLst/>
          </a:prstGeom>
        </p:spPr>
      </p:pic>
      <p:grpSp>
        <p:nvGrpSpPr>
          <p:cNvPr id="22" name="Titel #2 met tekstblok links">
            <a:extLst>
              <a:ext uri="{FF2B5EF4-FFF2-40B4-BE49-F238E27FC236}">
                <a16:creationId xmlns:a16="http://schemas.microsoft.com/office/drawing/2014/main" id="{445DC710-9E7D-C7B0-11F8-E9DC32B3B850}"/>
              </a:ext>
            </a:extLst>
          </p:cNvPr>
          <p:cNvGrpSpPr/>
          <p:nvPr/>
        </p:nvGrpSpPr>
        <p:grpSpPr>
          <a:xfrm>
            <a:off x="770021" y="1226123"/>
            <a:ext cx="5586119" cy="1599546"/>
            <a:chOff x="792563" y="3763067"/>
            <a:chExt cx="5586119" cy="1599546"/>
          </a:xfrm>
        </p:grpSpPr>
        <p:sp>
          <p:nvSpPr>
            <p:cNvPr id="23" name="TextBox 22">
              <a:extLst>
                <a:ext uri="{FF2B5EF4-FFF2-40B4-BE49-F238E27FC236}">
                  <a16:creationId xmlns:a16="http://schemas.microsoft.com/office/drawing/2014/main" id="{C85CAAA2-6108-4BF2-E977-BFC324786158}"/>
                </a:ext>
              </a:extLst>
            </p:cNvPr>
            <p:cNvSpPr txBox="1"/>
            <p:nvPr/>
          </p:nvSpPr>
          <p:spPr>
            <a:xfrm>
              <a:off x="792563" y="4334255"/>
              <a:ext cx="4923588" cy="1028358"/>
            </a:xfrm>
            <a:prstGeom prst="rect">
              <a:avLst/>
            </a:prstGeom>
            <a:solidFill>
              <a:schemeClr val="accent4"/>
            </a:solidFill>
          </p:spPr>
          <p:txBody>
            <a:bodyPr wrap="square" rtlCol="0">
              <a:spAutoFit/>
            </a:bodyPr>
            <a:lstStyle/>
            <a:p>
              <a:pPr>
                <a:lnSpc>
                  <a:spcPct val="150000"/>
                </a:lnSpc>
              </a:pPr>
              <a:r>
                <a:rPr lang="nl-NL" sz="1400" b="1" dirty="0">
                  <a:solidFill>
                    <a:srgbClr val="0C6F8C"/>
                  </a:solidFill>
                </a:rPr>
                <a:t>Doel: </a:t>
              </a:r>
              <a:r>
                <a:rPr lang="nl-NL" sz="1400" dirty="0">
                  <a:solidFill>
                    <a:srgbClr val="0C6F8C"/>
                  </a:solidFill>
                </a:rPr>
                <a:t>ontwerp het fijnste dorp om in te wonen. </a:t>
              </a:r>
            </a:p>
            <a:p>
              <a:pPr>
                <a:lnSpc>
                  <a:spcPct val="150000"/>
                </a:lnSpc>
              </a:pPr>
              <a:r>
                <a:rPr lang="nl-NL" sz="1400" b="1" dirty="0">
                  <a:solidFill>
                    <a:srgbClr val="0C6F8C"/>
                  </a:solidFill>
                </a:rPr>
                <a:t>Verwerking: </a:t>
              </a:r>
              <a:r>
                <a:rPr lang="nl-NL" sz="1400" dirty="0">
                  <a:solidFill>
                    <a:srgbClr val="0C6F8C"/>
                  </a:solidFill>
                </a:rPr>
                <a:t>noteer de gebouwen op jullie spelsheet en noteer de kosten erbij. </a:t>
              </a:r>
            </a:p>
          </p:txBody>
        </p:sp>
        <p:sp>
          <p:nvSpPr>
            <p:cNvPr id="24" name="Rectangle 8">
              <a:extLst>
                <a:ext uri="{FF2B5EF4-FFF2-40B4-BE49-F238E27FC236}">
                  <a16:creationId xmlns:a16="http://schemas.microsoft.com/office/drawing/2014/main" id="{E196D9C5-368F-47CB-8601-B76DBEC6E8A0}"/>
                </a:ext>
              </a:extLst>
            </p:cNvPr>
            <p:cNvSpPr/>
            <p:nvPr/>
          </p:nvSpPr>
          <p:spPr>
            <a:xfrm>
              <a:off x="792563" y="3863876"/>
              <a:ext cx="531172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400" b="1" spc="300" dirty="0">
                  <a:solidFill>
                    <a:schemeClr val="accent3"/>
                  </a:solidFill>
                  <a:latin typeface="Calibri" panose="020F0502020204030204" pitchFamily="34" charset="0"/>
                  <a:cs typeface="Calibri" panose="020F0502020204030204" pitchFamily="34" charset="0"/>
                </a:rPr>
                <a:t>Aan de slag!</a:t>
              </a:r>
              <a:endParaRPr lang="nl-NL" sz="1400" spc="300" dirty="0">
                <a:solidFill>
                  <a:schemeClr val="accent3"/>
                </a:solidFill>
                <a:latin typeface="Calibri" panose="020F0502020204030204" pitchFamily="34" charset="0"/>
                <a:cs typeface="Calibri" panose="020F0502020204030204" pitchFamily="34" charset="0"/>
              </a:endParaRPr>
            </a:p>
          </p:txBody>
        </p:sp>
        <p:grpSp>
          <p:nvGrpSpPr>
            <p:cNvPr id="25" name="Group 24">
              <a:extLst>
                <a:ext uri="{FF2B5EF4-FFF2-40B4-BE49-F238E27FC236}">
                  <a16:creationId xmlns:a16="http://schemas.microsoft.com/office/drawing/2014/main" id="{6E335DCA-2469-7131-3789-0237839E7050}"/>
                </a:ext>
              </a:extLst>
            </p:cNvPr>
            <p:cNvGrpSpPr/>
            <p:nvPr/>
          </p:nvGrpSpPr>
          <p:grpSpPr>
            <a:xfrm>
              <a:off x="5814782" y="3763067"/>
              <a:ext cx="563900" cy="563900"/>
              <a:chOff x="5814050" y="179688"/>
              <a:chExt cx="563900" cy="563900"/>
            </a:xfrm>
          </p:grpSpPr>
          <p:sp>
            <p:nvSpPr>
              <p:cNvPr id="26" name="Ovaal 7">
                <a:extLst>
                  <a:ext uri="{FF2B5EF4-FFF2-40B4-BE49-F238E27FC236}">
                    <a16:creationId xmlns:a16="http://schemas.microsoft.com/office/drawing/2014/main" id="{FD8BCB08-33BB-13E9-842E-261AFBCCBB8D}"/>
                  </a:ext>
                </a:extLst>
              </p:cNvPr>
              <p:cNvSpPr/>
              <p:nvPr/>
            </p:nvSpPr>
            <p:spPr>
              <a:xfrm flipH="1">
                <a:off x="5814050" y="179688"/>
                <a:ext cx="563900" cy="563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400" dirty="0">
                  <a:solidFill>
                    <a:schemeClr val="accent1"/>
                  </a:solidFill>
                </a:endParaRPr>
              </a:p>
            </p:txBody>
          </p:sp>
          <p:pic>
            <p:nvPicPr>
              <p:cNvPr id="27" name="Graphic 26" descr="Hammer with solid fill">
                <a:extLst>
                  <a:ext uri="{FF2B5EF4-FFF2-40B4-BE49-F238E27FC236}">
                    <a16:creationId xmlns:a16="http://schemas.microsoft.com/office/drawing/2014/main" id="{54928A03-4506-0FF3-B8E3-1950C7AE31E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grpSp>
        <p:nvGrpSpPr>
          <p:cNvPr id="28" name="Titel rechts">
            <a:extLst>
              <a:ext uri="{FF2B5EF4-FFF2-40B4-BE49-F238E27FC236}">
                <a16:creationId xmlns:a16="http://schemas.microsoft.com/office/drawing/2014/main" id="{F31E663C-E699-D531-D2C3-EA3BF1204704}"/>
              </a:ext>
            </a:extLst>
          </p:cNvPr>
          <p:cNvGrpSpPr/>
          <p:nvPr/>
        </p:nvGrpSpPr>
        <p:grpSpPr>
          <a:xfrm>
            <a:off x="5814782" y="90815"/>
            <a:ext cx="6013150" cy="563900"/>
            <a:chOff x="5814782" y="179688"/>
            <a:chExt cx="6013150" cy="563900"/>
          </a:xfrm>
        </p:grpSpPr>
        <p:sp>
          <p:nvSpPr>
            <p:cNvPr id="29" name="Rectangle 28">
              <a:extLst>
                <a:ext uri="{FF2B5EF4-FFF2-40B4-BE49-F238E27FC236}">
                  <a16:creationId xmlns:a16="http://schemas.microsoft.com/office/drawing/2014/main" id="{C0DEDC2F-B6BC-715B-6877-9C0C49F03D80}"/>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De gebouwen</a:t>
              </a: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30" name="Group 29">
              <a:extLst>
                <a:ext uri="{FF2B5EF4-FFF2-40B4-BE49-F238E27FC236}">
                  <a16:creationId xmlns:a16="http://schemas.microsoft.com/office/drawing/2014/main" id="{7ECC5F4E-45FC-D534-F83E-02BD885BC4BB}"/>
                </a:ext>
              </a:extLst>
            </p:cNvPr>
            <p:cNvGrpSpPr/>
            <p:nvPr/>
          </p:nvGrpSpPr>
          <p:grpSpPr>
            <a:xfrm>
              <a:off x="5814782" y="179688"/>
              <a:ext cx="563900" cy="563900"/>
              <a:chOff x="5814050" y="179688"/>
              <a:chExt cx="563900" cy="563900"/>
            </a:xfrm>
          </p:grpSpPr>
          <p:sp>
            <p:nvSpPr>
              <p:cNvPr id="31" name="Ovaal 7">
                <a:extLst>
                  <a:ext uri="{FF2B5EF4-FFF2-40B4-BE49-F238E27FC236}">
                    <a16:creationId xmlns:a16="http://schemas.microsoft.com/office/drawing/2014/main" id="{0BF803A2-21B5-410B-4873-57060023EB42}"/>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32" name="Graphic 31" descr="Architecture with solid fill">
                <a:extLst>
                  <a:ext uri="{FF2B5EF4-FFF2-40B4-BE49-F238E27FC236}">
                    <a16:creationId xmlns:a16="http://schemas.microsoft.com/office/drawing/2014/main" id="{3FC6B058-F578-AF39-00C3-56C8CC55DCC0}"/>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863585" y="229223"/>
                <a:ext cx="464830" cy="464830"/>
              </a:xfrm>
              <a:prstGeom prst="rect">
                <a:avLst/>
              </a:prstGeom>
            </p:spPr>
          </p:pic>
        </p:grpSp>
      </p:grpSp>
      <p:pic>
        <p:nvPicPr>
          <p:cNvPr id="40" name="Picture 39">
            <a:extLst>
              <a:ext uri="{FF2B5EF4-FFF2-40B4-BE49-F238E27FC236}">
                <a16:creationId xmlns:a16="http://schemas.microsoft.com/office/drawing/2014/main" id="{86AAE802-A31D-BAA4-94ED-3903C0426C4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03629" y="2251189"/>
            <a:ext cx="3147370" cy="548719"/>
          </a:xfrm>
          <a:prstGeom prst="rect">
            <a:avLst/>
          </a:prstGeom>
        </p:spPr>
      </p:pic>
      <p:pic>
        <p:nvPicPr>
          <p:cNvPr id="43" name="Picture 42">
            <a:extLst>
              <a:ext uri="{FF2B5EF4-FFF2-40B4-BE49-F238E27FC236}">
                <a16:creationId xmlns:a16="http://schemas.microsoft.com/office/drawing/2014/main" id="{5C485CAA-3063-16D1-D9B9-EA88D110F6F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46980" y="630593"/>
            <a:ext cx="3012472" cy="525201"/>
          </a:xfrm>
          <a:prstGeom prst="rect">
            <a:avLst/>
          </a:prstGeom>
        </p:spPr>
      </p:pic>
      <p:grpSp>
        <p:nvGrpSpPr>
          <p:cNvPr id="71" name="Group 70">
            <a:extLst>
              <a:ext uri="{FF2B5EF4-FFF2-40B4-BE49-F238E27FC236}">
                <a16:creationId xmlns:a16="http://schemas.microsoft.com/office/drawing/2014/main" id="{1551400E-AC0F-F8E5-5DB9-3A6233857260}"/>
              </a:ext>
            </a:extLst>
          </p:cNvPr>
          <p:cNvGrpSpPr/>
          <p:nvPr/>
        </p:nvGrpSpPr>
        <p:grpSpPr>
          <a:xfrm>
            <a:off x="7271884" y="4071874"/>
            <a:ext cx="1779054" cy="1212470"/>
            <a:chOff x="6710689" y="1887772"/>
            <a:chExt cx="1779054" cy="1212470"/>
          </a:xfrm>
        </p:grpSpPr>
        <p:pic>
          <p:nvPicPr>
            <p:cNvPr id="72" name="Graphic 71" descr="Renovation (House With Sparkles) with solid fill">
              <a:extLst>
                <a:ext uri="{FF2B5EF4-FFF2-40B4-BE49-F238E27FC236}">
                  <a16:creationId xmlns:a16="http://schemas.microsoft.com/office/drawing/2014/main" id="{546A3E28-0A04-5C56-12ED-7E2FD3F9E5EC}"/>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829171" y="2185842"/>
              <a:ext cx="914400" cy="914400"/>
            </a:xfrm>
            <a:prstGeom prst="rect">
              <a:avLst/>
            </a:prstGeom>
          </p:spPr>
        </p:pic>
        <p:sp>
          <p:nvSpPr>
            <p:cNvPr id="73" name="TextBox 72">
              <a:extLst>
                <a:ext uri="{FF2B5EF4-FFF2-40B4-BE49-F238E27FC236}">
                  <a16:creationId xmlns:a16="http://schemas.microsoft.com/office/drawing/2014/main" id="{B8891197-B1F7-EAE7-0DCA-09815F29BF9B}"/>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C6F8C"/>
                  </a:solidFill>
                </a:rPr>
                <a:t>Verbeterde huizen</a:t>
              </a:r>
            </a:p>
          </p:txBody>
        </p:sp>
        <p:grpSp>
          <p:nvGrpSpPr>
            <p:cNvPr id="74" name="Group 73">
              <a:extLst>
                <a:ext uri="{FF2B5EF4-FFF2-40B4-BE49-F238E27FC236}">
                  <a16:creationId xmlns:a16="http://schemas.microsoft.com/office/drawing/2014/main" id="{D68F64EA-1859-1475-DB6B-CEFB5482EA89}"/>
                </a:ext>
              </a:extLst>
            </p:cNvPr>
            <p:cNvGrpSpPr/>
            <p:nvPr/>
          </p:nvGrpSpPr>
          <p:grpSpPr>
            <a:xfrm>
              <a:off x="7687047" y="2404069"/>
              <a:ext cx="557007" cy="557007"/>
              <a:chOff x="7612109" y="3126484"/>
              <a:chExt cx="557007" cy="557007"/>
            </a:xfrm>
          </p:grpSpPr>
          <p:pic>
            <p:nvPicPr>
              <p:cNvPr id="75" name="Picture 74">
                <a:extLst>
                  <a:ext uri="{FF2B5EF4-FFF2-40B4-BE49-F238E27FC236}">
                    <a16:creationId xmlns:a16="http://schemas.microsoft.com/office/drawing/2014/main" id="{5581D285-12F9-4FC4-3B65-733A3169ADF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6" name="TextBox 75">
                <a:extLst>
                  <a:ext uri="{FF2B5EF4-FFF2-40B4-BE49-F238E27FC236}">
                    <a16:creationId xmlns:a16="http://schemas.microsoft.com/office/drawing/2014/main" id="{FD8BAD04-798D-F35C-1AE4-E16EE6221FB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77" name="Group 76">
            <a:extLst>
              <a:ext uri="{FF2B5EF4-FFF2-40B4-BE49-F238E27FC236}">
                <a16:creationId xmlns:a16="http://schemas.microsoft.com/office/drawing/2014/main" id="{0CB42EE2-B8CE-3295-5828-5A4B1BA3766E}"/>
              </a:ext>
            </a:extLst>
          </p:cNvPr>
          <p:cNvGrpSpPr/>
          <p:nvPr/>
        </p:nvGrpSpPr>
        <p:grpSpPr>
          <a:xfrm>
            <a:off x="10359298" y="1077327"/>
            <a:ext cx="1421661" cy="1229130"/>
            <a:chOff x="6829171" y="1871112"/>
            <a:chExt cx="1421661" cy="1229130"/>
          </a:xfrm>
        </p:grpSpPr>
        <p:pic>
          <p:nvPicPr>
            <p:cNvPr id="78" name="Graphic 77" descr="Leaky Tap with solid fill">
              <a:extLst>
                <a:ext uri="{FF2B5EF4-FFF2-40B4-BE49-F238E27FC236}">
                  <a16:creationId xmlns:a16="http://schemas.microsoft.com/office/drawing/2014/main" id="{8B3922A5-EE5C-C94D-5C0A-E6339EB739F1}"/>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79" name="TextBox 78">
              <a:extLst>
                <a:ext uri="{FF2B5EF4-FFF2-40B4-BE49-F238E27FC236}">
                  <a16:creationId xmlns:a16="http://schemas.microsoft.com/office/drawing/2014/main" id="{339E7516-0CFF-3301-1DD5-28B502C5042C}"/>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Drinkwater</a:t>
              </a:r>
            </a:p>
          </p:txBody>
        </p:sp>
        <p:grpSp>
          <p:nvGrpSpPr>
            <p:cNvPr id="80" name="Group 79">
              <a:extLst>
                <a:ext uri="{FF2B5EF4-FFF2-40B4-BE49-F238E27FC236}">
                  <a16:creationId xmlns:a16="http://schemas.microsoft.com/office/drawing/2014/main" id="{D49A7C1D-D446-AFA2-9A03-8B8390197023}"/>
                </a:ext>
              </a:extLst>
            </p:cNvPr>
            <p:cNvGrpSpPr/>
            <p:nvPr/>
          </p:nvGrpSpPr>
          <p:grpSpPr>
            <a:xfrm>
              <a:off x="7687047" y="2404069"/>
              <a:ext cx="557007" cy="557007"/>
              <a:chOff x="7612109" y="3126484"/>
              <a:chExt cx="557007" cy="557007"/>
            </a:xfrm>
          </p:grpSpPr>
          <p:pic>
            <p:nvPicPr>
              <p:cNvPr id="81" name="Picture 80">
                <a:extLst>
                  <a:ext uri="{FF2B5EF4-FFF2-40B4-BE49-F238E27FC236}">
                    <a16:creationId xmlns:a16="http://schemas.microsoft.com/office/drawing/2014/main" id="{ED2961B7-DCCA-F8CB-7938-8D21F551515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2" name="TextBox 81">
                <a:extLst>
                  <a:ext uri="{FF2B5EF4-FFF2-40B4-BE49-F238E27FC236}">
                    <a16:creationId xmlns:a16="http://schemas.microsoft.com/office/drawing/2014/main" id="{CCF62F1E-69F0-1377-ADC4-20DC30BFED0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83" name="Group 82">
            <a:extLst>
              <a:ext uri="{FF2B5EF4-FFF2-40B4-BE49-F238E27FC236}">
                <a16:creationId xmlns:a16="http://schemas.microsoft.com/office/drawing/2014/main" id="{E83490C1-4193-F99E-8F6D-92DB103C898D}"/>
              </a:ext>
            </a:extLst>
          </p:cNvPr>
          <p:cNvGrpSpPr/>
          <p:nvPr/>
        </p:nvGrpSpPr>
        <p:grpSpPr>
          <a:xfrm>
            <a:off x="5785299" y="2764614"/>
            <a:ext cx="1373631" cy="1229130"/>
            <a:chOff x="6739795" y="1871112"/>
            <a:chExt cx="1373631" cy="1229130"/>
          </a:xfrm>
        </p:grpSpPr>
        <p:pic>
          <p:nvPicPr>
            <p:cNvPr id="84" name="Graphic 83" descr="Classroom with solid fill">
              <a:extLst>
                <a:ext uri="{FF2B5EF4-FFF2-40B4-BE49-F238E27FC236}">
                  <a16:creationId xmlns:a16="http://schemas.microsoft.com/office/drawing/2014/main" id="{DEB1D45D-B2C2-DE44-7C0A-0372A17E4131}"/>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6739795" y="2185842"/>
              <a:ext cx="914400" cy="914400"/>
            </a:xfrm>
            <a:prstGeom prst="rect">
              <a:avLst/>
            </a:prstGeom>
          </p:spPr>
        </p:pic>
        <p:sp>
          <p:nvSpPr>
            <p:cNvPr id="85" name="TextBox 84">
              <a:extLst>
                <a:ext uri="{FF2B5EF4-FFF2-40B4-BE49-F238E27FC236}">
                  <a16:creationId xmlns:a16="http://schemas.microsoft.com/office/drawing/2014/main" id="{8B9726C4-11B3-AA0B-663C-53A93CBC56C9}"/>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C6F8C"/>
                  </a:solidFill>
                </a:rPr>
                <a:t>School</a:t>
              </a:r>
            </a:p>
          </p:txBody>
        </p:sp>
        <p:grpSp>
          <p:nvGrpSpPr>
            <p:cNvPr id="86" name="Group 85">
              <a:extLst>
                <a:ext uri="{FF2B5EF4-FFF2-40B4-BE49-F238E27FC236}">
                  <a16:creationId xmlns:a16="http://schemas.microsoft.com/office/drawing/2014/main" id="{C3977F66-C9B3-987C-F526-6CF1BA8FB7ED}"/>
                </a:ext>
              </a:extLst>
            </p:cNvPr>
            <p:cNvGrpSpPr/>
            <p:nvPr/>
          </p:nvGrpSpPr>
          <p:grpSpPr>
            <a:xfrm>
              <a:off x="7556419" y="2404069"/>
              <a:ext cx="557007" cy="557007"/>
              <a:chOff x="7481481" y="3126484"/>
              <a:chExt cx="557007" cy="557007"/>
            </a:xfrm>
          </p:grpSpPr>
          <p:pic>
            <p:nvPicPr>
              <p:cNvPr id="87" name="Picture 86">
                <a:extLst>
                  <a:ext uri="{FF2B5EF4-FFF2-40B4-BE49-F238E27FC236}">
                    <a16:creationId xmlns:a16="http://schemas.microsoft.com/office/drawing/2014/main" id="{5B6DCF70-E6C3-126A-49D3-CDB5E833332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88" name="TextBox 87">
                <a:extLst>
                  <a:ext uri="{FF2B5EF4-FFF2-40B4-BE49-F238E27FC236}">
                    <a16:creationId xmlns:a16="http://schemas.microsoft.com/office/drawing/2014/main" id="{0BB569EA-A3B2-FEA8-8C27-C01F60A36786}"/>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04" name="Group 103">
            <a:extLst>
              <a:ext uri="{FF2B5EF4-FFF2-40B4-BE49-F238E27FC236}">
                <a16:creationId xmlns:a16="http://schemas.microsoft.com/office/drawing/2014/main" id="{321FB525-D342-13DC-90B6-E5654861DC57}"/>
              </a:ext>
            </a:extLst>
          </p:cNvPr>
          <p:cNvGrpSpPr/>
          <p:nvPr/>
        </p:nvGrpSpPr>
        <p:grpSpPr>
          <a:xfrm>
            <a:off x="6370327" y="1077327"/>
            <a:ext cx="1700991" cy="1229130"/>
            <a:chOff x="6829171" y="1871112"/>
            <a:chExt cx="1700991" cy="1229130"/>
          </a:xfrm>
        </p:grpSpPr>
        <p:pic>
          <p:nvPicPr>
            <p:cNvPr id="105" name="Graphic 104" descr="Grocery bag with solid fill">
              <a:extLst>
                <a:ext uri="{FF2B5EF4-FFF2-40B4-BE49-F238E27FC236}">
                  <a16:creationId xmlns:a16="http://schemas.microsoft.com/office/drawing/2014/main" id="{8A3970F0-F5D1-0B30-5C3F-60DFD8491720}"/>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106" name="TextBox 105">
              <a:extLst>
                <a:ext uri="{FF2B5EF4-FFF2-40B4-BE49-F238E27FC236}">
                  <a16:creationId xmlns:a16="http://schemas.microsoft.com/office/drawing/2014/main" id="{FC823CCA-7D98-7B1B-D583-0C841292AD89}"/>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Voedselproductie</a:t>
              </a:r>
            </a:p>
          </p:txBody>
        </p:sp>
        <p:grpSp>
          <p:nvGrpSpPr>
            <p:cNvPr id="107" name="Group 106">
              <a:extLst>
                <a:ext uri="{FF2B5EF4-FFF2-40B4-BE49-F238E27FC236}">
                  <a16:creationId xmlns:a16="http://schemas.microsoft.com/office/drawing/2014/main" id="{0E7107D7-AE51-F1A4-AE75-15989AE6D921}"/>
                </a:ext>
              </a:extLst>
            </p:cNvPr>
            <p:cNvGrpSpPr/>
            <p:nvPr/>
          </p:nvGrpSpPr>
          <p:grpSpPr>
            <a:xfrm>
              <a:off x="7687047" y="2404069"/>
              <a:ext cx="557007" cy="557007"/>
              <a:chOff x="7612109" y="3126484"/>
              <a:chExt cx="557007" cy="557007"/>
            </a:xfrm>
          </p:grpSpPr>
          <p:pic>
            <p:nvPicPr>
              <p:cNvPr id="108" name="Picture 107">
                <a:extLst>
                  <a:ext uri="{FF2B5EF4-FFF2-40B4-BE49-F238E27FC236}">
                    <a16:creationId xmlns:a16="http://schemas.microsoft.com/office/drawing/2014/main" id="{5808BF7F-422B-1938-9696-15689714724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9" name="TextBox 108">
                <a:extLst>
                  <a:ext uri="{FF2B5EF4-FFF2-40B4-BE49-F238E27FC236}">
                    <a16:creationId xmlns:a16="http://schemas.microsoft.com/office/drawing/2014/main" id="{C8133CD4-97A7-3469-A6EF-CC5C65B56F2C}"/>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10" name="Group 109">
            <a:extLst>
              <a:ext uri="{FF2B5EF4-FFF2-40B4-BE49-F238E27FC236}">
                <a16:creationId xmlns:a16="http://schemas.microsoft.com/office/drawing/2014/main" id="{1FE65DAF-C0BB-8732-E6F1-0BED2FC11441}"/>
              </a:ext>
            </a:extLst>
          </p:cNvPr>
          <p:cNvGrpSpPr/>
          <p:nvPr/>
        </p:nvGrpSpPr>
        <p:grpSpPr>
          <a:xfrm>
            <a:off x="7411584" y="2764614"/>
            <a:ext cx="1700991" cy="1229130"/>
            <a:chOff x="6829171" y="1871112"/>
            <a:chExt cx="1700991" cy="1229130"/>
          </a:xfrm>
        </p:grpSpPr>
        <p:pic>
          <p:nvPicPr>
            <p:cNvPr id="111" name="Graphic 110" descr="Medical with solid fill">
              <a:extLst>
                <a:ext uri="{FF2B5EF4-FFF2-40B4-BE49-F238E27FC236}">
                  <a16:creationId xmlns:a16="http://schemas.microsoft.com/office/drawing/2014/main" id="{6FA22BE1-73F3-8542-B5CC-631FB2F80EB3}"/>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829171" y="2185842"/>
              <a:ext cx="914400" cy="914400"/>
            </a:xfrm>
            <a:prstGeom prst="rect">
              <a:avLst/>
            </a:prstGeom>
          </p:spPr>
        </p:pic>
        <p:sp>
          <p:nvSpPr>
            <p:cNvPr id="112" name="TextBox 111">
              <a:extLst>
                <a:ext uri="{FF2B5EF4-FFF2-40B4-BE49-F238E27FC236}">
                  <a16:creationId xmlns:a16="http://schemas.microsoft.com/office/drawing/2014/main" id="{A5511629-058D-7717-CFD0-1650669F064F}"/>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Ziekenhuis</a:t>
              </a:r>
            </a:p>
          </p:txBody>
        </p:sp>
        <p:grpSp>
          <p:nvGrpSpPr>
            <p:cNvPr id="113" name="Group 112">
              <a:extLst>
                <a:ext uri="{FF2B5EF4-FFF2-40B4-BE49-F238E27FC236}">
                  <a16:creationId xmlns:a16="http://schemas.microsoft.com/office/drawing/2014/main" id="{DE9D2915-8362-81F9-DDB5-9739D1A35BA1}"/>
                </a:ext>
              </a:extLst>
            </p:cNvPr>
            <p:cNvGrpSpPr/>
            <p:nvPr/>
          </p:nvGrpSpPr>
          <p:grpSpPr>
            <a:xfrm>
              <a:off x="7687047" y="2404069"/>
              <a:ext cx="557007" cy="557007"/>
              <a:chOff x="7612109" y="3126484"/>
              <a:chExt cx="557007" cy="557007"/>
            </a:xfrm>
          </p:grpSpPr>
          <p:pic>
            <p:nvPicPr>
              <p:cNvPr id="114" name="Picture 113">
                <a:extLst>
                  <a:ext uri="{FF2B5EF4-FFF2-40B4-BE49-F238E27FC236}">
                    <a16:creationId xmlns:a16="http://schemas.microsoft.com/office/drawing/2014/main" id="{AAF186B9-F8BD-843E-E1AC-0BA1BC43F21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5" name="TextBox 114">
                <a:extLst>
                  <a:ext uri="{FF2B5EF4-FFF2-40B4-BE49-F238E27FC236}">
                    <a16:creationId xmlns:a16="http://schemas.microsoft.com/office/drawing/2014/main" id="{002B9093-660E-3401-2092-F18E9491285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116" name="Group 115">
            <a:extLst>
              <a:ext uri="{FF2B5EF4-FFF2-40B4-BE49-F238E27FC236}">
                <a16:creationId xmlns:a16="http://schemas.microsoft.com/office/drawing/2014/main" id="{19F26EA9-367E-B0A9-8CC0-A68FE8D599E3}"/>
              </a:ext>
            </a:extLst>
          </p:cNvPr>
          <p:cNvGrpSpPr/>
          <p:nvPr/>
        </p:nvGrpSpPr>
        <p:grpSpPr>
          <a:xfrm>
            <a:off x="9020820" y="2764614"/>
            <a:ext cx="1700991" cy="1229130"/>
            <a:chOff x="6829171" y="1871112"/>
            <a:chExt cx="1700991" cy="1229130"/>
          </a:xfrm>
        </p:grpSpPr>
        <p:pic>
          <p:nvPicPr>
            <p:cNvPr id="117" name="Graphic 116" descr="Police male with solid fill">
              <a:extLst>
                <a:ext uri="{FF2B5EF4-FFF2-40B4-BE49-F238E27FC236}">
                  <a16:creationId xmlns:a16="http://schemas.microsoft.com/office/drawing/2014/main" id="{57796DCD-C11E-B087-4E7A-80912C3A1189}"/>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6829171" y="2185842"/>
              <a:ext cx="914400" cy="914400"/>
            </a:xfrm>
            <a:prstGeom prst="rect">
              <a:avLst/>
            </a:prstGeom>
          </p:spPr>
        </p:pic>
        <p:sp>
          <p:nvSpPr>
            <p:cNvPr id="118" name="TextBox 117">
              <a:extLst>
                <a:ext uri="{FF2B5EF4-FFF2-40B4-BE49-F238E27FC236}">
                  <a16:creationId xmlns:a16="http://schemas.microsoft.com/office/drawing/2014/main" id="{06B1EDF6-8ED9-BAE0-4963-24DFF69BE73B}"/>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Politiebureau</a:t>
              </a:r>
            </a:p>
          </p:txBody>
        </p:sp>
        <p:grpSp>
          <p:nvGrpSpPr>
            <p:cNvPr id="119" name="Group 118">
              <a:extLst>
                <a:ext uri="{FF2B5EF4-FFF2-40B4-BE49-F238E27FC236}">
                  <a16:creationId xmlns:a16="http://schemas.microsoft.com/office/drawing/2014/main" id="{D16BB229-EAC9-911F-D41C-9A86DC44E020}"/>
                </a:ext>
              </a:extLst>
            </p:cNvPr>
            <p:cNvGrpSpPr/>
            <p:nvPr/>
          </p:nvGrpSpPr>
          <p:grpSpPr>
            <a:xfrm>
              <a:off x="7687047" y="2404069"/>
              <a:ext cx="557007" cy="557007"/>
              <a:chOff x="7612109" y="3126484"/>
              <a:chExt cx="557007" cy="557007"/>
            </a:xfrm>
          </p:grpSpPr>
          <p:pic>
            <p:nvPicPr>
              <p:cNvPr id="120" name="Picture 119">
                <a:extLst>
                  <a:ext uri="{FF2B5EF4-FFF2-40B4-BE49-F238E27FC236}">
                    <a16:creationId xmlns:a16="http://schemas.microsoft.com/office/drawing/2014/main" id="{D5328CAA-6D5E-DB98-4FFD-6B73E633A0C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1" name="TextBox 120">
                <a:extLst>
                  <a:ext uri="{FF2B5EF4-FFF2-40B4-BE49-F238E27FC236}">
                    <a16:creationId xmlns:a16="http://schemas.microsoft.com/office/drawing/2014/main" id="{591B0054-29CE-A677-DC37-1E32DC03C54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22" name="Group 121">
            <a:extLst>
              <a:ext uri="{FF2B5EF4-FFF2-40B4-BE49-F238E27FC236}">
                <a16:creationId xmlns:a16="http://schemas.microsoft.com/office/drawing/2014/main" id="{EE27A167-2A66-B80F-7BEA-897C427A6720}"/>
              </a:ext>
            </a:extLst>
          </p:cNvPr>
          <p:cNvGrpSpPr/>
          <p:nvPr/>
        </p:nvGrpSpPr>
        <p:grpSpPr>
          <a:xfrm>
            <a:off x="10633085" y="2764614"/>
            <a:ext cx="1700991" cy="1229130"/>
            <a:chOff x="6829171" y="1871112"/>
            <a:chExt cx="1700991" cy="1229130"/>
          </a:xfrm>
        </p:grpSpPr>
        <p:pic>
          <p:nvPicPr>
            <p:cNvPr id="123" name="Graphic 122" descr="Fire with solid fill">
              <a:extLst>
                <a:ext uri="{FF2B5EF4-FFF2-40B4-BE49-F238E27FC236}">
                  <a16:creationId xmlns:a16="http://schemas.microsoft.com/office/drawing/2014/main" id="{2B0A468C-586C-3188-F949-D5877D492AAA}"/>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6829171" y="2185842"/>
              <a:ext cx="914400" cy="914400"/>
            </a:xfrm>
            <a:prstGeom prst="rect">
              <a:avLst/>
            </a:prstGeom>
          </p:spPr>
        </p:pic>
        <p:sp>
          <p:nvSpPr>
            <p:cNvPr id="124" name="TextBox 123">
              <a:extLst>
                <a:ext uri="{FF2B5EF4-FFF2-40B4-BE49-F238E27FC236}">
                  <a16:creationId xmlns:a16="http://schemas.microsoft.com/office/drawing/2014/main" id="{EA70D320-40AF-B030-4005-D40C6579632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Brandweer</a:t>
              </a:r>
            </a:p>
          </p:txBody>
        </p:sp>
        <p:grpSp>
          <p:nvGrpSpPr>
            <p:cNvPr id="125" name="Group 124">
              <a:extLst>
                <a:ext uri="{FF2B5EF4-FFF2-40B4-BE49-F238E27FC236}">
                  <a16:creationId xmlns:a16="http://schemas.microsoft.com/office/drawing/2014/main" id="{EB74205A-50B9-170C-098B-F991CE302193}"/>
                </a:ext>
              </a:extLst>
            </p:cNvPr>
            <p:cNvGrpSpPr/>
            <p:nvPr/>
          </p:nvGrpSpPr>
          <p:grpSpPr>
            <a:xfrm>
              <a:off x="7687047" y="2404069"/>
              <a:ext cx="557007" cy="557007"/>
              <a:chOff x="7612109" y="3126484"/>
              <a:chExt cx="557007" cy="557007"/>
            </a:xfrm>
          </p:grpSpPr>
          <p:pic>
            <p:nvPicPr>
              <p:cNvPr id="126" name="Picture 125">
                <a:extLst>
                  <a:ext uri="{FF2B5EF4-FFF2-40B4-BE49-F238E27FC236}">
                    <a16:creationId xmlns:a16="http://schemas.microsoft.com/office/drawing/2014/main" id="{0266FD0E-78F5-BF7C-FA90-BF46E789FA4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7" name="TextBox 126">
                <a:extLst>
                  <a:ext uri="{FF2B5EF4-FFF2-40B4-BE49-F238E27FC236}">
                    <a16:creationId xmlns:a16="http://schemas.microsoft.com/office/drawing/2014/main" id="{C6FEFB9E-BD8C-64BC-BE21-F1F91F8C388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28" name="Group 127">
            <a:extLst>
              <a:ext uri="{FF2B5EF4-FFF2-40B4-BE49-F238E27FC236}">
                <a16:creationId xmlns:a16="http://schemas.microsoft.com/office/drawing/2014/main" id="{0C765C5D-AE5D-B81F-1A67-3985B1F8530D}"/>
              </a:ext>
            </a:extLst>
          </p:cNvPr>
          <p:cNvGrpSpPr/>
          <p:nvPr/>
        </p:nvGrpSpPr>
        <p:grpSpPr>
          <a:xfrm>
            <a:off x="5785299" y="4071874"/>
            <a:ext cx="1373631" cy="1229130"/>
            <a:chOff x="6739795" y="1871112"/>
            <a:chExt cx="1373631" cy="1229130"/>
          </a:xfrm>
        </p:grpSpPr>
        <p:pic>
          <p:nvPicPr>
            <p:cNvPr id="129" name="Graphic 128" descr="Shield with solid fill">
              <a:extLst>
                <a:ext uri="{FF2B5EF4-FFF2-40B4-BE49-F238E27FC236}">
                  <a16:creationId xmlns:a16="http://schemas.microsoft.com/office/drawing/2014/main" id="{24FB90F3-E8D6-EB58-C1E2-08BDBBAAD5F4}"/>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6739795" y="2185842"/>
              <a:ext cx="914400" cy="914400"/>
            </a:xfrm>
            <a:prstGeom prst="rect">
              <a:avLst/>
            </a:prstGeom>
          </p:spPr>
        </p:pic>
        <p:sp>
          <p:nvSpPr>
            <p:cNvPr id="130" name="TextBox 129">
              <a:extLst>
                <a:ext uri="{FF2B5EF4-FFF2-40B4-BE49-F238E27FC236}">
                  <a16:creationId xmlns:a16="http://schemas.microsoft.com/office/drawing/2014/main" id="{94FB92E5-9E11-CB50-D27B-298088DA2C19}"/>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C6F8C"/>
                  </a:solidFill>
                </a:rPr>
                <a:t>Legerbasis</a:t>
              </a:r>
            </a:p>
          </p:txBody>
        </p:sp>
        <p:grpSp>
          <p:nvGrpSpPr>
            <p:cNvPr id="131" name="Group 130">
              <a:extLst>
                <a:ext uri="{FF2B5EF4-FFF2-40B4-BE49-F238E27FC236}">
                  <a16:creationId xmlns:a16="http://schemas.microsoft.com/office/drawing/2014/main" id="{3BCFCB87-AFCF-4636-655F-74357379FF12}"/>
                </a:ext>
              </a:extLst>
            </p:cNvPr>
            <p:cNvGrpSpPr/>
            <p:nvPr/>
          </p:nvGrpSpPr>
          <p:grpSpPr>
            <a:xfrm>
              <a:off x="7556419" y="2404069"/>
              <a:ext cx="557007" cy="557007"/>
              <a:chOff x="7481481" y="3126484"/>
              <a:chExt cx="557007" cy="557007"/>
            </a:xfrm>
          </p:grpSpPr>
          <p:pic>
            <p:nvPicPr>
              <p:cNvPr id="132" name="Picture 131">
                <a:extLst>
                  <a:ext uri="{FF2B5EF4-FFF2-40B4-BE49-F238E27FC236}">
                    <a16:creationId xmlns:a16="http://schemas.microsoft.com/office/drawing/2014/main" id="{9DBAEE40-684C-CBC7-2CA0-DEF55BD0BEC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33" name="TextBox 132">
                <a:extLst>
                  <a:ext uri="{FF2B5EF4-FFF2-40B4-BE49-F238E27FC236}">
                    <a16:creationId xmlns:a16="http://schemas.microsoft.com/office/drawing/2014/main" id="{EE6DDCD5-86C8-FDC0-1EF4-D667DC043E56}"/>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134" name="Group 133">
            <a:extLst>
              <a:ext uri="{FF2B5EF4-FFF2-40B4-BE49-F238E27FC236}">
                <a16:creationId xmlns:a16="http://schemas.microsoft.com/office/drawing/2014/main" id="{72F2812E-B715-EBA7-4948-A1340AE097EF}"/>
              </a:ext>
            </a:extLst>
          </p:cNvPr>
          <p:cNvGrpSpPr/>
          <p:nvPr/>
        </p:nvGrpSpPr>
        <p:grpSpPr>
          <a:xfrm>
            <a:off x="9026261" y="4071874"/>
            <a:ext cx="1421661" cy="1229130"/>
            <a:chOff x="6829171" y="1871112"/>
            <a:chExt cx="1421661" cy="1229130"/>
          </a:xfrm>
        </p:grpSpPr>
        <p:pic>
          <p:nvPicPr>
            <p:cNvPr id="135" name="Graphic 134" descr="Park scene with solid fill">
              <a:extLst>
                <a:ext uri="{FF2B5EF4-FFF2-40B4-BE49-F238E27FC236}">
                  <a16:creationId xmlns:a16="http://schemas.microsoft.com/office/drawing/2014/main" id="{465CDC0A-FED4-12B3-41A5-47A3CF9293B0}"/>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6829171" y="2185842"/>
              <a:ext cx="914400" cy="914400"/>
            </a:xfrm>
            <a:prstGeom prst="rect">
              <a:avLst/>
            </a:prstGeom>
          </p:spPr>
        </p:pic>
        <p:sp>
          <p:nvSpPr>
            <p:cNvPr id="136" name="TextBox 135">
              <a:extLst>
                <a:ext uri="{FF2B5EF4-FFF2-40B4-BE49-F238E27FC236}">
                  <a16:creationId xmlns:a16="http://schemas.microsoft.com/office/drawing/2014/main" id="{A074DDA5-DA8E-EE9E-AAC9-C2AAAA15EFA0}"/>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Park</a:t>
              </a:r>
            </a:p>
          </p:txBody>
        </p:sp>
        <p:grpSp>
          <p:nvGrpSpPr>
            <p:cNvPr id="137" name="Group 136">
              <a:extLst>
                <a:ext uri="{FF2B5EF4-FFF2-40B4-BE49-F238E27FC236}">
                  <a16:creationId xmlns:a16="http://schemas.microsoft.com/office/drawing/2014/main" id="{149C58EE-780B-4D0D-AC99-165452DB675F}"/>
                </a:ext>
              </a:extLst>
            </p:cNvPr>
            <p:cNvGrpSpPr/>
            <p:nvPr/>
          </p:nvGrpSpPr>
          <p:grpSpPr>
            <a:xfrm>
              <a:off x="7687047" y="2404069"/>
              <a:ext cx="557007" cy="557007"/>
              <a:chOff x="7612109" y="3126484"/>
              <a:chExt cx="557007" cy="557007"/>
            </a:xfrm>
          </p:grpSpPr>
          <p:pic>
            <p:nvPicPr>
              <p:cNvPr id="138" name="Picture 137">
                <a:extLst>
                  <a:ext uri="{FF2B5EF4-FFF2-40B4-BE49-F238E27FC236}">
                    <a16:creationId xmlns:a16="http://schemas.microsoft.com/office/drawing/2014/main" id="{03D49BCD-A4BA-D96B-9443-CBEE5BC1597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9" name="TextBox 138">
                <a:extLst>
                  <a:ext uri="{FF2B5EF4-FFF2-40B4-BE49-F238E27FC236}">
                    <a16:creationId xmlns:a16="http://schemas.microsoft.com/office/drawing/2014/main" id="{BCDBD026-1143-58AF-1333-0BAED036803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3</a:t>
                </a:r>
              </a:p>
            </p:txBody>
          </p:sp>
        </p:grpSp>
      </p:grpSp>
      <p:grpSp>
        <p:nvGrpSpPr>
          <p:cNvPr id="140" name="Group 139">
            <a:extLst>
              <a:ext uri="{FF2B5EF4-FFF2-40B4-BE49-F238E27FC236}">
                <a16:creationId xmlns:a16="http://schemas.microsoft.com/office/drawing/2014/main" id="{02BB68B4-A63B-7794-6BF2-D44619EC7EDF}"/>
              </a:ext>
            </a:extLst>
          </p:cNvPr>
          <p:cNvGrpSpPr/>
          <p:nvPr/>
        </p:nvGrpSpPr>
        <p:grpSpPr>
          <a:xfrm>
            <a:off x="8504477" y="1077327"/>
            <a:ext cx="1421661" cy="1229130"/>
            <a:chOff x="6829171" y="1871112"/>
            <a:chExt cx="1421661" cy="1229130"/>
          </a:xfrm>
        </p:grpSpPr>
        <p:pic>
          <p:nvPicPr>
            <p:cNvPr id="141" name="Graphic 140" descr="Home1 with solid fill">
              <a:extLst>
                <a:ext uri="{FF2B5EF4-FFF2-40B4-BE49-F238E27FC236}">
                  <a16:creationId xmlns:a16="http://schemas.microsoft.com/office/drawing/2014/main" id="{BDE036F3-2D74-BAF6-8AE3-F63637E672F9}"/>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6829171" y="2185842"/>
              <a:ext cx="914400" cy="914400"/>
            </a:xfrm>
            <a:prstGeom prst="rect">
              <a:avLst/>
            </a:prstGeom>
          </p:spPr>
        </p:pic>
        <p:sp>
          <p:nvSpPr>
            <p:cNvPr id="142" name="TextBox 141">
              <a:extLst>
                <a:ext uri="{FF2B5EF4-FFF2-40B4-BE49-F238E27FC236}">
                  <a16:creationId xmlns:a16="http://schemas.microsoft.com/office/drawing/2014/main" id="{F8AE720C-818E-A7FC-2B09-5E84C38419EB}"/>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Huizen</a:t>
              </a:r>
            </a:p>
          </p:txBody>
        </p:sp>
        <p:grpSp>
          <p:nvGrpSpPr>
            <p:cNvPr id="143" name="Group 142">
              <a:extLst>
                <a:ext uri="{FF2B5EF4-FFF2-40B4-BE49-F238E27FC236}">
                  <a16:creationId xmlns:a16="http://schemas.microsoft.com/office/drawing/2014/main" id="{2A6B1727-DCD2-4C79-101E-9A9FC5F63429}"/>
                </a:ext>
              </a:extLst>
            </p:cNvPr>
            <p:cNvGrpSpPr/>
            <p:nvPr/>
          </p:nvGrpSpPr>
          <p:grpSpPr>
            <a:xfrm>
              <a:off x="7687047" y="2404069"/>
              <a:ext cx="557007" cy="557007"/>
              <a:chOff x="7612109" y="3126484"/>
              <a:chExt cx="557007" cy="557007"/>
            </a:xfrm>
          </p:grpSpPr>
          <p:pic>
            <p:nvPicPr>
              <p:cNvPr id="144" name="Picture 143">
                <a:extLst>
                  <a:ext uri="{FF2B5EF4-FFF2-40B4-BE49-F238E27FC236}">
                    <a16:creationId xmlns:a16="http://schemas.microsoft.com/office/drawing/2014/main" id="{E5E3F66B-79A7-9A3A-0320-0D07D105979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45" name="TextBox 144">
                <a:extLst>
                  <a:ext uri="{FF2B5EF4-FFF2-40B4-BE49-F238E27FC236}">
                    <a16:creationId xmlns:a16="http://schemas.microsoft.com/office/drawing/2014/main" id="{4053E3C6-B7EF-08B4-591C-43F80FA86E21}"/>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46" name="Group 145">
            <a:extLst>
              <a:ext uri="{FF2B5EF4-FFF2-40B4-BE49-F238E27FC236}">
                <a16:creationId xmlns:a16="http://schemas.microsoft.com/office/drawing/2014/main" id="{09ECC81B-529F-4E89-A5FE-F2FA39D71846}"/>
              </a:ext>
            </a:extLst>
          </p:cNvPr>
          <p:cNvGrpSpPr/>
          <p:nvPr/>
        </p:nvGrpSpPr>
        <p:grpSpPr>
          <a:xfrm>
            <a:off x="10672082" y="4071874"/>
            <a:ext cx="1421661" cy="1229130"/>
            <a:chOff x="6829171" y="1871112"/>
            <a:chExt cx="1421661" cy="1229130"/>
          </a:xfrm>
        </p:grpSpPr>
        <p:pic>
          <p:nvPicPr>
            <p:cNvPr id="147" name="Graphic 146" descr="Factory with solid fill">
              <a:extLst>
                <a:ext uri="{FF2B5EF4-FFF2-40B4-BE49-F238E27FC236}">
                  <a16:creationId xmlns:a16="http://schemas.microsoft.com/office/drawing/2014/main" id="{AB2891E2-2401-1B37-B185-FC0B134217CE}"/>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6829171" y="2185842"/>
              <a:ext cx="914400" cy="914400"/>
            </a:xfrm>
            <a:prstGeom prst="rect">
              <a:avLst/>
            </a:prstGeom>
          </p:spPr>
        </p:pic>
        <p:sp>
          <p:nvSpPr>
            <p:cNvPr id="148" name="TextBox 147">
              <a:extLst>
                <a:ext uri="{FF2B5EF4-FFF2-40B4-BE49-F238E27FC236}">
                  <a16:creationId xmlns:a16="http://schemas.microsoft.com/office/drawing/2014/main" id="{EA1B5C88-7BCB-A0CB-B6B0-1B821274DA26}"/>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Fabriek</a:t>
              </a:r>
            </a:p>
          </p:txBody>
        </p:sp>
        <p:grpSp>
          <p:nvGrpSpPr>
            <p:cNvPr id="149" name="Group 148">
              <a:extLst>
                <a:ext uri="{FF2B5EF4-FFF2-40B4-BE49-F238E27FC236}">
                  <a16:creationId xmlns:a16="http://schemas.microsoft.com/office/drawing/2014/main" id="{2156828C-F027-DA38-E6F4-5F01C17A522F}"/>
                </a:ext>
              </a:extLst>
            </p:cNvPr>
            <p:cNvGrpSpPr/>
            <p:nvPr/>
          </p:nvGrpSpPr>
          <p:grpSpPr>
            <a:xfrm>
              <a:off x="7687047" y="2404069"/>
              <a:ext cx="557007" cy="557007"/>
              <a:chOff x="7612109" y="3126484"/>
              <a:chExt cx="557007" cy="557007"/>
            </a:xfrm>
          </p:grpSpPr>
          <p:pic>
            <p:nvPicPr>
              <p:cNvPr id="150" name="Picture 149">
                <a:extLst>
                  <a:ext uri="{FF2B5EF4-FFF2-40B4-BE49-F238E27FC236}">
                    <a16:creationId xmlns:a16="http://schemas.microsoft.com/office/drawing/2014/main" id="{0304FBB8-8380-A932-4DE0-02D138B4F70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1" name="TextBox 150">
                <a:extLst>
                  <a:ext uri="{FF2B5EF4-FFF2-40B4-BE49-F238E27FC236}">
                    <a16:creationId xmlns:a16="http://schemas.microsoft.com/office/drawing/2014/main" id="{B395D48D-81C0-F623-D5A2-E76DBEBCE497}"/>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9</a:t>
                </a:r>
              </a:p>
            </p:txBody>
          </p:sp>
        </p:grpSp>
      </p:grpSp>
      <p:grpSp>
        <p:nvGrpSpPr>
          <p:cNvPr id="152" name="Group 151">
            <a:extLst>
              <a:ext uri="{FF2B5EF4-FFF2-40B4-BE49-F238E27FC236}">
                <a16:creationId xmlns:a16="http://schemas.microsoft.com/office/drawing/2014/main" id="{D984F0ED-B6DB-EEF2-EBAF-B65A454E9B14}"/>
              </a:ext>
            </a:extLst>
          </p:cNvPr>
          <p:cNvGrpSpPr/>
          <p:nvPr/>
        </p:nvGrpSpPr>
        <p:grpSpPr>
          <a:xfrm>
            <a:off x="5445602" y="5439269"/>
            <a:ext cx="2053025" cy="1206403"/>
            <a:chOff x="6391901" y="1893839"/>
            <a:chExt cx="2053025" cy="1206403"/>
          </a:xfrm>
        </p:grpSpPr>
        <p:pic>
          <p:nvPicPr>
            <p:cNvPr id="153" name="Graphic 152" descr="Performance Curtains with solid fill">
              <a:extLst>
                <a:ext uri="{FF2B5EF4-FFF2-40B4-BE49-F238E27FC236}">
                  <a16:creationId xmlns:a16="http://schemas.microsoft.com/office/drawing/2014/main" id="{ED66CBFE-8786-D0FD-32B4-D78F0A781614}"/>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6829171" y="2185842"/>
              <a:ext cx="914400" cy="914400"/>
            </a:xfrm>
            <a:prstGeom prst="rect">
              <a:avLst/>
            </a:prstGeom>
          </p:spPr>
        </p:pic>
        <p:sp>
          <p:nvSpPr>
            <p:cNvPr id="154" name="TextBox 153">
              <a:extLst>
                <a:ext uri="{FF2B5EF4-FFF2-40B4-BE49-F238E27FC236}">
                  <a16:creationId xmlns:a16="http://schemas.microsoft.com/office/drawing/2014/main" id="{5B73CC22-29DC-73DC-747C-BF4E19D07E72}"/>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C6F8C"/>
                  </a:solidFill>
                </a:rPr>
                <a:t>Cultureel centrum</a:t>
              </a:r>
            </a:p>
          </p:txBody>
        </p:sp>
        <p:grpSp>
          <p:nvGrpSpPr>
            <p:cNvPr id="155" name="Group 154">
              <a:extLst>
                <a:ext uri="{FF2B5EF4-FFF2-40B4-BE49-F238E27FC236}">
                  <a16:creationId xmlns:a16="http://schemas.microsoft.com/office/drawing/2014/main" id="{BADA515A-4C72-47BF-B2B2-4A647906FD29}"/>
                </a:ext>
              </a:extLst>
            </p:cNvPr>
            <p:cNvGrpSpPr/>
            <p:nvPr/>
          </p:nvGrpSpPr>
          <p:grpSpPr>
            <a:xfrm>
              <a:off x="7687047" y="2404069"/>
              <a:ext cx="557007" cy="557007"/>
              <a:chOff x="7612109" y="3126484"/>
              <a:chExt cx="557007" cy="557007"/>
            </a:xfrm>
          </p:grpSpPr>
          <p:pic>
            <p:nvPicPr>
              <p:cNvPr id="156" name="Picture 155">
                <a:extLst>
                  <a:ext uri="{FF2B5EF4-FFF2-40B4-BE49-F238E27FC236}">
                    <a16:creationId xmlns:a16="http://schemas.microsoft.com/office/drawing/2014/main" id="{44B8C5F9-8627-B92B-07B1-4B8ED5EC9B1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7" name="TextBox 156">
                <a:extLst>
                  <a:ext uri="{FF2B5EF4-FFF2-40B4-BE49-F238E27FC236}">
                    <a16:creationId xmlns:a16="http://schemas.microsoft.com/office/drawing/2014/main" id="{F7EA4ACF-9A86-FD76-AF99-29A1E56C8E2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58" name="Group 157">
            <a:extLst>
              <a:ext uri="{FF2B5EF4-FFF2-40B4-BE49-F238E27FC236}">
                <a16:creationId xmlns:a16="http://schemas.microsoft.com/office/drawing/2014/main" id="{650EB45F-AE50-3CF4-9878-03C17AFEC778}"/>
              </a:ext>
            </a:extLst>
          </p:cNvPr>
          <p:cNvGrpSpPr/>
          <p:nvPr/>
        </p:nvGrpSpPr>
        <p:grpSpPr>
          <a:xfrm>
            <a:off x="7450581" y="5439269"/>
            <a:ext cx="1421661" cy="1229130"/>
            <a:chOff x="6829171" y="1871112"/>
            <a:chExt cx="1421661" cy="1229130"/>
          </a:xfrm>
        </p:grpSpPr>
        <p:pic>
          <p:nvPicPr>
            <p:cNvPr id="159" name="Graphic 158" descr="Basketball with solid fill">
              <a:extLst>
                <a:ext uri="{FF2B5EF4-FFF2-40B4-BE49-F238E27FC236}">
                  <a16:creationId xmlns:a16="http://schemas.microsoft.com/office/drawing/2014/main" id="{AB5D204E-1D5A-0184-B97C-D11E643EB6A5}"/>
                </a:ext>
              </a:extLst>
            </p:cNvPr>
            <p:cNvPicPr>
              <a:picLocks noChangeAspect="1"/>
            </p:cNvPicPr>
            <p:nvPr/>
          </p:nvPicPr>
          <p:blipFill>
            <a:blip r:embed="rId34">
              <a:extLst>
                <a:ext uri="{96DAC541-7B7A-43D3-8B79-37D633B846F1}">
                  <asvg:svgBlip xmlns:asvg="http://schemas.microsoft.com/office/drawing/2016/SVG/main" r:embed="rId35"/>
                </a:ext>
              </a:extLst>
            </a:blip>
            <a:srcRect/>
            <a:stretch/>
          </p:blipFill>
          <p:spPr>
            <a:xfrm>
              <a:off x="6829171" y="2185842"/>
              <a:ext cx="914400" cy="914400"/>
            </a:xfrm>
            <a:prstGeom prst="rect">
              <a:avLst/>
            </a:prstGeom>
          </p:spPr>
        </p:pic>
        <p:sp>
          <p:nvSpPr>
            <p:cNvPr id="160" name="TextBox 159">
              <a:extLst>
                <a:ext uri="{FF2B5EF4-FFF2-40B4-BE49-F238E27FC236}">
                  <a16:creationId xmlns:a16="http://schemas.microsoft.com/office/drawing/2014/main" id="{74A99C01-A7D8-91A1-A75E-E0A876555101}"/>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Sportcentrum</a:t>
              </a:r>
            </a:p>
          </p:txBody>
        </p:sp>
        <p:grpSp>
          <p:nvGrpSpPr>
            <p:cNvPr id="161" name="Group 160">
              <a:extLst>
                <a:ext uri="{FF2B5EF4-FFF2-40B4-BE49-F238E27FC236}">
                  <a16:creationId xmlns:a16="http://schemas.microsoft.com/office/drawing/2014/main" id="{37111656-F087-44B4-2DAD-F4C52F42A638}"/>
                </a:ext>
              </a:extLst>
            </p:cNvPr>
            <p:cNvGrpSpPr/>
            <p:nvPr/>
          </p:nvGrpSpPr>
          <p:grpSpPr>
            <a:xfrm>
              <a:off x="7687047" y="2404069"/>
              <a:ext cx="557007" cy="557007"/>
              <a:chOff x="7612109" y="3126484"/>
              <a:chExt cx="557007" cy="557007"/>
            </a:xfrm>
          </p:grpSpPr>
          <p:pic>
            <p:nvPicPr>
              <p:cNvPr id="162" name="Picture 161">
                <a:extLst>
                  <a:ext uri="{FF2B5EF4-FFF2-40B4-BE49-F238E27FC236}">
                    <a16:creationId xmlns:a16="http://schemas.microsoft.com/office/drawing/2014/main" id="{FBC21B72-8EC2-8BD9-982E-AAC2040B7C7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3" name="TextBox 162">
                <a:extLst>
                  <a:ext uri="{FF2B5EF4-FFF2-40B4-BE49-F238E27FC236}">
                    <a16:creationId xmlns:a16="http://schemas.microsoft.com/office/drawing/2014/main" id="{BABF4EBB-ED66-1D0F-8D6F-281A709DF0B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64" name="Group 163">
            <a:extLst>
              <a:ext uri="{FF2B5EF4-FFF2-40B4-BE49-F238E27FC236}">
                <a16:creationId xmlns:a16="http://schemas.microsoft.com/office/drawing/2014/main" id="{0DE7168C-87A8-196E-2621-40C9AC4D18F1}"/>
              </a:ext>
            </a:extLst>
          </p:cNvPr>
          <p:cNvGrpSpPr/>
          <p:nvPr/>
        </p:nvGrpSpPr>
        <p:grpSpPr>
          <a:xfrm>
            <a:off x="9026261" y="5439269"/>
            <a:ext cx="1421661" cy="1229130"/>
            <a:chOff x="6829171" y="1871112"/>
            <a:chExt cx="1421661" cy="1229130"/>
          </a:xfrm>
        </p:grpSpPr>
        <p:pic>
          <p:nvPicPr>
            <p:cNvPr id="165" name="Graphic 164" descr="Recycle with solid fill">
              <a:extLst>
                <a:ext uri="{FF2B5EF4-FFF2-40B4-BE49-F238E27FC236}">
                  <a16:creationId xmlns:a16="http://schemas.microsoft.com/office/drawing/2014/main" id="{DECEAB7C-E8E5-1312-70B7-FE9DB4F9634E}"/>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6829171" y="2185842"/>
              <a:ext cx="914400" cy="914400"/>
            </a:xfrm>
            <a:prstGeom prst="rect">
              <a:avLst/>
            </a:prstGeom>
          </p:spPr>
        </p:pic>
        <p:sp>
          <p:nvSpPr>
            <p:cNvPr id="166" name="TextBox 165">
              <a:extLst>
                <a:ext uri="{FF2B5EF4-FFF2-40B4-BE49-F238E27FC236}">
                  <a16:creationId xmlns:a16="http://schemas.microsoft.com/office/drawing/2014/main" id="{DA59612D-DC95-272B-9A67-2919505E1A49}"/>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Milieustraat</a:t>
              </a:r>
            </a:p>
          </p:txBody>
        </p:sp>
        <p:grpSp>
          <p:nvGrpSpPr>
            <p:cNvPr id="167" name="Group 166">
              <a:extLst>
                <a:ext uri="{FF2B5EF4-FFF2-40B4-BE49-F238E27FC236}">
                  <a16:creationId xmlns:a16="http://schemas.microsoft.com/office/drawing/2014/main" id="{A83CAC7B-43D4-1C0E-9F74-6E48F9BF97E5}"/>
                </a:ext>
              </a:extLst>
            </p:cNvPr>
            <p:cNvGrpSpPr/>
            <p:nvPr/>
          </p:nvGrpSpPr>
          <p:grpSpPr>
            <a:xfrm>
              <a:off x="7687047" y="2404069"/>
              <a:ext cx="557007" cy="557007"/>
              <a:chOff x="7612109" y="3126484"/>
              <a:chExt cx="557007" cy="557007"/>
            </a:xfrm>
          </p:grpSpPr>
          <p:pic>
            <p:nvPicPr>
              <p:cNvPr id="168" name="Picture 167">
                <a:extLst>
                  <a:ext uri="{FF2B5EF4-FFF2-40B4-BE49-F238E27FC236}">
                    <a16:creationId xmlns:a16="http://schemas.microsoft.com/office/drawing/2014/main" id="{0B6A5AAC-47B8-8F4F-5FCF-7E9EACD56B7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9" name="TextBox 168">
                <a:extLst>
                  <a:ext uri="{FF2B5EF4-FFF2-40B4-BE49-F238E27FC236}">
                    <a16:creationId xmlns:a16="http://schemas.microsoft.com/office/drawing/2014/main" id="{A4876E86-F759-0CF5-6A29-5E23BAA9565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70" name="Group 169">
            <a:extLst>
              <a:ext uri="{FF2B5EF4-FFF2-40B4-BE49-F238E27FC236}">
                <a16:creationId xmlns:a16="http://schemas.microsoft.com/office/drawing/2014/main" id="{13B663B4-6E6B-1FE5-8F96-AC3A09036E33}"/>
              </a:ext>
            </a:extLst>
          </p:cNvPr>
          <p:cNvGrpSpPr/>
          <p:nvPr/>
        </p:nvGrpSpPr>
        <p:grpSpPr>
          <a:xfrm>
            <a:off x="10672082" y="5439269"/>
            <a:ext cx="1421661" cy="1229130"/>
            <a:chOff x="6829171" y="1871112"/>
            <a:chExt cx="1421661" cy="1229130"/>
          </a:xfrm>
        </p:grpSpPr>
        <p:pic>
          <p:nvPicPr>
            <p:cNvPr id="171" name="Graphic 170" descr="Schoolhouse with solid fill">
              <a:extLst>
                <a:ext uri="{FF2B5EF4-FFF2-40B4-BE49-F238E27FC236}">
                  <a16:creationId xmlns:a16="http://schemas.microsoft.com/office/drawing/2014/main" id="{ECFD716A-6EDE-DCB1-3303-7784A7AE56C8}"/>
                </a:ext>
              </a:extLst>
            </p:cNvPr>
            <p:cNvPicPr>
              <a:picLocks noChangeAspect="1"/>
            </p:cNvPicPr>
            <p:nvPr/>
          </p:nvPicPr>
          <p:blipFill>
            <a:blip r:embed="rId38">
              <a:extLst>
                <a:ext uri="{96DAC541-7B7A-43D3-8B79-37D633B846F1}">
                  <asvg:svgBlip xmlns:asvg="http://schemas.microsoft.com/office/drawing/2016/SVG/main" r:embed="rId39"/>
                </a:ext>
              </a:extLst>
            </a:blip>
            <a:srcRect/>
            <a:stretch/>
          </p:blipFill>
          <p:spPr>
            <a:xfrm>
              <a:off x="6829171" y="2185842"/>
              <a:ext cx="914400" cy="914400"/>
            </a:xfrm>
            <a:prstGeom prst="rect">
              <a:avLst/>
            </a:prstGeom>
          </p:spPr>
        </p:pic>
        <p:sp>
          <p:nvSpPr>
            <p:cNvPr id="172" name="TextBox 171">
              <a:extLst>
                <a:ext uri="{FF2B5EF4-FFF2-40B4-BE49-F238E27FC236}">
                  <a16:creationId xmlns:a16="http://schemas.microsoft.com/office/drawing/2014/main" id="{0DE62965-7DA7-217A-A3B4-FA9B34EBF44E}"/>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Gemeentehuis</a:t>
              </a:r>
            </a:p>
          </p:txBody>
        </p:sp>
        <p:grpSp>
          <p:nvGrpSpPr>
            <p:cNvPr id="173" name="Group 172">
              <a:extLst>
                <a:ext uri="{FF2B5EF4-FFF2-40B4-BE49-F238E27FC236}">
                  <a16:creationId xmlns:a16="http://schemas.microsoft.com/office/drawing/2014/main" id="{0C3CDA1D-3DC9-B412-972B-0E4489E7F17C}"/>
                </a:ext>
              </a:extLst>
            </p:cNvPr>
            <p:cNvGrpSpPr/>
            <p:nvPr/>
          </p:nvGrpSpPr>
          <p:grpSpPr>
            <a:xfrm>
              <a:off x="7687047" y="2404069"/>
              <a:ext cx="557007" cy="557007"/>
              <a:chOff x="7612109" y="3126484"/>
              <a:chExt cx="557007" cy="557007"/>
            </a:xfrm>
          </p:grpSpPr>
          <p:pic>
            <p:nvPicPr>
              <p:cNvPr id="174" name="Picture 173">
                <a:extLst>
                  <a:ext uri="{FF2B5EF4-FFF2-40B4-BE49-F238E27FC236}">
                    <a16:creationId xmlns:a16="http://schemas.microsoft.com/office/drawing/2014/main" id="{D5C9BD1E-B837-F246-DB76-7407DCBDF0D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75" name="TextBox 174">
                <a:extLst>
                  <a:ext uri="{FF2B5EF4-FFF2-40B4-BE49-F238E27FC236}">
                    <a16:creationId xmlns:a16="http://schemas.microsoft.com/office/drawing/2014/main" id="{99446A81-9FFD-9BD8-9056-3F54375E6B6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sp>
        <p:nvSpPr>
          <p:cNvPr id="3" name="Tekstvak 2">
            <a:extLst>
              <a:ext uri="{FF2B5EF4-FFF2-40B4-BE49-F238E27FC236}">
                <a16:creationId xmlns:a16="http://schemas.microsoft.com/office/drawing/2014/main" id="{225C1B8C-A6D6-8435-0F3C-CB6A7A849ECF}"/>
              </a:ext>
            </a:extLst>
          </p:cNvPr>
          <p:cNvSpPr txBox="1"/>
          <p:nvPr/>
        </p:nvSpPr>
        <p:spPr>
          <a:xfrm>
            <a:off x="770021" y="2936547"/>
            <a:ext cx="4917892" cy="2644185"/>
          </a:xfrm>
          <a:prstGeom prst="rect">
            <a:avLst/>
          </a:prstGeom>
          <a:solidFill>
            <a:schemeClr val="accent4"/>
          </a:solidFill>
        </p:spPr>
        <p:txBody>
          <a:bodyPr wrap="square">
            <a:spAutoFit/>
          </a:bodyPr>
          <a:lstStyle/>
          <a:p>
            <a:pPr>
              <a:lnSpc>
                <a:spcPct val="150000"/>
              </a:lnSpc>
            </a:pPr>
            <a:r>
              <a:rPr lang="nl-NL" sz="1400" b="1" dirty="0">
                <a:solidFill>
                  <a:srgbClr val="0C6F8C"/>
                </a:solidFill>
              </a:rPr>
              <a:t>Houd rekening met: </a:t>
            </a:r>
          </a:p>
          <a:p>
            <a:pPr marL="285750" indent="-285750">
              <a:lnSpc>
                <a:spcPct val="150000"/>
              </a:lnSpc>
              <a:buFont typeface="Wingdings" pitchFamily="2" charset="2"/>
              <a:buChar char="§"/>
            </a:pPr>
            <a:r>
              <a:rPr lang="nl-NL" sz="1400" dirty="0">
                <a:solidFill>
                  <a:srgbClr val="0C6F8C"/>
                </a:solidFill>
              </a:rPr>
              <a:t>Het goud: je hebt bij deze startronde 50 goudstukken om uit te geven.</a:t>
            </a:r>
          </a:p>
          <a:p>
            <a:pPr marL="285750" indent="-285750">
              <a:lnSpc>
                <a:spcPct val="150000"/>
              </a:lnSpc>
              <a:buFont typeface="Wingdings" pitchFamily="2" charset="2"/>
              <a:buChar char="§"/>
            </a:pPr>
            <a:r>
              <a:rPr lang="nl-NL" sz="1400" dirty="0">
                <a:solidFill>
                  <a:srgbClr val="0C6F8C"/>
                </a:solidFill>
              </a:rPr>
              <a:t>Bouw de verplichte gebouwen eerst: voedselproductie, huizen en drinkwater. Daarna heb je de ruimte voor andere gebouwen. </a:t>
            </a:r>
          </a:p>
          <a:p>
            <a:pPr marL="285750" indent="-285750">
              <a:lnSpc>
                <a:spcPct val="150000"/>
              </a:lnSpc>
              <a:buFont typeface="Wingdings" pitchFamily="2" charset="2"/>
              <a:buChar char="§"/>
            </a:pPr>
            <a:r>
              <a:rPr lang="nl-NL" sz="1400" dirty="0">
                <a:solidFill>
                  <a:srgbClr val="0C6F8C"/>
                </a:solidFill>
              </a:rPr>
              <a:t>Houd je goud over? Noteer het! In het volgende lesonderdeel kan het van pas komen. </a:t>
            </a:r>
          </a:p>
        </p:txBody>
      </p:sp>
      <p:sp>
        <p:nvSpPr>
          <p:cNvPr id="4" name="TextBox 1">
            <a:extLst>
              <a:ext uri="{FF2B5EF4-FFF2-40B4-BE49-F238E27FC236}">
                <a16:creationId xmlns:a16="http://schemas.microsoft.com/office/drawing/2014/main" id="{11B92A8D-CB5B-7062-F3D5-9B171F8AE52D}"/>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Bouw je dorp</a:t>
            </a:r>
            <a:endParaRPr lang="en-NL" spc="300" dirty="0">
              <a:solidFill>
                <a:srgbClr val="0C6F8C"/>
              </a:solidFill>
              <a:latin typeface="+mj-lt"/>
              <a:cs typeface="Calibri" panose="020F0502020204030204" pitchFamily="34" charset="0"/>
            </a:endParaRPr>
          </a:p>
        </p:txBody>
      </p:sp>
      <p:pic>
        <p:nvPicPr>
          <p:cNvPr id="2" name="Picture 15">
            <a:extLst>
              <a:ext uri="{FF2B5EF4-FFF2-40B4-BE49-F238E27FC236}">
                <a16:creationId xmlns:a16="http://schemas.microsoft.com/office/drawing/2014/main" id="{BF946586-68C1-6CD9-579F-DFDD1B39AA95}"/>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2808066" y="5290695"/>
            <a:ext cx="1053565" cy="1040551"/>
          </a:xfrm>
          <a:prstGeom prst="rect">
            <a:avLst/>
          </a:prstGeom>
        </p:spPr>
      </p:pic>
      <p:sp>
        <p:nvSpPr>
          <p:cNvPr id="6" name="TextBox 16">
            <a:extLst>
              <a:ext uri="{FF2B5EF4-FFF2-40B4-BE49-F238E27FC236}">
                <a16:creationId xmlns:a16="http://schemas.microsoft.com/office/drawing/2014/main" id="{23CE0385-04A0-33C2-7843-9B7A4C0FB281}"/>
              </a:ext>
            </a:extLst>
          </p:cNvPr>
          <p:cNvSpPr txBox="1"/>
          <p:nvPr/>
        </p:nvSpPr>
        <p:spPr>
          <a:xfrm>
            <a:off x="3087023" y="5459463"/>
            <a:ext cx="495649" cy="589072"/>
          </a:xfrm>
          <a:prstGeom prst="rect">
            <a:avLst/>
          </a:prstGeom>
          <a:noFill/>
        </p:spPr>
        <p:txBody>
          <a:bodyPr wrap="none" rtlCol="0">
            <a:spAutoFit/>
          </a:bodyPr>
          <a:lstStyle/>
          <a:p>
            <a:pPr algn="l">
              <a:lnSpc>
                <a:spcPct val="150000"/>
              </a:lnSpc>
            </a:pPr>
            <a:r>
              <a:rPr lang="en-NL" sz="2400" dirty="0">
                <a:solidFill>
                  <a:srgbClr val="0C6F8C"/>
                </a:solidFill>
              </a:rPr>
              <a:t>50</a:t>
            </a:r>
          </a:p>
        </p:txBody>
      </p:sp>
    </p:spTree>
    <p:extLst>
      <p:ext uri="{BB962C8B-B14F-4D97-AF65-F5344CB8AC3E}">
        <p14:creationId xmlns:p14="http://schemas.microsoft.com/office/powerpoint/2010/main" val="462839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Titel #2 met tekstblok links">
            <a:extLst>
              <a:ext uri="{FF2B5EF4-FFF2-40B4-BE49-F238E27FC236}">
                <a16:creationId xmlns:a16="http://schemas.microsoft.com/office/drawing/2014/main" id="{445DC710-9E7D-C7B0-11F8-E9DC32B3B850}"/>
              </a:ext>
            </a:extLst>
          </p:cNvPr>
          <p:cNvGrpSpPr/>
          <p:nvPr/>
        </p:nvGrpSpPr>
        <p:grpSpPr>
          <a:xfrm>
            <a:off x="770021" y="1226123"/>
            <a:ext cx="5586119" cy="2102633"/>
            <a:chOff x="792563" y="3763067"/>
            <a:chExt cx="5586119" cy="2102633"/>
          </a:xfrm>
        </p:grpSpPr>
        <p:sp>
          <p:nvSpPr>
            <p:cNvPr id="23" name="TextBox 22">
              <a:extLst>
                <a:ext uri="{FF2B5EF4-FFF2-40B4-BE49-F238E27FC236}">
                  <a16:creationId xmlns:a16="http://schemas.microsoft.com/office/drawing/2014/main" id="{C85CAAA2-6108-4BF2-E977-BFC324786158}"/>
                </a:ext>
              </a:extLst>
            </p:cNvPr>
            <p:cNvSpPr txBox="1"/>
            <p:nvPr/>
          </p:nvSpPr>
          <p:spPr>
            <a:xfrm>
              <a:off x="792563" y="4334255"/>
              <a:ext cx="4923588" cy="1531445"/>
            </a:xfrm>
            <a:prstGeom prst="rect">
              <a:avLst/>
            </a:prstGeom>
            <a:solidFill>
              <a:schemeClr val="accent4"/>
            </a:solidFill>
          </p:spPr>
          <p:txBody>
            <a:bodyPr wrap="square" rtlCol="0">
              <a:spAutoFit/>
            </a:bodyPr>
            <a:lstStyle/>
            <a:p>
              <a:pPr marL="285750" indent="-285750" algn="l">
                <a:lnSpc>
                  <a:spcPct val="150000"/>
                </a:lnSpc>
                <a:buFont typeface="Wingdings" pitchFamily="2" charset="2"/>
                <a:buChar char="§"/>
              </a:pPr>
              <a:r>
                <a:rPr lang="en-GB" sz="1600" b="0" i="0" dirty="0" err="1">
                  <a:solidFill>
                    <a:srgbClr val="0C6F8C"/>
                  </a:solidFill>
                  <a:effectLst/>
                  <a:latin typeface="-apple-system"/>
                </a:rPr>
                <a:t>Waarom</a:t>
              </a:r>
              <a:r>
                <a:rPr lang="en-GB" sz="1600" b="0" i="0" dirty="0">
                  <a:solidFill>
                    <a:srgbClr val="0C6F8C"/>
                  </a:solidFill>
                  <a:effectLst/>
                  <a:latin typeface="-apple-system"/>
                </a:rPr>
                <a:t> </a:t>
              </a:r>
              <a:r>
                <a:rPr lang="en-GB" sz="1600" b="0" i="0" dirty="0" err="1">
                  <a:solidFill>
                    <a:srgbClr val="0C6F8C"/>
                  </a:solidFill>
                  <a:effectLst/>
                  <a:latin typeface="-apple-system"/>
                </a:rPr>
                <a:t>kozen</a:t>
              </a:r>
              <a:r>
                <a:rPr lang="en-GB" sz="1600" b="0" i="0" dirty="0">
                  <a:solidFill>
                    <a:srgbClr val="0C6F8C"/>
                  </a:solidFill>
                  <a:effectLst/>
                  <a:latin typeface="-apple-system"/>
                </a:rPr>
                <a:t> </a:t>
              </a:r>
              <a:r>
                <a:rPr lang="en-GB" sz="1600" b="0" i="0" dirty="0" err="1">
                  <a:solidFill>
                    <a:srgbClr val="0C6F8C"/>
                  </a:solidFill>
                  <a:effectLst/>
                  <a:latin typeface="-apple-system"/>
                </a:rPr>
                <a:t>jullie</a:t>
              </a:r>
              <a:r>
                <a:rPr lang="en-GB" sz="1600" b="0" i="0" dirty="0">
                  <a:solidFill>
                    <a:srgbClr val="0C6F8C"/>
                  </a:solidFill>
                  <a:effectLst/>
                  <a:latin typeface="-apple-system"/>
                </a:rPr>
                <a:t> </a:t>
              </a:r>
              <a:r>
                <a:rPr lang="en-GB" sz="1600" b="0" i="0" dirty="0" err="1">
                  <a:solidFill>
                    <a:srgbClr val="0C6F8C"/>
                  </a:solidFill>
                  <a:effectLst/>
                  <a:latin typeface="-apple-system"/>
                </a:rPr>
                <a:t>voor</a:t>
              </a:r>
              <a:r>
                <a:rPr lang="en-GB" sz="1600" b="0" i="0" dirty="0">
                  <a:solidFill>
                    <a:srgbClr val="0C6F8C"/>
                  </a:solidFill>
                  <a:effectLst/>
                  <a:latin typeface="-apple-system"/>
                </a:rPr>
                <a:t> </a:t>
              </a:r>
              <a:r>
                <a:rPr lang="en-GB" sz="1600" b="0" i="0" dirty="0" err="1">
                  <a:solidFill>
                    <a:srgbClr val="0C6F8C"/>
                  </a:solidFill>
                  <a:effectLst/>
                  <a:latin typeface="-apple-system"/>
                </a:rPr>
                <a:t>bepaalde</a:t>
              </a:r>
              <a:r>
                <a:rPr lang="en-GB" sz="1600" b="0" i="0" dirty="0">
                  <a:solidFill>
                    <a:srgbClr val="0C6F8C"/>
                  </a:solidFill>
                  <a:effectLst/>
                  <a:latin typeface="-apple-system"/>
                </a:rPr>
                <a:t> </a:t>
              </a:r>
              <a:r>
                <a:rPr lang="en-GB" sz="1600" b="0" i="0" dirty="0" err="1">
                  <a:solidFill>
                    <a:srgbClr val="0C6F8C"/>
                  </a:solidFill>
                  <a:effectLst/>
                  <a:latin typeface="-apple-system"/>
                </a:rPr>
                <a:t>voorzieningen</a:t>
              </a:r>
              <a:r>
                <a:rPr lang="en-GB" sz="1600" b="0" i="0" dirty="0">
                  <a:solidFill>
                    <a:srgbClr val="0C6F8C"/>
                  </a:solidFill>
                  <a:effectLst/>
                  <a:latin typeface="-apple-system"/>
                </a:rPr>
                <a:t>?</a:t>
              </a:r>
            </a:p>
            <a:p>
              <a:pPr marL="285750" indent="-285750" algn="l">
                <a:lnSpc>
                  <a:spcPct val="150000"/>
                </a:lnSpc>
                <a:buFont typeface="Wingdings" pitchFamily="2" charset="2"/>
                <a:buChar char="§"/>
              </a:pPr>
              <a:r>
                <a:rPr lang="en-GB" sz="1600" b="0" i="0" dirty="0" err="1">
                  <a:solidFill>
                    <a:srgbClr val="0C6F8C"/>
                  </a:solidFill>
                  <a:effectLst/>
                  <a:latin typeface="-apple-system"/>
                </a:rPr>
                <a:t>Welke</a:t>
              </a:r>
              <a:r>
                <a:rPr lang="en-GB" sz="1600" b="0" i="0" dirty="0">
                  <a:solidFill>
                    <a:srgbClr val="0C6F8C"/>
                  </a:solidFill>
                  <a:effectLst/>
                  <a:latin typeface="-apple-system"/>
                </a:rPr>
                <a:t> </a:t>
              </a:r>
              <a:r>
                <a:rPr lang="en-GB" sz="1600" b="0" i="0" dirty="0" err="1">
                  <a:solidFill>
                    <a:srgbClr val="0C6F8C"/>
                  </a:solidFill>
                  <a:effectLst/>
                  <a:latin typeface="-apple-system"/>
                </a:rPr>
                <a:t>keuzes</a:t>
              </a:r>
              <a:r>
                <a:rPr lang="en-GB" sz="1600" b="0" i="0" dirty="0">
                  <a:solidFill>
                    <a:srgbClr val="0C6F8C"/>
                  </a:solidFill>
                  <a:effectLst/>
                  <a:latin typeface="-apple-system"/>
                </a:rPr>
                <a:t> </a:t>
              </a:r>
              <a:r>
                <a:rPr lang="en-GB" sz="1600" b="0" i="0" dirty="0" err="1">
                  <a:solidFill>
                    <a:srgbClr val="0C6F8C"/>
                  </a:solidFill>
                  <a:effectLst/>
                  <a:latin typeface="-apple-system"/>
                </a:rPr>
                <a:t>waren</a:t>
              </a:r>
              <a:r>
                <a:rPr lang="en-GB" sz="1600" b="0" i="0" dirty="0">
                  <a:solidFill>
                    <a:srgbClr val="0C6F8C"/>
                  </a:solidFill>
                  <a:effectLst/>
                  <a:latin typeface="-apple-system"/>
                </a:rPr>
                <a:t> het </a:t>
              </a:r>
              <a:r>
                <a:rPr lang="en-GB" sz="1600" b="0" i="0" dirty="0" err="1">
                  <a:solidFill>
                    <a:srgbClr val="0C6F8C"/>
                  </a:solidFill>
                  <a:effectLst/>
                  <a:latin typeface="-apple-system"/>
                </a:rPr>
                <a:t>moeilijkst</a:t>
              </a:r>
              <a:r>
                <a:rPr lang="en-GB" sz="1600" b="0" i="0" dirty="0">
                  <a:solidFill>
                    <a:srgbClr val="0C6F8C"/>
                  </a:solidFill>
                  <a:effectLst/>
                  <a:latin typeface="-apple-system"/>
                </a:rPr>
                <a:t>?</a:t>
              </a:r>
            </a:p>
            <a:p>
              <a:pPr marL="285750" indent="-285750">
                <a:lnSpc>
                  <a:spcPct val="150000"/>
                </a:lnSpc>
                <a:buFont typeface="Wingdings" pitchFamily="2" charset="2"/>
                <a:buChar char="§"/>
              </a:pPr>
              <a:r>
                <a:rPr lang="en-GB" sz="1600" b="0" i="0" dirty="0">
                  <a:solidFill>
                    <a:srgbClr val="0C6F8C"/>
                  </a:solidFill>
                  <a:effectLst/>
                  <a:latin typeface="-apple-system"/>
                </a:rPr>
                <a:t>Hoe </a:t>
              </a:r>
              <a:r>
                <a:rPr lang="en-GB" sz="1600" b="0" i="0" dirty="0" err="1">
                  <a:solidFill>
                    <a:srgbClr val="0C6F8C"/>
                  </a:solidFill>
                  <a:effectLst/>
                  <a:latin typeface="-apple-system"/>
                </a:rPr>
                <a:t>denk</a:t>
              </a:r>
              <a:r>
                <a:rPr lang="en-GB" sz="1600" b="0" i="0" dirty="0">
                  <a:solidFill>
                    <a:srgbClr val="0C6F8C"/>
                  </a:solidFill>
                  <a:effectLst/>
                  <a:latin typeface="-apple-system"/>
                </a:rPr>
                <a:t> je </a:t>
              </a:r>
              <a:r>
                <a:rPr lang="en-GB" sz="1600" b="0" i="0" dirty="0" err="1">
                  <a:solidFill>
                    <a:srgbClr val="0C6F8C"/>
                  </a:solidFill>
                  <a:effectLst/>
                  <a:latin typeface="-apple-system"/>
                </a:rPr>
                <a:t>dat</a:t>
              </a:r>
              <a:r>
                <a:rPr lang="en-GB" sz="1600" b="0" i="0" dirty="0">
                  <a:solidFill>
                    <a:srgbClr val="0C6F8C"/>
                  </a:solidFill>
                  <a:effectLst/>
                  <a:latin typeface="-apple-system"/>
                </a:rPr>
                <a:t> </a:t>
              </a:r>
              <a:r>
                <a:rPr lang="en-GB" sz="1600" b="0" i="0" dirty="0" err="1">
                  <a:solidFill>
                    <a:srgbClr val="0C6F8C"/>
                  </a:solidFill>
                  <a:effectLst/>
                  <a:latin typeface="-apple-system"/>
                </a:rPr>
                <a:t>jullie</a:t>
              </a:r>
              <a:r>
                <a:rPr lang="en-GB" sz="1600" b="0" i="0" dirty="0">
                  <a:solidFill>
                    <a:srgbClr val="0C6F8C"/>
                  </a:solidFill>
                  <a:effectLst/>
                  <a:latin typeface="-apple-system"/>
                </a:rPr>
                <a:t> </a:t>
              </a:r>
              <a:r>
                <a:rPr lang="en-GB" sz="1600" b="0" i="0" dirty="0" err="1">
                  <a:solidFill>
                    <a:srgbClr val="0C6F8C"/>
                  </a:solidFill>
                  <a:effectLst/>
                  <a:latin typeface="-apple-system"/>
                </a:rPr>
                <a:t>keuzes</a:t>
              </a:r>
              <a:r>
                <a:rPr lang="en-GB" sz="1600" b="0" i="0" dirty="0">
                  <a:solidFill>
                    <a:srgbClr val="0C6F8C"/>
                  </a:solidFill>
                  <a:effectLst/>
                  <a:latin typeface="-apple-system"/>
                </a:rPr>
                <a:t> het </a:t>
              </a:r>
              <a:r>
                <a:rPr lang="en-GB" sz="1600" b="0" i="0" dirty="0" err="1">
                  <a:solidFill>
                    <a:srgbClr val="0C6F8C"/>
                  </a:solidFill>
                  <a:effectLst/>
                  <a:latin typeface="-apple-system"/>
                </a:rPr>
                <a:t>dagelijks</a:t>
              </a:r>
              <a:r>
                <a:rPr lang="en-GB" sz="1600" b="0" i="0" dirty="0">
                  <a:solidFill>
                    <a:srgbClr val="0C6F8C"/>
                  </a:solidFill>
                  <a:effectLst/>
                  <a:latin typeface="-apple-system"/>
                </a:rPr>
                <a:t> </a:t>
              </a:r>
              <a:r>
                <a:rPr lang="en-GB" sz="1600" b="0" i="0" dirty="0" err="1">
                  <a:solidFill>
                    <a:srgbClr val="0C6F8C"/>
                  </a:solidFill>
                  <a:effectLst/>
                  <a:latin typeface="-apple-system"/>
                </a:rPr>
                <a:t>leven</a:t>
              </a:r>
              <a:r>
                <a:rPr lang="en-GB" sz="1600" b="0" i="0" dirty="0">
                  <a:solidFill>
                    <a:srgbClr val="0C6F8C"/>
                  </a:solidFill>
                  <a:effectLst/>
                  <a:latin typeface="-apple-system"/>
                </a:rPr>
                <a:t> van de </a:t>
              </a:r>
              <a:r>
                <a:rPr lang="en-GB" sz="1600" b="0" i="0" dirty="0" err="1">
                  <a:solidFill>
                    <a:srgbClr val="0C6F8C"/>
                  </a:solidFill>
                  <a:effectLst/>
                  <a:latin typeface="-apple-system"/>
                </a:rPr>
                <a:t>mensen</a:t>
              </a:r>
              <a:r>
                <a:rPr lang="en-GB" sz="1600" b="0" i="0" dirty="0">
                  <a:solidFill>
                    <a:srgbClr val="0C6F8C"/>
                  </a:solidFill>
                  <a:effectLst/>
                  <a:latin typeface="-apple-system"/>
                </a:rPr>
                <a:t> in het </a:t>
              </a:r>
              <a:r>
                <a:rPr lang="en-GB" sz="1600" b="0" i="0" dirty="0" err="1">
                  <a:solidFill>
                    <a:srgbClr val="0C6F8C"/>
                  </a:solidFill>
                  <a:effectLst/>
                  <a:latin typeface="-apple-system"/>
                </a:rPr>
                <a:t>dorp</a:t>
              </a:r>
              <a:r>
                <a:rPr lang="en-GB" sz="1600" b="0" i="0" dirty="0">
                  <a:solidFill>
                    <a:srgbClr val="0C6F8C"/>
                  </a:solidFill>
                  <a:effectLst/>
                  <a:latin typeface="-apple-system"/>
                </a:rPr>
                <a:t> </a:t>
              </a:r>
              <a:r>
                <a:rPr lang="en-GB" sz="1600" dirty="0" err="1">
                  <a:solidFill>
                    <a:srgbClr val="0C6F8C"/>
                  </a:solidFill>
                  <a:latin typeface="-apple-system"/>
                </a:rPr>
                <a:t>beïnvloeden</a:t>
              </a:r>
              <a:r>
                <a:rPr lang="en-GB" sz="1600" dirty="0">
                  <a:solidFill>
                    <a:srgbClr val="0C6F8C"/>
                  </a:solidFill>
                  <a:latin typeface="-apple-system"/>
                </a:rPr>
                <a:t>?</a:t>
              </a:r>
              <a:endParaRPr lang="en-GB" sz="1600" b="0" i="0" dirty="0">
                <a:solidFill>
                  <a:srgbClr val="0C6F8C"/>
                </a:solidFill>
                <a:effectLst/>
                <a:latin typeface="-apple-system"/>
              </a:endParaRPr>
            </a:p>
          </p:txBody>
        </p:sp>
        <p:sp>
          <p:nvSpPr>
            <p:cNvPr id="24" name="Rectangle 8">
              <a:extLst>
                <a:ext uri="{FF2B5EF4-FFF2-40B4-BE49-F238E27FC236}">
                  <a16:creationId xmlns:a16="http://schemas.microsoft.com/office/drawing/2014/main" id="{E196D9C5-368F-47CB-8601-B76DBEC6E8A0}"/>
                </a:ext>
              </a:extLst>
            </p:cNvPr>
            <p:cNvSpPr/>
            <p:nvPr/>
          </p:nvSpPr>
          <p:spPr>
            <a:xfrm>
              <a:off x="792563" y="3863876"/>
              <a:ext cx="531172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3"/>
                  </a:solidFill>
                  <a:latin typeface="Calibri" panose="020F0502020204030204" pitchFamily="34" charset="0"/>
                  <a:cs typeface="Calibri" panose="020F0502020204030204" pitchFamily="34" charset="0"/>
                </a:rPr>
                <a:t>Bespreek</a:t>
              </a:r>
              <a:endParaRPr lang="nl-NL" sz="1600" spc="300" dirty="0">
                <a:solidFill>
                  <a:schemeClr val="accent3"/>
                </a:solidFill>
                <a:latin typeface="Calibri" panose="020F0502020204030204" pitchFamily="34" charset="0"/>
                <a:cs typeface="Calibri" panose="020F0502020204030204" pitchFamily="34" charset="0"/>
              </a:endParaRPr>
            </a:p>
          </p:txBody>
        </p:sp>
        <p:grpSp>
          <p:nvGrpSpPr>
            <p:cNvPr id="25" name="Group 24">
              <a:extLst>
                <a:ext uri="{FF2B5EF4-FFF2-40B4-BE49-F238E27FC236}">
                  <a16:creationId xmlns:a16="http://schemas.microsoft.com/office/drawing/2014/main" id="{6E335DCA-2469-7131-3789-0237839E7050}"/>
                </a:ext>
              </a:extLst>
            </p:cNvPr>
            <p:cNvGrpSpPr/>
            <p:nvPr/>
          </p:nvGrpSpPr>
          <p:grpSpPr>
            <a:xfrm>
              <a:off x="5814782" y="3763067"/>
              <a:ext cx="563900" cy="563900"/>
              <a:chOff x="5814050" y="179688"/>
              <a:chExt cx="563900" cy="563900"/>
            </a:xfrm>
          </p:grpSpPr>
          <p:sp>
            <p:nvSpPr>
              <p:cNvPr id="26" name="Ovaal 7">
                <a:extLst>
                  <a:ext uri="{FF2B5EF4-FFF2-40B4-BE49-F238E27FC236}">
                    <a16:creationId xmlns:a16="http://schemas.microsoft.com/office/drawing/2014/main" id="{FD8BCB08-33BB-13E9-842E-261AFBCCBB8D}"/>
                  </a:ext>
                </a:extLst>
              </p:cNvPr>
              <p:cNvSpPr/>
              <p:nvPr/>
            </p:nvSpPr>
            <p:spPr>
              <a:xfrm flipH="1">
                <a:off x="5814050" y="179688"/>
                <a:ext cx="563900" cy="563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00" dirty="0">
                  <a:solidFill>
                    <a:schemeClr val="accent1"/>
                  </a:solidFill>
                </a:endParaRPr>
              </a:p>
            </p:txBody>
          </p:sp>
          <p:pic>
            <p:nvPicPr>
              <p:cNvPr id="27" name="Graphic 26" descr="Hammer with solid fill">
                <a:extLst>
                  <a:ext uri="{FF2B5EF4-FFF2-40B4-BE49-F238E27FC236}">
                    <a16:creationId xmlns:a16="http://schemas.microsoft.com/office/drawing/2014/main" id="{54928A03-4506-0FF3-B8E3-1950C7AE31E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63585" y="229223"/>
                <a:ext cx="464830" cy="464830"/>
              </a:xfrm>
              <a:prstGeom prst="rect">
                <a:avLst/>
              </a:prstGeom>
            </p:spPr>
          </p:pic>
        </p:grpSp>
      </p:grpSp>
      <p:grpSp>
        <p:nvGrpSpPr>
          <p:cNvPr id="28" name="Titel rechts">
            <a:extLst>
              <a:ext uri="{FF2B5EF4-FFF2-40B4-BE49-F238E27FC236}">
                <a16:creationId xmlns:a16="http://schemas.microsoft.com/office/drawing/2014/main" id="{F31E663C-E699-D531-D2C3-EA3BF1204704}"/>
              </a:ext>
            </a:extLst>
          </p:cNvPr>
          <p:cNvGrpSpPr/>
          <p:nvPr/>
        </p:nvGrpSpPr>
        <p:grpSpPr>
          <a:xfrm>
            <a:off x="5814782" y="90815"/>
            <a:ext cx="6013150" cy="563900"/>
            <a:chOff x="5814782" y="179688"/>
            <a:chExt cx="6013150" cy="563900"/>
          </a:xfrm>
        </p:grpSpPr>
        <p:sp>
          <p:nvSpPr>
            <p:cNvPr id="29" name="Rectangle 28">
              <a:extLst>
                <a:ext uri="{FF2B5EF4-FFF2-40B4-BE49-F238E27FC236}">
                  <a16:creationId xmlns:a16="http://schemas.microsoft.com/office/drawing/2014/main" id="{C0DEDC2F-B6BC-715B-6877-9C0C49F03D80}"/>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De gebouwen</a:t>
              </a: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30" name="Group 29">
              <a:extLst>
                <a:ext uri="{FF2B5EF4-FFF2-40B4-BE49-F238E27FC236}">
                  <a16:creationId xmlns:a16="http://schemas.microsoft.com/office/drawing/2014/main" id="{7ECC5F4E-45FC-D534-F83E-02BD885BC4BB}"/>
                </a:ext>
              </a:extLst>
            </p:cNvPr>
            <p:cNvGrpSpPr/>
            <p:nvPr/>
          </p:nvGrpSpPr>
          <p:grpSpPr>
            <a:xfrm>
              <a:off x="5814782" y="179688"/>
              <a:ext cx="563900" cy="563900"/>
              <a:chOff x="5814050" y="179688"/>
              <a:chExt cx="563900" cy="563900"/>
            </a:xfrm>
          </p:grpSpPr>
          <p:sp>
            <p:nvSpPr>
              <p:cNvPr id="31" name="Ovaal 7">
                <a:extLst>
                  <a:ext uri="{FF2B5EF4-FFF2-40B4-BE49-F238E27FC236}">
                    <a16:creationId xmlns:a16="http://schemas.microsoft.com/office/drawing/2014/main" id="{0BF803A2-21B5-410B-4873-57060023EB42}"/>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32" name="Graphic 31" descr="Architecture with solid fill">
                <a:extLst>
                  <a:ext uri="{FF2B5EF4-FFF2-40B4-BE49-F238E27FC236}">
                    <a16:creationId xmlns:a16="http://schemas.microsoft.com/office/drawing/2014/main" id="{3FC6B058-F578-AF39-00C3-56C8CC55DCC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863585" y="229223"/>
                <a:ext cx="464830" cy="464830"/>
              </a:xfrm>
              <a:prstGeom prst="rect">
                <a:avLst/>
              </a:prstGeom>
            </p:spPr>
          </p:pic>
        </p:grpSp>
      </p:grpSp>
      <p:sp>
        <p:nvSpPr>
          <p:cNvPr id="4" name="TextBox 3">
            <a:extLst>
              <a:ext uri="{FF2B5EF4-FFF2-40B4-BE49-F238E27FC236}">
                <a16:creationId xmlns:a16="http://schemas.microsoft.com/office/drawing/2014/main" id="{38BF8FC6-C15E-FBBC-BE75-14DAC0490EAE}"/>
              </a:ext>
            </a:extLst>
          </p:cNvPr>
          <p:cNvSpPr txBox="1"/>
          <p:nvPr/>
        </p:nvSpPr>
        <p:spPr>
          <a:xfrm>
            <a:off x="7128712" y="1515086"/>
            <a:ext cx="1211765" cy="292388"/>
          </a:xfrm>
          <a:prstGeom prst="rect">
            <a:avLst/>
          </a:prstGeom>
          <a:solidFill>
            <a:schemeClr val="accent2"/>
          </a:solidFill>
        </p:spPr>
        <p:txBody>
          <a:bodyPr wrap="square" rtlCol="0">
            <a:spAutoFit/>
          </a:bodyPr>
          <a:lstStyle/>
          <a:p>
            <a:pPr algn="l"/>
            <a:r>
              <a:rPr lang="en-NL" sz="1300" dirty="0">
                <a:solidFill>
                  <a:schemeClr val="accent3"/>
                </a:solidFill>
              </a:rPr>
              <a:t>Soort gebouw</a:t>
            </a:r>
          </a:p>
        </p:txBody>
      </p:sp>
      <p:grpSp>
        <p:nvGrpSpPr>
          <p:cNvPr id="6" name="Group 5">
            <a:extLst>
              <a:ext uri="{FF2B5EF4-FFF2-40B4-BE49-F238E27FC236}">
                <a16:creationId xmlns:a16="http://schemas.microsoft.com/office/drawing/2014/main" id="{9EB82D32-939A-5C87-A5D5-CC7D23A18BF8}"/>
              </a:ext>
            </a:extLst>
          </p:cNvPr>
          <p:cNvGrpSpPr/>
          <p:nvPr/>
        </p:nvGrpSpPr>
        <p:grpSpPr>
          <a:xfrm>
            <a:off x="7128712" y="1942803"/>
            <a:ext cx="4123709" cy="172303"/>
            <a:chOff x="6405272" y="771619"/>
            <a:chExt cx="4123709" cy="172303"/>
          </a:xfrm>
        </p:grpSpPr>
        <p:sp>
          <p:nvSpPr>
            <p:cNvPr id="7" name="Rectangle 6">
              <a:extLst>
                <a:ext uri="{FF2B5EF4-FFF2-40B4-BE49-F238E27FC236}">
                  <a16:creationId xmlns:a16="http://schemas.microsoft.com/office/drawing/2014/main" id="{72BE1033-E47C-9BC0-28B0-53ED6156B734}"/>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8" name="Rectangle 7">
              <a:extLst>
                <a:ext uri="{FF2B5EF4-FFF2-40B4-BE49-F238E27FC236}">
                  <a16:creationId xmlns:a16="http://schemas.microsoft.com/office/drawing/2014/main" id="{69C5C286-4E92-2B3A-B976-B6105074C89F}"/>
                </a:ext>
              </a:extLst>
            </p:cNvPr>
            <p:cNvSpPr/>
            <p:nvPr/>
          </p:nvSpPr>
          <p:spPr>
            <a:xfrm>
              <a:off x="6405272" y="771619"/>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1</a:t>
              </a:r>
            </a:p>
          </p:txBody>
        </p:sp>
      </p:grpSp>
      <p:grpSp>
        <p:nvGrpSpPr>
          <p:cNvPr id="9" name="Group 8">
            <a:extLst>
              <a:ext uri="{FF2B5EF4-FFF2-40B4-BE49-F238E27FC236}">
                <a16:creationId xmlns:a16="http://schemas.microsoft.com/office/drawing/2014/main" id="{DA15FA99-0C52-6BB2-480C-9B21A3B8EF99}"/>
              </a:ext>
            </a:extLst>
          </p:cNvPr>
          <p:cNvGrpSpPr/>
          <p:nvPr/>
        </p:nvGrpSpPr>
        <p:grpSpPr>
          <a:xfrm>
            <a:off x="7128712" y="2140296"/>
            <a:ext cx="4123709" cy="172189"/>
            <a:chOff x="6405272" y="772148"/>
            <a:chExt cx="4123709" cy="172189"/>
          </a:xfrm>
        </p:grpSpPr>
        <p:sp>
          <p:nvSpPr>
            <p:cNvPr id="10" name="Rectangle 9">
              <a:extLst>
                <a:ext uri="{FF2B5EF4-FFF2-40B4-BE49-F238E27FC236}">
                  <a16:creationId xmlns:a16="http://schemas.microsoft.com/office/drawing/2014/main" id="{134600C1-417C-F668-EEC5-851526F27372}"/>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1" name="Rectangle 10">
              <a:extLst>
                <a:ext uri="{FF2B5EF4-FFF2-40B4-BE49-F238E27FC236}">
                  <a16:creationId xmlns:a16="http://schemas.microsoft.com/office/drawing/2014/main" id="{345E4BFC-7A82-6701-5B8E-B61570662AB0}"/>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2</a:t>
              </a:r>
            </a:p>
          </p:txBody>
        </p:sp>
      </p:grpSp>
      <p:grpSp>
        <p:nvGrpSpPr>
          <p:cNvPr id="12" name="Group 11">
            <a:extLst>
              <a:ext uri="{FF2B5EF4-FFF2-40B4-BE49-F238E27FC236}">
                <a16:creationId xmlns:a16="http://schemas.microsoft.com/office/drawing/2014/main" id="{71571CA6-2A5D-2D11-C65A-CC72408413D2}"/>
              </a:ext>
            </a:extLst>
          </p:cNvPr>
          <p:cNvGrpSpPr/>
          <p:nvPr/>
        </p:nvGrpSpPr>
        <p:grpSpPr>
          <a:xfrm>
            <a:off x="7128712" y="2337260"/>
            <a:ext cx="4123709" cy="172189"/>
            <a:chOff x="6405272" y="772148"/>
            <a:chExt cx="4123709" cy="172189"/>
          </a:xfrm>
        </p:grpSpPr>
        <p:sp>
          <p:nvSpPr>
            <p:cNvPr id="13" name="Rectangle 12">
              <a:extLst>
                <a:ext uri="{FF2B5EF4-FFF2-40B4-BE49-F238E27FC236}">
                  <a16:creationId xmlns:a16="http://schemas.microsoft.com/office/drawing/2014/main" id="{4580CA6F-4201-A8A2-1B96-3349A6E041D0}"/>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4" name="Rectangle 13">
              <a:extLst>
                <a:ext uri="{FF2B5EF4-FFF2-40B4-BE49-F238E27FC236}">
                  <a16:creationId xmlns:a16="http://schemas.microsoft.com/office/drawing/2014/main" id="{ACCFDE0C-35D9-FDEA-0E20-E8FDE302DCC4}"/>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3</a:t>
              </a:r>
            </a:p>
          </p:txBody>
        </p:sp>
      </p:grpSp>
      <p:grpSp>
        <p:nvGrpSpPr>
          <p:cNvPr id="15" name="Group 14">
            <a:extLst>
              <a:ext uri="{FF2B5EF4-FFF2-40B4-BE49-F238E27FC236}">
                <a16:creationId xmlns:a16="http://schemas.microsoft.com/office/drawing/2014/main" id="{4F5F476A-9E78-01FE-6E93-84A2D447EA1C}"/>
              </a:ext>
            </a:extLst>
          </p:cNvPr>
          <p:cNvGrpSpPr/>
          <p:nvPr/>
        </p:nvGrpSpPr>
        <p:grpSpPr>
          <a:xfrm>
            <a:off x="7128712" y="2534224"/>
            <a:ext cx="4123709" cy="172189"/>
            <a:chOff x="6405272" y="772148"/>
            <a:chExt cx="4123709" cy="172189"/>
          </a:xfrm>
        </p:grpSpPr>
        <p:sp>
          <p:nvSpPr>
            <p:cNvPr id="16" name="Rectangle 15">
              <a:extLst>
                <a:ext uri="{FF2B5EF4-FFF2-40B4-BE49-F238E27FC236}">
                  <a16:creationId xmlns:a16="http://schemas.microsoft.com/office/drawing/2014/main" id="{EBFF7891-F827-5AA5-F108-B47C320223E5}"/>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7" name="Rectangle 16">
              <a:extLst>
                <a:ext uri="{FF2B5EF4-FFF2-40B4-BE49-F238E27FC236}">
                  <a16:creationId xmlns:a16="http://schemas.microsoft.com/office/drawing/2014/main" id="{4F1B2EF8-DC3C-04C3-7F0C-3D23FC611E51}"/>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4</a:t>
              </a:r>
            </a:p>
          </p:txBody>
        </p:sp>
      </p:grpSp>
      <p:grpSp>
        <p:nvGrpSpPr>
          <p:cNvPr id="18" name="Group 17">
            <a:extLst>
              <a:ext uri="{FF2B5EF4-FFF2-40B4-BE49-F238E27FC236}">
                <a16:creationId xmlns:a16="http://schemas.microsoft.com/office/drawing/2014/main" id="{3E70AFEA-3002-D41E-0283-75F89296B8F2}"/>
              </a:ext>
            </a:extLst>
          </p:cNvPr>
          <p:cNvGrpSpPr/>
          <p:nvPr/>
        </p:nvGrpSpPr>
        <p:grpSpPr>
          <a:xfrm>
            <a:off x="7128712" y="2731188"/>
            <a:ext cx="4123709" cy="172189"/>
            <a:chOff x="6405272" y="772148"/>
            <a:chExt cx="4123709" cy="172189"/>
          </a:xfrm>
        </p:grpSpPr>
        <p:sp>
          <p:nvSpPr>
            <p:cNvPr id="19" name="Rectangle 18">
              <a:extLst>
                <a:ext uri="{FF2B5EF4-FFF2-40B4-BE49-F238E27FC236}">
                  <a16:creationId xmlns:a16="http://schemas.microsoft.com/office/drawing/2014/main" id="{60A2A6B3-9603-091E-9603-69C304BE2345}"/>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0" name="Rectangle 19">
              <a:extLst>
                <a:ext uri="{FF2B5EF4-FFF2-40B4-BE49-F238E27FC236}">
                  <a16:creationId xmlns:a16="http://schemas.microsoft.com/office/drawing/2014/main" id="{EADF654C-D7C1-6978-CA59-94DA85875A70}"/>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5</a:t>
              </a:r>
            </a:p>
          </p:txBody>
        </p:sp>
      </p:grpSp>
      <p:grpSp>
        <p:nvGrpSpPr>
          <p:cNvPr id="21" name="Group 20">
            <a:extLst>
              <a:ext uri="{FF2B5EF4-FFF2-40B4-BE49-F238E27FC236}">
                <a16:creationId xmlns:a16="http://schemas.microsoft.com/office/drawing/2014/main" id="{045317B4-B800-1B3E-F337-D32763CB3F12}"/>
              </a:ext>
            </a:extLst>
          </p:cNvPr>
          <p:cNvGrpSpPr/>
          <p:nvPr/>
        </p:nvGrpSpPr>
        <p:grpSpPr>
          <a:xfrm>
            <a:off x="7128712" y="2928152"/>
            <a:ext cx="4123709" cy="172189"/>
            <a:chOff x="6405272" y="772148"/>
            <a:chExt cx="4123709" cy="172189"/>
          </a:xfrm>
        </p:grpSpPr>
        <p:sp>
          <p:nvSpPr>
            <p:cNvPr id="33" name="Rectangle 32">
              <a:extLst>
                <a:ext uri="{FF2B5EF4-FFF2-40B4-BE49-F238E27FC236}">
                  <a16:creationId xmlns:a16="http://schemas.microsoft.com/office/drawing/2014/main" id="{ACD23829-1867-953A-FDC4-CA24D2B9660E}"/>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34" name="Rectangle 33">
              <a:extLst>
                <a:ext uri="{FF2B5EF4-FFF2-40B4-BE49-F238E27FC236}">
                  <a16:creationId xmlns:a16="http://schemas.microsoft.com/office/drawing/2014/main" id="{BF8C4C35-C074-8D89-681B-06CEC9905960}"/>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6</a:t>
              </a:r>
            </a:p>
          </p:txBody>
        </p:sp>
      </p:grpSp>
      <p:grpSp>
        <p:nvGrpSpPr>
          <p:cNvPr id="35" name="Group 34">
            <a:extLst>
              <a:ext uri="{FF2B5EF4-FFF2-40B4-BE49-F238E27FC236}">
                <a16:creationId xmlns:a16="http://schemas.microsoft.com/office/drawing/2014/main" id="{3644B822-BB94-1BDE-657E-B06C04499BBC}"/>
              </a:ext>
            </a:extLst>
          </p:cNvPr>
          <p:cNvGrpSpPr/>
          <p:nvPr/>
        </p:nvGrpSpPr>
        <p:grpSpPr>
          <a:xfrm>
            <a:off x="7128712" y="3125116"/>
            <a:ext cx="4123709" cy="172189"/>
            <a:chOff x="6405272" y="772148"/>
            <a:chExt cx="4123709" cy="172189"/>
          </a:xfrm>
        </p:grpSpPr>
        <p:sp>
          <p:nvSpPr>
            <p:cNvPr id="36" name="Rectangle 35">
              <a:extLst>
                <a:ext uri="{FF2B5EF4-FFF2-40B4-BE49-F238E27FC236}">
                  <a16:creationId xmlns:a16="http://schemas.microsoft.com/office/drawing/2014/main" id="{C5B1EE6A-DA7C-0D3B-D16E-B47145EA5617}"/>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37" name="Rectangle 36">
              <a:extLst>
                <a:ext uri="{FF2B5EF4-FFF2-40B4-BE49-F238E27FC236}">
                  <a16:creationId xmlns:a16="http://schemas.microsoft.com/office/drawing/2014/main" id="{EA866C27-BE56-2CD1-BAAA-5808351074D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7</a:t>
              </a:r>
            </a:p>
          </p:txBody>
        </p:sp>
      </p:grpSp>
      <p:grpSp>
        <p:nvGrpSpPr>
          <p:cNvPr id="38" name="Group 37">
            <a:extLst>
              <a:ext uri="{FF2B5EF4-FFF2-40B4-BE49-F238E27FC236}">
                <a16:creationId xmlns:a16="http://schemas.microsoft.com/office/drawing/2014/main" id="{C30F5646-A34C-03A6-4DB4-2CF358FA905F}"/>
              </a:ext>
            </a:extLst>
          </p:cNvPr>
          <p:cNvGrpSpPr/>
          <p:nvPr/>
        </p:nvGrpSpPr>
        <p:grpSpPr>
          <a:xfrm>
            <a:off x="7128712" y="3322080"/>
            <a:ext cx="4123709" cy="172189"/>
            <a:chOff x="6405272" y="772148"/>
            <a:chExt cx="4123709" cy="172189"/>
          </a:xfrm>
        </p:grpSpPr>
        <p:sp>
          <p:nvSpPr>
            <p:cNvPr id="39" name="Rectangle 38">
              <a:extLst>
                <a:ext uri="{FF2B5EF4-FFF2-40B4-BE49-F238E27FC236}">
                  <a16:creationId xmlns:a16="http://schemas.microsoft.com/office/drawing/2014/main" id="{047602AC-C313-6D91-6757-C7DB89666C13}"/>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1" name="Rectangle 40">
              <a:extLst>
                <a:ext uri="{FF2B5EF4-FFF2-40B4-BE49-F238E27FC236}">
                  <a16:creationId xmlns:a16="http://schemas.microsoft.com/office/drawing/2014/main" id="{A00DF032-C3CF-B010-D35C-9955FEBE91E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8</a:t>
              </a:r>
            </a:p>
          </p:txBody>
        </p:sp>
      </p:grpSp>
      <p:grpSp>
        <p:nvGrpSpPr>
          <p:cNvPr id="42" name="Group 41">
            <a:extLst>
              <a:ext uri="{FF2B5EF4-FFF2-40B4-BE49-F238E27FC236}">
                <a16:creationId xmlns:a16="http://schemas.microsoft.com/office/drawing/2014/main" id="{D848F2E8-2BA2-D1EE-78F3-DF3A0994004D}"/>
              </a:ext>
            </a:extLst>
          </p:cNvPr>
          <p:cNvGrpSpPr/>
          <p:nvPr/>
        </p:nvGrpSpPr>
        <p:grpSpPr>
          <a:xfrm>
            <a:off x="7128712" y="3519044"/>
            <a:ext cx="4123709" cy="172189"/>
            <a:chOff x="6405272" y="772148"/>
            <a:chExt cx="4123709" cy="172189"/>
          </a:xfrm>
        </p:grpSpPr>
        <p:sp>
          <p:nvSpPr>
            <p:cNvPr id="44" name="Rectangle 43">
              <a:extLst>
                <a:ext uri="{FF2B5EF4-FFF2-40B4-BE49-F238E27FC236}">
                  <a16:creationId xmlns:a16="http://schemas.microsoft.com/office/drawing/2014/main" id="{8F2A6882-98BA-B75D-3DC1-C3D62E10B93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5" name="Rectangle 44">
              <a:extLst>
                <a:ext uri="{FF2B5EF4-FFF2-40B4-BE49-F238E27FC236}">
                  <a16:creationId xmlns:a16="http://schemas.microsoft.com/office/drawing/2014/main" id="{8434CBD6-C0D3-3FCF-E042-D0DAAE484627}"/>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9</a:t>
              </a:r>
            </a:p>
          </p:txBody>
        </p:sp>
      </p:grpSp>
      <p:grpSp>
        <p:nvGrpSpPr>
          <p:cNvPr id="46" name="Group 45">
            <a:extLst>
              <a:ext uri="{FF2B5EF4-FFF2-40B4-BE49-F238E27FC236}">
                <a16:creationId xmlns:a16="http://schemas.microsoft.com/office/drawing/2014/main" id="{CC6E073E-1E17-859A-92AA-5AF4FE931FC7}"/>
              </a:ext>
            </a:extLst>
          </p:cNvPr>
          <p:cNvGrpSpPr/>
          <p:nvPr/>
        </p:nvGrpSpPr>
        <p:grpSpPr>
          <a:xfrm>
            <a:off x="7128712" y="3716008"/>
            <a:ext cx="4123709" cy="172189"/>
            <a:chOff x="6405272" y="772148"/>
            <a:chExt cx="4123709" cy="172189"/>
          </a:xfrm>
        </p:grpSpPr>
        <p:sp>
          <p:nvSpPr>
            <p:cNvPr id="47" name="Rectangle 46">
              <a:extLst>
                <a:ext uri="{FF2B5EF4-FFF2-40B4-BE49-F238E27FC236}">
                  <a16:creationId xmlns:a16="http://schemas.microsoft.com/office/drawing/2014/main" id="{F5FE6EE0-BDD8-4594-AB3F-10F75FA4A9CC}"/>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8" name="Rectangle 47">
              <a:extLst>
                <a:ext uri="{FF2B5EF4-FFF2-40B4-BE49-F238E27FC236}">
                  <a16:creationId xmlns:a16="http://schemas.microsoft.com/office/drawing/2014/main" id="{583E1169-6D05-7270-2903-1FF65AD2D4D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49" name="Group 48">
            <a:extLst>
              <a:ext uri="{FF2B5EF4-FFF2-40B4-BE49-F238E27FC236}">
                <a16:creationId xmlns:a16="http://schemas.microsoft.com/office/drawing/2014/main" id="{09C2AEAF-9BC3-9873-BC79-D7F1BB1A18DD}"/>
              </a:ext>
            </a:extLst>
          </p:cNvPr>
          <p:cNvGrpSpPr/>
          <p:nvPr/>
        </p:nvGrpSpPr>
        <p:grpSpPr>
          <a:xfrm>
            <a:off x="7128712" y="3912972"/>
            <a:ext cx="4123709" cy="172189"/>
            <a:chOff x="6405272" y="772148"/>
            <a:chExt cx="4123709" cy="172189"/>
          </a:xfrm>
        </p:grpSpPr>
        <p:sp>
          <p:nvSpPr>
            <p:cNvPr id="50" name="Rectangle 49">
              <a:extLst>
                <a:ext uri="{FF2B5EF4-FFF2-40B4-BE49-F238E27FC236}">
                  <a16:creationId xmlns:a16="http://schemas.microsoft.com/office/drawing/2014/main" id="{D3C93023-DA64-E8FE-3E00-B2D00DBF7561}"/>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51" name="Rectangle 50">
              <a:extLst>
                <a:ext uri="{FF2B5EF4-FFF2-40B4-BE49-F238E27FC236}">
                  <a16:creationId xmlns:a16="http://schemas.microsoft.com/office/drawing/2014/main" id="{A62591B2-1A32-181E-63DC-977187703733}"/>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52" name="Group 51">
            <a:extLst>
              <a:ext uri="{FF2B5EF4-FFF2-40B4-BE49-F238E27FC236}">
                <a16:creationId xmlns:a16="http://schemas.microsoft.com/office/drawing/2014/main" id="{33407F74-148E-EE20-6EA0-2B5AB37EFAA2}"/>
              </a:ext>
            </a:extLst>
          </p:cNvPr>
          <p:cNvGrpSpPr/>
          <p:nvPr/>
        </p:nvGrpSpPr>
        <p:grpSpPr>
          <a:xfrm>
            <a:off x="7128712" y="4109936"/>
            <a:ext cx="4123709" cy="172189"/>
            <a:chOff x="6405272" y="772148"/>
            <a:chExt cx="4123709" cy="172189"/>
          </a:xfrm>
        </p:grpSpPr>
        <p:sp>
          <p:nvSpPr>
            <p:cNvPr id="53" name="Rectangle 52">
              <a:extLst>
                <a:ext uri="{FF2B5EF4-FFF2-40B4-BE49-F238E27FC236}">
                  <a16:creationId xmlns:a16="http://schemas.microsoft.com/office/drawing/2014/main" id="{C8D133C5-BD43-C369-FB82-761C0EF3C3A5}"/>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54" name="Rectangle 53">
              <a:extLst>
                <a:ext uri="{FF2B5EF4-FFF2-40B4-BE49-F238E27FC236}">
                  <a16:creationId xmlns:a16="http://schemas.microsoft.com/office/drawing/2014/main" id="{D534B439-C685-98E5-49F9-847C139CF227}"/>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55" name="Group 54">
            <a:extLst>
              <a:ext uri="{FF2B5EF4-FFF2-40B4-BE49-F238E27FC236}">
                <a16:creationId xmlns:a16="http://schemas.microsoft.com/office/drawing/2014/main" id="{16F042ED-FF76-4671-4842-9A617DDDA6B3}"/>
              </a:ext>
            </a:extLst>
          </p:cNvPr>
          <p:cNvGrpSpPr/>
          <p:nvPr/>
        </p:nvGrpSpPr>
        <p:grpSpPr>
          <a:xfrm>
            <a:off x="7128712" y="4306900"/>
            <a:ext cx="4123709" cy="172189"/>
            <a:chOff x="6405272" y="772148"/>
            <a:chExt cx="4123709" cy="172189"/>
          </a:xfrm>
        </p:grpSpPr>
        <p:sp>
          <p:nvSpPr>
            <p:cNvPr id="56" name="Rectangle 55">
              <a:extLst>
                <a:ext uri="{FF2B5EF4-FFF2-40B4-BE49-F238E27FC236}">
                  <a16:creationId xmlns:a16="http://schemas.microsoft.com/office/drawing/2014/main" id="{0B29DA46-BEE3-5AA1-508F-70008FFF492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57" name="Rectangle 56">
              <a:extLst>
                <a:ext uri="{FF2B5EF4-FFF2-40B4-BE49-F238E27FC236}">
                  <a16:creationId xmlns:a16="http://schemas.microsoft.com/office/drawing/2014/main" id="{DE9B6940-6631-B73F-F26A-4DFE86968C2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58" name="Group 57">
            <a:extLst>
              <a:ext uri="{FF2B5EF4-FFF2-40B4-BE49-F238E27FC236}">
                <a16:creationId xmlns:a16="http://schemas.microsoft.com/office/drawing/2014/main" id="{FEA2D555-F5BE-745A-05B8-79D425500593}"/>
              </a:ext>
            </a:extLst>
          </p:cNvPr>
          <p:cNvGrpSpPr/>
          <p:nvPr/>
        </p:nvGrpSpPr>
        <p:grpSpPr>
          <a:xfrm>
            <a:off x="7128712" y="4503864"/>
            <a:ext cx="4123709" cy="172189"/>
            <a:chOff x="6405272" y="772148"/>
            <a:chExt cx="4123709" cy="172189"/>
          </a:xfrm>
        </p:grpSpPr>
        <p:sp>
          <p:nvSpPr>
            <p:cNvPr id="59" name="Rectangle 58">
              <a:extLst>
                <a:ext uri="{FF2B5EF4-FFF2-40B4-BE49-F238E27FC236}">
                  <a16:creationId xmlns:a16="http://schemas.microsoft.com/office/drawing/2014/main" id="{872B26B9-21CA-9763-4EC3-F52A7F6D8C7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0" name="Rectangle 59">
              <a:extLst>
                <a:ext uri="{FF2B5EF4-FFF2-40B4-BE49-F238E27FC236}">
                  <a16:creationId xmlns:a16="http://schemas.microsoft.com/office/drawing/2014/main" id="{C426B29D-163E-6AD9-5E96-6794BC623B0B}"/>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61" name="Group 60">
            <a:extLst>
              <a:ext uri="{FF2B5EF4-FFF2-40B4-BE49-F238E27FC236}">
                <a16:creationId xmlns:a16="http://schemas.microsoft.com/office/drawing/2014/main" id="{8B4EE219-AE3F-BBF4-04AD-C73AB9D13D1B}"/>
              </a:ext>
            </a:extLst>
          </p:cNvPr>
          <p:cNvGrpSpPr/>
          <p:nvPr/>
        </p:nvGrpSpPr>
        <p:grpSpPr>
          <a:xfrm>
            <a:off x="7128712" y="4700828"/>
            <a:ext cx="4123709" cy="172189"/>
            <a:chOff x="6405272" y="772148"/>
            <a:chExt cx="4123709" cy="172189"/>
          </a:xfrm>
        </p:grpSpPr>
        <p:sp>
          <p:nvSpPr>
            <p:cNvPr id="62" name="Rectangle 61">
              <a:extLst>
                <a:ext uri="{FF2B5EF4-FFF2-40B4-BE49-F238E27FC236}">
                  <a16:creationId xmlns:a16="http://schemas.microsoft.com/office/drawing/2014/main" id="{4F0549EC-B585-716B-9F91-8E08C1F6D778}"/>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3" name="Rectangle 62">
              <a:extLst>
                <a:ext uri="{FF2B5EF4-FFF2-40B4-BE49-F238E27FC236}">
                  <a16:creationId xmlns:a16="http://schemas.microsoft.com/office/drawing/2014/main" id="{47C10AC6-C74B-5A07-ADD0-AB88F008CB55}"/>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64" name="Group 63">
            <a:extLst>
              <a:ext uri="{FF2B5EF4-FFF2-40B4-BE49-F238E27FC236}">
                <a16:creationId xmlns:a16="http://schemas.microsoft.com/office/drawing/2014/main" id="{E0A2854D-5EFD-CE3E-8EA5-08900D42F334}"/>
              </a:ext>
            </a:extLst>
          </p:cNvPr>
          <p:cNvGrpSpPr/>
          <p:nvPr/>
        </p:nvGrpSpPr>
        <p:grpSpPr>
          <a:xfrm>
            <a:off x="7128712" y="4897792"/>
            <a:ext cx="4123709" cy="172189"/>
            <a:chOff x="6405272" y="772148"/>
            <a:chExt cx="4123709" cy="172189"/>
          </a:xfrm>
        </p:grpSpPr>
        <p:sp>
          <p:nvSpPr>
            <p:cNvPr id="65" name="Rectangle 64">
              <a:extLst>
                <a:ext uri="{FF2B5EF4-FFF2-40B4-BE49-F238E27FC236}">
                  <a16:creationId xmlns:a16="http://schemas.microsoft.com/office/drawing/2014/main" id="{C649658F-B18C-C63E-98F0-BFD0F1940E02}"/>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6" name="Rectangle 65">
              <a:extLst>
                <a:ext uri="{FF2B5EF4-FFF2-40B4-BE49-F238E27FC236}">
                  <a16:creationId xmlns:a16="http://schemas.microsoft.com/office/drawing/2014/main" id="{C7224D28-A8FB-9233-64C1-EB0A4BCC034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67" name="Group 66">
            <a:extLst>
              <a:ext uri="{FF2B5EF4-FFF2-40B4-BE49-F238E27FC236}">
                <a16:creationId xmlns:a16="http://schemas.microsoft.com/office/drawing/2014/main" id="{0B846E87-9E17-1DC7-C67C-5DA545BF7E54}"/>
              </a:ext>
            </a:extLst>
          </p:cNvPr>
          <p:cNvGrpSpPr/>
          <p:nvPr/>
        </p:nvGrpSpPr>
        <p:grpSpPr>
          <a:xfrm>
            <a:off x="7128712" y="5094756"/>
            <a:ext cx="4123709" cy="172189"/>
            <a:chOff x="6405272" y="772148"/>
            <a:chExt cx="4123709" cy="172189"/>
          </a:xfrm>
        </p:grpSpPr>
        <p:sp>
          <p:nvSpPr>
            <p:cNvPr id="68" name="Rectangle 67">
              <a:extLst>
                <a:ext uri="{FF2B5EF4-FFF2-40B4-BE49-F238E27FC236}">
                  <a16:creationId xmlns:a16="http://schemas.microsoft.com/office/drawing/2014/main" id="{2D04C093-4B91-1C67-EC75-A668951644DB}"/>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9" name="Rectangle 68">
              <a:extLst>
                <a:ext uri="{FF2B5EF4-FFF2-40B4-BE49-F238E27FC236}">
                  <a16:creationId xmlns:a16="http://schemas.microsoft.com/office/drawing/2014/main" id="{D0376022-23B9-CFAC-56E1-24EBDCA57170}"/>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70" name="Group 69">
            <a:extLst>
              <a:ext uri="{FF2B5EF4-FFF2-40B4-BE49-F238E27FC236}">
                <a16:creationId xmlns:a16="http://schemas.microsoft.com/office/drawing/2014/main" id="{F0003811-2096-E05C-9D6C-AE834216460D}"/>
              </a:ext>
            </a:extLst>
          </p:cNvPr>
          <p:cNvGrpSpPr/>
          <p:nvPr/>
        </p:nvGrpSpPr>
        <p:grpSpPr>
          <a:xfrm>
            <a:off x="7128712" y="5291720"/>
            <a:ext cx="4123709" cy="172189"/>
            <a:chOff x="6405272" y="772148"/>
            <a:chExt cx="4123709" cy="172189"/>
          </a:xfrm>
        </p:grpSpPr>
        <p:sp>
          <p:nvSpPr>
            <p:cNvPr id="89" name="Rectangle 88">
              <a:extLst>
                <a:ext uri="{FF2B5EF4-FFF2-40B4-BE49-F238E27FC236}">
                  <a16:creationId xmlns:a16="http://schemas.microsoft.com/office/drawing/2014/main" id="{DBF81EAC-B498-E9A2-D394-606FB1DDEE40}"/>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90" name="Rectangle 89">
              <a:extLst>
                <a:ext uri="{FF2B5EF4-FFF2-40B4-BE49-F238E27FC236}">
                  <a16:creationId xmlns:a16="http://schemas.microsoft.com/office/drawing/2014/main" id="{423B1DE7-F2AD-05EF-C8B7-C778BC31BD23}"/>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91" name="Group 90">
            <a:extLst>
              <a:ext uri="{FF2B5EF4-FFF2-40B4-BE49-F238E27FC236}">
                <a16:creationId xmlns:a16="http://schemas.microsoft.com/office/drawing/2014/main" id="{F7CD8B58-2189-603E-8208-599FD1AEA953}"/>
              </a:ext>
            </a:extLst>
          </p:cNvPr>
          <p:cNvGrpSpPr/>
          <p:nvPr/>
        </p:nvGrpSpPr>
        <p:grpSpPr>
          <a:xfrm>
            <a:off x="7128712" y="5488684"/>
            <a:ext cx="4123709" cy="172189"/>
            <a:chOff x="6405272" y="772148"/>
            <a:chExt cx="4123709" cy="172189"/>
          </a:xfrm>
        </p:grpSpPr>
        <p:sp>
          <p:nvSpPr>
            <p:cNvPr id="92" name="Rectangle 91">
              <a:extLst>
                <a:ext uri="{FF2B5EF4-FFF2-40B4-BE49-F238E27FC236}">
                  <a16:creationId xmlns:a16="http://schemas.microsoft.com/office/drawing/2014/main" id="{CDF9F1F4-3DCE-3C49-8CA4-9275FE2FF0B0}"/>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93" name="Rectangle 92">
              <a:extLst>
                <a:ext uri="{FF2B5EF4-FFF2-40B4-BE49-F238E27FC236}">
                  <a16:creationId xmlns:a16="http://schemas.microsoft.com/office/drawing/2014/main" id="{2C685827-E722-658F-091F-0C8A72D401D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94" name="Rectangle 93">
            <a:extLst>
              <a:ext uri="{FF2B5EF4-FFF2-40B4-BE49-F238E27FC236}">
                <a16:creationId xmlns:a16="http://schemas.microsoft.com/office/drawing/2014/main" id="{779E43AB-716F-BF57-3F97-C780A2F6E152}"/>
              </a:ext>
            </a:extLst>
          </p:cNvPr>
          <p:cNvSpPr/>
          <p:nvPr/>
        </p:nvSpPr>
        <p:spPr>
          <a:xfrm>
            <a:off x="7060349" y="3729646"/>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10</a:t>
            </a:r>
          </a:p>
        </p:txBody>
      </p:sp>
      <p:sp>
        <p:nvSpPr>
          <p:cNvPr id="95" name="Rectangle 94">
            <a:extLst>
              <a:ext uri="{FF2B5EF4-FFF2-40B4-BE49-F238E27FC236}">
                <a16:creationId xmlns:a16="http://schemas.microsoft.com/office/drawing/2014/main" id="{70FD8406-D3FF-2BFD-AC14-7F1DE725967E}"/>
              </a:ext>
            </a:extLst>
          </p:cNvPr>
          <p:cNvSpPr/>
          <p:nvPr/>
        </p:nvSpPr>
        <p:spPr>
          <a:xfrm>
            <a:off x="7057460" y="3925548"/>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11</a:t>
            </a:r>
          </a:p>
        </p:txBody>
      </p:sp>
      <p:sp>
        <p:nvSpPr>
          <p:cNvPr id="96" name="Rectangle 95">
            <a:extLst>
              <a:ext uri="{FF2B5EF4-FFF2-40B4-BE49-F238E27FC236}">
                <a16:creationId xmlns:a16="http://schemas.microsoft.com/office/drawing/2014/main" id="{59FD8C5B-047F-D599-8EF1-3BEF57210DEF}"/>
              </a:ext>
            </a:extLst>
          </p:cNvPr>
          <p:cNvSpPr/>
          <p:nvPr/>
        </p:nvSpPr>
        <p:spPr>
          <a:xfrm>
            <a:off x="7061408" y="4116981"/>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12</a:t>
            </a:r>
          </a:p>
        </p:txBody>
      </p:sp>
      <p:sp>
        <p:nvSpPr>
          <p:cNvPr id="97" name="Rectangle 96">
            <a:extLst>
              <a:ext uri="{FF2B5EF4-FFF2-40B4-BE49-F238E27FC236}">
                <a16:creationId xmlns:a16="http://schemas.microsoft.com/office/drawing/2014/main" id="{7F715844-D682-1F1F-32DA-B598173CC8B6}"/>
              </a:ext>
            </a:extLst>
          </p:cNvPr>
          <p:cNvSpPr/>
          <p:nvPr/>
        </p:nvSpPr>
        <p:spPr>
          <a:xfrm>
            <a:off x="7058519" y="4312883"/>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13</a:t>
            </a:r>
          </a:p>
        </p:txBody>
      </p:sp>
      <p:sp>
        <p:nvSpPr>
          <p:cNvPr id="98" name="Rectangle 97">
            <a:extLst>
              <a:ext uri="{FF2B5EF4-FFF2-40B4-BE49-F238E27FC236}">
                <a16:creationId xmlns:a16="http://schemas.microsoft.com/office/drawing/2014/main" id="{429B46EF-CA1D-ACAF-8028-B464DD863E45}"/>
              </a:ext>
            </a:extLst>
          </p:cNvPr>
          <p:cNvSpPr/>
          <p:nvPr/>
        </p:nvSpPr>
        <p:spPr>
          <a:xfrm>
            <a:off x="7066527" y="4507092"/>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14</a:t>
            </a:r>
          </a:p>
        </p:txBody>
      </p:sp>
      <p:sp>
        <p:nvSpPr>
          <p:cNvPr id="99" name="Rectangle 98">
            <a:extLst>
              <a:ext uri="{FF2B5EF4-FFF2-40B4-BE49-F238E27FC236}">
                <a16:creationId xmlns:a16="http://schemas.microsoft.com/office/drawing/2014/main" id="{F7313AF4-2D0C-9C9C-3ADA-F08AC12CC619}"/>
              </a:ext>
            </a:extLst>
          </p:cNvPr>
          <p:cNvSpPr/>
          <p:nvPr/>
        </p:nvSpPr>
        <p:spPr>
          <a:xfrm>
            <a:off x="7063638" y="4702994"/>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15</a:t>
            </a:r>
          </a:p>
        </p:txBody>
      </p:sp>
      <p:sp>
        <p:nvSpPr>
          <p:cNvPr id="100" name="Rectangle 99">
            <a:extLst>
              <a:ext uri="{FF2B5EF4-FFF2-40B4-BE49-F238E27FC236}">
                <a16:creationId xmlns:a16="http://schemas.microsoft.com/office/drawing/2014/main" id="{BD4DB936-E8D9-7841-AFFA-4D08479CDEE1}"/>
              </a:ext>
            </a:extLst>
          </p:cNvPr>
          <p:cNvSpPr/>
          <p:nvPr/>
        </p:nvSpPr>
        <p:spPr>
          <a:xfrm>
            <a:off x="7067586" y="4894427"/>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16</a:t>
            </a:r>
          </a:p>
        </p:txBody>
      </p:sp>
      <p:sp>
        <p:nvSpPr>
          <p:cNvPr id="101" name="Rectangle 100">
            <a:extLst>
              <a:ext uri="{FF2B5EF4-FFF2-40B4-BE49-F238E27FC236}">
                <a16:creationId xmlns:a16="http://schemas.microsoft.com/office/drawing/2014/main" id="{EF411515-4949-7485-4A40-5843B356DF69}"/>
              </a:ext>
            </a:extLst>
          </p:cNvPr>
          <p:cNvSpPr/>
          <p:nvPr/>
        </p:nvSpPr>
        <p:spPr>
          <a:xfrm>
            <a:off x="7064697" y="5090329"/>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17</a:t>
            </a:r>
          </a:p>
        </p:txBody>
      </p:sp>
      <p:sp>
        <p:nvSpPr>
          <p:cNvPr id="102" name="Rectangle 101">
            <a:extLst>
              <a:ext uri="{FF2B5EF4-FFF2-40B4-BE49-F238E27FC236}">
                <a16:creationId xmlns:a16="http://schemas.microsoft.com/office/drawing/2014/main" id="{EE0134E3-B661-EB4C-4498-004CA4D89BDA}"/>
              </a:ext>
            </a:extLst>
          </p:cNvPr>
          <p:cNvSpPr/>
          <p:nvPr/>
        </p:nvSpPr>
        <p:spPr>
          <a:xfrm>
            <a:off x="7064697" y="5304076"/>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18</a:t>
            </a:r>
          </a:p>
        </p:txBody>
      </p:sp>
      <p:sp>
        <p:nvSpPr>
          <p:cNvPr id="103" name="Rectangle 102">
            <a:extLst>
              <a:ext uri="{FF2B5EF4-FFF2-40B4-BE49-F238E27FC236}">
                <a16:creationId xmlns:a16="http://schemas.microsoft.com/office/drawing/2014/main" id="{B1E476A7-4287-25AC-EE7F-998CF0BBC85F}"/>
              </a:ext>
            </a:extLst>
          </p:cNvPr>
          <p:cNvSpPr/>
          <p:nvPr/>
        </p:nvSpPr>
        <p:spPr>
          <a:xfrm>
            <a:off x="7061808" y="5499978"/>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19</a:t>
            </a:r>
          </a:p>
        </p:txBody>
      </p:sp>
      <p:grpSp>
        <p:nvGrpSpPr>
          <p:cNvPr id="257" name="Group 256">
            <a:extLst>
              <a:ext uri="{FF2B5EF4-FFF2-40B4-BE49-F238E27FC236}">
                <a16:creationId xmlns:a16="http://schemas.microsoft.com/office/drawing/2014/main" id="{1656A80A-ED80-0531-DEBA-3709136B6545}"/>
              </a:ext>
            </a:extLst>
          </p:cNvPr>
          <p:cNvGrpSpPr/>
          <p:nvPr/>
        </p:nvGrpSpPr>
        <p:grpSpPr>
          <a:xfrm>
            <a:off x="7128712" y="5685652"/>
            <a:ext cx="4123709" cy="172189"/>
            <a:chOff x="6405272" y="772148"/>
            <a:chExt cx="4123709" cy="172189"/>
          </a:xfrm>
        </p:grpSpPr>
        <p:sp>
          <p:nvSpPr>
            <p:cNvPr id="258" name="Rectangle 257">
              <a:extLst>
                <a:ext uri="{FF2B5EF4-FFF2-40B4-BE49-F238E27FC236}">
                  <a16:creationId xmlns:a16="http://schemas.microsoft.com/office/drawing/2014/main" id="{C0345808-14C4-B4E3-8B4A-5CC9DFFDC020}"/>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59" name="Rectangle 258">
              <a:extLst>
                <a:ext uri="{FF2B5EF4-FFF2-40B4-BE49-F238E27FC236}">
                  <a16:creationId xmlns:a16="http://schemas.microsoft.com/office/drawing/2014/main" id="{C380F3B7-43C0-36C3-4B79-E432F42684AE}"/>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260" name="Rectangle 259">
            <a:extLst>
              <a:ext uri="{FF2B5EF4-FFF2-40B4-BE49-F238E27FC236}">
                <a16:creationId xmlns:a16="http://schemas.microsoft.com/office/drawing/2014/main" id="{587BDDE2-0B31-4A90-E93A-8E770413F641}"/>
              </a:ext>
            </a:extLst>
          </p:cNvPr>
          <p:cNvSpPr/>
          <p:nvPr/>
        </p:nvSpPr>
        <p:spPr>
          <a:xfrm>
            <a:off x="7065756" y="5691411"/>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20</a:t>
            </a:r>
          </a:p>
        </p:txBody>
      </p:sp>
      <p:pic>
        <p:nvPicPr>
          <p:cNvPr id="261" name="Picture 260" descr="A screenshot of a computer game&#10;&#10;Description automatically generated">
            <a:extLst>
              <a:ext uri="{FF2B5EF4-FFF2-40B4-BE49-F238E27FC236}">
                <a16:creationId xmlns:a16="http://schemas.microsoft.com/office/drawing/2014/main" id="{9CDF7924-B944-EC9F-E084-027E99FB430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081737" y="1105505"/>
            <a:ext cx="1170666" cy="325682"/>
          </a:xfrm>
          <a:prstGeom prst="rect">
            <a:avLst/>
          </a:prstGeom>
        </p:spPr>
      </p:pic>
      <p:sp>
        <p:nvSpPr>
          <p:cNvPr id="5" name="TextBox 1">
            <a:extLst>
              <a:ext uri="{FF2B5EF4-FFF2-40B4-BE49-F238E27FC236}">
                <a16:creationId xmlns:a16="http://schemas.microsoft.com/office/drawing/2014/main" id="{1049ECDD-192E-E0DA-5D91-7C41EBACE39E}"/>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Bouw je dorp</a:t>
            </a:r>
            <a:endParaRPr lang="en-NL" spc="300" dirty="0">
              <a:solidFill>
                <a:srgbClr val="0C6F8C"/>
              </a:solidFill>
              <a:latin typeface="+mj-lt"/>
              <a:cs typeface="Calibri" panose="020F0502020204030204" pitchFamily="34" charset="0"/>
            </a:endParaRPr>
          </a:p>
        </p:txBody>
      </p:sp>
      <p:pic>
        <p:nvPicPr>
          <p:cNvPr id="3" name="Picture 14">
            <a:extLst>
              <a:ext uri="{FF2B5EF4-FFF2-40B4-BE49-F238E27FC236}">
                <a16:creationId xmlns:a16="http://schemas.microsoft.com/office/drawing/2014/main" id="{DE2B8D0B-077C-71F5-5145-7D107BCF218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8126" y="4357292"/>
            <a:ext cx="2787331" cy="2752903"/>
          </a:xfrm>
          <a:prstGeom prst="rect">
            <a:avLst/>
          </a:prstGeom>
        </p:spPr>
      </p:pic>
    </p:spTree>
    <p:extLst>
      <p:ext uri="{BB962C8B-B14F-4D97-AF65-F5344CB8AC3E}">
        <p14:creationId xmlns:p14="http://schemas.microsoft.com/office/powerpoint/2010/main" val="2621850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 name="Titel #2 met tekstblok rechts">
            <a:extLst>
              <a:ext uri="{FF2B5EF4-FFF2-40B4-BE49-F238E27FC236}">
                <a16:creationId xmlns:a16="http://schemas.microsoft.com/office/drawing/2014/main" id="{E77E9959-84A3-7E65-9AA9-822DADF559E2}"/>
              </a:ext>
            </a:extLst>
          </p:cNvPr>
          <p:cNvGrpSpPr/>
          <p:nvPr/>
        </p:nvGrpSpPr>
        <p:grpSpPr>
          <a:xfrm>
            <a:off x="5814782" y="739314"/>
            <a:ext cx="5947005" cy="2458125"/>
            <a:chOff x="5814782" y="5119719"/>
            <a:chExt cx="5947005" cy="2458125"/>
          </a:xfrm>
        </p:grpSpPr>
        <p:sp>
          <p:nvSpPr>
            <p:cNvPr id="236" name="Rectangle 8">
              <a:extLst>
                <a:ext uri="{FF2B5EF4-FFF2-40B4-BE49-F238E27FC236}">
                  <a16:creationId xmlns:a16="http://schemas.microsoft.com/office/drawing/2014/main" id="{5FF40792-71C4-BD2A-2CDC-0BB4A8E8E76D}"/>
                </a:ext>
              </a:extLst>
            </p:cNvPr>
            <p:cNvSpPr/>
            <p:nvPr/>
          </p:nvSpPr>
          <p:spPr>
            <a:xfrm flipH="1">
              <a:off x="6116380" y="5218789"/>
              <a:ext cx="5645407"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3"/>
                  </a:solidFill>
                  <a:latin typeface="Calibri" panose="020F0502020204030204" pitchFamily="34" charset="0"/>
                  <a:cs typeface="Calibri" panose="020F0502020204030204" pitchFamily="34" charset="0"/>
                </a:rPr>
                <a:t>Jouw dorp, jouw kapitaal</a:t>
              </a:r>
              <a:endParaRPr lang="nl-NL" sz="1600" spc="300" dirty="0">
                <a:solidFill>
                  <a:schemeClr val="accent3"/>
                </a:solidFill>
                <a:latin typeface="Calibri" panose="020F0502020204030204" pitchFamily="34" charset="0"/>
                <a:cs typeface="Calibri" panose="020F0502020204030204" pitchFamily="34" charset="0"/>
              </a:endParaRPr>
            </a:p>
          </p:txBody>
        </p:sp>
        <p:sp>
          <p:nvSpPr>
            <p:cNvPr id="237" name="TextBox 236">
              <a:extLst>
                <a:ext uri="{FF2B5EF4-FFF2-40B4-BE49-F238E27FC236}">
                  <a16:creationId xmlns:a16="http://schemas.microsoft.com/office/drawing/2014/main" id="{63B0E215-4184-B27C-E510-32B03558570E}"/>
                </a:ext>
              </a:extLst>
            </p:cNvPr>
            <p:cNvSpPr txBox="1"/>
            <p:nvPr/>
          </p:nvSpPr>
          <p:spPr>
            <a:xfrm>
              <a:off x="6512117" y="5677003"/>
              <a:ext cx="5249669" cy="1900841"/>
            </a:xfrm>
            <a:prstGeom prst="rect">
              <a:avLst/>
            </a:prstGeom>
            <a:solidFill>
              <a:schemeClr val="accent4"/>
            </a:solidFill>
          </p:spPr>
          <p:txBody>
            <a:bodyPr wrap="square" rtlCol="0">
              <a:spAutoFit/>
            </a:bodyPr>
            <a:lstStyle/>
            <a:p>
              <a:pPr>
                <a:lnSpc>
                  <a:spcPct val="150000"/>
                </a:lnSpc>
              </a:pPr>
              <a:r>
                <a:rPr lang="nl-NL" sz="1600" b="1" dirty="0">
                  <a:solidFill>
                    <a:srgbClr val="0C6F8C"/>
                  </a:solidFill>
                </a:rPr>
                <a:t>Hoera! Jullie dorp is gebouwd. Nu is het tijd om te berekenen wat de leefbaarheid is. </a:t>
              </a:r>
            </a:p>
            <a:p>
              <a:pPr marL="285750" indent="-285750">
                <a:lnSpc>
                  <a:spcPct val="150000"/>
                </a:lnSpc>
                <a:buFont typeface="Wingdings" pitchFamily="2" charset="2"/>
                <a:buChar char="§"/>
              </a:pPr>
              <a:r>
                <a:rPr lang="nl-NL" sz="1600" dirty="0">
                  <a:solidFill>
                    <a:srgbClr val="0C6F8C"/>
                  </a:solidFill>
                </a:rPr>
                <a:t>Elk gebouw heeft punten op het gebied van geluk, gezondheid, veiligheid en economie. Hoe beter deze score is verdeeld, hoe leefbaarder je dorp is. </a:t>
              </a:r>
            </a:p>
          </p:txBody>
        </p:sp>
        <p:grpSp>
          <p:nvGrpSpPr>
            <p:cNvPr id="238" name="Group 237">
              <a:extLst>
                <a:ext uri="{FF2B5EF4-FFF2-40B4-BE49-F238E27FC236}">
                  <a16:creationId xmlns:a16="http://schemas.microsoft.com/office/drawing/2014/main" id="{82FBA27D-6C3E-431D-1323-55DEB71EF35B}"/>
                </a:ext>
              </a:extLst>
            </p:cNvPr>
            <p:cNvGrpSpPr/>
            <p:nvPr/>
          </p:nvGrpSpPr>
          <p:grpSpPr>
            <a:xfrm>
              <a:off x="5814782" y="5119719"/>
              <a:ext cx="563900" cy="563900"/>
              <a:chOff x="5814050" y="179688"/>
              <a:chExt cx="563900" cy="563900"/>
            </a:xfrm>
          </p:grpSpPr>
          <p:sp>
            <p:nvSpPr>
              <p:cNvPr id="239" name="Ovaal 7">
                <a:extLst>
                  <a:ext uri="{FF2B5EF4-FFF2-40B4-BE49-F238E27FC236}">
                    <a16:creationId xmlns:a16="http://schemas.microsoft.com/office/drawing/2014/main" id="{D042AAA4-781D-6852-C259-7DB9F7BB55F0}"/>
                  </a:ext>
                </a:extLst>
              </p:cNvPr>
              <p:cNvSpPr/>
              <p:nvPr/>
            </p:nvSpPr>
            <p:spPr>
              <a:xfrm flipH="1">
                <a:off x="5814050" y="179688"/>
                <a:ext cx="563900" cy="563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40" name="Graphic 239" descr="Information with solid fill">
                <a:extLst>
                  <a:ext uri="{FF2B5EF4-FFF2-40B4-BE49-F238E27FC236}">
                    <a16:creationId xmlns:a16="http://schemas.microsoft.com/office/drawing/2014/main" id="{BD161D89-5637-2FA5-DE42-73C9E7A586B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63585" y="229223"/>
                <a:ext cx="464830" cy="464830"/>
              </a:xfrm>
              <a:prstGeom prst="rect">
                <a:avLst/>
              </a:prstGeom>
            </p:spPr>
          </p:pic>
        </p:grpSp>
      </p:grpSp>
      <p:grpSp>
        <p:nvGrpSpPr>
          <p:cNvPr id="15" name="Group 14">
            <a:extLst>
              <a:ext uri="{FF2B5EF4-FFF2-40B4-BE49-F238E27FC236}">
                <a16:creationId xmlns:a16="http://schemas.microsoft.com/office/drawing/2014/main" id="{FCEDC88D-72F7-DBFA-5D90-EA87486597FA}"/>
              </a:ext>
            </a:extLst>
          </p:cNvPr>
          <p:cNvGrpSpPr/>
          <p:nvPr/>
        </p:nvGrpSpPr>
        <p:grpSpPr>
          <a:xfrm>
            <a:off x="758472" y="939487"/>
            <a:ext cx="4602906" cy="3901931"/>
            <a:chOff x="6829171" y="1893692"/>
            <a:chExt cx="1414883" cy="1206550"/>
          </a:xfrm>
        </p:grpSpPr>
        <p:pic>
          <p:nvPicPr>
            <p:cNvPr id="16" name="Graphic 15" descr="Park scene with solid fill">
              <a:extLst>
                <a:ext uri="{FF2B5EF4-FFF2-40B4-BE49-F238E27FC236}">
                  <a16:creationId xmlns:a16="http://schemas.microsoft.com/office/drawing/2014/main" id="{E549E449-71AF-4838-6113-58CCE9AC6B2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829171" y="2185842"/>
              <a:ext cx="914400" cy="914400"/>
            </a:xfrm>
            <a:prstGeom prst="rect">
              <a:avLst/>
            </a:prstGeom>
          </p:spPr>
        </p:pic>
        <p:sp>
          <p:nvSpPr>
            <p:cNvPr id="17" name="TextBox 16">
              <a:extLst>
                <a:ext uri="{FF2B5EF4-FFF2-40B4-BE49-F238E27FC236}">
                  <a16:creationId xmlns:a16="http://schemas.microsoft.com/office/drawing/2014/main" id="{2081159A-8CB9-848D-6BC5-3AFEEAF04CA7}"/>
                </a:ext>
              </a:extLst>
            </p:cNvPr>
            <p:cNvSpPr txBox="1"/>
            <p:nvPr/>
          </p:nvSpPr>
          <p:spPr>
            <a:xfrm>
              <a:off x="7007123" y="1893692"/>
              <a:ext cx="1135430" cy="355699"/>
            </a:xfrm>
            <a:prstGeom prst="rect">
              <a:avLst/>
            </a:prstGeom>
            <a:noFill/>
          </p:spPr>
          <p:txBody>
            <a:bodyPr wrap="square" rtlCol="0" anchor="ctr">
              <a:spAutoFit/>
            </a:bodyPr>
            <a:lstStyle/>
            <a:p>
              <a:pPr algn="ctr">
                <a:lnSpc>
                  <a:spcPct val="150000"/>
                </a:lnSpc>
              </a:pPr>
              <a:r>
                <a:rPr lang="nl-NL" sz="5000" dirty="0">
                  <a:solidFill>
                    <a:schemeClr val="bg1"/>
                  </a:solidFill>
                  <a:highlight>
                    <a:srgbClr val="0D90B5"/>
                  </a:highlight>
                  <a:latin typeface="Courier New" panose="02070309020205020404" pitchFamily="49" charset="0"/>
                  <a:cs typeface="Courier New" panose="02070309020205020404" pitchFamily="49" charset="0"/>
                </a:rPr>
                <a:t>Park</a:t>
              </a:r>
              <a:endParaRPr lang="en-NL" sz="5000" dirty="0">
                <a:solidFill>
                  <a:schemeClr val="bg1"/>
                </a:solidFill>
                <a:highlight>
                  <a:srgbClr val="0D90B5"/>
                </a:highlight>
                <a:latin typeface="Courier New" panose="02070309020205020404" pitchFamily="49" charset="0"/>
                <a:cs typeface="Courier New" panose="02070309020205020404" pitchFamily="49" charset="0"/>
              </a:endParaRPr>
            </a:p>
          </p:txBody>
        </p:sp>
        <p:grpSp>
          <p:nvGrpSpPr>
            <p:cNvPr id="18" name="Group 17">
              <a:extLst>
                <a:ext uri="{FF2B5EF4-FFF2-40B4-BE49-F238E27FC236}">
                  <a16:creationId xmlns:a16="http://schemas.microsoft.com/office/drawing/2014/main" id="{406E4E4B-6831-0539-2EF4-F15CBE2F9C82}"/>
                </a:ext>
              </a:extLst>
            </p:cNvPr>
            <p:cNvGrpSpPr/>
            <p:nvPr/>
          </p:nvGrpSpPr>
          <p:grpSpPr>
            <a:xfrm>
              <a:off x="7687047" y="2404069"/>
              <a:ext cx="557007" cy="557007"/>
              <a:chOff x="7612109" y="3126484"/>
              <a:chExt cx="557007" cy="557007"/>
            </a:xfrm>
          </p:grpSpPr>
          <p:pic>
            <p:nvPicPr>
              <p:cNvPr id="19" name="Picture 18">
                <a:extLst>
                  <a:ext uri="{FF2B5EF4-FFF2-40B4-BE49-F238E27FC236}">
                    <a16:creationId xmlns:a16="http://schemas.microsoft.com/office/drawing/2014/main" id="{A748B31F-88AD-4D57-905F-CAEFC83618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0" name="TextBox 19">
                <a:extLst>
                  <a:ext uri="{FF2B5EF4-FFF2-40B4-BE49-F238E27FC236}">
                    <a16:creationId xmlns:a16="http://schemas.microsoft.com/office/drawing/2014/main" id="{928D1F5B-EFCF-72F7-D595-39AE5C14BF75}"/>
                  </a:ext>
                </a:extLst>
              </p:cNvPr>
              <p:cNvSpPr txBox="1"/>
              <p:nvPr/>
            </p:nvSpPr>
            <p:spPr>
              <a:xfrm>
                <a:off x="7820420" y="3172827"/>
                <a:ext cx="156792" cy="348561"/>
              </a:xfrm>
              <a:prstGeom prst="rect">
                <a:avLst/>
              </a:prstGeom>
              <a:noFill/>
            </p:spPr>
            <p:txBody>
              <a:bodyPr wrap="none" rtlCol="0">
                <a:spAutoFit/>
              </a:bodyPr>
              <a:lstStyle/>
              <a:p>
                <a:pPr algn="ctr">
                  <a:lnSpc>
                    <a:spcPct val="150000"/>
                  </a:lnSpc>
                </a:pPr>
                <a:r>
                  <a:rPr lang="en-NL" sz="5000" dirty="0">
                    <a:solidFill>
                      <a:srgbClr val="0C6F8C"/>
                    </a:solidFill>
                  </a:rPr>
                  <a:t>3</a:t>
                </a:r>
              </a:p>
            </p:txBody>
          </p:sp>
        </p:grpSp>
      </p:grpSp>
      <p:grpSp>
        <p:nvGrpSpPr>
          <p:cNvPr id="21" name="Group 20">
            <a:extLst>
              <a:ext uri="{FF2B5EF4-FFF2-40B4-BE49-F238E27FC236}">
                <a16:creationId xmlns:a16="http://schemas.microsoft.com/office/drawing/2014/main" id="{B3A33148-7650-357D-0149-E606525F0A2F}"/>
              </a:ext>
            </a:extLst>
          </p:cNvPr>
          <p:cNvGrpSpPr/>
          <p:nvPr/>
        </p:nvGrpSpPr>
        <p:grpSpPr>
          <a:xfrm>
            <a:off x="858918" y="5194565"/>
            <a:ext cx="4254601" cy="901038"/>
            <a:chOff x="8140723" y="3031544"/>
            <a:chExt cx="1004987" cy="252995"/>
          </a:xfrm>
        </p:grpSpPr>
        <p:sp>
          <p:nvSpPr>
            <p:cNvPr id="22" name="Rectangle 21">
              <a:extLst>
                <a:ext uri="{FF2B5EF4-FFF2-40B4-BE49-F238E27FC236}">
                  <a16:creationId xmlns:a16="http://schemas.microsoft.com/office/drawing/2014/main" id="{E78F1797-449D-CEDC-05C9-7C810ABEEE7C}"/>
                </a:ext>
              </a:extLst>
            </p:cNvPr>
            <p:cNvSpPr/>
            <p:nvPr/>
          </p:nvSpPr>
          <p:spPr>
            <a:xfrm>
              <a:off x="8140723" y="3032539"/>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5000" dirty="0">
                  <a:solidFill>
                    <a:srgbClr val="0C6F8C"/>
                  </a:solidFill>
                </a:rPr>
                <a:t>3</a:t>
              </a:r>
            </a:p>
          </p:txBody>
        </p:sp>
        <p:sp>
          <p:nvSpPr>
            <p:cNvPr id="23" name="Rectangle 22">
              <a:extLst>
                <a:ext uri="{FF2B5EF4-FFF2-40B4-BE49-F238E27FC236}">
                  <a16:creationId xmlns:a16="http://schemas.microsoft.com/office/drawing/2014/main" id="{6D3F2E87-3FF4-B7CE-414C-3FF0C48DCEDC}"/>
                </a:ext>
              </a:extLst>
            </p:cNvPr>
            <p:cNvSpPr/>
            <p:nvPr/>
          </p:nvSpPr>
          <p:spPr>
            <a:xfrm>
              <a:off x="8646137" y="3031876"/>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5000" dirty="0">
                  <a:solidFill>
                    <a:schemeClr val="bg1"/>
                  </a:solidFill>
                </a:rPr>
                <a:t>1</a:t>
              </a:r>
            </a:p>
          </p:txBody>
        </p:sp>
        <p:sp>
          <p:nvSpPr>
            <p:cNvPr id="24" name="Rectangle 23">
              <a:extLst>
                <a:ext uri="{FF2B5EF4-FFF2-40B4-BE49-F238E27FC236}">
                  <a16:creationId xmlns:a16="http://schemas.microsoft.com/office/drawing/2014/main" id="{BFAD279A-7454-36D1-6AE7-9173E38A1300}"/>
                </a:ext>
              </a:extLst>
            </p:cNvPr>
            <p:cNvSpPr/>
            <p:nvPr/>
          </p:nvSpPr>
          <p:spPr>
            <a:xfrm>
              <a:off x="8391216" y="3031876"/>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5000" dirty="0">
                  <a:solidFill>
                    <a:schemeClr val="bg1"/>
                  </a:solidFill>
                </a:rPr>
                <a:t>2</a:t>
              </a:r>
            </a:p>
          </p:txBody>
        </p:sp>
        <p:sp>
          <p:nvSpPr>
            <p:cNvPr id="25" name="Rectangle 24">
              <a:extLst>
                <a:ext uri="{FF2B5EF4-FFF2-40B4-BE49-F238E27FC236}">
                  <a16:creationId xmlns:a16="http://schemas.microsoft.com/office/drawing/2014/main" id="{62D79C44-4F31-1318-0D23-A16F10A5CF85}"/>
                </a:ext>
              </a:extLst>
            </p:cNvPr>
            <p:cNvSpPr/>
            <p:nvPr/>
          </p:nvSpPr>
          <p:spPr>
            <a:xfrm>
              <a:off x="8893709" y="3031544"/>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5000" dirty="0">
                  <a:solidFill>
                    <a:srgbClr val="0C6F8C"/>
                  </a:solidFill>
                </a:rPr>
                <a:t>0</a:t>
              </a:r>
            </a:p>
          </p:txBody>
        </p:sp>
      </p:grpSp>
      <p:grpSp>
        <p:nvGrpSpPr>
          <p:cNvPr id="26" name="Group 25">
            <a:extLst>
              <a:ext uri="{FF2B5EF4-FFF2-40B4-BE49-F238E27FC236}">
                <a16:creationId xmlns:a16="http://schemas.microsoft.com/office/drawing/2014/main" id="{6742C478-D6F6-F025-9385-F74BA84D974E}"/>
              </a:ext>
            </a:extLst>
          </p:cNvPr>
          <p:cNvGrpSpPr/>
          <p:nvPr/>
        </p:nvGrpSpPr>
        <p:grpSpPr>
          <a:xfrm>
            <a:off x="858795" y="4979834"/>
            <a:ext cx="4254148" cy="216764"/>
            <a:chOff x="415915" y="6044585"/>
            <a:chExt cx="4237532" cy="216764"/>
          </a:xfrm>
        </p:grpSpPr>
        <p:sp>
          <p:nvSpPr>
            <p:cNvPr id="27" name="Rectangle 26">
              <a:extLst>
                <a:ext uri="{FF2B5EF4-FFF2-40B4-BE49-F238E27FC236}">
                  <a16:creationId xmlns:a16="http://schemas.microsoft.com/office/drawing/2014/main" id="{783ADF50-7E57-5D19-F252-9EEE1F33120F}"/>
                </a:ext>
              </a:extLst>
            </p:cNvPr>
            <p:cNvSpPr/>
            <p:nvPr/>
          </p:nvSpPr>
          <p:spPr>
            <a:xfrm>
              <a:off x="415915" y="6044585"/>
              <a:ext cx="1060628"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rPr>
                <a:t>Geluk</a:t>
              </a:r>
            </a:p>
          </p:txBody>
        </p:sp>
        <p:sp>
          <p:nvSpPr>
            <p:cNvPr id="28" name="Rectangle 27">
              <a:extLst>
                <a:ext uri="{FF2B5EF4-FFF2-40B4-BE49-F238E27FC236}">
                  <a16:creationId xmlns:a16="http://schemas.microsoft.com/office/drawing/2014/main" id="{BB1A8737-56EA-08E8-F59E-D7019B4693AF}"/>
                </a:ext>
              </a:extLst>
            </p:cNvPr>
            <p:cNvSpPr/>
            <p:nvPr/>
          </p:nvSpPr>
          <p:spPr>
            <a:xfrm>
              <a:off x="1481552" y="6044585"/>
              <a:ext cx="1058480"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29" name="Rectangle 28">
              <a:extLst>
                <a:ext uri="{FF2B5EF4-FFF2-40B4-BE49-F238E27FC236}">
                  <a16:creationId xmlns:a16="http://schemas.microsoft.com/office/drawing/2014/main" id="{1D23E0EB-F520-AD09-066B-496A0C7F6368}"/>
                </a:ext>
              </a:extLst>
            </p:cNvPr>
            <p:cNvSpPr/>
            <p:nvPr/>
          </p:nvSpPr>
          <p:spPr>
            <a:xfrm>
              <a:off x="3595169" y="6046609"/>
              <a:ext cx="1058278"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rgbClr val="0C6F8C"/>
                  </a:solidFill>
                </a:rPr>
                <a:t>Economie</a:t>
              </a:r>
            </a:p>
          </p:txBody>
        </p:sp>
        <p:sp>
          <p:nvSpPr>
            <p:cNvPr id="30" name="Rectangle 29">
              <a:extLst>
                <a:ext uri="{FF2B5EF4-FFF2-40B4-BE49-F238E27FC236}">
                  <a16:creationId xmlns:a16="http://schemas.microsoft.com/office/drawing/2014/main" id="{87C17A68-8F3D-89FD-A4C9-2850909A136F}"/>
                </a:ext>
              </a:extLst>
            </p:cNvPr>
            <p:cNvSpPr/>
            <p:nvPr/>
          </p:nvSpPr>
          <p:spPr>
            <a:xfrm>
              <a:off x="2547992"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Veiligheid</a:t>
              </a:r>
            </a:p>
          </p:txBody>
        </p:sp>
      </p:grpSp>
      <p:sp>
        <p:nvSpPr>
          <p:cNvPr id="5" name="TextBox 1">
            <a:extLst>
              <a:ext uri="{FF2B5EF4-FFF2-40B4-BE49-F238E27FC236}">
                <a16:creationId xmlns:a16="http://schemas.microsoft.com/office/drawing/2014/main" id="{50000635-7AA9-4F23-5EBD-80E3ABE2B6CA}"/>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Meet de leefbaarheid</a:t>
            </a:r>
            <a:endParaRPr lang="en-NL" spc="300" dirty="0">
              <a:solidFill>
                <a:srgbClr val="0C6F8C"/>
              </a:solidFill>
              <a:latin typeface="+mj-lt"/>
              <a:cs typeface="Calibri" panose="020F0502020204030204" pitchFamily="34" charset="0"/>
            </a:endParaRPr>
          </a:p>
        </p:txBody>
      </p:sp>
      <p:sp>
        <p:nvSpPr>
          <p:cNvPr id="3" name="Tekstvak 2">
            <a:extLst>
              <a:ext uri="{FF2B5EF4-FFF2-40B4-BE49-F238E27FC236}">
                <a16:creationId xmlns:a16="http://schemas.microsoft.com/office/drawing/2014/main" id="{8C2FA532-5EC0-2AB1-9C82-8300963B485B}"/>
              </a:ext>
            </a:extLst>
          </p:cNvPr>
          <p:cNvSpPr txBox="1"/>
          <p:nvPr/>
        </p:nvSpPr>
        <p:spPr>
          <a:xfrm>
            <a:off x="6515761" y="4391361"/>
            <a:ext cx="5246025" cy="1531510"/>
          </a:xfrm>
          <a:prstGeom prst="rect">
            <a:avLst/>
          </a:prstGeom>
          <a:solidFill>
            <a:schemeClr val="accent2"/>
          </a:solidFill>
        </p:spPr>
        <p:txBody>
          <a:bodyPr wrap="square">
            <a:spAutoFit/>
          </a:bodyPr>
          <a:lstStyle/>
          <a:p>
            <a:pPr>
              <a:lnSpc>
                <a:spcPct val="150000"/>
              </a:lnSpc>
            </a:pPr>
            <a:r>
              <a:rPr lang="nl-NL" sz="1600" b="1" dirty="0">
                <a:solidFill>
                  <a:schemeClr val="bg1"/>
                </a:solidFill>
              </a:rPr>
              <a:t>Het park geeft je 3 </a:t>
            </a:r>
            <a:r>
              <a:rPr lang="nl-NL" sz="1600" b="1" dirty="0" err="1">
                <a:solidFill>
                  <a:schemeClr val="bg1"/>
                </a:solidFill>
              </a:rPr>
              <a:t>gelukspunten</a:t>
            </a:r>
            <a:r>
              <a:rPr lang="nl-NL" sz="1600" b="1" dirty="0">
                <a:solidFill>
                  <a:schemeClr val="bg1"/>
                </a:solidFill>
              </a:rPr>
              <a:t>, 2 gezondheidspunten en 1 veiligheidspunt. Daarnaast zie je wat het park kost. </a:t>
            </a:r>
            <a:endParaRPr lang="nl-NL" sz="1600" dirty="0">
              <a:solidFill>
                <a:schemeClr val="bg1"/>
              </a:solidFill>
            </a:endParaRPr>
          </a:p>
          <a:p>
            <a:pPr>
              <a:lnSpc>
                <a:spcPct val="150000"/>
              </a:lnSpc>
            </a:pPr>
            <a:r>
              <a:rPr lang="nl-NL" sz="1600" dirty="0">
                <a:solidFill>
                  <a:schemeClr val="bg1"/>
                </a:solidFill>
              </a:rPr>
              <a:t>Dat is handig om te weten, omdat je in het slot van deze les gebouwen kunt bijbouwen van de belastinginkomsten. </a:t>
            </a:r>
          </a:p>
        </p:txBody>
      </p:sp>
      <p:pic>
        <p:nvPicPr>
          <p:cNvPr id="4" name="Picture 3" descr="A black and white sign&#10;&#10;Description automatically generated">
            <a:extLst>
              <a:ext uri="{FF2B5EF4-FFF2-40B4-BE49-F238E27FC236}">
                <a16:creationId xmlns:a16="http://schemas.microsoft.com/office/drawing/2014/main" id="{CE662F04-7F6D-958F-EE22-8568CAC7D20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412159">
            <a:off x="6371999" y="3681658"/>
            <a:ext cx="1971201" cy="834862"/>
          </a:xfrm>
          <a:prstGeom prst="rect">
            <a:avLst/>
          </a:prstGeom>
        </p:spPr>
      </p:pic>
      <p:pic>
        <p:nvPicPr>
          <p:cNvPr id="7" name="Graphic 6" descr="Lijn met pijl: Curve in wijzerzin met effen opvulling">
            <a:extLst>
              <a:ext uri="{FF2B5EF4-FFF2-40B4-BE49-F238E27FC236}">
                <a16:creationId xmlns:a16="http://schemas.microsoft.com/office/drawing/2014/main" id="{BAC64777-9DE2-F149-33E4-EF9E3EFF72F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5768774" y="4858604"/>
            <a:ext cx="914400" cy="914400"/>
          </a:xfrm>
          <a:prstGeom prst="rect">
            <a:avLst/>
          </a:prstGeom>
        </p:spPr>
      </p:pic>
    </p:spTree>
    <p:extLst>
      <p:ext uri="{BB962C8B-B14F-4D97-AF65-F5344CB8AC3E}">
        <p14:creationId xmlns:p14="http://schemas.microsoft.com/office/powerpoint/2010/main" val="3439168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ijntjespapier links">
            <a:extLst>
              <a:ext uri="{FF2B5EF4-FFF2-40B4-BE49-F238E27FC236}">
                <a16:creationId xmlns:a16="http://schemas.microsoft.com/office/drawing/2014/main" id="{E24A48AA-04A3-4311-AA6F-51D4B956007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flipH="1">
            <a:off x="5016191" y="852887"/>
            <a:ext cx="7184198" cy="6001938"/>
          </a:xfrm>
          <a:prstGeom prst="rect">
            <a:avLst/>
          </a:prstGeom>
        </p:spPr>
      </p:pic>
      <p:grpSp>
        <p:nvGrpSpPr>
          <p:cNvPr id="28" name="Titel rechts">
            <a:extLst>
              <a:ext uri="{FF2B5EF4-FFF2-40B4-BE49-F238E27FC236}">
                <a16:creationId xmlns:a16="http://schemas.microsoft.com/office/drawing/2014/main" id="{F31E663C-E699-D531-D2C3-EA3BF1204704}"/>
              </a:ext>
            </a:extLst>
          </p:cNvPr>
          <p:cNvGrpSpPr/>
          <p:nvPr/>
        </p:nvGrpSpPr>
        <p:grpSpPr>
          <a:xfrm>
            <a:off x="5814782" y="90815"/>
            <a:ext cx="6013150" cy="563900"/>
            <a:chOff x="5814782" y="179688"/>
            <a:chExt cx="6013150" cy="563900"/>
          </a:xfrm>
        </p:grpSpPr>
        <p:sp>
          <p:nvSpPr>
            <p:cNvPr id="29" name="Rectangle 28">
              <a:extLst>
                <a:ext uri="{FF2B5EF4-FFF2-40B4-BE49-F238E27FC236}">
                  <a16:creationId xmlns:a16="http://schemas.microsoft.com/office/drawing/2014/main" id="{C0DEDC2F-B6BC-715B-6877-9C0C49F03D80}"/>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De gebouwen</a:t>
              </a: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30" name="Group 29">
              <a:extLst>
                <a:ext uri="{FF2B5EF4-FFF2-40B4-BE49-F238E27FC236}">
                  <a16:creationId xmlns:a16="http://schemas.microsoft.com/office/drawing/2014/main" id="{7ECC5F4E-45FC-D534-F83E-02BD885BC4BB}"/>
                </a:ext>
              </a:extLst>
            </p:cNvPr>
            <p:cNvGrpSpPr/>
            <p:nvPr/>
          </p:nvGrpSpPr>
          <p:grpSpPr>
            <a:xfrm>
              <a:off x="5814782" y="179688"/>
              <a:ext cx="563900" cy="563900"/>
              <a:chOff x="5814050" y="179688"/>
              <a:chExt cx="563900" cy="563900"/>
            </a:xfrm>
          </p:grpSpPr>
          <p:sp>
            <p:nvSpPr>
              <p:cNvPr id="31" name="Ovaal 7">
                <a:extLst>
                  <a:ext uri="{FF2B5EF4-FFF2-40B4-BE49-F238E27FC236}">
                    <a16:creationId xmlns:a16="http://schemas.microsoft.com/office/drawing/2014/main" id="{0BF803A2-21B5-410B-4873-57060023EB42}"/>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32" name="Graphic 31" descr="Architecture with solid fill">
                <a:extLst>
                  <a:ext uri="{FF2B5EF4-FFF2-40B4-BE49-F238E27FC236}">
                    <a16:creationId xmlns:a16="http://schemas.microsoft.com/office/drawing/2014/main" id="{3FC6B058-F578-AF39-00C3-56C8CC55DCC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grpSp>
        <p:nvGrpSpPr>
          <p:cNvPr id="71" name="Group 70">
            <a:extLst>
              <a:ext uri="{FF2B5EF4-FFF2-40B4-BE49-F238E27FC236}">
                <a16:creationId xmlns:a16="http://schemas.microsoft.com/office/drawing/2014/main" id="{1551400E-AC0F-F8E5-5DB9-3A6233857260}"/>
              </a:ext>
            </a:extLst>
          </p:cNvPr>
          <p:cNvGrpSpPr/>
          <p:nvPr/>
        </p:nvGrpSpPr>
        <p:grpSpPr>
          <a:xfrm>
            <a:off x="7271884" y="3753092"/>
            <a:ext cx="1779054" cy="1212470"/>
            <a:chOff x="6710689" y="1887772"/>
            <a:chExt cx="1779054" cy="1212470"/>
          </a:xfrm>
        </p:grpSpPr>
        <p:pic>
          <p:nvPicPr>
            <p:cNvPr id="72" name="Graphic 71" descr="Renovation (House With Sparkles) with solid fill">
              <a:extLst>
                <a:ext uri="{FF2B5EF4-FFF2-40B4-BE49-F238E27FC236}">
                  <a16:creationId xmlns:a16="http://schemas.microsoft.com/office/drawing/2014/main" id="{546A3E28-0A04-5C56-12ED-7E2FD3F9E5E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829171" y="2185842"/>
              <a:ext cx="914400" cy="914400"/>
            </a:xfrm>
            <a:prstGeom prst="rect">
              <a:avLst/>
            </a:prstGeom>
          </p:spPr>
        </p:pic>
        <p:sp>
          <p:nvSpPr>
            <p:cNvPr id="73" name="TextBox 72">
              <a:extLst>
                <a:ext uri="{FF2B5EF4-FFF2-40B4-BE49-F238E27FC236}">
                  <a16:creationId xmlns:a16="http://schemas.microsoft.com/office/drawing/2014/main" id="{B8891197-B1F7-EAE7-0DCA-09815F29BF9B}"/>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C6F8C"/>
                  </a:solidFill>
                </a:rPr>
                <a:t>Verbeterde huizen</a:t>
              </a:r>
            </a:p>
          </p:txBody>
        </p:sp>
        <p:grpSp>
          <p:nvGrpSpPr>
            <p:cNvPr id="74" name="Group 73">
              <a:extLst>
                <a:ext uri="{FF2B5EF4-FFF2-40B4-BE49-F238E27FC236}">
                  <a16:creationId xmlns:a16="http://schemas.microsoft.com/office/drawing/2014/main" id="{D68F64EA-1859-1475-DB6B-CEFB5482EA89}"/>
                </a:ext>
              </a:extLst>
            </p:cNvPr>
            <p:cNvGrpSpPr/>
            <p:nvPr/>
          </p:nvGrpSpPr>
          <p:grpSpPr>
            <a:xfrm>
              <a:off x="7687047" y="2404069"/>
              <a:ext cx="557007" cy="557007"/>
              <a:chOff x="7612109" y="3126484"/>
              <a:chExt cx="557007" cy="557007"/>
            </a:xfrm>
          </p:grpSpPr>
          <p:pic>
            <p:nvPicPr>
              <p:cNvPr id="75" name="Picture 74">
                <a:extLst>
                  <a:ext uri="{FF2B5EF4-FFF2-40B4-BE49-F238E27FC236}">
                    <a16:creationId xmlns:a16="http://schemas.microsoft.com/office/drawing/2014/main" id="{5581D285-12F9-4FC4-3B65-733A3169ADF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6" name="TextBox 75">
                <a:extLst>
                  <a:ext uri="{FF2B5EF4-FFF2-40B4-BE49-F238E27FC236}">
                    <a16:creationId xmlns:a16="http://schemas.microsoft.com/office/drawing/2014/main" id="{FD8BAD04-798D-F35C-1AE4-E16EE6221FB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77" name="Group 76">
            <a:extLst>
              <a:ext uri="{FF2B5EF4-FFF2-40B4-BE49-F238E27FC236}">
                <a16:creationId xmlns:a16="http://schemas.microsoft.com/office/drawing/2014/main" id="{0CB42EE2-B8CE-3295-5828-5A4B1BA3766E}"/>
              </a:ext>
            </a:extLst>
          </p:cNvPr>
          <p:cNvGrpSpPr/>
          <p:nvPr/>
        </p:nvGrpSpPr>
        <p:grpSpPr>
          <a:xfrm>
            <a:off x="10359298" y="808879"/>
            <a:ext cx="1421661" cy="1229130"/>
            <a:chOff x="6829171" y="1871112"/>
            <a:chExt cx="1421661" cy="1229130"/>
          </a:xfrm>
        </p:grpSpPr>
        <p:pic>
          <p:nvPicPr>
            <p:cNvPr id="78" name="Graphic 77" descr="Leaky Tap with solid fill">
              <a:extLst>
                <a:ext uri="{FF2B5EF4-FFF2-40B4-BE49-F238E27FC236}">
                  <a16:creationId xmlns:a16="http://schemas.microsoft.com/office/drawing/2014/main" id="{8B3922A5-EE5C-C94D-5C0A-E6339EB739F1}"/>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829171" y="2185842"/>
              <a:ext cx="914400" cy="914400"/>
            </a:xfrm>
            <a:prstGeom prst="rect">
              <a:avLst/>
            </a:prstGeom>
          </p:spPr>
        </p:pic>
        <p:sp>
          <p:nvSpPr>
            <p:cNvPr id="79" name="TextBox 78">
              <a:extLst>
                <a:ext uri="{FF2B5EF4-FFF2-40B4-BE49-F238E27FC236}">
                  <a16:creationId xmlns:a16="http://schemas.microsoft.com/office/drawing/2014/main" id="{339E7516-0CFF-3301-1DD5-28B502C5042C}"/>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Drinkwater</a:t>
              </a:r>
            </a:p>
          </p:txBody>
        </p:sp>
        <p:grpSp>
          <p:nvGrpSpPr>
            <p:cNvPr id="80" name="Group 79">
              <a:extLst>
                <a:ext uri="{FF2B5EF4-FFF2-40B4-BE49-F238E27FC236}">
                  <a16:creationId xmlns:a16="http://schemas.microsoft.com/office/drawing/2014/main" id="{D49A7C1D-D446-AFA2-9A03-8B8390197023}"/>
                </a:ext>
              </a:extLst>
            </p:cNvPr>
            <p:cNvGrpSpPr/>
            <p:nvPr/>
          </p:nvGrpSpPr>
          <p:grpSpPr>
            <a:xfrm>
              <a:off x="7687047" y="2404069"/>
              <a:ext cx="557007" cy="557007"/>
              <a:chOff x="7612109" y="3126484"/>
              <a:chExt cx="557007" cy="557007"/>
            </a:xfrm>
          </p:grpSpPr>
          <p:pic>
            <p:nvPicPr>
              <p:cNvPr id="81" name="Picture 80">
                <a:extLst>
                  <a:ext uri="{FF2B5EF4-FFF2-40B4-BE49-F238E27FC236}">
                    <a16:creationId xmlns:a16="http://schemas.microsoft.com/office/drawing/2014/main" id="{ED2961B7-DCCA-F8CB-7938-8D21F55151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2" name="TextBox 81">
                <a:extLst>
                  <a:ext uri="{FF2B5EF4-FFF2-40B4-BE49-F238E27FC236}">
                    <a16:creationId xmlns:a16="http://schemas.microsoft.com/office/drawing/2014/main" id="{CCF62F1E-69F0-1377-ADC4-20DC30BFED0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83" name="Group 82">
            <a:extLst>
              <a:ext uri="{FF2B5EF4-FFF2-40B4-BE49-F238E27FC236}">
                <a16:creationId xmlns:a16="http://schemas.microsoft.com/office/drawing/2014/main" id="{E83490C1-4193-F99E-8F6D-92DB103C898D}"/>
              </a:ext>
            </a:extLst>
          </p:cNvPr>
          <p:cNvGrpSpPr/>
          <p:nvPr/>
        </p:nvGrpSpPr>
        <p:grpSpPr>
          <a:xfrm>
            <a:off x="5785299" y="2319997"/>
            <a:ext cx="1373631" cy="1229130"/>
            <a:chOff x="6739795" y="1871112"/>
            <a:chExt cx="1373631" cy="1229130"/>
          </a:xfrm>
        </p:grpSpPr>
        <p:pic>
          <p:nvPicPr>
            <p:cNvPr id="84" name="Graphic 83" descr="Classroom with solid fill">
              <a:extLst>
                <a:ext uri="{FF2B5EF4-FFF2-40B4-BE49-F238E27FC236}">
                  <a16:creationId xmlns:a16="http://schemas.microsoft.com/office/drawing/2014/main" id="{DEB1D45D-B2C2-DE44-7C0A-0372A17E4131}"/>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739795" y="2185842"/>
              <a:ext cx="914400" cy="914400"/>
            </a:xfrm>
            <a:prstGeom prst="rect">
              <a:avLst/>
            </a:prstGeom>
          </p:spPr>
        </p:pic>
        <p:sp>
          <p:nvSpPr>
            <p:cNvPr id="85" name="TextBox 84">
              <a:extLst>
                <a:ext uri="{FF2B5EF4-FFF2-40B4-BE49-F238E27FC236}">
                  <a16:creationId xmlns:a16="http://schemas.microsoft.com/office/drawing/2014/main" id="{8B9726C4-11B3-AA0B-663C-53A93CBC56C9}"/>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C6F8C"/>
                  </a:solidFill>
                </a:rPr>
                <a:t>School</a:t>
              </a:r>
            </a:p>
          </p:txBody>
        </p:sp>
        <p:grpSp>
          <p:nvGrpSpPr>
            <p:cNvPr id="86" name="Group 85">
              <a:extLst>
                <a:ext uri="{FF2B5EF4-FFF2-40B4-BE49-F238E27FC236}">
                  <a16:creationId xmlns:a16="http://schemas.microsoft.com/office/drawing/2014/main" id="{C3977F66-C9B3-987C-F526-6CF1BA8FB7ED}"/>
                </a:ext>
              </a:extLst>
            </p:cNvPr>
            <p:cNvGrpSpPr/>
            <p:nvPr/>
          </p:nvGrpSpPr>
          <p:grpSpPr>
            <a:xfrm>
              <a:off x="7556419" y="2404069"/>
              <a:ext cx="557007" cy="557007"/>
              <a:chOff x="7481481" y="3126484"/>
              <a:chExt cx="557007" cy="557007"/>
            </a:xfrm>
          </p:grpSpPr>
          <p:pic>
            <p:nvPicPr>
              <p:cNvPr id="87" name="Picture 86">
                <a:extLst>
                  <a:ext uri="{FF2B5EF4-FFF2-40B4-BE49-F238E27FC236}">
                    <a16:creationId xmlns:a16="http://schemas.microsoft.com/office/drawing/2014/main" id="{5B6DCF70-E6C3-126A-49D3-CDB5E83333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88" name="TextBox 87">
                <a:extLst>
                  <a:ext uri="{FF2B5EF4-FFF2-40B4-BE49-F238E27FC236}">
                    <a16:creationId xmlns:a16="http://schemas.microsoft.com/office/drawing/2014/main" id="{0BB569EA-A3B2-FEA8-8C27-C01F60A36786}"/>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04" name="Group 103">
            <a:extLst>
              <a:ext uri="{FF2B5EF4-FFF2-40B4-BE49-F238E27FC236}">
                <a16:creationId xmlns:a16="http://schemas.microsoft.com/office/drawing/2014/main" id="{321FB525-D342-13DC-90B6-E5654861DC57}"/>
              </a:ext>
            </a:extLst>
          </p:cNvPr>
          <p:cNvGrpSpPr/>
          <p:nvPr/>
        </p:nvGrpSpPr>
        <p:grpSpPr>
          <a:xfrm>
            <a:off x="6370327" y="808879"/>
            <a:ext cx="1700991" cy="1229130"/>
            <a:chOff x="6829171" y="1871112"/>
            <a:chExt cx="1700991" cy="1229130"/>
          </a:xfrm>
        </p:grpSpPr>
        <p:pic>
          <p:nvPicPr>
            <p:cNvPr id="105" name="Graphic 104" descr="Grocery bag with solid fill">
              <a:extLst>
                <a:ext uri="{FF2B5EF4-FFF2-40B4-BE49-F238E27FC236}">
                  <a16:creationId xmlns:a16="http://schemas.microsoft.com/office/drawing/2014/main" id="{8A3970F0-F5D1-0B30-5C3F-60DFD8491720}"/>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106" name="TextBox 105">
              <a:extLst>
                <a:ext uri="{FF2B5EF4-FFF2-40B4-BE49-F238E27FC236}">
                  <a16:creationId xmlns:a16="http://schemas.microsoft.com/office/drawing/2014/main" id="{FC823CCA-7D98-7B1B-D583-0C841292AD89}"/>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Voedselproductie</a:t>
              </a:r>
            </a:p>
          </p:txBody>
        </p:sp>
        <p:grpSp>
          <p:nvGrpSpPr>
            <p:cNvPr id="107" name="Group 106">
              <a:extLst>
                <a:ext uri="{FF2B5EF4-FFF2-40B4-BE49-F238E27FC236}">
                  <a16:creationId xmlns:a16="http://schemas.microsoft.com/office/drawing/2014/main" id="{0E7107D7-AE51-F1A4-AE75-15989AE6D921}"/>
                </a:ext>
              </a:extLst>
            </p:cNvPr>
            <p:cNvGrpSpPr/>
            <p:nvPr/>
          </p:nvGrpSpPr>
          <p:grpSpPr>
            <a:xfrm>
              <a:off x="7687047" y="2404069"/>
              <a:ext cx="557007" cy="557007"/>
              <a:chOff x="7612109" y="3126484"/>
              <a:chExt cx="557007" cy="557007"/>
            </a:xfrm>
          </p:grpSpPr>
          <p:pic>
            <p:nvPicPr>
              <p:cNvPr id="108" name="Picture 107">
                <a:extLst>
                  <a:ext uri="{FF2B5EF4-FFF2-40B4-BE49-F238E27FC236}">
                    <a16:creationId xmlns:a16="http://schemas.microsoft.com/office/drawing/2014/main" id="{5808BF7F-422B-1938-9696-15689714724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9" name="TextBox 108">
                <a:extLst>
                  <a:ext uri="{FF2B5EF4-FFF2-40B4-BE49-F238E27FC236}">
                    <a16:creationId xmlns:a16="http://schemas.microsoft.com/office/drawing/2014/main" id="{C8133CD4-97A7-3469-A6EF-CC5C65B56F2C}"/>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10" name="Group 109">
            <a:extLst>
              <a:ext uri="{FF2B5EF4-FFF2-40B4-BE49-F238E27FC236}">
                <a16:creationId xmlns:a16="http://schemas.microsoft.com/office/drawing/2014/main" id="{1FE65DAF-C0BB-8732-E6F1-0BED2FC11441}"/>
              </a:ext>
            </a:extLst>
          </p:cNvPr>
          <p:cNvGrpSpPr/>
          <p:nvPr/>
        </p:nvGrpSpPr>
        <p:grpSpPr>
          <a:xfrm>
            <a:off x="7411584" y="2319997"/>
            <a:ext cx="1700991" cy="1229130"/>
            <a:chOff x="6829171" y="1871112"/>
            <a:chExt cx="1700991" cy="1229130"/>
          </a:xfrm>
        </p:grpSpPr>
        <p:pic>
          <p:nvPicPr>
            <p:cNvPr id="111" name="Graphic 110" descr="Medical with solid fill">
              <a:extLst>
                <a:ext uri="{FF2B5EF4-FFF2-40B4-BE49-F238E27FC236}">
                  <a16:creationId xmlns:a16="http://schemas.microsoft.com/office/drawing/2014/main" id="{6FA22BE1-73F3-8542-B5CC-631FB2F80EB3}"/>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112" name="TextBox 111">
              <a:extLst>
                <a:ext uri="{FF2B5EF4-FFF2-40B4-BE49-F238E27FC236}">
                  <a16:creationId xmlns:a16="http://schemas.microsoft.com/office/drawing/2014/main" id="{A5511629-058D-7717-CFD0-1650669F064F}"/>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Ziekenhuis</a:t>
              </a:r>
            </a:p>
          </p:txBody>
        </p:sp>
        <p:grpSp>
          <p:nvGrpSpPr>
            <p:cNvPr id="113" name="Group 112">
              <a:extLst>
                <a:ext uri="{FF2B5EF4-FFF2-40B4-BE49-F238E27FC236}">
                  <a16:creationId xmlns:a16="http://schemas.microsoft.com/office/drawing/2014/main" id="{DE9D2915-8362-81F9-DDB5-9739D1A35BA1}"/>
                </a:ext>
              </a:extLst>
            </p:cNvPr>
            <p:cNvGrpSpPr/>
            <p:nvPr/>
          </p:nvGrpSpPr>
          <p:grpSpPr>
            <a:xfrm>
              <a:off x="7687047" y="2404069"/>
              <a:ext cx="557007" cy="557007"/>
              <a:chOff x="7612109" y="3126484"/>
              <a:chExt cx="557007" cy="557007"/>
            </a:xfrm>
          </p:grpSpPr>
          <p:pic>
            <p:nvPicPr>
              <p:cNvPr id="114" name="Picture 113">
                <a:extLst>
                  <a:ext uri="{FF2B5EF4-FFF2-40B4-BE49-F238E27FC236}">
                    <a16:creationId xmlns:a16="http://schemas.microsoft.com/office/drawing/2014/main" id="{AAF186B9-F8BD-843E-E1AC-0BA1BC43F2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5" name="TextBox 114">
                <a:extLst>
                  <a:ext uri="{FF2B5EF4-FFF2-40B4-BE49-F238E27FC236}">
                    <a16:creationId xmlns:a16="http://schemas.microsoft.com/office/drawing/2014/main" id="{002B9093-660E-3401-2092-F18E9491285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116" name="Group 115">
            <a:extLst>
              <a:ext uri="{FF2B5EF4-FFF2-40B4-BE49-F238E27FC236}">
                <a16:creationId xmlns:a16="http://schemas.microsoft.com/office/drawing/2014/main" id="{19F26EA9-367E-B0A9-8CC0-A68FE8D599E3}"/>
              </a:ext>
            </a:extLst>
          </p:cNvPr>
          <p:cNvGrpSpPr/>
          <p:nvPr/>
        </p:nvGrpSpPr>
        <p:grpSpPr>
          <a:xfrm>
            <a:off x="9020820" y="2319997"/>
            <a:ext cx="1700991" cy="1229130"/>
            <a:chOff x="6829171" y="1871112"/>
            <a:chExt cx="1700991" cy="1229130"/>
          </a:xfrm>
        </p:grpSpPr>
        <p:pic>
          <p:nvPicPr>
            <p:cNvPr id="117" name="Graphic 116" descr="Police male with solid fill">
              <a:extLst>
                <a:ext uri="{FF2B5EF4-FFF2-40B4-BE49-F238E27FC236}">
                  <a16:creationId xmlns:a16="http://schemas.microsoft.com/office/drawing/2014/main" id="{57796DCD-C11E-B087-4E7A-80912C3A1189}"/>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118" name="TextBox 117">
              <a:extLst>
                <a:ext uri="{FF2B5EF4-FFF2-40B4-BE49-F238E27FC236}">
                  <a16:creationId xmlns:a16="http://schemas.microsoft.com/office/drawing/2014/main" id="{06B1EDF6-8ED9-BAE0-4963-24DFF69BE73B}"/>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Politiebureau</a:t>
              </a:r>
            </a:p>
          </p:txBody>
        </p:sp>
        <p:grpSp>
          <p:nvGrpSpPr>
            <p:cNvPr id="119" name="Group 118">
              <a:extLst>
                <a:ext uri="{FF2B5EF4-FFF2-40B4-BE49-F238E27FC236}">
                  <a16:creationId xmlns:a16="http://schemas.microsoft.com/office/drawing/2014/main" id="{D16BB229-EAC9-911F-D41C-9A86DC44E020}"/>
                </a:ext>
              </a:extLst>
            </p:cNvPr>
            <p:cNvGrpSpPr/>
            <p:nvPr/>
          </p:nvGrpSpPr>
          <p:grpSpPr>
            <a:xfrm>
              <a:off x="7687047" y="2404069"/>
              <a:ext cx="557007" cy="557007"/>
              <a:chOff x="7612109" y="3126484"/>
              <a:chExt cx="557007" cy="557007"/>
            </a:xfrm>
          </p:grpSpPr>
          <p:pic>
            <p:nvPicPr>
              <p:cNvPr id="120" name="Picture 119">
                <a:extLst>
                  <a:ext uri="{FF2B5EF4-FFF2-40B4-BE49-F238E27FC236}">
                    <a16:creationId xmlns:a16="http://schemas.microsoft.com/office/drawing/2014/main" id="{D5328CAA-6D5E-DB98-4FFD-6B73E633A0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1" name="TextBox 120">
                <a:extLst>
                  <a:ext uri="{FF2B5EF4-FFF2-40B4-BE49-F238E27FC236}">
                    <a16:creationId xmlns:a16="http://schemas.microsoft.com/office/drawing/2014/main" id="{591B0054-29CE-A677-DC37-1E32DC03C54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22" name="Group 121">
            <a:extLst>
              <a:ext uri="{FF2B5EF4-FFF2-40B4-BE49-F238E27FC236}">
                <a16:creationId xmlns:a16="http://schemas.microsoft.com/office/drawing/2014/main" id="{EE27A167-2A66-B80F-7BEA-897C427A6720}"/>
              </a:ext>
            </a:extLst>
          </p:cNvPr>
          <p:cNvGrpSpPr/>
          <p:nvPr/>
        </p:nvGrpSpPr>
        <p:grpSpPr>
          <a:xfrm>
            <a:off x="10633085" y="2319997"/>
            <a:ext cx="1700991" cy="1229130"/>
            <a:chOff x="6829171" y="1871112"/>
            <a:chExt cx="1700991" cy="1229130"/>
          </a:xfrm>
        </p:grpSpPr>
        <p:pic>
          <p:nvPicPr>
            <p:cNvPr id="123" name="Graphic 122" descr="Fire with solid fill">
              <a:extLst>
                <a:ext uri="{FF2B5EF4-FFF2-40B4-BE49-F238E27FC236}">
                  <a16:creationId xmlns:a16="http://schemas.microsoft.com/office/drawing/2014/main" id="{2B0A468C-586C-3188-F949-D5877D492AAA}"/>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829171" y="2185842"/>
              <a:ext cx="914400" cy="914400"/>
            </a:xfrm>
            <a:prstGeom prst="rect">
              <a:avLst/>
            </a:prstGeom>
          </p:spPr>
        </p:pic>
        <p:sp>
          <p:nvSpPr>
            <p:cNvPr id="124" name="TextBox 123">
              <a:extLst>
                <a:ext uri="{FF2B5EF4-FFF2-40B4-BE49-F238E27FC236}">
                  <a16:creationId xmlns:a16="http://schemas.microsoft.com/office/drawing/2014/main" id="{EA70D320-40AF-B030-4005-D40C6579632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Brandweer</a:t>
              </a:r>
            </a:p>
          </p:txBody>
        </p:sp>
        <p:grpSp>
          <p:nvGrpSpPr>
            <p:cNvPr id="125" name="Group 124">
              <a:extLst>
                <a:ext uri="{FF2B5EF4-FFF2-40B4-BE49-F238E27FC236}">
                  <a16:creationId xmlns:a16="http://schemas.microsoft.com/office/drawing/2014/main" id="{EB74205A-50B9-170C-098B-F991CE302193}"/>
                </a:ext>
              </a:extLst>
            </p:cNvPr>
            <p:cNvGrpSpPr/>
            <p:nvPr/>
          </p:nvGrpSpPr>
          <p:grpSpPr>
            <a:xfrm>
              <a:off x="7687047" y="2404069"/>
              <a:ext cx="557007" cy="557007"/>
              <a:chOff x="7612109" y="3126484"/>
              <a:chExt cx="557007" cy="557007"/>
            </a:xfrm>
          </p:grpSpPr>
          <p:pic>
            <p:nvPicPr>
              <p:cNvPr id="126" name="Picture 125">
                <a:extLst>
                  <a:ext uri="{FF2B5EF4-FFF2-40B4-BE49-F238E27FC236}">
                    <a16:creationId xmlns:a16="http://schemas.microsoft.com/office/drawing/2014/main" id="{0266FD0E-78F5-BF7C-FA90-BF46E789FA4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7" name="TextBox 126">
                <a:extLst>
                  <a:ext uri="{FF2B5EF4-FFF2-40B4-BE49-F238E27FC236}">
                    <a16:creationId xmlns:a16="http://schemas.microsoft.com/office/drawing/2014/main" id="{C6FEFB9E-BD8C-64BC-BE21-F1F91F8C388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28" name="Group 127">
            <a:extLst>
              <a:ext uri="{FF2B5EF4-FFF2-40B4-BE49-F238E27FC236}">
                <a16:creationId xmlns:a16="http://schemas.microsoft.com/office/drawing/2014/main" id="{0C765C5D-AE5D-B81F-1A67-3985B1F8530D}"/>
              </a:ext>
            </a:extLst>
          </p:cNvPr>
          <p:cNvGrpSpPr/>
          <p:nvPr/>
        </p:nvGrpSpPr>
        <p:grpSpPr>
          <a:xfrm>
            <a:off x="5785299" y="3753092"/>
            <a:ext cx="1373631" cy="1229130"/>
            <a:chOff x="6739795" y="1871112"/>
            <a:chExt cx="1373631" cy="1229130"/>
          </a:xfrm>
        </p:grpSpPr>
        <p:pic>
          <p:nvPicPr>
            <p:cNvPr id="129" name="Graphic 128" descr="Shield with solid fill">
              <a:extLst>
                <a:ext uri="{FF2B5EF4-FFF2-40B4-BE49-F238E27FC236}">
                  <a16:creationId xmlns:a16="http://schemas.microsoft.com/office/drawing/2014/main" id="{24FB90F3-E8D6-EB58-C1E2-08BDBBAAD5F4}"/>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6739795" y="2185842"/>
              <a:ext cx="914400" cy="914400"/>
            </a:xfrm>
            <a:prstGeom prst="rect">
              <a:avLst/>
            </a:prstGeom>
          </p:spPr>
        </p:pic>
        <p:sp>
          <p:nvSpPr>
            <p:cNvPr id="130" name="TextBox 129">
              <a:extLst>
                <a:ext uri="{FF2B5EF4-FFF2-40B4-BE49-F238E27FC236}">
                  <a16:creationId xmlns:a16="http://schemas.microsoft.com/office/drawing/2014/main" id="{94FB92E5-9E11-CB50-D27B-298088DA2C19}"/>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C6F8C"/>
                  </a:solidFill>
                </a:rPr>
                <a:t>Legerbasis</a:t>
              </a:r>
            </a:p>
          </p:txBody>
        </p:sp>
        <p:grpSp>
          <p:nvGrpSpPr>
            <p:cNvPr id="131" name="Group 130">
              <a:extLst>
                <a:ext uri="{FF2B5EF4-FFF2-40B4-BE49-F238E27FC236}">
                  <a16:creationId xmlns:a16="http://schemas.microsoft.com/office/drawing/2014/main" id="{3BCFCB87-AFCF-4636-655F-74357379FF12}"/>
                </a:ext>
              </a:extLst>
            </p:cNvPr>
            <p:cNvGrpSpPr/>
            <p:nvPr/>
          </p:nvGrpSpPr>
          <p:grpSpPr>
            <a:xfrm>
              <a:off x="7556419" y="2404069"/>
              <a:ext cx="557007" cy="557007"/>
              <a:chOff x="7481481" y="3126484"/>
              <a:chExt cx="557007" cy="557007"/>
            </a:xfrm>
          </p:grpSpPr>
          <p:pic>
            <p:nvPicPr>
              <p:cNvPr id="132" name="Picture 131">
                <a:extLst>
                  <a:ext uri="{FF2B5EF4-FFF2-40B4-BE49-F238E27FC236}">
                    <a16:creationId xmlns:a16="http://schemas.microsoft.com/office/drawing/2014/main" id="{9DBAEE40-684C-CBC7-2CA0-DEF55BD0BEC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33" name="TextBox 132">
                <a:extLst>
                  <a:ext uri="{FF2B5EF4-FFF2-40B4-BE49-F238E27FC236}">
                    <a16:creationId xmlns:a16="http://schemas.microsoft.com/office/drawing/2014/main" id="{EE6DDCD5-86C8-FDC0-1EF4-D667DC043E56}"/>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134" name="Group 133">
            <a:extLst>
              <a:ext uri="{FF2B5EF4-FFF2-40B4-BE49-F238E27FC236}">
                <a16:creationId xmlns:a16="http://schemas.microsoft.com/office/drawing/2014/main" id="{72F2812E-B715-EBA7-4948-A1340AE097EF}"/>
              </a:ext>
            </a:extLst>
          </p:cNvPr>
          <p:cNvGrpSpPr/>
          <p:nvPr/>
        </p:nvGrpSpPr>
        <p:grpSpPr>
          <a:xfrm>
            <a:off x="9026261" y="3753092"/>
            <a:ext cx="1421661" cy="1229130"/>
            <a:chOff x="6829171" y="1871112"/>
            <a:chExt cx="1421661" cy="1229130"/>
          </a:xfrm>
        </p:grpSpPr>
        <p:pic>
          <p:nvPicPr>
            <p:cNvPr id="135" name="Graphic 134" descr="Park scene with solid fill">
              <a:extLst>
                <a:ext uri="{FF2B5EF4-FFF2-40B4-BE49-F238E27FC236}">
                  <a16:creationId xmlns:a16="http://schemas.microsoft.com/office/drawing/2014/main" id="{465CDC0A-FED4-12B3-41A5-47A3CF9293B0}"/>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6829171" y="2185842"/>
              <a:ext cx="914400" cy="914400"/>
            </a:xfrm>
            <a:prstGeom prst="rect">
              <a:avLst/>
            </a:prstGeom>
          </p:spPr>
        </p:pic>
        <p:sp>
          <p:nvSpPr>
            <p:cNvPr id="136" name="TextBox 135">
              <a:extLst>
                <a:ext uri="{FF2B5EF4-FFF2-40B4-BE49-F238E27FC236}">
                  <a16:creationId xmlns:a16="http://schemas.microsoft.com/office/drawing/2014/main" id="{A074DDA5-DA8E-EE9E-AAC9-C2AAAA15EFA0}"/>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Park</a:t>
              </a:r>
            </a:p>
          </p:txBody>
        </p:sp>
        <p:grpSp>
          <p:nvGrpSpPr>
            <p:cNvPr id="137" name="Group 136">
              <a:extLst>
                <a:ext uri="{FF2B5EF4-FFF2-40B4-BE49-F238E27FC236}">
                  <a16:creationId xmlns:a16="http://schemas.microsoft.com/office/drawing/2014/main" id="{149C58EE-780B-4D0D-AC99-165452DB675F}"/>
                </a:ext>
              </a:extLst>
            </p:cNvPr>
            <p:cNvGrpSpPr/>
            <p:nvPr/>
          </p:nvGrpSpPr>
          <p:grpSpPr>
            <a:xfrm>
              <a:off x="7687047" y="2404069"/>
              <a:ext cx="557007" cy="557007"/>
              <a:chOff x="7612109" y="3126484"/>
              <a:chExt cx="557007" cy="557007"/>
            </a:xfrm>
          </p:grpSpPr>
          <p:pic>
            <p:nvPicPr>
              <p:cNvPr id="138" name="Picture 137">
                <a:extLst>
                  <a:ext uri="{FF2B5EF4-FFF2-40B4-BE49-F238E27FC236}">
                    <a16:creationId xmlns:a16="http://schemas.microsoft.com/office/drawing/2014/main" id="{03D49BCD-A4BA-D96B-9443-CBEE5BC1597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9" name="TextBox 138">
                <a:extLst>
                  <a:ext uri="{FF2B5EF4-FFF2-40B4-BE49-F238E27FC236}">
                    <a16:creationId xmlns:a16="http://schemas.microsoft.com/office/drawing/2014/main" id="{BCDBD026-1143-58AF-1333-0BAED036803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3</a:t>
                </a:r>
              </a:p>
            </p:txBody>
          </p:sp>
        </p:grpSp>
      </p:grpSp>
      <p:grpSp>
        <p:nvGrpSpPr>
          <p:cNvPr id="140" name="Group 139">
            <a:extLst>
              <a:ext uri="{FF2B5EF4-FFF2-40B4-BE49-F238E27FC236}">
                <a16:creationId xmlns:a16="http://schemas.microsoft.com/office/drawing/2014/main" id="{02BB68B4-A63B-7794-6BF2-D44619EC7EDF}"/>
              </a:ext>
            </a:extLst>
          </p:cNvPr>
          <p:cNvGrpSpPr/>
          <p:nvPr/>
        </p:nvGrpSpPr>
        <p:grpSpPr>
          <a:xfrm>
            <a:off x="8504477" y="808879"/>
            <a:ext cx="1421661" cy="1229130"/>
            <a:chOff x="6829171" y="1871112"/>
            <a:chExt cx="1421661" cy="1229130"/>
          </a:xfrm>
        </p:grpSpPr>
        <p:pic>
          <p:nvPicPr>
            <p:cNvPr id="141" name="Graphic 140" descr="Home1 with solid fill">
              <a:extLst>
                <a:ext uri="{FF2B5EF4-FFF2-40B4-BE49-F238E27FC236}">
                  <a16:creationId xmlns:a16="http://schemas.microsoft.com/office/drawing/2014/main" id="{BDE036F3-2D74-BAF6-8AE3-F63637E672F9}"/>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6829171" y="2185842"/>
              <a:ext cx="914400" cy="914400"/>
            </a:xfrm>
            <a:prstGeom prst="rect">
              <a:avLst/>
            </a:prstGeom>
          </p:spPr>
        </p:pic>
        <p:sp>
          <p:nvSpPr>
            <p:cNvPr id="142" name="TextBox 141">
              <a:extLst>
                <a:ext uri="{FF2B5EF4-FFF2-40B4-BE49-F238E27FC236}">
                  <a16:creationId xmlns:a16="http://schemas.microsoft.com/office/drawing/2014/main" id="{F8AE720C-818E-A7FC-2B09-5E84C38419EB}"/>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Huizen</a:t>
              </a:r>
            </a:p>
          </p:txBody>
        </p:sp>
        <p:grpSp>
          <p:nvGrpSpPr>
            <p:cNvPr id="143" name="Group 142">
              <a:extLst>
                <a:ext uri="{FF2B5EF4-FFF2-40B4-BE49-F238E27FC236}">
                  <a16:creationId xmlns:a16="http://schemas.microsoft.com/office/drawing/2014/main" id="{2A6B1727-DCD2-4C79-101E-9A9FC5F63429}"/>
                </a:ext>
              </a:extLst>
            </p:cNvPr>
            <p:cNvGrpSpPr/>
            <p:nvPr/>
          </p:nvGrpSpPr>
          <p:grpSpPr>
            <a:xfrm>
              <a:off x="7687047" y="2404069"/>
              <a:ext cx="557007" cy="557007"/>
              <a:chOff x="7612109" y="3126484"/>
              <a:chExt cx="557007" cy="557007"/>
            </a:xfrm>
          </p:grpSpPr>
          <p:pic>
            <p:nvPicPr>
              <p:cNvPr id="144" name="Picture 143">
                <a:extLst>
                  <a:ext uri="{FF2B5EF4-FFF2-40B4-BE49-F238E27FC236}">
                    <a16:creationId xmlns:a16="http://schemas.microsoft.com/office/drawing/2014/main" id="{E5E3F66B-79A7-9A3A-0320-0D07D10597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45" name="TextBox 144">
                <a:extLst>
                  <a:ext uri="{FF2B5EF4-FFF2-40B4-BE49-F238E27FC236}">
                    <a16:creationId xmlns:a16="http://schemas.microsoft.com/office/drawing/2014/main" id="{4053E3C6-B7EF-08B4-591C-43F80FA86E21}"/>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46" name="Group 145">
            <a:extLst>
              <a:ext uri="{FF2B5EF4-FFF2-40B4-BE49-F238E27FC236}">
                <a16:creationId xmlns:a16="http://schemas.microsoft.com/office/drawing/2014/main" id="{09ECC81B-529F-4E89-A5FE-F2FA39D71846}"/>
              </a:ext>
            </a:extLst>
          </p:cNvPr>
          <p:cNvGrpSpPr/>
          <p:nvPr/>
        </p:nvGrpSpPr>
        <p:grpSpPr>
          <a:xfrm>
            <a:off x="10672082" y="3753092"/>
            <a:ext cx="1421661" cy="1229130"/>
            <a:chOff x="6829171" y="1871112"/>
            <a:chExt cx="1421661" cy="1229130"/>
          </a:xfrm>
        </p:grpSpPr>
        <p:pic>
          <p:nvPicPr>
            <p:cNvPr id="147" name="Graphic 146" descr="Factory with solid fill">
              <a:extLst>
                <a:ext uri="{FF2B5EF4-FFF2-40B4-BE49-F238E27FC236}">
                  <a16:creationId xmlns:a16="http://schemas.microsoft.com/office/drawing/2014/main" id="{AB2891E2-2401-1B37-B185-FC0B134217CE}"/>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6829171" y="2185842"/>
              <a:ext cx="914400" cy="914400"/>
            </a:xfrm>
            <a:prstGeom prst="rect">
              <a:avLst/>
            </a:prstGeom>
          </p:spPr>
        </p:pic>
        <p:sp>
          <p:nvSpPr>
            <p:cNvPr id="148" name="TextBox 147">
              <a:extLst>
                <a:ext uri="{FF2B5EF4-FFF2-40B4-BE49-F238E27FC236}">
                  <a16:creationId xmlns:a16="http://schemas.microsoft.com/office/drawing/2014/main" id="{EA1B5C88-7BCB-A0CB-B6B0-1B821274DA26}"/>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Fabriek</a:t>
              </a:r>
            </a:p>
          </p:txBody>
        </p:sp>
        <p:grpSp>
          <p:nvGrpSpPr>
            <p:cNvPr id="149" name="Group 148">
              <a:extLst>
                <a:ext uri="{FF2B5EF4-FFF2-40B4-BE49-F238E27FC236}">
                  <a16:creationId xmlns:a16="http://schemas.microsoft.com/office/drawing/2014/main" id="{2156828C-F027-DA38-E6F4-5F01C17A522F}"/>
                </a:ext>
              </a:extLst>
            </p:cNvPr>
            <p:cNvGrpSpPr/>
            <p:nvPr/>
          </p:nvGrpSpPr>
          <p:grpSpPr>
            <a:xfrm>
              <a:off x="7687047" y="2404069"/>
              <a:ext cx="557007" cy="557007"/>
              <a:chOff x="7612109" y="3126484"/>
              <a:chExt cx="557007" cy="557007"/>
            </a:xfrm>
          </p:grpSpPr>
          <p:pic>
            <p:nvPicPr>
              <p:cNvPr id="150" name="Picture 149">
                <a:extLst>
                  <a:ext uri="{FF2B5EF4-FFF2-40B4-BE49-F238E27FC236}">
                    <a16:creationId xmlns:a16="http://schemas.microsoft.com/office/drawing/2014/main" id="{0304FBB8-8380-A932-4DE0-02D138B4F70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1" name="TextBox 150">
                <a:extLst>
                  <a:ext uri="{FF2B5EF4-FFF2-40B4-BE49-F238E27FC236}">
                    <a16:creationId xmlns:a16="http://schemas.microsoft.com/office/drawing/2014/main" id="{B395D48D-81C0-F623-D5A2-E76DBEBCE497}"/>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9</a:t>
                </a:r>
              </a:p>
            </p:txBody>
          </p:sp>
        </p:grpSp>
      </p:grpSp>
      <p:grpSp>
        <p:nvGrpSpPr>
          <p:cNvPr id="152" name="Group 151">
            <a:extLst>
              <a:ext uri="{FF2B5EF4-FFF2-40B4-BE49-F238E27FC236}">
                <a16:creationId xmlns:a16="http://schemas.microsoft.com/office/drawing/2014/main" id="{D984F0ED-B6DB-EEF2-EBAF-B65A454E9B14}"/>
              </a:ext>
            </a:extLst>
          </p:cNvPr>
          <p:cNvGrpSpPr/>
          <p:nvPr/>
        </p:nvGrpSpPr>
        <p:grpSpPr>
          <a:xfrm>
            <a:off x="5445602" y="5279878"/>
            <a:ext cx="2053025" cy="1206403"/>
            <a:chOff x="6391901" y="1893839"/>
            <a:chExt cx="2053025" cy="1206403"/>
          </a:xfrm>
        </p:grpSpPr>
        <p:pic>
          <p:nvPicPr>
            <p:cNvPr id="153" name="Graphic 152" descr="Performance Curtains with solid fill">
              <a:extLst>
                <a:ext uri="{FF2B5EF4-FFF2-40B4-BE49-F238E27FC236}">
                  <a16:creationId xmlns:a16="http://schemas.microsoft.com/office/drawing/2014/main" id="{ED66CBFE-8786-D0FD-32B4-D78F0A781614}"/>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6829171" y="2185842"/>
              <a:ext cx="914400" cy="914400"/>
            </a:xfrm>
            <a:prstGeom prst="rect">
              <a:avLst/>
            </a:prstGeom>
          </p:spPr>
        </p:pic>
        <p:sp>
          <p:nvSpPr>
            <p:cNvPr id="154" name="TextBox 153">
              <a:extLst>
                <a:ext uri="{FF2B5EF4-FFF2-40B4-BE49-F238E27FC236}">
                  <a16:creationId xmlns:a16="http://schemas.microsoft.com/office/drawing/2014/main" id="{5B73CC22-29DC-73DC-747C-BF4E19D07E72}"/>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C6F8C"/>
                  </a:solidFill>
                </a:rPr>
                <a:t>Cultureel centrum</a:t>
              </a:r>
            </a:p>
          </p:txBody>
        </p:sp>
        <p:grpSp>
          <p:nvGrpSpPr>
            <p:cNvPr id="155" name="Group 154">
              <a:extLst>
                <a:ext uri="{FF2B5EF4-FFF2-40B4-BE49-F238E27FC236}">
                  <a16:creationId xmlns:a16="http://schemas.microsoft.com/office/drawing/2014/main" id="{BADA515A-4C72-47BF-B2B2-4A647906FD29}"/>
                </a:ext>
              </a:extLst>
            </p:cNvPr>
            <p:cNvGrpSpPr/>
            <p:nvPr/>
          </p:nvGrpSpPr>
          <p:grpSpPr>
            <a:xfrm>
              <a:off x="7687047" y="2404069"/>
              <a:ext cx="557007" cy="557007"/>
              <a:chOff x="7612109" y="3126484"/>
              <a:chExt cx="557007" cy="557007"/>
            </a:xfrm>
          </p:grpSpPr>
          <p:pic>
            <p:nvPicPr>
              <p:cNvPr id="156" name="Picture 155">
                <a:extLst>
                  <a:ext uri="{FF2B5EF4-FFF2-40B4-BE49-F238E27FC236}">
                    <a16:creationId xmlns:a16="http://schemas.microsoft.com/office/drawing/2014/main" id="{44B8C5F9-8627-B92B-07B1-4B8ED5EC9B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7" name="TextBox 156">
                <a:extLst>
                  <a:ext uri="{FF2B5EF4-FFF2-40B4-BE49-F238E27FC236}">
                    <a16:creationId xmlns:a16="http://schemas.microsoft.com/office/drawing/2014/main" id="{F7EA4ACF-9A86-FD76-AF99-29A1E56C8E2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58" name="Group 157">
            <a:extLst>
              <a:ext uri="{FF2B5EF4-FFF2-40B4-BE49-F238E27FC236}">
                <a16:creationId xmlns:a16="http://schemas.microsoft.com/office/drawing/2014/main" id="{650EB45F-AE50-3CF4-9878-03C17AFEC778}"/>
              </a:ext>
            </a:extLst>
          </p:cNvPr>
          <p:cNvGrpSpPr/>
          <p:nvPr/>
        </p:nvGrpSpPr>
        <p:grpSpPr>
          <a:xfrm>
            <a:off x="7450581" y="5279878"/>
            <a:ext cx="1421661" cy="1229130"/>
            <a:chOff x="6829171" y="1871112"/>
            <a:chExt cx="1421661" cy="1229130"/>
          </a:xfrm>
        </p:grpSpPr>
        <p:pic>
          <p:nvPicPr>
            <p:cNvPr id="159" name="Graphic 158" descr="Basketball with solid fill">
              <a:extLst>
                <a:ext uri="{FF2B5EF4-FFF2-40B4-BE49-F238E27FC236}">
                  <a16:creationId xmlns:a16="http://schemas.microsoft.com/office/drawing/2014/main" id="{AB5D204E-1D5A-0184-B97C-D11E643EB6A5}"/>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6829171" y="2185842"/>
              <a:ext cx="914400" cy="914400"/>
            </a:xfrm>
            <a:prstGeom prst="rect">
              <a:avLst/>
            </a:prstGeom>
          </p:spPr>
        </p:pic>
        <p:sp>
          <p:nvSpPr>
            <p:cNvPr id="160" name="TextBox 159">
              <a:extLst>
                <a:ext uri="{FF2B5EF4-FFF2-40B4-BE49-F238E27FC236}">
                  <a16:creationId xmlns:a16="http://schemas.microsoft.com/office/drawing/2014/main" id="{74A99C01-A7D8-91A1-A75E-E0A876555101}"/>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Sportcentrum</a:t>
              </a:r>
            </a:p>
          </p:txBody>
        </p:sp>
        <p:grpSp>
          <p:nvGrpSpPr>
            <p:cNvPr id="161" name="Group 160">
              <a:extLst>
                <a:ext uri="{FF2B5EF4-FFF2-40B4-BE49-F238E27FC236}">
                  <a16:creationId xmlns:a16="http://schemas.microsoft.com/office/drawing/2014/main" id="{37111656-F087-44B4-2DAD-F4C52F42A638}"/>
                </a:ext>
              </a:extLst>
            </p:cNvPr>
            <p:cNvGrpSpPr/>
            <p:nvPr/>
          </p:nvGrpSpPr>
          <p:grpSpPr>
            <a:xfrm>
              <a:off x="7687047" y="2404069"/>
              <a:ext cx="557007" cy="557007"/>
              <a:chOff x="7612109" y="3126484"/>
              <a:chExt cx="557007" cy="557007"/>
            </a:xfrm>
          </p:grpSpPr>
          <p:pic>
            <p:nvPicPr>
              <p:cNvPr id="162" name="Picture 161">
                <a:extLst>
                  <a:ext uri="{FF2B5EF4-FFF2-40B4-BE49-F238E27FC236}">
                    <a16:creationId xmlns:a16="http://schemas.microsoft.com/office/drawing/2014/main" id="{FBC21B72-8EC2-8BD9-982E-AAC2040B7C7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3" name="TextBox 162">
                <a:extLst>
                  <a:ext uri="{FF2B5EF4-FFF2-40B4-BE49-F238E27FC236}">
                    <a16:creationId xmlns:a16="http://schemas.microsoft.com/office/drawing/2014/main" id="{BABF4EBB-ED66-1D0F-8D6F-281A709DF0B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64" name="Group 163">
            <a:extLst>
              <a:ext uri="{FF2B5EF4-FFF2-40B4-BE49-F238E27FC236}">
                <a16:creationId xmlns:a16="http://schemas.microsoft.com/office/drawing/2014/main" id="{0DE7168C-87A8-196E-2621-40C9AC4D18F1}"/>
              </a:ext>
            </a:extLst>
          </p:cNvPr>
          <p:cNvGrpSpPr/>
          <p:nvPr/>
        </p:nvGrpSpPr>
        <p:grpSpPr>
          <a:xfrm>
            <a:off x="9026261" y="5279878"/>
            <a:ext cx="1421661" cy="1229130"/>
            <a:chOff x="6829171" y="1871112"/>
            <a:chExt cx="1421661" cy="1229130"/>
          </a:xfrm>
        </p:grpSpPr>
        <p:pic>
          <p:nvPicPr>
            <p:cNvPr id="165" name="Graphic 164" descr="Recycle with solid fill">
              <a:extLst>
                <a:ext uri="{FF2B5EF4-FFF2-40B4-BE49-F238E27FC236}">
                  <a16:creationId xmlns:a16="http://schemas.microsoft.com/office/drawing/2014/main" id="{DECEAB7C-E8E5-1312-70B7-FE9DB4F9634E}"/>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6829171" y="2185842"/>
              <a:ext cx="914400" cy="914400"/>
            </a:xfrm>
            <a:prstGeom prst="rect">
              <a:avLst/>
            </a:prstGeom>
          </p:spPr>
        </p:pic>
        <p:sp>
          <p:nvSpPr>
            <p:cNvPr id="166" name="TextBox 165">
              <a:extLst>
                <a:ext uri="{FF2B5EF4-FFF2-40B4-BE49-F238E27FC236}">
                  <a16:creationId xmlns:a16="http://schemas.microsoft.com/office/drawing/2014/main" id="{DA59612D-DC95-272B-9A67-2919505E1A49}"/>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Milieustraat</a:t>
              </a:r>
            </a:p>
          </p:txBody>
        </p:sp>
        <p:grpSp>
          <p:nvGrpSpPr>
            <p:cNvPr id="167" name="Group 166">
              <a:extLst>
                <a:ext uri="{FF2B5EF4-FFF2-40B4-BE49-F238E27FC236}">
                  <a16:creationId xmlns:a16="http://schemas.microsoft.com/office/drawing/2014/main" id="{A83CAC7B-43D4-1C0E-9F74-6E48F9BF97E5}"/>
                </a:ext>
              </a:extLst>
            </p:cNvPr>
            <p:cNvGrpSpPr/>
            <p:nvPr/>
          </p:nvGrpSpPr>
          <p:grpSpPr>
            <a:xfrm>
              <a:off x="7687047" y="2404069"/>
              <a:ext cx="557007" cy="557007"/>
              <a:chOff x="7612109" y="3126484"/>
              <a:chExt cx="557007" cy="557007"/>
            </a:xfrm>
          </p:grpSpPr>
          <p:pic>
            <p:nvPicPr>
              <p:cNvPr id="168" name="Picture 167">
                <a:extLst>
                  <a:ext uri="{FF2B5EF4-FFF2-40B4-BE49-F238E27FC236}">
                    <a16:creationId xmlns:a16="http://schemas.microsoft.com/office/drawing/2014/main" id="{0B6A5AAC-47B8-8F4F-5FCF-7E9EACD56B7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9" name="TextBox 168">
                <a:extLst>
                  <a:ext uri="{FF2B5EF4-FFF2-40B4-BE49-F238E27FC236}">
                    <a16:creationId xmlns:a16="http://schemas.microsoft.com/office/drawing/2014/main" id="{A4876E86-F759-0CF5-6A29-5E23BAA9565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70" name="Group 169">
            <a:extLst>
              <a:ext uri="{FF2B5EF4-FFF2-40B4-BE49-F238E27FC236}">
                <a16:creationId xmlns:a16="http://schemas.microsoft.com/office/drawing/2014/main" id="{13B663B4-6E6B-1FE5-8F96-AC3A09036E33}"/>
              </a:ext>
            </a:extLst>
          </p:cNvPr>
          <p:cNvGrpSpPr/>
          <p:nvPr/>
        </p:nvGrpSpPr>
        <p:grpSpPr>
          <a:xfrm>
            <a:off x="10672082" y="5279878"/>
            <a:ext cx="1421661" cy="1229130"/>
            <a:chOff x="6829171" y="1871112"/>
            <a:chExt cx="1421661" cy="1229130"/>
          </a:xfrm>
        </p:grpSpPr>
        <p:pic>
          <p:nvPicPr>
            <p:cNvPr id="171" name="Graphic 170" descr="Schoolhouse with solid fill">
              <a:extLst>
                <a:ext uri="{FF2B5EF4-FFF2-40B4-BE49-F238E27FC236}">
                  <a16:creationId xmlns:a16="http://schemas.microsoft.com/office/drawing/2014/main" id="{ECFD716A-6EDE-DCB1-3303-7784A7AE56C8}"/>
                </a:ext>
              </a:extLst>
            </p:cNvPr>
            <p:cNvPicPr>
              <a:picLocks noChangeAspect="1"/>
            </p:cNvPicPr>
            <p:nvPr/>
          </p:nvPicPr>
          <p:blipFill>
            <a:blip r:embed="rId34">
              <a:extLst>
                <a:ext uri="{96DAC541-7B7A-43D3-8B79-37D633B846F1}">
                  <asvg:svgBlip xmlns:asvg="http://schemas.microsoft.com/office/drawing/2016/SVG/main" r:embed="rId35"/>
                </a:ext>
              </a:extLst>
            </a:blip>
            <a:srcRect/>
            <a:stretch/>
          </p:blipFill>
          <p:spPr>
            <a:xfrm>
              <a:off x="6829171" y="2185842"/>
              <a:ext cx="914400" cy="914400"/>
            </a:xfrm>
            <a:prstGeom prst="rect">
              <a:avLst/>
            </a:prstGeom>
          </p:spPr>
        </p:pic>
        <p:sp>
          <p:nvSpPr>
            <p:cNvPr id="172" name="TextBox 171">
              <a:extLst>
                <a:ext uri="{FF2B5EF4-FFF2-40B4-BE49-F238E27FC236}">
                  <a16:creationId xmlns:a16="http://schemas.microsoft.com/office/drawing/2014/main" id="{0DE62965-7DA7-217A-A3B4-FA9B34EBF44E}"/>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Gemeentehuis</a:t>
              </a:r>
            </a:p>
          </p:txBody>
        </p:sp>
        <p:grpSp>
          <p:nvGrpSpPr>
            <p:cNvPr id="173" name="Group 172">
              <a:extLst>
                <a:ext uri="{FF2B5EF4-FFF2-40B4-BE49-F238E27FC236}">
                  <a16:creationId xmlns:a16="http://schemas.microsoft.com/office/drawing/2014/main" id="{0C3CDA1D-3DC9-B412-972B-0E4489E7F17C}"/>
                </a:ext>
              </a:extLst>
            </p:cNvPr>
            <p:cNvGrpSpPr/>
            <p:nvPr/>
          </p:nvGrpSpPr>
          <p:grpSpPr>
            <a:xfrm>
              <a:off x="7687047" y="2404069"/>
              <a:ext cx="557007" cy="557007"/>
              <a:chOff x="7612109" y="3126484"/>
              <a:chExt cx="557007" cy="557007"/>
            </a:xfrm>
          </p:grpSpPr>
          <p:pic>
            <p:nvPicPr>
              <p:cNvPr id="174" name="Picture 173">
                <a:extLst>
                  <a:ext uri="{FF2B5EF4-FFF2-40B4-BE49-F238E27FC236}">
                    <a16:creationId xmlns:a16="http://schemas.microsoft.com/office/drawing/2014/main" id="{D5C9BD1E-B837-F246-DB76-7407DCBDF0D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75" name="TextBox 174">
                <a:extLst>
                  <a:ext uri="{FF2B5EF4-FFF2-40B4-BE49-F238E27FC236}">
                    <a16:creationId xmlns:a16="http://schemas.microsoft.com/office/drawing/2014/main" id="{99446A81-9FFD-9BD8-9056-3F54375E6B6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0" name="Group 19">
            <a:extLst>
              <a:ext uri="{FF2B5EF4-FFF2-40B4-BE49-F238E27FC236}">
                <a16:creationId xmlns:a16="http://schemas.microsoft.com/office/drawing/2014/main" id="{13B348F3-D5CD-EA43-5183-A01649C3204C}"/>
              </a:ext>
            </a:extLst>
          </p:cNvPr>
          <p:cNvGrpSpPr/>
          <p:nvPr/>
        </p:nvGrpSpPr>
        <p:grpSpPr>
          <a:xfrm>
            <a:off x="6397676" y="2059759"/>
            <a:ext cx="851331" cy="195546"/>
            <a:chOff x="8140723" y="3032538"/>
            <a:chExt cx="1039972" cy="253409"/>
          </a:xfrm>
        </p:grpSpPr>
        <p:sp>
          <p:nvSpPr>
            <p:cNvPr id="21" name="Rectangle 20">
              <a:extLst>
                <a:ext uri="{FF2B5EF4-FFF2-40B4-BE49-F238E27FC236}">
                  <a16:creationId xmlns:a16="http://schemas.microsoft.com/office/drawing/2014/main" id="{48369DD5-9724-9A8A-5A9B-D6C53BE8D95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3" name="Rectangle 32">
              <a:extLst>
                <a:ext uri="{FF2B5EF4-FFF2-40B4-BE49-F238E27FC236}">
                  <a16:creationId xmlns:a16="http://schemas.microsoft.com/office/drawing/2014/main" id="{4D1328CA-8130-8F17-3BDE-45F6B982C9B6}"/>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4" name="Rectangle 33">
              <a:extLst>
                <a:ext uri="{FF2B5EF4-FFF2-40B4-BE49-F238E27FC236}">
                  <a16:creationId xmlns:a16="http://schemas.microsoft.com/office/drawing/2014/main" id="{8F858904-4AB1-1FB8-B36B-FCA06BB15F73}"/>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5" name="Rectangle 34">
              <a:extLst>
                <a:ext uri="{FF2B5EF4-FFF2-40B4-BE49-F238E27FC236}">
                  <a16:creationId xmlns:a16="http://schemas.microsoft.com/office/drawing/2014/main" id="{DBB44B1B-D4FB-0CC2-423F-6D90CA7FCE6F}"/>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6" name="Group 35">
            <a:extLst>
              <a:ext uri="{FF2B5EF4-FFF2-40B4-BE49-F238E27FC236}">
                <a16:creationId xmlns:a16="http://schemas.microsoft.com/office/drawing/2014/main" id="{2E1CF1DA-4E47-3038-1032-8BC1D3DB5D16}"/>
              </a:ext>
            </a:extLst>
          </p:cNvPr>
          <p:cNvGrpSpPr/>
          <p:nvPr/>
        </p:nvGrpSpPr>
        <p:grpSpPr>
          <a:xfrm>
            <a:off x="8549463" y="2059759"/>
            <a:ext cx="848157" cy="195546"/>
            <a:chOff x="8140723" y="3032538"/>
            <a:chExt cx="1036093" cy="253409"/>
          </a:xfrm>
        </p:grpSpPr>
        <p:sp>
          <p:nvSpPr>
            <p:cNvPr id="37" name="Rectangle 36">
              <a:extLst>
                <a:ext uri="{FF2B5EF4-FFF2-40B4-BE49-F238E27FC236}">
                  <a16:creationId xmlns:a16="http://schemas.microsoft.com/office/drawing/2014/main" id="{1F60CED5-E4FE-1395-3E12-22DB896C2A7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8" name="Rectangle 37">
              <a:extLst>
                <a:ext uri="{FF2B5EF4-FFF2-40B4-BE49-F238E27FC236}">
                  <a16:creationId xmlns:a16="http://schemas.microsoft.com/office/drawing/2014/main" id="{57C27704-3EEE-5A1A-051E-D9B4D8629F74}"/>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9" name="Rectangle 38">
              <a:extLst>
                <a:ext uri="{FF2B5EF4-FFF2-40B4-BE49-F238E27FC236}">
                  <a16:creationId xmlns:a16="http://schemas.microsoft.com/office/drawing/2014/main" id="{64EA60E4-FCA7-117A-7139-D5A9BFF2EE65}"/>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41" name="Rectangle 40">
              <a:extLst>
                <a:ext uri="{FF2B5EF4-FFF2-40B4-BE49-F238E27FC236}">
                  <a16:creationId xmlns:a16="http://schemas.microsoft.com/office/drawing/2014/main" id="{A7F2A074-37BF-0530-A42C-5BAD827F0DAF}"/>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42" name="Group 41">
            <a:extLst>
              <a:ext uri="{FF2B5EF4-FFF2-40B4-BE49-F238E27FC236}">
                <a16:creationId xmlns:a16="http://schemas.microsoft.com/office/drawing/2014/main" id="{22C5E045-0493-8145-F975-D49070BA18B7}"/>
              </a:ext>
            </a:extLst>
          </p:cNvPr>
          <p:cNvGrpSpPr/>
          <p:nvPr/>
        </p:nvGrpSpPr>
        <p:grpSpPr>
          <a:xfrm>
            <a:off x="10392710" y="2059759"/>
            <a:ext cx="851330" cy="195546"/>
            <a:chOff x="8140723" y="3032538"/>
            <a:chExt cx="1039973" cy="253409"/>
          </a:xfrm>
        </p:grpSpPr>
        <p:sp>
          <p:nvSpPr>
            <p:cNvPr id="44" name="Rectangle 43">
              <a:extLst>
                <a:ext uri="{FF2B5EF4-FFF2-40B4-BE49-F238E27FC236}">
                  <a16:creationId xmlns:a16="http://schemas.microsoft.com/office/drawing/2014/main" id="{FE65ABA7-F691-3C8B-1FEA-46B4FFD01F83}"/>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45" name="Rectangle 44">
              <a:extLst>
                <a:ext uri="{FF2B5EF4-FFF2-40B4-BE49-F238E27FC236}">
                  <a16:creationId xmlns:a16="http://schemas.microsoft.com/office/drawing/2014/main" id="{4E74C4A0-0887-2C2A-8293-7A516725F6C0}"/>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46" name="Rectangle 45">
              <a:extLst>
                <a:ext uri="{FF2B5EF4-FFF2-40B4-BE49-F238E27FC236}">
                  <a16:creationId xmlns:a16="http://schemas.microsoft.com/office/drawing/2014/main" id="{9E064163-6284-4E6D-CB37-423FDC1FDA3B}"/>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47" name="Rectangle 46">
              <a:extLst>
                <a:ext uri="{FF2B5EF4-FFF2-40B4-BE49-F238E27FC236}">
                  <a16:creationId xmlns:a16="http://schemas.microsoft.com/office/drawing/2014/main" id="{2E8972B2-5EE6-E3F0-E293-B32D53BCE9F9}"/>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48" name="Group 47">
            <a:extLst>
              <a:ext uri="{FF2B5EF4-FFF2-40B4-BE49-F238E27FC236}">
                <a16:creationId xmlns:a16="http://schemas.microsoft.com/office/drawing/2014/main" id="{4F5D6619-6D57-F252-7C1C-650D1BC81ABE}"/>
              </a:ext>
            </a:extLst>
          </p:cNvPr>
          <p:cNvGrpSpPr/>
          <p:nvPr/>
        </p:nvGrpSpPr>
        <p:grpSpPr>
          <a:xfrm>
            <a:off x="5863643" y="3529215"/>
            <a:ext cx="848155" cy="196547"/>
            <a:chOff x="8140723" y="3029832"/>
            <a:chExt cx="1036095" cy="254706"/>
          </a:xfrm>
        </p:grpSpPr>
        <p:sp>
          <p:nvSpPr>
            <p:cNvPr id="49" name="Rectangle 48">
              <a:extLst>
                <a:ext uri="{FF2B5EF4-FFF2-40B4-BE49-F238E27FC236}">
                  <a16:creationId xmlns:a16="http://schemas.microsoft.com/office/drawing/2014/main" id="{7CC3B9C1-8609-C200-9F09-B0FBCA17DF81}"/>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50" name="Rectangle 49">
              <a:extLst>
                <a:ext uri="{FF2B5EF4-FFF2-40B4-BE49-F238E27FC236}">
                  <a16:creationId xmlns:a16="http://schemas.microsoft.com/office/drawing/2014/main" id="{3C181C02-18ED-806F-CD9B-2FBDF3A7AC81}"/>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51" name="Rectangle 50">
              <a:extLst>
                <a:ext uri="{FF2B5EF4-FFF2-40B4-BE49-F238E27FC236}">
                  <a16:creationId xmlns:a16="http://schemas.microsoft.com/office/drawing/2014/main" id="{A2916AE5-D822-A061-F67C-5EDA5FBF732F}"/>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52" name="Rectangle 51">
              <a:extLst>
                <a:ext uri="{FF2B5EF4-FFF2-40B4-BE49-F238E27FC236}">
                  <a16:creationId xmlns:a16="http://schemas.microsoft.com/office/drawing/2014/main" id="{19BF1841-1CED-C611-054E-B062E302A503}"/>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53" name="Group 52">
            <a:extLst>
              <a:ext uri="{FF2B5EF4-FFF2-40B4-BE49-F238E27FC236}">
                <a16:creationId xmlns:a16="http://schemas.microsoft.com/office/drawing/2014/main" id="{B5A37EA4-5D1C-D30F-10DE-1540744556F0}"/>
              </a:ext>
            </a:extLst>
          </p:cNvPr>
          <p:cNvGrpSpPr/>
          <p:nvPr/>
        </p:nvGrpSpPr>
        <p:grpSpPr>
          <a:xfrm>
            <a:off x="7466899" y="3529214"/>
            <a:ext cx="838885" cy="196546"/>
            <a:chOff x="8140723" y="3029833"/>
            <a:chExt cx="1024768" cy="254705"/>
          </a:xfrm>
        </p:grpSpPr>
        <p:sp>
          <p:nvSpPr>
            <p:cNvPr id="54" name="Rectangle 53">
              <a:extLst>
                <a:ext uri="{FF2B5EF4-FFF2-40B4-BE49-F238E27FC236}">
                  <a16:creationId xmlns:a16="http://schemas.microsoft.com/office/drawing/2014/main" id="{AFE7A6A2-D2F0-7DA7-9DFF-32A6CD5BB74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55" name="Rectangle 54">
              <a:extLst>
                <a:ext uri="{FF2B5EF4-FFF2-40B4-BE49-F238E27FC236}">
                  <a16:creationId xmlns:a16="http://schemas.microsoft.com/office/drawing/2014/main" id="{E28C8252-F929-65EE-B9C2-AB1784B1AF31}"/>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56" name="Rectangle 55">
              <a:extLst>
                <a:ext uri="{FF2B5EF4-FFF2-40B4-BE49-F238E27FC236}">
                  <a16:creationId xmlns:a16="http://schemas.microsoft.com/office/drawing/2014/main" id="{B8A79CDB-BA4E-FAD9-0D3E-F8492A74992A}"/>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57" name="Rectangle 56">
              <a:extLst>
                <a:ext uri="{FF2B5EF4-FFF2-40B4-BE49-F238E27FC236}">
                  <a16:creationId xmlns:a16="http://schemas.microsoft.com/office/drawing/2014/main" id="{39C36EAC-EA8E-C9AE-865B-B197AD3835A2}"/>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58" name="Group 57">
            <a:extLst>
              <a:ext uri="{FF2B5EF4-FFF2-40B4-BE49-F238E27FC236}">
                <a16:creationId xmlns:a16="http://schemas.microsoft.com/office/drawing/2014/main" id="{F18F8EC5-E060-C70D-4739-CDB763E9D506}"/>
              </a:ext>
            </a:extLst>
          </p:cNvPr>
          <p:cNvGrpSpPr/>
          <p:nvPr/>
        </p:nvGrpSpPr>
        <p:grpSpPr>
          <a:xfrm>
            <a:off x="9072848" y="3529215"/>
            <a:ext cx="845067" cy="196547"/>
            <a:chOff x="8140723" y="3029832"/>
            <a:chExt cx="1032321" cy="254706"/>
          </a:xfrm>
        </p:grpSpPr>
        <p:sp>
          <p:nvSpPr>
            <p:cNvPr id="59" name="Rectangle 58">
              <a:extLst>
                <a:ext uri="{FF2B5EF4-FFF2-40B4-BE49-F238E27FC236}">
                  <a16:creationId xmlns:a16="http://schemas.microsoft.com/office/drawing/2014/main" id="{5C1198F8-D7B3-A369-1C79-16936BE63F9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60" name="Rectangle 59">
              <a:extLst>
                <a:ext uri="{FF2B5EF4-FFF2-40B4-BE49-F238E27FC236}">
                  <a16:creationId xmlns:a16="http://schemas.microsoft.com/office/drawing/2014/main" id="{B2C5463E-0C5A-0F53-AFB5-520F4DCBE99F}"/>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61" name="Rectangle 60">
              <a:extLst>
                <a:ext uri="{FF2B5EF4-FFF2-40B4-BE49-F238E27FC236}">
                  <a16:creationId xmlns:a16="http://schemas.microsoft.com/office/drawing/2014/main" id="{144CC57F-37F4-845B-6654-DC34DEA13317}"/>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62" name="Rectangle 61">
              <a:extLst>
                <a:ext uri="{FF2B5EF4-FFF2-40B4-BE49-F238E27FC236}">
                  <a16:creationId xmlns:a16="http://schemas.microsoft.com/office/drawing/2014/main" id="{EAF78614-93F7-4128-E681-2235472F7BBC}"/>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63" name="Group 62">
            <a:extLst>
              <a:ext uri="{FF2B5EF4-FFF2-40B4-BE49-F238E27FC236}">
                <a16:creationId xmlns:a16="http://schemas.microsoft.com/office/drawing/2014/main" id="{966C9FE4-DF2F-D6BB-5F83-0565F392A63B}"/>
              </a:ext>
            </a:extLst>
          </p:cNvPr>
          <p:cNvGrpSpPr/>
          <p:nvPr/>
        </p:nvGrpSpPr>
        <p:grpSpPr>
          <a:xfrm>
            <a:off x="10682091" y="3529215"/>
            <a:ext cx="845068" cy="196547"/>
            <a:chOff x="8140723" y="3029832"/>
            <a:chExt cx="1032321" cy="254706"/>
          </a:xfrm>
        </p:grpSpPr>
        <p:sp>
          <p:nvSpPr>
            <p:cNvPr id="64" name="Rectangle 63">
              <a:extLst>
                <a:ext uri="{FF2B5EF4-FFF2-40B4-BE49-F238E27FC236}">
                  <a16:creationId xmlns:a16="http://schemas.microsoft.com/office/drawing/2014/main" id="{15BE20BB-7499-758A-82EC-03DC38A646F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65" name="Rectangle 64">
              <a:extLst>
                <a:ext uri="{FF2B5EF4-FFF2-40B4-BE49-F238E27FC236}">
                  <a16:creationId xmlns:a16="http://schemas.microsoft.com/office/drawing/2014/main" id="{09E962CE-91E8-9AD5-9099-760947A31A42}"/>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66" name="Rectangle 65">
              <a:extLst>
                <a:ext uri="{FF2B5EF4-FFF2-40B4-BE49-F238E27FC236}">
                  <a16:creationId xmlns:a16="http://schemas.microsoft.com/office/drawing/2014/main" id="{6EDD0114-49FE-8391-0E51-E77D600CF70B}"/>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67" name="Rectangle 66">
              <a:extLst>
                <a:ext uri="{FF2B5EF4-FFF2-40B4-BE49-F238E27FC236}">
                  <a16:creationId xmlns:a16="http://schemas.microsoft.com/office/drawing/2014/main" id="{58A17FE2-B7B8-21EA-23B3-DCC8FFEB92A3}"/>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68" name="Group 67">
            <a:extLst>
              <a:ext uri="{FF2B5EF4-FFF2-40B4-BE49-F238E27FC236}">
                <a16:creationId xmlns:a16="http://schemas.microsoft.com/office/drawing/2014/main" id="{21794FE9-7AF5-B35B-7DEC-59048DD68DBC}"/>
              </a:ext>
            </a:extLst>
          </p:cNvPr>
          <p:cNvGrpSpPr/>
          <p:nvPr/>
        </p:nvGrpSpPr>
        <p:grpSpPr>
          <a:xfrm>
            <a:off x="5863641" y="4999331"/>
            <a:ext cx="845067" cy="196547"/>
            <a:chOff x="8140723" y="3029831"/>
            <a:chExt cx="1032323" cy="254707"/>
          </a:xfrm>
        </p:grpSpPr>
        <p:sp>
          <p:nvSpPr>
            <p:cNvPr id="69" name="Rectangle 68">
              <a:extLst>
                <a:ext uri="{FF2B5EF4-FFF2-40B4-BE49-F238E27FC236}">
                  <a16:creationId xmlns:a16="http://schemas.microsoft.com/office/drawing/2014/main" id="{4CC242AB-9449-B055-FE93-DBE3B3709FF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70" name="Rectangle 69">
              <a:extLst>
                <a:ext uri="{FF2B5EF4-FFF2-40B4-BE49-F238E27FC236}">
                  <a16:creationId xmlns:a16="http://schemas.microsoft.com/office/drawing/2014/main" id="{B3C7E3BA-A866-3DE0-837D-8BB29B173AAE}"/>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89" name="Rectangle 88">
              <a:extLst>
                <a:ext uri="{FF2B5EF4-FFF2-40B4-BE49-F238E27FC236}">
                  <a16:creationId xmlns:a16="http://schemas.microsoft.com/office/drawing/2014/main" id="{96417FFB-E431-5254-A326-227DDDCAC98F}"/>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0" name="Rectangle 89">
              <a:extLst>
                <a:ext uri="{FF2B5EF4-FFF2-40B4-BE49-F238E27FC236}">
                  <a16:creationId xmlns:a16="http://schemas.microsoft.com/office/drawing/2014/main" id="{D086C004-BEEC-611C-51E7-EC9BF1D614A6}"/>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91" name="Group 90">
            <a:extLst>
              <a:ext uri="{FF2B5EF4-FFF2-40B4-BE49-F238E27FC236}">
                <a16:creationId xmlns:a16="http://schemas.microsoft.com/office/drawing/2014/main" id="{B429B721-33D2-B7E7-E8AA-B20AA6F1CD2C}"/>
              </a:ext>
            </a:extLst>
          </p:cNvPr>
          <p:cNvGrpSpPr/>
          <p:nvPr/>
        </p:nvGrpSpPr>
        <p:grpSpPr>
          <a:xfrm>
            <a:off x="7466902" y="4999332"/>
            <a:ext cx="848157" cy="196547"/>
            <a:chOff x="8140723" y="3029831"/>
            <a:chExt cx="1036094" cy="254707"/>
          </a:xfrm>
        </p:grpSpPr>
        <p:sp>
          <p:nvSpPr>
            <p:cNvPr id="92" name="Rectangle 91">
              <a:extLst>
                <a:ext uri="{FF2B5EF4-FFF2-40B4-BE49-F238E27FC236}">
                  <a16:creationId xmlns:a16="http://schemas.microsoft.com/office/drawing/2014/main" id="{AE6C9063-5D61-5E94-ED9E-D2EFDEB8713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93" name="Rectangle 92">
              <a:extLst>
                <a:ext uri="{FF2B5EF4-FFF2-40B4-BE49-F238E27FC236}">
                  <a16:creationId xmlns:a16="http://schemas.microsoft.com/office/drawing/2014/main" id="{6C6F1F92-4B5C-0869-60CC-EEFA7E9CBD1C}"/>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4" name="Rectangle 93">
              <a:extLst>
                <a:ext uri="{FF2B5EF4-FFF2-40B4-BE49-F238E27FC236}">
                  <a16:creationId xmlns:a16="http://schemas.microsoft.com/office/drawing/2014/main" id="{2F134D5B-15C7-1E2D-F0C6-9B5B61E58A65}"/>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5" name="Rectangle 94">
              <a:extLst>
                <a:ext uri="{FF2B5EF4-FFF2-40B4-BE49-F238E27FC236}">
                  <a16:creationId xmlns:a16="http://schemas.microsoft.com/office/drawing/2014/main" id="{0E08316D-28BA-815B-E9FF-58D5EF3A8335}"/>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01" name="Group 100">
            <a:extLst>
              <a:ext uri="{FF2B5EF4-FFF2-40B4-BE49-F238E27FC236}">
                <a16:creationId xmlns:a16="http://schemas.microsoft.com/office/drawing/2014/main" id="{5B662C3A-A67C-4699-85B4-8F4F9F563497}"/>
              </a:ext>
            </a:extLst>
          </p:cNvPr>
          <p:cNvGrpSpPr/>
          <p:nvPr/>
        </p:nvGrpSpPr>
        <p:grpSpPr>
          <a:xfrm>
            <a:off x="10682097" y="4999342"/>
            <a:ext cx="845069" cy="196547"/>
            <a:chOff x="8140723" y="3029832"/>
            <a:chExt cx="1032321" cy="254706"/>
          </a:xfrm>
        </p:grpSpPr>
        <p:sp>
          <p:nvSpPr>
            <p:cNvPr id="102" name="Rectangle 101">
              <a:extLst>
                <a:ext uri="{FF2B5EF4-FFF2-40B4-BE49-F238E27FC236}">
                  <a16:creationId xmlns:a16="http://schemas.microsoft.com/office/drawing/2014/main" id="{184D899E-1524-AE02-3FD0-A11E8DBE212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03" name="Rectangle 102">
              <a:extLst>
                <a:ext uri="{FF2B5EF4-FFF2-40B4-BE49-F238E27FC236}">
                  <a16:creationId xmlns:a16="http://schemas.microsoft.com/office/drawing/2014/main" id="{D6FB0D53-B8CB-C3AE-91B5-7EF05C55E026}"/>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76" name="Rectangle 175">
              <a:extLst>
                <a:ext uri="{FF2B5EF4-FFF2-40B4-BE49-F238E27FC236}">
                  <a16:creationId xmlns:a16="http://schemas.microsoft.com/office/drawing/2014/main" id="{AA100604-E158-99B6-9644-6DCE7E171FB9}"/>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77" name="Rectangle 176">
              <a:extLst>
                <a:ext uri="{FF2B5EF4-FFF2-40B4-BE49-F238E27FC236}">
                  <a16:creationId xmlns:a16="http://schemas.microsoft.com/office/drawing/2014/main" id="{CC2D8FF4-9C7B-EBD6-D3E6-2D40E5558EDD}"/>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178" name="Group 177">
            <a:extLst>
              <a:ext uri="{FF2B5EF4-FFF2-40B4-BE49-F238E27FC236}">
                <a16:creationId xmlns:a16="http://schemas.microsoft.com/office/drawing/2014/main" id="{5BA80904-BF9D-0151-09DC-BDAA0211EB0D}"/>
              </a:ext>
            </a:extLst>
          </p:cNvPr>
          <p:cNvGrpSpPr/>
          <p:nvPr/>
        </p:nvGrpSpPr>
        <p:grpSpPr>
          <a:xfrm>
            <a:off x="5875237" y="6470009"/>
            <a:ext cx="848155" cy="195546"/>
            <a:chOff x="8140723" y="3032538"/>
            <a:chExt cx="1036094" cy="253409"/>
          </a:xfrm>
        </p:grpSpPr>
        <p:sp>
          <p:nvSpPr>
            <p:cNvPr id="179" name="Rectangle 178">
              <a:extLst>
                <a:ext uri="{FF2B5EF4-FFF2-40B4-BE49-F238E27FC236}">
                  <a16:creationId xmlns:a16="http://schemas.microsoft.com/office/drawing/2014/main" id="{05618023-FC6D-CF67-8ABC-CE1C4EE2E9A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180" name="Rectangle 179">
              <a:extLst>
                <a:ext uri="{FF2B5EF4-FFF2-40B4-BE49-F238E27FC236}">
                  <a16:creationId xmlns:a16="http://schemas.microsoft.com/office/drawing/2014/main" id="{F2CEA881-D1FD-20D8-B802-5E9BB59B2DFD}"/>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81" name="Rectangle 180">
              <a:extLst>
                <a:ext uri="{FF2B5EF4-FFF2-40B4-BE49-F238E27FC236}">
                  <a16:creationId xmlns:a16="http://schemas.microsoft.com/office/drawing/2014/main" id="{8362F80D-1663-7CF8-FAE8-16E2581F46F7}"/>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82" name="Rectangle 181">
              <a:extLst>
                <a:ext uri="{FF2B5EF4-FFF2-40B4-BE49-F238E27FC236}">
                  <a16:creationId xmlns:a16="http://schemas.microsoft.com/office/drawing/2014/main" id="{E9815D40-84E8-40DC-E387-61753553A945}"/>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183" name="Group 182">
            <a:extLst>
              <a:ext uri="{FF2B5EF4-FFF2-40B4-BE49-F238E27FC236}">
                <a16:creationId xmlns:a16="http://schemas.microsoft.com/office/drawing/2014/main" id="{2D8BA9BE-792B-ABFE-C401-17DC429C82D1}"/>
              </a:ext>
            </a:extLst>
          </p:cNvPr>
          <p:cNvGrpSpPr/>
          <p:nvPr/>
        </p:nvGrpSpPr>
        <p:grpSpPr>
          <a:xfrm>
            <a:off x="7478479" y="6470009"/>
            <a:ext cx="848155" cy="195546"/>
            <a:chOff x="8140723" y="3032538"/>
            <a:chExt cx="1036094" cy="253409"/>
          </a:xfrm>
        </p:grpSpPr>
        <p:sp>
          <p:nvSpPr>
            <p:cNvPr id="184" name="Rectangle 183">
              <a:extLst>
                <a:ext uri="{FF2B5EF4-FFF2-40B4-BE49-F238E27FC236}">
                  <a16:creationId xmlns:a16="http://schemas.microsoft.com/office/drawing/2014/main" id="{14D476D9-2318-626F-E8EA-DBA6D5FC4CE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185" name="Rectangle 184">
              <a:extLst>
                <a:ext uri="{FF2B5EF4-FFF2-40B4-BE49-F238E27FC236}">
                  <a16:creationId xmlns:a16="http://schemas.microsoft.com/office/drawing/2014/main" id="{B532DD72-A944-8B64-270B-553DB5E02E57}"/>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86" name="Rectangle 185">
              <a:extLst>
                <a:ext uri="{FF2B5EF4-FFF2-40B4-BE49-F238E27FC236}">
                  <a16:creationId xmlns:a16="http://schemas.microsoft.com/office/drawing/2014/main" id="{DD31A8D6-137A-970D-60C9-CC2EE55B9EA6}"/>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188" name="Rectangle 187">
              <a:extLst>
                <a:ext uri="{FF2B5EF4-FFF2-40B4-BE49-F238E27FC236}">
                  <a16:creationId xmlns:a16="http://schemas.microsoft.com/office/drawing/2014/main" id="{01B3C24A-B71E-53F2-FDEA-B4A74464CFCE}"/>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89" name="Group 188">
            <a:extLst>
              <a:ext uri="{FF2B5EF4-FFF2-40B4-BE49-F238E27FC236}">
                <a16:creationId xmlns:a16="http://schemas.microsoft.com/office/drawing/2014/main" id="{7198E390-5E0A-99C0-2131-798A6E7B94A4}"/>
              </a:ext>
            </a:extLst>
          </p:cNvPr>
          <p:cNvGrpSpPr/>
          <p:nvPr/>
        </p:nvGrpSpPr>
        <p:grpSpPr>
          <a:xfrm>
            <a:off x="9084433" y="6470009"/>
            <a:ext cx="845067" cy="195546"/>
            <a:chOff x="8140723" y="3032538"/>
            <a:chExt cx="1032322" cy="253409"/>
          </a:xfrm>
        </p:grpSpPr>
        <p:sp>
          <p:nvSpPr>
            <p:cNvPr id="190" name="Rectangle 189">
              <a:extLst>
                <a:ext uri="{FF2B5EF4-FFF2-40B4-BE49-F238E27FC236}">
                  <a16:creationId xmlns:a16="http://schemas.microsoft.com/office/drawing/2014/main" id="{E77DA313-EE75-0836-CA3B-00DDA7AB2EE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91" name="Rectangle 190">
              <a:extLst>
                <a:ext uri="{FF2B5EF4-FFF2-40B4-BE49-F238E27FC236}">
                  <a16:creationId xmlns:a16="http://schemas.microsoft.com/office/drawing/2014/main" id="{3D82AF14-CBA3-91FA-7488-25AD19453D40}"/>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92" name="Rectangle 191">
              <a:extLst>
                <a:ext uri="{FF2B5EF4-FFF2-40B4-BE49-F238E27FC236}">
                  <a16:creationId xmlns:a16="http://schemas.microsoft.com/office/drawing/2014/main" id="{F88D862B-76F7-FA3D-F123-B65C4AA7B1D8}"/>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93" name="Rectangle 192">
              <a:extLst>
                <a:ext uri="{FF2B5EF4-FFF2-40B4-BE49-F238E27FC236}">
                  <a16:creationId xmlns:a16="http://schemas.microsoft.com/office/drawing/2014/main" id="{F4B110DF-906B-7C3D-6DF1-F983A259702B}"/>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94" name="Group 193">
            <a:extLst>
              <a:ext uri="{FF2B5EF4-FFF2-40B4-BE49-F238E27FC236}">
                <a16:creationId xmlns:a16="http://schemas.microsoft.com/office/drawing/2014/main" id="{8FDDF18F-C801-09A1-CC80-D65650F05E42}"/>
              </a:ext>
            </a:extLst>
          </p:cNvPr>
          <p:cNvGrpSpPr/>
          <p:nvPr/>
        </p:nvGrpSpPr>
        <p:grpSpPr>
          <a:xfrm>
            <a:off x="10693667" y="6470009"/>
            <a:ext cx="851328" cy="195546"/>
            <a:chOff x="8140723" y="3032538"/>
            <a:chExt cx="1039971" cy="253409"/>
          </a:xfrm>
        </p:grpSpPr>
        <p:sp>
          <p:nvSpPr>
            <p:cNvPr id="195" name="Rectangle 194">
              <a:extLst>
                <a:ext uri="{FF2B5EF4-FFF2-40B4-BE49-F238E27FC236}">
                  <a16:creationId xmlns:a16="http://schemas.microsoft.com/office/drawing/2014/main" id="{27EBEBFA-E8C8-422A-73A1-F2511B14F03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96" name="Rectangle 195">
              <a:extLst>
                <a:ext uri="{FF2B5EF4-FFF2-40B4-BE49-F238E27FC236}">
                  <a16:creationId xmlns:a16="http://schemas.microsoft.com/office/drawing/2014/main" id="{B2773A17-8202-417E-7A3B-3E13CDE28C90}"/>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97" name="Rectangle 196">
              <a:extLst>
                <a:ext uri="{FF2B5EF4-FFF2-40B4-BE49-F238E27FC236}">
                  <a16:creationId xmlns:a16="http://schemas.microsoft.com/office/drawing/2014/main" id="{42B2660C-D98D-8106-637E-9F5C8A9B1CF1}"/>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98" name="Rectangle 197">
              <a:extLst>
                <a:ext uri="{FF2B5EF4-FFF2-40B4-BE49-F238E27FC236}">
                  <a16:creationId xmlns:a16="http://schemas.microsoft.com/office/drawing/2014/main" id="{FD19DC73-45B1-A11C-FA0C-88AD51060B07}"/>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cxnSp>
        <p:nvCxnSpPr>
          <p:cNvPr id="200" name="Straight Connector 199">
            <a:extLst>
              <a:ext uri="{FF2B5EF4-FFF2-40B4-BE49-F238E27FC236}">
                <a16:creationId xmlns:a16="http://schemas.microsoft.com/office/drawing/2014/main" id="{7BD22A2B-C974-88DF-E7F1-DDF6DE0A84BD}"/>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4D2E46FD-6737-AF3B-4E2A-E285C9063341}"/>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02E56A18-0BF5-1607-CA0B-3079A9A77714}"/>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8" name="TextBox 207">
            <a:extLst>
              <a:ext uri="{FF2B5EF4-FFF2-40B4-BE49-F238E27FC236}">
                <a16:creationId xmlns:a16="http://schemas.microsoft.com/office/drawing/2014/main" id="{F2E7D7AC-3BBA-3164-3396-2BCD04D8BA92}"/>
              </a:ext>
            </a:extLst>
          </p:cNvPr>
          <p:cNvSpPr txBox="1"/>
          <p:nvPr/>
        </p:nvSpPr>
        <p:spPr>
          <a:xfrm>
            <a:off x="334192" y="2097248"/>
            <a:ext cx="4383440" cy="792846"/>
          </a:xfrm>
          <a:prstGeom prst="rect">
            <a:avLst/>
          </a:prstGeom>
          <a:solidFill>
            <a:schemeClr val="accent2"/>
          </a:solidFill>
        </p:spPr>
        <p:txBody>
          <a:bodyPr wrap="square">
            <a:spAutoFit/>
          </a:bodyPr>
          <a:lstStyle/>
          <a:p>
            <a:pPr marL="285750" indent="-285750">
              <a:lnSpc>
                <a:spcPct val="150000"/>
              </a:lnSpc>
              <a:buFont typeface="Wingdings" pitchFamily="2" charset="2"/>
              <a:buChar char="§"/>
            </a:pPr>
            <a:r>
              <a:rPr lang="nl-NL" sz="1600" dirty="0">
                <a:solidFill>
                  <a:schemeClr val="accent3"/>
                </a:solidFill>
              </a:rPr>
              <a:t>Pak jullie spelsheet erbij.</a:t>
            </a:r>
          </a:p>
          <a:p>
            <a:pPr marL="285750" indent="-285750">
              <a:lnSpc>
                <a:spcPct val="150000"/>
              </a:lnSpc>
              <a:buFont typeface="Wingdings" pitchFamily="2" charset="2"/>
              <a:buChar char="§"/>
            </a:pPr>
            <a:r>
              <a:rPr lang="nl-NL" sz="1600" dirty="0">
                <a:solidFill>
                  <a:schemeClr val="accent3"/>
                </a:solidFill>
              </a:rPr>
              <a:t>Noteer de scores van elk gebouw</a:t>
            </a:r>
            <a:r>
              <a:rPr lang="nl-NL" sz="1300" i="1" dirty="0">
                <a:solidFill>
                  <a:schemeClr val="accent3"/>
                </a:solidFill>
              </a:rPr>
              <a:t>.</a:t>
            </a:r>
            <a:endParaRPr lang="nl-NL" sz="1300" dirty="0">
              <a:solidFill>
                <a:schemeClr val="accent3"/>
              </a:solidFill>
            </a:endParaRPr>
          </a:p>
        </p:txBody>
      </p:sp>
      <p:grpSp>
        <p:nvGrpSpPr>
          <p:cNvPr id="209" name="Titel links">
            <a:extLst>
              <a:ext uri="{FF2B5EF4-FFF2-40B4-BE49-F238E27FC236}">
                <a16:creationId xmlns:a16="http://schemas.microsoft.com/office/drawing/2014/main" id="{1CE0A646-A17F-E72B-707E-4302A5EDC789}"/>
              </a:ext>
            </a:extLst>
          </p:cNvPr>
          <p:cNvGrpSpPr/>
          <p:nvPr/>
        </p:nvGrpSpPr>
        <p:grpSpPr>
          <a:xfrm>
            <a:off x="326384" y="1477319"/>
            <a:ext cx="6052298" cy="563900"/>
            <a:chOff x="326384" y="1477319"/>
            <a:chExt cx="6052298" cy="563900"/>
          </a:xfrm>
        </p:grpSpPr>
        <p:sp>
          <p:nvSpPr>
            <p:cNvPr id="210" name="Rectangle 209">
              <a:extLst>
                <a:ext uri="{FF2B5EF4-FFF2-40B4-BE49-F238E27FC236}">
                  <a16:creationId xmlns:a16="http://schemas.microsoft.com/office/drawing/2014/main" id="{7FB16E88-A007-B0CD-7745-5D6BF620A79C}"/>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Bereid je voor</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11" name="Group 210">
              <a:extLst>
                <a:ext uri="{FF2B5EF4-FFF2-40B4-BE49-F238E27FC236}">
                  <a16:creationId xmlns:a16="http://schemas.microsoft.com/office/drawing/2014/main" id="{CC4E8A3C-D744-7E84-B77A-CF0D332BAC0F}"/>
                </a:ext>
              </a:extLst>
            </p:cNvPr>
            <p:cNvGrpSpPr/>
            <p:nvPr/>
          </p:nvGrpSpPr>
          <p:grpSpPr>
            <a:xfrm>
              <a:off x="5814782" y="1477319"/>
              <a:ext cx="563900" cy="563900"/>
              <a:chOff x="5814050" y="179688"/>
              <a:chExt cx="563900" cy="563900"/>
            </a:xfrm>
          </p:grpSpPr>
          <p:sp>
            <p:nvSpPr>
              <p:cNvPr id="212" name="Ovaal 7">
                <a:extLst>
                  <a:ext uri="{FF2B5EF4-FFF2-40B4-BE49-F238E27FC236}">
                    <a16:creationId xmlns:a16="http://schemas.microsoft.com/office/drawing/2014/main" id="{725E344A-419B-5FAF-210C-F517B37250F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13" name="Graphic 212" descr="Information with solid fill">
                <a:extLst>
                  <a:ext uri="{FF2B5EF4-FFF2-40B4-BE49-F238E27FC236}">
                    <a16:creationId xmlns:a16="http://schemas.microsoft.com/office/drawing/2014/main" id="{6359F43E-794B-46D8-7153-55B2FAF5C6E5}"/>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5863585" y="229223"/>
                <a:ext cx="464830" cy="464830"/>
              </a:xfrm>
              <a:prstGeom prst="rect">
                <a:avLst/>
              </a:prstGeom>
            </p:spPr>
          </p:pic>
        </p:grpSp>
      </p:grpSp>
      <p:grpSp>
        <p:nvGrpSpPr>
          <p:cNvPr id="218" name="Group 217">
            <a:extLst>
              <a:ext uri="{FF2B5EF4-FFF2-40B4-BE49-F238E27FC236}">
                <a16:creationId xmlns:a16="http://schemas.microsoft.com/office/drawing/2014/main" id="{966F90A1-8D2D-1DDC-67D7-1E4E3E4424C8}"/>
              </a:ext>
            </a:extLst>
          </p:cNvPr>
          <p:cNvGrpSpPr/>
          <p:nvPr/>
        </p:nvGrpSpPr>
        <p:grpSpPr>
          <a:xfrm>
            <a:off x="6911729" y="682830"/>
            <a:ext cx="4220261" cy="215121"/>
            <a:chOff x="430430" y="6044585"/>
            <a:chExt cx="4220261" cy="215121"/>
          </a:xfrm>
        </p:grpSpPr>
        <p:sp>
          <p:nvSpPr>
            <p:cNvPr id="214" name="Rectangle 213">
              <a:extLst>
                <a:ext uri="{FF2B5EF4-FFF2-40B4-BE49-F238E27FC236}">
                  <a16:creationId xmlns:a16="http://schemas.microsoft.com/office/drawing/2014/main" id="{6A0D9AB0-E695-A8BB-31C6-2A8D931112DB}"/>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rgbClr val="0C6F8C"/>
                  </a:solidFill>
                </a:rPr>
                <a:t>Geluk</a:t>
              </a:r>
            </a:p>
          </p:txBody>
        </p:sp>
        <p:sp>
          <p:nvSpPr>
            <p:cNvPr id="215" name="Rectangle 214">
              <a:extLst>
                <a:ext uri="{FF2B5EF4-FFF2-40B4-BE49-F238E27FC236}">
                  <a16:creationId xmlns:a16="http://schemas.microsoft.com/office/drawing/2014/main" id="{9FA41F73-34CE-CCC1-8F79-8A37A8A8C216}"/>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216" name="Rectangle 215">
              <a:extLst>
                <a:ext uri="{FF2B5EF4-FFF2-40B4-BE49-F238E27FC236}">
                  <a16:creationId xmlns:a16="http://schemas.microsoft.com/office/drawing/2014/main" id="{48476D5F-2FF4-4744-F0FE-82372437635E}"/>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rgbClr val="0C6F8C"/>
                  </a:solidFill>
                </a:rPr>
                <a:t>Economie</a:t>
              </a:r>
            </a:p>
          </p:txBody>
        </p:sp>
        <p:sp>
          <p:nvSpPr>
            <p:cNvPr id="217" name="Rectangle 216">
              <a:extLst>
                <a:ext uri="{FF2B5EF4-FFF2-40B4-BE49-F238E27FC236}">
                  <a16:creationId xmlns:a16="http://schemas.microsoft.com/office/drawing/2014/main" id="{79742AB9-4E44-EB88-2CC7-FEC0243BDF60}"/>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Veiligheid</a:t>
              </a:r>
            </a:p>
          </p:txBody>
        </p:sp>
      </p:grpSp>
      <p:sp>
        <p:nvSpPr>
          <p:cNvPr id="4" name="TextBox 3">
            <a:extLst>
              <a:ext uri="{FF2B5EF4-FFF2-40B4-BE49-F238E27FC236}">
                <a16:creationId xmlns:a16="http://schemas.microsoft.com/office/drawing/2014/main" id="{B4227577-B5C5-0A31-501F-A3DBEBF2CD8C}"/>
              </a:ext>
            </a:extLst>
          </p:cNvPr>
          <p:cNvSpPr txBox="1"/>
          <p:nvPr/>
        </p:nvSpPr>
        <p:spPr>
          <a:xfrm>
            <a:off x="1744743" y="3454234"/>
            <a:ext cx="1211765" cy="292388"/>
          </a:xfrm>
          <a:prstGeom prst="rect">
            <a:avLst/>
          </a:prstGeom>
          <a:solidFill>
            <a:schemeClr val="accent2"/>
          </a:solidFill>
        </p:spPr>
        <p:txBody>
          <a:bodyPr wrap="square" rtlCol="0">
            <a:spAutoFit/>
          </a:bodyPr>
          <a:lstStyle/>
          <a:p>
            <a:pPr algn="l"/>
            <a:r>
              <a:rPr lang="en-NL" sz="1300" dirty="0">
                <a:solidFill>
                  <a:schemeClr val="accent3"/>
                </a:solidFill>
              </a:rPr>
              <a:t>Soort gebouw</a:t>
            </a:r>
          </a:p>
        </p:txBody>
      </p:sp>
      <p:grpSp>
        <p:nvGrpSpPr>
          <p:cNvPr id="6" name="Group 5">
            <a:extLst>
              <a:ext uri="{FF2B5EF4-FFF2-40B4-BE49-F238E27FC236}">
                <a16:creationId xmlns:a16="http://schemas.microsoft.com/office/drawing/2014/main" id="{8692519C-6495-9F5C-2E18-8B6E5D1DE7E8}"/>
              </a:ext>
            </a:extLst>
          </p:cNvPr>
          <p:cNvGrpSpPr/>
          <p:nvPr/>
        </p:nvGrpSpPr>
        <p:grpSpPr>
          <a:xfrm>
            <a:off x="307859" y="3795909"/>
            <a:ext cx="3145130" cy="172303"/>
            <a:chOff x="6405272" y="771619"/>
            <a:chExt cx="3145130" cy="172303"/>
          </a:xfrm>
        </p:grpSpPr>
        <p:sp>
          <p:nvSpPr>
            <p:cNvPr id="7" name="Rectangle 6">
              <a:extLst>
                <a:ext uri="{FF2B5EF4-FFF2-40B4-BE49-F238E27FC236}">
                  <a16:creationId xmlns:a16="http://schemas.microsoft.com/office/drawing/2014/main" id="{03095D12-1577-7141-618D-3F0F1F754DC1}"/>
                </a:ext>
              </a:extLst>
            </p:cNvPr>
            <p:cNvSpPr/>
            <p:nvPr/>
          </p:nvSpPr>
          <p:spPr>
            <a:xfrm>
              <a:off x="6637066"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Voedselproductie</a:t>
              </a:r>
            </a:p>
          </p:txBody>
        </p:sp>
        <p:sp>
          <p:nvSpPr>
            <p:cNvPr id="8" name="Rectangle 7">
              <a:extLst>
                <a:ext uri="{FF2B5EF4-FFF2-40B4-BE49-F238E27FC236}">
                  <a16:creationId xmlns:a16="http://schemas.microsoft.com/office/drawing/2014/main" id="{77649D61-9095-ADF2-CEF6-D4F9D2B8BA64}"/>
                </a:ext>
              </a:extLst>
            </p:cNvPr>
            <p:cNvSpPr/>
            <p:nvPr/>
          </p:nvSpPr>
          <p:spPr>
            <a:xfrm>
              <a:off x="6405272" y="771619"/>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1</a:t>
              </a:r>
            </a:p>
          </p:txBody>
        </p:sp>
      </p:grpSp>
      <p:grpSp>
        <p:nvGrpSpPr>
          <p:cNvPr id="9" name="Group 8">
            <a:extLst>
              <a:ext uri="{FF2B5EF4-FFF2-40B4-BE49-F238E27FC236}">
                <a16:creationId xmlns:a16="http://schemas.microsoft.com/office/drawing/2014/main" id="{DF15894B-3DF8-9CD8-834B-128AECF3BCFD}"/>
              </a:ext>
            </a:extLst>
          </p:cNvPr>
          <p:cNvGrpSpPr/>
          <p:nvPr/>
        </p:nvGrpSpPr>
        <p:grpSpPr>
          <a:xfrm>
            <a:off x="307859" y="3993402"/>
            <a:ext cx="3145129" cy="172189"/>
            <a:chOff x="6405272" y="772148"/>
            <a:chExt cx="3145129" cy="172189"/>
          </a:xfrm>
        </p:grpSpPr>
        <p:sp>
          <p:nvSpPr>
            <p:cNvPr id="10" name="Rectangle 9">
              <a:extLst>
                <a:ext uri="{FF2B5EF4-FFF2-40B4-BE49-F238E27FC236}">
                  <a16:creationId xmlns:a16="http://schemas.microsoft.com/office/drawing/2014/main" id="{19BDF934-92A5-A2FC-DA69-52AA475366FF}"/>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Huizen</a:t>
              </a:r>
            </a:p>
          </p:txBody>
        </p:sp>
        <p:sp>
          <p:nvSpPr>
            <p:cNvPr id="11" name="Rectangle 10">
              <a:extLst>
                <a:ext uri="{FF2B5EF4-FFF2-40B4-BE49-F238E27FC236}">
                  <a16:creationId xmlns:a16="http://schemas.microsoft.com/office/drawing/2014/main" id="{FCE14738-A1E5-CFE6-A2A9-A69BE023E48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2</a:t>
              </a:r>
            </a:p>
          </p:txBody>
        </p:sp>
      </p:grpSp>
      <p:grpSp>
        <p:nvGrpSpPr>
          <p:cNvPr id="12" name="Group 11">
            <a:extLst>
              <a:ext uri="{FF2B5EF4-FFF2-40B4-BE49-F238E27FC236}">
                <a16:creationId xmlns:a16="http://schemas.microsoft.com/office/drawing/2014/main" id="{4E37C747-EB19-5914-348B-74B2FA410D58}"/>
              </a:ext>
            </a:extLst>
          </p:cNvPr>
          <p:cNvGrpSpPr/>
          <p:nvPr/>
        </p:nvGrpSpPr>
        <p:grpSpPr>
          <a:xfrm>
            <a:off x="307859" y="4190366"/>
            <a:ext cx="3145129" cy="172189"/>
            <a:chOff x="6405272" y="772148"/>
            <a:chExt cx="3145129" cy="172189"/>
          </a:xfrm>
        </p:grpSpPr>
        <p:sp>
          <p:nvSpPr>
            <p:cNvPr id="13" name="Rectangle 12">
              <a:extLst>
                <a:ext uri="{FF2B5EF4-FFF2-40B4-BE49-F238E27FC236}">
                  <a16:creationId xmlns:a16="http://schemas.microsoft.com/office/drawing/2014/main" id="{006691B7-A6D9-525E-B99E-A6F950D9FC8A}"/>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Drinkwater</a:t>
              </a:r>
            </a:p>
          </p:txBody>
        </p:sp>
        <p:sp>
          <p:nvSpPr>
            <p:cNvPr id="14" name="Rectangle 13">
              <a:extLst>
                <a:ext uri="{FF2B5EF4-FFF2-40B4-BE49-F238E27FC236}">
                  <a16:creationId xmlns:a16="http://schemas.microsoft.com/office/drawing/2014/main" id="{6B34C225-A988-F874-87A3-CD9404A2A42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3</a:t>
              </a:r>
            </a:p>
          </p:txBody>
        </p:sp>
      </p:grpSp>
      <p:grpSp>
        <p:nvGrpSpPr>
          <p:cNvPr id="15" name="Group 14">
            <a:extLst>
              <a:ext uri="{FF2B5EF4-FFF2-40B4-BE49-F238E27FC236}">
                <a16:creationId xmlns:a16="http://schemas.microsoft.com/office/drawing/2014/main" id="{E76A08B3-7DD7-742E-17DD-78FDA96C3392}"/>
              </a:ext>
            </a:extLst>
          </p:cNvPr>
          <p:cNvGrpSpPr/>
          <p:nvPr/>
        </p:nvGrpSpPr>
        <p:grpSpPr>
          <a:xfrm>
            <a:off x="307859" y="4387330"/>
            <a:ext cx="3145129" cy="172189"/>
            <a:chOff x="6405272" y="772148"/>
            <a:chExt cx="3145129" cy="172189"/>
          </a:xfrm>
        </p:grpSpPr>
        <p:sp>
          <p:nvSpPr>
            <p:cNvPr id="16" name="Rectangle 15">
              <a:extLst>
                <a:ext uri="{FF2B5EF4-FFF2-40B4-BE49-F238E27FC236}">
                  <a16:creationId xmlns:a16="http://schemas.microsoft.com/office/drawing/2014/main" id="{22AA0067-1CE5-E73D-001F-B25DA7C714D3}"/>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7" name="Rectangle 16">
              <a:extLst>
                <a:ext uri="{FF2B5EF4-FFF2-40B4-BE49-F238E27FC236}">
                  <a16:creationId xmlns:a16="http://schemas.microsoft.com/office/drawing/2014/main" id="{6011B317-E88B-85DF-5045-C7C2D32FF659}"/>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4</a:t>
              </a:r>
            </a:p>
          </p:txBody>
        </p:sp>
      </p:grpSp>
      <p:grpSp>
        <p:nvGrpSpPr>
          <p:cNvPr id="18" name="Group 17">
            <a:extLst>
              <a:ext uri="{FF2B5EF4-FFF2-40B4-BE49-F238E27FC236}">
                <a16:creationId xmlns:a16="http://schemas.microsoft.com/office/drawing/2014/main" id="{A727E876-DED9-2D5E-A253-6DB5355A7F55}"/>
              </a:ext>
            </a:extLst>
          </p:cNvPr>
          <p:cNvGrpSpPr/>
          <p:nvPr/>
        </p:nvGrpSpPr>
        <p:grpSpPr>
          <a:xfrm>
            <a:off x="307859" y="4584294"/>
            <a:ext cx="3145129" cy="172189"/>
            <a:chOff x="6405272" y="772148"/>
            <a:chExt cx="3145129" cy="172189"/>
          </a:xfrm>
        </p:grpSpPr>
        <p:sp>
          <p:nvSpPr>
            <p:cNvPr id="19" name="Rectangle 18">
              <a:extLst>
                <a:ext uri="{FF2B5EF4-FFF2-40B4-BE49-F238E27FC236}">
                  <a16:creationId xmlns:a16="http://schemas.microsoft.com/office/drawing/2014/main" id="{29B917DE-2F2E-8FB5-8DA7-A7D8D0C5BAFD}"/>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2" name="Rectangle 21">
              <a:extLst>
                <a:ext uri="{FF2B5EF4-FFF2-40B4-BE49-F238E27FC236}">
                  <a16:creationId xmlns:a16="http://schemas.microsoft.com/office/drawing/2014/main" id="{F69DF5A5-49A5-C776-5646-6D3B535A7A6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5</a:t>
              </a:r>
            </a:p>
          </p:txBody>
        </p:sp>
      </p:grpSp>
      <p:grpSp>
        <p:nvGrpSpPr>
          <p:cNvPr id="23" name="Group 22">
            <a:extLst>
              <a:ext uri="{FF2B5EF4-FFF2-40B4-BE49-F238E27FC236}">
                <a16:creationId xmlns:a16="http://schemas.microsoft.com/office/drawing/2014/main" id="{6CB2696E-7019-A3ED-9BA3-E3D04E97E097}"/>
              </a:ext>
            </a:extLst>
          </p:cNvPr>
          <p:cNvGrpSpPr/>
          <p:nvPr/>
        </p:nvGrpSpPr>
        <p:grpSpPr>
          <a:xfrm>
            <a:off x="307859" y="4781258"/>
            <a:ext cx="3145129" cy="172189"/>
            <a:chOff x="6405272" y="772148"/>
            <a:chExt cx="3145129" cy="172189"/>
          </a:xfrm>
        </p:grpSpPr>
        <p:sp>
          <p:nvSpPr>
            <p:cNvPr id="24" name="Rectangle 23">
              <a:extLst>
                <a:ext uri="{FF2B5EF4-FFF2-40B4-BE49-F238E27FC236}">
                  <a16:creationId xmlns:a16="http://schemas.microsoft.com/office/drawing/2014/main" id="{C4F7DB5F-D59D-C684-4755-08599B477EC9}"/>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5" name="Rectangle 24">
              <a:extLst>
                <a:ext uri="{FF2B5EF4-FFF2-40B4-BE49-F238E27FC236}">
                  <a16:creationId xmlns:a16="http://schemas.microsoft.com/office/drawing/2014/main" id="{40358E33-E3E7-D2DF-2B19-196E0CCFAE43}"/>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6</a:t>
              </a:r>
            </a:p>
          </p:txBody>
        </p:sp>
      </p:grpSp>
      <p:grpSp>
        <p:nvGrpSpPr>
          <p:cNvPr id="26" name="Group 25">
            <a:extLst>
              <a:ext uri="{FF2B5EF4-FFF2-40B4-BE49-F238E27FC236}">
                <a16:creationId xmlns:a16="http://schemas.microsoft.com/office/drawing/2014/main" id="{47BF14C9-8166-72EF-1349-84EFF36F0A9A}"/>
              </a:ext>
            </a:extLst>
          </p:cNvPr>
          <p:cNvGrpSpPr/>
          <p:nvPr/>
        </p:nvGrpSpPr>
        <p:grpSpPr>
          <a:xfrm>
            <a:off x="307859" y="4978222"/>
            <a:ext cx="3145129" cy="172189"/>
            <a:chOff x="6405272" y="772148"/>
            <a:chExt cx="3145129" cy="172189"/>
          </a:xfrm>
        </p:grpSpPr>
        <p:sp>
          <p:nvSpPr>
            <p:cNvPr id="27" name="Rectangle 26">
              <a:extLst>
                <a:ext uri="{FF2B5EF4-FFF2-40B4-BE49-F238E27FC236}">
                  <a16:creationId xmlns:a16="http://schemas.microsoft.com/office/drawing/2014/main" id="{765DB39E-33CB-2B54-7415-618CFC5F593F}"/>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0" name="Rectangle 39">
              <a:extLst>
                <a:ext uri="{FF2B5EF4-FFF2-40B4-BE49-F238E27FC236}">
                  <a16:creationId xmlns:a16="http://schemas.microsoft.com/office/drawing/2014/main" id="{45EB7159-08A4-977F-C963-AA4C8BF5F04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7</a:t>
              </a:r>
            </a:p>
          </p:txBody>
        </p:sp>
      </p:grpSp>
      <p:grpSp>
        <p:nvGrpSpPr>
          <p:cNvPr id="43" name="Group 42">
            <a:extLst>
              <a:ext uri="{FF2B5EF4-FFF2-40B4-BE49-F238E27FC236}">
                <a16:creationId xmlns:a16="http://schemas.microsoft.com/office/drawing/2014/main" id="{B54FC56B-F421-2FAC-BB86-301E7240F0F5}"/>
              </a:ext>
            </a:extLst>
          </p:cNvPr>
          <p:cNvGrpSpPr/>
          <p:nvPr/>
        </p:nvGrpSpPr>
        <p:grpSpPr>
          <a:xfrm>
            <a:off x="307859" y="5175186"/>
            <a:ext cx="3145129" cy="172189"/>
            <a:chOff x="6405272" y="772148"/>
            <a:chExt cx="3145129" cy="172189"/>
          </a:xfrm>
        </p:grpSpPr>
        <p:sp>
          <p:nvSpPr>
            <p:cNvPr id="187" name="Rectangle 186">
              <a:extLst>
                <a:ext uri="{FF2B5EF4-FFF2-40B4-BE49-F238E27FC236}">
                  <a16:creationId xmlns:a16="http://schemas.microsoft.com/office/drawing/2014/main" id="{3D800809-C79E-B796-4C3B-205AE361C52E}"/>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99" name="Rectangle 198">
              <a:extLst>
                <a:ext uri="{FF2B5EF4-FFF2-40B4-BE49-F238E27FC236}">
                  <a16:creationId xmlns:a16="http://schemas.microsoft.com/office/drawing/2014/main" id="{CE1ADD03-7E53-DC18-16A4-99E994DBEE3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8</a:t>
              </a:r>
            </a:p>
          </p:txBody>
        </p:sp>
      </p:grpSp>
      <p:grpSp>
        <p:nvGrpSpPr>
          <p:cNvPr id="201" name="Group 200">
            <a:extLst>
              <a:ext uri="{FF2B5EF4-FFF2-40B4-BE49-F238E27FC236}">
                <a16:creationId xmlns:a16="http://schemas.microsoft.com/office/drawing/2014/main" id="{2C94D309-ED44-DA2D-ABD1-24C02EE660C5}"/>
              </a:ext>
            </a:extLst>
          </p:cNvPr>
          <p:cNvGrpSpPr/>
          <p:nvPr/>
        </p:nvGrpSpPr>
        <p:grpSpPr>
          <a:xfrm>
            <a:off x="307859" y="5372150"/>
            <a:ext cx="3145129" cy="172189"/>
            <a:chOff x="6405272" y="772148"/>
            <a:chExt cx="3145129" cy="172189"/>
          </a:xfrm>
        </p:grpSpPr>
        <p:sp>
          <p:nvSpPr>
            <p:cNvPr id="204" name="Rectangle 203">
              <a:extLst>
                <a:ext uri="{FF2B5EF4-FFF2-40B4-BE49-F238E27FC236}">
                  <a16:creationId xmlns:a16="http://schemas.microsoft.com/office/drawing/2014/main" id="{63BCC2A4-1C8B-2656-B009-62AD8ADA2F59}"/>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05" name="Rectangle 204">
              <a:extLst>
                <a:ext uri="{FF2B5EF4-FFF2-40B4-BE49-F238E27FC236}">
                  <a16:creationId xmlns:a16="http://schemas.microsoft.com/office/drawing/2014/main" id="{8A12AEEA-26AB-FBE2-D6D5-C73EE7BEB8EB}"/>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9</a:t>
              </a:r>
            </a:p>
          </p:txBody>
        </p:sp>
      </p:grpSp>
      <p:grpSp>
        <p:nvGrpSpPr>
          <p:cNvPr id="206" name="Group 205">
            <a:extLst>
              <a:ext uri="{FF2B5EF4-FFF2-40B4-BE49-F238E27FC236}">
                <a16:creationId xmlns:a16="http://schemas.microsoft.com/office/drawing/2014/main" id="{A3FA32F7-D836-BCC5-D851-D1FEECBC0927}"/>
              </a:ext>
            </a:extLst>
          </p:cNvPr>
          <p:cNvGrpSpPr/>
          <p:nvPr/>
        </p:nvGrpSpPr>
        <p:grpSpPr>
          <a:xfrm>
            <a:off x="307859" y="5569114"/>
            <a:ext cx="3145129" cy="172189"/>
            <a:chOff x="6405272" y="772148"/>
            <a:chExt cx="3145129" cy="172189"/>
          </a:xfrm>
        </p:grpSpPr>
        <p:sp>
          <p:nvSpPr>
            <p:cNvPr id="207" name="Rectangle 206">
              <a:extLst>
                <a:ext uri="{FF2B5EF4-FFF2-40B4-BE49-F238E27FC236}">
                  <a16:creationId xmlns:a16="http://schemas.microsoft.com/office/drawing/2014/main" id="{364D558D-D2DA-D7D6-887D-3BD290752285}"/>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20" name="Rectangle 219">
              <a:extLst>
                <a:ext uri="{FF2B5EF4-FFF2-40B4-BE49-F238E27FC236}">
                  <a16:creationId xmlns:a16="http://schemas.microsoft.com/office/drawing/2014/main" id="{DB532592-4E3A-6A57-F526-C82F9EF7E41E}"/>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221" name="Rectangle 220">
            <a:extLst>
              <a:ext uri="{FF2B5EF4-FFF2-40B4-BE49-F238E27FC236}">
                <a16:creationId xmlns:a16="http://schemas.microsoft.com/office/drawing/2014/main" id="{05E69AAF-B329-B0D8-B889-81590CB6DDC0}"/>
              </a:ext>
            </a:extLst>
          </p:cNvPr>
          <p:cNvSpPr/>
          <p:nvPr/>
        </p:nvSpPr>
        <p:spPr>
          <a:xfrm>
            <a:off x="239496" y="5582752"/>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10</a:t>
            </a:r>
          </a:p>
        </p:txBody>
      </p:sp>
      <p:sp>
        <p:nvSpPr>
          <p:cNvPr id="222" name="Rectangle 221">
            <a:extLst>
              <a:ext uri="{FF2B5EF4-FFF2-40B4-BE49-F238E27FC236}">
                <a16:creationId xmlns:a16="http://schemas.microsoft.com/office/drawing/2014/main" id="{AAC042E8-FFFF-38C6-E267-1796E40A8765}"/>
              </a:ext>
            </a:extLst>
          </p:cNvPr>
          <p:cNvSpPr/>
          <p:nvPr/>
        </p:nvSpPr>
        <p:spPr>
          <a:xfrm>
            <a:off x="3588940" y="379394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23" name="Rectangle 222">
            <a:extLst>
              <a:ext uri="{FF2B5EF4-FFF2-40B4-BE49-F238E27FC236}">
                <a16:creationId xmlns:a16="http://schemas.microsoft.com/office/drawing/2014/main" id="{5AF5439C-3801-CAEC-0D8E-12E1D2E7F991}"/>
              </a:ext>
            </a:extLst>
          </p:cNvPr>
          <p:cNvSpPr/>
          <p:nvPr/>
        </p:nvSpPr>
        <p:spPr>
          <a:xfrm>
            <a:off x="3588940" y="399088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24" name="Rectangle 223">
            <a:extLst>
              <a:ext uri="{FF2B5EF4-FFF2-40B4-BE49-F238E27FC236}">
                <a16:creationId xmlns:a16="http://schemas.microsoft.com/office/drawing/2014/main" id="{4A78F64C-C600-D421-6814-A6247008DC12}"/>
              </a:ext>
            </a:extLst>
          </p:cNvPr>
          <p:cNvSpPr/>
          <p:nvPr/>
        </p:nvSpPr>
        <p:spPr>
          <a:xfrm>
            <a:off x="3588940" y="418782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25" name="Rectangle 224">
            <a:extLst>
              <a:ext uri="{FF2B5EF4-FFF2-40B4-BE49-F238E27FC236}">
                <a16:creationId xmlns:a16="http://schemas.microsoft.com/office/drawing/2014/main" id="{444F99D0-5929-1FB7-3854-7BCCD194CCA0}"/>
              </a:ext>
            </a:extLst>
          </p:cNvPr>
          <p:cNvSpPr/>
          <p:nvPr/>
        </p:nvSpPr>
        <p:spPr>
          <a:xfrm>
            <a:off x="3588940" y="438476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26" name="Rectangle 225">
            <a:extLst>
              <a:ext uri="{FF2B5EF4-FFF2-40B4-BE49-F238E27FC236}">
                <a16:creationId xmlns:a16="http://schemas.microsoft.com/office/drawing/2014/main" id="{6F42B17B-E95C-56F4-3A25-C95FF523C4CC}"/>
              </a:ext>
            </a:extLst>
          </p:cNvPr>
          <p:cNvSpPr/>
          <p:nvPr/>
        </p:nvSpPr>
        <p:spPr>
          <a:xfrm>
            <a:off x="3588940" y="458170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27" name="Rectangle 226">
            <a:extLst>
              <a:ext uri="{FF2B5EF4-FFF2-40B4-BE49-F238E27FC236}">
                <a16:creationId xmlns:a16="http://schemas.microsoft.com/office/drawing/2014/main" id="{DDEE0109-44B3-7C3A-0F24-D126CAE558D3}"/>
              </a:ext>
            </a:extLst>
          </p:cNvPr>
          <p:cNvSpPr/>
          <p:nvPr/>
        </p:nvSpPr>
        <p:spPr>
          <a:xfrm>
            <a:off x="3588940" y="477864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28" name="Rectangle 227">
            <a:extLst>
              <a:ext uri="{FF2B5EF4-FFF2-40B4-BE49-F238E27FC236}">
                <a16:creationId xmlns:a16="http://schemas.microsoft.com/office/drawing/2014/main" id="{24FC7140-51EE-CCA5-F02A-F3FB6947CA19}"/>
              </a:ext>
            </a:extLst>
          </p:cNvPr>
          <p:cNvSpPr/>
          <p:nvPr/>
        </p:nvSpPr>
        <p:spPr>
          <a:xfrm>
            <a:off x="3588940" y="497558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29" name="Rectangle 228">
            <a:extLst>
              <a:ext uri="{FF2B5EF4-FFF2-40B4-BE49-F238E27FC236}">
                <a16:creationId xmlns:a16="http://schemas.microsoft.com/office/drawing/2014/main" id="{30E8C1B5-D65D-3250-9C83-A06207FF6FC2}"/>
              </a:ext>
            </a:extLst>
          </p:cNvPr>
          <p:cNvSpPr/>
          <p:nvPr/>
        </p:nvSpPr>
        <p:spPr>
          <a:xfrm>
            <a:off x="3588940" y="517252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30" name="Rectangle 229">
            <a:extLst>
              <a:ext uri="{FF2B5EF4-FFF2-40B4-BE49-F238E27FC236}">
                <a16:creationId xmlns:a16="http://schemas.microsoft.com/office/drawing/2014/main" id="{0348D140-9836-F014-DC9C-C1060878876A}"/>
              </a:ext>
            </a:extLst>
          </p:cNvPr>
          <p:cNvSpPr/>
          <p:nvPr/>
        </p:nvSpPr>
        <p:spPr>
          <a:xfrm>
            <a:off x="3588940" y="536946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31" name="Rectangle 230">
            <a:extLst>
              <a:ext uri="{FF2B5EF4-FFF2-40B4-BE49-F238E27FC236}">
                <a16:creationId xmlns:a16="http://schemas.microsoft.com/office/drawing/2014/main" id="{73E2EB98-BF53-21B3-E274-67550809ECE2}"/>
              </a:ext>
            </a:extLst>
          </p:cNvPr>
          <p:cNvSpPr/>
          <p:nvPr/>
        </p:nvSpPr>
        <p:spPr>
          <a:xfrm>
            <a:off x="3588940" y="5566403"/>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32" name="Rectangle 231">
            <a:extLst>
              <a:ext uri="{FF2B5EF4-FFF2-40B4-BE49-F238E27FC236}">
                <a16:creationId xmlns:a16="http://schemas.microsoft.com/office/drawing/2014/main" id="{47720F57-8B92-60BD-937B-D493445D1A70}"/>
              </a:ext>
            </a:extLst>
          </p:cNvPr>
          <p:cNvSpPr/>
          <p:nvPr/>
        </p:nvSpPr>
        <p:spPr>
          <a:xfrm>
            <a:off x="3967550" y="379117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3</a:t>
            </a:r>
          </a:p>
        </p:txBody>
      </p:sp>
      <p:sp>
        <p:nvSpPr>
          <p:cNvPr id="233" name="Rectangle 232">
            <a:extLst>
              <a:ext uri="{FF2B5EF4-FFF2-40B4-BE49-F238E27FC236}">
                <a16:creationId xmlns:a16="http://schemas.microsoft.com/office/drawing/2014/main" id="{9CC91D18-B1CF-83E2-9FF3-C3AA5652EB1E}"/>
              </a:ext>
            </a:extLst>
          </p:cNvPr>
          <p:cNvSpPr/>
          <p:nvPr/>
        </p:nvSpPr>
        <p:spPr>
          <a:xfrm>
            <a:off x="3967550" y="398811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34" name="Rectangle 233">
            <a:extLst>
              <a:ext uri="{FF2B5EF4-FFF2-40B4-BE49-F238E27FC236}">
                <a16:creationId xmlns:a16="http://schemas.microsoft.com/office/drawing/2014/main" id="{A6E2B6D8-042B-340B-025D-E2A02145D5E4}"/>
              </a:ext>
            </a:extLst>
          </p:cNvPr>
          <p:cNvSpPr/>
          <p:nvPr/>
        </p:nvSpPr>
        <p:spPr>
          <a:xfrm>
            <a:off x="3967550" y="418505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3</a:t>
            </a:r>
          </a:p>
        </p:txBody>
      </p:sp>
      <p:sp>
        <p:nvSpPr>
          <p:cNvPr id="235" name="Rectangle 234">
            <a:extLst>
              <a:ext uri="{FF2B5EF4-FFF2-40B4-BE49-F238E27FC236}">
                <a16:creationId xmlns:a16="http://schemas.microsoft.com/office/drawing/2014/main" id="{148B8A26-E8B1-A543-1C0F-B9468284CF6C}"/>
              </a:ext>
            </a:extLst>
          </p:cNvPr>
          <p:cNvSpPr/>
          <p:nvPr/>
        </p:nvSpPr>
        <p:spPr>
          <a:xfrm>
            <a:off x="3967550" y="438199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36" name="Rectangle 235">
            <a:extLst>
              <a:ext uri="{FF2B5EF4-FFF2-40B4-BE49-F238E27FC236}">
                <a16:creationId xmlns:a16="http://schemas.microsoft.com/office/drawing/2014/main" id="{8B256A92-C1D1-AD2E-D6DF-530F1EE14FC6}"/>
              </a:ext>
            </a:extLst>
          </p:cNvPr>
          <p:cNvSpPr/>
          <p:nvPr/>
        </p:nvSpPr>
        <p:spPr>
          <a:xfrm>
            <a:off x="3967550" y="457893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37" name="Rectangle 236">
            <a:extLst>
              <a:ext uri="{FF2B5EF4-FFF2-40B4-BE49-F238E27FC236}">
                <a16:creationId xmlns:a16="http://schemas.microsoft.com/office/drawing/2014/main" id="{EC8B959E-CEBB-9F69-4BD2-0CC1960DFD24}"/>
              </a:ext>
            </a:extLst>
          </p:cNvPr>
          <p:cNvSpPr/>
          <p:nvPr/>
        </p:nvSpPr>
        <p:spPr>
          <a:xfrm>
            <a:off x="3967550" y="477587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38" name="Rectangle 237">
            <a:extLst>
              <a:ext uri="{FF2B5EF4-FFF2-40B4-BE49-F238E27FC236}">
                <a16:creationId xmlns:a16="http://schemas.microsoft.com/office/drawing/2014/main" id="{50FE374C-DBEE-0578-0925-F52C3469A531}"/>
              </a:ext>
            </a:extLst>
          </p:cNvPr>
          <p:cNvSpPr/>
          <p:nvPr/>
        </p:nvSpPr>
        <p:spPr>
          <a:xfrm>
            <a:off x="3967550" y="497281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39" name="Rectangle 238">
            <a:extLst>
              <a:ext uri="{FF2B5EF4-FFF2-40B4-BE49-F238E27FC236}">
                <a16:creationId xmlns:a16="http://schemas.microsoft.com/office/drawing/2014/main" id="{F6279281-A31C-2B4B-46E0-0B18DAA6C22D}"/>
              </a:ext>
            </a:extLst>
          </p:cNvPr>
          <p:cNvSpPr/>
          <p:nvPr/>
        </p:nvSpPr>
        <p:spPr>
          <a:xfrm>
            <a:off x="3967550" y="516975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0" name="Rectangle 239">
            <a:extLst>
              <a:ext uri="{FF2B5EF4-FFF2-40B4-BE49-F238E27FC236}">
                <a16:creationId xmlns:a16="http://schemas.microsoft.com/office/drawing/2014/main" id="{21466A0A-C837-98CC-D919-EC9EB94602C1}"/>
              </a:ext>
            </a:extLst>
          </p:cNvPr>
          <p:cNvSpPr/>
          <p:nvPr/>
        </p:nvSpPr>
        <p:spPr>
          <a:xfrm>
            <a:off x="3967550" y="536669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1" name="Rectangle 240">
            <a:extLst>
              <a:ext uri="{FF2B5EF4-FFF2-40B4-BE49-F238E27FC236}">
                <a16:creationId xmlns:a16="http://schemas.microsoft.com/office/drawing/2014/main" id="{89CBE5B4-7558-7B34-7403-40C3FF843DB6}"/>
              </a:ext>
            </a:extLst>
          </p:cNvPr>
          <p:cNvSpPr/>
          <p:nvPr/>
        </p:nvSpPr>
        <p:spPr>
          <a:xfrm>
            <a:off x="3967550" y="5563632"/>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2" name="Rectangle 241">
            <a:extLst>
              <a:ext uri="{FF2B5EF4-FFF2-40B4-BE49-F238E27FC236}">
                <a16:creationId xmlns:a16="http://schemas.microsoft.com/office/drawing/2014/main" id="{E5776CC4-D82D-E3C4-ED9C-24FD2BD91BF1}"/>
              </a:ext>
            </a:extLst>
          </p:cNvPr>
          <p:cNvSpPr/>
          <p:nvPr/>
        </p:nvSpPr>
        <p:spPr>
          <a:xfrm>
            <a:off x="4358686" y="379394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0</a:t>
            </a:r>
          </a:p>
        </p:txBody>
      </p:sp>
      <p:sp>
        <p:nvSpPr>
          <p:cNvPr id="243" name="Rectangle 242">
            <a:extLst>
              <a:ext uri="{FF2B5EF4-FFF2-40B4-BE49-F238E27FC236}">
                <a16:creationId xmlns:a16="http://schemas.microsoft.com/office/drawing/2014/main" id="{94000E4D-570C-1617-8749-4569B50FE378}"/>
              </a:ext>
            </a:extLst>
          </p:cNvPr>
          <p:cNvSpPr/>
          <p:nvPr/>
        </p:nvSpPr>
        <p:spPr>
          <a:xfrm>
            <a:off x="4358686" y="399088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44" name="Rectangle 243">
            <a:extLst>
              <a:ext uri="{FF2B5EF4-FFF2-40B4-BE49-F238E27FC236}">
                <a16:creationId xmlns:a16="http://schemas.microsoft.com/office/drawing/2014/main" id="{359AB634-FF36-3355-379A-6C716DA978A5}"/>
              </a:ext>
            </a:extLst>
          </p:cNvPr>
          <p:cNvSpPr/>
          <p:nvPr/>
        </p:nvSpPr>
        <p:spPr>
          <a:xfrm>
            <a:off x="4358686" y="418782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45" name="Rectangle 244">
            <a:extLst>
              <a:ext uri="{FF2B5EF4-FFF2-40B4-BE49-F238E27FC236}">
                <a16:creationId xmlns:a16="http://schemas.microsoft.com/office/drawing/2014/main" id="{F6651862-8EEF-BAA5-5B35-2500987DD3A7}"/>
              </a:ext>
            </a:extLst>
          </p:cNvPr>
          <p:cNvSpPr/>
          <p:nvPr/>
        </p:nvSpPr>
        <p:spPr>
          <a:xfrm>
            <a:off x="4358686" y="438476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6" name="Rectangle 245">
            <a:extLst>
              <a:ext uri="{FF2B5EF4-FFF2-40B4-BE49-F238E27FC236}">
                <a16:creationId xmlns:a16="http://schemas.microsoft.com/office/drawing/2014/main" id="{DA81E396-F174-4028-2657-358B1C87CCFA}"/>
              </a:ext>
            </a:extLst>
          </p:cNvPr>
          <p:cNvSpPr/>
          <p:nvPr/>
        </p:nvSpPr>
        <p:spPr>
          <a:xfrm>
            <a:off x="4358686" y="458170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7" name="Rectangle 246">
            <a:extLst>
              <a:ext uri="{FF2B5EF4-FFF2-40B4-BE49-F238E27FC236}">
                <a16:creationId xmlns:a16="http://schemas.microsoft.com/office/drawing/2014/main" id="{38EB3461-D7CB-81A9-A4CA-97DDD30BDA4C}"/>
              </a:ext>
            </a:extLst>
          </p:cNvPr>
          <p:cNvSpPr/>
          <p:nvPr/>
        </p:nvSpPr>
        <p:spPr>
          <a:xfrm>
            <a:off x="4358686" y="477864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8" name="Rectangle 247">
            <a:extLst>
              <a:ext uri="{FF2B5EF4-FFF2-40B4-BE49-F238E27FC236}">
                <a16:creationId xmlns:a16="http://schemas.microsoft.com/office/drawing/2014/main" id="{1245997F-6F64-F2AC-5D85-47949996880E}"/>
              </a:ext>
            </a:extLst>
          </p:cNvPr>
          <p:cNvSpPr/>
          <p:nvPr/>
        </p:nvSpPr>
        <p:spPr>
          <a:xfrm>
            <a:off x="4358686" y="497558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9" name="Rectangle 248">
            <a:extLst>
              <a:ext uri="{FF2B5EF4-FFF2-40B4-BE49-F238E27FC236}">
                <a16:creationId xmlns:a16="http://schemas.microsoft.com/office/drawing/2014/main" id="{D59A8B75-0A22-4A73-0DB6-A014C7A392EC}"/>
              </a:ext>
            </a:extLst>
          </p:cNvPr>
          <p:cNvSpPr/>
          <p:nvPr/>
        </p:nvSpPr>
        <p:spPr>
          <a:xfrm>
            <a:off x="4358686" y="517252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50" name="Rectangle 249">
            <a:extLst>
              <a:ext uri="{FF2B5EF4-FFF2-40B4-BE49-F238E27FC236}">
                <a16:creationId xmlns:a16="http://schemas.microsoft.com/office/drawing/2014/main" id="{325A1456-B4A8-F16E-60B7-655AC0C66CB0}"/>
              </a:ext>
            </a:extLst>
          </p:cNvPr>
          <p:cNvSpPr/>
          <p:nvPr/>
        </p:nvSpPr>
        <p:spPr>
          <a:xfrm>
            <a:off x="4358686" y="536946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51" name="Rectangle 250">
            <a:extLst>
              <a:ext uri="{FF2B5EF4-FFF2-40B4-BE49-F238E27FC236}">
                <a16:creationId xmlns:a16="http://schemas.microsoft.com/office/drawing/2014/main" id="{453BA8E3-FABE-88F6-E6CD-8C9472A15101}"/>
              </a:ext>
            </a:extLst>
          </p:cNvPr>
          <p:cNvSpPr/>
          <p:nvPr/>
        </p:nvSpPr>
        <p:spPr>
          <a:xfrm>
            <a:off x="4358686" y="5566403"/>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52" name="Rectangle 251">
            <a:extLst>
              <a:ext uri="{FF2B5EF4-FFF2-40B4-BE49-F238E27FC236}">
                <a16:creationId xmlns:a16="http://schemas.microsoft.com/office/drawing/2014/main" id="{01D96B6A-CC9A-C82B-CE27-C5C7727E0346}"/>
              </a:ext>
            </a:extLst>
          </p:cNvPr>
          <p:cNvSpPr/>
          <p:nvPr/>
        </p:nvSpPr>
        <p:spPr>
          <a:xfrm>
            <a:off x="4714694" y="379115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53" name="Rectangle 252">
            <a:extLst>
              <a:ext uri="{FF2B5EF4-FFF2-40B4-BE49-F238E27FC236}">
                <a16:creationId xmlns:a16="http://schemas.microsoft.com/office/drawing/2014/main" id="{97E86162-9CB9-3BA8-39CE-602338C00B36}"/>
              </a:ext>
            </a:extLst>
          </p:cNvPr>
          <p:cNvSpPr/>
          <p:nvPr/>
        </p:nvSpPr>
        <p:spPr>
          <a:xfrm>
            <a:off x="4714694" y="398809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54" name="Rectangle 253">
            <a:extLst>
              <a:ext uri="{FF2B5EF4-FFF2-40B4-BE49-F238E27FC236}">
                <a16:creationId xmlns:a16="http://schemas.microsoft.com/office/drawing/2014/main" id="{E3484828-29FF-0746-3012-44A12A4E14C0}"/>
              </a:ext>
            </a:extLst>
          </p:cNvPr>
          <p:cNvSpPr/>
          <p:nvPr/>
        </p:nvSpPr>
        <p:spPr>
          <a:xfrm>
            <a:off x="4714694" y="418503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55" name="Rectangle 254">
            <a:extLst>
              <a:ext uri="{FF2B5EF4-FFF2-40B4-BE49-F238E27FC236}">
                <a16:creationId xmlns:a16="http://schemas.microsoft.com/office/drawing/2014/main" id="{F9C51C4E-F771-DBC0-DA93-9E0121CC13E5}"/>
              </a:ext>
            </a:extLst>
          </p:cNvPr>
          <p:cNvSpPr/>
          <p:nvPr/>
        </p:nvSpPr>
        <p:spPr>
          <a:xfrm>
            <a:off x="4714694" y="438197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56" name="Rectangle 255">
            <a:extLst>
              <a:ext uri="{FF2B5EF4-FFF2-40B4-BE49-F238E27FC236}">
                <a16:creationId xmlns:a16="http://schemas.microsoft.com/office/drawing/2014/main" id="{EFA4EC9B-EFF9-72E9-E3CB-F521F692DD10}"/>
              </a:ext>
            </a:extLst>
          </p:cNvPr>
          <p:cNvSpPr/>
          <p:nvPr/>
        </p:nvSpPr>
        <p:spPr>
          <a:xfrm>
            <a:off x="4714694" y="457891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57" name="Rectangle 256">
            <a:extLst>
              <a:ext uri="{FF2B5EF4-FFF2-40B4-BE49-F238E27FC236}">
                <a16:creationId xmlns:a16="http://schemas.microsoft.com/office/drawing/2014/main" id="{18287011-B4EA-2680-E61F-13A6ACD357EC}"/>
              </a:ext>
            </a:extLst>
          </p:cNvPr>
          <p:cNvSpPr/>
          <p:nvPr/>
        </p:nvSpPr>
        <p:spPr>
          <a:xfrm>
            <a:off x="4714694" y="477585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58" name="Rectangle 257">
            <a:extLst>
              <a:ext uri="{FF2B5EF4-FFF2-40B4-BE49-F238E27FC236}">
                <a16:creationId xmlns:a16="http://schemas.microsoft.com/office/drawing/2014/main" id="{105E57D6-0673-0E4E-815F-4B1F744548EE}"/>
              </a:ext>
            </a:extLst>
          </p:cNvPr>
          <p:cNvSpPr/>
          <p:nvPr/>
        </p:nvSpPr>
        <p:spPr>
          <a:xfrm>
            <a:off x="4714694" y="497279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59" name="Rectangle 258">
            <a:extLst>
              <a:ext uri="{FF2B5EF4-FFF2-40B4-BE49-F238E27FC236}">
                <a16:creationId xmlns:a16="http://schemas.microsoft.com/office/drawing/2014/main" id="{2658F86E-B3CD-0291-CB2E-88FFA3A3B11D}"/>
              </a:ext>
            </a:extLst>
          </p:cNvPr>
          <p:cNvSpPr/>
          <p:nvPr/>
        </p:nvSpPr>
        <p:spPr>
          <a:xfrm>
            <a:off x="4714694" y="516973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60" name="Rectangle 259">
            <a:extLst>
              <a:ext uri="{FF2B5EF4-FFF2-40B4-BE49-F238E27FC236}">
                <a16:creationId xmlns:a16="http://schemas.microsoft.com/office/drawing/2014/main" id="{36833AFD-67FD-4102-69E2-55F4AE8A4C57}"/>
              </a:ext>
            </a:extLst>
          </p:cNvPr>
          <p:cNvSpPr/>
          <p:nvPr/>
        </p:nvSpPr>
        <p:spPr>
          <a:xfrm>
            <a:off x="4714694" y="536667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61" name="Rectangle 260">
            <a:extLst>
              <a:ext uri="{FF2B5EF4-FFF2-40B4-BE49-F238E27FC236}">
                <a16:creationId xmlns:a16="http://schemas.microsoft.com/office/drawing/2014/main" id="{C41D2D3C-4005-E8E3-D15E-AED8AD2CB718}"/>
              </a:ext>
            </a:extLst>
          </p:cNvPr>
          <p:cNvSpPr/>
          <p:nvPr/>
        </p:nvSpPr>
        <p:spPr>
          <a:xfrm>
            <a:off x="4714694" y="5563619"/>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pic>
        <p:nvPicPr>
          <p:cNvPr id="262" name="Picture 261" descr="A screenshot of a computer game&#10;&#10;Description automatically generated">
            <a:extLst>
              <a:ext uri="{FF2B5EF4-FFF2-40B4-BE49-F238E27FC236}">
                <a16:creationId xmlns:a16="http://schemas.microsoft.com/office/drawing/2014/main" id="{D2EEEA67-E1EF-D5AD-E146-3DF8699FD6D0}"/>
              </a:ext>
            </a:extLst>
          </p:cNvPr>
          <p:cNvPicPr>
            <a:picLocks noChangeAspect="1"/>
          </p:cNvPicPr>
          <p:nvPr/>
        </p:nvPicPr>
        <p:blipFill>
          <a:blip r:embed="rId38" cstate="screen">
            <a:extLst>
              <a:ext uri="{28A0092B-C50C-407E-A947-70E740481C1C}">
                <a14:useLocalDpi xmlns:a14="http://schemas.microsoft.com/office/drawing/2010/main"/>
              </a:ext>
            </a:extLst>
          </a:blip>
          <a:srcRect/>
          <a:stretch/>
        </p:blipFill>
        <p:spPr>
          <a:xfrm rot="20922871">
            <a:off x="59166" y="3448841"/>
            <a:ext cx="1170666" cy="325682"/>
          </a:xfrm>
          <a:prstGeom prst="rect">
            <a:avLst/>
          </a:prstGeom>
        </p:spPr>
      </p:pic>
      <p:grpSp>
        <p:nvGrpSpPr>
          <p:cNvPr id="263" name="Group 262">
            <a:extLst>
              <a:ext uri="{FF2B5EF4-FFF2-40B4-BE49-F238E27FC236}">
                <a16:creationId xmlns:a16="http://schemas.microsoft.com/office/drawing/2014/main" id="{B9F29447-B632-3E89-AFAD-9F432A78EE27}"/>
              </a:ext>
            </a:extLst>
          </p:cNvPr>
          <p:cNvGrpSpPr/>
          <p:nvPr/>
        </p:nvGrpSpPr>
        <p:grpSpPr>
          <a:xfrm rot="1638523">
            <a:off x="3266357" y="3429022"/>
            <a:ext cx="482824" cy="299313"/>
            <a:chOff x="10561181" y="31648"/>
            <a:chExt cx="482824" cy="299313"/>
          </a:xfrm>
        </p:grpSpPr>
        <p:sp>
          <p:nvSpPr>
            <p:cNvPr id="264" name="Rectangle 263">
              <a:extLst>
                <a:ext uri="{FF2B5EF4-FFF2-40B4-BE49-F238E27FC236}">
                  <a16:creationId xmlns:a16="http://schemas.microsoft.com/office/drawing/2014/main" id="{9B006D07-7C61-3F9E-883F-4307127AD473}"/>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65" name="TextBox 264">
              <a:extLst>
                <a:ext uri="{FF2B5EF4-FFF2-40B4-BE49-F238E27FC236}">
                  <a16:creationId xmlns:a16="http://schemas.microsoft.com/office/drawing/2014/main" id="{263B0471-1A71-6674-52E5-496AE3950937}"/>
                </a:ext>
              </a:extLst>
            </p:cNvPr>
            <p:cNvSpPr txBox="1"/>
            <p:nvPr/>
          </p:nvSpPr>
          <p:spPr>
            <a:xfrm>
              <a:off x="10561181" y="31648"/>
              <a:ext cx="482824" cy="299313"/>
            </a:xfrm>
            <a:prstGeom prst="rect">
              <a:avLst/>
            </a:prstGeom>
            <a:noFill/>
          </p:spPr>
          <p:txBody>
            <a:bodyPr wrap="none" rtlCol="0">
              <a:spAutoFit/>
            </a:bodyPr>
            <a:lstStyle/>
            <a:p>
              <a:pPr algn="l">
                <a:lnSpc>
                  <a:spcPct val="150000"/>
                </a:lnSpc>
              </a:pPr>
              <a:r>
                <a:rPr lang="en-NL" sz="1000" dirty="0"/>
                <a:t>Geluk</a:t>
              </a:r>
            </a:p>
          </p:txBody>
        </p:sp>
      </p:grpSp>
      <p:grpSp>
        <p:nvGrpSpPr>
          <p:cNvPr id="266" name="Group 265">
            <a:extLst>
              <a:ext uri="{FF2B5EF4-FFF2-40B4-BE49-F238E27FC236}">
                <a16:creationId xmlns:a16="http://schemas.microsoft.com/office/drawing/2014/main" id="{F8558C89-12C4-9848-A858-5D8715863A9B}"/>
              </a:ext>
            </a:extLst>
          </p:cNvPr>
          <p:cNvGrpSpPr/>
          <p:nvPr/>
        </p:nvGrpSpPr>
        <p:grpSpPr>
          <a:xfrm rot="1771341">
            <a:off x="3890108" y="3383171"/>
            <a:ext cx="696024" cy="299313"/>
            <a:chOff x="10516953" y="29103"/>
            <a:chExt cx="696024" cy="299313"/>
          </a:xfrm>
        </p:grpSpPr>
        <p:sp>
          <p:nvSpPr>
            <p:cNvPr id="267" name="Rectangle 266">
              <a:extLst>
                <a:ext uri="{FF2B5EF4-FFF2-40B4-BE49-F238E27FC236}">
                  <a16:creationId xmlns:a16="http://schemas.microsoft.com/office/drawing/2014/main" id="{64903D09-EDB7-407B-CDB3-E6E72E27506A}"/>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68" name="TextBox 267">
              <a:extLst>
                <a:ext uri="{FF2B5EF4-FFF2-40B4-BE49-F238E27FC236}">
                  <a16:creationId xmlns:a16="http://schemas.microsoft.com/office/drawing/2014/main" id="{3F6483EB-6924-6047-B4C6-86FE569CAA76}"/>
                </a:ext>
              </a:extLst>
            </p:cNvPr>
            <p:cNvSpPr txBox="1"/>
            <p:nvPr/>
          </p:nvSpPr>
          <p:spPr>
            <a:xfrm>
              <a:off x="10516953" y="29103"/>
              <a:ext cx="696024" cy="299313"/>
            </a:xfrm>
            <a:prstGeom prst="rect">
              <a:avLst/>
            </a:prstGeom>
            <a:noFill/>
          </p:spPr>
          <p:txBody>
            <a:bodyPr wrap="none" rtlCol="0">
              <a:spAutoFit/>
            </a:bodyPr>
            <a:lstStyle/>
            <a:p>
              <a:pPr algn="l">
                <a:lnSpc>
                  <a:spcPct val="150000"/>
                </a:lnSpc>
              </a:pPr>
              <a:r>
                <a:rPr lang="en-NL" sz="1000" dirty="0">
                  <a:solidFill>
                    <a:schemeClr val="accent3"/>
                  </a:solidFill>
                </a:rPr>
                <a:t>Veiligheid</a:t>
              </a:r>
            </a:p>
          </p:txBody>
        </p:sp>
      </p:grpSp>
      <p:grpSp>
        <p:nvGrpSpPr>
          <p:cNvPr id="269" name="Group 268">
            <a:extLst>
              <a:ext uri="{FF2B5EF4-FFF2-40B4-BE49-F238E27FC236}">
                <a16:creationId xmlns:a16="http://schemas.microsoft.com/office/drawing/2014/main" id="{C8EBE3EA-9284-9D32-9E22-504B1FC814E8}"/>
              </a:ext>
            </a:extLst>
          </p:cNvPr>
          <p:cNvGrpSpPr/>
          <p:nvPr/>
        </p:nvGrpSpPr>
        <p:grpSpPr>
          <a:xfrm rot="1776752">
            <a:off x="4282518" y="3384323"/>
            <a:ext cx="699230" cy="299313"/>
            <a:chOff x="10504801" y="29498"/>
            <a:chExt cx="699230" cy="299313"/>
          </a:xfrm>
        </p:grpSpPr>
        <p:sp>
          <p:nvSpPr>
            <p:cNvPr id="270" name="Rectangle 269">
              <a:extLst>
                <a:ext uri="{FF2B5EF4-FFF2-40B4-BE49-F238E27FC236}">
                  <a16:creationId xmlns:a16="http://schemas.microsoft.com/office/drawing/2014/main" id="{C1C05C61-A07A-3220-4EC1-00FAD0E72236}"/>
                </a:ext>
              </a:extLst>
            </p:cNvPr>
            <p:cNvSpPr/>
            <p:nvPr/>
          </p:nvSpPr>
          <p:spPr>
            <a:xfrm>
              <a:off x="10561182" y="126824"/>
              <a:ext cx="587836" cy="15501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71" name="TextBox 270">
              <a:extLst>
                <a:ext uri="{FF2B5EF4-FFF2-40B4-BE49-F238E27FC236}">
                  <a16:creationId xmlns:a16="http://schemas.microsoft.com/office/drawing/2014/main" id="{6090DA2E-9A26-0973-1F92-5A35D70CE2DF}"/>
                </a:ext>
              </a:extLst>
            </p:cNvPr>
            <p:cNvSpPr txBox="1"/>
            <p:nvPr/>
          </p:nvSpPr>
          <p:spPr>
            <a:xfrm>
              <a:off x="10504801" y="29498"/>
              <a:ext cx="699230" cy="299313"/>
            </a:xfrm>
            <a:prstGeom prst="rect">
              <a:avLst/>
            </a:prstGeom>
            <a:noFill/>
          </p:spPr>
          <p:txBody>
            <a:bodyPr wrap="square" rtlCol="0">
              <a:spAutoFit/>
            </a:bodyPr>
            <a:lstStyle/>
            <a:p>
              <a:pPr algn="l">
                <a:lnSpc>
                  <a:spcPct val="150000"/>
                </a:lnSpc>
              </a:pPr>
              <a:r>
                <a:rPr lang="en-NL" sz="1000" dirty="0"/>
                <a:t>Economie</a:t>
              </a:r>
            </a:p>
          </p:txBody>
        </p:sp>
      </p:grpSp>
      <p:grpSp>
        <p:nvGrpSpPr>
          <p:cNvPr id="272" name="Group 271">
            <a:extLst>
              <a:ext uri="{FF2B5EF4-FFF2-40B4-BE49-F238E27FC236}">
                <a16:creationId xmlns:a16="http://schemas.microsoft.com/office/drawing/2014/main" id="{CC00A53A-F462-E314-0501-AE2B416E328F}"/>
              </a:ext>
            </a:extLst>
          </p:cNvPr>
          <p:cNvGrpSpPr/>
          <p:nvPr/>
        </p:nvGrpSpPr>
        <p:grpSpPr>
          <a:xfrm rot="1637741">
            <a:off x="3420891" y="3378775"/>
            <a:ext cx="809837" cy="299313"/>
            <a:chOff x="10480498" y="30464"/>
            <a:chExt cx="809837" cy="299313"/>
          </a:xfrm>
        </p:grpSpPr>
        <p:sp>
          <p:nvSpPr>
            <p:cNvPr id="273" name="Rectangle 272">
              <a:extLst>
                <a:ext uri="{FF2B5EF4-FFF2-40B4-BE49-F238E27FC236}">
                  <a16:creationId xmlns:a16="http://schemas.microsoft.com/office/drawing/2014/main" id="{806C0D58-876A-85EC-8067-3483E0A85711}"/>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74" name="TextBox 273">
              <a:extLst>
                <a:ext uri="{FF2B5EF4-FFF2-40B4-BE49-F238E27FC236}">
                  <a16:creationId xmlns:a16="http://schemas.microsoft.com/office/drawing/2014/main" id="{97477877-69D0-F29B-7B5B-55AD3F83C328}"/>
                </a:ext>
              </a:extLst>
            </p:cNvPr>
            <p:cNvSpPr txBox="1"/>
            <p:nvPr/>
          </p:nvSpPr>
          <p:spPr>
            <a:xfrm>
              <a:off x="10480498" y="30464"/>
              <a:ext cx="809837" cy="299313"/>
            </a:xfrm>
            <a:prstGeom prst="rect">
              <a:avLst/>
            </a:prstGeom>
            <a:noFill/>
          </p:spPr>
          <p:txBody>
            <a:bodyPr wrap="none" rtlCol="0">
              <a:spAutoFit/>
            </a:bodyPr>
            <a:lstStyle/>
            <a:p>
              <a:pPr algn="l">
                <a:lnSpc>
                  <a:spcPct val="150000"/>
                </a:lnSpc>
              </a:pPr>
              <a:r>
                <a:rPr lang="en-NL" sz="1000" dirty="0">
                  <a:solidFill>
                    <a:schemeClr val="accent3"/>
                  </a:solidFill>
                </a:rPr>
                <a:t>Gezondheid</a:t>
              </a:r>
            </a:p>
          </p:txBody>
        </p:sp>
      </p:grpSp>
      <p:grpSp>
        <p:nvGrpSpPr>
          <p:cNvPr id="280" name="Group 279">
            <a:extLst>
              <a:ext uri="{FF2B5EF4-FFF2-40B4-BE49-F238E27FC236}">
                <a16:creationId xmlns:a16="http://schemas.microsoft.com/office/drawing/2014/main" id="{76575F62-54F0-39AB-4BDA-C71FE98D3B5E}"/>
              </a:ext>
            </a:extLst>
          </p:cNvPr>
          <p:cNvGrpSpPr/>
          <p:nvPr/>
        </p:nvGrpSpPr>
        <p:grpSpPr>
          <a:xfrm>
            <a:off x="9047362" y="4995915"/>
            <a:ext cx="845067" cy="199966"/>
            <a:chOff x="8140723" y="3028945"/>
            <a:chExt cx="1032323" cy="259137"/>
          </a:xfrm>
        </p:grpSpPr>
        <p:sp>
          <p:nvSpPr>
            <p:cNvPr id="281" name="Rectangle 280">
              <a:extLst>
                <a:ext uri="{FF2B5EF4-FFF2-40B4-BE49-F238E27FC236}">
                  <a16:creationId xmlns:a16="http://schemas.microsoft.com/office/drawing/2014/main" id="{E4D18DA9-A73A-CDF0-0889-0D19A6EDB14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282" name="Rectangle 281">
              <a:extLst>
                <a:ext uri="{FF2B5EF4-FFF2-40B4-BE49-F238E27FC236}">
                  <a16:creationId xmlns:a16="http://schemas.microsoft.com/office/drawing/2014/main" id="{425427E0-242E-E8BE-E774-AB8A7CC20476}"/>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3" name="Rectangle 282">
              <a:extLst>
                <a:ext uri="{FF2B5EF4-FFF2-40B4-BE49-F238E27FC236}">
                  <a16:creationId xmlns:a16="http://schemas.microsoft.com/office/drawing/2014/main" id="{E149E823-441F-E39E-7728-4581A745046A}"/>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284" name="Rectangle 283">
              <a:extLst>
                <a:ext uri="{FF2B5EF4-FFF2-40B4-BE49-F238E27FC236}">
                  <a16:creationId xmlns:a16="http://schemas.microsoft.com/office/drawing/2014/main" id="{D0F74065-3951-5251-A7CA-4DAC06F06670}"/>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sp>
        <p:nvSpPr>
          <p:cNvPr id="96" name="TextBox 1">
            <a:extLst>
              <a:ext uri="{FF2B5EF4-FFF2-40B4-BE49-F238E27FC236}">
                <a16:creationId xmlns:a16="http://schemas.microsoft.com/office/drawing/2014/main" id="{9DC1251B-6BAC-E804-5909-1E690225C4B5}"/>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Meet de leefbaarheid</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4268618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ijntjespapier links">
            <a:extLst>
              <a:ext uri="{FF2B5EF4-FFF2-40B4-BE49-F238E27FC236}">
                <a16:creationId xmlns:a16="http://schemas.microsoft.com/office/drawing/2014/main" id="{E24A48AA-04A3-4311-AA6F-51D4B956007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flipH="1">
            <a:off x="5016191" y="852887"/>
            <a:ext cx="7184198" cy="6001938"/>
          </a:xfrm>
          <a:prstGeom prst="rect">
            <a:avLst/>
          </a:prstGeom>
        </p:spPr>
      </p:pic>
      <p:grpSp>
        <p:nvGrpSpPr>
          <p:cNvPr id="28" name="Titel rechts">
            <a:extLst>
              <a:ext uri="{FF2B5EF4-FFF2-40B4-BE49-F238E27FC236}">
                <a16:creationId xmlns:a16="http://schemas.microsoft.com/office/drawing/2014/main" id="{F31E663C-E699-D531-D2C3-EA3BF1204704}"/>
              </a:ext>
            </a:extLst>
          </p:cNvPr>
          <p:cNvGrpSpPr/>
          <p:nvPr/>
        </p:nvGrpSpPr>
        <p:grpSpPr>
          <a:xfrm>
            <a:off x="5814782" y="90815"/>
            <a:ext cx="6013150" cy="563900"/>
            <a:chOff x="5814782" y="179688"/>
            <a:chExt cx="6013150" cy="563900"/>
          </a:xfrm>
        </p:grpSpPr>
        <p:sp>
          <p:nvSpPr>
            <p:cNvPr id="29" name="Rectangle 28">
              <a:extLst>
                <a:ext uri="{FF2B5EF4-FFF2-40B4-BE49-F238E27FC236}">
                  <a16:creationId xmlns:a16="http://schemas.microsoft.com/office/drawing/2014/main" id="{C0DEDC2F-B6BC-715B-6877-9C0C49F03D80}"/>
                </a:ext>
              </a:extLst>
            </p:cNvPr>
            <p:cNvSpPr/>
            <p:nvPr/>
          </p:nvSpPr>
          <p:spPr>
            <a:xfrm flipH="1">
              <a:off x="6126697" y="278758"/>
              <a:ext cx="5701235"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De gebouwen</a:t>
              </a: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30" name="Group 29">
              <a:extLst>
                <a:ext uri="{FF2B5EF4-FFF2-40B4-BE49-F238E27FC236}">
                  <a16:creationId xmlns:a16="http://schemas.microsoft.com/office/drawing/2014/main" id="{7ECC5F4E-45FC-D534-F83E-02BD885BC4BB}"/>
                </a:ext>
              </a:extLst>
            </p:cNvPr>
            <p:cNvGrpSpPr/>
            <p:nvPr/>
          </p:nvGrpSpPr>
          <p:grpSpPr>
            <a:xfrm>
              <a:off x="5814782" y="179688"/>
              <a:ext cx="563900" cy="563900"/>
              <a:chOff x="5814050" y="179688"/>
              <a:chExt cx="563900" cy="563900"/>
            </a:xfrm>
          </p:grpSpPr>
          <p:sp>
            <p:nvSpPr>
              <p:cNvPr id="31" name="Ovaal 7">
                <a:extLst>
                  <a:ext uri="{FF2B5EF4-FFF2-40B4-BE49-F238E27FC236}">
                    <a16:creationId xmlns:a16="http://schemas.microsoft.com/office/drawing/2014/main" id="{0BF803A2-21B5-410B-4873-57060023EB42}"/>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32" name="Graphic 31" descr="Architecture with solid fill">
                <a:extLst>
                  <a:ext uri="{FF2B5EF4-FFF2-40B4-BE49-F238E27FC236}">
                    <a16:creationId xmlns:a16="http://schemas.microsoft.com/office/drawing/2014/main" id="{3FC6B058-F578-AF39-00C3-56C8CC55DCC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grpSp>
        <p:nvGrpSpPr>
          <p:cNvPr id="71" name="Group 70">
            <a:extLst>
              <a:ext uri="{FF2B5EF4-FFF2-40B4-BE49-F238E27FC236}">
                <a16:creationId xmlns:a16="http://schemas.microsoft.com/office/drawing/2014/main" id="{1551400E-AC0F-F8E5-5DB9-3A6233857260}"/>
              </a:ext>
            </a:extLst>
          </p:cNvPr>
          <p:cNvGrpSpPr/>
          <p:nvPr/>
        </p:nvGrpSpPr>
        <p:grpSpPr>
          <a:xfrm>
            <a:off x="7271884" y="3753092"/>
            <a:ext cx="1779054" cy="1212470"/>
            <a:chOff x="6710689" y="1887772"/>
            <a:chExt cx="1779054" cy="1212470"/>
          </a:xfrm>
        </p:grpSpPr>
        <p:pic>
          <p:nvPicPr>
            <p:cNvPr id="72" name="Graphic 71" descr="Renovation (House With Sparkles) with solid fill">
              <a:extLst>
                <a:ext uri="{FF2B5EF4-FFF2-40B4-BE49-F238E27FC236}">
                  <a16:creationId xmlns:a16="http://schemas.microsoft.com/office/drawing/2014/main" id="{546A3E28-0A04-5C56-12ED-7E2FD3F9E5E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829171" y="2185842"/>
              <a:ext cx="914400" cy="914400"/>
            </a:xfrm>
            <a:prstGeom prst="rect">
              <a:avLst/>
            </a:prstGeom>
          </p:spPr>
        </p:pic>
        <p:sp>
          <p:nvSpPr>
            <p:cNvPr id="73" name="TextBox 72">
              <a:extLst>
                <a:ext uri="{FF2B5EF4-FFF2-40B4-BE49-F238E27FC236}">
                  <a16:creationId xmlns:a16="http://schemas.microsoft.com/office/drawing/2014/main" id="{B8891197-B1F7-EAE7-0DCA-09815F29BF9B}"/>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C6F8C"/>
                  </a:solidFill>
                </a:rPr>
                <a:t>Verbeterde huizen</a:t>
              </a:r>
            </a:p>
          </p:txBody>
        </p:sp>
        <p:grpSp>
          <p:nvGrpSpPr>
            <p:cNvPr id="74" name="Group 73">
              <a:extLst>
                <a:ext uri="{FF2B5EF4-FFF2-40B4-BE49-F238E27FC236}">
                  <a16:creationId xmlns:a16="http://schemas.microsoft.com/office/drawing/2014/main" id="{D68F64EA-1859-1475-DB6B-CEFB5482EA89}"/>
                </a:ext>
              </a:extLst>
            </p:cNvPr>
            <p:cNvGrpSpPr/>
            <p:nvPr/>
          </p:nvGrpSpPr>
          <p:grpSpPr>
            <a:xfrm>
              <a:off x="7687047" y="2404069"/>
              <a:ext cx="557007" cy="557007"/>
              <a:chOff x="7612109" y="3126484"/>
              <a:chExt cx="557007" cy="557007"/>
            </a:xfrm>
          </p:grpSpPr>
          <p:pic>
            <p:nvPicPr>
              <p:cNvPr id="75" name="Picture 74">
                <a:extLst>
                  <a:ext uri="{FF2B5EF4-FFF2-40B4-BE49-F238E27FC236}">
                    <a16:creationId xmlns:a16="http://schemas.microsoft.com/office/drawing/2014/main" id="{5581D285-12F9-4FC4-3B65-733A3169ADF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6" name="TextBox 75">
                <a:extLst>
                  <a:ext uri="{FF2B5EF4-FFF2-40B4-BE49-F238E27FC236}">
                    <a16:creationId xmlns:a16="http://schemas.microsoft.com/office/drawing/2014/main" id="{FD8BAD04-798D-F35C-1AE4-E16EE6221FB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77" name="Group 76">
            <a:extLst>
              <a:ext uri="{FF2B5EF4-FFF2-40B4-BE49-F238E27FC236}">
                <a16:creationId xmlns:a16="http://schemas.microsoft.com/office/drawing/2014/main" id="{0CB42EE2-B8CE-3295-5828-5A4B1BA3766E}"/>
              </a:ext>
            </a:extLst>
          </p:cNvPr>
          <p:cNvGrpSpPr/>
          <p:nvPr/>
        </p:nvGrpSpPr>
        <p:grpSpPr>
          <a:xfrm>
            <a:off x="10359298" y="808879"/>
            <a:ext cx="1421661" cy="1229130"/>
            <a:chOff x="6829171" y="1871112"/>
            <a:chExt cx="1421661" cy="1229130"/>
          </a:xfrm>
        </p:grpSpPr>
        <p:pic>
          <p:nvPicPr>
            <p:cNvPr id="78" name="Graphic 77" descr="Leaky Tap with solid fill">
              <a:extLst>
                <a:ext uri="{FF2B5EF4-FFF2-40B4-BE49-F238E27FC236}">
                  <a16:creationId xmlns:a16="http://schemas.microsoft.com/office/drawing/2014/main" id="{8B3922A5-EE5C-C94D-5C0A-E6339EB739F1}"/>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829171" y="2185842"/>
              <a:ext cx="914400" cy="914400"/>
            </a:xfrm>
            <a:prstGeom prst="rect">
              <a:avLst/>
            </a:prstGeom>
          </p:spPr>
        </p:pic>
        <p:sp>
          <p:nvSpPr>
            <p:cNvPr id="79" name="TextBox 78">
              <a:extLst>
                <a:ext uri="{FF2B5EF4-FFF2-40B4-BE49-F238E27FC236}">
                  <a16:creationId xmlns:a16="http://schemas.microsoft.com/office/drawing/2014/main" id="{339E7516-0CFF-3301-1DD5-28B502C5042C}"/>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Drinkwater</a:t>
              </a:r>
            </a:p>
          </p:txBody>
        </p:sp>
        <p:grpSp>
          <p:nvGrpSpPr>
            <p:cNvPr id="80" name="Group 79">
              <a:extLst>
                <a:ext uri="{FF2B5EF4-FFF2-40B4-BE49-F238E27FC236}">
                  <a16:creationId xmlns:a16="http://schemas.microsoft.com/office/drawing/2014/main" id="{D49A7C1D-D446-AFA2-9A03-8B8390197023}"/>
                </a:ext>
              </a:extLst>
            </p:cNvPr>
            <p:cNvGrpSpPr/>
            <p:nvPr/>
          </p:nvGrpSpPr>
          <p:grpSpPr>
            <a:xfrm>
              <a:off x="7687047" y="2404069"/>
              <a:ext cx="557007" cy="557007"/>
              <a:chOff x="7612109" y="3126484"/>
              <a:chExt cx="557007" cy="557007"/>
            </a:xfrm>
          </p:grpSpPr>
          <p:pic>
            <p:nvPicPr>
              <p:cNvPr id="81" name="Picture 80">
                <a:extLst>
                  <a:ext uri="{FF2B5EF4-FFF2-40B4-BE49-F238E27FC236}">
                    <a16:creationId xmlns:a16="http://schemas.microsoft.com/office/drawing/2014/main" id="{ED2961B7-DCCA-F8CB-7938-8D21F55151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2" name="TextBox 81">
                <a:extLst>
                  <a:ext uri="{FF2B5EF4-FFF2-40B4-BE49-F238E27FC236}">
                    <a16:creationId xmlns:a16="http://schemas.microsoft.com/office/drawing/2014/main" id="{CCF62F1E-69F0-1377-ADC4-20DC30BFED0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83" name="Group 82">
            <a:extLst>
              <a:ext uri="{FF2B5EF4-FFF2-40B4-BE49-F238E27FC236}">
                <a16:creationId xmlns:a16="http://schemas.microsoft.com/office/drawing/2014/main" id="{E83490C1-4193-F99E-8F6D-92DB103C898D}"/>
              </a:ext>
            </a:extLst>
          </p:cNvPr>
          <p:cNvGrpSpPr/>
          <p:nvPr/>
        </p:nvGrpSpPr>
        <p:grpSpPr>
          <a:xfrm>
            <a:off x="5785299" y="2319997"/>
            <a:ext cx="1373631" cy="1229130"/>
            <a:chOff x="6739795" y="1871112"/>
            <a:chExt cx="1373631" cy="1229130"/>
          </a:xfrm>
        </p:grpSpPr>
        <p:pic>
          <p:nvPicPr>
            <p:cNvPr id="84" name="Graphic 83" descr="Classroom with solid fill">
              <a:extLst>
                <a:ext uri="{FF2B5EF4-FFF2-40B4-BE49-F238E27FC236}">
                  <a16:creationId xmlns:a16="http://schemas.microsoft.com/office/drawing/2014/main" id="{DEB1D45D-B2C2-DE44-7C0A-0372A17E4131}"/>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739795" y="2185842"/>
              <a:ext cx="914400" cy="914400"/>
            </a:xfrm>
            <a:prstGeom prst="rect">
              <a:avLst/>
            </a:prstGeom>
          </p:spPr>
        </p:pic>
        <p:sp>
          <p:nvSpPr>
            <p:cNvPr id="85" name="TextBox 84">
              <a:extLst>
                <a:ext uri="{FF2B5EF4-FFF2-40B4-BE49-F238E27FC236}">
                  <a16:creationId xmlns:a16="http://schemas.microsoft.com/office/drawing/2014/main" id="{8B9726C4-11B3-AA0B-663C-53A93CBC56C9}"/>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C6F8C"/>
                  </a:solidFill>
                </a:rPr>
                <a:t>School</a:t>
              </a:r>
            </a:p>
          </p:txBody>
        </p:sp>
        <p:grpSp>
          <p:nvGrpSpPr>
            <p:cNvPr id="86" name="Group 85">
              <a:extLst>
                <a:ext uri="{FF2B5EF4-FFF2-40B4-BE49-F238E27FC236}">
                  <a16:creationId xmlns:a16="http://schemas.microsoft.com/office/drawing/2014/main" id="{C3977F66-C9B3-987C-F526-6CF1BA8FB7ED}"/>
                </a:ext>
              </a:extLst>
            </p:cNvPr>
            <p:cNvGrpSpPr/>
            <p:nvPr/>
          </p:nvGrpSpPr>
          <p:grpSpPr>
            <a:xfrm>
              <a:off x="7556419" y="2404069"/>
              <a:ext cx="557007" cy="557007"/>
              <a:chOff x="7481481" y="3126484"/>
              <a:chExt cx="557007" cy="557007"/>
            </a:xfrm>
          </p:grpSpPr>
          <p:pic>
            <p:nvPicPr>
              <p:cNvPr id="87" name="Picture 86">
                <a:extLst>
                  <a:ext uri="{FF2B5EF4-FFF2-40B4-BE49-F238E27FC236}">
                    <a16:creationId xmlns:a16="http://schemas.microsoft.com/office/drawing/2014/main" id="{5B6DCF70-E6C3-126A-49D3-CDB5E83333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88" name="TextBox 87">
                <a:extLst>
                  <a:ext uri="{FF2B5EF4-FFF2-40B4-BE49-F238E27FC236}">
                    <a16:creationId xmlns:a16="http://schemas.microsoft.com/office/drawing/2014/main" id="{0BB569EA-A3B2-FEA8-8C27-C01F60A36786}"/>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04" name="Group 103">
            <a:extLst>
              <a:ext uri="{FF2B5EF4-FFF2-40B4-BE49-F238E27FC236}">
                <a16:creationId xmlns:a16="http://schemas.microsoft.com/office/drawing/2014/main" id="{321FB525-D342-13DC-90B6-E5654861DC57}"/>
              </a:ext>
            </a:extLst>
          </p:cNvPr>
          <p:cNvGrpSpPr/>
          <p:nvPr/>
        </p:nvGrpSpPr>
        <p:grpSpPr>
          <a:xfrm>
            <a:off x="6370327" y="808879"/>
            <a:ext cx="1700991" cy="1229130"/>
            <a:chOff x="6829171" y="1871112"/>
            <a:chExt cx="1700991" cy="1229130"/>
          </a:xfrm>
        </p:grpSpPr>
        <p:pic>
          <p:nvPicPr>
            <p:cNvPr id="105" name="Graphic 104" descr="Grocery bag with solid fill">
              <a:extLst>
                <a:ext uri="{FF2B5EF4-FFF2-40B4-BE49-F238E27FC236}">
                  <a16:creationId xmlns:a16="http://schemas.microsoft.com/office/drawing/2014/main" id="{8A3970F0-F5D1-0B30-5C3F-60DFD8491720}"/>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106" name="TextBox 105">
              <a:extLst>
                <a:ext uri="{FF2B5EF4-FFF2-40B4-BE49-F238E27FC236}">
                  <a16:creationId xmlns:a16="http://schemas.microsoft.com/office/drawing/2014/main" id="{FC823CCA-7D98-7B1B-D583-0C841292AD89}"/>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Voedselproductie</a:t>
              </a:r>
            </a:p>
          </p:txBody>
        </p:sp>
        <p:grpSp>
          <p:nvGrpSpPr>
            <p:cNvPr id="107" name="Group 106">
              <a:extLst>
                <a:ext uri="{FF2B5EF4-FFF2-40B4-BE49-F238E27FC236}">
                  <a16:creationId xmlns:a16="http://schemas.microsoft.com/office/drawing/2014/main" id="{0E7107D7-AE51-F1A4-AE75-15989AE6D921}"/>
                </a:ext>
              </a:extLst>
            </p:cNvPr>
            <p:cNvGrpSpPr/>
            <p:nvPr/>
          </p:nvGrpSpPr>
          <p:grpSpPr>
            <a:xfrm>
              <a:off x="7687047" y="2404069"/>
              <a:ext cx="557007" cy="557007"/>
              <a:chOff x="7612109" y="3126484"/>
              <a:chExt cx="557007" cy="557007"/>
            </a:xfrm>
          </p:grpSpPr>
          <p:pic>
            <p:nvPicPr>
              <p:cNvPr id="108" name="Picture 107">
                <a:extLst>
                  <a:ext uri="{FF2B5EF4-FFF2-40B4-BE49-F238E27FC236}">
                    <a16:creationId xmlns:a16="http://schemas.microsoft.com/office/drawing/2014/main" id="{5808BF7F-422B-1938-9696-15689714724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9" name="TextBox 108">
                <a:extLst>
                  <a:ext uri="{FF2B5EF4-FFF2-40B4-BE49-F238E27FC236}">
                    <a16:creationId xmlns:a16="http://schemas.microsoft.com/office/drawing/2014/main" id="{C8133CD4-97A7-3469-A6EF-CC5C65B56F2C}"/>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10" name="Group 109">
            <a:extLst>
              <a:ext uri="{FF2B5EF4-FFF2-40B4-BE49-F238E27FC236}">
                <a16:creationId xmlns:a16="http://schemas.microsoft.com/office/drawing/2014/main" id="{1FE65DAF-C0BB-8732-E6F1-0BED2FC11441}"/>
              </a:ext>
            </a:extLst>
          </p:cNvPr>
          <p:cNvGrpSpPr/>
          <p:nvPr/>
        </p:nvGrpSpPr>
        <p:grpSpPr>
          <a:xfrm>
            <a:off x="7411584" y="2319997"/>
            <a:ext cx="1700991" cy="1229130"/>
            <a:chOff x="6829171" y="1871112"/>
            <a:chExt cx="1700991" cy="1229130"/>
          </a:xfrm>
        </p:grpSpPr>
        <p:pic>
          <p:nvPicPr>
            <p:cNvPr id="111" name="Graphic 110" descr="Medical with solid fill">
              <a:extLst>
                <a:ext uri="{FF2B5EF4-FFF2-40B4-BE49-F238E27FC236}">
                  <a16:creationId xmlns:a16="http://schemas.microsoft.com/office/drawing/2014/main" id="{6FA22BE1-73F3-8542-B5CC-631FB2F80EB3}"/>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112" name="TextBox 111">
              <a:extLst>
                <a:ext uri="{FF2B5EF4-FFF2-40B4-BE49-F238E27FC236}">
                  <a16:creationId xmlns:a16="http://schemas.microsoft.com/office/drawing/2014/main" id="{A5511629-058D-7717-CFD0-1650669F064F}"/>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Ziekenhuis</a:t>
              </a:r>
            </a:p>
          </p:txBody>
        </p:sp>
        <p:grpSp>
          <p:nvGrpSpPr>
            <p:cNvPr id="113" name="Group 112">
              <a:extLst>
                <a:ext uri="{FF2B5EF4-FFF2-40B4-BE49-F238E27FC236}">
                  <a16:creationId xmlns:a16="http://schemas.microsoft.com/office/drawing/2014/main" id="{DE9D2915-8362-81F9-DDB5-9739D1A35BA1}"/>
                </a:ext>
              </a:extLst>
            </p:cNvPr>
            <p:cNvGrpSpPr/>
            <p:nvPr/>
          </p:nvGrpSpPr>
          <p:grpSpPr>
            <a:xfrm>
              <a:off x="7687047" y="2404069"/>
              <a:ext cx="557007" cy="557007"/>
              <a:chOff x="7612109" y="3126484"/>
              <a:chExt cx="557007" cy="557007"/>
            </a:xfrm>
          </p:grpSpPr>
          <p:pic>
            <p:nvPicPr>
              <p:cNvPr id="114" name="Picture 113">
                <a:extLst>
                  <a:ext uri="{FF2B5EF4-FFF2-40B4-BE49-F238E27FC236}">
                    <a16:creationId xmlns:a16="http://schemas.microsoft.com/office/drawing/2014/main" id="{AAF186B9-F8BD-843E-E1AC-0BA1BC43F2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5" name="TextBox 114">
                <a:extLst>
                  <a:ext uri="{FF2B5EF4-FFF2-40B4-BE49-F238E27FC236}">
                    <a16:creationId xmlns:a16="http://schemas.microsoft.com/office/drawing/2014/main" id="{002B9093-660E-3401-2092-F18E9491285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116" name="Group 115">
            <a:extLst>
              <a:ext uri="{FF2B5EF4-FFF2-40B4-BE49-F238E27FC236}">
                <a16:creationId xmlns:a16="http://schemas.microsoft.com/office/drawing/2014/main" id="{19F26EA9-367E-B0A9-8CC0-A68FE8D599E3}"/>
              </a:ext>
            </a:extLst>
          </p:cNvPr>
          <p:cNvGrpSpPr/>
          <p:nvPr/>
        </p:nvGrpSpPr>
        <p:grpSpPr>
          <a:xfrm>
            <a:off x="9020820" y="2319997"/>
            <a:ext cx="1700991" cy="1229130"/>
            <a:chOff x="6829171" y="1871112"/>
            <a:chExt cx="1700991" cy="1229130"/>
          </a:xfrm>
        </p:grpSpPr>
        <p:pic>
          <p:nvPicPr>
            <p:cNvPr id="117" name="Graphic 116" descr="Police male with solid fill">
              <a:extLst>
                <a:ext uri="{FF2B5EF4-FFF2-40B4-BE49-F238E27FC236}">
                  <a16:creationId xmlns:a16="http://schemas.microsoft.com/office/drawing/2014/main" id="{57796DCD-C11E-B087-4E7A-80912C3A1189}"/>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118" name="TextBox 117">
              <a:extLst>
                <a:ext uri="{FF2B5EF4-FFF2-40B4-BE49-F238E27FC236}">
                  <a16:creationId xmlns:a16="http://schemas.microsoft.com/office/drawing/2014/main" id="{06B1EDF6-8ED9-BAE0-4963-24DFF69BE73B}"/>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Politiebureau</a:t>
              </a:r>
            </a:p>
          </p:txBody>
        </p:sp>
        <p:grpSp>
          <p:nvGrpSpPr>
            <p:cNvPr id="119" name="Group 118">
              <a:extLst>
                <a:ext uri="{FF2B5EF4-FFF2-40B4-BE49-F238E27FC236}">
                  <a16:creationId xmlns:a16="http://schemas.microsoft.com/office/drawing/2014/main" id="{D16BB229-EAC9-911F-D41C-9A86DC44E020}"/>
                </a:ext>
              </a:extLst>
            </p:cNvPr>
            <p:cNvGrpSpPr/>
            <p:nvPr/>
          </p:nvGrpSpPr>
          <p:grpSpPr>
            <a:xfrm>
              <a:off x="7687047" y="2404069"/>
              <a:ext cx="557007" cy="557007"/>
              <a:chOff x="7612109" y="3126484"/>
              <a:chExt cx="557007" cy="557007"/>
            </a:xfrm>
          </p:grpSpPr>
          <p:pic>
            <p:nvPicPr>
              <p:cNvPr id="120" name="Picture 119">
                <a:extLst>
                  <a:ext uri="{FF2B5EF4-FFF2-40B4-BE49-F238E27FC236}">
                    <a16:creationId xmlns:a16="http://schemas.microsoft.com/office/drawing/2014/main" id="{D5328CAA-6D5E-DB98-4FFD-6B73E633A0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1" name="TextBox 120">
                <a:extLst>
                  <a:ext uri="{FF2B5EF4-FFF2-40B4-BE49-F238E27FC236}">
                    <a16:creationId xmlns:a16="http://schemas.microsoft.com/office/drawing/2014/main" id="{591B0054-29CE-A677-DC37-1E32DC03C54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22" name="Group 121">
            <a:extLst>
              <a:ext uri="{FF2B5EF4-FFF2-40B4-BE49-F238E27FC236}">
                <a16:creationId xmlns:a16="http://schemas.microsoft.com/office/drawing/2014/main" id="{EE27A167-2A66-B80F-7BEA-897C427A6720}"/>
              </a:ext>
            </a:extLst>
          </p:cNvPr>
          <p:cNvGrpSpPr/>
          <p:nvPr/>
        </p:nvGrpSpPr>
        <p:grpSpPr>
          <a:xfrm>
            <a:off x="10633085" y="2319997"/>
            <a:ext cx="1700991" cy="1229130"/>
            <a:chOff x="6829171" y="1871112"/>
            <a:chExt cx="1700991" cy="1229130"/>
          </a:xfrm>
        </p:grpSpPr>
        <p:pic>
          <p:nvPicPr>
            <p:cNvPr id="123" name="Graphic 122" descr="Fire with solid fill">
              <a:extLst>
                <a:ext uri="{FF2B5EF4-FFF2-40B4-BE49-F238E27FC236}">
                  <a16:creationId xmlns:a16="http://schemas.microsoft.com/office/drawing/2014/main" id="{2B0A468C-586C-3188-F949-D5877D492AAA}"/>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829171" y="2185842"/>
              <a:ext cx="914400" cy="914400"/>
            </a:xfrm>
            <a:prstGeom prst="rect">
              <a:avLst/>
            </a:prstGeom>
          </p:spPr>
        </p:pic>
        <p:sp>
          <p:nvSpPr>
            <p:cNvPr id="124" name="TextBox 123">
              <a:extLst>
                <a:ext uri="{FF2B5EF4-FFF2-40B4-BE49-F238E27FC236}">
                  <a16:creationId xmlns:a16="http://schemas.microsoft.com/office/drawing/2014/main" id="{EA70D320-40AF-B030-4005-D40C6579632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Brandweer</a:t>
              </a:r>
            </a:p>
          </p:txBody>
        </p:sp>
        <p:grpSp>
          <p:nvGrpSpPr>
            <p:cNvPr id="125" name="Group 124">
              <a:extLst>
                <a:ext uri="{FF2B5EF4-FFF2-40B4-BE49-F238E27FC236}">
                  <a16:creationId xmlns:a16="http://schemas.microsoft.com/office/drawing/2014/main" id="{EB74205A-50B9-170C-098B-F991CE302193}"/>
                </a:ext>
              </a:extLst>
            </p:cNvPr>
            <p:cNvGrpSpPr/>
            <p:nvPr/>
          </p:nvGrpSpPr>
          <p:grpSpPr>
            <a:xfrm>
              <a:off x="7687047" y="2404069"/>
              <a:ext cx="557007" cy="557007"/>
              <a:chOff x="7612109" y="3126484"/>
              <a:chExt cx="557007" cy="557007"/>
            </a:xfrm>
          </p:grpSpPr>
          <p:pic>
            <p:nvPicPr>
              <p:cNvPr id="126" name="Picture 125">
                <a:extLst>
                  <a:ext uri="{FF2B5EF4-FFF2-40B4-BE49-F238E27FC236}">
                    <a16:creationId xmlns:a16="http://schemas.microsoft.com/office/drawing/2014/main" id="{0266FD0E-78F5-BF7C-FA90-BF46E789FA4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7" name="TextBox 126">
                <a:extLst>
                  <a:ext uri="{FF2B5EF4-FFF2-40B4-BE49-F238E27FC236}">
                    <a16:creationId xmlns:a16="http://schemas.microsoft.com/office/drawing/2014/main" id="{C6FEFB9E-BD8C-64BC-BE21-F1F91F8C388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28" name="Group 127">
            <a:extLst>
              <a:ext uri="{FF2B5EF4-FFF2-40B4-BE49-F238E27FC236}">
                <a16:creationId xmlns:a16="http://schemas.microsoft.com/office/drawing/2014/main" id="{0C765C5D-AE5D-B81F-1A67-3985B1F8530D}"/>
              </a:ext>
            </a:extLst>
          </p:cNvPr>
          <p:cNvGrpSpPr/>
          <p:nvPr/>
        </p:nvGrpSpPr>
        <p:grpSpPr>
          <a:xfrm>
            <a:off x="5785299" y="3753092"/>
            <a:ext cx="1373631" cy="1229130"/>
            <a:chOff x="6739795" y="1871112"/>
            <a:chExt cx="1373631" cy="1229130"/>
          </a:xfrm>
        </p:grpSpPr>
        <p:pic>
          <p:nvPicPr>
            <p:cNvPr id="129" name="Graphic 128" descr="Shield with solid fill">
              <a:extLst>
                <a:ext uri="{FF2B5EF4-FFF2-40B4-BE49-F238E27FC236}">
                  <a16:creationId xmlns:a16="http://schemas.microsoft.com/office/drawing/2014/main" id="{24FB90F3-E8D6-EB58-C1E2-08BDBBAAD5F4}"/>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6739795" y="2185842"/>
              <a:ext cx="914400" cy="914400"/>
            </a:xfrm>
            <a:prstGeom prst="rect">
              <a:avLst/>
            </a:prstGeom>
          </p:spPr>
        </p:pic>
        <p:sp>
          <p:nvSpPr>
            <p:cNvPr id="130" name="TextBox 129">
              <a:extLst>
                <a:ext uri="{FF2B5EF4-FFF2-40B4-BE49-F238E27FC236}">
                  <a16:creationId xmlns:a16="http://schemas.microsoft.com/office/drawing/2014/main" id="{94FB92E5-9E11-CB50-D27B-298088DA2C19}"/>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C6F8C"/>
                  </a:solidFill>
                </a:rPr>
                <a:t>Legerbasis</a:t>
              </a:r>
            </a:p>
          </p:txBody>
        </p:sp>
        <p:grpSp>
          <p:nvGrpSpPr>
            <p:cNvPr id="131" name="Group 130">
              <a:extLst>
                <a:ext uri="{FF2B5EF4-FFF2-40B4-BE49-F238E27FC236}">
                  <a16:creationId xmlns:a16="http://schemas.microsoft.com/office/drawing/2014/main" id="{3BCFCB87-AFCF-4636-655F-74357379FF12}"/>
                </a:ext>
              </a:extLst>
            </p:cNvPr>
            <p:cNvGrpSpPr/>
            <p:nvPr/>
          </p:nvGrpSpPr>
          <p:grpSpPr>
            <a:xfrm>
              <a:off x="7556419" y="2404069"/>
              <a:ext cx="557007" cy="557007"/>
              <a:chOff x="7481481" y="3126484"/>
              <a:chExt cx="557007" cy="557007"/>
            </a:xfrm>
          </p:grpSpPr>
          <p:pic>
            <p:nvPicPr>
              <p:cNvPr id="132" name="Picture 131">
                <a:extLst>
                  <a:ext uri="{FF2B5EF4-FFF2-40B4-BE49-F238E27FC236}">
                    <a16:creationId xmlns:a16="http://schemas.microsoft.com/office/drawing/2014/main" id="{9DBAEE40-684C-CBC7-2CA0-DEF55BD0BEC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33" name="TextBox 132">
                <a:extLst>
                  <a:ext uri="{FF2B5EF4-FFF2-40B4-BE49-F238E27FC236}">
                    <a16:creationId xmlns:a16="http://schemas.microsoft.com/office/drawing/2014/main" id="{EE6DDCD5-86C8-FDC0-1EF4-D667DC043E56}"/>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134" name="Group 133">
            <a:extLst>
              <a:ext uri="{FF2B5EF4-FFF2-40B4-BE49-F238E27FC236}">
                <a16:creationId xmlns:a16="http://schemas.microsoft.com/office/drawing/2014/main" id="{72F2812E-B715-EBA7-4948-A1340AE097EF}"/>
              </a:ext>
            </a:extLst>
          </p:cNvPr>
          <p:cNvGrpSpPr/>
          <p:nvPr/>
        </p:nvGrpSpPr>
        <p:grpSpPr>
          <a:xfrm>
            <a:off x="9026261" y="3753092"/>
            <a:ext cx="1421661" cy="1229130"/>
            <a:chOff x="6829171" y="1871112"/>
            <a:chExt cx="1421661" cy="1229130"/>
          </a:xfrm>
        </p:grpSpPr>
        <p:pic>
          <p:nvPicPr>
            <p:cNvPr id="135" name="Graphic 134" descr="Park scene with solid fill">
              <a:extLst>
                <a:ext uri="{FF2B5EF4-FFF2-40B4-BE49-F238E27FC236}">
                  <a16:creationId xmlns:a16="http://schemas.microsoft.com/office/drawing/2014/main" id="{465CDC0A-FED4-12B3-41A5-47A3CF9293B0}"/>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6829171" y="2185842"/>
              <a:ext cx="914400" cy="914400"/>
            </a:xfrm>
            <a:prstGeom prst="rect">
              <a:avLst/>
            </a:prstGeom>
          </p:spPr>
        </p:pic>
        <p:sp>
          <p:nvSpPr>
            <p:cNvPr id="136" name="TextBox 135">
              <a:extLst>
                <a:ext uri="{FF2B5EF4-FFF2-40B4-BE49-F238E27FC236}">
                  <a16:creationId xmlns:a16="http://schemas.microsoft.com/office/drawing/2014/main" id="{A074DDA5-DA8E-EE9E-AAC9-C2AAAA15EFA0}"/>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Park</a:t>
              </a:r>
            </a:p>
          </p:txBody>
        </p:sp>
        <p:grpSp>
          <p:nvGrpSpPr>
            <p:cNvPr id="137" name="Group 136">
              <a:extLst>
                <a:ext uri="{FF2B5EF4-FFF2-40B4-BE49-F238E27FC236}">
                  <a16:creationId xmlns:a16="http://schemas.microsoft.com/office/drawing/2014/main" id="{149C58EE-780B-4D0D-AC99-165452DB675F}"/>
                </a:ext>
              </a:extLst>
            </p:cNvPr>
            <p:cNvGrpSpPr/>
            <p:nvPr/>
          </p:nvGrpSpPr>
          <p:grpSpPr>
            <a:xfrm>
              <a:off x="7687047" y="2404069"/>
              <a:ext cx="557007" cy="557007"/>
              <a:chOff x="7612109" y="3126484"/>
              <a:chExt cx="557007" cy="557007"/>
            </a:xfrm>
          </p:grpSpPr>
          <p:pic>
            <p:nvPicPr>
              <p:cNvPr id="138" name="Picture 137">
                <a:extLst>
                  <a:ext uri="{FF2B5EF4-FFF2-40B4-BE49-F238E27FC236}">
                    <a16:creationId xmlns:a16="http://schemas.microsoft.com/office/drawing/2014/main" id="{03D49BCD-A4BA-D96B-9443-CBEE5BC1597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9" name="TextBox 138">
                <a:extLst>
                  <a:ext uri="{FF2B5EF4-FFF2-40B4-BE49-F238E27FC236}">
                    <a16:creationId xmlns:a16="http://schemas.microsoft.com/office/drawing/2014/main" id="{BCDBD026-1143-58AF-1333-0BAED036803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3</a:t>
                </a:r>
              </a:p>
            </p:txBody>
          </p:sp>
        </p:grpSp>
      </p:grpSp>
      <p:grpSp>
        <p:nvGrpSpPr>
          <p:cNvPr id="140" name="Group 139">
            <a:extLst>
              <a:ext uri="{FF2B5EF4-FFF2-40B4-BE49-F238E27FC236}">
                <a16:creationId xmlns:a16="http://schemas.microsoft.com/office/drawing/2014/main" id="{02BB68B4-A63B-7794-6BF2-D44619EC7EDF}"/>
              </a:ext>
            </a:extLst>
          </p:cNvPr>
          <p:cNvGrpSpPr/>
          <p:nvPr/>
        </p:nvGrpSpPr>
        <p:grpSpPr>
          <a:xfrm>
            <a:off x="8504477" y="808879"/>
            <a:ext cx="1421661" cy="1229130"/>
            <a:chOff x="6829171" y="1871112"/>
            <a:chExt cx="1421661" cy="1229130"/>
          </a:xfrm>
        </p:grpSpPr>
        <p:pic>
          <p:nvPicPr>
            <p:cNvPr id="141" name="Graphic 140" descr="Home1 with solid fill">
              <a:extLst>
                <a:ext uri="{FF2B5EF4-FFF2-40B4-BE49-F238E27FC236}">
                  <a16:creationId xmlns:a16="http://schemas.microsoft.com/office/drawing/2014/main" id="{BDE036F3-2D74-BAF6-8AE3-F63637E672F9}"/>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6829171" y="2185842"/>
              <a:ext cx="914400" cy="914400"/>
            </a:xfrm>
            <a:prstGeom prst="rect">
              <a:avLst/>
            </a:prstGeom>
          </p:spPr>
        </p:pic>
        <p:sp>
          <p:nvSpPr>
            <p:cNvPr id="142" name="TextBox 141">
              <a:extLst>
                <a:ext uri="{FF2B5EF4-FFF2-40B4-BE49-F238E27FC236}">
                  <a16:creationId xmlns:a16="http://schemas.microsoft.com/office/drawing/2014/main" id="{F8AE720C-818E-A7FC-2B09-5E84C38419EB}"/>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Huizen</a:t>
              </a:r>
            </a:p>
          </p:txBody>
        </p:sp>
        <p:grpSp>
          <p:nvGrpSpPr>
            <p:cNvPr id="143" name="Group 142">
              <a:extLst>
                <a:ext uri="{FF2B5EF4-FFF2-40B4-BE49-F238E27FC236}">
                  <a16:creationId xmlns:a16="http://schemas.microsoft.com/office/drawing/2014/main" id="{2A6B1727-DCD2-4C79-101E-9A9FC5F63429}"/>
                </a:ext>
              </a:extLst>
            </p:cNvPr>
            <p:cNvGrpSpPr/>
            <p:nvPr/>
          </p:nvGrpSpPr>
          <p:grpSpPr>
            <a:xfrm>
              <a:off x="7687047" y="2404069"/>
              <a:ext cx="557007" cy="557007"/>
              <a:chOff x="7612109" y="3126484"/>
              <a:chExt cx="557007" cy="557007"/>
            </a:xfrm>
          </p:grpSpPr>
          <p:pic>
            <p:nvPicPr>
              <p:cNvPr id="144" name="Picture 143">
                <a:extLst>
                  <a:ext uri="{FF2B5EF4-FFF2-40B4-BE49-F238E27FC236}">
                    <a16:creationId xmlns:a16="http://schemas.microsoft.com/office/drawing/2014/main" id="{E5E3F66B-79A7-9A3A-0320-0D07D10597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45" name="TextBox 144">
                <a:extLst>
                  <a:ext uri="{FF2B5EF4-FFF2-40B4-BE49-F238E27FC236}">
                    <a16:creationId xmlns:a16="http://schemas.microsoft.com/office/drawing/2014/main" id="{4053E3C6-B7EF-08B4-591C-43F80FA86E21}"/>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46" name="Group 145">
            <a:extLst>
              <a:ext uri="{FF2B5EF4-FFF2-40B4-BE49-F238E27FC236}">
                <a16:creationId xmlns:a16="http://schemas.microsoft.com/office/drawing/2014/main" id="{09ECC81B-529F-4E89-A5FE-F2FA39D71846}"/>
              </a:ext>
            </a:extLst>
          </p:cNvPr>
          <p:cNvGrpSpPr/>
          <p:nvPr/>
        </p:nvGrpSpPr>
        <p:grpSpPr>
          <a:xfrm>
            <a:off x="10672082" y="3753092"/>
            <a:ext cx="1421661" cy="1229130"/>
            <a:chOff x="6829171" y="1871112"/>
            <a:chExt cx="1421661" cy="1229130"/>
          </a:xfrm>
        </p:grpSpPr>
        <p:pic>
          <p:nvPicPr>
            <p:cNvPr id="147" name="Graphic 146" descr="Factory with solid fill">
              <a:extLst>
                <a:ext uri="{FF2B5EF4-FFF2-40B4-BE49-F238E27FC236}">
                  <a16:creationId xmlns:a16="http://schemas.microsoft.com/office/drawing/2014/main" id="{AB2891E2-2401-1B37-B185-FC0B134217CE}"/>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6829171" y="2185842"/>
              <a:ext cx="914400" cy="914400"/>
            </a:xfrm>
            <a:prstGeom prst="rect">
              <a:avLst/>
            </a:prstGeom>
          </p:spPr>
        </p:pic>
        <p:sp>
          <p:nvSpPr>
            <p:cNvPr id="148" name="TextBox 147">
              <a:extLst>
                <a:ext uri="{FF2B5EF4-FFF2-40B4-BE49-F238E27FC236}">
                  <a16:creationId xmlns:a16="http://schemas.microsoft.com/office/drawing/2014/main" id="{EA1B5C88-7BCB-A0CB-B6B0-1B821274DA26}"/>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Fabriek</a:t>
              </a:r>
            </a:p>
          </p:txBody>
        </p:sp>
        <p:grpSp>
          <p:nvGrpSpPr>
            <p:cNvPr id="149" name="Group 148">
              <a:extLst>
                <a:ext uri="{FF2B5EF4-FFF2-40B4-BE49-F238E27FC236}">
                  <a16:creationId xmlns:a16="http://schemas.microsoft.com/office/drawing/2014/main" id="{2156828C-F027-DA38-E6F4-5F01C17A522F}"/>
                </a:ext>
              </a:extLst>
            </p:cNvPr>
            <p:cNvGrpSpPr/>
            <p:nvPr/>
          </p:nvGrpSpPr>
          <p:grpSpPr>
            <a:xfrm>
              <a:off x="7687047" y="2404069"/>
              <a:ext cx="557007" cy="557007"/>
              <a:chOff x="7612109" y="3126484"/>
              <a:chExt cx="557007" cy="557007"/>
            </a:xfrm>
          </p:grpSpPr>
          <p:pic>
            <p:nvPicPr>
              <p:cNvPr id="150" name="Picture 149">
                <a:extLst>
                  <a:ext uri="{FF2B5EF4-FFF2-40B4-BE49-F238E27FC236}">
                    <a16:creationId xmlns:a16="http://schemas.microsoft.com/office/drawing/2014/main" id="{0304FBB8-8380-A932-4DE0-02D138B4F70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1" name="TextBox 150">
                <a:extLst>
                  <a:ext uri="{FF2B5EF4-FFF2-40B4-BE49-F238E27FC236}">
                    <a16:creationId xmlns:a16="http://schemas.microsoft.com/office/drawing/2014/main" id="{B395D48D-81C0-F623-D5A2-E76DBEBCE497}"/>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9</a:t>
                </a:r>
              </a:p>
            </p:txBody>
          </p:sp>
        </p:grpSp>
      </p:grpSp>
      <p:grpSp>
        <p:nvGrpSpPr>
          <p:cNvPr id="152" name="Group 151">
            <a:extLst>
              <a:ext uri="{FF2B5EF4-FFF2-40B4-BE49-F238E27FC236}">
                <a16:creationId xmlns:a16="http://schemas.microsoft.com/office/drawing/2014/main" id="{D984F0ED-B6DB-EEF2-EBAF-B65A454E9B14}"/>
              </a:ext>
            </a:extLst>
          </p:cNvPr>
          <p:cNvGrpSpPr/>
          <p:nvPr/>
        </p:nvGrpSpPr>
        <p:grpSpPr>
          <a:xfrm>
            <a:off x="5445602" y="5279878"/>
            <a:ext cx="2053025" cy="1206403"/>
            <a:chOff x="6391901" y="1893839"/>
            <a:chExt cx="2053025" cy="1206403"/>
          </a:xfrm>
        </p:grpSpPr>
        <p:pic>
          <p:nvPicPr>
            <p:cNvPr id="153" name="Graphic 152" descr="Performance Curtains with solid fill">
              <a:extLst>
                <a:ext uri="{FF2B5EF4-FFF2-40B4-BE49-F238E27FC236}">
                  <a16:creationId xmlns:a16="http://schemas.microsoft.com/office/drawing/2014/main" id="{ED66CBFE-8786-D0FD-32B4-D78F0A781614}"/>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6829171" y="2185842"/>
              <a:ext cx="914400" cy="914400"/>
            </a:xfrm>
            <a:prstGeom prst="rect">
              <a:avLst/>
            </a:prstGeom>
          </p:spPr>
        </p:pic>
        <p:sp>
          <p:nvSpPr>
            <p:cNvPr id="154" name="TextBox 153">
              <a:extLst>
                <a:ext uri="{FF2B5EF4-FFF2-40B4-BE49-F238E27FC236}">
                  <a16:creationId xmlns:a16="http://schemas.microsoft.com/office/drawing/2014/main" id="{5B73CC22-29DC-73DC-747C-BF4E19D07E72}"/>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C6F8C"/>
                  </a:solidFill>
                </a:rPr>
                <a:t>Cultureel centrum</a:t>
              </a:r>
            </a:p>
          </p:txBody>
        </p:sp>
        <p:grpSp>
          <p:nvGrpSpPr>
            <p:cNvPr id="155" name="Group 154">
              <a:extLst>
                <a:ext uri="{FF2B5EF4-FFF2-40B4-BE49-F238E27FC236}">
                  <a16:creationId xmlns:a16="http://schemas.microsoft.com/office/drawing/2014/main" id="{BADA515A-4C72-47BF-B2B2-4A647906FD29}"/>
                </a:ext>
              </a:extLst>
            </p:cNvPr>
            <p:cNvGrpSpPr/>
            <p:nvPr/>
          </p:nvGrpSpPr>
          <p:grpSpPr>
            <a:xfrm>
              <a:off x="7687047" y="2404069"/>
              <a:ext cx="557007" cy="557007"/>
              <a:chOff x="7612109" y="3126484"/>
              <a:chExt cx="557007" cy="557007"/>
            </a:xfrm>
          </p:grpSpPr>
          <p:pic>
            <p:nvPicPr>
              <p:cNvPr id="156" name="Picture 155">
                <a:extLst>
                  <a:ext uri="{FF2B5EF4-FFF2-40B4-BE49-F238E27FC236}">
                    <a16:creationId xmlns:a16="http://schemas.microsoft.com/office/drawing/2014/main" id="{44B8C5F9-8627-B92B-07B1-4B8ED5EC9B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7" name="TextBox 156">
                <a:extLst>
                  <a:ext uri="{FF2B5EF4-FFF2-40B4-BE49-F238E27FC236}">
                    <a16:creationId xmlns:a16="http://schemas.microsoft.com/office/drawing/2014/main" id="{F7EA4ACF-9A86-FD76-AF99-29A1E56C8E2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58" name="Group 157">
            <a:extLst>
              <a:ext uri="{FF2B5EF4-FFF2-40B4-BE49-F238E27FC236}">
                <a16:creationId xmlns:a16="http://schemas.microsoft.com/office/drawing/2014/main" id="{650EB45F-AE50-3CF4-9878-03C17AFEC778}"/>
              </a:ext>
            </a:extLst>
          </p:cNvPr>
          <p:cNvGrpSpPr/>
          <p:nvPr/>
        </p:nvGrpSpPr>
        <p:grpSpPr>
          <a:xfrm>
            <a:off x="7450581" y="5279878"/>
            <a:ext cx="1421661" cy="1229130"/>
            <a:chOff x="6829171" y="1871112"/>
            <a:chExt cx="1421661" cy="1229130"/>
          </a:xfrm>
        </p:grpSpPr>
        <p:pic>
          <p:nvPicPr>
            <p:cNvPr id="159" name="Graphic 158" descr="Basketball with solid fill">
              <a:extLst>
                <a:ext uri="{FF2B5EF4-FFF2-40B4-BE49-F238E27FC236}">
                  <a16:creationId xmlns:a16="http://schemas.microsoft.com/office/drawing/2014/main" id="{AB5D204E-1D5A-0184-B97C-D11E643EB6A5}"/>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6829171" y="2185842"/>
              <a:ext cx="914400" cy="914400"/>
            </a:xfrm>
            <a:prstGeom prst="rect">
              <a:avLst/>
            </a:prstGeom>
          </p:spPr>
        </p:pic>
        <p:sp>
          <p:nvSpPr>
            <p:cNvPr id="160" name="TextBox 159">
              <a:extLst>
                <a:ext uri="{FF2B5EF4-FFF2-40B4-BE49-F238E27FC236}">
                  <a16:creationId xmlns:a16="http://schemas.microsoft.com/office/drawing/2014/main" id="{74A99C01-A7D8-91A1-A75E-E0A876555101}"/>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Sportcentrum</a:t>
              </a:r>
            </a:p>
          </p:txBody>
        </p:sp>
        <p:grpSp>
          <p:nvGrpSpPr>
            <p:cNvPr id="161" name="Group 160">
              <a:extLst>
                <a:ext uri="{FF2B5EF4-FFF2-40B4-BE49-F238E27FC236}">
                  <a16:creationId xmlns:a16="http://schemas.microsoft.com/office/drawing/2014/main" id="{37111656-F087-44B4-2DAD-F4C52F42A638}"/>
                </a:ext>
              </a:extLst>
            </p:cNvPr>
            <p:cNvGrpSpPr/>
            <p:nvPr/>
          </p:nvGrpSpPr>
          <p:grpSpPr>
            <a:xfrm>
              <a:off x="7687047" y="2404069"/>
              <a:ext cx="557007" cy="557007"/>
              <a:chOff x="7612109" y="3126484"/>
              <a:chExt cx="557007" cy="557007"/>
            </a:xfrm>
          </p:grpSpPr>
          <p:pic>
            <p:nvPicPr>
              <p:cNvPr id="162" name="Picture 161">
                <a:extLst>
                  <a:ext uri="{FF2B5EF4-FFF2-40B4-BE49-F238E27FC236}">
                    <a16:creationId xmlns:a16="http://schemas.microsoft.com/office/drawing/2014/main" id="{FBC21B72-8EC2-8BD9-982E-AAC2040B7C7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3" name="TextBox 162">
                <a:extLst>
                  <a:ext uri="{FF2B5EF4-FFF2-40B4-BE49-F238E27FC236}">
                    <a16:creationId xmlns:a16="http://schemas.microsoft.com/office/drawing/2014/main" id="{BABF4EBB-ED66-1D0F-8D6F-281A709DF0B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64" name="Group 163">
            <a:extLst>
              <a:ext uri="{FF2B5EF4-FFF2-40B4-BE49-F238E27FC236}">
                <a16:creationId xmlns:a16="http://schemas.microsoft.com/office/drawing/2014/main" id="{0DE7168C-87A8-196E-2621-40C9AC4D18F1}"/>
              </a:ext>
            </a:extLst>
          </p:cNvPr>
          <p:cNvGrpSpPr/>
          <p:nvPr/>
        </p:nvGrpSpPr>
        <p:grpSpPr>
          <a:xfrm>
            <a:off x="9026261" y="5279878"/>
            <a:ext cx="1421661" cy="1229130"/>
            <a:chOff x="6829171" y="1871112"/>
            <a:chExt cx="1421661" cy="1229130"/>
          </a:xfrm>
        </p:grpSpPr>
        <p:pic>
          <p:nvPicPr>
            <p:cNvPr id="165" name="Graphic 164" descr="Recycle with solid fill">
              <a:extLst>
                <a:ext uri="{FF2B5EF4-FFF2-40B4-BE49-F238E27FC236}">
                  <a16:creationId xmlns:a16="http://schemas.microsoft.com/office/drawing/2014/main" id="{DECEAB7C-E8E5-1312-70B7-FE9DB4F9634E}"/>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6829171" y="2185842"/>
              <a:ext cx="914400" cy="914400"/>
            </a:xfrm>
            <a:prstGeom prst="rect">
              <a:avLst/>
            </a:prstGeom>
          </p:spPr>
        </p:pic>
        <p:sp>
          <p:nvSpPr>
            <p:cNvPr id="166" name="TextBox 165">
              <a:extLst>
                <a:ext uri="{FF2B5EF4-FFF2-40B4-BE49-F238E27FC236}">
                  <a16:creationId xmlns:a16="http://schemas.microsoft.com/office/drawing/2014/main" id="{DA59612D-DC95-272B-9A67-2919505E1A49}"/>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Milieustraat</a:t>
              </a:r>
            </a:p>
          </p:txBody>
        </p:sp>
        <p:grpSp>
          <p:nvGrpSpPr>
            <p:cNvPr id="167" name="Group 166">
              <a:extLst>
                <a:ext uri="{FF2B5EF4-FFF2-40B4-BE49-F238E27FC236}">
                  <a16:creationId xmlns:a16="http://schemas.microsoft.com/office/drawing/2014/main" id="{A83CAC7B-43D4-1C0E-9F74-6E48F9BF97E5}"/>
                </a:ext>
              </a:extLst>
            </p:cNvPr>
            <p:cNvGrpSpPr/>
            <p:nvPr/>
          </p:nvGrpSpPr>
          <p:grpSpPr>
            <a:xfrm>
              <a:off x="7687047" y="2404069"/>
              <a:ext cx="557007" cy="557007"/>
              <a:chOff x="7612109" y="3126484"/>
              <a:chExt cx="557007" cy="557007"/>
            </a:xfrm>
          </p:grpSpPr>
          <p:pic>
            <p:nvPicPr>
              <p:cNvPr id="168" name="Picture 167">
                <a:extLst>
                  <a:ext uri="{FF2B5EF4-FFF2-40B4-BE49-F238E27FC236}">
                    <a16:creationId xmlns:a16="http://schemas.microsoft.com/office/drawing/2014/main" id="{0B6A5AAC-47B8-8F4F-5FCF-7E9EACD56B7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9" name="TextBox 168">
                <a:extLst>
                  <a:ext uri="{FF2B5EF4-FFF2-40B4-BE49-F238E27FC236}">
                    <a16:creationId xmlns:a16="http://schemas.microsoft.com/office/drawing/2014/main" id="{A4876E86-F759-0CF5-6A29-5E23BAA9565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70" name="Group 169">
            <a:extLst>
              <a:ext uri="{FF2B5EF4-FFF2-40B4-BE49-F238E27FC236}">
                <a16:creationId xmlns:a16="http://schemas.microsoft.com/office/drawing/2014/main" id="{13B663B4-6E6B-1FE5-8F96-AC3A09036E33}"/>
              </a:ext>
            </a:extLst>
          </p:cNvPr>
          <p:cNvGrpSpPr/>
          <p:nvPr/>
        </p:nvGrpSpPr>
        <p:grpSpPr>
          <a:xfrm>
            <a:off x="10672082" y="5279878"/>
            <a:ext cx="1421661" cy="1229130"/>
            <a:chOff x="6829171" y="1871112"/>
            <a:chExt cx="1421661" cy="1229130"/>
          </a:xfrm>
        </p:grpSpPr>
        <p:pic>
          <p:nvPicPr>
            <p:cNvPr id="171" name="Graphic 170" descr="Schoolhouse with solid fill">
              <a:extLst>
                <a:ext uri="{FF2B5EF4-FFF2-40B4-BE49-F238E27FC236}">
                  <a16:creationId xmlns:a16="http://schemas.microsoft.com/office/drawing/2014/main" id="{ECFD716A-6EDE-DCB1-3303-7784A7AE56C8}"/>
                </a:ext>
              </a:extLst>
            </p:cNvPr>
            <p:cNvPicPr>
              <a:picLocks noChangeAspect="1"/>
            </p:cNvPicPr>
            <p:nvPr/>
          </p:nvPicPr>
          <p:blipFill>
            <a:blip r:embed="rId34">
              <a:extLst>
                <a:ext uri="{96DAC541-7B7A-43D3-8B79-37D633B846F1}">
                  <asvg:svgBlip xmlns:asvg="http://schemas.microsoft.com/office/drawing/2016/SVG/main" r:embed="rId35"/>
                </a:ext>
              </a:extLst>
            </a:blip>
            <a:srcRect/>
            <a:stretch/>
          </p:blipFill>
          <p:spPr>
            <a:xfrm>
              <a:off x="6829171" y="2185842"/>
              <a:ext cx="914400" cy="914400"/>
            </a:xfrm>
            <a:prstGeom prst="rect">
              <a:avLst/>
            </a:prstGeom>
          </p:spPr>
        </p:pic>
        <p:sp>
          <p:nvSpPr>
            <p:cNvPr id="172" name="TextBox 171">
              <a:extLst>
                <a:ext uri="{FF2B5EF4-FFF2-40B4-BE49-F238E27FC236}">
                  <a16:creationId xmlns:a16="http://schemas.microsoft.com/office/drawing/2014/main" id="{0DE62965-7DA7-217A-A3B4-FA9B34EBF44E}"/>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Gemeentehuis</a:t>
              </a:r>
            </a:p>
          </p:txBody>
        </p:sp>
        <p:grpSp>
          <p:nvGrpSpPr>
            <p:cNvPr id="173" name="Group 172">
              <a:extLst>
                <a:ext uri="{FF2B5EF4-FFF2-40B4-BE49-F238E27FC236}">
                  <a16:creationId xmlns:a16="http://schemas.microsoft.com/office/drawing/2014/main" id="{0C3CDA1D-3DC9-B412-972B-0E4489E7F17C}"/>
                </a:ext>
              </a:extLst>
            </p:cNvPr>
            <p:cNvGrpSpPr/>
            <p:nvPr/>
          </p:nvGrpSpPr>
          <p:grpSpPr>
            <a:xfrm>
              <a:off x="7687047" y="2404069"/>
              <a:ext cx="557007" cy="557007"/>
              <a:chOff x="7612109" y="3126484"/>
              <a:chExt cx="557007" cy="557007"/>
            </a:xfrm>
          </p:grpSpPr>
          <p:pic>
            <p:nvPicPr>
              <p:cNvPr id="174" name="Picture 173">
                <a:extLst>
                  <a:ext uri="{FF2B5EF4-FFF2-40B4-BE49-F238E27FC236}">
                    <a16:creationId xmlns:a16="http://schemas.microsoft.com/office/drawing/2014/main" id="{D5C9BD1E-B837-F246-DB76-7407DCBDF0D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75" name="TextBox 174">
                <a:extLst>
                  <a:ext uri="{FF2B5EF4-FFF2-40B4-BE49-F238E27FC236}">
                    <a16:creationId xmlns:a16="http://schemas.microsoft.com/office/drawing/2014/main" id="{99446A81-9FFD-9BD8-9056-3F54375E6B6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0" name="Group 19">
            <a:extLst>
              <a:ext uri="{FF2B5EF4-FFF2-40B4-BE49-F238E27FC236}">
                <a16:creationId xmlns:a16="http://schemas.microsoft.com/office/drawing/2014/main" id="{13B348F3-D5CD-EA43-5183-A01649C3204C}"/>
              </a:ext>
            </a:extLst>
          </p:cNvPr>
          <p:cNvGrpSpPr/>
          <p:nvPr/>
        </p:nvGrpSpPr>
        <p:grpSpPr>
          <a:xfrm>
            <a:off x="6397676" y="2059759"/>
            <a:ext cx="851331" cy="195546"/>
            <a:chOff x="8140723" y="3032538"/>
            <a:chExt cx="1039972" cy="253409"/>
          </a:xfrm>
        </p:grpSpPr>
        <p:sp>
          <p:nvSpPr>
            <p:cNvPr id="21" name="Rectangle 20">
              <a:extLst>
                <a:ext uri="{FF2B5EF4-FFF2-40B4-BE49-F238E27FC236}">
                  <a16:creationId xmlns:a16="http://schemas.microsoft.com/office/drawing/2014/main" id="{48369DD5-9724-9A8A-5A9B-D6C53BE8D95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3" name="Rectangle 32">
              <a:extLst>
                <a:ext uri="{FF2B5EF4-FFF2-40B4-BE49-F238E27FC236}">
                  <a16:creationId xmlns:a16="http://schemas.microsoft.com/office/drawing/2014/main" id="{4D1328CA-8130-8F17-3BDE-45F6B982C9B6}"/>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4" name="Rectangle 33">
              <a:extLst>
                <a:ext uri="{FF2B5EF4-FFF2-40B4-BE49-F238E27FC236}">
                  <a16:creationId xmlns:a16="http://schemas.microsoft.com/office/drawing/2014/main" id="{8F858904-4AB1-1FB8-B36B-FCA06BB15F73}"/>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5" name="Rectangle 34">
              <a:extLst>
                <a:ext uri="{FF2B5EF4-FFF2-40B4-BE49-F238E27FC236}">
                  <a16:creationId xmlns:a16="http://schemas.microsoft.com/office/drawing/2014/main" id="{DBB44B1B-D4FB-0CC2-423F-6D90CA7FCE6F}"/>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6" name="Group 35">
            <a:extLst>
              <a:ext uri="{FF2B5EF4-FFF2-40B4-BE49-F238E27FC236}">
                <a16:creationId xmlns:a16="http://schemas.microsoft.com/office/drawing/2014/main" id="{2E1CF1DA-4E47-3038-1032-8BC1D3DB5D16}"/>
              </a:ext>
            </a:extLst>
          </p:cNvPr>
          <p:cNvGrpSpPr/>
          <p:nvPr/>
        </p:nvGrpSpPr>
        <p:grpSpPr>
          <a:xfrm>
            <a:off x="8549463" y="2059759"/>
            <a:ext cx="848157" cy="195546"/>
            <a:chOff x="8140723" y="3032538"/>
            <a:chExt cx="1036093" cy="253409"/>
          </a:xfrm>
        </p:grpSpPr>
        <p:sp>
          <p:nvSpPr>
            <p:cNvPr id="37" name="Rectangle 36">
              <a:extLst>
                <a:ext uri="{FF2B5EF4-FFF2-40B4-BE49-F238E27FC236}">
                  <a16:creationId xmlns:a16="http://schemas.microsoft.com/office/drawing/2014/main" id="{1F60CED5-E4FE-1395-3E12-22DB896C2A7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8" name="Rectangle 37">
              <a:extLst>
                <a:ext uri="{FF2B5EF4-FFF2-40B4-BE49-F238E27FC236}">
                  <a16:creationId xmlns:a16="http://schemas.microsoft.com/office/drawing/2014/main" id="{57C27704-3EEE-5A1A-051E-D9B4D8629F74}"/>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9" name="Rectangle 38">
              <a:extLst>
                <a:ext uri="{FF2B5EF4-FFF2-40B4-BE49-F238E27FC236}">
                  <a16:creationId xmlns:a16="http://schemas.microsoft.com/office/drawing/2014/main" id="{64EA60E4-FCA7-117A-7139-D5A9BFF2EE65}"/>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41" name="Rectangle 40">
              <a:extLst>
                <a:ext uri="{FF2B5EF4-FFF2-40B4-BE49-F238E27FC236}">
                  <a16:creationId xmlns:a16="http://schemas.microsoft.com/office/drawing/2014/main" id="{A7F2A074-37BF-0530-A42C-5BAD827F0DAF}"/>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42" name="Group 41">
            <a:extLst>
              <a:ext uri="{FF2B5EF4-FFF2-40B4-BE49-F238E27FC236}">
                <a16:creationId xmlns:a16="http://schemas.microsoft.com/office/drawing/2014/main" id="{22C5E045-0493-8145-F975-D49070BA18B7}"/>
              </a:ext>
            </a:extLst>
          </p:cNvPr>
          <p:cNvGrpSpPr/>
          <p:nvPr/>
        </p:nvGrpSpPr>
        <p:grpSpPr>
          <a:xfrm>
            <a:off x="10392710" y="2059759"/>
            <a:ext cx="851330" cy="195546"/>
            <a:chOff x="8140723" y="3032538"/>
            <a:chExt cx="1039973" cy="253409"/>
          </a:xfrm>
        </p:grpSpPr>
        <p:sp>
          <p:nvSpPr>
            <p:cNvPr id="44" name="Rectangle 43">
              <a:extLst>
                <a:ext uri="{FF2B5EF4-FFF2-40B4-BE49-F238E27FC236}">
                  <a16:creationId xmlns:a16="http://schemas.microsoft.com/office/drawing/2014/main" id="{FE65ABA7-F691-3C8B-1FEA-46B4FFD01F83}"/>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45" name="Rectangle 44">
              <a:extLst>
                <a:ext uri="{FF2B5EF4-FFF2-40B4-BE49-F238E27FC236}">
                  <a16:creationId xmlns:a16="http://schemas.microsoft.com/office/drawing/2014/main" id="{4E74C4A0-0887-2C2A-8293-7A516725F6C0}"/>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46" name="Rectangle 45">
              <a:extLst>
                <a:ext uri="{FF2B5EF4-FFF2-40B4-BE49-F238E27FC236}">
                  <a16:creationId xmlns:a16="http://schemas.microsoft.com/office/drawing/2014/main" id="{9E064163-6284-4E6D-CB37-423FDC1FDA3B}"/>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47" name="Rectangle 46">
              <a:extLst>
                <a:ext uri="{FF2B5EF4-FFF2-40B4-BE49-F238E27FC236}">
                  <a16:creationId xmlns:a16="http://schemas.microsoft.com/office/drawing/2014/main" id="{2E8972B2-5EE6-E3F0-E293-B32D53BCE9F9}"/>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48" name="Group 47">
            <a:extLst>
              <a:ext uri="{FF2B5EF4-FFF2-40B4-BE49-F238E27FC236}">
                <a16:creationId xmlns:a16="http://schemas.microsoft.com/office/drawing/2014/main" id="{4F5D6619-6D57-F252-7C1C-650D1BC81ABE}"/>
              </a:ext>
            </a:extLst>
          </p:cNvPr>
          <p:cNvGrpSpPr/>
          <p:nvPr/>
        </p:nvGrpSpPr>
        <p:grpSpPr>
          <a:xfrm>
            <a:off x="5863643" y="3529215"/>
            <a:ext cx="848155" cy="196547"/>
            <a:chOff x="8140723" y="3029832"/>
            <a:chExt cx="1036095" cy="254706"/>
          </a:xfrm>
        </p:grpSpPr>
        <p:sp>
          <p:nvSpPr>
            <p:cNvPr id="49" name="Rectangle 48">
              <a:extLst>
                <a:ext uri="{FF2B5EF4-FFF2-40B4-BE49-F238E27FC236}">
                  <a16:creationId xmlns:a16="http://schemas.microsoft.com/office/drawing/2014/main" id="{7CC3B9C1-8609-C200-9F09-B0FBCA17DF81}"/>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50" name="Rectangle 49">
              <a:extLst>
                <a:ext uri="{FF2B5EF4-FFF2-40B4-BE49-F238E27FC236}">
                  <a16:creationId xmlns:a16="http://schemas.microsoft.com/office/drawing/2014/main" id="{3C181C02-18ED-806F-CD9B-2FBDF3A7AC81}"/>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51" name="Rectangle 50">
              <a:extLst>
                <a:ext uri="{FF2B5EF4-FFF2-40B4-BE49-F238E27FC236}">
                  <a16:creationId xmlns:a16="http://schemas.microsoft.com/office/drawing/2014/main" id="{A2916AE5-D822-A061-F67C-5EDA5FBF732F}"/>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52" name="Rectangle 51">
              <a:extLst>
                <a:ext uri="{FF2B5EF4-FFF2-40B4-BE49-F238E27FC236}">
                  <a16:creationId xmlns:a16="http://schemas.microsoft.com/office/drawing/2014/main" id="{19BF1841-1CED-C611-054E-B062E302A503}"/>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53" name="Group 52">
            <a:extLst>
              <a:ext uri="{FF2B5EF4-FFF2-40B4-BE49-F238E27FC236}">
                <a16:creationId xmlns:a16="http://schemas.microsoft.com/office/drawing/2014/main" id="{B5A37EA4-5D1C-D30F-10DE-1540744556F0}"/>
              </a:ext>
            </a:extLst>
          </p:cNvPr>
          <p:cNvGrpSpPr/>
          <p:nvPr/>
        </p:nvGrpSpPr>
        <p:grpSpPr>
          <a:xfrm>
            <a:off x="7466899" y="3529214"/>
            <a:ext cx="838885" cy="196546"/>
            <a:chOff x="8140723" y="3029833"/>
            <a:chExt cx="1024768" cy="254705"/>
          </a:xfrm>
        </p:grpSpPr>
        <p:sp>
          <p:nvSpPr>
            <p:cNvPr id="54" name="Rectangle 53">
              <a:extLst>
                <a:ext uri="{FF2B5EF4-FFF2-40B4-BE49-F238E27FC236}">
                  <a16:creationId xmlns:a16="http://schemas.microsoft.com/office/drawing/2014/main" id="{AFE7A6A2-D2F0-7DA7-9DFF-32A6CD5BB74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55" name="Rectangle 54">
              <a:extLst>
                <a:ext uri="{FF2B5EF4-FFF2-40B4-BE49-F238E27FC236}">
                  <a16:creationId xmlns:a16="http://schemas.microsoft.com/office/drawing/2014/main" id="{E28C8252-F929-65EE-B9C2-AB1784B1AF31}"/>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56" name="Rectangle 55">
              <a:extLst>
                <a:ext uri="{FF2B5EF4-FFF2-40B4-BE49-F238E27FC236}">
                  <a16:creationId xmlns:a16="http://schemas.microsoft.com/office/drawing/2014/main" id="{B8A79CDB-BA4E-FAD9-0D3E-F8492A74992A}"/>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57" name="Rectangle 56">
              <a:extLst>
                <a:ext uri="{FF2B5EF4-FFF2-40B4-BE49-F238E27FC236}">
                  <a16:creationId xmlns:a16="http://schemas.microsoft.com/office/drawing/2014/main" id="{39C36EAC-EA8E-C9AE-865B-B197AD3835A2}"/>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58" name="Group 57">
            <a:extLst>
              <a:ext uri="{FF2B5EF4-FFF2-40B4-BE49-F238E27FC236}">
                <a16:creationId xmlns:a16="http://schemas.microsoft.com/office/drawing/2014/main" id="{F18F8EC5-E060-C70D-4739-CDB763E9D506}"/>
              </a:ext>
            </a:extLst>
          </p:cNvPr>
          <p:cNvGrpSpPr/>
          <p:nvPr/>
        </p:nvGrpSpPr>
        <p:grpSpPr>
          <a:xfrm>
            <a:off x="9072848" y="3529215"/>
            <a:ext cx="845067" cy="196547"/>
            <a:chOff x="8140723" y="3029832"/>
            <a:chExt cx="1032321" cy="254706"/>
          </a:xfrm>
        </p:grpSpPr>
        <p:sp>
          <p:nvSpPr>
            <p:cNvPr id="59" name="Rectangle 58">
              <a:extLst>
                <a:ext uri="{FF2B5EF4-FFF2-40B4-BE49-F238E27FC236}">
                  <a16:creationId xmlns:a16="http://schemas.microsoft.com/office/drawing/2014/main" id="{5C1198F8-D7B3-A369-1C79-16936BE63F9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60" name="Rectangle 59">
              <a:extLst>
                <a:ext uri="{FF2B5EF4-FFF2-40B4-BE49-F238E27FC236}">
                  <a16:creationId xmlns:a16="http://schemas.microsoft.com/office/drawing/2014/main" id="{B2C5463E-0C5A-0F53-AFB5-520F4DCBE99F}"/>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61" name="Rectangle 60">
              <a:extLst>
                <a:ext uri="{FF2B5EF4-FFF2-40B4-BE49-F238E27FC236}">
                  <a16:creationId xmlns:a16="http://schemas.microsoft.com/office/drawing/2014/main" id="{144CC57F-37F4-845B-6654-DC34DEA13317}"/>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62" name="Rectangle 61">
              <a:extLst>
                <a:ext uri="{FF2B5EF4-FFF2-40B4-BE49-F238E27FC236}">
                  <a16:creationId xmlns:a16="http://schemas.microsoft.com/office/drawing/2014/main" id="{EAF78614-93F7-4128-E681-2235472F7BBC}"/>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63" name="Group 62">
            <a:extLst>
              <a:ext uri="{FF2B5EF4-FFF2-40B4-BE49-F238E27FC236}">
                <a16:creationId xmlns:a16="http://schemas.microsoft.com/office/drawing/2014/main" id="{966C9FE4-DF2F-D6BB-5F83-0565F392A63B}"/>
              </a:ext>
            </a:extLst>
          </p:cNvPr>
          <p:cNvGrpSpPr/>
          <p:nvPr/>
        </p:nvGrpSpPr>
        <p:grpSpPr>
          <a:xfrm>
            <a:off x="10682091" y="3529215"/>
            <a:ext cx="845068" cy="196547"/>
            <a:chOff x="8140723" y="3029832"/>
            <a:chExt cx="1032321" cy="254706"/>
          </a:xfrm>
        </p:grpSpPr>
        <p:sp>
          <p:nvSpPr>
            <p:cNvPr id="64" name="Rectangle 63">
              <a:extLst>
                <a:ext uri="{FF2B5EF4-FFF2-40B4-BE49-F238E27FC236}">
                  <a16:creationId xmlns:a16="http://schemas.microsoft.com/office/drawing/2014/main" id="{15BE20BB-7499-758A-82EC-03DC38A646F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65" name="Rectangle 64">
              <a:extLst>
                <a:ext uri="{FF2B5EF4-FFF2-40B4-BE49-F238E27FC236}">
                  <a16:creationId xmlns:a16="http://schemas.microsoft.com/office/drawing/2014/main" id="{09E962CE-91E8-9AD5-9099-760947A31A42}"/>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66" name="Rectangle 65">
              <a:extLst>
                <a:ext uri="{FF2B5EF4-FFF2-40B4-BE49-F238E27FC236}">
                  <a16:creationId xmlns:a16="http://schemas.microsoft.com/office/drawing/2014/main" id="{6EDD0114-49FE-8391-0E51-E77D600CF70B}"/>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67" name="Rectangle 66">
              <a:extLst>
                <a:ext uri="{FF2B5EF4-FFF2-40B4-BE49-F238E27FC236}">
                  <a16:creationId xmlns:a16="http://schemas.microsoft.com/office/drawing/2014/main" id="{58A17FE2-B7B8-21EA-23B3-DCC8FFEB92A3}"/>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68" name="Group 67">
            <a:extLst>
              <a:ext uri="{FF2B5EF4-FFF2-40B4-BE49-F238E27FC236}">
                <a16:creationId xmlns:a16="http://schemas.microsoft.com/office/drawing/2014/main" id="{21794FE9-7AF5-B35B-7DEC-59048DD68DBC}"/>
              </a:ext>
            </a:extLst>
          </p:cNvPr>
          <p:cNvGrpSpPr/>
          <p:nvPr/>
        </p:nvGrpSpPr>
        <p:grpSpPr>
          <a:xfrm>
            <a:off x="5863641" y="4999331"/>
            <a:ext cx="845067" cy="196547"/>
            <a:chOff x="8140723" y="3029831"/>
            <a:chExt cx="1032323" cy="254707"/>
          </a:xfrm>
        </p:grpSpPr>
        <p:sp>
          <p:nvSpPr>
            <p:cNvPr id="69" name="Rectangle 68">
              <a:extLst>
                <a:ext uri="{FF2B5EF4-FFF2-40B4-BE49-F238E27FC236}">
                  <a16:creationId xmlns:a16="http://schemas.microsoft.com/office/drawing/2014/main" id="{4CC242AB-9449-B055-FE93-DBE3B3709FF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70" name="Rectangle 69">
              <a:extLst>
                <a:ext uri="{FF2B5EF4-FFF2-40B4-BE49-F238E27FC236}">
                  <a16:creationId xmlns:a16="http://schemas.microsoft.com/office/drawing/2014/main" id="{B3C7E3BA-A866-3DE0-837D-8BB29B173AAE}"/>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89" name="Rectangle 88">
              <a:extLst>
                <a:ext uri="{FF2B5EF4-FFF2-40B4-BE49-F238E27FC236}">
                  <a16:creationId xmlns:a16="http://schemas.microsoft.com/office/drawing/2014/main" id="{96417FFB-E431-5254-A326-227DDDCAC98F}"/>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0" name="Rectangle 89">
              <a:extLst>
                <a:ext uri="{FF2B5EF4-FFF2-40B4-BE49-F238E27FC236}">
                  <a16:creationId xmlns:a16="http://schemas.microsoft.com/office/drawing/2014/main" id="{D086C004-BEEC-611C-51E7-EC9BF1D614A6}"/>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91" name="Group 90">
            <a:extLst>
              <a:ext uri="{FF2B5EF4-FFF2-40B4-BE49-F238E27FC236}">
                <a16:creationId xmlns:a16="http://schemas.microsoft.com/office/drawing/2014/main" id="{B429B721-33D2-B7E7-E8AA-B20AA6F1CD2C}"/>
              </a:ext>
            </a:extLst>
          </p:cNvPr>
          <p:cNvGrpSpPr/>
          <p:nvPr/>
        </p:nvGrpSpPr>
        <p:grpSpPr>
          <a:xfrm>
            <a:off x="7466902" y="4999332"/>
            <a:ext cx="848157" cy="196547"/>
            <a:chOff x="8140723" y="3029831"/>
            <a:chExt cx="1036094" cy="254707"/>
          </a:xfrm>
        </p:grpSpPr>
        <p:sp>
          <p:nvSpPr>
            <p:cNvPr id="92" name="Rectangle 91">
              <a:extLst>
                <a:ext uri="{FF2B5EF4-FFF2-40B4-BE49-F238E27FC236}">
                  <a16:creationId xmlns:a16="http://schemas.microsoft.com/office/drawing/2014/main" id="{AE6C9063-5D61-5E94-ED9E-D2EFDEB8713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93" name="Rectangle 92">
              <a:extLst>
                <a:ext uri="{FF2B5EF4-FFF2-40B4-BE49-F238E27FC236}">
                  <a16:creationId xmlns:a16="http://schemas.microsoft.com/office/drawing/2014/main" id="{6C6F1F92-4B5C-0869-60CC-EEFA7E9CBD1C}"/>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4" name="Rectangle 93">
              <a:extLst>
                <a:ext uri="{FF2B5EF4-FFF2-40B4-BE49-F238E27FC236}">
                  <a16:creationId xmlns:a16="http://schemas.microsoft.com/office/drawing/2014/main" id="{2F134D5B-15C7-1E2D-F0C6-9B5B61E58A65}"/>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5" name="Rectangle 94">
              <a:extLst>
                <a:ext uri="{FF2B5EF4-FFF2-40B4-BE49-F238E27FC236}">
                  <a16:creationId xmlns:a16="http://schemas.microsoft.com/office/drawing/2014/main" id="{0E08316D-28BA-815B-E9FF-58D5EF3A8335}"/>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01" name="Group 100">
            <a:extLst>
              <a:ext uri="{FF2B5EF4-FFF2-40B4-BE49-F238E27FC236}">
                <a16:creationId xmlns:a16="http://schemas.microsoft.com/office/drawing/2014/main" id="{5B662C3A-A67C-4699-85B4-8F4F9F563497}"/>
              </a:ext>
            </a:extLst>
          </p:cNvPr>
          <p:cNvGrpSpPr/>
          <p:nvPr/>
        </p:nvGrpSpPr>
        <p:grpSpPr>
          <a:xfrm>
            <a:off x="10682097" y="4999342"/>
            <a:ext cx="845069" cy="196547"/>
            <a:chOff x="8140723" y="3029832"/>
            <a:chExt cx="1032321" cy="254706"/>
          </a:xfrm>
        </p:grpSpPr>
        <p:sp>
          <p:nvSpPr>
            <p:cNvPr id="102" name="Rectangle 101">
              <a:extLst>
                <a:ext uri="{FF2B5EF4-FFF2-40B4-BE49-F238E27FC236}">
                  <a16:creationId xmlns:a16="http://schemas.microsoft.com/office/drawing/2014/main" id="{184D899E-1524-AE02-3FD0-A11E8DBE212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03" name="Rectangle 102">
              <a:extLst>
                <a:ext uri="{FF2B5EF4-FFF2-40B4-BE49-F238E27FC236}">
                  <a16:creationId xmlns:a16="http://schemas.microsoft.com/office/drawing/2014/main" id="{D6FB0D53-B8CB-C3AE-91B5-7EF05C55E026}"/>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76" name="Rectangle 175">
              <a:extLst>
                <a:ext uri="{FF2B5EF4-FFF2-40B4-BE49-F238E27FC236}">
                  <a16:creationId xmlns:a16="http://schemas.microsoft.com/office/drawing/2014/main" id="{AA100604-E158-99B6-9644-6DCE7E171FB9}"/>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77" name="Rectangle 176">
              <a:extLst>
                <a:ext uri="{FF2B5EF4-FFF2-40B4-BE49-F238E27FC236}">
                  <a16:creationId xmlns:a16="http://schemas.microsoft.com/office/drawing/2014/main" id="{CC2D8FF4-9C7B-EBD6-D3E6-2D40E5558EDD}"/>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178" name="Group 177">
            <a:extLst>
              <a:ext uri="{FF2B5EF4-FFF2-40B4-BE49-F238E27FC236}">
                <a16:creationId xmlns:a16="http://schemas.microsoft.com/office/drawing/2014/main" id="{5BA80904-BF9D-0151-09DC-BDAA0211EB0D}"/>
              </a:ext>
            </a:extLst>
          </p:cNvPr>
          <p:cNvGrpSpPr/>
          <p:nvPr/>
        </p:nvGrpSpPr>
        <p:grpSpPr>
          <a:xfrm>
            <a:off x="5875237" y="6470009"/>
            <a:ext cx="848155" cy="195546"/>
            <a:chOff x="8140723" y="3032538"/>
            <a:chExt cx="1036094" cy="253409"/>
          </a:xfrm>
        </p:grpSpPr>
        <p:sp>
          <p:nvSpPr>
            <p:cNvPr id="179" name="Rectangle 178">
              <a:extLst>
                <a:ext uri="{FF2B5EF4-FFF2-40B4-BE49-F238E27FC236}">
                  <a16:creationId xmlns:a16="http://schemas.microsoft.com/office/drawing/2014/main" id="{05618023-FC6D-CF67-8ABC-CE1C4EE2E9A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180" name="Rectangle 179">
              <a:extLst>
                <a:ext uri="{FF2B5EF4-FFF2-40B4-BE49-F238E27FC236}">
                  <a16:creationId xmlns:a16="http://schemas.microsoft.com/office/drawing/2014/main" id="{F2CEA881-D1FD-20D8-B802-5E9BB59B2DFD}"/>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81" name="Rectangle 180">
              <a:extLst>
                <a:ext uri="{FF2B5EF4-FFF2-40B4-BE49-F238E27FC236}">
                  <a16:creationId xmlns:a16="http://schemas.microsoft.com/office/drawing/2014/main" id="{8362F80D-1663-7CF8-FAE8-16E2581F46F7}"/>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82" name="Rectangle 181">
              <a:extLst>
                <a:ext uri="{FF2B5EF4-FFF2-40B4-BE49-F238E27FC236}">
                  <a16:creationId xmlns:a16="http://schemas.microsoft.com/office/drawing/2014/main" id="{E9815D40-84E8-40DC-E387-61753553A945}"/>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183" name="Group 182">
            <a:extLst>
              <a:ext uri="{FF2B5EF4-FFF2-40B4-BE49-F238E27FC236}">
                <a16:creationId xmlns:a16="http://schemas.microsoft.com/office/drawing/2014/main" id="{2D8BA9BE-792B-ABFE-C401-17DC429C82D1}"/>
              </a:ext>
            </a:extLst>
          </p:cNvPr>
          <p:cNvGrpSpPr/>
          <p:nvPr/>
        </p:nvGrpSpPr>
        <p:grpSpPr>
          <a:xfrm>
            <a:off x="7478479" y="6470009"/>
            <a:ext cx="848155" cy="195546"/>
            <a:chOff x="8140723" y="3032538"/>
            <a:chExt cx="1036094" cy="253409"/>
          </a:xfrm>
        </p:grpSpPr>
        <p:sp>
          <p:nvSpPr>
            <p:cNvPr id="184" name="Rectangle 183">
              <a:extLst>
                <a:ext uri="{FF2B5EF4-FFF2-40B4-BE49-F238E27FC236}">
                  <a16:creationId xmlns:a16="http://schemas.microsoft.com/office/drawing/2014/main" id="{14D476D9-2318-626F-E8EA-DBA6D5FC4CE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185" name="Rectangle 184">
              <a:extLst>
                <a:ext uri="{FF2B5EF4-FFF2-40B4-BE49-F238E27FC236}">
                  <a16:creationId xmlns:a16="http://schemas.microsoft.com/office/drawing/2014/main" id="{B532DD72-A944-8B64-270B-553DB5E02E57}"/>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86" name="Rectangle 185">
              <a:extLst>
                <a:ext uri="{FF2B5EF4-FFF2-40B4-BE49-F238E27FC236}">
                  <a16:creationId xmlns:a16="http://schemas.microsoft.com/office/drawing/2014/main" id="{DD31A8D6-137A-970D-60C9-CC2EE55B9EA6}"/>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188" name="Rectangle 187">
              <a:extLst>
                <a:ext uri="{FF2B5EF4-FFF2-40B4-BE49-F238E27FC236}">
                  <a16:creationId xmlns:a16="http://schemas.microsoft.com/office/drawing/2014/main" id="{01B3C24A-B71E-53F2-FDEA-B4A74464CFCE}"/>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89" name="Group 188">
            <a:extLst>
              <a:ext uri="{FF2B5EF4-FFF2-40B4-BE49-F238E27FC236}">
                <a16:creationId xmlns:a16="http://schemas.microsoft.com/office/drawing/2014/main" id="{7198E390-5E0A-99C0-2131-798A6E7B94A4}"/>
              </a:ext>
            </a:extLst>
          </p:cNvPr>
          <p:cNvGrpSpPr/>
          <p:nvPr/>
        </p:nvGrpSpPr>
        <p:grpSpPr>
          <a:xfrm>
            <a:off x="9084433" y="6470009"/>
            <a:ext cx="845067" cy="195546"/>
            <a:chOff x="8140723" y="3032538"/>
            <a:chExt cx="1032322" cy="253409"/>
          </a:xfrm>
        </p:grpSpPr>
        <p:sp>
          <p:nvSpPr>
            <p:cNvPr id="190" name="Rectangle 189">
              <a:extLst>
                <a:ext uri="{FF2B5EF4-FFF2-40B4-BE49-F238E27FC236}">
                  <a16:creationId xmlns:a16="http://schemas.microsoft.com/office/drawing/2014/main" id="{E77DA313-EE75-0836-CA3B-00DDA7AB2EE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91" name="Rectangle 190">
              <a:extLst>
                <a:ext uri="{FF2B5EF4-FFF2-40B4-BE49-F238E27FC236}">
                  <a16:creationId xmlns:a16="http://schemas.microsoft.com/office/drawing/2014/main" id="{3D82AF14-CBA3-91FA-7488-25AD19453D40}"/>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92" name="Rectangle 191">
              <a:extLst>
                <a:ext uri="{FF2B5EF4-FFF2-40B4-BE49-F238E27FC236}">
                  <a16:creationId xmlns:a16="http://schemas.microsoft.com/office/drawing/2014/main" id="{F88D862B-76F7-FA3D-F123-B65C4AA7B1D8}"/>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93" name="Rectangle 192">
              <a:extLst>
                <a:ext uri="{FF2B5EF4-FFF2-40B4-BE49-F238E27FC236}">
                  <a16:creationId xmlns:a16="http://schemas.microsoft.com/office/drawing/2014/main" id="{F4B110DF-906B-7C3D-6DF1-F983A259702B}"/>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94" name="Group 193">
            <a:extLst>
              <a:ext uri="{FF2B5EF4-FFF2-40B4-BE49-F238E27FC236}">
                <a16:creationId xmlns:a16="http://schemas.microsoft.com/office/drawing/2014/main" id="{8FDDF18F-C801-09A1-CC80-D65650F05E42}"/>
              </a:ext>
            </a:extLst>
          </p:cNvPr>
          <p:cNvGrpSpPr/>
          <p:nvPr/>
        </p:nvGrpSpPr>
        <p:grpSpPr>
          <a:xfrm>
            <a:off x="10693667" y="6470009"/>
            <a:ext cx="851328" cy="195546"/>
            <a:chOff x="8140723" y="3032538"/>
            <a:chExt cx="1039971" cy="253409"/>
          </a:xfrm>
        </p:grpSpPr>
        <p:sp>
          <p:nvSpPr>
            <p:cNvPr id="195" name="Rectangle 194">
              <a:extLst>
                <a:ext uri="{FF2B5EF4-FFF2-40B4-BE49-F238E27FC236}">
                  <a16:creationId xmlns:a16="http://schemas.microsoft.com/office/drawing/2014/main" id="{27EBEBFA-E8C8-422A-73A1-F2511B14F03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96" name="Rectangle 195">
              <a:extLst>
                <a:ext uri="{FF2B5EF4-FFF2-40B4-BE49-F238E27FC236}">
                  <a16:creationId xmlns:a16="http://schemas.microsoft.com/office/drawing/2014/main" id="{B2773A17-8202-417E-7A3B-3E13CDE28C90}"/>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97" name="Rectangle 196">
              <a:extLst>
                <a:ext uri="{FF2B5EF4-FFF2-40B4-BE49-F238E27FC236}">
                  <a16:creationId xmlns:a16="http://schemas.microsoft.com/office/drawing/2014/main" id="{42B2660C-D98D-8106-637E-9F5C8A9B1CF1}"/>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98" name="Rectangle 197">
              <a:extLst>
                <a:ext uri="{FF2B5EF4-FFF2-40B4-BE49-F238E27FC236}">
                  <a16:creationId xmlns:a16="http://schemas.microsoft.com/office/drawing/2014/main" id="{FD19DC73-45B1-A11C-FA0C-88AD51060B07}"/>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cxnSp>
        <p:nvCxnSpPr>
          <p:cNvPr id="200" name="Straight Connector 199">
            <a:extLst>
              <a:ext uri="{FF2B5EF4-FFF2-40B4-BE49-F238E27FC236}">
                <a16:creationId xmlns:a16="http://schemas.microsoft.com/office/drawing/2014/main" id="{7BD22A2B-C974-88DF-E7F1-DDF6DE0A84BD}"/>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4D2E46FD-6737-AF3B-4E2A-E285C9063341}"/>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02E56A18-0BF5-1607-CA0B-3079A9A77714}"/>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8" name="TextBox 207">
            <a:extLst>
              <a:ext uri="{FF2B5EF4-FFF2-40B4-BE49-F238E27FC236}">
                <a16:creationId xmlns:a16="http://schemas.microsoft.com/office/drawing/2014/main" id="{F2E7D7AC-3BBA-3164-3396-2BCD04D8BA92}"/>
              </a:ext>
            </a:extLst>
          </p:cNvPr>
          <p:cNvSpPr txBox="1"/>
          <p:nvPr/>
        </p:nvSpPr>
        <p:spPr>
          <a:xfrm>
            <a:off x="334192" y="2097248"/>
            <a:ext cx="4383440" cy="2554289"/>
          </a:xfrm>
          <a:prstGeom prst="rect">
            <a:avLst/>
          </a:prstGeom>
          <a:solidFill>
            <a:schemeClr val="accent2"/>
          </a:solidFill>
        </p:spPr>
        <p:txBody>
          <a:bodyPr wrap="square">
            <a:spAutoFit/>
          </a:bodyPr>
          <a:lstStyle/>
          <a:p>
            <a:pPr>
              <a:lnSpc>
                <a:spcPct val="150000"/>
              </a:lnSpc>
            </a:pPr>
            <a:r>
              <a:rPr lang="nl-NL" sz="1400" b="1" dirty="0">
                <a:solidFill>
                  <a:schemeClr val="accent3"/>
                </a:solidFill>
              </a:rPr>
              <a:t>Het gaat goed in jullie dorp! Er komen 10 goudstukken extra belastingen binnen. Bedenk met je dorpsbestuur aan welke gebouwen jullie dit geld willen uitgeven. </a:t>
            </a:r>
          </a:p>
          <a:p>
            <a:pPr>
              <a:lnSpc>
                <a:spcPct val="150000"/>
              </a:lnSpc>
            </a:pPr>
            <a:endParaRPr lang="nl-NL" sz="1400" b="1" dirty="0">
              <a:solidFill>
                <a:schemeClr val="accent3"/>
              </a:solidFill>
            </a:endParaRPr>
          </a:p>
          <a:p>
            <a:pPr marL="285750" indent="-285750">
              <a:lnSpc>
                <a:spcPct val="150000"/>
              </a:lnSpc>
              <a:buFont typeface="Wingdings" pitchFamily="2" charset="2"/>
              <a:buChar char="§"/>
            </a:pPr>
            <a:r>
              <a:rPr lang="nl-NL" sz="1300" dirty="0">
                <a:solidFill>
                  <a:schemeClr val="accent3"/>
                </a:solidFill>
              </a:rPr>
              <a:t>In het slot van deze les speel je een spel met gebeurtenissen in je dorp. Hoe je dorp wordt beïnvloed, hangt af van je gebouwen. Denk dus goed na over wát je bouwt! </a:t>
            </a:r>
          </a:p>
        </p:txBody>
      </p:sp>
      <p:grpSp>
        <p:nvGrpSpPr>
          <p:cNvPr id="209" name="Titel links">
            <a:extLst>
              <a:ext uri="{FF2B5EF4-FFF2-40B4-BE49-F238E27FC236}">
                <a16:creationId xmlns:a16="http://schemas.microsoft.com/office/drawing/2014/main" id="{1CE0A646-A17F-E72B-707E-4302A5EDC789}"/>
              </a:ext>
            </a:extLst>
          </p:cNvPr>
          <p:cNvGrpSpPr/>
          <p:nvPr/>
        </p:nvGrpSpPr>
        <p:grpSpPr>
          <a:xfrm>
            <a:off x="326384" y="1477319"/>
            <a:ext cx="6052298" cy="563900"/>
            <a:chOff x="326384" y="1477319"/>
            <a:chExt cx="6052298" cy="563900"/>
          </a:xfrm>
        </p:grpSpPr>
        <p:sp>
          <p:nvSpPr>
            <p:cNvPr id="210" name="Rectangle 209">
              <a:extLst>
                <a:ext uri="{FF2B5EF4-FFF2-40B4-BE49-F238E27FC236}">
                  <a16:creationId xmlns:a16="http://schemas.microsoft.com/office/drawing/2014/main" id="{7FB16E88-A007-B0CD-7745-5D6BF620A79C}"/>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Belastingen</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rgbClr val="1090B4"/>
                </a:solidFill>
                <a:latin typeface="Calibri" panose="020F0502020204030204" pitchFamily="34" charset="0"/>
                <a:cs typeface="Calibri" panose="020F0502020204030204" pitchFamily="34" charset="0"/>
              </a:endParaRPr>
            </a:p>
          </p:txBody>
        </p:sp>
        <p:grpSp>
          <p:nvGrpSpPr>
            <p:cNvPr id="211" name="Group 210">
              <a:extLst>
                <a:ext uri="{FF2B5EF4-FFF2-40B4-BE49-F238E27FC236}">
                  <a16:creationId xmlns:a16="http://schemas.microsoft.com/office/drawing/2014/main" id="{CC4E8A3C-D744-7E84-B77A-CF0D332BAC0F}"/>
                </a:ext>
              </a:extLst>
            </p:cNvPr>
            <p:cNvGrpSpPr/>
            <p:nvPr/>
          </p:nvGrpSpPr>
          <p:grpSpPr>
            <a:xfrm>
              <a:off x="5814782" y="1477319"/>
              <a:ext cx="563900" cy="563900"/>
              <a:chOff x="5814050" y="179688"/>
              <a:chExt cx="563900" cy="563900"/>
            </a:xfrm>
          </p:grpSpPr>
          <p:sp>
            <p:nvSpPr>
              <p:cNvPr id="212" name="Ovaal 7">
                <a:extLst>
                  <a:ext uri="{FF2B5EF4-FFF2-40B4-BE49-F238E27FC236}">
                    <a16:creationId xmlns:a16="http://schemas.microsoft.com/office/drawing/2014/main" id="{725E344A-419B-5FAF-210C-F517B37250F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13" name="Graphic 212" descr="Information with solid fill">
                <a:extLst>
                  <a:ext uri="{FF2B5EF4-FFF2-40B4-BE49-F238E27FC236}">
                    <a16:creationId xmlns:a16="http://schemas.microsoft.com/office/drawing/2014/main" id="{6359F43E-794B-46D8-7153-55B2FAF5C6E5}"/>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5863585" y="229223"/>
                <a:ext cx="464830" cy="464830"/>
              </a:xfrm>
              <a:prstGeom prst="rect">
                <a:avLst/>
              </a:prstGeom>
            </p:spPr>
          </p:pic>
        </p:grpSp>
      </p:grpSp>
      <p:grpSp>
        <p:nvGrpSpPr>
          <p:cNvPr id="218" name="Group 217">
            <a:extLst>
              <a:ext uri="{FF2B5EF4-FFF2-40B4-BE49-F238E27FC236}">
                <a16:creationId xmlns:a16="http://schemas.microsoft.com/office/drawing/2014/main" id="{966F90A1-8D2D-1DDC-67D7-1E4E3E4424C8}"/>
              </a:ext>
            </a:extLst>
          </p:cNvPr>
          <p:cNvGrpSpPr/>
          <p:nvPr/>
        </p:nvGrpSpPr>
        <p:grpSpPr>
          <a:xfrm>
            <a:off x="6911729" y="682830"/>
            <a:ext cx="4220261" cy="215121"/>
            <a:chOff x="430430" y="6044585"/>
            <a:chExt cx="4220261" cy="215121"/>
          </a:xfrm>
        </p:grpSpPr>
        <p:sp>
          <p:nvSpPr>
            <p:cNvPr id="214" name="Rectangle 213">
              <a:extLst>
                <a:ext uri="{FF2B5EF4-FFF2-40B4-BE49-F238E27FC236}">
                  <a16:creationId xmlns:a16="http://schemas.microsoft.com/office/drawing/2014/main" id="{6A0D9AB0-E695-A8BB-31C6-2A8D931112DB}"/>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rgbClr val="0C6F8C"/>
                  </a:solidFill>
                </a:rPr>
                <a:t>Geluk</a:t>
              </a:r>
            </a:p>
          </p:txBody>
        </p:sp>
        <p:sp>
          <p:nvSpPr>
            <p:cNvPr id="215" name="Rectangle 214">
              <a:extLst>
                <a:ext uri="{FF2B5EF4-FFF2-40B4-BE49-F238E27FC236}">
                  <a16:creationId xmlns:a16="http://schemas.microsoft.com/office/drawing/2014/main" id="{9FA41F73-34CE-CCC1-8F79-8A37A8A8C216}"/>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216" name="Rectangle 215">
              <a:extLst>
                <a:ext uri="{FF2B5EF4-FFF2-40B4-BE49-F238E27FC236}">
                  <a16:creationId xmlns:a16="http://schemas.microsoft.com/office/drawing/2014/main" id="{48476D5F-2FF4-4744-F0FE-82372437635E}"/>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rgbClr val="0C6F8C"/>
                  </a:solidFill>
                </a:rPr>
                <a:t>Economie</a:t>
              </a:r>
            </a:p>
          </p:txBody>
        </p:sp>
        <p:sp>
          <p:nvSpPr>
            <p:cNvPr id="217" name="Rectangle 216">
              <a:extLst>
                <a:ext uri="{FF2B5EF4-FFF2-40B4-BE49-F238E27FC236}">
                  <a16:creationId xmlns:a16="http://schemas.microsoft.com/office/drawing/2014/main" id="{79742AB9-4E44-EB88-2CC7-FEC0243BDF60}"/>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Veiligheid</a:t>
              </a:r>
            </a:p>
          </p:txBody>
        </p:sp>
      </p:grpSp>
      <p:grpSp>
        <p:nvGrpSpPr>
          <p:cNvPr id="280" name="Group 279">
            <a:extLst>
              <a:ext uri="{FF2B5EF4-FFF2-40B4-BE49-F238E27FC236}">
                <a16:creationId xmlns:a16="http://schemas.microsoft.com/office/drawing/2014/main" id="{76575F62-54F0-39AB-4BDA-C71FE98D3B5E}"/>
              </a:ext>
            </a:extLst>
          </p:cNvPr>
          <p:cNvGrpSpPr/>
          <p:nvPr/>
        </p:nvGrpSpPr>
        <p:grpSpPr>
          <a:xfrm>
            <a:off x="9047362" y="4995915"/>
            <a:ext cx="845067" cy="199966"/>
            <a:chOff x="8140723" y="3028945"/>
            <a:chExt cx="1032323" cy="259137"/>
          </a:xfrm>
        </p:grpSpPr>
        <p:sp>
          <p:nvSpPr>
            <p:cNvPr id="281" name="Rectangle 280">
              <a:extLst>
                <a:ext uri="{FF2B5EF4-FFF2-40B4-BE49-F238E27FC236}">
                  <a16:creationId xmlns:a16="http://schemas.microsoft.com/office/drawing/2014/main" id="{E4D18DA9-A73A-CDF0-0889-0D19A6EDB14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282" name="Rectangle 281">
              <a:extLst>
                <a:ext uri="{FF2B5EF4-FFF2-40B4-BE49-F238E27FC236}">
                  <a16:creationId xmlns:a16="http://schemas.microsoft.com/office/drawing/2014/main" id="{425427E0-242E-E8BE-E774-AB8A7CC20476}"/>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3" name="Rectangle 282">
              <a:extLst>
                <a:ext uri="{FF2B5EF4-FFF2-40B4-BE49-F238E27FC236}">
                  <a16:creationId xmlns:a16="http://schemas.microsoft.com/office/drawing/2014/main" id="{E149E823-441F-E39E-7728-4581A745046A}"/>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284" name="Rectangle 283">
              <a:extLst>
                <a:ext uri="{FF2B5EF4-FFF2-40B4-BE49-F238E27FC236}">
                  <a16:creationId xmlns:a16="http://schemas.microsoft.com/office/drawing/2014/main" id="{D0F74065-3951-5251-A7CA-4DAC06F06670}"/>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sp>
        <p:nvSpPr>
          <p:cNvPr id="4" name="TextBox 1">
            <a:extLst>
              <a:ext uri="{FF2B5EF4-FFF2-40B4-BE49-F238E27FC236}">
                <a16:creationId xmlns:a16="http://schemas.microsoft.com/office/drawing/2014/main" id="{2D09CE71-B3FF-376A-82CC-AEFFC3D70739}"/>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Meet de leefbaarheid</a:t>
            </a:r>
            <a:endParaRPr lang="en-NL" spc="300" dirty="0">
              <a:solidFill>
                <a:srgbClr val="0C6F8C"/>
              </a:solidFill>
              <a:latin typeface="+mj-lt"/>
              <a:cs typeface="Calibri" panose="020F0502020204030204" pitchFamily="34" charset="0"/>
            </a:endParaRPr>
          </a:p>
        </p:txBody>
      </p:sp>
      <p:pic>
        <p:nvPicPr>
          <p:cNvPr id="2" name="Picture 275">
            <a:extLst>
              <a:ext uri="{FF2B5EF4-FFF2-40B4-BE49-F238E27FC236}">
                <a16:creationId xmlns:a16="http://schemas.microsoft.com/office/drawing/2014/main" id="{936BC328-4E14-EC3B-493B-45395A4AA280}"/>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1996851" y="4322780"/>
            <a:ext cx="1053565" cy="1040551"/>
          </a:xfrm>
          <a:prstGeom prst="rect">
            <a:avLst/>
          </a:prstGeom>
        </p:spPr>
      </p:pic>
      <p:sp>
        <p:nvSpPr>
          <p:cNvPr id="3" name="TextBox 276">
            <a:extLst>
              <a:ext uri="{FF2B5EF4-FFF2-40B4-BE49-F238E27FC236}">
                <a16:creationId xmlns:a16="http://schemas.microsoft.com/office/drawing/2014/main" id="{CA25B56E-8165-EA79-49E7-1FBFB2E3D903}"/>
              </a:ext>
            </a:extLst>
          </p:cNvPr>
          <p:cNvSpPr txBox="1"/>
          <p:nvPr/>
        </p:nvSpPr>
        <p:spPr>
          <a:xfrm>
            <a:off x="2282903" y="4459833"/>
            <a:ext cx="495649" cy="589072"/>
          </a:xfrm>
          <a:prstGeom prst="rect">
            <a:avLst/>
          </a:prstGeom>
          <a:noFill/>
        </p:spPr>
        <p:txBody>
          <a:bodyPr wrap="none" rtlCol="0">
            <a:spAutoFit/>
          </a:bodyPr>
          <a:lstStyle/>
          <a:p>
            <a:pPr algn="l">
              <a:lnSpc>
                <a:spcPct val="150000"/>
              </a:lnSpc>
            </a:pPr>
            <a:r>
              <a:rPr lang="en-NL" sz="2400" dirty="0">
                <a:solidFill>
                  <a:srgbClr val="0C6F8C"/>
                </a:solidFill>
              </a:rPr>
              <a:t>10</a:t>
            </a:r>
          </a:p>
        </p:txBody>
      </p:sp>
    </p:spTree>
    <p:extLst>
      <p:ext uri="{BB962C8B-B14F-4D97-AF65-F5344CB8AC3E}">
        <p14:creationId xmlns:p14="http://schemas.microsoft.com/office/powerpoint/2010/main" val="2733655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07">
            <a:extLst>
              <a:ext uri="{FF2B5EF4-FFF2-40B4-BE49-F238E27FC236}">
                <a16:creationId xmlns:a16="http://schemas.microsoft.com/office/drawing/2014/main" id="{B8C68D34-2185-25AC-0C21-694357FB749C}"/>
              </a:ext>
            </a:extLst>
          </p:cNvPr>
          <p:cNvSpPr txBox="1"/>
          <p:nvPr/>
        </p:nvSpPr>
        <p:spPr>
          <a:xfrm>
            <a:off x="334191" y="1913625"/>
            <a:ext cx="5376797" cy="3706015"/>
          </a:xfrm>
          <a:prstGeom prst="rect">
            <a:avLst/>
          </a:prstGeom>
          <a:solidFill>
            <a:schemeClr val="accent2"/>
          </a:solidFill>
        </p:spPr>
        <p:txBody>
          <a:bodyPr wrap="square">
            <a:spAutoFit/>
          </a:bodyPr>
          <a:lstStyle/>
          <a:p>
            <a:pPr>
              <a:lnSpc>
                <a:spcPct val="150000"/>
              </a:lnSpc>
            </a:pPr>
            <a:r>
              <a:rPr lang="nl-NL" sz="1400" b="1" dirty="0">
                <a:solidFill>
                  <a:schemeClr val="accent3"/>
                </a:solidFill>
              </a:rPr>
              <a:t>In het mooiste, gelukkigste dorp ter wereld leven, wie wil dat niet? Ga de strijd aan met andere dorpen!</a:t>
            </a:r>
            <a:endParaRPr lang="nl-NL" sz="1600" b="1" dirty="0">
              <a:solidFill>
                <a:schemeClr val="accent3"/>
              </a:solidFill>
            </a:endParaRPr>
          </a:p>
          <a:p>
            <a:pPr>
              <a:lnSpc>
                <a:spcPct val="150000"/>
              </a:lnSpc>
            </a:pPr>
            <a:r>
              <a:rPr lang="nl-NL" sz="1400" dirty="0">
                <a:solidFill>
                  <a:schemeClr val="accent3"/>
                </a:solidFill>
              </a:rPr>
              <a:t>Test hoe leefbaar jouw dorp is. Dit doe je door te kijken hoe goed het dorp positieve én negatieve gebeurtenissen doorstaat. </a:t>
            </a:r>
          </a:p>
          <a:p>
            <a:pPr>
              <a:lnSpc>
                <a:spcPct val="150000"/>
              </a:lnSpc>
            </a:pPr>
            <a:endParaRPr lang="nl-NL" sz="1600" dirty="0">
              <a:solidFill>
                <a:schemeClr val="accent3"/>
              </a:solidFill>
            </a:endParaRPr>
          </a:p>
          <a:p>
            <a:pPr marL="285750" indent="-285750">
              <a:lnSpc>
                <a:spcPct val="150000"/>
              </a:lnSpc>
              <a:buFont typeface="Wingdings" pitchFamily="2" charset="2"/>
              <a:buChar char="§"/>
            </a:pPr>
            <a:r>
              <a:rPr lang="nl-NL" sz="1400" dirty="0">
                <a:solidFill>
                  <a:schemeClr val="accent3"/>
                </a:solidFill>
              </a:rPr>
              <a:t>Je begint met 100 leefbaarheidspunten. </a:t>
            </a:r>
          </a:p>
          <a:p>
            <a:pPr marL="285750" indent="-285750">
              <a:lnSpc>
                <a:spcPct val="150000"/>
              </a:lnSpc>
              <a:buFont typeface="Wingdings" pitchFamily="2" charset="2"/>
              <a:buChar char="§"/>
            </a:pPr>
            <a:r>
              <a:rPr lang="nl-NL" sz="1400" dirty="0">
                <a:solidFill>
                  <a:schemeClr val="accent3"/>
                </a:solidFill>
              </a:rPr>
              <a:t>Per gebeurtenis kun je punten verdienen en/of kwijtraken. </a:t>
            </a:r>
          </a:p>
          <a:p>
            <a:pPr marL="285750" indent="-285750">
              <a:lnSpc>
                <a:spcPct val="150000"/>
              </a:lnSpc>
              <a:buFont typeface="Wingdings" pitchFamily="2" charset="2"/>
              <a:buChar char="§"/>
            </a:pPr>
            <a:r>
              <a:rPr lang="nl-NL" sz="1400" dirty="0">
                <a:solidFill>
                  <a:schemeClr val="accent3"/>
                </a:solidFill>
              </a:rPr>
              <a:t>Het dorp dat na 3 rondes de meeste punten heeft, wint!</a:t>
            </a:r>
          </a:p>
          <a:p>
            <a:pPr>
              <a:lnSpc>
                <a:spcPct val="150000"/>
              </a:lnSpc>
            </a:pPr>
            <a:endParaRPr lang="nl-NL" sz="1600" dirty="0">
              <a:solidFill>
                <a:schemeClr val="accent3"/>
              </a:solidFill>
            </a:endParaRPr>
          </a:p>
          <a:p>
            <a:pPr>
              <a:lnSpc>
                <a:spcPct val="150000"/>
              </a:lnSpc>
            </a:pPr>
            <a:r>
              <a:rPr lang="nl-NL" sz="1400" dirty="0">
                <a:solidFill>
                  <a:schemeClr val="accent3"/>
                </a:solidFill>
              </a:rPr>
              <a:t>Pak de spelsheet erbij. Kijk eerst op de volgende dia’s hoe een ronde in elkaar zit voor je écht gaat spelen.</a:t>
            </a:r>
          </a:p>
        </p:txBody>
      </p:sp>
      <p:grpSp>
        <p:nvGrpSpPr>
          <p:cNvPr id="3" name="Titel links">
            <a:extLst>
              <a:ext uri="{FF2B5EF4-FFF2-40B4-BE49-F238E27FC236}">
                <a16:creationId xmlns:a16="http://schemas.microsoft.com/office/drawing/2014/main" id="{27B5613C-0214-5A87-DFD6-8BE75F098459}"/>
              </a:ext>
            </a:extLst>
          </p:cNvPr>
          <p:cNvGrpSpPr/>
          <p:nvPr/>
        </p:nvGrpSpPr>
        <p:grpSpPr>
          <a:xfrm>
            <a:off x="326384" y="1293696"/>
            <a:ext cx="6052298" cy="563900"/>
            <a:chOff x="326384" y="1477319"/>
            <a:chExt cx="6052298" cy="563900"/>
          </a:xfrm>
        </p:grpSpPr>
        <p:sp>
          <p:nvSpPr>
            <p:cNvPr id="4" name="Rectangle 209">
              <a:extLst>
                <a:ext uri="{FF2B5EF4-FFF2-40B4-BE49-F238E27FC236}">
                  <a16:creationId xmlns:a16="http://schemas.microsoft.com/office/drawing/2014/main" id="{094B3701-8B69-D3BD-B534-F1F89C5DACDF}"/>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Dorp tegen dorp!</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5" name="Group 210">
              <a:extLst>
                <a:ext uri="{FF2B5EF4-FFF2-40B4-BE49-F238E27FC236}">
                  <a16:creationId xmlns:a16="http://schemas.microsoft.com/office/drawing/2014/main" id="{0DE1BE50-19A3-06DD-DEF0-646619807EEF}"/>
                </a:ext>
              </a:extLst>
            </p:cNvPr>
            <p:cNvGrpSpPr/>
            <p:nvPr/>
          </p:nvGrpSpPr>
          <p:grpSpPr>
            <a:xfrm>
              <a:off x="5814782" y="1477319"/>
              <a:ext cx="563900" cy="563900"/>
              <a:chOff x="5814050" y="179688"/>
              <a:chExt cx="563900" cy="563900"/>
            </a:xfrm>
          </p:grpSpPr>
          <p:sp>
            <p:nvSpPr>
              <p:cNvPr id="6" name="Ovaal 7">
                <a:extLst>
                  <a:ext uri="{FF2B5EF4-FFF2-40B4-BE49-F238E27FC236}">
                    <a16:creationId xmlns:a16="http://schemas.microsoft.com/office/drawing/2014/main" id="{92459027-C6BC-219C-62A7-CD47D80EE62E}"/>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7" name="Graphic 6" descr="Information with solid fill">
                <a:extLst>
                  <a:ext uri="{FF2B5EF4-FFF2-40B4-BE49-F238E27FC236}">
                    <a16:creationId xmlns:a16="http://schemas.microsoft.com/office/drawing/2014/main" id="{97D140E0-4CC8-62BA-36B3-5B053D9ED06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63585" y="229223"/>
                <a:ext cx="464830" cy="464830"/>
              </a:xfrm>
              <a:prstGeom prst="rect">
                <a:avLst/>
              </a:prstGeom>
            </p:spPr>
          </p:pic>
        </p:grpSp>
      </p:grpSp>
      <p:sp>
        <p:nvSpPr>
          <p:cNvPr id="8" name="Rectangle 3">
            <a:extLst>
              <a:ext uri="{FF2B5EF4-FFF2-40B4-BE49-F238E27FC236}">
                <a16:creationId xmlns:a16="http://schemas.microsoft.com/office/drawing/2014/main" id="{308AE956-FC3C-362D-07DC-F64A8DD8E5E8}"/>
              </a:ext>
            </a:extLst>
          </p:cNvPr>
          <p:cNvSpPr/>
          <p:nvPr/>
        </p:nvSpPr>
        <p:spPr>
          <a:xfrm>
            <a:off x="10519496" y="2610710"/>
            <a:ext cx="1613825" cy="2145204"/>
          </a:xfrm>
          <a:prstGeom prst="rect">
            <a:avLst/>
          </a:prstGeom>
          <a:solidFill>
            <a:srgbClr val="B4CB3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cxnSp>
        <p:nvCxnSpPr>
          <p:cNvPr id="9" name="Straight Connector 4">
            <a:extLst>
              <a:ext uri="{FF2B5EF4-FFF2-40B4-BE49-F238E27FC236}">
                <a16:creationId xmlns:a16="http://schemas.microsoft.com/office/drawing/2014/main" id="{41938946-E0F3-B54D-A98F-077ECA22FC9F}"/>
              </a:ext>
            </a:extLst>
          </p:cNvPr>
          <p:cNvCxnSpPr/>
          <p:nvPr/>
        </p:nvCxnSpPr>
        <p:spPr>
          <a:xfrm>
            <a:off x="11318268" y="4059632"/>
            <a:ext cx="69039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5" descr="A black and white sign with white text&#10;&#10;Description automatically generated">
            <a:extLst>
              <a:ext uri="{FF2B5EF4-FFF2-40B4-BE49-F238E27FC236}">
                <a16:creationId xmlns:a16="http://schemas.microsoft.com/office/drawing/2014/main" id="{16E85E0E-1B90-7F49-E62F-E81BCCFDD0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46810" y="4080367"/>
            <a:ext cx="792978" cy="620101"/>
          </a:xfrm>
          <a:prstGeom prst="rect">
            <a:avLst/>
          </a:prstGeom>
        </p:spPr>
      </p:pic>
      <p:sp>
        <p:nvSpPr>
          <p:cNvPr id="11" name="Rectangle 288">
            <a:extLst>
              <a:ext uri="{FF2B5EF4-FFF2-40B4-BE49-F238E27FC236}">
                <a16:creationId xmlns:a16="http://schemas.microsoft.com/office/drawing/2014/main" id="{1AD71CF1-2549-FF7B-CBB5-824C49B4A4A0}"/>
              </a:ext>
            </a:extLst>
          </p:cNvPr>
          <p:cNvSpPr/>
          <p:nvPr/>
        </p:nvSpPr>
        <p:spPr>
          <a:xfrm>
            <a:off x="6241534" y="3324882"/>
            <a:ext cx="1568537" cy="14354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grpSp>
        <p:nvGrpSpPr>
          <p:cNvPr id="12" name="Group 289">
            <a:extLst>
              <a:ext uri="{FF2B5EF4-FFF2-40B4-BE49-F238E27FC236}">
                <a16:creationId xmlns:a16="http://schemas.microsoft.com/office/drawing/2014/main" id="{AEE03929-C465-D3DE-9A7F-5934CEBEB7F0}"/>
              </a:ext>
            </a:extLst>
          </p:cNvPr>
          <p:cNvGrpSpPr/>
          <p:nvPr/>
        </p:nvGrpSpPr>
        <p:grpSpPr>
          <a:xfrm>
            <a:off x="6253282" y="3232119"/>
            <a:ext cx="1556789" cy="1482976"/>
            <a:chOff x="8481343" y="1332367"/>
            <a:chExt cx="1556789" cy="1482976"/>
          </a:xfrm>
        </p:grpSpPr>
        <p:sp>
          <p:nvSpPr>
            <p:cNvPr id="13" name="Rectangle 290">
              <a:extLst>
                <a:ext uri="{FF2B5EF4-FFF2-40B4-BE49-F238E27FC236}">
                  <a16:creationId xmlns:a16="http://schemas.microsoft.com/office/drawing/2014/main" id="{C81B94D6-FF50-5820-2ADB-60B685E6CF75}"/>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GEBEURTENIS</a:t>
              </a:r>
            </a:p>
          </p:txBody>
        </p:sp>
        <p:pic>
          <p:nvPicPr>
            <p:cNvPr id="14" name="Graphic 13" descr="Lightning bolt with solid fill">
              <a:extLst>
                <a:ext uri="{FF2B5EF4-FFF2-40B4-BE49-F238E27FC236}">
                  <a16:creationId xmlns:a16="http://schemas.microsoft.com/office/drawing/2014/main" id="{EDED8D8B-3B9F-F1C3-D4E9-D624C4BA9F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637334" y="1655173"/>
              <a:ext cx="1160170" cy="1160170"/>
            </a:xfrm>
            <a:prstGeom prst="rect">
              <a:avLst/>
            </a:prstGeom>
          </p:spPr>
        </p:pic>
      </p:grpSp>
      <p:pic>
        <p:nvPicPr>
          <p:cNvPr id="15" name="Picture 292" descr="A black and white sign with white text&#10;&#10;Description automatically generated">
            <a:extLst>
              <a:ext uri="{FF2B5EF4-FFF2-40B4-BE49-F238E27FC236}">
                <a16:creationId xmlns:a16="http://schemas.microsoft.com/office/drawing/2014/main" id="{DC51B7B9-92A1-2D2B-7275-7394D778008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21293252">
            <a:off x="6093972" y="2922992"/>
            <a:ext cx="1432144" cy="377352"/>
          </a:xfrm>
          <a:prstGeom prst="rect">
            <a:avLst/>
          </a:prstGeom>
        </p:spPr>
      </p:pic>
      <p:sp>
        <p:nvSpPr>
          <p:cNvPr id="16" name="TextBox 293">
            <a:extLst>
              <a:ext uri="{FF2B5EF4-FFF2-40B4-BE49-F238E27FC236}">
                <a16:creationId xmlns:a16="http://schemas.microsoft.com/office/drawing/2014/main" id="{17F075AA-BDC8-FBED-97EE-7A24305303E7}"/>
              </a:ext>
            </a:extLst>
          </p:cNvPr>
          <p:cNvSpPr txBox="1"/>
          <p:nvPr/>
        </p:nvSpPr>
        <p:spPr>
          <a:xfrm>
            <a:off x="6241534" y="3510973"/>
            <a:ext cx="1594625" cy="1222642"/>
          </a:xfrm>
          <a:prstGeom prst="rect">
            <a:avLst/>
          </a:prstGeom>
          <a:noFill/>
        </p:spPr>
        <p:txBody>
          <a:bodyPr wrap="square">
            <a:spAutoFit/>
          </a:bodyPr>
          <a:lstStyle/>
          <a:p>
            <a:pPr>
              <a:lnSpc>
                <a:spcPct val="150000"/>
              </a:lnSpc>
            </a:pPr>
            <a:r>
              <a:rPr lang="nl-NL" sz="1000" dirty="0">
                <a:solidFill>
                  <a:srgbClr val="0C6F8C"/>
                </a:solidFill>
              </a:rPr>
              <a:t>Er gebeurt iets wat elk dorp beïnvloedt én iets wat alleen in jullie dorp plaatsvindt. Dit levert punten op of kost punten. </a:t>
            </a:r>
          </a:p>
        </p:txBody>
      </p:sp>
      <p:sp>
        <p:nvSpPr>
          <p:cNvPr id="17" name="Rectangle 294">
            <a:extLst>
              <a:ext uri="{FF2B5EF4-FFF2-40B4-BE49-F238E27FC236}">
                <a16:creationId xmlns:a16="http://schemas.microsoft.com/office/drawing/2014/main" id="{6FB161A4-005B-6918-47FC-845B63EF7C66}"/>
              </a:ext>
            </a:extLst>
          </p:cNvPr>
          <p:cNvSpPr/>
          <p:nvPr/>
        </p:nvSpPr>
        <p:spPr>
          <a:xfrm>
            <a:off x="7851096" y="3501144"/>
            <a:ext cx="1317441" cy="125919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grpSp>
        <p:nvGrpSpPr>
          <p:cNvPr id="18" name="Group 295">
            <a:extLst>
              <a:ext uri="{FF2B5EF4-FFF2-40B4-BE49-F238E27FC236}">
                <a16:creationId xmlns:a16="http://schemas.microsoft.com/office/drawing/2014/main" id="{566524B7-EDE7-E072-AA65-B829CE71D8C4}"/>
              </a:ext>
            </a:extLst>
          </p:cNvPr>
          <p:cNvGrpSpPr/>
          <p:nvPr/>
        </p:nvGrpSpPr>
        <p:grpSpPr>
          <a:xfrm>
            <a:off x="7851097" y="3232923"/>
            <a:ext cx="1317440" cy="1389738"/>
            <a:chOff x="8701646" y="1332367"/>
            <a:chExt cx="1317440" cy="1389738"/>
          </a:xfrm>
        </p:grpSpPr>
        <p:sp>
          <p:nvSpPr>
            <p:cNvPr id="19" name="Rectangle 296">
              <a:extLst>
                <a:ext uri="{FF2B5EF4-FFF2-40B4-BE49-F238E27FC236}">
                  <a16:creationId xmlns:a16="http://schemas.microsoft.com/office/drawing/2014/main" id="{CD804F45-6F62-3E63-8404-DAEAEEC6A8A2}"/>
                </a:ext>
              </a:extLst>
            </p:cNvPr>
            <p:cNvSpPr/>
            <p:nvPr/>
          </p:nvSpPr>
          <p:spPr>
            <a:xfrm>
              <a:off x="8701646" y="1332367"/>
              <a:ext cx="1317440"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BELASTING</a:t>
              </a:r>
            </a:p>
          </p:txBody>
        </p:sp>
        <p:pic>
          <p:nvPicPr>
            <p:cNvPr id="20" name="Graphic 19" descr="Coins with solid fill">
              <a:extLst>
                <a:ext uri="{FF2B5EF4-FFF2-40B4-BE49-F238E27FC236}">
                  <a16:creationId xmlns:a16="http://schemas.microsoft.com/office/drawing/2014/main" id="{CB167B3E-917A-91C5-665C-E85D26C598F1}"/>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flipH="1">
              <a:off x="8914690" y="1790381"/>
              <a:ext cx="931724" cy="931724"/>
            </a:xfrm>
            <a:prstGeom prst="rect">
              <a:avLst/>
            </a:prstGeom>
          </p:spPr>
        </p:pic>
      </p:grpSp>
      <p:sp>
        <p:nvSpPr>
          <p:cNvPr id="21" name="Rectangle 298">
            <a:extLst>
              <a:ext uri="{FF2B5EF4-FFF2-40B4-BE49-F238E27FC236}">
                <a16:creationId xmlns:a16="http://schemas.microsoft.com/office/drawing/2014/main" id="{8DF86B55-BF27-C856-E253-9077C141CBDE}"/>
              </a:ext>
            </a:extLst>
          </p:cNvPr>
          <p:cNvSpPr/>
          <p:nvPr/>
        </p:nvSpPr>
        <p:spPr>
          <a:xfrm>
            <a:off x="9216800" y="3454169"/>
            <a:ext cx="1242303" cy="130617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L" dirty="0">
              <a:solidFill>
                <a:schemeClr val="accent3"/>
              </a:solidFill>
            </a:endParaRPr>
          </a:p>
        </p:txBody>
      </p:sp>
      <p:grpSp>
        <p:nvGrpSpPr>
          <p:cNvPr id="22" name="Group 299">
            <a:extLst>
              <a:ext uri="{FF2B5EF4-FFF2-40B4-BE49-F238E27FC236}">
                <a16:creationId xmlns:a16="http://schemas.microsoft.com/office/drawing/2014/main" id="{92207936-8941-88A2-F581-7A445A1E23F3}"/>
              </a:ext>
            </a:extLst>
          </p:cNvPr>
          <p:cNvGrpSpPr/>
          <p:nvPr/>
        </p:nvGrpSpPr>
        <p:grpSpPr>
          <a:xfrm>
            <a:off x="9214298" y="3229579"/>
            <a:ext cx="1244806" cy="1248791"/>
            <a:chOff x="8676652" y="1332367"/>
            <a:chExt cx="1244806" cy="1248791"/>
          </a:xfrm>
        </p:grpSpPr>
        <p:sp>
          <p:nvSpPr>
            <p:cNvPr id="23" name="Rectangle 300">
              <a:extLst>
                <a:ext uri="{FF2B5EF4-FFF2-40B4-BE49-F238E27FC236}">
                  <a16:creationId xmlns:a16="http://schemas.microsoft.com/office/drawing/2014/main" id="{ECB340EB-D868-C8E5-F570-DE3BA0FED454}"/>
                </a:ext>
              </a:extLst>
            </p:cNvPr>
            <p:cNvSpPr/>
            <p:nvPr/>
          </p:nvSpPr>
          <p:spPr>
            <a:xfrm>
              <a:off x="8676652" y="1332367"/>
              <a:ext cx="1244806"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BOUWEN</a:t>
              </a:r>
            </a:p>
          </p:txBody>
        </p:sp>
        <p:pic>
          <p:nvPicPr>
            <p:cNvPr id="24" name="Graphic 23" descr="Hammer with solid fill">
              <a:extLst>
                <a:ext uri="{FF2B5EF4-FFF2-40B4-BE49-F238E27FC236}">
                  <a16:creationId xmlns:a16="http://schemas.microsoft.com/office/drawing/2014/main" id="{C53F0160-9289-4CD3-CF38-372B90841DA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8879965" y="1675593"/>
              <a:ext cx="905565" cy="905565"/>
            </a:xfrm>
            <a:prstGeom prst="rect">
              <a:avLst/>
            </a:prstGeom>
          </p:spPr>
        </p:pic>
      </p:grpSp>
      <p:sp>
        <p:nvSpPr>
          <p:cNvPr id="25" name="TextBox 302">
            <a:extLst>
              <a:ext uri="{FF2B5EF4-FFF2-40B4-BE49-F238E27FC236}">
                <a16:creationId xmlns:a16="http://schemas.microsoft.com/office/drawing/2014/main" id="{A12389E7-CCB5-B5F2-C01E-6C7B653DA09B}"/>
              </a:ext>
            </a:extLst>
          </p:cNvPr>
          <p:cNvSpPr txBox="1"/>
          <p:nvPr/>
        </p:nvSpPr>
        <p:spPr>
          <a:xfrm>
            <a:off x="9298589" y="3515597"/>
            <a:ext cx="1133014" cy="991810"/>
          </a:xfrm>
          <a:prstGeom prst="rect">
            <a:avLst/>
          </a:prstGeom>
          <a:noFill/>
        </p:spPr>
        <p:txBody>
          <a:bodyPr wrap="square">
            <a:spAutoFit/>
          </a:bodyPr>
          <a:lstStyle/>
          <a:p>
            <a:pPr>
              <a:lnSpc>
                <a:spcPct val="150000"/>
              </a:lnSpc>
            </a:pPr>
            <a:r>
              <a:rPr lang="nl-NL" sz="1000" dirty="0">
                <a:solidFill>
                  <a:srgbClr val="0C6F8C"/>
                </a:solidFill>
              </a:rPr>
              <a:t>Beslis als dorpsraad waar je het belastinggeld aan uitgeeft. </a:t>
            </a:r>
          </a:p>
        </p:txBody>
      </p:sp>
      <p:sp>
        <p:nvSpPr>
          <p:cNvPr id="26" name="TextBox 310">
            <a:extLst>
              <a:ext uri="{FF2B5EF4-FFF2-40B4-BE49-F238E27FC236}">
                <a16:creationId xmlns:a16="http://schemas.microsoft.com/office/drawing/2014/main" id="{8F0BC8E7-DF54-B151-F185-C177DB9CD89B}"/>
              </a:ext>
            </a:extLst>
          </p:cNvPr>
          <p:cNvSpPr txBox="1"/>
          <p:nvPr/>
        </p:nvSpPr>
        <p:spPr>
          <a:xfrm>
            <a:off x="11520653" y="2759103"/>
            <a:ext cx="287258" cy="423514"/>
          </a:xfrm>
          <a:prstGeom prst="rect">
            <a:avLst/>
          </a:prstGeom>
          <a:noFill/>
        </p:spPr>
        <p:txBody>
          <a:bodyPr wrap="none" rtlCol="0">
            <a:spAutoFit/>
          </a:bodyPr>
          <a:lstStyle/>
          <a:p>
            <a:pPr algn="l">
              <a:lnSpc>
                <a:spcPct val="150000"/>
              </a:lnSpc>
            </a:pPr>
            <a:r>
              <a:rPr lang="en-NL" sz="1600" dirty="0"/>
              <a:t>+</a:t>
            </a:r>
          </a:p>
        </p:txBody>
      </p:sp>
      <p:sp>
        <p:nvSpPr>
          <p:cNvPr id="27" name="TextBox 311">
            <a:extLst>
              <a:ext uri="{FF2B5EF4-FFF2-40B4-BE49-F238E27FC236}">
                <a16:creationId xmlns:a16="http://schemas.microsoft.com/office/drawing/2014/main" id="{D9948CE3-C2C1-2382-234C-88CB2D340531}"/>
              </a:ext>
            </a:extLst>
          </p:cNvPr>
          <p:cNvSpPr txBox="1"/>
          <p:nvPr/>
        </p:nvSpPr>
        <p:spPr>
          <a:xfrm>
            <a:off x="6338153" y="2632789"/>
            <a:ext cx="737463" cy="292388"/>
          </a:xfrm>
          <a:prstGeom prst="rect">
            <a:avLst/>
          </a:prstGeom>
          <a:solidFill>
            <a:schemeClr val="accent2"/>
          </a:solidFill>
        </p:spPr>
        <p:txBody>
          <a:bodyPr wrap="square" rtlCol="0">
            <a:spAutoFit/>
          </a:bodyPr>
          <a:lstStyle/>
          <a:p>
            <a:pPr algn="l"/>
            <a:r>
              <a:rPr lang="en-US" sz="1300" dirty="0">
                <a:solidFill>
                  <a:schemeClr val="accent3"/>
                </a:solidFill>
              </a:rPr>
              <a:t>Start</a:t>
            </a:r>
            <a:endParaRPr lang="en-NL" sz="1300" dirty="0">
              <a:solidFill>
                <a:schemeClr val="accent3"/>
              </a:solidFill>
            </a:endParaRPr>
          </a:p>
        </p:txBody>
      </p:sp>
      <p:sp>
        <p:nvSpPr>
          <p:cNvPr id="28" name="Rectangle 312">
            <a:extLst>
              <a:ext uri="{FF2B5EF4-FFF2-40B4-BE49-F238E27FC236}">
                <a16:creationId xmlns:a16="http://schemas.microsoft.com/office/drawing/2014/main" id="{32257425-2D06-4945-B931-B312F774F9D5}"/>
              </a:ext>
            </a:extLst>
          </p:cNvPr>
          <p:cNvSpPr/>
          <p:nvPr/>
        </p:nvSpPr>
        <p:spPr>
          <a:xfrm>
            <a:off x="7140523" y="2632789"/>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100</a:t>
            </a:r>
          </a:p>
        </p:txBody>
      </p:sp>
      <p:sp>
        <p:nvSpPr>
          <p:cNvPr id="29" name="TextBox 313">
            <a:extLst>
              <a:ext uri="{FF2B5EF4-FFF2-40B4-BE49-F238E27FC236}">
                <a16:creationId xmlns:a16="http://schemas.microsoft.com/office/drawing/2014/main" id="{2EC140A6-79F8-5506-34D3-F0A21E1C1860}"/>
              </a:ext>
            </a:extLst>
          </p:cNvPr>
          <p:cNvSpPr txBox="1"/>
          <p:nvPr/>
        </p:nvSpPr>
        <p:spPr>
          <a:xfrm>
            <a:off x="7728348" y="2636178"/>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1</a:t>
            </a:r>
            <a:endParaRPr lang="en-NL" sz="1300" dirty="0">
              <a:solidFill>
                <a:schemeClr val="accent3"/>
              </a:solidFill>
            </a:endParaRPr>
          </a:p>
        </p:txBody>
      </p:sp>
      <p:sp>
        <p:nvSpPr>
          <p:cNvPr id="30" name="Rectangle 314">
            <a:extLst>
              <a:ext uri="{FF2B5EF4-FFF2-40B4-BE49-F238E27FC236}">
                <a16:creationId xmlns:a16="http://schemas.microsoft.com/office/drawing/2014/main" id="{8E8281BB-DCB6-6B32-CE19-725D45CA38DB}"/>
              </a:ext>
            </a:extLst>
          </p:cNvPr>
          <p:cNvSpPr/>
          <p:nvPr/>
        </p:nvSpPr>
        <p:spPr>
          <a:xfrm>
            <a:off x="8530718" y="2636178"/>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31" name="TextBox 315">
            <a:extLst>
              <a:ext uri="{FF2B5EF4-FFF2-40B4-BE49-F238E27FC236}">
                <a16:creationId xmlns:a16="http://schemas.microsoft.com/office/drawing/2014/main" id="{2F6BCC99-7700-B876-48DC-720200972D73}"/>
              </a:ext>
            </a:extLst>
          </p:cNvPr>
          <p:cNvSpPr txBox="1"/>
          <p:nvPr/>
        </p:nvSpPr>
        <p:spPr>
          <a:xfrm>
            <a:off x="9150474" y="2638918"/>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2</a:t>
            </a:r>
            <a:endParaRPr lang="en-NL" sz="1300" dirty="0">
              <a:solidFill>
                <a:schemeClr val="accent3"/>
              </a:solidFill>
            </a:endParaRPr>
          </a:p>
        </p:txBody>
      </p:sp>
      <p:sp>
        <p:nvSpPr>
          <p:cNvPr id="32" name="Rectangle 316">
            <a:extLst>
              <a:ext uri="{FF2B5EF4-FFF2-40B4-BE49-F238E27FC236}">
                <a16:creationId xmlns:a16="http://schemas.microsoft.com/office/drawing/2014/main" id="{8BC167A0-DE59-7F26-850A-D8C5BBBC4871}"/>
              </a:ext>
            </a:extLst>
          </p:cNvPr>
          <p:cNvSpPr/>
          <p:nvPr/>
        </p:nvSpPr>
        <p:spPr>
          <a:xfrm>
            <a:off x="9952844" y="2638918"/>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33" name="TextBox 317">
            <a:extLst>
              <a:ext uri="{FF2B5EF4-FFF2-40B4-BE49-F238E27FC236}">
                <a16:creationId xmlns:a16="http://schemas.microsoft.com/office/drawing/2014/main" id="{E196762F-85F8-3C86-BFD4-5BF0613C4299}"/>
              </a:ext>
            </a:extLst>
          </p:cNvPr>
          <p:cNvSpPr txBox="1"/>
          <p:nvPr/>
        </p:nvSpPr>
        <p:spPr>
          <a:xfrm>
            <a:off x="10593427" y="2635423"/>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3</a:t>
            </a:r>
            <a:endParaRPr lang="en-NL" sz="1300" dirty="0">
              <a:solidFill>
                <a:schemeClr val="accent3"/>
              </a:solidFill>
            </a:endParaRPr>
          </a:p>
        </p:txBody>
      </p:sp>
      <p:sp>
        <p:nvSpPr>
          <p:cNvPr id="34" name="Rectangle 318">
            <a:extLst>
              <a:ext uri="{FF2B5EF4-FFF2-40B4-BE49-F238E27FC236}">
                <a16:creationId xmlns:a16="http://schemas.microsoft.com/office/drawing/2014/main" id="{89CB9B3A-9A81-30E5-FE94-E752B97FB7A1}"/>
              </a:ext>
            </a:extLst>
          </p:cNvPr>
          <p:cNvSpPr/>
          <p:nvPr/>
        </p:nvSpPr>
        <p:spPr>
          <a:xfrm>
            <a:off x="11395797" y="2635423"/>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35" name="Rectangle 319">
            <a:extLst>
              <a:ext uri="{FF2B5EF4-FFF2-40B4-BE49-F238E27FC236}">
                <a16:creationId xmlns:a16="http://schemas.microsoft.com/office/drawing/2014/main" id="{50BAF12E-6DD6-E851-32DE-CD422E3001B1}"/>
              </a:ext>
            </a:extLst>
          </p:cNvPr>
          <p:cNvSpPr/>
          <p:nvPr/>
        </p:nvSpPr>
        <p:spPr>
          <a:xfrm>
            <a:off x="11480198" y="3130458"/>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36" name="Rectangle 320">
            <a:extLst>
              <a:ext uri="{FF2B5EF4-FFF2-40B4-BE49-F238E27FC236}">
                <a16:creationId xmlns:a16="http://schemas.microsoft.com/office/drawing/2014/main" id="{62F844D6-0E2F-9279-B228-E7BADECB8760}"/>
              </a:ext>
            </a:extLst>
          </p:cNvPr>
          <p:cNvSpPr/>
          <p:nvPr/>
        </p:nvSpPr>
        <p:spPr>
          <a:xfrm>
            <a:off x="11480198" y="3468399"/>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37" name="Rectangle 321">
            <a:extLst>
              <a:ext uri="{FF2B5EF4-FFF2-40B4-BE49-F238E27FC236}">
                <a16:creationId xmlns:a16="http://schemas.microsoft.com/office/drawing/2014/main" id="{0362D307-FA73-2C6A-F256-A9F8EA265772}"/>
              </a:ext>
            </a:extLst>
          </p:cNvPr>
          <p:cNvSpPr/>
          <p:nvPr/>
        </p:nvSpPr>
        <p:spPr>
          <a:xfrm>
            <a:off x="11480198" y="3805549"/>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38" name="TextBox 322">
            <a:extLst>
              <a:ext uri="{FF2B5EF4-FFF2-40B4-BE49-F238E27FC236}">
                <a16:creationId xmlns:a16="http://schemas.microsoft.com/office/drawing/2014/main" id="{87548949-7642-D8EE-28B1-83D71F0CDC2C}"/>
              </a:ext>
            </a:extLst>
          </p:cNvPr>
          <p:cNvSpPr txBox="1"/>
          <p:nvPr/>
        </p:nvSpPr>
        <p:spPr>
          <a:xfrm>
            <a:off x="11513349" y="3136250"/>
            <a:ext cx="287258" cy="423514"/>
          </a:xfrm>
          <a:prstGeom prst="rect">
            <a:avLst/>
          </a:prstGeom>
          <a:noFill/>
        </p:spPr>
        <p:txBody>
          <a:bodyPr wrap="none" rtlCol="0">
            <a:spAutoFit/>
          </a:bodyPr>
          <a:lstStyle/>
          <a:p>
            <a:pPr algn="l">
              <a:lnSpc>
                <a:spcPct val="150000"/>
              </a:lnSpc>
            </a:pPr>
            <a:r>
              <a:rPr lang="en-NL" sz="1600" dirty="0"/>
              <a:t>+</a:t>
            </a:r>
          </a:p>
        </p:txBody>
      </p:sp>
      <p:sp>
        <p:nvSpPr>
          <p:cNvPr id="39" name="TextBox 323">
            <a:extLst>
              <a:ext uri="{FF2B5EF4-FFF2-40B4-BE49-F238E27FC236}">
                <a16:creationId xmlns:a16="http://schemas.microsoft.com/office/drawing/2014/main" id="{2DEC959D-4C9D-A03F-27AE-49666FA56667}"/>
              </a:ext>
            </a:extLst>
          </p:cNvPr>
          <p:cNvSpPr txBox="1"/>
          <p:nvPr/>
        </p:nvSpPr>
        <p:spPr>
          <a:xfrm>
            <a:off x="11515034" y="3479683"/>
            <a:ext cx="287258" cy="423514"/>
          </a:xfrm>
          <a:prstGeom prst="rect">
            <a:avLst/>
          </a:prstGeom>
          <a:noFill/>
        </p:spPr>
        <p:txBody>
          <a:bodyPr wrap="none" rtlCol="0">
            <a:spAutoFit/>
          </a:bodyPr>
          <a:lstStyle/>
          <a:p>
            <a:pPr algn="l">
              <a:lnSpc>
                <a:spcPct val="150000"/>
              </a:lnSpc>
            </a:pPr>
            <a:r>
              <a:rPr lang="en-NL" sz="1600" dirty="0"/>
              <a:t>+</a:t>
            </a:r>
          </a:p>
        </p:txBody>
      </p:sp>
      <p:sp>
        <p:nvSpPr>
          <p:cNvPr id="40" name="Rectangle 324">
            <a:extLst>
              <a:ext uri="{FF2B5EF4-FFF2-40B4-BE49-F238E27FC236}">
                <a16:creationId xmlns:a16="http://schemas.microsoft.com/office/drawing/2014/main" id="{71589110-EB09-599C-DED7-10D291B9FF53}"/>
              </a:ext>
            </a:extLst>
          </p:cNvPr>
          <p:cNvSpPr/>
          <p:nvPr/>
        </p:nvSpPr>
        <p:spPr>
          <a:xfrm>
            <a:off x="11343600" y="4147900"/>
            <a:ext cx="690394" cy="570122"/>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41" name="TextBox 326">
            <a:extLst>
              <a:ext uri="{FF2B5EF4-FFF2-40B4-BE49-F238E27FC236}">
                <a16:creationId xmlns:a16="http://schemas.microsoft.com/office/drawing/2014/main" id="{B07000B9-FB89-6F23-3C3C-D252AC245188}"/>
              </a:ext>
            </a:extLst>
          </p:cNvPr>
          <p:cNvSpPr txBox="1"/>
          <p:nvPr/>
        </p:nvSpPr>
        <p:spPr>
          <a:xfrm>
            <a:off x="7910025" y="3520881"/>
            <a:ext cx="1279213" cy="1222642"/>
          </a:xfrm>
          <a:prstGeom prst="rect">
            <a:avLst/>
          </a:prstGeom>
          <a:noFill/>
        </p:spPr>
        <p:txBody>
          <a:bodyPr wrap="square">
            <a:spAutoFit/>
          </a:bodyPr>
          <a:lstStyle/>
          <a:p>
            <a:pPr>
              <a:lnSpc>
                <a:spcPct val="150000"/>
              </a:lnSpc>
            </a:pPr>
            <a:r>
              <a:rPr lang="nl-NL" sz="1000" dirty="0">
                <a:solidFill>
                  <a:srgbClr val="0C6F8C"/>
                </a:solidFill>
              </a:rPr>
              <a:t>Het dorp krijgt 5 goud, plus de helft van de economie- score aan belastingen binnen.</a:t>
            </a:r>
          </a:p>
        </p:txBody>
      </p:sp>
      <p:grpSp>
        <p:nvGrpSpPr>
          <p:cNvPr id="42" name="Group 339">
            <a:extLst>
              <a:ext uri="{FF2B5EF4-FFF2-40B4-BE49-F238E27FC236}">
                <a16:creationId xmlns:a16="http://schemas.microsoft.com/office/drawing/2014/main" id="{1D52A050-D427-B3A1-FFD2-310B60CE9B3C}"/>
              </a:ext>
            </a:extLst>
          </p:cNvPr>
          <p:cNvGrpSpPr/>
          <p:nvPr/>
        </p:nvGrpSpPr>
        <p:grpSpPr>
          <a:xfrm>
            <a:off x="10814227" y="3055586"/>
            <a:ext cx="482824" cy="299313"/>
            <a:chOff x="10561181" y="31648"/>
            <a:chExt cx="482824" cy="299313"/>
          </a:xfrm>
        </p:grpSpPr>
        <p:sp>
          <p:nvSpPr>
            <p:cNvPr id="43" name="Rectangle 340">
              <a:extLst>
                <a:ext uri="{FF2B5EF4-FFF2-40B4-BE49-F238E27FC236}">
                  <a16:creationId xmlns:a16="http://schemas.microsoft.com/office/drawing/2014/main" id="{6C4E8DDF-FED5-048A-C173-A24E5E5A5E7E}"/>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44" name="TextBox 341">
              <a:extLst>
                <a:ext uri="{FF2B5EF4-FFF2-40B4-BE49-F238E27FC236}">
                  <a16:creationId xmlns:a16="http://schemas.microsoft.com/office/drawing/2014/main" id="{A66DE153-7CBB-A33D-635B-FE0754C37B4C}"/>
                </a:ext>
              </a:extLst>
            </p:cNvPr>
            <p:cNvSpPr txBox="1"/>
            <p:nvPr/>
          </p:nvSpPr>
          <p:spPr>
            <a:xfrm>
              <a:off x="10561181" y="31648"/>
              <a:ext cx="482824" cy="299313"/>
            </a:xfrm>
            <a:prstGeom prst="rect">
              <a:avLst/>
            </a:prstGeom>
            <a:noFill/>
          </p:spPr>
          <p:txBody>
            <a:bodyPr wrap="none" rtlCol="0">
              <a:spAutoFit/>
            </a:bodyPr>
            <a:lstStyle/>
            <a:p>
              <a:pPr algn="l">
                <a:lnSpc>
                  <a:spcPct val="150000"/>
                </a:lnSpc>
              </a:pPr>
              <a:r>
                <a:rPr lang="en-NL" sz="1000" dirty="0"/>
                <a:t>Geluk</a:t>
              </a:r>
            </a:p>
          </p:txBody>
        </p:sp>
      </p:grpSp>
      <p:grpSp>
        <p:nvGrpSpPr>
          <p:cNvPr id="45" name="Group 342">
            <a:extLst>
              <a:ext uri="{FF2B5EF4-FFF2-40B4-BE49-F238E27FC236}">
                <a16:creationId xmlns:a16="http://schemas.microsoft.com/office/drawing/2014/main" id="{F7D5B04C-3432-FCF8-0904-97D0630AE22C}"/>
              </a:ext>
            </a:extLst>
          </p:cNvPr>
          <p:cNvGrpSpPr/>
          <p:nvPr/>
        </p:nvGrpSpPr>
        <p:grpSpPr>
          <a:xfrm rot="21599218">
            <a:off x="10632582" y="3396863"/>
            <a:ext cx="809837" cy="299313"/>
            <a:chOff x="10480498" y="30464"/>
            <a:chExt cx="809837" cy="299313"/>
          </a:xfrm>
        </p:grpSpPr>
        <p:sp>
          <p:nvSpPr>
            <p:cNvPr id="46" name="Rectangle 343">
              <a:extLst>
                <a:ext uri="{FF2B5EF4-FFF2-40B4-BE49-F238E27FC236}">
                  <a16:creationId xmlns:a16="http://schemas.microsoft.com/office/drawing/2014/main" id="{92767C57-331E-0FE0-A59F-E3C7E8152A18}"/>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47" name="TextBox 344">
              <a:extLst>
                <a:ext uri="{FF2B5EF4-FFF2-40B4-BE49-F238E27FC236}">
                  <a16:creationId xmlns:a16="http://schemas.microsoft.com/office/drawing/2014/main" id="{CA9AECD4-9173-568D-9992-0783BBF1A7FD}"/>
                </a:ext>
              </a:extLst>
            </p:cNvPr>
            <p:cNvSpPr txBox="1"/>
            <p:nvPr/>
          </p:nvSpPr>
          <p:spPr>
            <a:xfrm>
              <a:off x="10480498" y="30464"/>
              <a:ext cx="809837" cy="299313"/>
            </a:xfrm>
            <a:prstGeom prst="rect">
              <a:avLst/>
            </a:prstGeom>
            <a:noFill/>
          </p:spPr>
          <p:txBody>
            <a:bodyPr wrap="none" rtlCol="0">
              <a:spAutoFit/>
            </a:bodyPr>
            <a:lstStyle/>
            <a:p>
              <a:pPr algn="l">
                <a:lnSpc>
                  <a:spcPct val="150000"/>
                </a:lnSpc>
              </a:pPr>
              <a:r>
                <a:rPr lang="en-NL" sz="1000" dirty="0">
                  <a:solidFill>
                    <a:schemeClr val="accent3"/>
                  </a:solidFill>
                </a:rPr>
                <a:t>Gezondheid</a:t>
              </a:r>
            </a:p>
          </p:txBody>
        </p:sp>
      </p:grpSp>
      <p:grpSp>
        <p:nvGrpSpPr>
          <p:cNvPr id="48" name="Group 345">
            <a:extLst>
              <a:ext uri="{FF2B5EF4-FFF2-40B4-BE49-F238E27FC236}">
                <a16:creationId xmlns:a16="http://schemas.microsoft.com/office/drawing/2014/main" id="{67D38577-629D-6CB8-CB65-919A5A9475DB}"/>
              </a:ext>
            </a:extLst>
          </p:cNvPr>
          <p:cNvGrpSpPr/>
          <p:nvPr/>
        </p:nvGrpSpPr>
        <p:grpSpPr>
          <a:xfrm>
            <a:off x="10688340" y="3723230"/>
            <a:ext cx="696024" cy="299313"/>
            <a:chOff x="10516953" y="29103"/>
            <a:chExt cx="696024" cy="299313"/>
          </a:xfrm>
        </p:grpSpPr>
        <p:sp>
          <p:nvSpPr>
            <p:cNvPr id="49" name="Rectangle 346">
              <a:extLst>
                <a:ext uri="{FF2B5EF4-FFF2-40B4-BE49-F238E27FC236}">
                  <a16:creationId xmlns:a16="http://schemas.microsoft.com/office/drawing/2014/main" id="{D4AD6749-BF54-62B6-B38B-07D8836A49A9}"/>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50" name="TextBox 347">
              <a:extLst>
                <a:ext uri="{FF2B5EF4-FFF2-40B4-BE49-F238E27FC236}">
                  <a16:creationId xmlns:a16="http://schemas.microsoft.com/office/drawing/2014/main" id="{1568EB9E-4A5E-0396-E581-8D4C7742067F}"/>
                </a:ext>
              </a:extLst>
            </p:cNvPr>
            <p:cNvSpPr txBox="1"/>
            <p:nvPr/>
          </p:nvSpPr>
          <p:spPr>
            <a:xfrm>
              <a:off x="10516953" y="29103"/>
              <a:ext cx="696024" cy="299313"/>
            </a:xfrm>
            <a:prstGeom prst="rect">
              <a:avLst/>
            </a:prstGeom>
            <a:noFill/>
          </p:spPr>
          <p:txBody>
            <a:bodyPr wrap="none" rtlCol="0">
              <a:spAutoFit/>
            </a:bodyPr>
            <a:lstStyle/>
            <a:p>
              <a:pPr algn="l">
                <a:lnSpc>
                  <a:spcPct val="150000"/>
                </a:lnSpc>
              </a:pPr>
              <a:r>
                <a:rPr lang="en-NL" sz="1000" dirty="0">
                  <a:solidFill>
                    <a:schemeClr val="accent3"/>
                  </a:solidFill>
                </a:rPr>
                <a:t>Veiligheid</a:t>
              </a:r>
            </a:p>
          </p:txBody>
        </p:sp>
      </p:grpSp>
      <p:sp>
        <p:nvSpPr>
          <p:cNvPr id="51" name="TextBox 1">
            <a:extLst>
              <a:ext uri="{FF2B5EF4-FFF2-40B4-BE49-F238E27FC236}">
                <a16:creationId xmlns:a16="http://schemas.microsoft.com/office/drawing/2014/main" id="{CCEE51D1-9E33-71BF-C98C-31DBBEBF49E4}"/>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Meet de leefbaarheid</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2639358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46B7D7-8599-D406-C3AE-37C00AE126AB}"/>
              </a:ext>
            </a:extLst>
          </p:cNvPr>
          <p:cNvSpPr txBox="1"/>
          <p:nvPr/>
        </p:nvSpPr>
        <p:spPr>
          <a:xfrm>
            <a:off x="1355480" y="486730"/>
            <a:ext cx="3359955" cy="369332"/>
          </a:xfrm>
          <a:prstGeom prst="rect">
            <a:avLst/>
          </a:prstGeom>
          <a:noFill/>
        </p:spPr>
        <p:txBody>
          <a:bodyPr wrap="square" rtlCol="0">
            <a:spAutoFit/>
          </a:bodyPr>
          <a:lstStyle/>
          <a:p>
            <a:pPr algn="ctr"/>
            <a:r>
              <a:rPr lang="en-US" spc="300" dirty="0" err="1">
                <a:solidFill>
                  <a:srgbClr val="0C6F8C"/>
                </a:solidFill>
                <a:latin typeface="+mj-lt"/>
                <a:cs typeface="Calibri" panose="020F0502020204030204" pitchFamily="34" charset="0"/>
              </a:rPr>
              <a:t>Speluitleg</a:t>
            </a:r>
            <a:endParaRPr lang="en-NL" spc="300" dirty="0">
              <a:solidFill>
                <a:srgbClr val="0C6F8C"/>
              </a:solidFill>
              <a:latin typeface="+mj-lt"/>
              <a:cs typeface="Calibri" panose="020F0502020204030204" pitchFamily="34" charset="0"/>
            </a:endParaRPr>
          </a:p>
        </p:txBody>
      </p:sp>
      <p:sp>
        <p:nvSpPr>
          <p:cNvPr id="3" name="Rectangle 19">
            <a:extLst>
              <a:ext uri="{FF2B5EF4-FFF2-40B4-BE49-F238E27FC236}">
                <a16:creationId xmlns:a16="http://schemas.microsoft.com/office/drawing/2014/main" id="{5C9CDFA7-8182-68B3-1A0C-700AE9A96D0A}"/>
              </a:ext>
            </a:extLst>
          </p:cNvPr>
          <p:cNvSpPr/>
          <p:nvPr/>
        </p:nvSpPr>
        <p:spPr>
          <a:xfrm>
            <a:off x="103127" y="5315291"/>
            <a:ext cx="1568537" cy="14354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grpSp>
        <p:nvGrpSpPr>
          <p:cNvPr id="4" name="Group 20">
            <a:extLst>
              <a:ext uri="{FF2B5EF4-FFF2-40B4-BE49-F238E27FC236}">
                <a16:creationId xmlns:a16="http://schemas.microsoft.com/office/drawing/2014/main" id="{B096368D-F35F-9324-5FB4-1C469F561E90}"/>
              </a:ext>
            </a:extLst>
          </p:cNvPr>
          <p:cNvGrpSpPr/>
          <p:nvPr/>
        </p:nvGrpSpPr>
        <p:grpSpPr>
          <a:xfrm>
            <a:off x="114875" y="5222528"/>
            <a:ext cx="1556789" cy="1482976"/>
            <a:chOff x="8481343" y="1332367"/>
            <a:chExt cx="1556789" cy="1482976"/>
          </a:xfrm>
        </p:grpSpPr>
        <p:sp>
          <p:nvSpPr>
            <p:cNvPr id="5" name="Rectangle 21">
              <a:extLst>
                <a:ext uri="{FF2B5EF4-FFF2-40B4-BE49-F238E27FC236}">
                  <a16:creationId xmlns:a16="http://schemas.microsoft.com/office/drawing/2014/main" id="{EDF76267-4947-AAC2-D69B-FA4820D09EFC}"/>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GEBEURTENIS</a:t>
              </a:r>
            </a:p>
          </p:txBody>
        </p:sp>
        <p:pic>
          <p:nvPicPr>
            <p:cNvPr id="6" name="Graphic 5" descr="Lightning bolt with solid fill">
              <a:extLst>
                <a:ext uri="{FF2B5EF4-FFF2-40B4-BE49-F238E27FC236}">
                  <a16:creationId xmlns:a16="http://schemas.microsoft.com/office/drawing/2014/main" id="{EC75C589-5803-7946-D804-FEDE601FF8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637334" y="1655173"/>
              <a:ext cx="1160170" cy="1160170"/>
            </a:xfrm>
            <a:prstGeom prst="rect">
              <a:avLst/>
            </a:prstGeom>
          </p:spPr>
        </p:pic>
      </p:grpSp>
      <p:pic>
        <p:nvPicPr>
          <p:cNvPr id="7" name="Picture 23" descr="A black and white sign with white text&#10;&#10;Description automatically generated">
            <a:extLst>
              <a:ext uri="{FF2B5EF4-FFF2-40B4-BE49-F238E27FC236}">
                <a16:creationId xmlns:a16="http://schemas.microsoft.com/office/drawing/2014/main" id="{DAF13A16-B4C2-EB12-6C37-EA5C8338461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21293252">
            <a:off x="-44435" y="4913401"/>
            <a:ext cx="1432144" cy="377352"/>
          </a:xfrm>
          <a:prstGeom prst="rect">
            <a:avLst/>
          </a:prstGeom>
        </p:spPr>
      </p:pic>
      <p:sp>
        <p:nvSpPr>
          <p:cNvPr id="8" name="TextBox 25">
            <a:extLst>
              <a:ext uri="{FF2B5EF4-FFF2-40B4-BE49-F238E27FC236}">
                <a16:creationId xmlns:a16="http://schemas.microsoft.com/office/drawing/2014/main" id="{C7E8CC72-88B3-8145-0D84-8CECF92497DE}"/>
              </a:ext>
            </a:extLst>
          </p:cNvPr>
          <p:cNvSpPr txBox="1"/>
          <p:nvPr/>
        </p:nvSpPr>
        <p:spPr>
          <a:xfrm>
            <a:off x="90082" y="5487883"/>
            <a:ext cx="1594625" cy="1222642"/>
          </a:xfrm>
          <a:prstGeom prst="rect">
            <a:avLst/>
          </a:prstGeom>
          <a:noFill/>
        </p:spPr>
        <p:txBody>
          <a:bodyPr wrap="square">
            <a:spAutoFit/>
          </a:bodyPr>
          <a:lstStyle/>
          <a:p>
            <a:pPr>
              <a:lnSpc>
                <a:spcPct val="150000"/>
              </a:lnSpc>
            </a:pPr>
            <a:r>
              <a:rPr lang="nl-NL" sz="1000" dirty="0">
                <a:solidFill>
                  <a:srgbClr val="0C6F8C"/>
                </a:solidFill>
              </a:rPr>
              <a:t>Er gebeurt iets wat elk dorp beïnvloedt én iets wat alleen in jullie dorp plaatsvindt. Dit levert punten op of kost punten. </a:t>
            </a:r>
          </a:p>
        </p:txBody>
      </p:sp>
      <p:grpSp>
        <p:nvGrpSpPr>
          <p:cNvPr id="9" name="Group 61">
            <a:extLst>
              <a:ext uri="{FF2B5EF4-FFF2-40B4-BE49-F238E27FC236}">
                <a16:creationId xmlns:a16="http://schemas.microsoft.com/office/drawing/2014/main" id="{58DB4A4D-DBEB-DB75-DE0F-B80619A21681}"/>
              </a:ext>
            </a:extLst>
          </p:cNvPr>
          <p:cNvGrpSpPr/>
          <p:nvPr/>
        </p:nvGrpSpPr>
        <p:grpSpPr>
          <a:xfrm>
            <a:off x="1602076" y="1456448"/>
            <a:ext cx="2866761" cy="609783"/>
            <a:chOff x="8701645" y="1332366"/>
            <a:chExt cx="2866761" cy="609783"/>
          </a:xfrm>
        </p:grpSpPr>
        <p:sp>
          <p:nvSpPr>
            <p:cNvPr id="10" name="Rectangle 62">
              <a:extLst>
                <a:ext uri="{FF2B5EF4-FFF2-40B4-BE49-F238E27FC236}">
                  <a16:creationId xmlns:a16="http://schemas.microsoft.com/office/drawing/2014/main" id="{F2ED606A-2280-1DA6-DAB7-248ACD891482}"/>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GLOBAAL</a:t>
              </a:r>
            </a:p>
          </p:txBody>
        </p:sp>
        <p:pic>
          <p:nvPicPr>
            <p:cNvPr id="11" name="Graphic 10" descr="Earth globe: Africa and Europe with solid fill">
              <a:extLst>
                <a:ext uri="{FF2B5EF4-FFF2-40B4-BE49-F238E27FC236}">
                  <a16:creationId xmlns:a16="http://schemas.microsoft.com/office/drawing/2014/main" id="{C6CDCC0E-AADE-340A-4160-B512A176353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flipH="1">
              <a:off x="8778149" y="1376998"/>
              <a:ext cx="547090" cy="547090"/>
            </a:xfrm>
            <a:prstGeom prst="rect">
              <a:avLst/>
            </a:prstGeom>
          </p:spPr>
        </p:pic>
        <p:pic>
          <p:nvPicPr>
            <p:cNvPr id="12" name="Graphic 11" descr="Earth globe: Africa and Europe with solid fill">
              <a:extLst>
                <a:ext uri="{FF2B5EF4-FFF2-40B4-BE49-F238E27FC236}">
                  <a16:creationId xmlns:a16="http://schemas.microsoft.com/office/drawing/2014/main" id="{92647BE8-FF0E-9F8C-68CE-4EBA3B4B681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919738" y="1379852"/>
              <a:ext cx="547090" cy="547090"/>
            </a:xfrm>
            <a:prstGeom prst="rect">
              <a:avLst/>
            </a:prstGeom>
          </p:spPr>
        </p:pic>
      </p:grpSp>
      <p:sp>
        <p:nvSpPr>
          <p:cNvPr id="13" name="Rectangle 193">
            <a:extLst>
              <a:ext uri="{FF2B5EF4-FFF2-40B4-BE49-F238E27FC236}">
                <a16:creationId xmlns:a16="http://schemas.microsoft.com/office/drawing/2014/main" id="{40F2A252-D289-9823-7C3D-895FAC8ADAB0}"/>
              </a:ext>
            </a:extLst>
          </p:cNvPr>
          <p:cNvSpPr/>
          <p:nvPr/>
        </p:nvSpPr>
        <p:spPr>
          <a:xfrm>
            <a:off x="949982" y="2354178"/>
            <a:ext cx="4170948" cy="249114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tx1"/>
              </a:solidFill>
              <a:latin typeface="Courier New" panose="02070309020205020404" pitchFamily="49" charset="0"/>
              <a:cs typeface="Courier New" panose="02070309020205020404" pitchFamily="49" charset="0"/>
            </a:endParaRPr>
          </a:p>
          <a:p>
            <a:pPr algn="ctr"/>
            <a:r>
              <a:rPr lang="nl-NL" sz="2500" dirty="0">
                <a:solidFill>
                  <a:schemeClr val="bg1"/>
                </a:solidFill>
                <a:highlight>
                  <a:srgbClr val="0D90B5"/>
                </a:highlight>
                <a:latin typeface="Courier New" panose="02070309020205020404" pitchFamily="49" charset="0"/>
                <a:cs typeface="Courier New" panose="02070309020205020404" pitchFamily="49" charset="0"/>
              </a:rPr>
              <a:t>Nationale </a:t>
            </a:r>
          </a:p>
          <a:p>
            <a:pPr algn="ctr"/>
            <a:r>
              <a:rPr lang="nl-NL" sz="2500" dirty="0">
                <a:solidFill>
                  <a:schemeClr val="bg1"/>
                </a:solidFill>
                <a:highlight>
                  <a:srgbClr val="0D90B5"/>
                </a:highlight>
                <a:latin typeface="Courier New" panose="02070309020205020404" pitchFamily="49" charset="0"/>
                <a:cs typeface="Courier New" panose="02070309020205020404" pitchFamily="49" charset="0"/>
              </a:rPr>
              <a:t>sportweek</a:t>
            </a:r>
            <a:endParaRPr lang="en-NL" sz="2500" b="1" dirty="0">
              <a:solidFill>
                <a:srgbClr val="0C6F8C"/>
              </a:solidFill>
              <a:highlight>
                <a:srgbClr val="0D90B5"/>
              </a:highlight>
              <a:latin typeface="Calibri" panose="020F0502020204030204" pitchFamily="34" charset="0"/>
              <a:cs typeface="Calibri" panose="020F0502020204030204" pitchFamily="34" charset="0"/>
            </a:endParaRPr>
          </a:p>
          <a:p>
            <a:pPr algn="ctr"/>
            <a:endParaRPr lang="en-NL" b="1" dirty="0">
              <a:solidFill>
                <a:srgbClr val="0C6F8C"/>
              </a:solidFill>
              <a:latin typeface="Calibri" panose="020F0502020204030204" pitchFamily="34" charset="0"/>
              <a:cs typeface="Calibri" panose="020F0502020204030204" pitchFamily="34" charset="0"/>
            </a:endParaRPr>
          </a:p>
          <a:p>
            <a:pPr algn="ctr"/>
            <a:r>
              <a:rPr lang="en-NL" b="1" dirty="0">
                <a:solidFill>
                  <a:srgbClr val="0C6F8C"/>
                </a:solidFill>
                <a:latin typeface="Calibri" panose="020F0502020204030204" pitchFamily="34" charset="0"/>
                <a:cs typeface="Calibri" panose="020F0502020204030204" pitchFamily="34" charset="0"/>
              </a:rPr>
              <a:t>+7 voor elk dorp</a:t>
            </a:r>
            <a:r>
              <a:rPr lang="en-NL" b="1">
                <a:solidFill>
                  <a:srgbClr val="0C6F8C"/>
                </a:solidFill>
                <a:latin typeface="Calibri" panose="020F0502020204030204" pitchFamily="34" charset="0"/>
                <a:cs typeface="Calibri" panose="020F0502020204030204" pitchFamily="34" charset="0"/>
              </a:rPr>
              <a:t>, </a:t>
            </a:r>
            <a:endParaRPr lang="nl-NL" b="1" dirty="0">
              <a:solidFill>
                <a:srgbClr val="0C6F8C"/>
              </a:solidFill>
              <a:latin typeface="Calibri" panose="020F0502020204030204" pitchFamily="34" charset="0"/>
              <a:cs typeface="Calibri" panose="020F0502020204030204" pitchFamily="34" charset="0"/>
            </a:endParaRPr>
          </a:p>
          <a:p>
            <a:pPr algn="ctr"/>
            <a:r>
              <a:rPr lang="en-NL" b="1">
                <a:solidFill>
                  <a:srgbClr val="0C6F8C"/>
                </a:solidFill>
                <a:latin typeface="Calibri" panose="020F0502020204030204" pitchFamily="34" charset="0"/>
                <a:cs typeface="Calibri" panose="020F0502020204030204" pitchFamily="34" charset="0"/>
              </a:rPr>
              <a:t>extra </a:t>
            </a:r>
            <a:r>
              <a:rPr lang="en-NL" b="1" dirty="0">
                <a:solidFill>
                  <a:srgbClr val="0C6F8C"/>
                </a:solidFill>
                <a:latin typeface="Calibri" panose="020F0502020204030204" pitchFamily="34" charset="0"/>
                <a:cs typeface="Calibri" panose="020F0502020204030204" pitchFamily="34" charset="0"/>
              </a:rPr>
              <a:t>+4 voor dorpen met een sportcentrum</a:t>
            </a:r>
          </a:p>
        </p:txBody>
      </p:sp>
      <p:sp>
        <p:nvSpPr>
          <p:cNvPr id="14" name="Left Arrow 194">
            <a:extLst>
              <a:ext uri="{FF2B5EF4-FFF2-40B4-BE49-F238E27FC236}">
                <a16:creationId xmlns:a16="http://schemas.microsoft.com/office/drawing/2014/main" id="{95AED38A-880B-011F-6056-7CA5ECF4C786}"/>
              </a:ext>
            </a:extLst>
          </p:cNvPr>
          <p:cNvSpPr/>
          <p:nvPr/>
        </p:nvSpPr>
        <p:spPr>
          <a:xfrm rot="18773210">
            <a:off x="4353837" y="560429"/>
            <a:ext cx="2094402" cy="1516743"/>
          </a:xfrm>
          <a:prstGeom prst="lef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accent3"/>
                </a:solidFill>
              </a:rPr>
              <a:t>Dit beïnvloedt iedereen</a:t>
            </a:r>
          </a:p>
        </p:txBody>
      </p:sp>
      <mc:AlternateContent xmlns:mc="http://schemas.openxmlformats.org/markup-compatibility/2006" xmlns:a14="http://schemas.microsoft.com/office/drawing/2010/main">
        <mc:Choice Requires="a14">
          <p:sp>
            <p:nvSpPr>
              <p:cNvPr id="15" name="Rounded Rectangle 4">
                <a:extLst>
                  <a:ext uri="{FF2B5EF4-FFF2-40B4-BE49-F238E27FC236}">
                    <a16:creationId xmlns:a16="http://schemas.microsoft.com/office/drawing/2014/main" id="{26FCD32E-316F-CB26-4AF6-B9C82F755C68}"/>
                  </a:ext>
                </a:extLst>
              </p:cNvPr>
              <p:cNvSpPr/>
              <p:nvPr/>
            </p:nvSpPr>
            <p:spPr>
              <a:xfrm>
                <a:off x="6814775" y="208986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Wereldkampioen</a:t>
                </a:r>
              </a:p>
              <a:p>
                <a:pPr lvl="0" algn="ctr"/>
                <a:r>
                  <a:rPr lang="nl-NL" sz="1300" dirty="0">
                    <a:solidFill>
                      <a:schemeClr val="accent3"/>
                    </a:solidFill>
                    <a:latin typeface="Courier New" panose="02070309020205020404" pitchFamily="49" charset="0"/>
                    <a:cs typeface="Courier New" panose="02070309020205020404" pitchFamily="49" charset="0"/>
                  </a:rPr>
                  <a:t>Sportkampioen geeft masterclass aan scholen!</a:t>
                </a:r>
              </a:p>
              <a:p>
                <a:pPr lvl="0" algn="ct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+8, extra +4 met sportcentrum</a:t>
                </a:r>
              </a:p>
            </p:txBody>
          </p:sp>
        </mc:Choice>
        <mc:Fallback xmlns="">
          <p:sp>
            <p:nvSpPr>
              <p:cNvPr id="15" name="Rounded Rectangle 4">
                <a:extLst>
                  <a:ext uri="{FF2B5EF4-FFF2-40B4-BE49-F238E27FC236}">
                    <a16:creationId xmlns:a16="http://schemas.microsoft.com/office/drawing/2014/main" id="{26FCD32E-316F-CB26-4AF6-B9C82F755C68}"/>
                  </a:ext>
                </a:extLst>
              </p:cNvPr>
              <p:cNvSpPr>
                <a:spLocks noRot="1" noChangeAspect="1" noMove="1" noResize="1" noEditPoints="1" noAdjustHandles="1" noChangeArrowheads="1" noChangeShapeType="1" noTextEdit="1"/>
              </p:cNvSpPr>
              <p:nvPr/>
            </p:nvSpPr>
            <p:spPr>
              <a:xfrm>
                <a:off x="6814775" y="2089865"/>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6" name="Rounded Rectangle 4">
                <a:extLst>
                  <a:ext uri="{FF2B5EF4-FFF2-40B4-BE49-F238E27FC236}">
                    <a16:creationId xmlns:a16="http://schemas.microsoft.com/office/drawing/2014/main" id="{D5A8E341-256C-CDF3-49A2-8E0F17DF88F8}"/>
                  </a:ext>
                </a:extLst>
              </p:cNvPr>
              <p:cNvSpPr/>
              <p:nvPr/>
            </p:nvSpPr>
            <p:spPr>
              <a:xfrm>
                <a:off x="6819072" y="3671590"/>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Giflozing</a:t>
                </a:r>
              </a:p>
              <a:p>
                <a:pPr lvl="0" algn="ctr"/>
                <a:r>
                  <a:rPr lang="nl-NL" sz="1300" dirty="0">
                    <a:solidFill>
                      <a:schemeClr val="accent3"/>
                    </a:solidFill>
                    <a:latin typeface="Courier New" panose="02070309020205020404" pitchFamily="49" charset="0"/>
                    <a:cs typeface="Courier New" panose="02070309020205020404" pitchFamily="49" charset="0"/>
                  </a:rPr>
                  <a:t>Fabriek loost gif. Verboden te zwemmen in de rivier. </a:t>
                </a:r>
              </a:p>
              <a:p>
                <a:pPr lvl="0" algn="ctr"/>
                <a14:m>
                  <m:oMath xmlns:m="http://schemas.openxmlformats.org/officeDocument/2006/math">
                    <m:r>
                      <a:rPr lang="nl-NL" sz="1300" i="1"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-7, maar -4 met milieustraat of gemeentehuis</a:t>
                </a:r>
              </a:p>
            </p:txBody>
          </p:sp>
        </mc:Choice>
        <mc:Fallback xmlns="">
          <p:sp>
            <p:nvSpPr>
              <p:cNvPr id="16" name="Rounded Rectangle 4">
                <a:extLst>
                  <a:ext uri="{FF2B5EF4-FFF2-40B4-BE49-F238E27FC236}">
                    <a16:creationId xmlns:a16="http://schemas.microsoft.com/office/drawing/2014/main" id="{D5A8E341-256C-CDF3-49A2-8E0F17DF88F8}"/>
                  </a:ext>
                </a:extLst>
              </p:cNvPr>
              <p:cNvSpPr>
                <a:spLocks noRot="1" noChangeAspect="1" noMove="1" noResize="1" noEditPoints="1" noAdjustHandles="1" noChangeArrowheads="1" noChangeShapeType="1" noTextEdit="1"/>
              </p:cNvSpPr>
              <p:nvPr/>
            </p:nvSpPr>
            <p:spPr>
              <a:xfrm>
                <a:off x="6819072" y="3671590"/>
                <a:ext cx="2501900" cy="1486953"/>
              </a:xfrm>
              <a:prstGeom prst="roundRect">
                <a:avLst/>
              </a:prstGeom>
              <a:blipFill>
                <a:blip r:embed="rId8"/>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7" name="Rounded Rectangle 4">
                <a:extLst>
                  <a:ext uri="{FF2B5EF4-FFF2-40B4-BE49-F238E27FC236}">
                    <a16:creationId xmlns:a16="http://schemas.microsoft.com/office/drawing/2014/main" id="{A8894868-6F1E-A4DC-5913-440BF4B0CA8E}"/>
                  </a:ext>
                </a:extLst>
              </p:cNvPr>
              <p:cNvSpPr/>
              <p:nvPr/>
            </p:nvSpPr>
            <p:spPr>
              <a:xfrm>
                <a:off x="6826865" y="5259808"/>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Goede </a:t>
                </a:r>
                <a:r>
                  <a:rPr lang="nl-NL" sz="1600" dirty="0" err="1">
                    <a:solidFill>
                      <a:schemeClr val="accent3"/>
                    </a:solidFill>
                    <a:latin typeface="Courier New" panose="02070309020205020404" pitchFamily="49" charset="0"/>
                    <a:cs typeface="Courier New" panose="02070309020205020404" pitchFamily="49" charset="0"/>
                  </a:rPr>
                  <a:t>Start-up</a:t>
                </a:r>
                <a:endParaRPr lang="nl-NL" sz="1600" dirty="0">
                  <a:solidFill>
                    <a:schemeClr val="accent3"/>
                  </a:solidFill>
                  <a:latin typeface="Courier New" panose="02070309020205020404" pitchFamily="49" charset="0"/>
                  <a:cs typeface="Courier New" panose="02070309020205020404" pitchFamily="49" charset="0"/>
                </a:endParaRPr>
              </a:p>
              <a:p>
                <a:pPr lvl="0" algn="ctr"/>
                <a:r>
                  <a:rPr lang="nl-NL" sz="1300" dirty="0">
                    <a:solidFill>
                      <a:schemeClr val="accent3"/>
                    </a:solidFill>
                    <a:latin typeface="Courier New" panose="02070309020205020404" pitchFamily="49" charset="0"/>
                    <a:cs typeface="Courier New" panose="02070309020205020404" pitchFamily="49" charset="0"/>
                  </a:rPr>
                  <a:t>Door een </a:t>
                </a:r>
                <a:r>
                  <a:rPr lang="nl-NL" sz="1300" dirty="0" err="1">
                    <a:solidFill>
                      <a:schemeClr val="accent3"/>
                    </a:solidFill>
                    <a:latin typeface="Courier New" panose="02070309020205020404" pitchFamily="49" charset="0"/>
                    <a:cs typeface="Courier New" panose="02070309020205020404" pitchFamily="49" charset="0"/>
                  </a:rPr>
                  <a:t>start-up</a:t>
                </a:r>
                <a:r>
                  <a:rPr lang="nl-NL" sz="1300" dirty="0">
                    <a:solidFill>
                      <a:schemeClr val="accent3"/>
                    </a:solidFill>
                    <a:latin typeface="Courier New" panose="02070309020205020404" pitchFamily="49" charset="0"/>
                    <a:cs typeface="Courier New" panose="02070309020205020404" pitchFamily="49" charset="0"/>
                  </a:rPr>
                  <a:t> komen er grote investeerders.</a:t>
                </a:r>
              </a:p>
              <a:p>
                <a:pPr lvl="0" algn="ct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r>
                      <a:rPr lang="en-US" sz="1300" b="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+2 economie</a:t>
                </a:r>
              </a:p>
            </p:txBody>
          </p:sp>
        </mc:Choice>
        <mc:Fallback xmlns="">
          <p:sp>
            <p:nvSpPr>
              <p:cNvPr id="17" name="Rounded Rectangle 4">
                <a:extLst>
                  <a:ext uri="{FF2B5EF4-FFF2-40B4-BE49-F238E27FC236}">
                    <a16:creationId xmlns:a16="http://schemas.microsoft.com/office/drawing/2014/main" id="{A8894868-6F1E-A4DC-5913-440BF4B0CA8E}"/>
                  </a:ext>
                </a:extLst>
              </p:cNvPr>
              <p:cNvSpPr>
                <a:spLocks noRot="1" noChangeAspect="1" noMove="1" noResize="1" noEditPoints="1" noAdjustHandles="1" noChangeArrowheads="1" noChangeShapeType="1" noTextEdit="1"/>
              </p:cNvSpPr>
              <p:nvPr/>
            </p:nvSpPr>
            <p:spPr>
              <a:xfrm>
                <a:off x="6826865" y="5259808"/>
                <a:ext cx="2501900" cy="1486953"/>
              </a:xfrm>
              <a:prstGeom prst="roundRect">
                <a:avLst/>
              </a:prstGeom>
              <a:blipFill>
                <a:blip r:embed="rId9"/>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8" name="Rounded Rectangle 4">
                <a:extLst>
                  <a:ext uri="{FF2B5EF4-FFF2-40B4-BE49-F238E27FC236}">
                    <a16:creationId xmlns:a16="http://schemas.microsoft.com/office/drawing/2014/main" id="{258081E2-8C84-D323-3E94-B7090908580E}"/>
                  </a:ext>
                </a:extLst>
              </p:cNvPr>
              <p:cNvSpPr/>
              <p:nvPr/>
            </p:nvSpPr>
            <p:spPr>
              <a:xfrm>
                <a:off x="9433768" y="367801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Vrijwilligers</a:t>
                </a:r>
              </a:p>
              <a:p>
                <a:pPr lvl="0" algn="ctr"/>
                <a:r>
                  <a:rPr lang="nl-NL" sz="1300" dirty="0">
                    <a:solidFill>
                      <a:schemeClr val="accent3"/>
                    </a:solidFill>
                    <a:latin typeface="Courier New" panose="02070309020205020404" pitchFamily="49" charset="0"/>
                    <a:cs typeface="Courier New" panose="02070309020205020404" pitchFamily="49" charset="0"/>
                  </a:rPr>
                  <a:t>Scouting, voetbal… iedereen doet iets voor het dorp</a:t>
                </a:r>
              </a:p>
              <a:p>
                <a:pPr lvl="0" algn="ct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+9</a:t>
                </a:r>
              </a:p>
            </p:txBody>
          </p:sp>
        </mc:Choice>
        <mc:Fallback xmlns="">
          <p:sp>
            <p:nvSpPr>
              <p:cNvPr id="18" name="Rounded Rectangle 4">
                <a:extLst>
                  <a:ext uri="{FF2B5EF4-FFF2-40B4-BE49-F238E27FC236}">
                    <a16:creationId xmlns:a16="http://schemas.microsoft.com/office/drawing/2014/main" id="{258081E2-8C84-D323-3E94-B7090908580E}"/>
                  </a:ext>
                </a:extLst>
              </p:cNvPr>
              <p:cNvSpPr>
                <a:spLocks noRot="1" noChangeAspect="1" noMove="1" noResize="1" noEditPoints="1" noAdjustHandles="1" noChangeArrowheads="1" noChangeShapeType="1" noTextEdit="1"/>
              </p:cNvSpPr>
              <p:nvPr/>
            </p:nvSpPr>
            <p:spPr>
              <a:xfrm>
                <a:off x="9433768" y="3678015"/>
                <a:ext cx="2501900" cy="1486953"/>
              </a:xfrm>
              <a:prstGeom prst="roundRect">
                <a:avLst/>
              </a:prstGeom>
              <a:blipFill>
                <a:blip r:embed="rId10"/>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9" name="Rounded Rectangle 4">
                <a:extLst>
                  <a:ext uri="{FF2B5EF4-FFF2-40B4-BE49-F238E27FC236}">
                    <a16:creationId xmlns:a16="http://schemas.microsoft.com/office/drawing/2014/main" id="{8125982E-79CF-D317-89A0-274F08CF08DD}"/>
                  </a:ext>
                </a:extLst>
              </p:cNvPr>
              <p:cNvSpPr/>
              <p:nvPr/>
            </p:nvSpPr>
            <p:spPr>
              <a:xfrm>
                <a:off x="9441561" y="5266233"/>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Dorpsfeest!</a:t>
                </a:r>
              </a:p>
              <a:p>
                <a:pPr lvl="0" algn="ctr"/>
                <a:r>
                  <a:rPr lang="nl-NL" sz="1300" dirty="0">
                    <a:solidFill>
                      <a:schemeClr val="accent3"/>
                    </a:solidFill>
                    <a:latin typeface="Courier New" panose="02070309020205020404" pitchFamily="49" charset="0"/>
                    <a:cs typeface="Courier New" panose="02070309020205020404" pitchFamily="49" charset="0"/>
                  </a:rPr>
                  <a:t>De dorpsvereniging bestaat 75 jaar! Optredens van bandjes, dansclubs etc.  </a:t>
                </a:r>
              </a:p>
              <a:p>
                <a:pPr lvl="0" algn="ct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+8, extra +3 met cultureel centrum</a:t>
                </a:r>
              </a:p>
            </p:txBody>
          </p:sp>
        </mc:Choice>
        <mc:Fallback xmlns="">
          <p:sp>
            <p:nvSpPr>
              <p:cNvPr id="19" name="Rounded Rectangle 4">
                <a:extLst>
                  <a:ext uri="{FF2B5EF4-FFF2-40B4-BE49-F238E27FC236}">
                    <a16:creationId xmlns:a16="http://schemas.microsoft.com/office/drawing/2014/main" id="{8125982E-79CF-D317-89A0-274F08CF08DD}"/>
                  </a:ext>
                </a:extLst>
              </p:cNvPr>
              <p:cNvSpPr>
                <a:spLocks noRot="1" noChangeAspect="1" noMove="1" noResize="1" noEditPoints="1" noAdjustHandles="1" noChangeArrowheads="1" noChangeShapeType="1" noTextEdit="1"/>
              </p:cNvSpPr>
              <p:nvPr/>
            </p:nvSpPr>
            <p:spPr>
              <a:xfrm>
                <a:off x="9441561" y="5266233"/>
                <a:ext cx="2501900" cy="1486953"/>
              </a:xfrm>
              <a:prstGeom prst="roundRect">
                <a:avLst/>
              </a:prstGeom>
              <a:blipFill>
                <a:blip r:embed="rId11"/>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0" name="Rounded Rectangle 4">
                <a:extLst>
                  <a:ext uri="{FF2B5EF4-FFF2-40B4-BE49-F238E27FC236}">
                    <a16:creationId xmlns:a16="http://schemas.microsoft.com/office/drawing/2014/main" id="{AFFF89E7-1DAD-5442-B1CE-DD41BB5677C1}"/>
                  </a:ext>
                </a:extLst>
              </p:cNvPr>
              <p:cNvSpPr/>
              <p:nvPr/>
            </p:nvSpPr>
            <p:spPr>
              <a:xfrm>
                <a:off x="9419241" y="2066231"/>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Inbrekers</a:t>
                </a:r>
              </a:p>
              <a:p>
                <a:pPr lvl="0" algn="ctr"/>
                <a:r>
                  <a:rPr lang="nl-NL" sz="1300" dirty="0">
                    <a:solidFill>
                      <a:schemeClr val="accent3"/>
                    </a:solidFill>
                    <a:latin typeface="Courier New" panose="02070309020205020404" pitchFamily="49" charset="0"/>
                    <a:cs typeface="Courier New" panose="02070309020205020404" pitchFamily="49" charset="0"/>
                  </a:rPr>
                  <a:t>Onrust door onopgeloste inbraken</a:t>
                </a:r>
              </a:p>
              <a:p>
                <a:pPr lvl="0" algn="ctr"/>
                <a14:m>
                  <m:oMath xmlns:m="http://schemas.openxmlformats.org/officeDocument/2006/math">
                    <m:r>
                      <a:rPr lang="nl-NL" sz="1300" i="1">
                        <a:solidFill>
                          <a:schemeClr val="accent6"/>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-7, maar -3 met politiebureau</a:t>
                </a:r>
              </a:p>
            </p:txBody>
          </p:sp>
        </mc:Choice>
        <mc:Fallback xmlns="">
          <p:sp>
            <p:nvSpPr>
              <p:cNvPr id="20" name="Rounded Rectangle 4">
                <a:extLst>
                  <a:ext uri="{FF2B5EF4-FFF2-40B4-BE49-F238E27FC236}">
                    <a16:creationId xmlns:a16="http://schemas.microsoft.com/office/drawing/2014/main" id="{AFFF89E7-1DAD-5442-B1CE-DD41BB5677C1}"/>
                  </a:ext>
                </a:extLst>
              </p:cNvPr>
              <p:cNvSpPr>
                <a:spLocks noRot="1" noChangeAspect="1" noMove="1" noResize="1" noEditPoints="1" noAdjustHandles="1" noChangeArrowheads="1" noChangeShapeType="1" noTextEdit="1"/>
              </p:cNvSpPr>
              <p:nvPr/>
            </p:nvSpPr>
            <p:spPr>
              <a:xfrm>
                <a:off x="9419241" y="2066231"/>
                <a:ext cx="2501900" cy="1486953"/>
              </a:xfrm>
              <a:prstGeom prst="roundRect">
                <a:avLst/>
              </a:prstGeom>
              <a:blipFill>
                <a:blip r:embed="rId12"/>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p:grpSp>
        <p:nvGrpSpPr>
          <p:cNvPr id="21" name="Group 204">
            <a:extLst>
              <a:ext uri="{FF2B5EF4-FFF2-40B4-BE49-F238E27FC236}">
                <a16:creationId xmlns:a16="http://schemas.microsoft.com/office/drawing/2014/main" id="{68204D0E-6542-48A6-18F7-47297B57D4FE}"/>
              </a:ext>
            </a:extLst>
          </p:cNvPr>
          <p:cNvGrpSpPr/>
          <p:nvPr/>
        </p:nvGrpSpPr>
        <p:grpSpPr>
          <a:xfrm>
            <a:off x="9332832" y="-9227"/>
            <a:ext cx="2866761" cy="609783"/>
            <a:chOff x="8701645" y="1332366"/>
            <a:chExt cx="2866761" cy="609783"/>
          </a:xfrm>
        </p:grpSpPr>
        <p:sp>
          <p:nvSpPr>
            <p:cNvPr id="22" name="Rectangle 205">
              <a:extLst>
                <a:ext uri="{FF2B5EF4-FFF2-40B4-BE49-F238E27FC236}">
                  <a16:creationId xmlns:a16="http://schemas.microsoft.com/office/drawing/2014/main" id="{968B79B9-E4E8-1DA7-2045-47BFC497335B}"/>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GEBEURTENIS</a:t>
              </a:r>
            </a:p>
          </p:txBody>
        </p:sp>
        <p:pic>
          <p:nvPicPr>
            <p:cNvPr id="23" name="Graphic 22" descr="Lightning bolt with solid fill">
              <a:extLst>
                <a:ext uri="{FF2B5EF4-FFF2-40B4-BE49-F238E27FC236}">
                  <a16:creationId xmlns:a16="http://schemas.microsoft.com/office/drawing/2014/main" id="{137B65A9-C960-B61B-D6FE-019F43A26DF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flipH="1">
              <a:off x="8778149" y="1376998"/>
              <a:ext cx="547090" cy="547090"/>
            </a:xfrm>
            <a:prstGeom prst="rect">
              <a:avLst/>
            </a:prstGeom>
          </p:spPr>
        </p:pic>
        <p:pic>
          <p:nvPicPr>
            <p:cNvPr id="24" name="Graphic 23" descr="Lightning bolt with solid fill">
              <a:extLst>
                <a:ext uri="{FF2B5EF4-FFF2-40B4-BE49-F238E27FC236}">
                  <a16:creationId xmlns:a16="http://schemas.microsoft.com/office/drawing/2014/main" id="{444AF5E9-F75B-B37F-01E7-A34B44B6E7F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19738" y="1379852"/>
              <a:ext cx="547090" cy="547090"/>
            </a:xfrm>
            <a:prstGeom prst="rect">
              <a:avLst/>
            </a:prstGeom>
          </p:spPr>
        </p:pic>
      </p:grpSp>
      <p:grpSp>
        <p:nvGrpSpPr>
          <p:cNvPr id="25" name="Group 208">
            <a:extLst>
              <a:ext uri="{FF2B5EF4-FFF2-40B4-BE49-F238E27FC236}">
                <a16:creationId xmlns:a16="http://schemas.microsoft.com/office/drawing/2014/main" id="{B4588C89-7947-8300-16B8-1D4AE23E0514}"/>
              </a:ext>
            </a:extLst>
          </p:cNvPr>
          <p:cNvGrpSpPr/>
          <p:nvPr/>
        </p:nvGrpSpPr>
        <p:grpSpPr>
          <a:xfrm>
            <a:off x="7899452" y="1394565"/>
            <a:ext cx="2866761" cy="609783"/>
            <a:chOff x="8701645" y="1332366"/>
            <a:chExt cx="2866761" cy="609783"/>
          </a:xfrm>
        </p:grpSpPr>
        <p:sp>
          <p:nvSpPr>
            <p:cNvPr id="26" name="Rectangle 209">
              <a:extLst>
                <a:ext uri="{FF2B5EF4-FFF2-40B4-BE49-F238E27FC236}">
                  <a16:creationId xmlns:a16="http://schemas.microsoft.com/office/drawing/2014/main" id="{7F91DBF4-584E-B836-0277-6D9A02D90582}"/>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LOKAAL</a:t>
              </a:r>
            </a:p>
          </p:txBody>
        </p:sp>
        <p:pic>
          <p:nvPicPr>
            <p:cNvPr id="27" name="Graphic 26" descr="Marker with solid fill">
              <a:extLst>
                <a:ext uri="{FF2B5EF4-FFF2-40B4-BE49-F238E27FC236}">
                  <a16:creationId xmlns:a16="http://schemas.microsoft.com/office/drawing/2014/main" id="{9CD20C36-D73B-3B73-4D59-41D1AFC35203}"/>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flipH="1">
              <a:off x="8778149" y="1376998"/>
              <a:ext cx="547090" cy="547090"/>
            </a:xfrm>
            <a:prstGeom prst="rect">
              <a:avLst/>
            </a:prstGeom>
          </p:spPr>
        </p:pic>
        <p:pic>
          <p:nvPicPr>
            <p:cNvPr id="28" name="Graphic 27" descr="Marker with solid fill">
              <a:extLst>
                <a:ext uri="{FF2B5EF4-FFF2-40B4-BE49-F238E27FC236}">
                  <a16:creationId xmlns:a16="http://schemas.microsoft.com/office/drawing/2014/main" id="{1CA5D67C-E596-E118-4261-749467EFC48B}"/>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10919738" y="1379852"/>
              <a:ext cx="547090" cy="547090"/>
            </a:xfrm>
            <a:prstGeom prst="rect">
              <a:avLst/>
            </a:prstGeom>
          </p:spPr>
        </p:pic>
      </p:grpSp>
      <p:sp>
        <p:nvSpPr>
          <p:cNvPr id="29" name="Rectangle 212">
            <a:extLst>
              <a:ext uri="{FF2B5EF4-FFF2-40B4-BE49-F238E27FC236}">
                <a16:creationId xmlns:a16="http://schemas.microsoft.com/office/drawing/2014/main" id="{332AF8B7-3D5A-6223-CAD8-81BD53984F21}"/>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Voor-beeld- ronde</a:t>
            </a:r>
          </a:p>
        </p:txBody>
      </p:sp>
      <p:sp>
        <p:nvSpPr>
          <p:cNvPr id="30" name="Right Arrow 213">
            <a:extLst>
              <a:ext uri="{FF2B5EF4-FFF2-40B4-BE49-F238E27FC236}">
                <a16:creationId xmlns:a16="http://schemas.microsoft.com/office/drawing/2014/main" id="{192A929F-09ED-5EF0-5AEC-C4667A6EA4D4}"/>
              </a:ext>
            </a:extLst>
          </p:cNvPr>
          <p:cNvSpPr/>
          <p:nvPr/>
        </p:nvSpPr>
        <p:spPr>
          <a:xfrm rot="18938698">
            <a:off x="4704372" y="4573546"/>
            <a:ext cx="1981815" cy="1498116"/>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Klik op een kaart. </a:t>
            </a:r>
          </a:p>
          <a:p>
            <a:pPr algn="ctr"/>
            <a:r>
              <a:rPr lang="en-NL" sz="1300" dirty="0">
                <a:solidFill>
                  <a:schemeClr val="accent3"/>
                </a:solidFill>
              </a:rPr>
              <a:t>Dit gebeurt alleen jouw dorp</a:t>
            </a:r>
          </a:p>
        </p:txBody>
      </p:sp>
      <p:grpSp>
        <p:nvGrpSpPr>
          <p:cNvPr id="31" name="Group 214">
            <a:extLst>
              <a:ext uri="{FF2B5EF4-FFF2-40B4-BE49-F238E27FC236}">
                <a16:creationId xmlns:a16="http://schemas.microsoft.com/office/drawing/2014/main" id="{AB658BB5-7352-95D1-E65F-110E6F3A3F49}"/>
              </a:ext>
            </a:extLst>
          </p:cNvPr>
          <p:cNvGrpSpPr/>
          <p:nvPr/>
        </p:nvGrpSpPr>
        <p:grpSpPr>
          <a:xfrm>
            <a:off x="6810923" y="1761339"/>
            <a:ext cx="2501900" cy="1820682"/>
            <a:chOff x="6814775" y="1757370"/>
            <a:chExt cx="2501900" cy="1820682"/>
          </a:xfrm>
        </p:grpSpPr>
        <p:sp>
          <p:nvSpPr>
            <p:cNvPr id="32" name="Rounded Rectangle 4">
              <a:extLst>
                <a:ext uri="{FF2B5EF4-FFF2-40B4-BE49-F238E27FC236}">
                  <a16:creationId xmlns:a16="http://schemas.microsoft.com/office/drawing/2014/main" id="{4EBFC0D5-405B-DB1B-69D5-B19542B4FA62}"/>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33" name="Picture 216">
              <a:extLst>
                <a:ext uri="{FF2B5EF4-FFF2-40B4-BE49-F238E27FC236}">
                  <a16:creationId xmlns:a16="http://schemas.microsoft.com/office/drawing/2014/main" id="{D46E742E-70CE-189E-B90A-F971DF4D34B8}"/>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34" name="TextBox 217">
              <a:extLst>
                <a:ext uri="{FF2B5EF4-FFF2-40B4-BE49-F238E27FC236}">
                  <a16:creationId xmlns:a16="http://schemas.microsoft.com/office/drawing/2014/main" id="{F0732B13-B9D6-4181-8A97-E5AF067EB251}"/>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1</a:t>
              </a:r>
            </a:p>
          </p:txBody>
        </p:sp>
      </p:grpSp>
      <p:grpSp>
        <p:nvGrpSpPr>
          <p:cNvPr id="35" name="Group 218">
            <a:extLst>
              <a:ext uri="{FF2B5EF4-FFF2-40B4-BE49-F238E27FC236}">
                <a16:creationId xmlns:a16="http://schemas.microsoft.com/office/drawing/2014/main" id="{01A39418-E8AB-13BF-7317-50E6F0C6EEFA}"/>
              </a:ext>
            </a:extLst>
          </p:cNvPr>
          <p:cNvGrpSpPr/>
          <p:nvPr/>
        </p:nvGrpSpPr>
        <p:grpSpPr>
          <a:xfrm>
            <a:off x="9417928" y="1732502"/>
            <a:ext cx="2501900" cy="1820682"/>
            <a:chOff x="6814775" y="1757370"/>
            <a:chExt cx="2501900" cy="1820682"/>
          </a:xfrm>
        </p:grpSpPr>
        <p:sp>
          <p:nvSpPr>
            <p:cNvPr id="36" name="Rounded Rectangle 4">
              <a:extLst>
                <a:ext uri="{FF2B5EF4-FFF2-40B4-BE49-F238E27FC236}">
                  <a16:creationId xmlns:a16="http://schemas.microsoft.com/office/drawing/2014/main" id="{BFE27790-717A-4856-E0CE-1116969569C0}"/>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37" name="Picture 220">
              <a:extLst>
                <a:ext uri="{FF2B5EF4-FFF2-40B4-BE49-F238E27FC236}">
                  <a16:creationId xmlns:a16="http://schemas.microsoft.com/office/drawing/2014/main" id="{D0E6730D-49F8-40A4-0DA9-3B341C3ED99D}"/>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38" name="TextBox 221">
              <a:extLst>
                <a:ext uri="{FF2B5EF4-FFF2-40B4-BE49-F238E27FC236}">
                  <a16:creationId xmlns:a16="http://schemas.microsoft.com/office/drawing/2014/main" id="{8388FA53-D119-35F4-918A-A90358F9BE6C}"/>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2</a:t>
              </a:r>
            </a:p>
          </p:txBody>
        </p:sp>
      </p:grpSp>
      <p:grpSp>
        <p:nvGrpSpPr>
          <p:cNvPr id="39" name="Group 222">
            <a:extLst>
              <a:ext uri="{FF2B5EF4-FFF2-40B4-BE49-F238E27FC236}">
                <a16:creationId xmlns:a16="http://schemas.microsoft.com/office/drawing/2014/main" id="{0A4D1DDD-4A10-A0F7-3A91-69AC8762111B}"/>
              </a:ext>
            </a:extLst>
          </p:cNvPr>
          <p:cNvGrpSpPr/>
          <p:nvPr/>
        </p:nvGrpSpPr>
        <p:grpSpPr>
          <a:xfrm>
            <a:off x="6821257" y="3332573"/>
            <a:ext cx="2501900" cy="1820682"/>
            <a:chOff x="6814775" y="1757370"/>
            <a:chExt cx="2501900" cy="1820682"/>
          </a:xfrm>
        </p:grpSpPr>
        <p:sp>
          <p:nvSpPr>
            <p:cNvPr id="40" name="Rounded Rectangle 4">
              <a:extLst>
                <a:ext uri="{FF2B5EF4-FFF2-40B4-BE49-F238E27FC236}">
                  <a16:creationId xmlns:a16="http://schemas.microsoft.com/office/drawing/2014/main" id="{9D70D372-B650-C7BF-F03A-D94CF7CE7740}"/>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41" name="Picture 224">
              <a:extLst>
                <a:ext uri="{FF2B5EF4-FFF2-40B4-BE49-F238E27FC236}">
                  <a16:creationId xmlns:a16="http://schemas.microsoft.com/office/drawing/2014/main" id="{D37A7089-E326-9147-8CBA-84D94DAE5D0B}"/>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42" name="TextBox 225">
              <a:extLst>
                <a:ext uri="{FF2B5EF4-FFF2-40B4-BE49-F238E27FC236}">
                  <a16:creationId xmlns:a16="http://schemas.microsoft.com/office/drawing/2014/main" id="{36CBBCCC-F5B3-B680-422A-61B696E12620}"/>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3</a:t>
              </a:r>
            </a:p>
          </p:txBody>
        </p:sp>
      </p:grpSp>
      <p:grpSp>
        <p:nvGrpSpPr>
          <p:cNvPr id="43" name="Group 226">
            <a:extLst>
              <a:ext uri="{FF2B5EF4-FFF2-40B4-BE49-F238E27FC236}">
                <a16:creationId xmlns:a16="http://schemas.microsoft.com/office/drawing/2014/main" id="{FE930A77-865F-012C-57E2-B5053E3EF16D}"/>
              </a:ext>
            </a:extLst>
          </p:cNvPr>
          <p:cNvGrpSpPr/>
          <p:nvPr/>
        </p:nvGrpSpPr>
        <p:grpSpPr>
          <a:xfrm>
            <a:off x="9433768" y="3344286"/>
            <a:ext cx="2501900" cy="1820682"/>
            <a:chOff x="6814775" y="1757370"/>
            <a:chExt cx="2501900" cy="1820682"/>
          </a:xfrm>
        </p:grpSpPr>
        <p:sp>
          <p:nvSpPr>
            <p:cNvPr id="44" name="Rounded Rectangle 4">
              <a:extLst>
                <a:ext uri="{FF2B5EF4-FFF2-40B4-BE49-F238E27FC236}">
                  <a16:creationId xmlns:a16="http://schemas.microsoft.com/office/drawing/2014/main" id="{FA8AA4DF-AF0D-9BBC-9519-6A15D5609352}"/>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45" name="Picture 228">
              <a:extLst>
                <a:ext uri="{FF2B5EF4-FFF2-40B4-BE49-F238E27FC236}">
                  <a16:creationId xmlns:a16="http://schemas.microsoft.com/office/drawing/2014/main" id="{B535C269-0A4F-1488-9BAC-AD82F4D77186}"/>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46" name="TextBox 229">
              <a:extLst>
                <a:ext uri="{FF2B5EF4-FFF2-40B4-BE49-F238E27FC236}">
                  <a16:creationId xmlns:a16="http://schemas.microsoft.com/office/drawing/2014/main" id="{A5A5E2EB-12BF-9F75-33DF-5B03D7E2EF56}"/>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4</a:t>
              </a:r>
            </a:p>
          </p:txBody>
        </p:sp>
      </p:grpSp>
      <p:grpSp>
        <p:nvGrpSpPr>
          <p:cNvPr id="47" name="Group 231">
            <a:extLst>
              <a:ext uri="{FF2B5EF4-FFF2-40B4-BE49-F238E27FC236}">
                <a16:creationId xmlns:a16="http://schemas.microsoft.com/office/drawing/2014/main" id="{535E48B6-F647-AD4B-8B64-38623AC23377}"/>
              </a:ext>
            </a:extLst>
          </p:cNvPr>
          <p:cNvGrpSpPr/>
          <p:nvPr/>
        </p:nvGrpSpPr>
        <p:grpSpPr>
          <a:xfrm>
            <a:off x="6804268" y="4911985"/>
            <a:ext cx="2501900" cy="1820682"/>
            <a:chOff x="6814775" y="1757370"/>
            <a:chExt cx="2501900" cy="1820682"/>
          </a:xfrm>
        </p:grpSpPr>
        <p:sp>
          <p:nvSpPr>
            <p:cNvPr id="48" name="Rounded Rectangle 4">
              <a:extLst>
                <a:ext uri="{FF2B5EF4-FFF2-40B4-BE49-F238E27FC236}">
                  <a16:creationId xmlns:a16="http://schemas.microsoft.com/office/drawing/2014/main" id="{33B412B6-1F24-D454-9986-25A32B1CE2D1}"/>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49" name="Picture 233">
              <a:extLst>
                <a:ext uri="{FF2B5EF4-FFF2-40B4-BE49-F238E27FC236}">
                  <a16:creationId xmlns:a16="http://schemas.microsoft.com/office/drawing/2014/main" id="{62AA0094-C53B-3CF9-7EE5-F2AD6AFE31AC}"/>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50" name="TextBox 234">
              <a:extLst>
                <a:ext uri="{FF2B5EF4-FFF2-40B4-BE49-F238E27FC236}">
                  <a16:creationId xmlns:a16="http://schemas.microsoft.com/office/drawing/2014/main" id="{A6E2E161-034C-2EC9-C649-31C53AB15D12}"/>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5</a:t>
              </a:r>
            </a:p>
          </p:txBody>
        </p:sp>
      </p:grpSp>
      <p:grpSp>
        <p:nvGrpSpPr>
          <p:cNvPr id="51" name="Group 235">
            <a:extLst>
              <a:ext uri="{FF2B5EF4-FFF2-40B4-BE49-F238E27FC236}">
                <a16:creationId xmlns:a16="http://schemas.microsoft.com/office/drawing/2014/main" id="{5B695D54-F60D-BE67-4D70-F5BCE46589DF}"/>
              </a:ext>
            </a:extLst>
          </p:cNvPr>
          <p:cNvGrpSpPr/>
          <p:nvPr/>
        </p:nvGrpSpPr>
        <p:grpSpPr>
          <a:xfrm>
            <a:off x="9441561" y="4926079"/>
            <a:ext cx="2501900" cy="1820682"/>
            <a:chOff x="6814775" y="1757370"/>
            <a:chExt cx="2501900" cy="1820682"/>
          </a:xfrm>
        </p:grpSpPr>
        <p:sp>
          <p:nvSpPr>
            <p:cNvPr id="52" name="Rounded Rectangle 4">
              <a:extLst>
                <a:ext uri="{FF2B5EF4-FFF2-40B4-BE49-F238E27FC236}">
                  <a16:creationId xmlns:a16="http://schemas.microsoft.com/office/drawing/2014/main" id="{9317C605-9337-4E6B-07E3-9809A5102FC9}"/>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53" name="Picture 237">
              <a:extLst>
                <a:ext uri="{FF2B5EF4-FFF2-40B4-BE49-F238E27FC236}">
                  <a16:creationId xmlns:a16="http://schemas.microsoft.com/office/drawing/2014/main" id="{D619EFE2-D1F7-0045-017D-6433563FD38E}"/>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54" name="TextBox 238">
              <a:extLst>
                <a:ext uri="{FF2B5EF4-FFF2-40B4-BE49-F238E27FC236}">
                  <a16:creationId xmlns:a16="http://schemas.microsoft.com/office/drawing/2014/main" id="{DCA55B42-DF63-7E82-A98C-F8AEC7ED5D70}"/>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6</a:t>
              </a:r>
            </a:p>
          </p:txBody>
        </p:sp>
      </p:grpSp>
    </p:spTree>
    <p:extLst>
      <p:ext uri="{BB962C8B-B14F-4D97-AF65-F5344CB8AC3E}">
        <p14:creationId xmlns:p14="http://schemas.microsoft.com/office/powerpoint/2010/main" val="139629922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14:presetBounceEnd="5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0000">
                                          <p:cBhvr additive="base">
                                            <p:cTn id="7" dur="500" fill="hold"/>
                                            <p:tgtEl>
                                              <p:spTgt spid="14"/>
                                            </p:tgtEl>
                                            <p:attrNameLst>
                                              <p:attrName>ppt_x</p:attrName>
                                            </p:attrNameLst>
                                          </p:cBhvr>
                                          <p:tavLst>
                                            <p:tav tm="0">
                                              <p:val>
                                                <p:strVal val="1+#ppt_w/2"/>
                                              </p:val>
                                            </p:tav>
                                            <p:tav tm="100000">
                                              <p:val>
                                                <p:strVal val="#ppt_x"/>
                                              </p:val>
                                            </p:tav>
                                          </p:tavLst>
                                        </p:anim>
                                        <p:anim calcmode="lin" valueType="num" p14:bounceEnd="50000">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par>
                              <p:cTn id="37" fill="hold">
                                <p:stCondLst>
                                  <p:cond delay="0"/>
                                </p:stCondLst>
                                <p:childTnLst>
                                  <p:par>
                                    <p:cTn id="38" presetID="2" presetClass="entr" presetSubtype="12" fill="hold" grpId="0" nodeType="afterEffect" p14:presetBounceEnd="50000">
                                      <p:stCondLst>
                                        <p:cond delay="1000"/>
                                      </p:stCondLst>
                                      <p:childTnLst>
                                        <p:set>
                                          <p:cBhvr>
                                            <p:cTn id="39" dur="1" fill="hold">
                                              <p:stCondLst>
                                                <p:cond delay="0"/>
                                              </p:stCondLst>
                                            </p:cTn>
                                            <p:tgtEl>
                                              <p:spTgt spid="30"/>
                                            </p:tgtEl>
                                            <p:attrNameLst>
                                              <p:attrName>style.visibility</p:attrName>
                                            </p:attrNameLst>
                                          </p:cBhvr>
                                          <p:to>
                                            <p:strVal val="visible"/>
                                          </p:to>
                                        </p:set>
                                        <p:anim calcmode="lin" valueType="num" p14:bounceEnd="50000">
                                          <p:cBhvr additive="base">
                                            <p:cTn id="40" dur="500" fill="hold"/>
                                            <p:tgtEl>
                                              <p:spTgt spid="30"/>
                                            </p:tgtEl>
                                            <p:attrNameLst>
                                              <p:attrName>ppt_x</p:attrName>
                                            </p:attrNameLst>
                                          </p:cBhvr>
                                          <p:tavLst>
                                            <p:tav tm="0">
                                              <p:val>
                                                <p:strVal val="0-#ppt_w/2"/>
                                              </p:val>
                                            </p:tav>
                                            <p:tav tm="100000">
                                              <p:val>
                                                <p:strVal val="#ppt_x"/>
                                              </p:val>
                                            </p:tav>
                                          </p:tavLst>
                                        </p:anim>
                                        <p:anim calcmode="lin" valueType="num" p14:bounceEnd="50000">
                                          <p:cBhvr additive="base">
                                            <p:cTn id="4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31"/>
                        </p:tgtEl>
                      </p:cond>
                    </p:stCondLst>
                    <p:endSync evt="end" delay="0">
                      <p:rtn val="all"/>
                    </p:endSync>
                    <p:childTnLst>
                      <p:par>
                        <p:cTn id="43" fill="hold">
                          <p:stCondLst>
                            <p:cond delay="0"/>
                          </p:stCondLst>
                          <p:childTnLst>
                            <p:par>
                              <p:cTn id="44" fill="hold">
                                <p:stCondLst>
                                  <p:cond delay="0"/>
                                </p:stCondLst>
                                <p:childTnLst>
                                  <p:par>
                                    <p:cTn id="45" presetID="45" presetClass="exit" presetSubtype="0" fill="hold" nodeType="clickEffect">
                                      <p:stCondLst>
                                        <p:cond delay="0"/>
                                      </p:stCondLst>
                                      <p:childTnLst>
                                        <p:animEffect transition="out" filter="fade">
                                          <p:cBhvr>
                                            <p:cTn id="46" dur="500"/>
                                            <p:tgtEl>
                                              <p:spTgt spid="31"/>
                                            </p:tgtEl>
                                          </p:cBhvr>
                                        </p:animEffect>
                                        <p:anim calcmode="lin" valueType="num">
                                          <p:cBhvr>
                                            <p:cTn id="47" dur="500"/>
                                            <p:tgtEl>
                                              <p:spTgt spid="3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500"/>
                                            <p:tgtEl>
                                              <p:spTgt spid="31"/>
                                            </p:tgtEl>
                                            <p:attrNameLst>
                                              <p:attrName>ppt_h</p:attrName>
                                            </p:attrNameLst>
                                          </p:cBhvr>
                                          <p:tavLst>
                                            <p:tav tm="0">
                                              <p:val>
                                                <p:strVal val="ppt_h"/>
                                              </p:val>
                                            </p:tav>
                                            <p:tav tm="100000">
                                              <p:val>
                                                <p:strVal val="ppt_h"/>
                                              </p:val>
                                            </p:tav>
                                          </p:tavLst>
                                        </p:anim>
                                        <p:set>
                                          <p:cBhvr>
                                            <p:cTn id="49"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0" restart="whenNotActive" fill="hold" evtFilter="cancelBubble" nodeType="interactiveSeq">
                    <p:stCondLst>
                      <p:cond evt="onClick" delay="0">
                        <p:tgtEl>
                          <p:spTgt spid="35"/>
                        </p:tgtEl>
                      </p:cond>
                    </p:stCondLst>
                    <p:endSync evt="end" delay="0">
                      <p:rtn val="all"/>
                    </p:endSync>
                    <p:childTnLst>
                      <p:par>
                        <p:cTn id="51" fill="hold">
                          <p:stCondLst>
                            <p:cond delay="0"/>
                          </p:stCondLst>
                          <p:childTnLst>
                            <p:par>
                              <p:cTn id="52" fill="hold">
                                <p:stCondLst>
                                  <p:cond delay="0"/>
                                </p:stCondLst>
                                <p:childTnLst>
                                  <p:par>
                                    <p:cTn id="53" presetID="45" presetClass="exit" presetSubtype="0" fill="hold" nodeType="clickEffect">
                                      <p:stCondLst>
                                        <p:cond delay="0"/>
                                      </p:stCondLst>
                                      <p:childTnLst>
                                        <p:animEffect transition="out" filter="fade">
                                          <p:cBhvr>
                                            <p:cTn id="54" dur="500"/>
                                            <p:tgtEl>
                                              <p:spTgt spid="35"/>
                                            </p:tgtEl>
                                          </p:cBhvr>
                                        </p:animEffect>
                                        <p:anim calcmode="lin" valueType="num">
                                          <p:cBhvr>
                                            <p:cTn id="55" dur="500"/>
                                            <p:tgtEl>
                                              <p:spTgt spid="3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6" dur="500"/>
                                            <p:tgtEl>
                                              <p:spTgt spid="35"/>
                                            </p:tgtEl>
                                            <p:attrNameLst>
                                              <p:attrName>ppt_h</p:attrName>
                                            </p:attrNameLst>
                                          </p:cBhvr>
                                          <p:tavLst>
                                            <p:tav tm="0">
                                              <p:val>
                                                <p:strVal val="ppt_h"/>
                                              </p:val>
                                            </p:tav>
                                            <p:tav tm="100000">
                                              <p:val>
                                                <p:strVal val="ppt_h"/>
                                              </p:val>
                                            </p:tav>
                                          </p:tavLst>
                                        </p:anim>
                                        <p:set>
                                          <p:cBhvr>
                                            <p:cTn id="57"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58" restart="whenNotActive" fill="hold" evtFilter="cancelBubble" nodeType="interactiveSeq">
                    <p:stCondLst>
                      <p:cond evt="onClick" delay="0">
                        <p:tgtEl>
                          <p:spTgt spid="39"/>
                        </p:tgtEl>
                      </p:cond>
                    </p:stCondLst>
                    <p:endSync evt="end" delay="0">
                      <p:rtn val="all"/>
                    </p:endSync>
                    <p:childTnLst>
                      <p:par>
                        <p:cTn id="59" fill="hold">
                          <p:stCondLst>
                            <p:cond delay="0"/>
                          </p:stCondLst>
                          <p:childTnLst>
                            <p:par>
                              <p:cTn id="60" fill="hold">
                                <p:stCondLst>
                                  <p:cond delay="0"/>
                                </p:stCondLst>
                                <p:childTnLst>
                                  <p:par>
                                    <p:cTn id="61" presetID="45" presetClass="exit" presetSubtype="0" fill="hold" nodeType="clickEffect">
                                      <p:stCondLst>
                                        <p:cond delay="0"/>
                                      </p:stCondLst>
                                      <p:childTnLst>
                                        <p:animEffect transition="out" filter="fade">
                                          <p:cBhvr>
                                            <p:cTn id="62" dur="500"/>
                                            <p:tgtEl>
                                              <p:spTgt spid="39"/>
                                            </p:tgtEl>
                                          </p:cBhvr>
                                        </p:animEffect>
                                        <p:anim calcmode="lin" valueType="num">
                                          <p:cBhvr>
                                            <p:cTn id="63" dur="500"/>
                                            <p:tgtEl>
                                              <p:spTgt spid="3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4" dur="500"/>
                                            <p:tgtEl>
                                              <p:spTgt spid="39"/>
                                            </p:tgtEl>
                                            <p:attrNameLst>
                                              <p:attrName>ppt_h</p:attrName>
                                            </p:attrNameLst>
                                          </p:cBhvr>
                                          <p:tavLst>
                                            <p:tav tm="0">
                                              <p:val>
                                                <p:strVal val="ppt_h"/>
                                              </p:val>
                                            </p:tav>
                                            <p:tav tm="100000">
                                              <p:val>
                                                <p:strVal val="ppt_h"/>
                                              </p:val>
                                            </p:tav>
                                          </p:tavLst>
                                        </p:anim>
                                        <p:set>
                                          <p:cBhvr>
                                            <p:cTn id="65"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66" restart="whenNotActive" fill="hold" evtFilter="cancelBubble" nodeType="interactiveSeq">
                    <p:stCondLst>
                      <p:cond evt="onClick" delay="0">
                        <p:tgtEl>
                          <p:spTgt spid="43"/>
                        </p:tgtEl>
                      </p:cond>
                    </p:stCondLst>
                    <p:endSync evt="end" delay="0">
                      <p:rtn val="all"/>
                    </p:endSync>
                    <p:childTnLst>
                      <p:par>
                        <p:cTn id="67" fill="hold">
                          <p:stCondLst>
                            <p:cond delay="0"/>
                          </p:stCondLst>
                          <p:childTnLst>
                            <p:par>
                              <p:cTn id="68" fill="hold">
                                <p:stCondLst>
                                  <p:cond delay="0"/>
                                </p:stCondLst>
                                <p:childTnLst>
                                  <p:par>
                                    <p:cTn id="69" presetID="45" presetClass="exit" presetSubtype="0" fill="hold" nodeType="clickEffect">
                                      <p:stCondLst>
                                        <p:cond delay="0"/>
                                      </p:stCondLst>
                                      <p:childTnLst>
                                        <p:animEffect transition="out" filter="fade">
                                          <p:cBhvr>
                                            <p:cTn id="70" dur="500"/>
                                            <p:tgtEl>
                                              <p:spTgt spid="43"/>
                                            </p:tgtEl>
                                          </p:cBhvr>
                                        </p:animEffect>
                                        <p:anim calcmode="lin" valueType="num">
                                          <p:cBhvr>
                                            <p:cTn id="71" dur="500"/>
                                            <p:tgtEl>
                                              <p:spTgt spid="4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2" dur="500"/>
                                            <p:tgtEl>
                                              <p:spTgt spid="43"/>
                                            </p:tgtEl>
                                            <p:attrNameLst>
                                              <p:attrName>ppt_h</p:attrName>
                                            </p:attrNameLst>
                                          </p:cBhvr>
                                          <p:tavLst>
                                            <p:tav tm="0">
                                              <p:val>
                                                <p:strVal val="ppt_h"/>
                                              </p:val>
                                            </p:tav>
                                            <p:tav tm="100000">
                                              <p:val>
                                                <p:strVal val="ppt_h"/>
                                              </p:val>
                                            </p:tav>
                                          </p:tavLst>
                                        </p:anim>
                                        <p:set>
                                          <p:cBhvr>
                                            <p:cTn id="73"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74" restart="whenNotActive" fill="hold" evtFilter="cancelBubble" nodeType="interactiveSeq">
                    <p:stCondLst>
                      <p:cond evt="onClick" delay="0">
                        <p:tgtEl>
                          <p:spTgt spid="47"/>
                        </p:tgtEl>
                      </p:cond>
                    </p:stCondLst>
                    <p:endSync evt="end" delay="0">
                      <p:rtn val="all"/>
                    </p:endSync>
                    <p:childTnLst>
                      <p:par>
                        <p:cTn id="75" fill="hold">
                          <p:stCondLst>
                            <p:cond delay="0"/>
                          </p:stCondLst>
                          <p:childTnLst>
                            <p:par>
                              <p:cTn id="76" fill="hold">
                                <p:stCondLst>
                                  <p:cond delay="0"/>
                                </p:stCondLst>
                                <p:childTnLst>
                                  <p:par>
                                    <p:cTn id="77" presetID="45" presetClass="exit" presetSubtype="0" fill="hold" nodeType="clickEffect">
                                      <p:stCondLst>
                                        <p:cond delay="0"/>
                                      </p:stCondLst>
                                      <p:childTnLst>
                                        <p:animEffect transition="out" filter="fade">
                                          <p:cBhvr>
                                            <p:cTn id="78" dur="500"/>
                                            <p:tgtEl>
                                              <p:spTgt spid="47"/>
                                            </p:tgtEl>
                                          </p:cBhvr>
                                        </p:animEffect>
                                        <p:anim calcmode="lin" valueType="num">
                                          <p:cBhvr>
                                            <p:cTn id="79" dur="500"/>
                                            <p:tgtEl>
                                              <p:spTgt spid="4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0" dur="500"/>
                                            <p:tgtEl>
                                              <p:spTgt spid="47"/>
                                            </p:tgtEl>
                                            <p:attrNameLst>
                                              <p:attrName>ppt_h</p:attrName>
                                            </p:attrNameLst>
                                          </p:cBhvr>
                                          <p:tavLst>
                                            <p:tav tm="0">
                                              <p:val>
                                                <p:strVal val="ppt_h"/>
                                              </p:val>
                                            </p:tav>
                                            <p:tav tm="100000">
                                              <p:val>
                                                <p:strVal val="ppt_h"/>
                                              </p:val>
                                            </p:tav>
                                          </p:tavLst>
                                        </p:anim>
                                        <p:set>
                                          <p:cBhvr>
                                            <p:cTn id="81"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82" restart="whenNotActive" fill="hold" evtFilter="cancelBubble" nodeType="interactiveSeq">
                    <p:stCondLst>
                      <p:cond evt="onClick" delay="0">
                        <p:tgtEl>
                          <p:spTgt spid="51"/>
                        </p:tgtEl>
                      </p:cond>
                    </p:stCondLst>
                    <p:endSync evt="end" delay="0">
                      <p:rtn val="all"/>
                    </p:endSync>
                    <p:childTnLst>
                      <p:par>
                        <p:cTn id="83" fill="hold">
                          <p:stCondLst>
                            <p:cond delay="0"/>
                          </p:stCondLst>
                          <p:childTnLst>
                            <p:par>
                              <p:cTn id="84" fill="hold">
                                <p:stCondLst>
                                  <p:cond delay="0"/>
                                </p:stCondLst>
                                <p:childTnLst>
                                  <p:par>
                                    <p:cTn id="85" presetID="45" presetClass="exit" presetSubtype="0" fill="hold" nodeType="clickEffect">
                                      <p:stCondLst>
                                        <p:cond delay="0"/>
                                      </p:stCondLst>
                                      <p:childTnLst>
                                        <p:animEffect transition="out" filter="fade">
                                          <p:cBhvr>
                                            <p:cTn id="86" dur="500"/>
                                            <p:tgtEl>
                                              <p:spTgt spid="51"/>
                                            </p:tgtEl>
                                          </p:cBhvr>
                                        </p:animEffect>
                                        <p:anim calcmode="lin" valueType="num">
                                          <p:cBhvr>
                                            <p:cTn id="87" dur="500"/>
                                            <p:tgtEl>
                                              <p:spTgt spid="5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8" dur="500"/>
                                            <p:tgtEl>
                                              <p:spTgt spid="51"/>
                                            </p:tgtEl>
                                            <p:attrNameLst>
                                              <p:attrName>ppt_h</p:attrName>
                                            </p:attrNameLst>
                                          </p:cBhvr>
                                          <p:tavLst>
                                            <p:tav tm="0">
                                              <p:val>
                                                <p:strVal val="ppt_h"/>
                                              </p:val>
                                            </p:tav>
                                            <p:tav tm="100000">
                                              <p:val>
                                                <p:strVal val="ppt_h"/>
                                              </p:val>
                                            </p:tav>
                                          </p:tavLst>
                                        </p:anim>
                                        <p:set>
                                          <p:cBhvr>
                                            <p:cTn id="89"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bldLst>
          <p:bldP spid="14" grpId="0" animBg="1"/>
          <p:bldP spid="15" grpId="0" animBg="1"/>
          <p:bldP spid="16" grpId="0" animBg="1"/>
          <p:bldP spid="17" grpId="0" animBg="1"/>
          <p:bldP spid="18" grpId="0" animBg="1"/>
          <p:bldP spid="19" grpId="0" animBg="1"/>
          <p:bldP spid="20"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par>
                              <p:cTn id="37" fill="hold">
                                <p:stCondLst>
                                  <p:cond delay="0"/>
                                </p:stCondLst>
                                <p:childTnLst>
                                  <p:par>
                                    <p:cTn id="38" presetID="2" presetClass="entr" presetSubtype="12" fill="hold" grpId="0" nodeType="afterEffect">
                                      <p:stCondLst>
                                        <p:cond delay="10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0-#ppt_w/2"/>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31"/>
                        </p:tgtEl>
                      </p:cond>
                    </p:stCondLst>
                    <p:endSync evt="end" delay="0">
                      <p:rtn val="all"/>
                    </p:endSync>
                    <p:childTnLst>
                      <p:par>
                        <p:cTn id="43" fill="hold">
                          <p:stCondLst>
                            <p:cond delay="0"/>
                          </p:stCondLst>
                          <p:childTnLst>
                            <p:par>
                              <p:cTn id="44" fill="hold">
                                <p:stCondLst>
                                  <p:cond delay="0"/>
                                </p:stCondLst>
                                <p:childTnLst>
                                  <p:par>
                                    <p:cTn id="45" presetID="45" presetClass="exit" presetSubtype="0" fill="hold" nodeType="clickEffect">
                                      <p:stCondLst>
                                        <p:cond delay="0"/>
                                      </p:stCondLst>
                                      <p:childTnLst>
                                        <p:animEffect transition="out" filter="fade">
                                          <p:cBhvr>
                                            <p:cTn id="46" dur="500"/>
                                            <p:tgtEl>
                                              <p:spTgt spid="31"/>
                                            </p:tgtEl>
                                          </p:cBhvr>
                                        </p:animEffect>
                                        <p:anim calcmode="lin" valueType="num">
                                          <p:cBhvr>
                                            <p:cTn id="47" dur="500"/>
                                            <p:tgtEl>
                                              <p:spTgt spid="3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500"/>
                                            <p:tgtEl>
                                              <p:spTgt spid="31"/>
                                            </p:tgtEl>
                                            <p:attrNameLst>
                                              <p:attrName>ppt_h</p:attrName>
                                            </p:attrNameLst>
                                          </p:cBhvr>
                                          <p:tavLst>
                                            <p:tav tm="0">
                                              <p:val>
                                                <p:strVal val="ppt_h"/>
                                              </p:val>
                                            </p:tav>
                                            <p:tav tm="100000">
                                              <p:val>
                                                <p:strVal val="ppt_h"/>
                                              </p:val>
                                            </p:tav>
                                          </p:tavLst>
                                        </p:anim>
                                        <p:set>
                                          <p:cBhvr>
                                            <p:cTn id="49"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0" restart="whenNotActive" fill="hold" evtFilter="cancelBubble" nodeType="interactiveSeq">
                    <p:stCondLst>
                      <p:cond evt="onClick" delay="0">
                        <p:tgtEl>
                          <p:spTgt spid="35"/>
                        </p:tgtEl>
                      </p:cond>
                    </p:stCondLst>
                    <p:endSync evt="end" delay="0">
                      <p:rtn val="all"/>
                    </p:endSync>
                    <p:childTnLst>
                      <p:par>
                        <p:cTn id="51" fill="hold">
                          <p:stCondLst>
                            <p:cond delay="0"/>
                          </p:stCondLst>
                          <p:childTnLst>
                            <p:par>
                              <p:cTn id="52" fill="hold">
                                <p:stCondLst>
                                  <p:cond delay="0"/>
                                </p:stCondLst>
                                <p:childTnLst>
                                  <p:par>
                                    <p:cTn id="53" presetID="45" presetClass="exit" presetSubtype="0" fill="hold" nodeType="clickEffect">
                                      <p:stCondLst>
                                        <p:cond delay="0"/>
                                      </p:stCondLst>
                                      <p:childTnLst>
                                        <p:animEffect transition="out" filter="fade">
                                          <p:cBhvr>
                                            <p:cTn id="54" dur="500"/>
                                            <p:tgtEl>
                                              <p:spTgt spid="35"/>
                                            </p:tgtEl>
                                          </p:cBhvr>
                                        </p:animEffect>
                                        <p:anim calcmode="lin" valueType="num">
                                          <p:cBhvr>
                                            <p:cTn id="55" dur="500"/>
                                            <p:tgtEl>
                                              <p:spTgt spid="3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6" dur="500"/>
                                            <p:tgtEl>
                                              <p:spTgt spid="35"/>
                                            </p:tgtEl>
                                            <p:attrNameLst>
                                              <p:attrName>ppt_h</p:attrName>
                                            </p:attrNameLst>
                                          </p:cBhvr>
                                          <p:tavLst>
                                            <p:tav tm="0">
                                              <p:val>
                                                <p:strVal val="ppt_h"/>
                                              </p:val>
                                            </p:tav>
                                            <p:tav tm="100000">
                                              <p:val>
                                                <p:strVal val="ppt_h"/>
                                              </p:val>
                                            </p:tav>
                                          </p:tavLst>
                                        </p:anim>
                                        <p:set>
                                          <p:cBhvr>
                                            <p:cTn id="57"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58" restart="whenNotActive" fill="hold" evtFilter="cancelBubble" nodeType="interactiveSeq">
                    <p:stCondLst>
                      <p:cond evt="onClick" delay="0">
                        <p:tgtEl>
                          <p:spTgt spid="39"/>
                        </p:tgtEl>
                      </p:cond>
                    </p:stCondLst>
                    <p:endSync evt="end" delay="0">
                      <p:rtn val="all"/>
                    </p:endSync>
                    <p:childTnLst>
                      <p:par>
                        <p:cTn id="59" fill="hold">
                          <p:stCondLst>
                            <p:cond delay="0"/>
                          </p:stCondLst>
                          <p:childTnLst>
                            <p:par>
                              <p:cTn id="60" fill="hold">
                                <p:stCondLst>
                                  <p:cond delay="0"/>
                                </p:stCondLst>
                                <p:childTnLst>
                                  <p:par>
                                    <p:cTn id="61" presetID="45" presetClass="exit" presetSubtype="0" fill="hold" nodeType="clickEffect">
                                      <p:stCondLst>
                                        <p:cond delay="0"/>
                                      </p:stCondLst>
                                      <p:childTnLst>
                                        <p:animEffect transition="out" filter="fade">
                                          <p:cBhvr>
                                            <p:cTn id="62" dur="500"/>
                                            <p:tgtEl>
                                              <p:spTgt spid="39"/>
                                            </p:tgtEl>
                                          </p:cBhvr>
                                        </p:animEffect>
                                        <p:anim calcmode="lin" valueType="num">
                                          <p:cBhvr>
                                            <p:cTn id="63" dur="500"/>
                                            <p:tgtEl>
                                              <p:spTgt spid="3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4" dur="500"/>
                                            <p:tgtEl>
                                              <p:spTgt spid="39"/>
                                            </p:tgtEl>
                                            <p:attrNameLst>
                                              <p:attrName>ppt_h</p:attrName>
                                            </p:attrNameLst>
                                          </p:cBhvr>
                                          <p:tavLst>
                                            <p:tav tm="0">
                                              <p:val>
                                                <p:strVal val="ppt_h"/>
                                              </p:val>
                                            </p:tav>
                                            <p:tav tm="100000">
                                              <p:val>
                                                <p:strVal val="ppt_h"/>
                                              </p:val>
                                            </p:tav>
                                          </p:tavLst>
                                        </p:anim>
                                        <p:set>
                                          <p:cBhvr>
                                            <p:cTn id="65"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66" restart="whenNotActive" fill="hold" evtFilter="cancelBubble" nodeType="interactiveSeq">
                    <p:stCondLst>
                      <p:cond evt="onClick" delay="0">
                        <p:tgtEl>
                          <p:spTgt spid="43"/>
                        </p:tgtEl>
                      </p:cond>
                    </p:stCondLst>
                    <p:endSync evt="end" delay="0">
                      <p:rtn val="all"/>
                    </p:endSync>
                    <p:childTnLst>
                      <p:par>
                        <p:cTn id="67" fill="hold">
                          <p:stCondLst>
                            <p:cond delay="0"/>
                          </p:stCondLst>
                          <p:childTnLst>
                            <p:par>
                              <p:cTn id="68" fill="hold">
                                <p:stCondLst>
                                  <p:cond delay="0"/>
                                </p:stCondLst>
                                <p:childTnLst>
                                  <p:par>
                                    <p:cTn id="69" presetID="45" presetClass="exit" presetSubtype="0" fill="hold" nodeType="clickEffect">
                                      <p:stCondLst>
                                        <p:cond delay="0"/>
                                      </p:stCondLst>
                                      <p:childTnLst>
                                        <p:animEffect transition="out" filter="fade">
                                          <p:cBhvr>
                                            <p:cTn id="70" dur="500"/>
                                            <p:tgtEl>
                                              <p:spTgt spid="43"/>
                                            </p:tgtEl>
                                          </p:cBhvr>
                                        </p:animEffect>
                                        <p:anim calcmode="lin" valueType="num">
                                          <p:cBhvr>
                                            <p:cTn id="71" dur="500"/>
                                            <p:tgtEl>
                                              <p:spTgt spid="4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2" dur="500"/>
                                            <p:tgtEl>
                                              <p:spTgt spid="43"/>
                                            </p:tgtEl>
                                            <p:attrNameLst>
                                              <p:attrName>ppt_h</p:attrName>
                                            </p:attrNameLst>
                                          </p:cBhvr>
                                          <p:tavLst>
                                            <p:tav tm="0">
                                              <p:val>
                                                <p:strVal val="ppt_h"/>
                                              </p:val>
                                            </p:tav>
                                            <p:tav tm="100000">
                                              <p:val>
                                                <p:strVal val="ppt_h"/>
                                              </p:val>
                                            </p:tav>
                                          </p:tavLst>
                                        </p:anim>
                                        <p:set>
                                          <p:cBhvr>
                                            <p:cTn id="73"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74" restart="whenNotActive" fill="hold" evtFilter="cancelBubble" nodeType="interactiveSeq">
                    <p:stCondLst>
                      <p:cond evt="onClick" delay="0">
                        <p:tgtEl>
                          <p:spTgt spid="47"/>
                        </p:tgtEl>
                      </p:cond>
                    </p:stCondLst>
                    <p:endSync evt="end" delay="0">
                      <p:rtn val="all"/>
                    </p:endSync>
                    <p:childTnLst>
                      <p:par>
                        <p:cTn id="75" fill="hold">
                          <p:stCondLst>
                            <p:cond delay="0"/>
                          </p:stCondLst>
                          <p:childTnLst>
                            <p:par>
                              <p:cTn id="76" fill="hold">
                                <p:stCondLst>
                                  <p:cond delay="0"/>
                                </p:stCondLst>
                                <p:childTnLst>
                                  <p:par>
                                    <p:cTn id="77" presetID="45" presetClass="exit" presetSubtype="0" fill="hold" nodeType="clickEffect">
                                      <p:stCondLst>
                                        <p:cond delay="0"/>
                                      </p:stCondLst>
                                      <p:childTnLst>
                                        <p:animEffect transition="out" filter="fade">
                                          <p:cBhvr>
                                            <p:cTn id="78" dur="500"/>
                                            <p:tgtEl>
                                              <p:spTgt spid="47"/>
                                            </p:tgtEl>
                                          </p:cBhvr>
                                        </p:animEffect>
                                        <p:anim calcmode="lin" valueType="num">
                                          <p:cBhvr>
                                            <p:cTn id="79" dur="500"/>
                                            <p:tgtEl>
                                              <p:spTgt spid="4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0" dur="500"/>
                                            <p:tgtEl>
                                              <p:spTgt spid="47"/>
                                            </p:tgtEl>
                                            <p:attrNameLst>
                                              <p:attrName>ppt_h</p:attrName>
                                            </p:attrNameLst>
                                          </p:cBhvr>
                                          <p:tavLst>
                                            <p:tav tm="0">
                                              <p:val>
                                                <p:strVal val="ppt_h"/>
                                              </p:val>
                                            </p:tav>
                                            <p:tav tm="100000">
                                              <p:val>
                                                <p:strVal val="ppt_h"/>
                                              </p:val>
                                            </p:tav>
                                          </p:tavLst>
                                        </p:anim>
                                        <p:set>
                                          <p:cBhvr>
                                            <p:cTn id="81"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82" restart="whenNotActive" fill="hold" evtFilter="cancelBubble" nodeType="interactiveSeq">
                    <p:stCondLst>
                      <p:cond evt="onClick" delay="0">
                        <p:tgtEl>
                          <p:spTgt spid="51"/>
                        </p:tgtEl>
                      </p:cond>
                    </p:stCondLst>
                    <p:endSync evt="end" delay="0">
                      <p:rtn val="all"/>
                    </p:endSync>
                    <p:childTnLst>
                      <p:par>
                        <p:cTn id="83" fill="hold">
                          <p:stCondLst>
                            <p:cond delay="0"/>
                          </p:stCondLst>
                          <p:childTnLst>
                            <p:par>
                              <p:cTn id="84" fill="hold">
                                <p:stCondLst>
                                  <p:cond delay="0"/>
                                </p:stCondLst>
                                <p:childTnLst>
                                  <p:par>
                                    <p:cTn id="85" presetID="45" presetClass="exit" presetSubtype="0" fill="hold" nodeType="clickEffect">
                                      <p:stCondLst>
                                        <p:cond delay="0"/>
                                      </p:stCondLst>
                                      <p:childTnLst>
                                        <p:animEffect transition="out" filter="fade">
                                          <p:cBhvr>
                                            <p:cTn id="86" dur="500"/>
                                            <p:tgtEl>
                                              <p:spTgt spid="51"/>
                                            </p:tgtEl>
                                          </p:cBhvr>
                                        </p:animEffect>
                                        <p:anim calcmode="lin" valueType="num">
                                          <p:cBhvr>
                                            <p:cTn id="87" dur="500"/>
                                            <p:tgtEl>
                                              <p:spTgt spid="5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8" dur="500"/>
                                            <p:tgtEl>
                                              <p:spTgt spid="51"/>
                                            </p:tgtEl>
                                            <p:attrNameLst>
                                              <p:attrName>ppt_h</p:attrName>
                                            </p:attrNameLst>
                                          </p:cBhvr>
                                          <p:tavLst>
                                            <p:tav tm="0">
                                              <p:val>
                                                <p:strVal val="ppt_h"/>
                                              </p:val>
                                            </p:tav>
                                            <p:tav tm="100000">
                                              <p:val>
                                                <p:strVal val="ppt_h"/>
                                              </p:val>
                                            </p:tav>
                                          </p:tavLst>
                                        </p:anim>
                                        <p:set>
                                          <p:cBhvr>
                                            <p:cTn id="89"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bldLst>
          <p:bldP spid="14" grpId="0" animBg="1"/>
          <p:bldP spid="15" grpId="0" animBg="1"/>
          <p:bldP spid="16" grpId="0" animBg="1"/>
          <p:bldP spid="17" grpId="0" animBg="1"/>
          <p:bldP spid="18" grpId="0" animBg="1"/>
          <p:bldP spid="19" grpId="0" animBg="1"/>
          <p:bldP spid="20" grpId="0" animBg="1"/>
          <p:bldP spid="30"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1">
            <a:extLst>
              <a:ext uri="{FF2B5EF4-FFF2-40B4-BE49-F238E27FC236}">
                <a16:creationId xmlns:a16="http://schemas.microsoft.com/office/drawing/2014/main" id="{98E8E1C9-27F6-4FE6-DED7-645FE4281861}"/>
              </a:ext>
            </a:extLst>
          </p:cNvPr>
          <p:cNvSpPr txBox="1"/>
          <p:nvPr/>
        </p:nvSpPr>
        <p:spPr>
          <a:xfrm>
            <a:off x="1355480" y="486730"/>
            <a:ext cx="3359955" cy="369332"/>
          </a:xfrm>
          <a:prstGeom prst="rect">
            <a:avLst/>
          </a:prstGeom>
          <a:noFill/>
        </p:spPr>
        <p:txBody>
          <a:bodyPr wrap="square" rtlCol="0">
            <a:spAutoFit/>
          </a:bodyPr>
          <a:lstStyle/>
          <a:p>
            <a:pPr algn="ctr"/>
            <a:r>
              <a:rPr lang="en-US" spc="300" dirty="0" err="1">
                <a:solidFill>
                  <a:srgbClr val="0C6F8C"/>
                </a:solidFill>
                <a:latin typeface="+mj-lt"/>
                <a:cs typeface="Calibri" panose="020F0502020204030204" pitchFamily="34" charset="0"/>
              </a:rPr>
              <a:t>Speluitleg</a:t>
            </a:r>
            <a:endParaRPr lang="en-NL" spc="300" dirty="0">
              <a:solidFill>
                <a:srgbClr val="0C6F8C"/>
              </a:solidFill>
              <a:latin typeface="+mj-lt"/>
              <a:cs typeface="Calibri" panose="020F0502020204030204" pitchFamily="34" charset="0"/>
            </a:endParaRPr>
          </a:p>
        </p:txBody>
      </p:sp>
      <p:sp>
        <p:nvSpPr>
          <p:cNvPr id="37" name="TextBox 71">
            <a:extLst>
              <a:ext uri="{FF2B5EF4-FFF2-40B4-BE49-F238E27FC236}">
                <a16:creationId xmlns:a16="http://schemas.microsoft.com/office/drawing/2014/main" id="{F0C4612F-2728-1B2B-BBDF-1E6DDC2248FC}"/>
              </a:ext>
            </a:extLst>
          </p:cNvPr>
          <p:cNvSpPr txBox="1"/>
          <p:nvPr/>
        </p:nvSpPr>
        <p:spPr>
          <a:xfrm>
            <a:off x="114875" y="2097248"/>
            <a:ext cx="5580475" cy="1900777"/>
          </a:xfrm>
          <a:prstGeom prst="rect">
            <a:avLst/>
          </a:prstGeom>
          <a:solidFill>
            <a:schemeClr val="accent2"/>
          </a:solidFill>
        </p:spPr>
        <p:txBody>
          <a:bodyPr wrap="square">
            <a:spAutoFit/>
          </a:bodyPr>
          <a:lstStyle/>
          <a:p>
            <a:pPr>
              <a:lnSpc>
                <a:spcPct val="150000"/>
              </a:lnSpc>
            </a:pPr>
            <a:r>
              <a:rPr lang="nl-NL" sz="1600" b="1" dirty="0">
                <a:solidFill>
                  <a:schemeClr val="accent3"/>
                </a:solidFill>
              </a:rPr>
              <a:t>Elk dorp start met 100 leefbaarheidspunten. Elke gebeurtenis verreken je met je leefbaarheidspunten. Noteer de nieuwe punten op je spelsheet. </a:t>
            </a:r>
          </a:p>
          <a:p>
            <a:pPr>
              <a:lnSpc>
                <a:spcPct val="150000"/>
              </a:lnSpc>
            </a:pPr>
            <a:r>
              <a:rPr lang="nl-NL" sz="1600" dirty="0">
                <a:solidFill>
                  <a:schemeClr val="accent3"/>
                </a:solidFill>
              </a:rPr>
              <a:t>Dit voorbeelddorp heeft geen sportcentrum. Dat is 100 + 7 = 107. Het heeft wél een politiebureau: 107 – 3 = 104</a:t>
            </a:r>
          </a:p>
        </p:txBody>
      </p:sp>
      <p:grpSp>
        <p:nvGrpSpPr>
          <p:cNvPr id="38" name="Titel links">
            <a:extLst>
              <a:ext uri="{FF2B5EF4-FFF2-40B4-BE49-F238E27FC236}">
                <a16:creationId xmlns:a16="http://schemas.microsoft.com/office/drawing/2014/main" id="{957E864E-F0DF-A10D-04E9-7E1E4A06149F}"/>
              </a:ext>
            </a:extLst>
          </p:cNvPr>
          <p:cNvGrpSpPr/>
          <p:nvPr/>
        </p:nvGrpSpPr>
        <p:grpSpPr>
          <a:xfrm>
            <a:off x="103127" y="1477319"/>
            <a:ext cx="6275555" cy="563900"/>
            <a:chOff x="103127" y="1477319"/>
            <a:chExt cx="6275555" cy="563900"/>
          </a:xfrm>
        </p:grpSpPr>
        <p:sp>
          <p:nvSpPr>
            <p:cNvPr id="39" name="Rectangle 73">
              <a:extLst>
                <a:ext uri="{FF2B5EF4-FFF2-40B4-BE49-F238E27FC236}">
                  <a16:creationId xmlns:a16="http://schemas.microsoft.com/office/drawing/2014/main" id="{7FA52637-1EF2-0E9B-EDDE-2F7D0E02B25E}"/>
                </a:ext>
              </a:extLst>
            </p:cNvPr>
            <p:cNvSpPr/>
            <p:nvPr/>
          </p:nvSpPr>
          <p:spPr>
            <a:xfrm>
              <a:off x="103127" y="1576389"/>
              <a:ext cx="5976881"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Leefbaarheidspunten</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40" name="Group 74">
              <a:extLst>
                <a:ext uri="{FF2B5EF4-FFF2-40B4-BE49-F238E27FC236}">
                  <a16:creationId xmlns:a16="http://schemas.microsoft.com/office/drawing/2014/main" id="{78D4A99B-DC5F-370E-1CC3-162045856EB1}"/>
                </a:ext>
              </a:extLst>
            </p:cNvPr>
            <p:cNvGrpSpPr/>
            <p:nvPr/>
          </p:nvGrpSpPr>
          <p:grpSpPr>
            <a:xfrm>
              <a:off x="5814782" y="1477319"/>
              <a:ext cx="563900" cy="563900"/>
              <a:chOff x="5814050" y="179688"/>
              <a:chExt cx="563900" cy="563900"/>
            </a:xfrm>
          </p:grpSpPr>
          <p:sp>
            <p:nvSpPr>
              <p:cNvPr id="41" name="Ovaal 7">
                <a:extLst>
                  <a:ext uri="{FF2B5EF4-FFF2-40B4-BE49-F238E27FC236}">
                    <a16:creationId xmlns:a16="http://schemas.microsoft.com/office/drawing/2014/main" id="{144F518F-9280-414C-731C-0AAB5F0364B2}"/>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42" name="Graphic 41" descr="Information with solid fill">
                <a:extLst>
                  <a:ext uri="{FF2B5EF4-FFF2-40B4-BE49-F238E27FC236}">
                    <a16:creationId xmlns:a16="http://schemas.microsoft.com/office/drawing/2014/main" id="{BA6FDD6F-F543-08CE-9AC2-4CBAA6BDC9D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63585" y="229223"/>
                <a:ext cx="464830" cy="464830"/>
              </a:xfrm>
              <a:prstGeom prst="rect">
                <a:avLst/>
              </a:prstGeom>
            </p:spPr>
          </p:pic>
        </p:grpSp>
      </p:grpSp>
      <p:sp>
        <p:nvSpPr>
          <p:cNvPr id="43" name="Rectangle 3">
            <a:extLst>
              <a:ext uri="{FF2B5EF4-FFF2-40B4-BE49-F238E27FC236}">
                <a16:creationId xmlns:a16="http://schemas.microsoft.com/office/drawing/2014/main" id="{D4ACCB0D-B5E6-F273-B360-E90FA40A3069}"/>
              </a:ext>
            </a:extLst>
          </p:cNvPr>
          <p:cNvSpPr/>
          <p:nvPr/>
        </p:nvSpPr>
        <p:spPr>
          <a:xfrm>
            <a:off x="103127" y="5315291"/>
            <a:ext cx="1568537" cy="14354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grpSp>
        <p:nvGrpSpPr>
          <p:cNvPr id="44" name="Group 4">
            <a:extLst>
              <a:ext uri="{FF2B5EF4-FFF2-40B4-BE49-F238E27FC236}">
                <a16:creationId xmlns:a16="http://schemas.microsoft.com/office/drawing/2014/main" id="{D5C91919-4E1D-E293-591C-79C5AC9187FA}"/>
              </a:ext>
            </a:extLst>
          </p:cNvPr>
          <p:cNvGrpSpPr/>
          <p:nvPr/>
        </p:nvGrpSpPr>
        <p:grpSpPr>
          <a:xfrm>
            <a:off x="114875" y="5222528"/>
            <a:ext cx="1556789" cy="1482976"/>
            <a:chOff x="8481343" y="1332367"/>
            <a:chExt cx="1556789" cy="1482976"/>
          </a:xfrm>
        </p:grpSpPr>
        <p:sp>
          <p:nvSpPr>
            <p:cNvPr id="45" name="Rectangle 5">
              <a:extLst>
                <a:ext uri="{FF2B5EF4-FFF2-40B4-BE49-F238E27FC236}">
                  <a16:creationId xmlns:a16="http://schemas.microsoft.com/office/drawing/2014/main" id="{6B114565-7281-3CA0-E73C-04380082F44C}"/>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GEBEURTENIS</a:t>
              </a:r>
            </a:p>
          </p:txBody>
        </p:sp>
        <p:pic>
          <p:nvPicPr>
            <p:cNvPr id="46" name="Graphic 45" descr="Lightning bolt with solid fill">
              <a:extLst>
                <a:ext uri="{FF2B5EF4-FFF2-40B4-BE49-F238E27FC236}">
                  <a16:creationId xmlns:a16="http://schemas.microsoft.com/office/drawing/2014/main" id="{5439FFDD-B64B-9C93-A2F3-796F826C13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8637334" y="1655173"/>
              <a:ext cx="1160170" cy="1160170"/>
            </a:xfrm>
            <a:prstGeom prst="rect">
              <a:avLst/>
            </a:prstGeom>
          </p:spPr>
        </p:pic>
      </p:grpSp>
      <p:pic>
        <p:nvPicPr>
          <p:cNvPr id="47" name="Picture 7" descr="A black and white sign with white text&#10;&#10;Description automatically generated">
            <a:extLst>
              <a:ext uri="{FF2B5EF4-FFF2-40B4-BE49-F238E27FC236}">
                <a16:creationId xmlns:a16="http://schemas.microsoft.com/office/drawing/2014/main" id="{30000161-EA37-6B0D-AF07-13333140E7A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21293252">
            <a:off x="-44435" y="4913401"/>
            <a:ext cx="1432144" cy="377352"/>
          </a:xfrm>
          <a:prstGeom prst="rect">
            <a:avLst/>
          </a:prstGeom>
        </p:spPr>
      </p:pic>
      <p:sp>
        <p:nvSpPr>
          <p:cNvPr id="48" name="TextBox 8">
            <a:extLst>
              <a:ext uri="{FF2B5EF4-FFF2-40B4-BE49-F238E27FC236}">
                <a16:creationId xmlns:a16="http://schemas.microsoft.com/office/drawing/2014/main" id="{950B8719-DF77-008C-C5A0-E342EE4583EE}"/>
              </a:ext>
            </a:extLst>
          </p:cNvPr>
          <p:cNvSpPr txBox="1"/>
          <p:nvPr/>
        </p:nvSpPr>
        <p:spPr>
          <a:xfrm>
            <a:off x="103127" y="5415913"/>
            <a:ext cx="1594625" cy="1222642"/>
          </a:xfrm>
          <a:prstGeom prst="rect">
            <a:avLst/>
          </a:prstGeom>
          <a:noFill/>
        </p:spPr>
        <p:txBody>
          <a:bodyPr wrap="square">
            <a:spAutoFit/>
          </a:bodyPr>
          <a:lstStyle/>
          <a:p>
            <a:pPr>
              <a:lnSpc>
                <a:spcPct val="150000"/>
              </a:lnSpc>
            </a:pPr>
            <a:r>
              <a:rPr lang="nl-NL" sz="1000" dirty="0">
                <a:solidFill>
                  <a:srgbClr val="0C6F8C"/>
                </a:solidFill>
              </a:rPr>
              <a:t>Er gebeurt iets wat elk dorp beïnvloedt én iets wat alleen in jullie dorp plaatsvindt. Dit levert punten op of kost punten. </a:t>
            </a:r>
          </a:p>
        </p:txBody>
      </p:sp>
      <p:sp>
        <p:nvSpPr>
          <p:cNvPr id="49" name="TextBox 77">
            <a:extLst>
              <a:ext uri="{FF2B5EF4-FFF2-40B4-BE49-F238E27FC236}">
                <a16:creationId xmlns:a16="http://schemas.microsoft.com/office/drawing/2014/main" id="{22E6ACCD-0A72-466C-AA30-6FC011B11144}"/>
              </a:ext>
            </a:extLst>
          </p:cNvPr>
          <p:cNvSpPr txBox="1"/>
          <p:nvPr/>
        </p:nvSpPr>
        <p:spPr>
          <a:xfrm>
            <a:off x="199746" y="4623198"/>
            <a:ext cx="737463" cy="292388"/>
          </a:xfrm>
          <a:prstGeom prst="rect">
            <a:avLst/>
          </a:prstGeom>
          <a:solidFill>
            <a:schemeClr val="accent2"/>
          </a:solidFill>
        </p:spPr>
        <p:txBody>
          <a:bodyPr wrap="square" rtlCol="0">
            <a:spAutoFit/>
          </a:bodyPr>
          <a:lstStyle/>
          <a:p>
            <a:pPr algn="l"/>
            <a:r>
              <a:rPr lang="en-US" sz="1300" dirty="0">
                <a:solidFill>
                  <a:schemeClr val="accent3"/>
                </a:solidFill>
              </a:rPr>
              <a:t>Start</a:t>
            </a:r>
            <a:endParaRPr lang="en-NL" sz="1300" dirty="0">
              <a:solidFill>
                <a:schemeClr val="accent3"/>
              </a:solidFill>
            </a:endParaRPr>
          </a:p>
        </p:txBody>
      </p:sp>
      <p:sp>
        <p:nvSpPr>
          <p:cNvPr id="50" name="Rectangle 78">
            <a:extLst>
              <a:ext uri="{FF2B5EF4-FFF2-40B4-BE49-F238E27FC236}">
                <a16:creationId xmlns:a16="http://schemas.microsoft.com/office/drawing/2014/main" id="{BA66B5A4-AF48-1243-16FE-DEB8317C0EAA}"/>
              </a:ext>
            </a:extLst>
          </p:cNvPr>
          <p:cNvSpPr/>
          <p:nvPr/>
        </p:nvSpPr>
        <p:spPr>
          <a:xfrm>
            <a:off x="1002116" y="4623198"/>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100</a:t>
            </a:r>
          </a:p>
        </p:txBody>
      </p:sp>
      <p:sp>
        <p:nvSpPr>
          <p:cNvPr id="51" name="TextBox 79">
            <a:extLst>
              <a:ext uri="{FF2B5EF4-FFF2-40B4-BE49-F238E27FC236}">
                <a16:creationId xmlns:a16="http://schemas.microsoft.com/office/drawing/2014/main" id="{5C49B477-4279-7CB0-6995-3F401D5CF823}"/>
              </a:ext>
            </a:extLst>
          </p:cNvPr>
          <p:cNvSpPr txBox="1"/>
          <p:nvPr/>
        </p:nvSpPr>
        <p:spPr>
          <a:xfrm>
            <a:off x="1589941" y="4626587"/>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1</a:t>
            </a:r>
            <a:endParaRPr lang="en-NL" sz="1300" dirty="0">
              <a:solidFill>
                <a:schemeClr val="accent3"/>
              </a:solidFill>
            </a:endParaRPr>
          </a:p>
        </p:txBody>
      </p:sp>
      <p:sp>
        <p:nvSpPr>
          <p:cNvPr id="52" name="Rectangle 80">
            <a:extLst>
              <a:ext uri="{FF2B5EF4-FFF2-40B4-BE49-F238E27FC236}">
                <a16:creationId xmlns:a16="http://schemas.microsoft.com/office/drawing/2014/main" id="{9F68B32B-994E-C164-FFD6-4A638A1E2F09}"/>
              </a:ext>
            </a:extLst>
          </p:cNvPr>
          <p:cNvSpPr/>
          <p:nvPr/>
        </p:nvSpPr>
        <p:spPr>
          <a:xfrm>
            <a:off x="2392311" y="462658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104</a:t>
            </a:r>
          </a:p>
        </p:txBody>
      </p:sp>
      <p:sp>
        <p:nvSpPr>
          <p:cNvPr id="53" name="TextBox 81">
            <a:extLst>
              <a:ext uri="{FF2B5EF4-FFF2-40B4-BE49-F238E27FC236}">
                <a16:creationId xmlns:a16="http://schemas.microsoft.com/office/drawing/2014/main" id="{54405504-1AD6-D270-7AE2-6461A63A6979}"/>
              </a:ext>
            </a:extLst>
          </p:cNvPr>
          <p:cNvSpPr txBox="1"/>
          <p:nvPr/>
        </p:nvSpPr>
        <p:spPr>
          <a:xfrm>
            <a:off x="3012067" y="4629327"/>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2</a:t>
            </a:r>
            <a:endParaRPr lang="en-NL" sz="1300" dirty="0">
              <a:solidFill>
                <a:schemeClr val="accent3"/>
              </a:solidFill>
            </a:endParaRPr>
          </a:p>
        </p:txBody>
      </p:sp>
      <p:sp>
        <p:nvSpPr>
          <p:cNvPr id="54" name="Rectangle 82">
            <a:extLst>
              <a:ext uri="{FF2B5EF4-FFF2-40B4-BE49-F238E27FC236}">
                <a16:creationId xmlns:a16="http://schemas.microsoft.com/office/drawing/2014/main" id="{7D293F5A-8969-5FB3-0C28-15D5CD186888}"/>
              </a:ext>
            </a:extLst>
          </p:cNvPr>
          <p:cNvSpPr/>
          <p:nvPr/>
        </p:nvSpPr>
        <p:spPr>
          <a:xfrm>
            <a:off x="3814437" y="462932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55" name="TextBox 83">
            <a:extLst>
              <a:ext uri="{FF2B5EF4-FFF2-40B4-BE49-F238E27FC236}">
                <a16:creationId xmlns:a16="http://schemas.microsoft.com/office/drawing/2014/main" id="{EE50CD26-B0FA-89B5-C601-2C5CEDF56B4E}"/>
              </a:ext>
            </a:extLst>
          </p:cNvPr>
          <p:cNvSpPr txBox="1"/>
          <p:nvPr/>
        </p:nvSpPr>
        <p:spPr>
          <a:xfrm>
            <a:off x="4455020" y="4625832"/>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3</a:t>
            </a:r>
            <a:endParaRPr lang="en-NL" sz="1300" dirty="0">
              <a:solidFill>
                <a:schemeClr val="accent3"/>
              </a:solidFill>
            </a:endParaRPr>
          </a:p>
        </p:txBody>
      </p:sp>
      <p:sp>
        <p:nvSpPr>
          <p:cNvPr id="56" name="Rectangle 84">
            <a:extLst>
              <a:ext uri="{FF2B5EF4-FFF2-40B4-BE49-F238E27FC236}">
                <a16:creationId xmlns:a16="http://schemas.microsoft.com/office/drawing/2014/main" id="{54BF9252-3A5A-F01F-F1A7-455D66AE1379}"/>
              </a:ext>
            </a:extLst>
          </p:cNvPr>
          <p:cNvSpPr/>
          <p:nvPr/>
        </p:nvSpPr>
        <p:spPr>
          <a:xfrm>
            <a:off x="5257390" y="4625832"/>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grpSp>
        <p:nvGrpSpPr>
          <p:cNvPr id="57" name="Group 85">
            <a:extLst>
              <a:ext uri="{FF2B5EF4-FFF2-40B4-BE49-F238E27FC236}">
                <a16:creationId xmlns:a16="http://schemas.microsoft.com/office/drawing/2014/main" id="{1256EF0D-5C27-1635-A75F-507CE7C1C39F}"/>
              </a:ext>
            </a:extLst>
          </p:cNvPr>
          <p:cNvGrpSpPr/>
          <p:nvPr/>
        </p:nvGrpSpPr>
        <p:grpSpPr>
          <a:xfrm>
            <a:off x="7883607" y="553958"/>
            <a:ext cx="2866761" cy="609783"/>
            <a:chOff x="8701645" y="1332366"/>
            <a:chExt cx="2866761" cy="609783"/>
          </a:xfrm>
        </p:grpSpPr>
        <p:sp>
          <p:nvSpPr>
            <p:cNvPr id="58" name="Rectangle 86">
              <a:extLst>
                <a:ext uri="{FF2B5EF4-FFF2-40B4-BE49-F238E27FC236}">
                  <a16:creationId xmlns:a16="http://schemas.microsoft.com/office/drawing/2014/main" id="{E7201B0E-8672-0DCA-1BD0-D6717255E4AA}"/>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GLOBAAL</a:t>
              </a:r>
            </a:p>
          </p:txBody>
        </p:sp>
        <p:pic>
          <p:nvPicPr>
            <p:cNvPr id="59" name="Graphic 58" descr="Earth globe: Africa and Europe with solid fill">
              <a:extLst>
                <a:ext uri="{FF2B5EF4-FFF2-40B4-BE49-F238E27FC236}">
                  <a16:creationId xmlns:a16="http://schemas.microsoft.com/office/drawing/2014/main" id="{00CA397C-336D-A232-69E3-D44CBFFB19BE}"/>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flipH="1">
              <a:off x="8778149" y="1376998"/>
              <a:ext cx="547090" cy="547090"/>
            </a:xfrm>
            <a:prstGeom prst="rect">
              <a:avLst/>
            </a:prstGeom>
          </p:spPr>
        </p:pic>
        <p:pic>
          <p:nvPicPr>
            <p:cNvPr id="60" name="Graphic 59" descr="Earth globe: Africa and Europe with solid fill">
              <a:extLst>
                <a:ext uri="{FF2B5EF4-FFF2-40B4-BE49-F238E27FC236}">
                  <a16:creationId xmlns:a16="http://schemas.microsoft.com/office/drawing/2014/main" id="{754103CC-23F4-7262-0C22-85061FB92AC3}"/>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0919738" y="1379852"/>
              <a:ext cx="547090" cy="547090"/>
            </a:xfrm>
            <a:prstGeom prst="rect">
              <a:avLst/>
            </a:prstGeom>
          </p:spPr>
        </p:pic>
      </p:grpSp>
      <p:sp>
        <p:nvSpPr>
          <p:cNvPr id="61" name="Rectangle 89">
            <a:extLst>
              <a:ext uri="{FF2B5EF4-FFF2-40B4-BE49-F238E27FC236}">
                <a16:creationId xmlns:a16="http://schemas.microsoft.com/office/drawing/2014/main" id="{82225D7F-D6FB-E857-CC4A-6208B8A819F3}"/>
              </a:ext>
            </a:extLst>
          </p:cNvPr>
          <p:cNvSpPr/>
          <p:nvPr/>
        </p:nvSpPr>
        <p:spPr>
          <a:xfrm>
            <a:off x="7231513" y="1451687"/>
            <a:ext cx="4170948" cy="254633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tx1"/>
              </a:solidFill>
              <a:latin typeface="Courier New" panose="02070309020205020404" pitchFamily="49" charset="0"/>
              <a:cs typeface="Courier New" panose="02070309020205020404" pitchFamily="49" charset="0"/>
            </a:endParaRPr>
          </a:p>
          <a:p>
            <a:pPr algn="ctr"/>
            <a:r>
              <a:rPr lang="en-NL" sz="2500">
                <a:solidFill>
                  <a:schemeClr val="bg1"/>
                </a:solidFill>
                <a:highlight>
                  <a:srgbClr val="0D90B5"/>
                </a:highlight>
                <a:latin typeface="Courier New" panose="02070309020205020404" pitchFamily="49" charset="0"/>
                <a:cs typeface="Courier New" panose="02070309020205020404" pitchFamily="49" charset="0"/>
              </a:rPr>
              <a:t>Nationale </a:t>
            </a:r>
            <a:endParaRPr lang="nl-NL" sz="2500" dirty="0">
              <a:solidFill>
                <a:schemeClr val="bg1"/>
              </a:solidFill>
              <a:highlight>
                <a:srgbClr val="0D90B5"/>
              </a:highlight>
              <a:latin typeface="Courier New" panose="02070309020205020404" pitchFamily="49" charset="0"/>
              <a:cs typeface="Courier New" panose="02070309020205020404" pitchFamily="49" charset="0"/>
            </a:endParaRPr>
          </a:p>
          <a:p>
            <a:pPr algn="ctr"/>
            <a:r>
              <a:rPr lang="en-NL" sz="2500">
                <a:solidFill>
                  <a:schemeClr val="bg1"/>
                </a:solidFill>
                <a:highlight>
                  <a:srgbClr val="0D90B5"/>
                </a:highlight>
                <a:latin typeface="Courier New" panose="02070309020205020404" pitchFamily="49" charset="0"/>
                <a:cs typeface="Courier New" panose="02070309020205020404" pitchFamily="49" charset="0"/>
              </a:rPr>
              <a:t>sportweek</a:t>
            </a:r>
            <a:endParaRPr lang="en-NL" sz="2500" dirty="0">
              <a:solidFill>
                <a:schemeClr val="bg1"/>
              </a:solidFill>
              <a:highlight>
                <a:srgbClr val="0D90B5"/>
              </a:highlight>
              <a:latin typeface="Courier New" panose="02070309020205020404" pitchFamily="49" charset="0"/>
              <a:cs typeface="Courier New" panose="02070309020205020404" pitchFamily="49" charset="0"/>
            </a:endParaRPr>
          </a:p>
          <a:p>
            <a:pPr algn="ctr"/>
            <a:endParaRPr lang="en-NL" dirty="0">
              <a:solidFill>
                <a:schemeClr val="bg1"/>
              </a:solidFill>
              <a:highlight>
                <a:srgbClr val="0D90B5"/>
              </a:highlight>
              <a:latin typeface="Courier New" panose="02070309020205020404" pitchFamily="49" charset="0"/>
              <a:cs typeface="Courier New" panose="02070309020205020404" pitchFamily="49" charset="0"/>
            </a:endParaRPr>
          </a:p>
          <a:p>
            <a:pPr algn="ctr"/>
            <a:r>
              <a:rPr lang="en-NL" b="1" dirty="0">
                <a:solidFill>
                  <a:srgbClr val="0C6F8C"/>
                </a:solidFill>
                <a:cs typeface="Courier New" panose="02070309020205020404" pitchFamily="49" charset="0"/>
              </a:rPr>
              <a:t>+7 voor elk dorp</a:t>
            </a:r>
            <a:r>
              <a:rPr lang="en-NL" b="1">
                <a:solidFill>
                  <a:srgbClr val="0C6F8C"/>
                </a:solidFill>
                <a:cs typeface="Courier New" panose="02070309020205020404" pitchFamily="49" charset="0"/>
              </a:rPr>
              <a:t>, </a:t>
            </a:r>
            <a:endParaRPr lang="nl-NL" b="1" dirty="0">
              <a:solidFill>
                <a:srgbClr val="0C6F8C"/>
              </a:solidFill>
              <a:cs typeface="Courier New" panose="02070309020205020404" pitchFamily="49" charset="0"/>
            </a:endParaRPr>
          </a:p>
          <a:p>
            <a:pPr algn="ctr"/>
            <a:r>
              <a:rPr lang="en-NL" b="1">
                <a:solidFill>
                  <a:srgbClr val="0C6F8C"/>
                </a:solidFill>
                <a:cs typeface="Courier New" panose="02070309020205020404" pitchFamily="49" charset="0"/>
              </a:rPr>
              <a:t>extra </a:t>
            </a:r>
            <a:r>
              <a:rPr lang="en-NL" b="1" dirty="0">
                <a:solidFill>
                  <a:srgbClr val="0C6F8C"/>
                </a:solidFill>
                <a:cs typeface="Courier New" panose="02070309020205020404" pitchFamily="49" charset="0"/>
              </a:rPr>
              <a:t>+4 voor dorpen met een sportcentrum</a:t>
            </a:r>
          </a:p>
        </p:txBody>
      </p:sp>
      <mc:AlternateContent xmlns:mc="http://schemas.openxmlformats.org/markup-compatibility/2006" xmlns:a14="http://schemas.microsoft.com/office/drawing/2010/main">
        <mc:Choice Requires="a14">
          <p:sp>
            <p:nvSpPr>
              <p:cNvPr id="62" name="Rounded Rectangle 4">
                <a:extLst>
                  <a:ext uri="{FF2B5EF4-FFF2-40B4-BE49-F238E27FC236}">
                    <a16:creationId xmlns:a16="http://schemas.microsoft.com/office/drawing/2014/main" id="{478E49A6-0FCD-DDBA-C7E0-DA5E9094EA52}"/>
                  </a:ext>
                </a:extLst>
              </p:cNvPr>
              <p:cNvSpPr/>
              <p:nvPr/>
            </p:nvSpPr>
            <p:spPr>
              <a:xfrm>
                <a:off x="8066036" y="5073484"/>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Inbrekers</a:t>
                </a:r>
              </a:p>
              <a:p>
                <a:pPr lvl="0" algn="ctr"/>
                <a:r>
                  <a:rPr lang="nl-NL" sz="1300" dirty="0">
                    <a:solidFill>
                      <a:schemeClr val="accent3"/>
                    </a:solidFill>
                    <a:latin typeface="Courier New" panose="02070309020205020404" pitchFamily="49" charset="0"/>
                    <a:cs typeface="Courier New" panose="02070309020205020404" pitchFamily="49" charset="0"/>
                  </a:rPr>
                  <a:t>Onrust door onopgeloste inbraken</a:t>
                </a:r>
              </a:p>
              <a:p>
                <a:pPr lvl="0" algn="ctr"/>
                <a14:m>
                  <m:oMath xmlns:m="http://schemas.openxmlformats.org/officeDocument/2006/math">
                    <m:r>
                      <a:rPr lang="nl-NL" sz="1300" i="1">
                        <a:solidFill>
                          <a:schemeClr val="accent6"/>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-7, maar -3 met politiebureau</a:t>
                </a:r>
              </a:p>
            </p:txBody>
          </p:sp>
        </mc:Choice>
        <mc:Fallback xmlns="">
          <p:sp>
            <p:nvSpPr>
              <p:cNvPr id="62" name="Rounded Rectangle 4">
                <a:extLst>
                  <a:ext uri="{FF2B5EF4-FFF2-40B4-BE49-F238E27FC236}">
                    <a16:creationId xmlns:a16="http://schemas.microsoft.com/office/drawing/2014/main" id="{478E49A6-0FCD-DDBA-C7E0-DA5E9094EA52}"/>
                  </a:ext>
                </a:extLst>
              </p:cNvPr>
              <p:cNvSpPr>
                <a:spLocks noRot="1" noChangeAspect="1" noMove="1" noResize="1" noEditPoints="1" noAdjustHandles="1" noChangeArrowheads="1" noChangeShapeType="1" noTextEdit="1"/>
              </p:cNvSpPr>
              <p:nvPr/>
            </p:nvSpPr>
            <p:spPr>
              <a:xfrm>
                <a:off x="8066036" y="5073484"/>
                <a:ext cx="2501900" cy="1486953"/>
              </a:xfrm>
              <a:prstGeom prst="roundRect">
                <a:avLst/>
              </a:prstGeom>
              <a:blipFill>
                <a:blip r:embed="rId9"/>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p:grpSp>
        <p:nvGrpSpPr>
          <p:cNvPr id="63" name="Group 128">
            <a:extLst>
              <a:ext uri="{FF2B5EF4-FFF2-40B4-BE49-F238E27FC236}">
                <a16:creationId xmlns:a16="http://schemas.microsoft.com/office/drawing/2014/main" id="{09B1C5A6-9E62-374B-8A96-766FF2842357}"/>
              </a:ext>
            </a:extLst>
          </p:cNvPr>
          <p:cNvGrpSpPr/>
          <p:nvPr/>
        </p:nvGrpSpPr>
        <p:grpSpPr>
          <a:xfrm>
            <a:off x="7883605" y="4157979"/>
            <a:ext cx="2866761" cy="609783"/>
            <a:chOff x="8701645" y="1332366"/>
            <a:chExt cx="2866761" cy="609783"/>
          </a:xfrm>
        </p:grpSpPr>
        <p:sp>
          <p:nvSpPr>
            <p:cNvPr id="64" name="Rectangle 129">
              <a:extLst>
                <a:ext uri="{FF2B5EF4-FFF2-40B4-BE49-F238E27FC236}">
                  <a16:creationId xmlns:a16="http://schemas.microsoft.com/office/drawing/2014/main" id="{C818908D-B127-BCA6-EF90-8BBA69BF6273}"/>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LOKAAL</a:t>
              </a:r>
            </a:p>
          </p:txBody>
        </p:sp>
        <p:pic>
          <p:nvPicPr>
            <p:cNvPr id="65" name="Graphic 64" descr="Marker with solid fill">
              <a:extLst>
                <a:ext uri="{FF2B5EF4-FFF2-40B4-BE49-F238E27FC236}">
                  <a16:creationId xmlns:a16="http://schemas.microsoft.com/office/drawing/2014/main" id="{D48E0F29-DE54-7AAE-E244-00EDA8E4861E}"/>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flipH="1">
              <a:off x="8778149" y="1376998"/>
              <a:ext cx="547090" cy="547090"/>
            </a:xfrm>
            <a:prstGeom prst="rect">
              <a:avLst/>
            </a:prstGeom>
          </p:spPr>
        </p:pic>
        <p:pic>
          <p:nvPicPr>
            <p:cNvPr id="66" name="Graphic 65" descr="Marker with solid fill">
              <a:extLst>
                <a:ext uri="{FF2B5EF4-FFF2-40B4-BE49-F238E27FC236}">
                  <a16:creationId xmlns:a16="http://schemas.microsoft.com/office/drawing/2014/main" id="{7EC8AEEF-5327-9BBD-5FDD-6738BC95D9EE}"/>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919738" y="1379852"/>
              <a:ext cx="547090" cy="547090"/>
            </a:xfrm>
            <a:prstGeom prst="rect">
              <a:avLst/>
            </a:prstGeom>
          </p:spPr>
        </p:pic>
      </p:grpSp>
      <p:cxnSp>
        <p:nvCxnSpPr>
          <p:cNvPr id="67" name="Straight Arrow Connector 132">
            <a:extLst>
              <a:ext uri="{FF2B5EF4-FFF2-40B4-BE49-F238E27FC236}">
                <a16:creationId xmlns:a16="http://schemas.microsoft.com/office/drawing/2014/main" id="{DDCAF67F-FBAA-16B1-2713-A0926893B1F1}"/>
              </a:ext>
            </a:extLst>
          </p:cNvPr>
          <p:cNvCxnSpPr>
            <a:cxnSpLocks/>
          </p:cNvCxnSpPr>
          <p:nvPr/>
        </p:nvCxnSpPr>
        <p:spPr>
          <a:xfrm flipH="1">
            <a:off x="5814782" y="3093057"/>
            <a:ext cx="1309587" cy="335943"/>
          </a:xfrm>
          <a:prstGeom prst="straightConnector1">
            <a:avLst/>
          </a:prstGeom>
          <a:ln w="28575">
            <a:solidFill>
              <a:srgbClr val="0C6F8C"/>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133">
            <a:extLst>
              <a:ext uri="{FF2B5EF4-FFF2-40B4-BE49-F238E27FC236}">
                <a16:creationId xmlns:a16="http://schemas.microsoft.com/office/drawing/2014/main" id="{5603FE82-763F-C3DE-1A03-8EE2B6B0C5B1}"/>
              </a:ext>
            </a:extLst>
          </p:cNvPr>
          <p:cNvCxnSpPr>
            <a:cxnSpLocks/>
          </p:cNvCxnSpPr>
          <p:nvPr/>
        </p:nvCxnSpPr>
        <p:spPr>
          <a:xfrm flipH="1" flipV="1">
            <a:off x="4125965" y="4126727"/>
            <a:ext cx="3757640" cy="1418607"/>
          </a:xfrm>
          <a:prstGeom prst="straightConnector1">
            <a:avLst/>
          </a:prstGeom>
          <a:ln w="28575">
            <a:solidFill>
              <a:srgbClr val="0C6F8C"/>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144">
            <a:extLst>
              <a:ext uri="{FF2B5EF4-FFF2-40B4-BE49-F238E27FC236}">
                <a16:creationId xmlns:a16="http://schemas.microsoft.com/office/drawing/2014/main" id="{FD81A05A-6743-3C45-C2B2-6B52DBE68ADB}"/>
              </a:ext>
            </a:extLst>
          </p:cNvPr>
          <p:cNvCxnSpPr>
            <a:cxnSpLocks/>
          </p:cNvCxnSpPr>
          <p:nvPr/>
        </p:nvCxnSpPr>
        <p:spPr>
          <a:xfrm flipH="1">
            <a:off x="2756452" y="4126727"/>
            <a:ext cx="828261" cy="432021"/>
          </a:xfrm>
          <a:prstGeom prst="straightConnector1">
            <a:avLst/>
          </a:prstGeom>
          <a:ln w="28575">
            <a:solidFill>
              <a:srgbClr val="0C6F8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593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06088BAD-5171-5924-5E8F-4E9973A3BFBC}"/>
              </a:ext>
            </a:extLst>
          </p:cNvPr>
          <p:cNvSpPr txBox="1"/>
          <p:nvPr/>
        </p:nvSpPr>
        <p:spPr>
          <a:xfrm>
            <a:off x="1355480" y="486730"/>
            <a:ext cx="3359955" cy="369332"/>
          </a:xfrm>
          <a:prstGeom prst="rect">
            <a:avLst/>
          </a:prstGeom>
          <a:noFill/>
        </p:spPr>
        <p:txBody>
          <a:bodyPr wrap="square" rtlCol="0">
            <a:spAutoFit/>
          </a:bodyPr>
          <a:lstStyle/>
          <a:p>
            <a:pPr algn="ctr"/>
            <a:r>
              <a:rPr lang="en-US" spc="300" dirty="0" err="1">
                <a:solidFill>
                  <a:srgbClr val="0C6F8C"/>
                </a:solidFill>
                <a:latin typeface="+mj-lt"/>
                <a:cs typeface="Calibri" panose="020F0502020204030204" pitchFamily="34" charset="0"/>
              </a:rPr>
              <a:t>Speluitleg</a:t>
            </a:r>
            <a:endParaRPr lang="en-NL" spc="300" dirty="0">
              <a:solidFill>
                <a:srgbClr val="0C6F8C"/>
              </a:solidFill>
              <a:latin typeface="+mj-lt"/>
              <a:cs typeface="Calibri" panose="020F0502020204030204" pitchFamily="34" charset="0"/>
            </a:endParaRPr>
          </a:p>
        </p:txBody>
      </p:sp>
      <p:sp>
        <p:nvSpPr>
          <p:cNvPr id="4" name="Rectangle 19">
            <a:extLst>
              <a:ext uri="{FF2B5EF4-FFF2-40B4-BE49-F238E27FC236}">
                <a16:creationId xmlns:a16="http://schemas.microsoft.com/office/drawing/2014/main" id="{1811F2D5-00B4-D1F2-58A8-3E8A7CA643C3}"/>
              </a:ext>
            </a:extLst>
          </p:cNvPr>
          <p:cNvSpPr/>
          <p:nvPr/>
        </p:nvSpPr>
        <p:spPr>
          <a:xfrm>
            <a:off x="103127" y="5315291"/>
            <a:ext cx="1568537" cy="14354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grpSp>
        <p:nvGrpSpPr>
          <p:cNvPr id="5" name="Group 20">
            <a:extLst>
              <a:ext uri="{FF2B5EF4-FFF2-40B4-BE49-F238E27FC236}">
                <a16:creationId xmlns:a16="http://schemas.microsoft.com/office/drawing/2014/main" id="{1499C2F7-BD68-2BA2-C6F9-3ACD0EB2188E}"/>
              </a:ext>
            </a:extLst>
          </p:cNvPr>
          <p:cNvGrpSpPr/>
          <p:nvPr/>
        </p:nvGrpSpPr>
        <p:grpSpPr>
          <a:xfrm>
            <a:off x="114875" y="5222528"/>
            <a:ext cx="1556789" cy="1482976"/>
            <a:chOff x="8481343" y="1332367"/>
            <a:chExt cx="1556789" cy="1482976"/>
          </a:xfrm>
        </p:grpSpPr>
        <p:sp>
          <p:nvSpPr>
            <p:cNvPr id="6" name="Rectangle 21">
              <a:extLst>
                <a:ext uri="{FF2B5EF4-FFF2-40B4-BE49-F238E27FC236}">
                  <a16:creationId xmlns:a16="http://schemas.microsoft.com/office/drawing/2014/main" id="{9F4D594B-5D0F-0A41-BE69-0F5AF6B1A0AE}"/>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GEBEURTENIS</a:t>
              </a:r>
            </a:p>
          </p:txBody>
        </p:sp>
        <p:pic>
          <p:nvPicPr>
            <p:cNvPr id="7" name="Graphic 6" descr="Lightning bolt with solid fill">
              <a:extLst>
                <a:ext uri="{FF2B5EF4-FFF2-40B4-BE49-F238E27FC236}">
                  <a16:creationId xmlns:a16="http://schemas.microsoft.com/office/drawing/2014/main" id="{DD3B4056-09F9-BF6E-0BF3-568717EC51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637334" y="1655173"/>
              <a:ext cx="1160170" cy="1160170"/>
            </a:xfrm>
            <a:prstGeom prst="rect">
              <a:avLst/>
            </a:prstGeom>
          </p:spPr>
        </p:pic>
      </p:grpSp>
      <p:pic>
        <p:nvPicPr>
          <p:cNvPr id="8" name="Picture 23" descr="A black and white sign with white text&#10;&#10;Description automatically generated">
            <a:extLst>
              <a:ext uri="{FF2B5EF4-FFF2-40B4-BE49-F238E27FC236}">
                <a16:creationId xmlns:a16="http://schemas.microsoft.com/office/drawing/2014/main" id="{6F90A6EF-24EC-68F9-B96A-7D627B3D571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21293252">
            <a:off x="-44435" y="4913401"/>
            <a:ext cx="1432144" cy="377352"/>
          </a:xfrm>
          <a:prstGeom prst="rect">
            <a:avLst/>
          </a:prstGeom>
        </p:spPr>
      </p:pic>
      <p:sp>
        <p:nvSpPr>
          <p:cNvPr id="9" name="TextBox 25">
            <a:extLst>
              <a:ext uri="{FF2B5EF4-FFF2-40B4-BE49-F238E27FC236}">
                <a16:creationId xmlns:a16="http://schemas.microsoft.com/office/drawing/2014/main" id="{534FA718-7138-0CDB-BE00-5EEA7B703645}"/>
              </a:ext>
            </a:extLst>
          </p:cNvPr>
          <p:cNvSpPr txBox="1"/>
          <p:nvPr/>
        </p:nvSpPr>
        <p:spPr>
          <a:xfrm>
            <a:off x="103127" y="5478653"/>
            <a:ext cx="1594625" cy="1222642"/>
          </a:xfrm>
          <a:prstGeom prst="rect">
            <a:avLst/>
          </a:prstGeom>
          <a:noFill/>
        </p:spPr>
        <p:txBody>
          <a:bodyPr wrap="square">
            <a:spAutoFit/>
          </a:bodyPr>
          <a:lstStyle/>
          <a:p>
            <a:pPr>
              <a:lnSpc>
                <a:spcPct val="150000"/>
              </a:lnSpc>
            </a:pPr>
            <a:r>
              <a:rPr lang="nl-NL" sz="1000" dirty="0">
                <a:solidFill>
                  <a:srgbClr val="0C6F8C"/>
                </a:solidFill>
              </a:rPr>
              <a:t>Er gebeurt iets wat elk dorp beïnvloedt én iets wat alleen in jullie dorp plaatsvindt. Dit levert punten op of kost punten. </a:t>
            </a:r>
          </a:p>
        </p:txBody>
      </p:sp>
      <p:sp>
        <p:nvSpPr>
          <p:cNvPr id="10" name="Rectangle 26">
            <a:extLst>
              <a:ext uri="{FF2B5EF4-FFF2-40B4-BE49-F238E27FC236}">
                <a16:creationId xmlns:a16="http://schemas.microsoft.com/office/drawing/2014/main" id="{CD8CBEA5-F092-3177-176C-9B1225C48754}"/>
              </a:ext>
            </a:extLst>
          </p:cNvPr>
          <p:cNvSpPr/>
          <p:nvPr/>
        </p:nvSpPr>
        <p:spPr>
          <a:xfrm>
            <a:off x="1712689" y="5491553"/>
            <a:ext cx="1317441" cy="125919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grpSp>
        <p:nvGrpSpPr>
          <p:cNvPr id="11" name="Group 27">
            <a:extLst>
              <a:ext uri="{FF2B5EF4-FFF2-40B4-BE49-F238E27FC236}">
                <a16:creationId xmlns:a16="http://schemas.microsoft.com/office/drawing/2014/main" id="{9390A950-58E8-882E-A8D3-D727316AEED0}"/>
              </a:ext>
            </a:extLst>
          </p:cNvPr>
          <p:cNvGrpSpPr/>
          <p:nvPr/>
        </p:nvGrpSpPr>
        <p:grpSpPr>
          <a:xfrm>
            <a:off x="1712690" y="5223332"/>
            <a:ext cx="1317440" cy="1389738"/>
            <a:chOff x="8701646" y="1332367"/>
            <a:chExt cx="1317440" cy="1389738"/>
          </a:xfrm>
        </p:grpSpPr>
        <p:sp>
          <p:nvSpPr>
            <p:cNvPr id="17" name="Rectangle 28">
              <a:extLst>
                <a:ext uri="{FF2B5EF4-FFF2-40B4-BE49-F238E27FC236}">
                  <a16:creationId xmlns:a16="http://schemas.microsoft.com/office/drawing/2014/main" id="{7BC69932-E7A3-ABEF-0C39-CB887BACD654}"/>
                </a:ext>
              </a:extLst>
            </p:cNvPr>
            <p:cNvSpPr/>
            <p:nvPr/>
          </p:nvSpPr>
          <p:spPr>
            <a:xfrm>
              <a:off x="8701646" y="1332367"/>
              <a:ext cx="1317440"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BELASTING</a:t>
              </a:r>
            </a:p>
          </p:txBody>
        </p:sp>
        <p:pic>
          <p:nvPicPr>
            <p:cNvPr id="18" name="Graphic 17" descr="Coins with solid fill">
              <a:extLst>
                <a:ext uri="{FF2B5EF4-FFF2-40B4-BE49-F238E27FC236}">
                  <a16:creationId xmlns:a16="http://schemas.microsoft.com/office/drawing/2014/main" id="{BE3045D3-E5DD-0548-582C-ECFC9BAE58E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flipH="1">
              <a:off x="8914690" y="1790381"/>
              <a:ext cx="931724" cy="931724"/>
            </a:xfrm>
            <a:prstGeom prst="rect">
              <a:avLst/>
            </a:prstGeom>
          </p:spPr>
        </p:pic>
      </p:grpSp>
      <p:sp>
        <p:nvSpPr>
          <p:cNvPr id="19" name="TextBox 50">
            <a:extLst>
              <a:ext uri="{FF2B5EF4-FFF2-40B4-BE49-F238E27FC236}">
                <a16:creationId xmlns:a16="http://schemas.microsoft.com/office/drawing/2014/main" id="{BE110C3D-89BD-5167-D90E-DF07C35BD69D}"/>
              </a:ext>
            </a:extLst>
          </p:cNvPr>
          <p:cNvSpPr txBox="1"/>
          <p:nvPr/>
        </p:nvSpPr>
        <p:spPr>
          <a:xfrm>
            <a:off x="1771618" y="5488561"/>
            <a:ext cx="1279213" cy="1222642"/>
          </a:xfrm>
          <a:prstGeom prst="rect">
            <a:avLst/>
          </a:prstGeom>
          <a:noFill/>
        </p:spPr>
        <p:txBody>
          <a:bodyPr wrap="square">
            <a:spAutoFit/>
          </a:bodyPr>
          <a:lstStyle/>
          <a:p>
            <a:pPr>
              <a:lnSpc>
                <a:spcPct val="150000"/>
              </a:lnSpc>
            </a:pPr>
            <a:r>
              <a:rPr lang="nl-NL" sz="1000" dirty="0">
                <a:solidFill>
                  <a:srgbClr val="0C6F8C"/>
                </a:solidFill>
              </a:rPr>
              <a:t>Het dorp krijgt 5 goud, plus de helft van de economie- score aan belastingen binnen.</a:t>
            </a:r>
          </a:p>
        </p:txBody>
      </p:sp>
      <p:pic>
        <p:nvPicPr>
          <p:cNvPr id="31" name="Lijntjespapier rechts">
            <a:extLst>
              <a:ext uri="{FF2B5EF4-FFF2-40B4-BE49-F238E27FC236}">
                <a16:creationId xmlns:a16="http://schemas.microsoft.com/office/drawing/2014/main" id="{881C046E-B809-7D5E-A210-768202671545}"/>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10800000" flipH="1">
            <a:off x="5018717" y="1526539"/>
            <a:ext cx="7181234" cy="5882751"/>
          </a:xfrm>
          <a:prstGeom prst="rect">
            <a:avLst/>
          </a:prstGeom>
        </p:spPr>
      </p:pic>
      <p:sp>
        <p:nvSpPr>
          <p:cNvPr id="32" name="TextBox 12">
            <a:extLst>
              <a:ext uri="{FF2B5EF4-FFF2-40B4-BE49-F238E27FC236}">
                <a16:creationId xmlns:a16="http://schemas.microsoft.com/office/drawing/2014/main" id="{F814E84E-D3E8-6759-9693-A2025DE53401}"/>
              </a:ext>
            </a:extLst>
          </p:cNvPr>
          <p:cNvSpPr txBox="1"/>
          <p:nvPr/>
        </p:nvSpPr>
        <p:spPr>
          <a:xfrm>
            <a:off x="8153494" y="2046853"/>
            <a:ext cx="1211765" cy="292388"/>
          </a:xfrm>
          <a:prstGeom prst="rect">
            <a:avLst/>
          </a:prstGeom>
          <a:solidFill>
            <a:schemeClr val="accent2"/>
          </a:solidFill>
        </p:spPr>
        <p:txBody>
          <a:bodyPr wrap="square" rtlCol="0">
            <a:spAutoFit/>
          </a:bodyPr>
          <a:lstStyle/>
          <a:p>
            <a:pPr algn="l"/>
            <a:r>
              <a:rPr lang="en-NL" sz="1300" dirty="0">
                <a:solidFill>
                  <a:schemeClr val="accent3"/>
                </a:solidFill>
              </a:rPr>
              <a:t>Soort gebouw</a:t>
            </a:r>
          </a:p>
        </p:txBody>
      </p:sp>
      <p:grpSp>
        <p:nvGrpSpPr>
          <p:cNvPr id="33" name="Group 13">
            <a:extLst>
              <a:ext uri="{FF2B5EF4-FFF2-40B4-BE49-F238E27FC236}">
                <a16:creationId xmlns:a16="http://schemas.microsoft.com/office/drawing/2014/main" id="{A6016629-5226-A5AC-F5A2-E97B5207F4C4}"/>
              </a:ext>
            </a:extLst>
          </p:cNvPr>
          <p:cNvGrpSpPr/>
          <p:nvPr/>
        </p:nvGrpSpPr>
        <p:grpSpPr>
          <a:xfrm>
            <a:off x="6716610" y="2388528"/>
            <a:ext cx="3145130" cy="172303"/>
            <a:chOff x="6405272" y="771619"/>
            <a:chExt cx="3145130" cy="172303"/>
          </a:xfrm>
        </p:grpSpPr>
        <p:sp>
          <p:nvSpPr>
            <p:cNvPr id="34" name="Rectangle 14">
              <a:extLst>
                <a:ext uri="{FF2B5EF4-FFF2-40B4-BE49-F238E27FC236}">
                  <a16:creationId xmlns:a16="http://schemas.microsoft.com/office/drawing/2014/main" id="{2FC5A72F-56C2-1F3B-032F-8366905B89FE}"/>
                </a:ext>
              </a:extLst>
            </p:cNvPr>
            <p:cNvSpPr/>
            <p:nvPr/>
          </p:nvSpPr>
          <p:spPr>
            <a:xfrm>
              <a:off x="6637066"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Voedselproductie</a:t>
              </a:r>
            </a:p>
          </p:txBody>
        </p:sp>
        <p:sp>
          <p:nvSpPr>
            <p:cNvPr id="35" name="Rectangle 15">
              <a:extLst>
                <a:ext uri="{FF2B5EF4-FFF2-40B4-BE49-F238E27FC236}">
                  <a16:creationId xmlns:a16="http://schemas.microsoft.com/office/drawing/2014/main" id="{119C95B6-D0F3-4F1A-B144-C0350095BD79}"/>
                </a:ext>
              </a:extLst>
            </p:cNvPr>
            <p:cNvSpPr/>
            <p:nvPr/>
          </p:nvSpPr>
          <p:spPr>
            <a:xfrm>
              <a:off x="6405272" y="771619"/>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1</a:t>
              </a:r>
            </a:p>
          </p:txBody>
        </p:sp>
      </p:grpSp>
      <p:grpSp>
        <p:nvGrpSpPr>
          <p:cNvPr id="36" name="Group 24">
            <a:extLst>
              <a:ext uri="{FF2B5EF4-FFF2-40B4-BE49-F238E27FC236}">
                <a16:creationId xmlns:a16="http://schemas.microsoft.com/office/drawing/2014/main" id="{D0C66CD3-53AC-7AC1-D07A-086D50C306BB}"/>
              </a:ext>
            </a:extLst>
          </p:cNvPr>
          <p:cNvGrpSpPr/>
          <p:nvPr/>
        </p:nvGrpSpPr>
        <p:grpSpPr>
          <a:xfrm>
            <a:off x="6716610" y="2586021"/>
            <a:ext cx="3145129" cy="172189"/>
            <a:chOff x="6405272" y="772148"/>
            <a:chExt cx="3145129" cy="172189"/>
          </a:xfrm>
        </p:grpSpPr>
        <p:sp>
          <p:nvSpPr>
            <p:cNvPr id="37" name="Rectangle 60">
              <a:extLst>
                <a:ext uri="{FF2B5EF4-FFF2-40B4-BE49-F238E27FC236}">
                  <a16:creationId xmlns:a16="http://schemas.microsoft.com/office/drawing/2014/main" id="{0612F3C8-319C-CD42-7793-39BAAE7E7BAD}"/>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Huizen</a:t>
              </a:r>
            </a:p>
          </p:txBody>
        </p:sp>
        <p:sp>
          <p:nvSpPr>
            <p:cNvPr id="38" name="Rectangle 61">
              <a:extLst>
                <a:ext uri="{FF2B5EF4-FFF2-40B4-BE49-F238E27FC236}">
                  <a16:creationId xmlns:a16="http://schemas.microsoft.com/office/drawing/2014/main" id="{D753E746-51BB-05F3-C063-9354055570AB}"/>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2</a:t>
              </a:r>
            </a:p>
          </p:txBody>
        </p:sp>
      </p:grpSp>
      <p:grpSp>
        <p:nvGrpSpPr>
          <p:cNvPr id="39" name="Group 62">
            <a:extLst>
              <a:ext uri="{FF2B5EF4-FFF2-40B4-BE49-F238E27FC236}">
                <a16:creationId xmlns:a16="http://schemas.microsoft.com/office/drawing/2014/main" id="{8A3AB7DC-B866-F82E-8D94-157198EA874E}"/>
              </a:ext>
            </a:extLst>
          </p:cNvPr>
          <p:cNvGrpSpPr/>
          <p:nvPr/>
        </p:nvGrpSpPr>
        <p:grpSpPr>
          <a:xfrm>
            <a:off x="6716610" y="2782985"/>
            <a:ext cx="3145129" cy="172189"/>
            <a:chOff x="6405272" y="772148"/>
            <a:chExt cx="3145129" cy="172189"/>
          </a:xfrm>
        </p:grpSpPr>
        <p:sp>
          <p:nvSpPr>
            <p:cNvPr id="40" name="Rectangle 63">
              <a:extLst>
                <a:ext uri="{FF2B5EF4-FFF2-40B4-BE49-F238E27FC236}">
                  <a16:creationId xmlns:a16="http://schemas.microsoft.com/office/drawing/2014/main" id="{037F5176-392C-E80B-0E09-3B2CDB1B9E60}"/>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Drinkwater</a:t>
              </a:r>
            </a:p>
          </p:txBody>
        </p:sp>
        <p:sp>
          <p:nvSpPr>
            <p:cNvPr id="41" name="Rectangle 64">
              <a:extLst>
                <a:ext uri="{FF2B5EF4-FFF2-40B4-BE49-F238E27FC236}">
                  <a16:creationId xmlns:a16="http://schemas.microsoft.com/office/drawing/2014/main" id="{74D530A5-D694-2CEE-33AA-397B6AFE5C05}"/>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3</a:t>
              </a:r>
            </a:p>
          </p:txBody>
        </p:sp>
      </p:grpSp>
      <p:grpSp>
        <p:nvGrpSpPr>
          <p:cNvPr id="42" name="Group 65">
            <a:extLst>
              <a:ext uri="{FF2B5EF4-FFF2-40B4-BE49-F238E27FC236}">
                <a16:creationId xmlns:a16="http://schemas.microsoft.com/office/drawing/2014/main" id="{B8D5A482-856A-489C-9DBA-E462DF02050E}"/>
              </a:ext>
            </a:extLst>
          </p:cNvPr>
          <p:cNvGrpSpPr/>
          <p:nvPr/>
        </p:nvGrpSpPr>
        <p:grpSpPr>
          <a:xfrm>
            <a:off x="6716610" y="2979949"/>
            <a:ext cx="3145129" cy="172189"/>
            <a:chOff x="6405272" y="772148"/>
            <a:chExt cx="3145129" cy="172189"/>
          </a:xfrm>
        </p:grpSpPr>
        <p:sp>
          <p:nvSpPr>
            <p:cNvPr id="43" name="Rectangle 66">
              <a:extLst>
                <a:ext uri="{FF2B5EF4-FFF2-40B4-BE49-F238E27FC236}">
                  <a16:creationId xmlns:a16="http://schemas.microsoft.com/office/drawing/2014/main" id="{EB744801-39D3-BC26-CD3A-89714846ABC5}"/>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Fabriek</a:t>
              </a:r>
            </a:p>
          </p:txBody>
        </p:sp>
        <p:sp>
          <p:nvSpPr>
            <p:cNvPr id="44" name="Rectangle 67">
              <a:extLst>
                <a:ext uri="{FF2B5EF4-FFF2-40B4-BE49-F238E27FC236}">
                  <a16:creationId xmlns:a16="http://schemas.microsoft.com/office/drawing/2014/main" id="{3BA882D4-6486-7425-7DEC-02C84BCB0331}"/>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4</a:t>
              </a:r>
            </a:p>
          </p:txBody>
        </p:sp>
      </p:grpSp>
      <p:grpSp>
        <p:nvGrpSpPr>
          <p:cNvPr id="45" name="Group 68">
            <a:extLst>
              <a:ext uri="{FF2B5EF4-FFF2-40B4-BE49-F238E27FC236}">
                <a16:creationId xmlns:a16="http://schemas.microsoft.com/office/drawing/2014/main" id="{6474388C-088A-4C5D-E06D-F89DAC0172DC}"/>
              </a:ext>
            </a:extLst>
          </p:cNvPr>
          <p:cNvGrpSpPr/>
          <p:nvPr/>
        </p:nvGrpSpPr>
        <p:grpSpPr>
          <a:xfrm>
            <a:off x="6716610" y="3176913"/>
            <a:ext cx="3145129" cy="172189"/>
            <a:chOff x="6405272" y="772148"/>
            <a:chExt cx="3145129" cy="172189"/>
          </a:xfrm>
        </p:grpSpPr>
        <p:sp>
          <p:nvSpPr>
            <p:cNvPr id="46" name="Rectangle 69">
              <a:extLst>
                <a:ext uri="{FF2B5EF4-FFF2-40B4-BE49-F238E27FC236}">
                  <a16:creationId xmlns:a16="http://schemas.microsoft.com/office/drawing/2014/main" id="{46F210B3-B86B-2F6B-D307-FD34E9CC4379}"/>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7" name="Rectangle 70">
              <a:extLst>
                <a:ext uri="{FF2B5EF4-FFF2-40B4-BE49-F238E27FC236}">
                  <a16:creationId xmlns:a16="http://schemas.microsoft.com/office/drawing/2014/main" id="{48A4B75B-EE84-AD98-3504-3114C4F4B2C8}"/>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5</a:t>
              </a:r>
            </a:p>
          </p:txBody>
        </p:sp>
      </p:grpSp>
      <p:sp>
        <p:nvSpPr>
          <p:cNvPr id="48" name="Rectangle 71">
            <a:extLst>
              <a:ext uri="{FF2B5EF4-FFF2-40B4-BE49-F238E27FC236}">
                <a16:creationId xmlns:a16="http://schemas.microsoft.com/office/drawing/2014/main" id="{A6B68521-5251-6D25-C163-C6B20E3890EF}"/>
              </a:ext>
            </a:extLst>
          </p:cNvPr>
          <p:cNvSpPr/>
          <p:nvPr/>
        </p:nvSpPr>
        <p:spPr>
          <a:xfrm>
            <a:off x="9997691" y="238656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49" name="Rectangle 72">
            <a:extLst>
              <a:ext uri="{FF2B5EF4-FFF2-40B4-BE49-F238E27FC236}">
                <a16:creationId xmlns:a16="http://schemas.microsoft.com/office/drawing/2014/main" id="{5CE3F1DC-F4BC-B8A9-7552-78D61367E440}"/>
              </a:ext>
            </a:extLst>
          </p:cNvPr>
          <p:cNvSpPr/>
          <p:nvPr/>
        </p:nvSpPr>
        <p:spPr>
          <a:xfrm>
            <a:off x="9997691" y="258350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50" name="Rectangle 73">
            <a:extLst>
              <a:ext uri="{FF2B5EF4-FFF2-40B4-BE49-F238E27FC236}">
                <a16:creationId xmlns:a16="http://schemas.microsoft.com/office/drawing/2014/main" id="{F53B71E4-F3C3-4BAF-59C7-71ADCCDA08D8}"/>
              </a:ext>
            </a:extLst>
          </p:cNvPr>
          <p:cNvSpPr/>
          <p:nvPr/>
        </p:nvSpPr>
        <p:spPr>
          <a:xfrm>
            <a:off x="9997691" y="278044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52" name="Rectangle 74">
            <a:extLst>
              <a:ext uri="{FF2B5EF4-FFF2-40B4-BE49-F238E27FC236}">
                <a16:creationId xmlns:a16="http://schemas.microsoft.com/office/drawing/2014/main" id="{CA198356-F415-E318-028D-93A636FECD03}"/>
              </a:ext>
            </a:extLst>
          </p:cNvPr>
          <p:cNvSpPr/>
          <p:nvPr/>
        </p:nvSpPr>
        <p:spPr>
          <a:xfrm>
            <a:off x="9997691" y="297738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53" name="Rectangle 75">
            <a:extLst>
              <a:ext uri="{FF2B5EF4-FFF2-40B4-BE49-F238E27FC236}">
                <a16:creationId xmlns:a16="http://schemas.microsoft.com/office/drawing/2014/main" id="{60192CA4-135B-6F13-0F2B-F254D19CB061}"/>
              </a:ext>
            </a:extLst>
          </p:cNvPr>
          <p:cNvSpPr/>
          <p:nvPr/>
        </p:nvSpPr>
        <p:spPr>
          <a:xfrm>
            <a:off x="9997691" y="317432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54" name="Rectangle 76">
            <a:extLst>
              <a:ext uri="{FF2B5EF4-FFF2-40B4-BE49-F238E27FC236}">
                <a16:creationId xmlns:a16="http://schemas.microsoft.com/office/drawing/2014/main" id="{47451DF9-93F7-BD57-D209-931F2C650AFE}"/>
              </a:ext>
            </a:extLst>
          </p:cNvPr>
          <p:cNvSpPr/>
          <p:nvPr/>
        </p:nvSpPr>
        <p:spPr>
          <a:xfrm>
            <a:off x="10376301" y="238379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3</a:t>
            </a:r>
          </a:p>
        </p:txBody>
      </p:sp>
      <p:sp>
        <p:nvSpPr>
          <p:cNvPr id="55" name="Rectangle 77">
            <a:extLst>
              <a:ext uri="{FF2B5EF4-FFF2-40B4-BE49-F238E27FC236}">
                <a16:creationId xmlns:a16="http://schemas.microsoft.com/office/drawing/2014/main" id="{D16D12A3-42DE-E083-C4D0-152062D10E4B}"/>
              </a:ext>
            </a:extLst>
          </p:cNvPr>
          <p:cNvSpPr/>
          <p:nvPr/>
        </p:nvSpPr>
        <p:spPr>
          <a:xfrm>
            <a:off x="10376301" y="258073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56" name="Rectangle 78">
            <a:extLst>
              <a:ext uri="{FF2B5EF4-FFF2-40B4-BE49-F238E27FC236}">
                <a16:creationId xmlns:a16="http://schemas.microsoft.com/office/drawing/2014/main" id="{05A43C40-3C05-8AC6-7B13-1DF9622DD206}"/>
              </a:ext>
            </a:extLst>
          </p:cNvPr>
          <p:cNvSpPr/>
          <p:nvPr/>
        </p:nvSpPr>
        <p:spPr>
          <a:xfrm>
            <a:off x="10376301" y="277767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3</a:t>
            </a:r>
          </a:p>
        </p:txBody>
      </p:sp>
      <p:sp>
        <p:nvSpPr>
          <p:cNvPr id="57" name="Rectangle 79">
            <a:extLst>
              <a:ext uri="{FF2B5EF4-FFF2-40B4-BE49-F238E27FC236}">
                <a16:creationId xmlns:a16="http://schemas.microsoft.com/office/drawing/2014/main" id="{4AAC42A6-D851-3C38-EF3B-B3B17A9C2C5F}"/>
              </a:ext>
            </a:extLst>
          </p:cNvPr>
          <p:cNvSpPr/>
          <p:nvPr/>
        </p:nvSpPr>
        <p:spPr>
          <a:xfrm>
            <a:off x="10376301" y="297461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0</a:t>
            </a:r>
          </a:p>
        </p:txBody>
      </p:sp>
      <p:sp>
        <p:nvSpPr>
          <p:cNvPr id="58" name="Rectangle 80">
            <a:extLst>
              <a:ext uri="{FF2B5EF4-FFF2-40B4-BE49-F238E27FC236}">
                <a16:creationId xmlns:a16="http://schemas.microsoft.com/office/drawing/2014/main" id="{26C0AE24-E3FC-3AAD-55EB-DA8B2A36AC8F}"/>
              </a:ext>
            </a:extLst>
          </p:cNvPr>
          <p:cNvSpPr/>
          <p:nvPr/>
        </p:nvSpPr>
        <p:spPr>
          <a:xfrm>
            <a:off x="10376301" y="317155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59" name="Rectangle 81">
            <a:extLst>
              <a:ext uri="{FF2B5EF4-FFF2-40B4-BE49-F238E27FC236}">
                <a16:creationId xmlns:a16="http://schemas.microsoft.com/office/drawing/2014/main" id="{06086F29-6429-103A-1A36-4E6CA001A3C8}"/>
              </a:ext>
            </a:extLst>
          </p:cNvPr>
          <p:cNvSpPr/>
          <p:nvPr/>
        </p:nvSpPr>
        <p:spPr>
          <a:xfrm>
            <a:off x="10767437" y="238656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0</a:t>
            </a:r>
          </a:p>
        </p:txBody>
      </p:sp>
      <p:sp>
        <p:nvSpPr>
          <p:cNvPr id="60" name="Rectangle 82">
            <a:extLst>
              <a:ext uri="{FF2B5EF4-FFF2-40B4-BE49-F238E27FC236}">
                <a16:creationId xmlns:a16="http://schemas.microsoft.com/office/drawing/2014/main" id="{2B2AE4F5-9C85-9CF9-334D-23F30E1078EB}"/>
              </a:ext>
            </a:extLst>
          </p:cNvPr>
          <p:cNvSpPr/>
          <p:nvPr/>
        </p:nvSpPr>
        <p:spPr>
          <a:xfrm>
            <a:off x="10767437" y="258350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106" name="Rectangle 83">
            <a:extLst>
              <a:ext uri="{FF2B5EF4-FFF2-40B4-BE49-F238E27FC236}">
                <a16:creationId xmlns:a16="http://schemas.microsoft.com/office/drawing/2014/main" id="{2B9AEBC2-1554-0A02-45F4-644A96C9397B}"/>
              </a:ext>
            </a:extLst>
          </p:cNvPr>
          <p:cNvSpPr/>
          <p:nvPr/>
        </p:nvSpPr>
        <p:spPr>
          <a:xfrm>
            <a:off x="10767437" y="278044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108" name="Rectangle 84">
            <a:extLst>
              <a:ext uri="{FF2B5EF4-FFF2-40B4-BE49-F238E27FC236}">
                <a16:creationId xmlns:a16="http://schemas.microsoft.com/office/drawing/2014/main" id="{CA98E9FE-130B-D94E-FC87-949A916F289D}"/>
              </a:ext>
            </a:extLst>
          </p:cNvPr>
          <p:cNvSpPr/>
          <p:nvPr/>
        </p:nvSpPr>
        <p:spPr>
          <a:xfrm>
            <a:off x="10767437" y="297738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0</a:t>
            </a:r>
          </a:p>
        </p:txBody>
      </p:sp>
      <p:sp>
        <p:nvSpPr>
          <p:cNvPr id="115" name="Rectangle 85">
            <a:extLst>
              <a:ext uri="{FF2B5EF4-FFF2-40B4-BE49-F238E27FC236}">
                <a16:creationId xmlns:a16="http://schemas.microsoft.com/office/drawing/2014/main" id="{27A3245E-ABAA-2B55-94CD-9D6A23E3804C}"/>
              </a:ext>
            </a:extLst>
          </p:cNvPr>
          <p:cNvSpPr/>
          <p:nvPr/>
        </p:nvSpPr>
        <p:spPr>
          <a:xfrm>
            <a:off x="10767437" y="317432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16" name="Rectangle 86">
            <a:extLst>
              <a:ext uri="{FF2B5EF4-FFF2-40B4-BE49-F238E27FC236}">
                <a16:creationId xmlns:a16="http://schemas.microsoft.com/office/drawing/2014/main" id="{E0F45C3B-E095-F6F3-1A79-5C812C41C23F}"/>
              </a:ext>
            </a:extLst>
          </p:cNvPr>
          <p:cNvSpPr/>
          <p:nvPr/>
        </p:nvSpPr>
        <p:spPr>
          <a:xfrm>
            <a:off x="11123445" y="238377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117" name="Rectangle 87">
            <a:extLst>
              <a:ext uri="{FF2B5EF4-FFF2-40B4-BE49-F238E27FC236}">
                <a16:creationId xmlns:a16="http://schemas.microsoft.com/office/drawing/2014/main" id="{0E26B1B5-147C-CA96-6B66-1BC2D7BB50B9}"/>
              </a:ext>
            </a:extLst>
          </p:cNvPr>
          <p:cNvSpPr/>
          <p:nvPr/>
        </p:nvSpPr>
        <p:spPr>
          <a:xfrm>
            <a:off x="11123445" y="258071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18" name="Rectangle 88">
            <a:extLst>
              <a:ext uri="{FF2B5EF4-FFF2-40B4-BE49-F238E27FC236}">
                <a16:creationId xmlns:a16="http://schemas.microsoft.com/office/drawing/2014/main" id="{AC39090D-2F21-EE29-5B91-DE923FBEC027}"/>
              </a:ext>
            </a:extLst>
          </p:cNvPr>
          <p:cNvSpPr/>
          <p:nvPr/>
        </p:nvSpPr>
        <p:spPr>
          <a:xfrm>
            <a:off x="11123445" y="277765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19" name="Rectangle 89">
            <a:extLst>
              <a:ext uri="{FF2B5EF4-FFF2-40B4-BE49-F238E27FC236}">
                <a16:creationId xmlns:a16="http://schemas.microsoft.com/office/drawing/2014/main" id="{04390545-B811-D92C-1DCC-1F541FBE2F25}"/>
              </a:ext>
            </a:extLst>
          </p:cNvPr>
          <p:cNvSpPr/>
          <p:nvPr/>
        </p:nvSpPr>
        <p:spPr>
          <a:xfrm>
            <a:off x="11123445" y="297459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sp>
        <p:nvSpPr>
          <p:cNvPr id="120" name="Rectangle 90">
            <a:extLst>
              <a:ext uri="{FF2B5EF4-FFF2-40B4-BE49-F238E27FC236}">
                <a16:creationId xmlns:a16="http://schemas.microsoft.com/office/drawing/2014/main" id="{0846B786-E5EB-929F-C0A2-12598FEE034F}"/>
              </a:ext>
            </a:extLst>
          </p:cNvPr>
          <p:cNvSpPr/>
          <p:nvPr/>
        </p:nvSpPr>
        <p:spPr>
          <a:xfrm>
            <a:off x="11123445" y="317153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pic>
        <p:nvPicPr>
          <p:cNvPr id="121" name="Picture 91" descr="A screenshot of a computer game&#10;&#10;Description automatically generated">
            <a:extLst>
              <a:ext uri="{FF2B5EF4-FFF2-40B4-BE49-F238E27FC236}">
                <a16:creationId xmlns:a16="http://schemas.microsoft.com/office/drawing/2014/main" id="{F4899713-A7EE-FDF4-E238-C90B5B15CD66}"/>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20922871">
            <a:off x="6467917" y="2041460"/>
            <a:ext cx="1170666" cy="325682"/>
          </a:xfrm>
          <a:prstGeom prst="rect">
            <a:avLst/>
          </a:prstGeom>
        </p:spPr>
      </p:pic>
      <p:grpSp>
        <p:nvGrpSpPr>
          <p:cNvPr id="122" name="Group 92">
            <a:extLst>
              <a:ext uri="{FF2B5EF4-FFF2-40B4-BE49-F238E27FC236}">
                <a16:creationId xmlns:a16="http://schemas.microsoft.com/office/drawing/2014/main" id="{B1C6A747-923B-67EF-9785-FB3D103A071C}"/>
              </a:ext>
            </a:extLst>
          </p:cNvPr>
          <p:cNvGrpSpPr/>
          <p:nvPr/>
        </p:nvGrpSpPr>
        <p:grpSpPr>
          <a:xfrm rot="1638523">
            <a:off x="9675108" y="2021641"/>
            <a:ext cx="482824" cy="299313"/>
            <a:chOff x="10561181" y="31648"/>
            <a:chExt cx="482824" cy="299313"/>
          </a:xfrm>
        </p:grpSpPr>
        <p:sp>
          <p:nvSpPr>
            <p:cNvPr id="123" name="Rectangle 93">
              <a:extLst>
                <a:ext uri="{FF2B5EF4-FFF2-40B4-BE49-F238E27FC236}">
                  <a16:creationId xmlns:a16="http://schemas.microsoft.com/office/drawing/2014/main" id="{B2A78042-1458-952E-4954-C2DD630F5461}"/>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124" name="TextBox 94">
              <a:extLst>
                <a:ext uri="{FF2B5EF4-FFF2-40B4-BE49-F238E27FC236}">
                  <a16:creationId xmlns:a16="http://schemas.microsoft.com/office/drawing/2014/main" id="{1B33C352-E3EF-49C0-2F52-A5536C1FA493}"/>
                </a:ext>
              </a:extLst>
            </p:cNvPr>
            <p:cNvSpPr txBox="1"/>
            <p:nvPr/>
          </p:nvSpPr>
          <p:spPr>
            <a:xfrm>
              <a:off x="10561181" y="31648"/>
              <a:ext cx="482824" cy="299313"/>
            </a:xfrm>
            <a:prstGeom prst="rect">
              <a:avLst/>
            </a:prstGeom>
            <a:noFill/>
          </p:spPr>
          <p:txBody>
            <a:bodyPr wrap="none" rtlCol="0">
              <a:spAutoFit/>
            </a:bodyPr>
            <a:lstStyle/>
            <a:p>
              <a:pPr algn="l">
                <a:lnSpc>
                  <a:spcPct val="150000"/>
                </a:lnSpc>
              </a:pPr>
              <a:r>
                <a:rPr lang="en-NL" sz="1000" dirty="0"/>
                <a:t>Geluk</a:t>
              </a:r>
            </a:p>
          </p:txBody>
        </p:sp>
      </p:grpSp>
      <p:grpSp>
        <p:nvGrpSpPr>
          <p:cNvPr id="125" name="Group 95">
            <a:extLst>
              <a:ext uri="{FF2B5EF4-FFF2-40B4-BE49-F238E27FC236}">
                <a16:creationId xmlns:a16="http://schemas.microsoft.com/office/drawing/2014/main" id="{1A0F8207-D94C-142F-05EE-7BE4E2CF026E}"/>
              </a:ext>
            </a:extLst>
          </p:cNvPr>
          <p:cNvGrpSpPr/>
          <p:nvPr/>
        </p:nvGrpSpPr>
        <p:grpSpPr>
          <a:xfrm rot="1771341">
            <a:off x="10298859" y="1975790"/>
            <a:ext cx="696024" cy="299313"/>
            <a:chOff x="10516953" y="29103"/>
            <a:chExt cx="696024" cy="299313"/>
          </a:xfrm>
        </p:grpSpPr>
        <p:sp>
          <p:nvSpPr>
            <p:cNvPr id="140" name="Rectangle 96">
              <a:extLst>
                <a:ext uri="{FF2B5EF4-FFF2-40B4-BE49-F238E27FC236}">
                  <a16:creationId xmlns:a16="http://schemas.microsoft.com/office/drawing/2014/main" id="{8347079D-557C-C8E3-77C4-94B6A5966EA8}"/>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141" name="TextBox 97">
              <a:extLst>
                <a:ext uri="{FF2B5EF4-FFF2-40B4-BE49-F238E27FC236}">
                  <a16:creationId xmlns:a16="http://schemas.microsoft.com/office/drawing/2014/main" id="{82D82997-5E01-3A61-DE69-7C62EC516779}"/>
                </a:ext>
              </a:extLst>
            </p:cNvPr>
            <p:cNvSpPr txBox="1"/>
            <p:nvPr/>
          </p:nvSpPr>
          <p:spPr>
            <a:xfrm>
              <a:off x="10516953" y="29103"/>
              <a:ext cx="696024" cy="299313"/>
            </a:xfrm>
            <a:prstGeom prst="rect">
              <a:avLst/>
            </a:prstGeom>
            <a:noFill/>
          </p:spPr>
          <p:txBody>
            <a:bodyPr wrap="none" rtlCol="0">
              <a:spAutoFit/>
            </a:bodyPr>
            <a:lstStyle/>
            <a:p>
              <a:pPr algn="l">
                <a:lnSpc>
                  <a:spcPct val="150000"/>
                </a:lnSpc>
              </a:pPr>
              <a:r>
                <a:rPr lang="en-NL" sz="1000" dirty="0">
                  <a:solidFill>
                    <a:schemeClr val="accent3"/>
                  </a:solidFill>
                </a:rPr>
                <a:t>Veiligheid</a:t>
              </a:r>
            </a:p>
          </p:txBody>
        </p:sp>
      </p:grpSp>
      <p:grpSp>
        <p:nvGrpSpPr>
          <p:cNvPr id="142" name="Group 98">
            <a:extLst>
              <a:ext uri="{FF2B5EF4-FFF2-40B4-BE49-F238E27FC236}">
                <a16:creationId xmlns:a16="http://schemas.microsoft.com/office/drawing/2014/main" id="{D294D358-9CEE-9B57-F6C2-3FB20185E3B5}"/>
              </a:ext>
            </a:extLst>
          </p:cNvPr>
          <p:cNvGrpSpPr/>
          <p:nvPr/>
        </p:nvGrpSpPr>
        <p:grpSpPr>
          <a:xfrm rot="1776752">
            <a:off x="10691269" y="1976942"/>
            <a:ext cx="699230" cy="299313"/>
            <a:chOff x="10504801" y="29498"/>
            <a:chExt cx="699230" cy="299313"/>
          </a:xfrm>
        </p:grpSpPr>
        <p:sp>
          <p:nvSpPr>
            <p:cNvPr id="143" name="Rectangle 99">
              <a:extLst>
                <a:ext uri="{FF2B5EF4-FFF2-40B4-BE49-F238E27FC236}">
                  <a16:creationId xmlns:a16="http://schemas.microsoft.com/office/drawing/2014/main" id="{5AEAD297-B995-09EA-1AF5-4DE9DAD2C295}"/>
                </a:ext>
              </a:extLst>
            </p:cNvPr>
            <p:cNvSpPr/>
            <p:nvPr/>
          </p:nvSpPr>
          <p:spPr>
            <a:xfrm>
              <a:off x="10561182" y="126824"/>
              <a:ext cx="587836" cy="15501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144" name="TextBox 100">
              <a:extLst>
                <a:ext uri="{FF2B5EF4-FFF2-40B4-BE49-F238E27FC236}">
                  <a16:creationId xmlns:a16="http://schemas.microsoft.com/office/drawing/2014/main" id="{1A22ECAF-DD5A-FCB8-8583-8BFEABCCB92D}"/>
                </a:ext>
              </a:extLst>
            </p:cNvPr>
            <p:cNvSpPr txBox="1"/>
            <p:nvPr/>
          </p:nvSpPr>
          <p:spPr>
            <a:xfrm>
              <a:off x="10504801" y="29498"/>
              <a:ext cx="699230" cy="299313"/>
            </a:xfrm>
            <a:prstGeom prst="rect">
              <a:avLst/>
            </a:prstGeom>
            <a:noFill/>
          </p:spPr>
          <p:txBody>
            <a:bodyPr wrap="square" rtlCol="0">
              <a:spAutoFit/>
            </a:bodyPr>
            <a:lstStyle/>
            <a:p>
              <a:pPr algn="l">
                <a:lnSpc>
                  <a:spcPct val="150000"/>
                </a:lnSpc>
              </a:pPr>
              <a:r>
                <a:rPr lang="en-NL" sz="1000" dirty="0"/>
                <a:t>Economie</a:t>
              </a:r>
            </a:p>
          </p:txBody>
        </p:sp>
      </p:grpSp>
      <p:grpSp>
        <p:nvGrpSpPr>
          <p:cNvPr id="145" name="Group 101">
            <a:extLst>
              <a:ext uri="{FF2B5EF4-FFF2-40B4-BE49-F238E27FC236}">
                <a16:creationId xmlns:a16="http://schemas.microsoft.com/office/drawing/2014/main" id="{276BDFCF-931C-1D32-877E-DD725090A27B}"/>
              </a:ext>
            </a:extLst>
          </p:cNvPr>
          <p:cNvGrpSpPr/>
          <p:nvPr/>
        </p:nvGrpSpPr>
        <p:grpSpPr>
          <a:xfrm rot="1637741">
            <a:off x="9829642" y="1971394"/>
            <a:ext cx="809837" cy="299313"/>
            <a:chOff x="10480498" y="30464"/>
            <a:chExt cx="809837" cy="299313"/>
          </a:xfrm>
        </p:grpSpPr>
        <p:sp>
          <p:nvSpPr>
            <p:cNvPr id="146" name="Rectangle 102">
              <a:extLst>
                <a:ext uri="{FF2B5EF4-FFF2-40B4-BE49-F238E27FC236}">
                  <a16:creationId xmlns:a16="http://schemas.microsoft.com/office/drawing/2014/main" id="{87D949B1-3D6A-3AC5-8B67-1CA537259ED5}"/>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147" name="TextBox 103">
              <a:extLst>
                <a:ext uri="{FF2B5EF4-FFF2-40B4-BE49-F238E27FC236}">
                  <a16:creationId xmlns:a16="http://schemas.microsoft.com/office/drawing/2014/main" id="{5A03CBA6-C456-4C3F-B143-B15D5CB399A5}"/>
                </a:ext>
              </a:extLst>
            </p:cNvPr>
            <p:cNvSpPr txBox="1"/>
            <p:nvPr/>
          </p:nvSpPr>
          <p:spPr>
            <a:xfrm>
              <a:off x="10480498" y="30464"/>
              <a:ext cx="809837" cy="299313"/>
            </a:xfrm>
            <a:prstGeom prst="rect">
              <a:avLst/>
            </a:prstGeom>
            <a:noFill/>
          </p:spPr>
          <p:txBody>
            <a:bodyPr wrap="none" rtlCol="0">
              <a:spAutoFit/>
            </a:bodyPr>
            <a:lstStyle/>
            <a:p>
              <a:pPr algn="l">
                <a:lnSpc>
                  <a:spcPct val="150000"/>
                </a:lnSpc>
              </a:pPr>
              <a:r>
                <a:rPr lang="en-NL" sz="1000" dirty="0">
                  <a:solidFill>
                    <a:schemeClr val="accent3"/>
                  </a:solidFill>
                </a:rPr>
                <a:t>Gezondheid</a:t>
              </a:r>
            </a:p>
          </p:txBody>
        </p:sp>
      </p:grpSp>
      <p:sp>
        <p:nvSpPr>
          <p:cNvPr id="148" name="TextBox 104">
            <a:extLst>
              <a:ext uri="{FF2B5EF4-FFF2-40B4-BE49-F238E27FC236}">
                <a16:creationId xmlns:a16="http://schemas.microsoft.com/office/drawing/2014/main" id="{216631B3-2E8B-56B4-A66B-C791BF568FE5}"/>
              </a:ext>
            </a:extLst>
          </p:cNvPr>
          <p:cNvSpPr txBox="1"/>
          <p:nvPr/>
        </p:nvSpPr>
        <p:spPr>
          <a:xfrm>
            <a:off x="7080005" y="3994755"/>
            <a:ext cx="3482671" cy="423514"/>
          </a:xfrm>
          <a:prstGeom prst="rect">
            <a:avLst/>
          </a:prstGeom>
          <a:solidFill>
            <a:schemeClr val="accent2"/>
          </a:solidFill>
        </p:spPr>
        <p:txBody>
          <a:bodyPr wrap="square" rtlCol="0">
            <a:spAutoFit/>
          </a:bodyPr>
          <a:lstStyle/>
          <a:p>
            <a:pPr algn="l">
              <a:lnSpc>
                <a:spcPct val="150000"/>
              </a:lnSpc>
            </a:pPr>
            <a:r>
              <a:rPr lang="en-NL" sz="1600" dirty="0">
                <a:solidFill>
                  <a:schemeClr val="accent3"/>
                </a:solidFill>
              </a:rPr>
              <a:t>Belasting: 5 goud + helft economie</a:t>
            </a:r>
          </a:p>
        </p:txBody>
      </p:sp>
      <p:sp>
        <p:nvSpPr>
          <p:cNvPr id="149" name="TextBox 106">
            <a:extLst>
              <a:ext uri="{FF2B5EF4-FFF2-40B4-BE49-F238E27FC236}">
                <a16:creationId xmlns:a16="http://schemas.microsoft.com/office/drawing/2014/main" id="{644D841B-E1D2-B15B-951E-2DC864F9FA01}"/>
              </a:ext>
            </a:extLst>
          </p:cNvPr>
          <p:cNvSpPr txBox="1"/>
          <p:nvPr/>
        </p:nvSpPr>
        <p:spPr>
          <a:xfrm>
            <a:off x="6189694" y="4591402"/>
            <a:ext cx="5323795" cy="800219"/>
          </a:xfrm>
          <a:prstGeom prst="rect">
            <a:avLst/>
          </a:prstGeom>
          <a:noFill/>
        </p:spPr>
        <p:txBody>
          <a:bodyPr wrap="square">
            <a:spAutoFit/>
          </a:bodyPr>
          <a:lstStyle/>
          <a:p>
            <a:pPr algn="l">
              <a:lnSpc>
                <a:spcPct val="150000"/>
              </a:lnSpc>
            </a:pPr>
            <a:r>
              <a:rPr lang="en-NL" sz="1600" dirty="0">
                <a:latin typeface="Courier New" panose="02070309020205020404" pitchFamily="49" charset="0"/>
                <a:cs typeface="Courier New" panose="02070309020205020404" pitchFamily="49" charset="0"/>
              </a:rPr>
              <a:t>De economiescore van dit dorp is 8.</a:t>
            </a:r>
          </a:p>
          <a:p>
            <a:pPr algn="l">
              <a:lnSpc>
                <a:spcPct val="150000"/>
              </a:lnSpc>
            </a:pPr>
            <a:r>
              <a:rPr lang="en-NL" sz="1600" dirty="0">
                <a:latin typeface="Courier New" panose="02070309020205020404" pitchFamily="49" charset="0"/>
                <a:cs typeface="Courier New" panose="02070309020205020404" pitchFamily="49" charset="0"/>
              </a:rPr>
              <a:t>8 : 2 = 4. Dus de belasting is: 5 + 4 = 9. </a:t>
            </a:r>
          </a:p>
        </p:txBody>
      </p:sp>
      <p:cxnSp>
        <p:nvCxnSpPr>
          <p:cNvPr id="150" name="Straight Arrow Connector 108">
            <a:extLst>
              <a:ext uri="{FF2B5EF4-FFF2-40B4-BE49-F238E27FC236}">
                <a16:creationId xmlns:a16="http://schemas.microsoft.com/office/drawing/2014/main" id="{94D42733-A8A3-9A5E-8250-F6C27A5E5AF2}"/>
              </a:ext>
            </a:extLst>
          </p:cNvPr>
          <p:cNvCxnSpPr/>
          <p:nvPr/>
        </p:nvCxnSpPr>
        <p:spPr>
          <a:xfrm flipV="1">
            <a:off x="10548644" y="3429000"/>
            <a:ext cx="574801" cy="12463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51" name="Group 109">
            <a:extLst>
              <a:ext uri="{FF2B5EF4-FFF2-40B4-BE49-F238E27FC236}">
                <a16:creationId xmlns:a16="http://schemas.microsoft.com/office/drawing/2014/main" id="{1EED49D5-298F-6B67-FF2B-77F75BB466F1}"/>
              </a:ext>
            </a:extLst>
          </p:cNvPr>
          <p:cNvGrpSpPr/>
          <p:nvPr/>
        </p:nvGrpSpPr>
        <p:grpSpPr>
          <a:xfrm>
            <a:off x="9325239" y="-10212"/>
            <a:ext cx="2866761" cy="609783"/>
            <a:chOff x="8701645" y="1332366"/>
            <a:chExt cx="2866761" cy="609783"/>
          </a:xfrm>
        </p:grpSpPr>
        <p:sp>
          <p:nvSpPr>
            <p:cNvPr id="152" name="Rectangle 110">
              <a:extLst>
                <a:ext uri="{FF2B5EF4-FFF2-40B4-BE49-F238E27FC236}">
                  <a16:creationId xmlns:a16="http://schemas.microsoft.com/office/drawing/2014/main" id="{8EE21FFE-1A8D-19FE-A0CE-C76E2AA341A6}"/>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BELASTINGEN</a:t>
              </a:r>
            </a:p>
          </p:txBody>
        </p:sp>
        <p:pic>
          <p:nvPicPr>
            <p:cNvPr id="153" name="Graphic 152" descr="Coins with solid fill">
              <a:extLst>
                <a:ext uri="{FF2B5EF4-FFF2-40B4-BE49-F238E27FC236}">
                  <a16:creationId xmlns:a16="http://schemas.microsoft.com/office/drawing/2014/main" id="{AADB0308-328D-E07F-0765-7A852D3B4A21}"/>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flipH="1">
              <a:off x="8778149" y="1471863"/>
              <a:ext cx="453974" cy="453974"/>
            </a:xfrm>
            <a:prstGeom prst="rect">
              <a:avLst/>
            </a:prstGeom>
          </p:spPr>
        </p:pic>
        <p:pic>
          <p:nvPicPr>
            <p:cNvPr id="154" name="Graphic 153" descr="Coins with solid fill">
              <a:extLst>
                <a:ext uri="{FF2B5EF4-FFF2-40B4-BE49-F238E27FC236}">
                  <a16:creationId xmlns:a16="http://schemas.microsoft.com/office/drawing/2014/main" id="{A2396526-4C84-1F1C-7601-0D64BA7F6299}"/>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1052611" y="1471863"/>
              <a:ext cx="453974" cy="453974"/>
            </a:xfrm>
            <a:prstGeom prst="rect">
              <a:avLst/>
            </a:prstGeom>
          </p:spPr>
        </p:pic>
      </p:grpSp>
      <p:sp>
        <p:nvSpPr>
          <p:cNvPr id="155" name="Rectangle 113">
            <a:extLst>
              <a:ext uri="{FF2B5EF4-FFF2-40B4-BE49-F238E27FC236}">
                <a16:creationId xmlns:a16="http://schemas.microsoft.com/office/drawing/2014/main" id="{AAC60811-CA1C-C4C2-03A2-72EE6E84339E}"/>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Voor-beeld- ronde</a:t>
            </a:r>
          </a:p>
        </p:txBody>
      </p:sp>
      <p:sp>
        <p:nvSpPr>
          <p:cNvPr id="156" name="TextBox 125">
            <a:extLst>
              <a:ext uri="{FF2B5EF4-FFF2-40B4-BE49-F238E27FC236}">
                <a16:creationId xmlns:a16="http://schemas.microsoft.com/office/drawing/2014/main" id="{E3AE44A5-18B0-C589-3F55-932FCBC9E362}"/>
              </a:ext>
            </a:extLst>
          </p:cNvPr>
          <p:cNvSpPr txBox="1"/>
          <p:nvPr/>
        </p:nvSpPr>
        <p:spPr>
          <a:xfrm>
            <a:off x="334191" y="2097248"/>
            <a:ext cx="5361159" cy="1531510"/>
          </a:xfrm>
          <a:prstGeom prst="rect">
            <a:avLst/>
          </a:prstGeom>
          <a:solidFill>
            <a:schemeClr val="accent2"/>
          </a:solidFill>
        </p:spPr>
        <p:txBody>
          <a:bodyPr wrap="square">
            <a:spAutoFit/>
          </a:bodyPr>
          <a:lstStyle/>
          <a:p>
            <a:pPr>
              <a:lnSpc>
                <a:spcPct val="150000"/>
              </a:lnSpc>
            </a:pPr>
            <a:r>
              <a:rPr lang="en-US" sz="1600" b="1" dirty="0" err="1">
                <a:solidFill>
                  <a:schemeClr val="bg1"/>
                </a:solidFill>
              </a:rPr>
              <a:t>Hef</a:t>
            </a:r>
            <a:r>
              <a:rPr lang="en-US" sz="1600" b="1" dirty="0">
                <a:solidFill>
                  <a:schemeClr val="bg1"/>
                </a:solidFill>
              </a:rPr>
              <a:t> </a:t>
            </a:r>
            <a:r>
              <a:rPr lang="en-US" sz="1600" b="1" dirty="0" err="1">
                <a:solidFill>
                  <a:schemeClr val="bg1"/>
                </a:solidFill>
              </a:rPr>
              <a:t>belastingen</a:t>
            </a:r>
            <a:r>
              <a:rPr lang="en-US" sz="1600" b="1" dirty="0">
                <a:solidFill>
                  <a:schemeClr val="bg1"/>
                </a:solidFill>
              </a:rPr>
              <a:t>. Elk </a:t>
            </a:r>
            <a:r>
              <a:rPr lang="en-US" sz="1600" b="1" dirty="0" err="1">
                <a:solidFill>
                  <a:schemeClr val="bg1"/>
                </a:solidFill>
              </a:rPr>
              <a:t>dorp</a:t>
            </a:r>
            <a:r>
              <a:rPr lang="en-US" sz="1600" b="1" dirty="0">
                <a:solidFill>
                  <a:schemeClr val="bg1"/>
                </a:solidFill>
              </a:rPr>
              <a:t> </a:t>
            </a:r>
            <a:r>
              <a:rPr lang="en-US" sz="1600" b="1" dirty="0" err="1">
                <a:solidFill>
                  <a:schemeClr val="bg1"/>
                </a:solidFill>
              </a:rPr>
              <a:t>krijgt</a:t>
            </a:r>
            <a:r>
              <a:rPr lang="en-US" sz="1600" b="1" dirty="0">
                <a:solidFill>
                  <a:schemeClr val="bg1"/>
                </a:solidFill>
              </a:rPr>
              <a:t> 5 </a:t>
            </a:r>
            <a:r>
              <a:rPr lang="en-US" sz="1600" b="1" dirty="0" err="1">
                <a:solidFill>
                  <a:schemeClr val="bg1"/>
                </a:solidFill>
              </a:rPr>
              <a:t>goudstukken</a:t>
            </a:r>
            <a:r>
              <a:rPr lang="en-US" sz="1600" b="1" dirty="0">
                <a:solidFill>
                  <a:schemeClr val="bg1"/>
                </a:solidFill>
              </a:rPr>
              <a:t>, plus de </a:t>
            </a:r>
            <a:r>
              <a:rPr lang="en-US" sz="1600" b="1" dirty="0" err="1">
                <a:solidFill>
                  <a:schemeClr val="bg1"/>
                </a:solidFill>
              </a:rPr>
              <a:t>helft</a:t>
            </a:r>
            <a:r>
              <a:rPr lang="en-US" sz="1600" b="1" dirty="0">
                <a:solidFill>
                  <a:schemeClr val="bg1"/>
                </a:solidFill>
              </a:rPr>
              <a:t> van de </a:t>
            </a:r>
            <a:r>
              <a:rPr lang="en-US" sz="1600" b="1" dirty="0" err="1">
                <a:solidFill>
                  <a:schemeClr val="bg1"/>
                </a:solidFill>
              </a:rPr>
              <a:t>economiescore</a:t>
            </a:r>
            <a:r>
              <a:rPr lang="en-US" sz="1600" b="1" dirty="0">
                <a:solidFill>
                  <a:schemeClr val="bg1"/>
                </a:solidFill>
              </a:rPr>
              <a:t>. </a:t>
            </a:r>
          </a:p>
          <a:p>
            <a:pPr>
              <a:lnSpc>
                <a:spcPct val="150000"/>
              </a:lnSpc>
            </a:pPr>
            <a:r>
              <a:rPr lang="en-US" sz="1600" dirty="0">
                <a:solidFill>
                  <a:schemeClr val="bg1"/>
                </a:solidFill>
              </a:rPr>
              <a:t>Je </a:t>
            </a:r>
            <a:r>
              <a:rPr lang="en-US" sz="1600" dirty="0" err="1">
                <a:solidFill>
                  <a:schemeClr val="bg1"/>
                </a:solidFill>
              </a:rPr>
              <a:t>economiescore</a:t>
            </a:r>
            <a:r>
              <a:rPr lang="en-US" sz="1600" dirty="0">
                <a:solidFill>
                  <a:schemeClr val="bg1"/>
                </a:solidFill>
              </a:rPr>
              <a:t> </a:t>
            </a:r>
            <a:r>
              <a:rPr lang="en-US" sz="1600" dirty="0" err="1">
                <a:solidFill>
                  <a:schemeClr val="bg1"/>
                </a:solidFill>
              </a:rPr>
              <a:t>verandert</a:t>
            </a:r>
            <a:r>
              <a:rPr lang="en-US" sz="1600" dirty="0">
                <a:solidFill>
                  <a:schemeClr val="bg1"/>
                </a:solidFill>
              </a:rPr>
              <a:t>. Hoe </a:t>
            </a:r>
            <a:r>
              <a:rPr lang="en-US" sz="1600" dirty="0" err="1">
                <a:solidFill>
                  <a:schemeClr val="bg1"/>
                </a:solidFill>
              </a:rPr>
              <a:t>hoger</a:t>
            </a:r>
            <a:r>
              <a:rPr lang="en-US" sz="1600" dirty="0">
                <a:solidFill>
                  <a:schemeClr val="bg1"/>
                </a:solidFill>
              </a:rPr>
              <a:t> die score, hoe </a:t>
            </a:r>
            <a:r>
              <a:rPr lang="en-US" sz="1600" dirty="0" err="1">
                <a:solidFill>
                  <a:schemeClr val="bg1"/>
                </a:solidFill>
              </a:rPr>
              <a:t>meer</a:t>
            </a:r>
            <a:r>
              <a:rPr lang="en-US" sz="1600" dirty="0">
                <a:solidFill>
                  <a:schemeClr val="bg1"/>
                </a:solidFill>
              </a:rPr>
              <a:t> </a:t>
            </a:r>
            <a:r>
              <a:rPr lang="en-US" sz="1600" dirty="0" err="1">
                <a:solidFill>
                  <a:schemeClr val="bg1"/>
                </a:solidFill>
              </a:rPr>
              <a:t>belastingen</a:t>
            </a:r>
            <a:r>
              <a:rPr lang="en-US" sz="1600" dirty="0">
                <a:solidFill>
                  <a:schemeClr val="bg1"/>
                </a:solidFill>
              </a:rPr>
              <a:t> je </a:t>
            </a:r>
            <a:r>
              <a:rPr lang="en-US" sz="1600" dirty="0" err="1">
                <a:solidFill>
                  <a:schemeClr val="bg1"/>
                </a:solidFill>
              </a:rPr>
              <a:t>binnenkrijgt</a:t>
            </a:r>
            <a:r>
              <a:rPr lang="en-US" sz="1600" dirty="0">
                <a:solidFill>
                  <a:schemeClr val="bg1"/>
                </a:solidFill>
              </a:rPr>
              <a:t>. </a:t>
            </a:r>
            <a:endParaRPr lang="en-NL" sz="1600" dirty="0">
              <a:solidFill>
                <a:schemeClr val="bg1"/>
              </a:solidFill>
            </a:endParaRPr>
          </a:p>
        </p:txBody>
      </p:sp>
      <p:grpSp>
        <p:nvGrpSpPr>
          <p:cNvPr id="157" name="Titel links">
            <a:extLst>
              <a:ext uri="{FF2B5EF4-FFF2-40B4-BE49-F238E27FC236}">
                <a16:creationId xmlns:a16="http://schemas.microsoft.com/office/drawing/2014/main" id="{197EF15B-D00A-88DD-8966-1A31FD4C988E}"/>
              </a:ext>
            </a:extLst>
          </p:cNvPr>
          <p:cNvGrpSpPr/>
          <p:nvPr/>
        </p:nvGrpSpPr>
        <p:grpSpPr>
          <a:xfrm>
            <a:off x="326384" y="1477319"/>
            <a:ext cx="6052298" cy="563900"/>
            <a:chOff x="326384" y="1477319"/>
            <a:chExt cx="6052298" cy="563900"/>
          </a:xfrm>
        </p:grpSpPr>
        <p:sp>
          <p:nvSpPr>
            <p:cNvPr id="158" name="Rectangle 127">
              <a:extLst>
                <a:ext uri="{FF2B5EF4-FFF2-40B4-BE49-F238E27FC236}">
                  <a16:creationId xmlns:a16="http://schemas.microsoft.com/office/drawing/2014/main" id="{DEB097F3-DB8A-CE97-FAEB-6550C8D48029}"/>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Belastingen</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159" name="Group 128">
              <a:extLst>
                <a:ext uri="{FF2B5EF4-FFF2-40B4-BE49-F238E27FC236}">
                  <a16:creationId xmlns:a16="http://schemas.microsoft.com/office/drawing/2014/main" id="{A1DCE2D1-9299-D5F4-B6BF-3526B6CE2A55}"/>
                </a:ext>
              </a:extLst>
            </p:cNvPr>
            <p:cNvGrpSpPr/>
            <p:nvPr/>
          </p:nvGrpSpPr>
          <p:grpSpPr>
            <a:xfrm>
              <a:off x="5814782" y="1477319"/>
              <a:ext cx="563900" cy="563900"/>
              <a:chOff x="5814050" y="179688"/>
              <a:chExt cx="563900" cy="563900"/>
            </a:xfrm>
          </p:grpSpPr>
          <p:sp>
            <p:nvSpPr>
              <p:cNvPr id="160" name="Ovaal 7">
                <a:extLst>
                  <a:ext uri="{FF2B5EF4-FFF2-40B4-BE49-F238E27FC236}">
                    <a16:creationId xmlns:a16="http://schemas.microsoft.com/office/drawing/2014/main" id="{1AACD9D7-EF0A-1AA7-422C-CC13207EDB13}"/>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61" name="Graphic 160" descr="Information with solid fill">
                <a:extLst>
                  <a:ext uri="{FF2B5EF4-FFF2-40B4-BE49-F238E27FC236}">
                    <a16:creationId xmlns:a16="http://schemas.microsoft.com/office/drawing/2014/main" id="{C4B37713-0357-A7F0-D1EE-475059E82406}"/>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5863585" y="229223"/>
                <a:ext cx="464830" cy="464830"/>
              </a:xfrm>
              <a:prstGeom prst="rect">
                <a:avLst/>
              </a:prstGeom>
            </p:spPr>
          </p:pic>
        </p:grpSp>
      </p:grpSp>
      <p:sp>
        <p:nvSpPr>
          <p:cNvPr id="162" name="TextBox 131">
            <a:extLst>
              <a:ext uri="{FF2B5EF4-FFF2-40B4-BE49-F238E27FC236}">
                <a16:creationId xmlns:a16="http://schemas.microsoft.com/office/drawing/2014/main" id="{6AA9BF32-3965-75A3-4380-77C1C123D052}"/>
              </a:ext>
            </a:extLst>
          </p:cNvPr>
          <p:cNvSpPr txBox="1"/>
          <p:nvPr/>
        </p:nvSpPr>
        <p:spPr>
          <a:xfrm>
            <a:off x="199746" y="4623198"/>
            <a:ext cx="737463" cy="292388"/>
          </a:xfrm>
          <a:prstGeom prst="rect">
            <a:avLst/>
          </a:prstGeom>
          <a:solidFill>
            <a:schemeClr val="accent2"/>
          </a:solidFill>
        </p:spPr>
        <p:txBody>
          <a:bodyPr wrap="square" rtlCol="0">
            <a:spAutoFit/>
          </a:bodyPr>
          <a:lstStyle/>
          <a:p>
            <a:pPr algn="l"/>
            <a:r>
              <a:rPr lang="en-US" sz="1300" dirty="0">
                <a:solidFill>
                  <a:schemeClr val="accent3"/>
                </a:solidFill>
              </a:rPr>
              <a:t>Start</a:t>
            </a:r>
            <a:endParaRPr lang="en-NL" sz="1300" dirty="0">
              <a:solidFill>
                <a:schemeClr val="accent3"/>
              </a:solidFill>
            </a:endParaRPr>
          </a:p>
        </p:txBody>
      </p:sp>
      <p:sp>
        <p:nvSpPr>
          <p:cNvPr id="163" name="Rectangle 132">
            <a:extLst>
              <a:ext uri="{FF2B5EF4-FFF2-40B4-BE49-F238E27FC236}">
                <a16:creationId xmlns:a16="http://schemas.microsoft.com/office/drawing/2014/main" id="{39614377-4656-B6B0-3758-DBC6BA6DF961}"/>
              </a:ext>
            </a:extLst>
          </p:cNvPr>
          <p:cNvSpPr/>
          <p:nvPr/>
        </p:nvSpPr>
        <p:spPr>
          <a:xfrm>
            <a:off x="1002116" y="4623198"/>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100</a:t>
            </a:r>
          </a:p>
        </p:txBody>
      </p:sp>
      <p:sp>
        <p:nvSpPr>
          <p:cNvPr id="164" name="TextBox 133">
            <a:extLst>
              <a:ext uri="{FF2B5EF4-FFF2-40B4-BE49-F238E27FC236}">
                <a16:creationId xmlns:a16="http://schemas.microsoft.com/office/drawing/2014/main" id="{05717700-B7D5-FD9D-CB75-9F4E382AE5CF}"/>
              </a:ext>
            </a:extLst>
          </p:cNvPr>
          <p:cNvSpPr txBox="1"/>
          <p:nvPr/>
        </p:nvSpPr>
        <p:spPr>
          <a:xfrm>
            <a:off x="1589941" y="4626587"/>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1</a:t>
            </a:r>
            <a:endParaRPr lang="en-NL" sz="1300" dirty="0">
              <a:solidFill>
                <a:schemeClr val="accent3"/>
              </a:solidFill>
            </a:endParaRPr>
          </a:p>
        </p:txBody>
      </p:sp>
      <p:sp>
        <p:nvSpPr>
          <p:cNvPr id="165" name="Rectangle 134">
            <a:extLst>
              <a:ext uri="{FF2B5EF4-FFF2-40B4-BE49-F238E27FC236}">
                <a16:creationId xmlns:a16="http://schemas.microsoft.com/office/drawing/2014/main" id="{524C1064-E18C-37D0-7391-83CFBFB120F0}"/>
              </a:ext>
            </a:extLst>
          </p:cNvPr>
          <p:cNvSpPr/>
          <p:nvPr/>
        </p:nvSpPr>
        <p:spPr>
          <a:xfrm>
            <a:off x="2392311" y="462658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166" name="TextBox 135">
            <a:extLst>
              <a:ext uri="{FF2B5EF4-FFF2-40B4-BE49-F238E27FC236}">
                <a16:creationId xmlns:a16="http://schemas.microsoft.com/office/drawing/2014/main" id="{257F262E-9B9A-70D3-F809-2D0A4E32F563}"/>
              </a:ext>
            </a:extLst>
          </p:cNvPr>
          <p:cNvSpPr txBox="1"/>
          <p:nvPr/>
        </p:nvSpPr>
        <p:spPr>
          <a:xfrm>
            <a:off x="3012067" y="4629327"/>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2</a:t>
            </a:r>
            <a:endParaRPr lang="en-NL" sz="1300" dirty="0">
              <a:solidFill>
                <a:schemeClr val="accent3"/>
              </a:solidFill>
            </a:endParaRPr>
          </a:p>
        </p:txBody>
      </p:sp>
      <p:sp>
        <p:nvSpPr>
          <p:cNvPr id="167" name="Rectangle 136">
            <a:extLst>
              <a:ext uri="{FF2B5EF4-FFF2-40B4-BE49-F238E27FC236}">
                <a16:creationId xmlns:a16="http://schemas.microsoft.com/office/drawing/2014/main" id="{DCC8E666-E6D1-2C3A-860E-295C4D6D98D7}"/>
              </a:ext>
            </a:extLst>
          </p:cNvPr>
          <p:cNvSpPr/>
          <p:nvPr/>
        </p:nvSpPr>
        <p:spPr>
          <a:xfrm>
            <a:off x="3814437" y="462932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168" name="TextBox 137">
            <a:extLst>
              <a:ext uri="{FF2B5EF4-FFF2-40B4-BE49-F238E27FC236}">
                <a16:creationId xmlns:a16="http://schemas.microsoft.com/office/drawing/2014/main" id="{1FF18229-D1E1-C11D-590A-EB49BF044EC3}"/>
              </a:ext>
            </a:extLst>
          </p:cNvPr>
          <p:cNvSpPr txBox="1"/>
          <p:nvPr/>
        </p:nvSpPr>
        <p:spPr>
          <a:xfrm>
            <a:off x="4455020" y="4625832"/>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3</a:t>
            </a:r>
            <a:endParaRPr lang="en-NL" sz="1300" dirty="0">
              <a:solidFill>
                <a:schemeClr val="accent3"/>
              </a:solidFill>
            </a:endParaRPr>
          </a:p>
        </p:txBody>
      </p:sp>
      <p:sp>
        <p:nvSpPr>
          <p:cNvPr id="169" name="Rectangle 138">
            <a:extLst>
              <a:ext uri="{FF2B5EF4-FFF2-40B4-BE49-F238E27FC236}">
                <a16:creationId xmlns:a16="http://schemas.microsoft.com/office/drawing/2014/main" id="{8FA2EEED-1F94-4DF8-EAC8-B581C507C1C3}"/>
              </a:ext>
            </a:extLst>
          </p:cNvPr>
          <p:cNvSpPr/>
          <p:nvPr/>
        </p:nvSpPr>
        <p:spPr>
          <a:xfrm>
            <a:off x="5257390" y="4625832"/>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Tree>
    <p:extLst>
      <p:ext uri="{BB962C8B-B14F-4D97-AF65-F5344CB8AC3E}">
        <p14:creationId xmlns:p14="http://schemas.microsoft.com/office/powerpoint/2010/main" val="62458595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5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50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50000">
                                          <p:cBhvr additive="base">
                                            <p:cTn id="1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0000">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50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1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2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2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2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4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4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4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P spid="32" grpId="0" animBg="1"/>
          <p:bldP spid="48" grpId="0" animBg="1"/>
          <p:bldP spid="49" grpId="0" animBg="1"/>
          <p:bldP spid="50" grpId="0" animBg="1"/>
          <p:bldP spid="52" grpId="0" animBg="1"/>
          <p:bldP spid="53" grpId="0" animBg="1"/>
          <p:bldP spid="54" grpId="0" animBg="1"/>
          <p:bldP spid="55" grpId="0" animBg="1"/>
          <p:bldP spid="56" grpId="0" animBg="1"/>
          <p:bldP spid="57" grpId="0" animBg="1"/>
          <p:bldP spid="58" grpId="0" animBg="1"/>
          <p:bldP spid="59" grpId="0" animBg="1"/>
          <p:bldP spid="60" grpId="0" animBg="1"/>
          <p:bldP spid="106" grpId="0" animBg="1"/>
          <p:bldP spid="108" grpId="0" animBg="1"/>
          <p:bldP spid="115" grpId="0" animBg="1"/>
          <p:bldP spid="116" grpId="0" animBg="1"/>
          <p:bldP spid="117" grpId="0" animBg="1"/>
          <p:bldP spid="118" grpId="0" animBg="1"/>
          <p:bldP spid="119" grpId="0" animBg="1"/>
          <p:bldP spid="120" grpId="0" animBg="1"/>
          <p:bldP spid="148" grpId="0" animBg="1"/>
          <p:bldP spid="1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1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2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2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2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4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4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4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P spid="32" grpId="0" animBg="1"/>
          <p:bldP spid="48" grpId="0" animBg="1"/>
          <p:bldP spid="49" grpId="0" animBg="1"/>
          <p:bldP spid="50" grpId="0" animBg="1"/>
          <p:bldP spid="52" grpId="0" animBg="1"/>
          <p:bldP spid="53" grpId="0" animBg="1"/>
          <p:bldP spid="54" grpId="0" animBg="1"/>
          <p:bldP spid="55" grpId="0" animBg="1"/>
          <p:bldP spid="56" grpId="0" animBg="1"/>
          <p:bldP spid="57" grpId="0" animBg="1"/>
          <p:bldP spid="58" grpId="0" animBg="1"/>
          <p:bldP spid="59" grpId="0" animBg="1"/>
          <p:bldP spid="60" grpId="0" animBg="1"/>
          <p:bldP spid="106" grpId="0" animBg="1"/>
          <p:bldP spid="108" grpId="0" animBg="1"/>
          <p:bldP spid="115" grpId="0" animBg="1"/>
          <p:bldP spid="116" grpId="0" animBg="1"/>
          <p:bldP spid="117" grpId="0" animBg="1"/>
          <p:bldP spid="118" grpId="0" animBg="1"/>
          <p:bldP spid="119" grpId="0" animBg="1"/>
          <p:bldP spid="120" grpId="0" animBg="1"/>
          <p:bldP spid="148" grpId="0" animBg="1"/>
          <p:bldP spid="14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87E842-E261-58DB-B650-DD42BBCC869B}"/>
              </a:ext>
            </a:extLst>
          </p:cNvPr>
          <p:cNvSpPr txBox="1"/>
          <p:nvPr/>
        </p:nvSpPr>
        <p:spPr>
          <a:xfrm>
            <a:off x="1355480" y="486730"/>
            <a:ext cx="3359955" cy="369332"/>
          </a:xfrm>
          <a:prstGeom prst="rect">
            <a:avLst/>
          </a:prstGeom>
          <a:noFill/>
        </p:spPr>
        <p:txBody>
          <a:bodyPr wrap="square" rtlCol="0">
            <a:spAutoFit/>
          </a:bodyPr>
          <a:lstStyle/>
          <a:p>
            <a:pPr algn="ctr"/>
            <a:r>
              <a:rPr lang="en-US" spc="300" dirty="0" err="1">
                <a:solidFill>
                  <a:srgbClr val="0C6F8C"/>
                </a:solidFill>
                <a:latin typeface="+mj-lt"/>
                <a:cs typeface="Calibri" panose="020F0502020204030204" pitchFamily="34" charset="0"/>
              </a:rPr>
              <a:t>Speluitleg</a:t>
            </a:r>
            <a:endParaRPr lang="en-NL" spc="300" dirty="0">
              <a:solidFill>
                <a:srgbClr val="0C6F8C"/>
              </a:solidFill>
              <a:latin typeface="+mj-lt"/>
              <a:cs typeface="Calibri" panose="020F0502020204030204" pitchFamily="34" charset="0"/>
            </a:endParaRPr>
          </a:p>
        </p:txBody>
      </p:sp>
      <p:sp>
        <p:nvSpPr>
          <p:cNvPr id="20" name="Rectangle 19">
            <a:extLst>
              <a:ext uri="{FF2B5EF4-FFF2-40B4-BE49-F238E27FC236}">
                <a16:creationId xmlns:a16="http://schemas.microsoft.com/office/drawing/2014/main" id="{5B043F02-03C8-9872-E4D0-654E84787CA5}"/>
              </a:ext>
            </a:extLst>
          </p:cNvPr>
          <p:cNvSpPr/>
          <p:nvPr/>
        </p:nvSpPr>
        <p:spPr>
          <a:xfrm>
            <a:off x="103127" y="5315291"/>
            <a:ext cx="1568537" cy="14354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grpSp>
        <p:nvGrpSpPr>
          <p:cNvPr id="21" name="Group 20">
            <a:extLst>
              <a:ext uri="{FF2B5EF4-FFF2-40B4-BE49-F238E27FC236}">
                <a16:creationId xmlns:a16="http://schemas.microsoft.com/office/drawing/2014/main" id="{504D0C48-BC95-B0A6-4F17-7A2F9A92C35E}"/>
              </a:ext>
            </a:extLst>
          </p:cNvPr>
          <p:cNvGrpSpPr/>
          <p:nvPr/>
        </p:nvGrpSpPr>
        <p:grpSpPr>
          <a:xfrm>
            <a:off x="114875" y="5222528"/>
            <a:ext cx="1556789" cy="1482976"/>
            <a:chOff x="8481343" y="1332367"/>
            <a:chExt cx="1556789" cy="1482976"/>
          </a:xfrm>
        </p:grpSpPr>
        <p:sp>
          <p:nvSpPr>
            <p:cNvPr id="22" name="Rectangle 21">
              <a:extLst>
                <a:ext uri="{FF2B5EF4-FFF2-40B4-BE49-F238E27FC236}">
                  <a16:creationId xmlns:a16="http://schemas.microsoft.com/office/drawing/2014/main" id="{46FF7571-B3F5-9F33-0F4D-A24C92560B93}"/>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GEBEURTENIS</a:t>
              </a:r>
            </a:p>
          </p:txBody>
        </p:sp>
        <p:pic>
          <p:nvPicPr>
            <p:cNvPr id="23" name="Graphic 22" descr="Lightning bolt with solid fill">
              <a:extLst>
                <a:ext uri="{FF2B5EF4-FFF2-40B4-BE49-F238E27FC236}">
                  <a16:creationId xmlns:a16="http://schemas.microsoft.com/office/drawing/2014/main" id="{7C8004E9-4E09-0587-B611-60D78D018D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8637334" y="1655173"/>
              <a:ext cx="1160170" cy="1160170"/>
            </a:xfrm>
            <a:prstGeom prst="rect">
              <a:avLst/>
            </a:prstGeom>
          </p:spPr>
        </p:pic>
      </p:grpSp>
      <p:pic>
        <p:nvPicPr>
          <p:cNvPr id="24" name="Picture 23" descr="A black and white sign with white text&#10;&#10;Description automatically generated">
            <a:extLst>
              <a:ext uri="{FF2B5EF4-FFF2-40B4-BE49-F238E27FC236}">
                <a16:creationId xmlns:a16="http://schemas.microsoft.com/office/drawing/2014/main" id="{8BB6F381-00CC-1984-605D-524C1173AFF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21293252">
            <a:off x="-44435" y="4913401"/>
            <a:ext cx="1432144" cy="377352"/>
          </a:xfrm>
          <a:prstGeom prst="rect">
            <a:avLst/>
          </a:prstGeom>
        </p:spPr>
      </p:pic>
      <p:sp>
        <p:nvSpPr>
          <p:cNvPr id="26" name="TextBox 25">
            <a:extLst>
              <a:ext uri="{FF2B5EF4-FFF2-40B4-BE49-F238E27FC236}">
                <a16:creationId xmlns:a16="http://schemas.microsoft.com/office/drawing/2014/main" id="{A338295C-8A25-2F19-E408-4F61B573EC44}"/>
              </a:ext>
            </a:extLst>
          </p:cNvPr>
          <p:cNvSpPr txBox="1"/>
          <p:nvPr/>
        </p:nvSpPr>
        <p:spPr>
          <a:xfrm>
            <a:off x="103127" y="5460737"/>
            <a:ext cx="1594625" cy="1222642"/>
          </a:xfrm>
          <a:prstGeom prst="rect">
            <a:avLst/>
          </a:prstGeom>
          <a:noFill/>
        </p:spPr>
        <p:txBody>
          <a:bodyPr wrap="square">
            <a:spAutoFit/>
          </a:bodyPr>
          <a:lstStyle/>
          <a:p>
            <a:pPr>
              <a:lnSpc>
                <a:spcPct val="150000"/>
              </a:lnSpc>
            </a:pPr>
            <a:r>
              <a:rPr lang="nl-NL" sz="1000" dirty="0">
                <a:solidFill>
                  <a:srgbClr val="0C6F8C"/>
                </a:solidFill>
              </a:rPr>
              <a:t>Er gebeurt iets wat elk dorp beïnvloedt én iets wat alleen in jullie dorp plaatsvindt. Dit levert punten op of kost punten. </a:t>
            </a:r>
          </a:p>
        </p:txBody>
      </p:sp>
      <p:sp>
        <p:nvSpPr>
          <p:cNvPr id="27" name="Rectangle 26">
            <a:extLst>
              <a:ext uri="{FF2B5EF4-FFF2-40B4-BE49-F238E27FC236}">
                <a16:creationId xmlns:a16="http://schemas.microsoft.com/office/drawing/2014/main" id="{40ABB7F6-8868-9B7B-9B88-81C844FE76AC}"/>
              </a:ext>
            </a:extLst>
          </p:cNvPr>
          <p:cNvSpPr/>
          <p:nvPr/>
        </p:nvSpPr>
        <p:spPr>
          <a:xfrm>
            <a:off x="1712689" y="5491553"/>
            <a:ext cx="1317441" cy="125919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rgbClr val="0C6F8C"/>
              </a:solidFill>
            </a:endParaRPr>
          </a:p>
        </p:txBody>
      </p:sp>
      <p:grpSp>
        <p:nvGrpSpPr>
          <p:cNvPr id="28" name="Group 27">
            <a:extLst>
              <a:ext uri="{FF2B5EF4-FFF2-40B4-BE49-F238E27FC236}">
                <a16:creationId xmlns:a16="http://schemas.microsoft.com/office/drawing/2014/main" id="{D95A7388-E61B-8035-B226-28727FBAAC39}"/>
              </a:ext>
            </a:extLst>
          </p:cNvPr>
          <p:cNvGrpSpPr/>
          <p:nvPr/>
        </p:nvGrpSpPr>
        <p:grpSpPr>
          <a:xfrm>
            <a:off x="1712690" y="5223332"/>
            <a:ext cx="1317440" cy="1389738"/>
            <a:chOff x="8701646" y="1332367"/>
            <a:chExt cx="1317440" cy="1389738"/>
          </a:xfrm>
        </p:grpSpPr>
        <p:sp>
          <p:nvSpPr>
            <p:cNvPr id="29" name="Rectangle 28">
              <a:extLst>
                <a:ext uri="{FF2B5EF4-FFF2-40B4-BE49-F238E27FC236}">
                  <a16:creationId xmlns:a16="http://schemas.microsoft.com/office/drawing/2014/main" id="{C581DE0D-4F90-303E-D9B8-709D27161CB4}"/>
                </a:ext>
              </a:extLst>
            </p:cNvPr>
            <p:cNvSpPr/>
            <p:nvPr/>
          </p:nvSpPr>
          <p:spPr>
            <a:xfrm>
              <a:off x="8701646" y="1332367"/>
              <a:ext cx="1317440"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BELASTING</a:t>
              </a:r>
            </a:p>
          </p:txBody>
        </p:sp>
        <p:pic>
          <p:nvPicPr>
            <p:cNvPr id="30" name="Graphic 29" descr="Coins with solid fill">
              <a:extLst>
                <a:ext uri="{FF2B5EF4-FFF2-40B4-BE49-F238E27FC236}">
                  <a16:creationId xmlns:a16="http://schemas.microsoft.com/office/drawing/2014/main" id="{918089F7-6EB5-47F7-200C-C57DD6DE1EF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flipH="1">
              <a:off x="8914690" y="1790381"/>
              <a:ext cx="931724" cy="931724"/>
            </a:xfrm>
            <a:prstGeom prst="rect">
              <a:avLst/>
            </a:prstGeom>
          </p:spPr>
        </p:pic>
      </p:grpSp>
      <p:sp>
        <p:nvSpPr>
          <p:cNvPr id="31" name="Rectangle 30">
            <a:extLst>
              <a:ext uri="{FF2B5EF4-FFF2-40B4-BE49-F238E27FC236}">
                <a16:creationId xmlns:a16="http://schemas.microsoft.com/office/drawing/2014/main" id="{4FFCC330-0411-52BB-DEC6-DB99613DAB5F}"/>
              </a:ext>
            </a:extLst>
          </p:cNvPr>
          <p:cNvSpPr/>
          <p:nvPr/>
        </p:nvSpPr>
        <p:spPr>
          <a:xfrm>
            <a:off x="3078393" y="5444578"/>
            <a:ext cx="1242303" cy="130617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L" dirty="0">
              <a:solidFill>
                <a:srgbClr val="0C6F8C"/>
              </a:solidFill>
            </a:endParaRPr>
          </a:p>
        </p:txBody>
      </p:sp>
      <p:grpSp>
        <p:nvGrpSpPr>
          <p:cNvPr id="32" name="Group 31">
            <a:extLst>
              <a:ext uri="{FF2B5EF4-FFF2-40B4-BE49-F238E27FC236}">
                <a16:creationId xmlns:a16="http://schemas.microsoft.com/office/drawing/2014/main" id="{944A5D1B-C50D-5BB6-F0D4-2DC07FAB457E}"/>
              </a:ext>
            </a:extLst>
          </p:cNvPr>
          <p:cNvGrpSpPr/>
          <p:nvPr/>
        </p:nvGrpSpPr>
        <p:grpSpPr>
          <a:xfrm>
            <a:off x="3075891" y="5219988"/>
            <a:ext cx="1244806" cy="1248791"/>
            <a:chOff x="8676652" y="1332367"/>
            <a:chExt cx="1244806" cy="1248791"/>
          </a:xfrm>
        </p:grpSpPr>
        <p:sp>
          <p:nvSpPr>
            <p:cNvPr id="33" name="Rectangle 32">
              <a:extLst>
                <a:ext uri="{FF2B5EF4-FFF2-40B4-BE49-F238E27FC236}">
                  <a16:creationId xmlns:a16="http://schemas.microsoft.com/office/drawing/2014/main" id="{C34CA3EF-7C5A-5527-3568-FDC64909817E}"/>
                </a:ext>
              </a:extLst>
            </p:cNvPr>
            <p:cNvSpPr/>
            <p:nvPr/>
          </p:nvSpPr>
          <p:spPr>
            <a:xfrm>
              <a:off x="8676652" y="1332367"/>
              <a:ext cx="1244806"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accent3"/>
                  </a:solidFill>
                </a:rPr>
                <a:t>BOUWEN</a:t>
              </a:r>
            </a:p>
          </p:txBody>
        </p:sp>
        <p:pic>
          <p:nvPicPr>
            <p:cNvPr id="34" name="Graphic 33" descr="Hammer with solid fill">
              <a:extLst>
                <a:ext uri="{FF2B5EF4-FFF2-40B4-BE49-F238E27FC236}">
                  <a16:creationId xmlns:a16="http://schemas.microsoft.com/office/drawing/2014/main" id="{230498E4-5709-9EAC-999E-7BBC27A72A54}"/>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879965" y="1675593"/>
              <a:ext cx="905565" cy="905565"/>
            </a:xfrm>
            <a:prstGeom prst="rect">
              <a:avLst/>
            </a:prstGeom>
          </p:spPr>
        </p:pic>
      </p:grpSp>
      <p:sp>
        <p:nvSpPr>
          <p:cNvPr id="35" name="TextBox 34">
            <a:extLst>
              <a:ext uri="{FF2B5EF4-FFF2-40B4-BE49-F238E27FC236}">
                <a16:creationId xmlns:a16="http://schemas.microsoft.com/office/drawing/2014/main" id="{11141C67-5358-DAFC-BA28-31C214C3E108}"/>
              </a:ext>
            </a:extLst>
          </p:cNvPr>
          <p:cNvSpPr txBox="1"/>
          <p:nvPr/>
        </p:nvSpPr>
        <p:spPr>
          <a:xfrm>
            <a:off x="3160182" y="5465361"/>
            <a:ext cx="1133014" cy="991810"/>
          </a:xfrm>
          <a:prstGeom prst="rect">
            <a:avLst/>
          </a:prstGeom>
          <a:noFill/>
        </p:spPr>
        <p:txBody>
          <a:bodyPr wrap="square">
            <a:spAutoFit/>
          </a:bodyPr>
          <a:lstStyle/>
          <a:p>
            <a:pPr>
              <a:lnSpc>
                <a:spcPct val="150000"/>
              </a:lnSpc>
            </a:pPr>
            <a:r>
              <a:rPr lang="nl-NL" sz="1000" dirty="0">
                <a:solidFill>
                  <a:srgbClr val="0C6F8C"/>
                </a:solidFill>
              </a:rPr>
              <a:t>Beslis als dorpsraad waar je het belastinggeld aan uitgeeft. </a:t>
            </a:r>
          </a:p>
        </p:txBody>
      </p:sp>
      <p:sp>
        <p:nvSpPr>
          <p:cNvPr id="51" name="TextBox 50">
            <a:extLst>
              <a:ext uri="{FF2B5EF4-FFF2-40B4-BE49-F238E27FC236}">
                <a16:creationId xmlns:a16="http://schemas.microsoft.com/office/drawing/2014/main" id="{FE74A0FD-ABE5-FC1D-683E-F6403BFE0F09}"/>
              </a:ext>
            </a:extLst>
          </p:cNvPr>
          <p:cNvSpPr txBox="1"/>
          <p:nvPr/>
        </p:nvSpPr>
        <p:spPr>
          <a:xfrm>
            <a:off x="1771618" y="5470645"/>
            <a:ext cx="1279213" cy="1222642"/>
          </a:xfrm>
          <a:prstGeom prst="rect">
            <a:avLst/>
          </a:prstGeom>
          <a:noFill/>
        </p:spPr>
        <p:txBody>
          <a:bodyPr wrap="square">
            <a:spAutoFit/>
          </a:bodyPr>
          <a:lstStyle/>
          <a:p>
            <a:pPr>
              <a:lnSpc>
                <a:spcPct val="150000"/>
              </a:lnSpc>
            </a:pPr>
            <a:r>
              <a:rPr lang="nl-NL" sz="1000" dirty="0">
                <a:solidFill>
                  <a:srgbClr val="0C6F8C"/>
                </a:solidFill>
              </a:rPr>
              <a:t>Het dorp krijgt 5 goud, plus de helft van de economie- score aan belastingen binnen.</a:t>
            </a:r>
          </a:p>
        </p:txBody>
      </p:sp>
      <p:pic>
        <p:nvPicPr>
          <p:cNvPr id="4" name="Lijntjespapier links">
            <a:extLst>
              <a:ext uri="{FF2B5EF4-FFF2-40B4-BE49-F238E27FC236}">
                <a16:creationId xmlns:a16="http://schemas.microsoft.com/office/drawing/2014/main" id="{B7DFC2E0-DEC2-3898-8184-FCDCCD17CBE2}"/>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rot="10800000" flipH="1">
            <a:off x="5016191" y="852887"/>
            <a:ext cx="7184198" cy="6001938"/>
          </a:xfrm>
          <a:prstGeom prst="rect">
            <a:avLst/>
          </a:prstGeom>
        </p:spPr>
      </p:pic>
      <p:grpSp>
        <p:nvGrpSpPr>
          <p:cNvPr id="5" name="Group 4">
            <a:extLst>
              <a:ext uri="{FF2B5EF4-FFF2-40B4-BE49-F238E27FC236}">
                <a16:creationId xmlns:a16="http://schemas.microsoft.com/office/drawing/2014/main" id="{40CDC007-321E-FBE7-D25C-08266BC99E11}"/>
              </a:ext>
            </a:extLst>
          </p:cNvPr>
          <p:cNvGrpSpPr/>
          <p:nvPr/>
        </p:nvGrpSpPr>
        <p:grpSpPr>
          <a:xfrm>
            <a:off x="7271884" y="3753092"/>
            <a:ext cx="1779054" cy="1212470"/>
            <a:chOff x="6710689" y="1887772"/>
            <a:chExt cx="1779054" cy="1212470"/>
          </a:xfrm>
        </p:grpSpPr>
        <p:pic>
          <p:nvPicPr>
            <p:cNvPr id="6" name="Graphic 5" descr="Renovation (House With Sparkles) with solid fill">
              <a:extLst>
                <a:ext uri="{FF2B5EF4-FFF2-40B4-BE49-F238E27FC236}">
                  <a16:creationId xmlns:a16="http://schemas.microsoft.com/office/drawing/2014/main" id="{52955B14-7861-68B0-BFA1-A5246CEB0BC7}"/>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7" name="TextBox 6">
              <a:extLst>
                <a:ext uri="{FF2B5EF4-FFF2-40B4-BE49-F238E27FC236}">
                  <a16:creationId xmlns:a16="http://schemas.microsoft.com/office/drawing/2014/main" id="{546F2624-6D1B-B0CB-BE97-BC6C2C20AD59}"/>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C6F8C"/>
                  </a:solidFill>
                </a:rPr>
                <a:t>Verbeterde huizen</a:t>
              </a:r>
            </a:p>
          </p:txBody>
        </p:sp>
        <p:grpSp>
          <p:nvGrpSpPr>
            <p:cNvPr id="8" name="Group 7">
              <a:extLst>
                <a:ext uri="{FF2B5EF4-FFF2-40B4-BE49-F238E27FC236}">
                  <a16:creationId xmlns:a16="http://schemas.microsoft.com/office/drawing/2014/main" id="{3B49E0CE-7587-9CC4-7005-BBF510413E72}"/>
                </a:ext>
              </a:extLst>
            </p:cNvPr>
            <p:cNvGrpSpPr/>
            <p:nvPr/>
          </p:nvGrpSpPr>
          <p:grpSpPr>
            <a:xfrm>
              <a:off x="7687047" y="2404069"/>
              <a:ext cx="557007" cy="557007"/>
              <a:chOff x="7612109" y="3126484"/>
              <a:chExt cx="557007" cy="557007"/>
            </a:xfrm>
          </p:grpSpPr>
          <p:pic>
            <p:nvPicPr>
              <p:cNvPr id="9" name="Picture 8">
                <a:extLst>
                  <a:ext uri="{FF2B5EF4-FFF2-40B4-BE49-F238E27FC236}">
                    <a16:creationId xmlns:a16="http://schemas.microsoft.com/office/drawing/2014/main" id="{1215A039-6C8F-C1F0-286D-9770E84FF9A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 name="TextBox 9">
                <a:extLst>
                  <a:ext uri="{FF2B5EF4-FFF2-40B4-BE49-F238E27FC236}">
                    <a16:creationId xmlns:a16="http://schemas.microsoft.com/office/drawing/2014/main" id="{E4BBB7F0-BCE5-4435-478F-4E96109694A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1" name="Group 10">
            <a:extLst>
              <a:ext uri="{FF2B5EF4-FFF2-40B4-BE49-F238E27FC236}">
                <a16:creationId xmlns:a16="http://schemas.microsoft.com/office/drawing/2014/main" id="{0FE5AC71-1200-037A-22CB-C78E2F64DE41}"/>
              </a:ext>
            </a:extLst>
          </p:cNvPr>
          <p:cNvGrpSpPr/>
          <p:nvPr/>
        </p:nvGrpSpPr>
        <p:grpSpPr>
          <a:xfrm>
            <a:off x="10359298" y="808879"/>
            <a:ext cx="1421661" cy="1229130"/>
            <a:chOff x="6829171" y="1871112"/>
            <a:chExt cx="1421661" cy="1229130"/>
          </a:xfrm>
        </p:grpSpPr>
        <p:pic>
          <p:nvPicPr>
            <p:cNvPr id="12" name="Graphic 11" descr="Leaky Tap with solid fill">
              <a:extLst>
                <a:ext uri="{FF2B5EF4-FFF2-40B4-BE49-F238E27FC236}">
                  <a16:creationId xmlns:a16="http://schemas.microsoft.com/office/drawing/2014/main" id="{08983ACE-0D48-B5B5-E163-8816EACB09D0}"/>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6829171" y="2185842"/>
              <a:ext cx="914400" cy="914400"/>
            </a:xfrm>
            <a:prstGeom prst="rect">
              <a:avLst/>
            </a:prstGeom>
          </p:spPr>
        </p:pic>
        <p:sp>
          <p:nvSpPr>
            <p:cNvPr id="13" name="TextBox 12">
              <a:extLst>
                <a:ext uri="{FF2B5EF4-FFF2-40B4-BE49-F238E27FC236}">
                  <a16:creationId xmlns:a16="http://schemas.microsoft.com/office/drawing/2014/main" id="{DDEAAA2B-3C5B-EC4A-15C9-BEF4A1BBBE64}"/>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Drinkwater</a:t>
              </a:r>
            </a:p>
          </p:txBody>
        </p:sp>
        <p:grpSp>
          <p:nvGrpSpPr>
            <p:cNvPr id="14" name="Group 13">
              <a:extLst>
                <a:ext uri="{FF2B5EF4-FFF2-40B4-BE49-F238E27FC236}">
                  <a16:creationId xmlns:a16="http://schemas.microsoft.com/office/drawing/2014/main" id="{C2B298E4-E4E2-A5E0-4FF2-D02CE739DB22}"/>
                </a:ext>
              </a:extLst>
            </p:cNvPr>
            <p:cNvGrpSpPr/>
            <p:nvPr/>
          </p:nvGrpSpPr>
          <p:grpSpPr>
            <a:xfrm>
              <a:off x="7687047" y="2404069"/>
              <a:ext cx="557007" cy="557007"/>
              <a:chOff x="7612109" y="3126484"/>
              <a:chExt cx="557007" cy="557007"/>
            </a:xfrm>
          </p:grpSpPr>
          <p:pic>
            <p:nvPicPr>
              <p:cNvPr id="15" name="Picture 14">
                <a:extLst>
                  <a:ext uri="{FF2B5EF4-FFF2-40B4-BE49-F238E27FC236}">
                    <a16:creationId xmlns:a16="http://schemas.microsoft.com/office/drawing/2014/main" id="{76717468-0626-1DCD-7A65-49613AE3043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 name="TextBox 15">
                <a:extLst>
                  <a:ext uri="{FF2B5EF4-FFF2-40B4-BE49-F238E27FC236}">
                    <a16:creationId xmlns:a16="http://schemas.microsoft.com/office/drawing/2014/main" id="{BC056349-46F8-D0AE-D51A-57C270B44598}"/>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5" name="Group 24">
            <a:extLst>
              <a:ext uri="{FF2B5EF4-FFF2-40B4-BE49-F238E27FC236}">
                <a16:creationId xmlns:a16="http://schemas.microsoft.com/office/drawing/2014/main" id="{44CA75BE-B9DC-D88C-1AF7-6011DD7CD47A}"/>
              </a:ext>
            </a:extLst>
          </p:cNvPr>
          <p:cNvGrpSpPr/>
          <p:nvPr/>
        </p:nvGrpSpPr>
        <p:grpSpPr>
          <a:xfrm>
            <a:off x="5785299" y="2319997"/>
            <a:ext cx="1373631" cy="1229130"/>
            <a:chOff x="6739795" y="1871112"/>
            <a:chExt cx="1373631" cy="1229130"/>
          </a:xfrm>
        </p:grpSpPr>
        <p:pic>
          <p:nvPicPr>
            <p:cNvPr id="61" name="Graphic 60" descr="Classroom with solid fill">
              <a:extLst>
                <a:ext uri="{FF2B5EF4-FFF2-40B4-BE49-F238E27FC236}">
                  <a16:creationId xmlns:a16="http://schemas.microsoft.com/office/drawing/2014/main" id="{3FA80804-4D21-2B16-5F9C-5B8AA466D5DF}"/>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6739795" y="2185842"/>
              <a:ext cx="914400" cy="914400"/>
            </a:xfrm>
            <a:prstGeom prst="rect">
              <a:avLst/>
            </a:prstGeom>
          </p:spPr>
        </p:pic>
        <p:sp>
          <p:nvSpPr>
            <p:cNvPr id="62" name="TextBox 61">
              <a:extLst>
                <a:ext uri="{FF2B5EF4-FFF2-40B4-BE49-F238E27FC236}">
                  <a16:creationId xmlns:a16="http://schemas.microsoft.com/office/drawing/2014/main" id="{3ECA4381-1397-765E-8376-69C531E39843}"/>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C6F8C"/>
                  </a:solidFill>
                </a:rPr>
                <a:t>School</a:t>
              </a:r>
            </a:p>
          </p:txBody>
        </p:sp>
        <p:grpSp>
          <p:nvGrpSpPr>
            <p:cNvPr id="63" name="Group 62">
              <a:extLst>
                <a:ext uri="{FF2B5EF4-FFF2-40B4-BE49-F238E27FC236}">
                  <a16:creationId xmlns:a16="http://schemas.microsoft.com/office/drawing/2014/main" id="{7402E3A4-57F9-5322-BF10-DD2EED925B8D}"/>
                </a:ext>
              </a:extLst>
            </p:cNvPr>
            <p:cNvGrpSpPr/>
            <p:nvPr/>
          </p:nvGrpSpPr>
          <p:grpSpPr>
            <a:xfrm>
              <a:off x="7556419" y="2404069"/>
              <a:ext cx="557007" cy="557007"/>
              <a:chOff x="7481481" y="3126484"/>
              <a:chExt cx="557007" cy="557007"/>
            </a:xfrm>
          </p:grpSpPr>
          <p:pic>
            <p:nvPicPr>
              <p:cNvPr id="64" name="Picture 63">
                <a:extLst>
                  <a:ext uri="{FF2B5EF4-FFF2-40B4-BE49-F238E27FC236}">
                    <a16:creationId xmlns:a16="http://schemas.microsoft.com/office/drawing/2014/main" id="{25C68C84-360F-DF99-3A6E-1B87DDE557B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65" name="TextBox 64">
                <a:extLst>
                  <a:ext uri="{FF2B5EF4-FFF2-40B4-BE49-F238E27FC236}">
                    <a16:creationId xmlns:a16="http://schemas.microsoft.com/office/drawing/2014/main" id="{594C1C31-03C6-4890-9E31-1D8E26F5092B}"/>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66" name="Group 65">
            <a:extLst>
              <a:ext uri="{FF2B5EF4-FFF2-40B4-BE49-F238E27FC236}">
                <a16:creationId xmlns:a16="http://schemas.microsoft.com/office/drawing/2014/main" id="{DCE9CC37-41B8-5535-FE51-9DFA62248A62}"/>
              </a:ext>
            </a:extLst>
          </p:cNvPr>
          <p:cNvGrpSpPr/>
          <p:nvPr/>
        </p:nvGrpSpPr>
        <p:grpSpPr>
          <a:xfrm>
            <a:off x="6370327" y="808879"/>
            <a:ext cx="1700991" cy="1229130"/>
            <a:chOff x="6829171" y="1871112"/>
            <a:chExt cx="1700991" cy="1229130"/>
          </a:xfrm>
        </p:grpSpPr>
        <p:pic>
          <p:nvPicPr>
            <p:cNvPr id="67" name="Graphic 66" descr="Grocery bag with solid fill">
              <a:extLst>
                <a:ext uri="{FF2B5EF4-FFF2-40B4-BE49-F238E27FC236}">
                  <a16:creationId xmlns:a16="http://schemas.microsoft.com/office/drawing/2014/main" id="{2BE3691A-8B73-7D15-8940-8988ABAA9BFB}"/>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6829171" y="2185842"/>
              <a:ext cx="914400" cy="914400"/>
            </a:xfrm>
            <a:prstGeom prst="rect">
              <a:avLst/>
            </a:prstGeom>
          </p:spPr>
        </p:pic>
        <p:sp>
          <p:nvSpPr>
            <p:cNvPr id="68" name="TextBox 67">
              <a:extLst>
                <a:ext uri="{FF2B5EF4-FFF2-40B4-BE49-F238E27FC236}">
                  <a16:creationId xmlns:a16="http://schemas.microsoft.com/office/drawing/2014/main" id="{FF2CFCCA-5639-305E-E591-9DD55CA40D55}"/>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Voedselproductie</a:t>
              </a:r>
            </a:p>
          </p:txBody>
        </p:sp>
        <p:grpSp>
          <p:nvGrpSpPr>
            <p:cNvPr id="69" name="Group 68">
              <a:extLst>
                <a:ext uri="{FF2B5EF4-FFF2-40B4-BE49-F238E27FC236}">
                  <a16:creationId xmlns:a16="http://schemas.microsoft.com/office/drawing/2014/main" id="{458925AE-2D60-E6A9-00B5-B95D7AD7FF91}"/>
                </a:ext>
              </a:extLst>
            </p:cNvPr>
            <p:cNvGrpSpPr/>
            <p:nvPr/>
          </p:nvGrpSpPr>
          <p:grpSpPr>
            <a:xfrm>
              <a:off x="7687047" y="2404069"/>
              <a:ext cx="557007" cy="557007"/>
              <a:chOff x="7612109" y="3126484"/>
              <a:chExt cx="557007" cy="557007"/>
            </a:xfrm>
          </p:grpSpPr>
          <p:pic>
            <p:nvPicPr>
              <p:cNvPr id="70" name="Picture 69">
                <a:extLst>
                  <a:ext uri="{FF2B5EF4-FFF2-40B4-BE49-F238E27FC236}">
                    <a16:creationId xmlns:a16="http://schemas.microsoft.com/office/drawing/2014/main" id="{EE268B66-46C8-5C26-1A87-B63757E2D5F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1" name="TextBox 70">
                <a:extLst>
                  <a:ext uri="{FF2B5EF4-FFF2-40B4-BE49-F238E27FC236}">
                    <a16:creationId xmlns:a16="http://schemas.microsoft.com/office/drawing/2014/main" id="{45313D8F-D522-00EA-FE4B-738F8A3E995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72" name="Group 71">
            <a:extLst>
              <a:ext uri="{FF2B5EF4-FFF2-40B4-BE49-F238E27FC236}">
                <a16:creationId xmlns:a16="http://schemas.microsoft.com/office/drawing/2014/main" id="{D81E62A1-4072-1574-F056-B2B961DB21F9}"/>
              </a:ext>
            </a:extLst>
          </p:cNvPr>
          <p:cNvGrpSpPr/>
          <p:nvPr/>
        </p:nvGrpSpPr>
        <p:grpSpPr>
          <a:xfrm>
            <a:off x="7411584" y="2319997"/>
            <a:ext cx="1700991" cy="1229130"/>
            <a:chOff x="6829171" y="1871112"/>
            <a:chExt cx="1700991" cy="1229130"/>
          </a:xfrm>
        </p:grpSpPr>
        <p:pic>
          <p:nvPicPr>
            <p:cNvPr id="73" name="Graphic 72" descr="Medical with solid fill">
              <a:extLst>
                <a:ext uri="{FF2B5EF4-FFF2-40B4-BE49-F238E27FC236}">
                  <a16:creationId xmlns:a16="http://schemas.microsoft.com/office/drawing/2014/main" id="{5C24B4F5-16AE-FA08-6C74-26ED57C1CB5A}"/>
                </a:ext>
              </a:extLst>
            </p:cNvPr>
            <p:cNvPicPr>
              <a:picLocks noChangeAspect="1"/>
            </p:cNvPicPr>
            <p:nvPr/>
          </p:nvPicPr>
          <p:blipFill>
            <a:blip r:embed="rId19">
              <a:extLst>
                <a:ext uri="{96DAC541-7B7A-43D3-8B79-37D633B846F1}">
                  <asvg:svgBlip xmlns:asvg="http://schemas.microsoft.com/office/drawing/2016/SVG/main" r:embed="rId20"/>
                </a:ext>
              </a:extLst>
            </a:blip>
            <a:srcRect/>
            <a:stretch/>
          </p:blipFill>
          <p:spPr>
            <a:xfrm>
              <a:off x="6829171" y="2185842"/>
              <a:ext cx="914400" cy="914400"/>
            </a:xfrm>
            <a:prstGeom prst="rect">
              <a:avLst/>
            </a:prstGeom>
          </p:spPr>
        </p:pic>
        <p:sp>
          <p:nvSpPr>
            <p:cNvPr id="74" name="TextBox 73">
              <a:extLst>
                <a:ext uri="{FF2B5EF4-FFF2-40B4-BE49-F238E27FC236}">
                  <a16:creationId xmlns:a16="http://schemas.microsoft.com/office/drawing/2014/main" id="{5E45B933-FF0E-7FD7-54C8-AB3755E2DA79}"/>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Ziekenhuis</a:t>
              </a:r>
            </a:p>
          </p:txBody>
        </p:sp>
        <p:grpSp>
          <p:nvGrpSpPr>
            <p:cNvPr id="75" name="Group 74">
              <a:extLst>
                <a:ext uri="{FF2B5EF4-FFF2-40B4-BE49-F238E27FC236}">
                  <a16:creationId xmlns:a16="http://schemas.microsoft.com/office/drawing/2014/main" id="{47BCF91D-45A7-6DFF-9328-43DD80C0F3E0}"/>
                </a:ext>
              </a:extLst>
            </p:cNvPr>
            <p:cNvGrpSpPr/>
            <p:nvPr/>
          </p:nvGrpSpPr>
          <p:grpSpPr>
            <a:xfrm>
              <a:off x="7687047" y="2404069"/>
              <a:ext cx="557007" cy="557007"/>
              <a:chOff x="7612109" y="3126484"/>
              <a:chExt cx="557007" cy="557007"/>
            </a:xfrm>
          </p:grpSpPr>
          <p:pic>
            <p:nvPicPr>
              <p:cNvPr id="76" name="Picture 75">
                <a:extLst>
                  <a:ext uri="{FF2B5EF4-FFF2-40B4-BE49-F238E27FC236}">
                    <a16:creationId xmlns:a16="http://schemas.microsoft.com/office/drawing/2014/main" id="{C6A55FFD-9D36-5ED0-A733-7563AF3EF0D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7" name="TextBox 76">
                <a:extLst>
                  <a:ext uri="{FF2B5EF4-FFF2-40B4-BE49-F238E27FC236}">
                    <a16:creationId xmlns:a16="http://schemas.microsoft.com/office/drawing/2014/main" id="{C4336EFF-0748-D585-98E0-1771AC66672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78" name="Group 77">
            <a:extLst>
              <a:ext uri="{FF2B5EF4-FFF2-40B4-BE49-F238E27FC236}">
                <a16:creationId xmlns:a16="http://schemas.microsoft.com/office/drawing/2014/main" id="{D4796499-D053-5FF8-1140-C21A4CD7DABA}"/>
              </a:ext>
            </a:extLst>
          </p:cNvPr>
          <p:cNvGrpSpPr/>
          <p:nvPr/>
        </p:nvGrpSpPr>
        <p:grpSpPr>
          <a:xfrm>
            <a:off x="9020820" y="2319997"/>
            <a:ext cx="1700991" cy="1229130"/>
            <a:chOff x="6829171" y="1871112"/>
            <a:chExt cx="1700991" cy="1229130"/>
          </a:xfrm>
        </p:grpSpPr>
        <p:pic>
          <p:nvPicPr>
            <p:cNvPr id="79" name="Graphic 78" descr="Police male with solid fill">
              <a:extLst>
                <a:ext uri="{FF2B5EF4-FFF2-40B4-BE49-F238E27FC236}">
                  <a16:creationId xmlns:a16="http://schemas.microsoft.com/office/drawing/2014/main" id="{D54E2E47-AF6C-39CE-E748-42BE7BEDBAFA}"/>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6829171" y="2185842"/>
              <a:ext cx="914400" cy="914400"/>
            </a:xfrm>
            <a:prstGeom prst="rect">
              <a:avLst/>
            </a:prstGeom>
          </p:spPr>
        </p:pic>
        <p:sp>
          <p:nvSpPr>
            <p:cNvPr id="80" name="TextBox 79">
              <a:extLst>
                <a:ext uri="{FF2B5EF4-FFF2-40B4-BE49-F238E27FC236}">
                  <a16:creationId xmlns:a16="http://schemas.microsoft.com/office/drawing/2014/main" id="{4D8C9033-0588-5724-E491-A91C52B0BFA5}"/>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Politiebureau</a:t>
              </a:r>
            </a:p>
          </p:txBody>
        </p:sp>
        <p:grpSp>
          <p:nvGrpSpPr>
            <p:cNvPr id="81" name="Group 80">
              <a:extLst>
                <a:ext uri="{FF2B5EF4-FFF2-40B4-BE49-F238E27FC236}">
                  <a16:creationId xmlns:a16="http://schemas.microsoft.com/office/drawing/2014/main" id="{025E15E2-AB5F-BDF8-F98B-8C05D426DEA4}"/>
                </a:ext>
              </a:extLst>
            </p:cNvPr>
            <p:cNvGrpSpPr/>
            <p:nvPr/>
          </p:nvGrpSpPr>
          <p:grpSpPr>
            <a:xfrm>
              <a:off x="7687047" y="2404069"/>
              <a:ext cx="557007" cy="557007"/>
              <a:chOff x="7612109" y="3126484"/>
              <a:chExt cx="557007" cy="557007"/>
            </a:xfrm>
          </p:grpSpPr>
          <p:pic>
            <p:nvPicPr>
              <p:cNvPr id="82" name="Picture 81">
                <a:extLst>
                  <a:ext uri="{FF2B5EF4-FFF2-40B4-BE49-F238E27FC236}">
                    <a16:creationId xmlns:a16="http://schemas.microsoft.com/office/drawing/2014/main" id="{46449A9F-087A-89CB-809A-BBD442232AB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3" name="TextBox 82">
                <a:extLst>
                  <a:ext uri="{FF2B5EF4-FFF2-40B4-BE49-F238E27FC236}">
                    <a16:creationId xmlns:a16="http://schemas.microsoft.com/office/drawing/2014/main" id="{FC8F5E97-D3AE-F6AB-0E13-8398008F33C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84" name="Group 83">
            <a:extLst>
              <a:ext uri="{FF2B5EF4-FFF2-40B4-BE49-F238E27FC236}">
                <a16:creationId xmlns:a16="http://schemas.microsoft.com/office/drawing/2014/main" id="{E0D8A2D8-3D06-BA8D-B094-7D39F6FC5BDD}"/>
              </a:ext>
            </a:extLst>
          </p:cNvPr>
          <p:cNvGrpSpPr/>
          <p:nvPr/>
        </p:nvGrpSpPr>
        <p:grpSpPr>
          <a:xfrm>
            <a:off x="10633085" y="2319997"/>
            <a:ext cx="1700991" cy="1229130"/>
            <a:chOff x="6829171" y="1871112"/>
            <a:chExt cx="1700991" cy="1229130"/>
          </a:xfrm>
        </p:grpSpPr>
        <p:pic>
          <p:nvPicPr>
            <p:cNvPr id="85" name="Graphic 84" descr="Fire with solid fill">
              <a:extLst>
                <a:ext uri="{FF2B5EF4-FFF2-40B4-BE49-F238E27FC236}">
                  <a16:creationId xmlns:a16="http://schemas.microsoft.com/office/drawing/2014/main" id="{7BEBE2B0-A011-C056-2405-84956CF80B8F}"/>
                </a:ext>
              </a:extLst>
            </p:cNvPr>
            <p:cNvPicPr>
              <a:picLocks noChangeAspect="1"/>
            </p:cNvPicPr>
            <p:nvPr/>
          </p:nvPicPr>
          <p:blipFill>
            <a:blip r:embed="rId23">
              <a:extLst>
                <a:ext uri="{96DAC541-7B7A-43D3-8B79-37D633B846F1}">
                  <asvg:svgBlip xmlns:asvg="http://schemas.microsoft.com/office/drawing/2016/SVG/main" r:embed="rId24"/>
                </a:ext>
              </a:extLst>
            </a:blip>
            <a:srcRect/>
            <a:stretch/>
          </p:blipFill>
          <p:spPr>
            <a:xfrm>
              <a:off x="6829171" y="2185842"/>
              <a:ext cx="914400" cy="914400"/>
            </a:xfrm>
            <a:prstGeom prst="rect">
              <a:avLst/>
            </a:prstGeom>
          </p:spPr>
        </p:pic>
        <p:sp>
          <p:nvSpPr>
            <p:cNvPr id="86" name="TextBox 85">
              <a:extLst>
                <a:ext uri="{FF2B5EF4-FFF2-40B4-BE49-F238E27FC236}">
                  <a16:creationId xmlns:a16="http://schemas.microsoft.com/office/drawing/2014/main" id="{86D80C33-F681-990A-EE23-C6C18747E6E2}"/>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Brandweer</a:t>
              </a:r>
            </a:p>
          </p:txBody>
        </p:sp>
        <p:grpSp>
          <p:nvGrpSpPr>
            <p:cNvPr id="87" name="Group 86">
              <a:extLst>
                <a:ext uri="{FF2B5EF4-FFF2-40B4-BE49-F238E27FC236}">
                  <a16:creationId xmlns:a16="http://schemas.microsoft.com/office/drawing/2014/main" id="{013853BF-1039-DA86-DD9C-725ED9DCE4E1}"/>
                </a:ext>
              </a:extLst>
            </p:cNvPr>
            <p:cNvGrpSpPr/>
            <p:nvPr/>
          </p:nvGrpSpPr>
          <p:grpSpPr>
            <a:xfrm>
              <a:off x="7687047" y="2404069"/>
              <a:ext cx="557007" cy="557007"/>
              <a:chOff x="7612109" y="3126484"/>
              <a:chExt cx="557007" cy="557007"/>
            </a:xfrm>
          </p:grpSpPr>
          <p:pic>
            <p:nvPicPr>
              <p:cNvPr id="88" name="Picture 87">
                <a:extLst>
                  <a:ext uri="{FF2B5EF4-FFF2-40B4-BE49-F238E27FC236}">
                    <a16:creationId xmlns:a16="http://schemas.microsoft.com/office/drawing/2014/main" id="{728FA336-B7FD-4222-4D7E-5A075C6BE77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9" name="TextBox 88">
                <a:extLst>
                  <a:ext uri="{FF2B5EF4-FFF2-40B4-BE49-F238E27FC236}">
                    <a16:creationId xmlns:a16="http://schemas.microsoft.com/office/drawing/2014/main" id="{2E6DD3EB-F677-6F39-C3BC-EC9B223C85A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90" name="Group 89">
            <a:extLst>
              <a:ext uri="{FF2B5EF4-FFF2-40B4-BE49-F238E27FC236}">
                <a16:creationId xmlns:a16="http://schemas.microsoft.com/office/drawing/2014/main" id="{36D4DE0E-124D-6522-985E-13BBCE6B4617}"/>
              </a:ext>
            </a:extLst>
          </p:cNvPr>
          <p:cNvGrpSpPr/>
          <p:nvPr/>
        </p:nvGrpSpPr>
        <p:grpSpPr>
          <a:xfrm>
            <a:off x="5785299" y="3753092"/>
            <a:ext cx="1373631" cy="1229130"/>
            <a:chOff x="6739795" y="1871112"/>
            <a:chExt cx="1373631" cy="1229130"/>
          </a:xfrm>
        </p:grpSpPr>
        <p:pic>
          <p:nvPicPr>
            <p:cNvPr id="91" name="Graphic 90" descr="Shield with solid fill">
              <a:extLst>
                <a:ext uri="{FF2B5EF4-FFF2-40B4-BE49-F238E27FC236}">
                  <a16:creationId xmlns:a16="http://schemas.microsoft.com/office/drawing/2014/main" id="{1EFB8239-1C4E-7CD5-2C4F-5B5F88540DF9}"/>
                </a:ext>
              </a:extLst>
            </p:cNvPr>
            <p:cNvPicPr>
              <a:picLocks noChangeAspect="1"/>
            </p:cNvPicPr>
            <p:nvPr/>
          </p:nvPicPr>
          <p:blipFill>
            <a:blip r:embed="rId25">
              <a:extLst>
                <a:ext uri="{96DAC541-7B7A-43D3-8B79-37D633B846F1}">
                  <asvg:svgBlip xmlns:asvg="http://schemas.microsoft.com/office/drawing/2016/SVG/main" r:embed="rId26"/>
                </a:ext>
              </a:extLst>
            </a:blip>
            <a:srcRect/>
            <a:stretch/>
          </p:blipFill>
          <p:spPr>
            <a:xfrm>
              <a:off x="6739795" y="2185842"/>
              <a:ext cx="914400" cy="914400"/>
            </a:xfrm>
            <a:prstGeom prst="rect">
              <a:avLst/>
            </a:prstGeom>
          </p:spPr>
        </p:pic>
        <p:sp>
          <p:nvSpPr>
            <p:cNvPr id="92" name="TextBox 91">
              <a:extLst>
                <a:ext uri="{FF2B5EF4-FFF2-40B4-BE49-F238E27FC236}">
                  <a16:creationId xmlns:a16="http://schemas.microsoft.com/office/drawing/2014/main" id="{6B709DB0-8F53-C5F9-034F-94B4A6BDCADF}"/>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C6F8C"/>
                  </a:solidFill>
                </a:rPr>
                <a:t>Legerbasis</a:t>
              </a:r>
            </a:p>
          </p:txBody>
        </p:sp>
        <p:grpSp>
          <p:nvGrpSpPr>
            <p:cNvPr id="93" name="Group 92">
              <a:extLst>
                <a:ext uri="{FF2B5EF4-FFF2-40B4-BE49-F238E27FC236}">
                  <a16:creationId xmlns:a16="http://schemas.microsoft.com/office/drawing/2014/main" id="{13F42231-3A52-7694-7D75-42399A6640EE}"/>
                </a:ext>
              </a:extLst>
            </p:cNvPr>
            <p:cNvGrpSpPr/>
            <p:nvPr/>
          </p:nvGrpSpPr>
          <p:grpSpPr>
            <a:xfrm>
              <a:off x="7556419" y="2404069"/>
              <a:ext cx="557007" cy="557007"/>
              <a:chOff x="7481481" y="3126484"/>
              <a:chExt cx="557007" cy="557007"/>
            </a:xfrm>
          </p:grpSpPr>
          <p:pic>
            <p:nvPicPr>
              <p:cNvPr id="94" name="Picture 93">
                <a:extLst>
                  <a:ext uri="{FF2B5EF4-FFF2-40B4-BE49-F238E27FC236}">
                    <a16:creationId xmlns:a16="http://schemas.microsoft.com/office/drawing/2014/main" id="{82485FE8-1640-FD48-7271-2F4BF9585EC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95" name="TextBox 94">
                <a:extLst>
                  <a:ext uri="{FF2B5EF4-FFF2-40B4-BE49-F238E27FC236}">
                    <a16:creationId xmlns:a16="http://schemas.microsoft.com/office/drawing/2014/main" id="{EEA1E066-441D-2E85-61DD-85FFEDD13097}"/>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96" name="Group 95">
            <a:extLst>
              <a:ext uri="{FF2B5EF4-FFF2-40B4-BE49-F238E27FC236}">
                <a16:creationId xmlns:a16="http://schemas.microsoft.com/office/drawing/2014/main" id="{9FA17139-48AD-3DBE-0A66-5743926D3166}"/>
              </a:ext>
            </a:extLst>
          </p:cNvPr>
          <p:cNvGrpSpPr/>
          <p:nvPr/>
        </p:nvGrpSpPr>
        <p:grpSpPr>
          <a:xfrm>
            <a:off x="9026261" y="3753092"/>
            <a:ext cx="1421661" cy="1229130"/>
            <a:chOff x="6829171" y="1871112"/>
            <a:chExt cx="1421661" cy="1229130"/>
          </a:xfrm>
        </p:grpSpPr>
        <p:pic>
          <p:nvPicPr>
            <p:cNvPr id="97" name="Graphic 96" descr="Park scene with solid fill">
              <a:extLst>
                <a:ext uri="{FF2B5EF4-FFF2-40B4-BE49-F238E27FC236}">
                  <a16:creationId xmlns:a16="http://schemas.microsoft.com/office/drawing/2014/main" id="{A4C68877-236F-1F78-2C01-EF3D754A5345}"/>
                </a:ext>
              </a:extLst>
            </p:cNvPr>
            <p:cNvPicPr>
              <a:picLocks noChangeAspect="1"/>
            </p:cNvPicPr>
            <p:nvPr/>
          </p:nvPicPr>
          <p:blipFill>
            <a:blip r:embed="rId27">
              <a:extLst>
                <a:ext uri="{96DAC541-7B7A-43D3-8B79-37D633B846F1}">
                  <asvg:svgBlip xmlns:asvg="http://schemas.microsoft.com/office/drawing/2016/SVG/main" r:embed="rId28"/>
                </a:ext>
              </a:extLst>
            </a:blip>
            <a:srcRect/>
            <a:stretch/>
          </p:blipFill>
          <p:spPr>
            <a:xfrm>
              <a:off x="6829171" y="2185842"/>
              <a:ext cx="914400" cy="914400"/>
            </a:xfrm>
            <a:prstGeom prst="rect">
              <a:avLst/>
            </a:prstGeom>
          </p:spPr>
        </p:pic>
        <p:sp>
          <p:nvSpPr>
            <p:cNvPr id="98" name="TextBox 97">
              <a:extLst>
                <a:ext uri="{FF2B5EF4-FFF2-40B4-BE49-F238E27FC236}">
                  <a16:creationId xmlns:a16="http://schemas.microsoft.com/office/drawing/2014/main" id="{1E5C17FE-1115-E1A2-B6EE-B05CC87302D6}"/>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Park</a:t>
              </a:r>
            </a:p>
          </p:txBody>
        </p:sp>
        <p:grpSp>
          <p:nvGrpSpPr>
            <p:cNvPr id="99" name="Group 98">
              <a:extLst>
                <a:ext uri="{FF2B5EF4-FFF2-40B4-BE49-F238E27FC236}">
                  <a16:creationId xmlns:a16="http://schemas.microsoft.com/office/drawing/2014/main" id="{EE1F031B-80FA-7050-1958-1E1C28096C5C}"/>
                </a:ext>
              </a:extLst>
            </p:cNvPr>
            <p:cNvGrpSpPr/>
            <p:nvPr/>
          </p:nvGrpSpPr>
          <p:grpSpPr>
            <a:xfrm>
              <a:off x="7687047" y="2404069"/>
              <a:ext cx="557007" cy="557007"/>
              <a:chOff x="7612109" y="3126484"/>
              <a:chExt cx="557007" cy="557007"/>
            </a:xfrm>
          </p:grpSpPr>
          <p:pic>
            <p:nvPicPr>
              <p:cNvPr id="100" name="Picture 99">
                <a:extLst>
                  <a:ext uri="{FF2B5EF4-FFF2-40B4-BE49-F238E27FC236}">
                    <a16:creationId xmlns:a16="http://schemas.microsoft.com/office/drawing/2014/main" id="{D7490D3E-3329-466A-0241-63BAA80EB50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1" name="TextBox 100">
                <a:extLst>
                  <a:ext uri="{FF2B5EF4-FFF2-40B4-BE49-F238E27FC236}">
                    <a16:creationId xmlns:a16="http://schemas.microsoft.com/office/drawing/2014/main" id="{B1BD7F6F-C5AA-9D7C-A59C-28EC038FA894}"/>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3</a:t>
                </a:r>
              </a:p>
            </p:txBody>
          </p:sp>
        </p:grpSp>
      </p:grpSp>
      <p:grpSp>
        <p:nvGrpSpPr>
          <p:cNvPr id="102" name="Group 101">
            <a:extLst>
              <a:ext uri="{FF2B5EF4-FFF2-40B4-BE49-F238E27FC236}">
                <a16:creationId xmlns:a16="http://schemas.microsoft.com/office/drawing/2014/main" id="{45F0EA30-0733-DAD0-31E1-DD156F237309}"/>
              </a:ext>
            </a:extLst>
          </p:cNvPr>
          <p:cNvGrpSpPr/>
          <p:nvPr/>
        </p:nvGrpSpPr>
        <p:grpSpPr>
          <a:xfrm>
            <a:off x="8504477" y="808879"/>
            <a:ext cx="1421661" cy="1229130"/>
            <a:chOff x="6829171" y="1871112"/>
            <a:chExt cx="1421661" cy="1229130"/>
          </a:xfrm>
        </p:grpSpPr>
        <p:pic>
          <p:nvPicPr>
            <p:cNvPr id="103" name="Graphic 102" descr="Home1 with solid fill">
              <a:extLst>
                <a:ext uri="{FF2B5EF4-FFF2-40B4-BE49-F238E27FC236}">
                  <a16:creationId xmlns:a16="http://schemas.microsoft.com/office/drawing/2014/main" id="{0642AEAD-916E-7C2F-409D-C3807FC367C6}"/>
                </a:ext>
              </a:extLst>
            </p:cNvPr>
            <p:cNvPicPr>
              <a:picLocks noChangeAspect="1"/>
            </p:cNvPicPr>
            <p:nvPr/>
          </p:nvPicPr>
          <p:blipFill>
            <a:blip r:embed="rId29">
              <a:extLst>
                <a:ext uri="{96DAC541-7B7A-43D3-8B79-37D633B846F1}">
                  <asvg:svgBlip xmlns:asvg="http://schemas.microsoft.com/office/drawing/2016/SVG/main" r:embed="rId30"/>
                </a:ext>
              </a:extLst>
            </a:blip>
            <a:srcRect/>
            <a:stretch/>
          </p:blipFill>
          <p:spPr>
            <a:xfrm>
              <a:off x="6829171" y="2185842"/>
              <a:ext cx="914400" cy="914400"/>
            </a:xfrm>
            <a:prstGeom prst="rect">
              <a:avLst/>
            </a:prstGeom>
          </p:spPr>
        </p:pic>
        <p:sp>
          <p:nvSpPr>
            <p:cNvPr id="104" name="TextBox 103">
              <a:extLst>
                <a:ext uri="{FF2B5EF4-FFF2-40B4-BE49-F238E27FC236}">
                  <a16:creationId xmlns:a16="http://schemas.microsoft.com/office/drawing/2014/main" id="{02044082-93DE-EF17-413E-9E9F02A5767E}"/>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Huizen</a:t>
              </a:r>
            </a:p>
          </p:txBody>
        </p:sp>
        <p:grpSp>
          <p:nvGrpSpPr>
            <p:cNvPr id="105" name="Group 104">
              <a:extLst>
                <a:ext uri="{FF2B5EF4-FFF2-40B4-BE49-F238E27FC236}">
                  <a16:creationId xmlns:a16="http://schemas.microsoft.com/office/drawing/2014/main" id="{378E6F34-74F6-3F90-C8C7-B85528C20B45}"/>
                </a:ext>
              </a:extLst>
            </p:cNvPr>
            <p:cNvGrpSpPr/>
            <p:nvPr/>
          </p:nvGrpSpPr>
          <p:grpSpPr>
            <a:xfrm>
              <a:off x="7687047" y="2404069"/>
              <a:ext cx="557007" cy="557007"/>
              <a:chOff x="7612109" y="3126484"/>
              <a:chExt cx="557007" cy="557007"/>
            </a:xfrm>
          </p:grpSpPr>
          <p:pic>
            <p:nvPicPr>
              <p:cNvPr id="106" name="Picture 105">
                <a:extLst>
                  <a:ext uri="{FF2B5EF4-FFF2-40B4-BE49-F238E27FC236}">
                    <a16:creationId xmlns:a16="http://schemas.microsoft.com/office/drawing/2014/main" id="{3E4FEBF7-C28C-46B6-FEAD-36739C3B189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7" name="TextBox 106">
                <a:extLst>
                  <a:ext uri="{FF2B5EF4-FFF2-40B4-BE49-F238E27FC236}">
                    <a16:creationId xmlns:a16="http://schemas.microsoft.com/office/drawing/2014/main" id="{78816642-69FA-A9B1-BB19-B695014CD8AC}"/>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08" name="Group 107">
            <a:extLst>
              <a:ext uri="{FF2B5EF4-FFF2-40B4-BE49-F238E27FC236}">
                <a16:creationId xmlns:a16="http://schemas.microsoft.com/office/drawing/2014/main" id="{2D840DDC-1302-2BA1-503A-3F85E6EDBC3C}"/>
              </a:ext>
            </a:extLst>
          </p:cNvPr>
          <p:cNvGrpSpPr/>
          <p:nvPr/>
        </p:nvGrpSpPr>
        <p:grpSpPr>
          <a:xfrm>
            <a:off x="10672082" y="3753092"/>
            <a:ext cx="1421661" cy="1229130"/>
            <a:chOff x="6829171" y="1871112"/>
            <a:chExt cx="1421661" cy="1229130"/>
          </a:xfrm>
        </p:grpSpPr>
        <p:pic>
          <p:nvPicPr>
            <p:cNvPr id="109" name="Graphic 108" descr="Factory with solid fill">
              <a:extLst>
                <a:ext uri="{FF2B5EF4-FFF2-40B4-BE49-F238E27FC236}">
                  <a16:creationId xmlns:a16="http://schemas.microsoft.com/office/drawing/2014/main" id="{19996637-13D4-D175-A3E8-71859BD80F5C}"/>
                </a:ext>
              </a:extLst>
            </p:cNvPr>
            <p:cNvPicPr>
              <a:picLocks noChangeAspect="1"/>
            </p:cNvPicPr>
            <p:nvPr/>
          </p:nvPicPr>
          <p:blipFill>
            <a:blip r:embed="rId31">
              <a:extLst>
                <a:ext uri="{96DAC541-7B7A-43D3-8B79-37D633B846F1}">
                  <asvg:svgBlip xmlns:asvg="http://schemas.microsoft.com/office/drawing/2016/SVG/main" r:embed="rId32"/>
                </a:ext>
              </a:extLst>
            </a:blip>
            <a:srcRect/>
            <a:stretch/>
          </p:blipFill>
          <p:spPr>
            <a:xfrm>
              <a:off x="6829171" y="2185842"/>
              <a:ext cx="914400" cy="914400"/>
            </a:xfrm>
            <a:prstGeom prst="rect">
              <a:avLst/>
            </a:prstGeom>
          </p:spPr>
        </p:pic>
        <p:sp>
          <p:nvSpPr>
            <p:cNvPr id="110" name="TextBox 109">
              <a:extLst>
                <a:ext uri="{FF2B5EF4-FFF2-40B4-BE49-F238E27FC236}">
                  <a16:creationId xmlns:a16="http://schemas.microsoft.com/office/drawing/2014/main" id="{49DF3795-238B-BD4E-B364-A3F892615FFC}"/>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Fabriek</a:t>
              </a:r>
            </a:p>
          </p:txBody>
        </p:sp>
        <p:grpSp>
          <p:nvGrpSpPr>
            <p:cNvPr id="111" name="Group 110">
              <a:extLst>
                <a:ext uri="{FF2B5EF4-FFF2-40B4-BE49-F238E27FC236}">
                  <a16:creationId xmlns:a16="http://schemas.microsoft.com/office/drawing/2014/main" id="{28218692-3E91-F001-68F3-05950069F585}"/>
                </a:ext>
              </a:extLst>
            </p:cNvPr>
            <p:cNvGrpSpPr/>
            <p:nvPr/>
          </p:nvGrpSpPr>
          <p:grpSpPr>
            <a:xfrm>
              <a:off x="7687047" y="2404069"/>
              <a:ext cx="557007" cy="557007"/>
              <a:chOff x="7612109" y="3126484"/>
              <a:chExt cx="557007" cy="557007"/>
            </a:xfrm>
          </p:grpSpPr>
          <p:pic>
            <p:nvPicPr>
              <p:cNvPr id="112" name="Picture 111">
                <a:extLst>
                  <a:ext uri="{FF2B5EF4-FFF2-40B4-BE49-F238E27FC236}">
                    <a16:creationId xmlns:a16="http://schemas.microsoft.com/office/drawing/2014/main" id="{143B2BF3-2A8B-E2FF-C914-41AB79A24D2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3" name="TextBox 112">
                <a:extLst>
                  <a:ext uri="{FF2B5EF4-FFF2-40B4-BE49-F238E27FC236}">
                    <a16:creationId xmlns:a16="http://schemas.microsoft.com/office/drawing/2014/main" id="{B695296C-F09B-D79B-8F71-0C08D8621642}"/>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9</a:t>
                </a:r>
              </a:p>
            </p:txBody>
          </p:sp>
        </p:grpSp>
      </p:grpSp>
      <p:grpSp>
        <p:nvGrpSpPr>
          <p:cNvPr id="114" name="Group 113">
            <a:extLst>
              <a:ext uri="{FF2B5EF4-FFF2-40B4-BE49-F238E27FC236}">
                <a16:creationId xmlns:a16="http://schemas.microsoft.com/office/drawing/2014/main" id="{514D1A89-1E39-53A6-8651-D96D7ADFC6FF}"/>
              </a:ext>
            </a:extLst>
          </p:cNvPr>
          <p:cNvGrpSpPr/>
          <p:nvPr/>
        </p:nvGrpSpPr>
        <p:grpSpPr>
          <a:xfrm>
            <a:off x="5445602" y="5279878"/>
            <a:ext cx="2053025" cy="1206403"/>
            <a:chOff x="6391901" y="1893839"/>
            <a:chExt cx="2053025" cy="1206403"/>
          </a:xfrm>
        </p:grpSpPr>
        <p:pic>
          <p:nvPicPr>
            <p:cNvPr id="115" name="Graphic 114" descr="Performance Curtains with solid fill">
              <a:extLst>
                <a:ext uri="{FF2B5EF4-FFF2-40B4-BE49-F238E27FC236}">
                  <a16:creationId xmlns:a16="http://schemas.microsoft.com/office/drawing/2014/main" id="{2BBFE87B-973D-05F1-7F67-1978F9181403}"/>
                </a:ext>
              </a:extLst>
            </p:cNvPr>
            <p:cNvPicPr>
              <a:picLocks noChangeAspect="1"/>
            </p:cNvPicPr>
            <p:nvPr/>
          </p:nvPicPr>
          <p:blipFill>
            <a:blip r:embed="rId33">
              <a:extLst>
                <a:ext uri="{96DAC541-7B7A-43D3-8B79-37D633B846F1}">
                  <asvg:svgBlip xmlns:asvg="http://schemas.microsoft.com/office/drawing/2016/SVG/main" r:embed="rId34"/>
                </a:ext>
              </a:extLst>
            </a:blip>
            <a:srcRect/>
            <a:stretch/>
          </p:blipFill>
          <p:spPr>
            <a:xfrm>
              <a:off x="6829171" y="2185842"/>
              <a:ext cx="914400" cy="914400"/>
            </a:xfrm>
            <a:prstGeom prst="rect">
              <a:avLst/>
            </a:prstGeom>
          </p:spPr>
        </p:pic>
        <p:sp>
          <p:nvSpPr>
            <p:cNvPr id="116" name="TextBox 115">
              <a:extLst>
                <a:ext uri="{FF2B5EF4-FFF2-40B4-BE49-F238E27FC236}">
                  <a16:creationId xmlns:a16="http://schemas.microsoft.com/office/drawing/2014/main" id="{4D408D94-BDAF-AFEF-26C6-7A51AC7FEAF4}"/>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C6F8C"/>
                  </a:solidFill>
                </a:rPr>
                <a:t>Cultureel centrum</a:t>
              </a:r>
            </a:p>
          </p:txBody>
        </p:sp>
        <p:grpSp>
          <p:nvGrpSpPr>
            <p:cNvPr id="117" name="Group 116">
              <a:extLst>
                <a:ext uri="{FF2B5EF4-FFF2-40B4-BE49-F238E27FC236}">
                  <a16:creationId xmlns:a16="http://schemas.microsoft.com/office/drawing/2014/main" id="{775BE416-82B3-0519-2407-D635FDCC72DA}"/>
                </a:ext>
              </a:extLst>
            </p:cNvPr>
            <p:cNvGrpSpPr/>
            <p:nvPr/>
          </p:nvGrpSpPr>
          <p:grpSpPr>
            <a:xfrm>
              <a:off x="7687047" y="2404069"/>
              <a:ext cx="557007" cy="557007"/>
              <a:chOff x="7612109" y="3126484"/>
              <a:chExt cx="557007" cy="557007"/>
            </a:xfrm>
          </p:grpSpPr>
          <p:pic>
            <p:nvPicPr>
              <p:cNvPr id="118" name="Picture 117">
                <a:extLst>
                  <a:ext uri="{FF2B5EF4-FFF2-40B4-BE49-F238E27FC236}">
                    <a16:creationId xmlns:a16="http://schemas.microsoft.com/office/drawing/2014/main" id="{181888A3-812D-4A11-C5FA-2D57ED42B90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9" name="TextBox 118">
                <a:extLst>
                  <a:ext uri="{FF2B5EF4-FFF2-40B4-BE49-F238E27FC236}">
                    <a16:creationId xmlns:a16="http://schemas.microsoft.com/office/drawing/2014/main" id="{2412CF1B-695C-E8D2-8CD5-6BF60631E6E4}"/>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20" name="Group 119">
            <a:extLst>
              <a:ext uri="{FF2B5EF4-FFF2-40B4-BE49-F238E27FC236}">
                <a16:creationId xmlns:a16="http://schemas.microsoft.com/office/drawing/2014/main" id="{A4833778-1629-A579-A37F-50ECA87BC3D7}"/>
              </a:ext>
            </a:extLst>
          </p:cNvPr>
          <p:cNvGrpSpPr/>
          <p:nvPr/>
        </p:nvGrpSpPr>
        <p:grpSpPr>
          <a:xfrm>
            <a:off x="7450581" y="5279878"/>
            <a:ext cx="1421661" cy="1229130"/>
            <a:chOff x="6829171" y="1871112"/>
            <a:chExt cx="1421661" cy="1229130"/>
          </a:xfrm>
        </p:grpSpPr>
        <p:pic>
          <p:nvPicPr>
            <p:cNvPr id="121" name="Graphic 120" descr="Basketball with solid fill">
              <a:extLst>
                <a:ext uri="{FF2B5EF4-FFF2-40B4-BE49-F238E27FC236}">
                  <a16:creationId xmlns:a16="http://schemas.microsoft.com/office/drawing/2014/main" id="{4CCBE68D-1BC0-EB07-67F9-45212DD49BB8}"/>
                </a:ext>
              </a:extLst>
            </p:cNvPr>
            <p:cNvPicPr>
              <a:picLocks noChangeAspect="1"/>
            </p:cNvPicPr>
            <p:nvPr/>
          </p:nvPicPr>
          <p:blipFill>
            <a:blip r:embed="rId35">
              <a:extLst>
                <a:ext uri="{96DAC541-7B7A-43D3-8B79-37D633B846F1}">
                  <asvg:svgBlip xmlns:asvg="http://schemas.microsoft.com/office/drawing/2016/SVG/main" r:embed="rId36"/>
                </a:ext>
              </a:extLst>
            </a:blip>
            <a:srcRect/>
            <a:stretch/>
          </p:blipFill>
          <p:spPr>
            <a:xfrm>
              <a:off x="6829171" y="2185842"/>
              <a:ext cx="914400" cy="914400"/>
            </a:xfrm>
            <a:prstGeom prst="rect">
              <a:avLst/>
            </a:prstGeom>
          </p:spPr>
        </p:pic>
        <p:sp>
          <p:nvSpPr>
            <p:cNvPr id="122" name="TextBox 121">
              <a:extLst>
                <a:ext uri="{FF2B5EF4-FFF2-40B4-BE49-F238E27FC236}">
                  <a16:creationId xmlns:a16="http://schemas.microsoft.com/office/drawing/2014/main" id="{B7FBA8F6-64E2-C625-B121-DFA0D50FAB0A}"/>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Sportcentrum</a:t>
              </a:r>
            </a:p>
          </p:txBody>
        </p:sp>
        <p:grpSp>
          <p:nvGrpSpPr>
            <p:cNvPr id="123" name="Group 122">
              <a:extLst>
                <a:ext uri="{FF2B5EF4-FFF2-40B4-BE49-F238E27FC236}">
                  <a16:creationId xmlns:a16="http://schemas.microsoft.com/office/drawing/2014/main" id="{1E1AA28C-A373-C543-1905-485254B4EFBF}"/>
                </a:ext>
              </a:extLst>
            </p:cNvPr>
            <p:cNvGrpSpPr/>
            <p:nvPr/>
          </p:nvGrpSpPr>
          <p:grpSpPr>
            <a:xfrm>
              <a:off x="7687047" y="2404069"/>
              <a:ext cx="557007" cy="557007"/>
              <a:chOff x="7612109" y="3126484"/>
              <a:chExt cx="557007" cy="557007"/>
            </a:xfrm>
          </p:grpSpPr>
          <p:pic>
            <p:nvPicPr>
              <p:cNvPr id="124" name="Picture 123">
                <a:extLst>
                  <a:ext uri="{FF2B5EF4-FFF2-40B4-BE49-F238E27FC236}">
                    <a16:creationId xmlns:a16="http://schemas.microsoft.com/office/drawing/2014/main" id="{9A161CB0-A670-C90D-FBB1-06613462FCA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5" name="TextBox 124">
                <a:extLst>
                  <a:ext uri="{FF2B5EF4-FFF2-40B4-BE49-F238E27FC236}">
                    <a16:creationId xmlns:a16="http://schemas.microsoft.com/office/drawing/2014/main" id="{5FA4EBBB-761B-E4FF-B6CA-29EA34DBD6B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126" name="Group 125">
            <a:extLst>
              <a:ext uri="{FF2B5EF4-FFF2-40B4-BE49-F238E27FC236}">
                <a16:creationId xmlns:a16="http://schemas.microsoft.com/office/drawing/2014/main" id="{6AB5294B-CCDB-7630-CF17-93C5EE8D5FAC}"/>
              </a:ext>
            </a:extLst>
          </p:cNvPr>
          <p:cNvGrpSpPr/>
          <p:nvPr/>
        </p:nvGrpSpPr>
        <p:grpSpPr>
          <a:xfrm>
            <a:off x="9026261" y="5279878"/>
            <a:ext cx="1421661" cy="1229130"/>
            <a:chOff x="6829171" y="1871112"/>
            <a:chExt cx="1421661" cy="1229130"/>
          </a:xfrm>
        </p:grpSpPr>
        <p:pic>
          <p:nvPicPr>
            <p:cNvPr id="127" name="Graphic 126" descr="Recycle with solid fill">
              <a:extLst>
                <a:ext uri="{FF2B5EF4-FFF2-40B4-BE49-F238E27FC236}">
                  <a16:creationId xmlns:a16="http://schemas.microsoft.com/office/drawing/2014/main" id="{D2AEBE0A-AEB2-7E7C-816B-5912064A50B5}"/>
                </a:ext>
              </a:extLst>
            </p:cNvPr>
            <p:cNvPicPr>
              <a:picLocks noChangeAspect="1"/>
            </p:cNvPicPr>
            <p:nvPr/>
          </p:nvPicPr>
          <p:blipFill>
            <a:blip r:embed="rId37">
              <a:extLst>
                <a:ext uri="{96DAC541-7B7A-43D3-8B79-37D633B846F1}">
                  <asvg:svgBlip xmlns:asvg="http://schemas.microsoft.com/office/drawing/2016/SVG/main" r:embed="rId38"/>
                </a:ext>
              </a:extLst>
            </a:blip>
            <a:srcRect/>
            <a:stretch/>
          </p:blipFill>
          <p:spPr>
            <a:xfrm>
              <a:off x="6829171" y="2185842"/>
              <a:ext cx="914400" cy="914400"/>
            </a:xfrm>
            <a:prstGeom prst="rect">
              <a:avLst/>
            </a:prstGeom>
          </p:spPr>
        </p:pic>
        <p:sp>
          <p:nvSpPr>
            <p:cNvPr id="128" name="TextBox 127">
              <a:extLst>
                <a:ext uri="{FF2B5EF4-FFF2-40B4-BE49-F238E27FC236}">
                  <a16:creationId xmlns:a16="http://schemas.microsoft.com/office/drawing/2014/main" id="{F0B80427-F315-3323-65F8-891F465CE024}"/>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Milieustraat</a:t>
              </a:r>
            </a:p>
          </p:txBody>
        </p:sp>
        <p:grpSp>
          <p:nvGrpSpPr>
            <p:cNvPr id="129" name="Group 128">
              <a:extLst>
                <a:ext uri="{FF2B5EF4-FFF2-40B4-BE49-F238E27FC236}">
                  <a16:creationId xmlns:a16="http://schemas.microsoft.com/office/drawing/2014/main" id="{C4941427-6CD3-45CA-5E85-59B84DD3210A}"/>
                </a:ext>
              </a:extLst>
            </p:cNvPr>
            <p:cNvGrpSpPr/>
            <p:nvPr/>
          </p:nvGrpSpPr>
          <p:grpSpPr>
            <a:xfrm>
              <a:off x="7687047" y="2404069"/>
              <a:ext cx="557007" cy="557007"/>
              <a:chOff x="7612109" y="3126484"/>
              <a:chExt cx="557007" cy="557007"/>
            </a:xfrm>
          </p:grpSpPr>
          <p:pic>
            <p:nvPicPr>
              <p:cNvPr id="130" name="Picture 129">
                <a:extLst>
                  <a:ext uri="{FF2B5EF4-FFF2-40B4-BE49-F238E27FC236}">
                    <a16:creationId xmlns:a16="http://schemas.microsoft.com/office/drawing/2014/main" id="{5B8E3BEB-82B2-78B3-8A52-48160732144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1" name="TextBox 130">
                <a:extLst>
                  <a:ext uri="{FF2B5EF4-FFF2-40B4-BE49-F238E27FC236}">
                    <a16:creationId xmlns:a16="http://schemas.microsoft.com/office/drawing/2014/main" id="{7C34E344-B50F-9C51-8C23-DAB1C2C946FA}"/>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32" name="Group 131">
            <a:extLst>
              <a:ext uri="{FF2B5EF4-FFF2-40B4-BE49-F238E27FC236}">
                <a16:creationId xmlns:a16="http://schemas.microsoft.com/office/drawing/2014/main" id="{4242ECC5-FB2F-3A81-F3C3-148FAACF57A4}"/>
              </a:ext>
            </a:extLst>
          </p:cNvPr>
          <p:cNvGrpSpPr/>
          <p:nvPr/>
        </p:nvGrpSpPr>
        <p:grpSpPr>
          <a:xfrm>
            <a:off x="10672082" y="5279878"/>
            <a:ext cx="1421661" cy="1229130"/>
            <a:chOff x="6829171" y="1871112"/>
            <a:chExt cx="1421661" cy="1229130"/>
          </a:xfrm>
        </p:grpSpPr>
        <p:pic>
          <p:nvPicPr>
            <p:cNvPr id="133" name="Graphic 132" descr="Schoolhouse with solid fill">
              <a:extLst>
                <a:ext uri="{FF2B5EF4-FFF2-40B4-BE49-F238E27FC236}">
                  <a16:creationId xmlns:a16="http://schemas.microsoft.com/office/drawing/2014/main" id="{AD783786-63E5-DA8E-76D9-E24A9F672416}"/>
                </a:ext>
              </a:extLst>
            </p:cNvPr>
            <p:cNvPicPr>
              <a:picLocks noChangeAspect="1"/>
            </p:cNvPicPr>
            <p:nvPr/>
          </p:nvPicPr>
          <p:blipFill>
            <a:blip r:embed="rId39">
              <a:extLst>
                <a:ext uri="{96DAC541-7B7A-43D3-8B79-37D633B846F1}">
                  <asvg:svgBlip xmlns:asvg="http://schemas.microsoft.com/office/drawing/2016/SVG/main" r:embed="rId40"/>
                </a:ext>
              </a:extLst>
            </a:blip>
            <a:srcRect/>
            <a:stretch/>
          </p:blipFill>
          <p:spPr>
            <a:xfrm>
              <a:off x="6829171" y="2185842"/>
              <a:ext cx="914400" cy="914400"/>
            </a:xfrm>
            <a:prstGeom prst="rect">
              <a:avLst/>
            </a:prstGeom>
          </p:spPr>
        </p:pic>
        <p:sp>
          <p:nvSpPr>
            <p:cNvPr id="134" name="TextBox 133">
              <a:extLst>
                <a:ext uri="{FF2B5EF4-FFF2-40B4-BE49-F238E27FC236}">
                  <a16:creationId xmlns:a16="http://schemas.microsoft.com/office/drawing/2014/main" id="{749F62E6-263C-6DD3-1A36-87CE5582CB85}"/>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Gemeentehuis</a:t>
              </a:r>
            </a:p>
          </p:txBody>
        </p:sp>
        <p:grpSp>
          <p:nvGrpSpPr>
            <p:cNvPr id="135" name="Group 134">
              <a:extLst>
                <a:ext uri="{FF2B5EF4-FFF2-40B4-BE49-F238E27FC236}">
                  <a16:creationId xmlns:a16="http://schemas.microsoft.com/office/drawing/2014/main" id="{282445DD-74CF-3A75-E34D-78CEBA68AF76}"/>
                </a:ext>
              </a:extLst>
            </p:cNvPr>
            <p:cNvGrpSpPr/>
            <p:nvPr/>
          </p:nvGrpSpPr>
          <p:grpSpPr>
            <a:xfrm>
              <a:off x="7687047" y="2404069"/>
              <a:ext cx="557007" cy="557007"/>
              <a:chOff x="7612109" y="3126484"/>
              <a:chExt cx="557007" cy="557007"/>
            </a:xfrm>
          </p:grpSpPr>
          <p:pic>
            <p:nvPicPr>
              <p:cNvPr id="136" name="Picture 135">
                <a:extLst>
                  <a:ext uri="{FF2B5EF4-FFF2-40B4-BE49-F238E27FC236}">
                    <a16:creationId xmlns:a16="http://schemas.microsoft.com/office/drawing/2014/main" id="{5F235B5E-36C3-6801-7DC9-91006ADE5B5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7" name="TextBox 136">
                <a:extLst>
                  <a:ext uri="{FF2B5EF4-FFF2-40B4-BE49-F238E27FC236}">
                    <a16:creationId xmlns:a16="http://schemas.microsoft.com/office/drawing/2014/main" id="{2F9C8291-6586-DD5E-539A-7BC8E9984AE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138" name="Group 137">
            <a:extLst>
              <a:ext uri="{FF2B5EF4-FFF2-40B4-BE49-F238E27FC236}">
                <a16:creationId xmlns:a16="http://schemas.microsoft.com/office/drawing/2014/main" id="{8A6B6C55-1C91-B5A6-D4D9-5ACA2890A63C}"/>
              </a:ext>
            </a:extLst>
          </p:cNvPr>
          <p:cNvGrpSpPr/>
          <p:nvPr/>
        </p:nvGrpSpPr>
        <p:grpSpPr>
          <a:xfrm>
            <a:off x="6397676" y="2059759"/>
            <a:ext cx="851331" cy="195546"/>
            <a:chOff x="8140723" y="3032538"/>
            <a:chExt cx="1039972" cy="253409"/>
          </a:xfrm>
        </p:grpSpPr>
        <p:sp>
          <p:nvSpPr>
            <p:cNvPr id="139" name="Rectangle 138">
              <a:extLst>
                <a:ext uri="{FF2B5EF4-FFF2-40B4-BE49-F238E27FC236}">
                  <a16:creationId xmlns:a16="http://schemas.microsoft.com/office/drawing/2014/main" id="{00AA1F67-0D34-CD59-8439-5BDD8164F8E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40" name="Rectangle 139">
              <a:extLst>
                <a:ext uri="{FF2B5EF4-FFF2-40B4-BE49-F238E27FC236}">
                  <a16:creationId xmlns:a16="http://schemas.microsoft.com/office/drawing/2014/main" id="{F9750B62-F15F-AC4B-05A6-EFE0498ACDC9}"/>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41" name="Rectangle 140">
              <a:extLst>
                <a:ext uri="{FF2B5EF4-FFF2-40B4-BE49-F238E27FC236}">
                  <a16:creationId xmlns:a16="http://schemas.microsoft.com/office/drawing/2014/main" id="{040CAE65-A6ED-41E4-0F7B-2CFFE35052FB}"/>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142" name="Rectangle 141">
              <a:extLst>
                <a:ext uri="{FF2B5EF4-FFF2-40B4-BE49-F238E27FC236}">
                  <a16:creationId xmlns:a16="http://schemas.microsoft.com/office/drawing/2014/main" id="{B601FD37-AE07-34F8-7649-254B7965D70C}"/>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143" name="Group 142">
            <a:extLst>
              <a:ext uri="{FF2B5EF4-FFF2-40B4-BE49-F238E27FC236}">
                <a16:creationId xmlns:a16="http://schemas.microsoft.com/office/drawing/2014/main" id="{EEFCF49B-A0D6-8CF9-72B4-C44766BAFFA2}"/>
              </a:ext>
            </a:extLst>
          </p:cNvPr>
          <p:cNvGrpSpPr/>
          <p:nvPr/>
        </p:nvGrpSpPr>
        <p:grpSpPr>
          <a:xfrm>
            <a:off x="8549463" y="2059759"/>
            <a:ext cx="848157" cy="195546"/>
            <a:chOff x="8140723" y="3032538"/>
            <a:chExt cx="1036093" cy="253409"/>
          </a:xfrm>
        </p:grpSpPr>
        <p:sp>
          <p:nvSpPr>
            <p:cNvPr id="144" name="Rectangle 143">
              <a:extLst>
                <a:ext uri="{FF2B5EF4-FFF2-40B4-BE49-F238E27FC236}">
                  <a16:creationId xmlns:a16="http://schemas.microsoft.com/office/drawing/2014/main" id="{65C3B1A4-68FB-CEA2-653C-1B08015539B7}"/>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145" name="Rectangle 144">
              <a:extLst>
                <a:ext uri="{FF2B5EF4-FFF2-40B4-BE49-F238E27FC236}">
                  <a16:creationId xmlns:a16="http://schemas.microsoft.com/office/drawing/2014/main" id="{246D1730-D695-22F1-191E-8240CF921AE8}"/>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46" name="Rectangle 145">
              <a:extLst>
                <a:ext uri="{FF2B5EF4-FFF2-40B4-BE49-F238E27FC236}">
                  <a16:creationId xmlns:a16="http://schemas.microsoft.com/office/drawing/2014/main" id="{041B2F33-659B-FC36-DF98-7035814C2555}"/>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47" name="Rectangle 146">
              <a:extLst>
                <a:ext uri="{FF2B5EF4-FFF2-40B4-BE49-F238E27FC236}">
                  <a16:creationId xmlns:a16="http://schemas.microsoft.com/office/drawing/2014/main" id="{59BE02A1-887C-B2F6-F6A1-3D678235C836}"/>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48" name="Group 147">
            <a:extLst>
              <a:ext uri="{FF2B5EF4-FFF2-40B4-BE49-F238E27FC236}">
                <a16:creationId xmlns:a16="http://schemas.microsoft.com/office/drawing/2014/main" id="{C77FAE5C-46CD-14E4-E746-F3F3077ACAE7}"/>
              </a:ext>
            </a:extLst>
          </p:cNvPr>
          <p:cNvGrpSpPr/>
          <p:nvPr/>
        </p:nvGrpSpPr>
        <p:grpSpPr>
          <a:xfrm>
            <a:off x="10392710" y="2059759"/>
            <a:ext cx="851330" cy="195546"/>
            <a:chOff x="8140723" y="3032538"/>
            <a:chExt cx="1039973" cy="253409"/>
          </a:xfrm>
        </p:grpSpPr>
        <p:sp>
          <p:nvSpPr>
            <p:cNvPr id="149" name="Rectangle 148">
              <a:extLst>
                <a:ext uri="{FF2B5EF4-FFF2-40B4-BE49-F238E27FC236}">
                  <a16:creationId xmlns:a16="http://schemas.microsoft.com/office/drawing/2014/main" id="{8BC4100F-1355-339A-FE33-48CE8F88AFF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50" name="Rectangle 149">
              <a:extLst>
                <a:ext uri="{FF2B5EF4-FFF2-40B4-BE49-F238E27FC236}">
                  <a16:creationId xmlns:a16="http://schemas.microsoft.com/office/drawing/2014/main" id="{5301A0F7-BC4A-6D03-84B8-0CA3C66D9402}"/>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51" name="Rectangle 150">
              <a:extLst>
                <a:ext uri="{FF2B5EF4-FFF2-40B4-BE49-F238E27FC236}">
                  <a16:creationId xmlns:a16="http://schemas.microsoft.com/office/drawing/2014/main" id="{DAA5B070-AEAE-EB9B-E439-20C810AF0B0B}"/>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152" name="Rectangle 151">
              <a:extLst>
                <a:ext uri="{FF2B5EF4-FFF2-40B4-BE49-F238E27FC236}">
                  <a16:creationId xmlns:a16="http://schemas.microsoft.com/office/drawing/2014/main" id="{8100B5AC-787E-6B9F-BFB9-899086497544}"/>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53" name="Group 152">
            <a:extLst>
              <a:ext uri="{FF2B5EF4-FFF2-40B4-BE49-F238E27FC236}">
                <a16:creationId xmlns:a16="http://schemas.microsoft.com/office/drawing/2014/main" id="{C803DABF-EB49-195C-565B-70057436D90A}"/>
              </a:ext>
            </a:extLst>
          </p:cNvPr>
          <p:cNvGrpSpPr/>
          <p:nvPr/>
        </p:nvGrpSpPr>
        <p:grpSpPr>
          <a:xfrm>
            <a:off x="5863643" y="3529215"/>
            <a:ext cx="848155" cy="196547"/>
            <a:chOff x="8140723" y="3029832"/>
            <a:chExt cx="1036095" cy="254706"/>
          </a:xfrm>
        </p:grpSpPr>
        <p:sp>
          <p:nvSpPr>
            <p:cNvPr id="154" name="Rectangle 153">
              <a:extLst>
                <a:ext uri="{FF2B5EF4-FFF2-40B4-BE49-F238E27FC236}">
                  <a16:creationId xmlns:a16="http://schemas.microsoft.com/office/drawing/2014/main" id="{173277DE-546D-A8F3-3181-77FA3000BC6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155" name="Rectangle 154">
              <a:extLst>
                <a:ext uri="{FF2B5EF4-FFF2-40B4-BE49-F238E27FC236}">
                  <a16:creationId xmlns:a16="http://schemas.microsoft.com/office/drawing/2014/main" id="{8B80903B-23F0-E0C2-84BA-1B357481FD52}"/>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56" name="Rectangle 155">
              <a:extLst>
                <a:ext uri="{FF2B5EF4-FFF2-40B4-BE49-F238E27FC236}">
                  <a16:creationId xmlns:a16="http://schemas.microsoft.com/office/drawing/2014/main" id="{A8B9EE5B-8C64-8787-CFFD-732C278BD04C}"/>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57" name="Rectangle 156">
              <a:extLst>
                <a:ext uri="{FF2B5EF4-FFF2-40B4-BE49-F238E27FC236}">
                  <a16:creationId xmlns:a16="http://schemas.microsoft.com/office/drawing/2014/main" id="{03CD5FF6-0C6E-0401-DE3B-48AA9C8DCB2B}"/>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158" name="Group 157">
            <a:extLst>
              <a:ext uri="{FF2B5EF4-FFF2-40B4-BE49-F238E27FC236}">
                <a16:creationId xmlns:a16="http://schemas.microsoft.com/office/drawing/2014/main" id="{EE25026F-2902-2D79-D113-2DB88453D084}"/>
              </a:ext>
            </a:extLst>
          </p:cNvPr>
          <p:cNvGrpSpPr/>
          <p:nvPr/>
        </p:nvGrpSpPr>
        <p:grpSpPr>
          <a:xfrm>
            <a:off x="7466899" y="3529214"/>
            <a:ext cx="838885" cy="196546"/>
            <a:chOff x="8140723" y="3029833"/>
            <a:chExt cx="1024768" cy="254705"/>
          </a:xfrm>
        </p:grpSpPr>
        <p:sp>
          <p:nvSpPr>
            <p:cNvPr id="159" name="Rectangle 158">
              <a:extLst>
                <a:ext uri="{FF2B5EF4-FFF2-40B4-BE49-F238E27FC236}">
                  <a16:creationId xmlns:a16="http://schemas.microsoft.com/office/drawing/2014/main" id="{DF2F3DD5-F5BD-66CA-4449-5E7909748CB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60" name="Rectangle 159">
              <a:extLst>
                <a:ext uri="{FF2B5EF4-FFF2-40B4-BE49-F238E27FC236}">
                  <a16:creationId xmlns:a16="http://schemas.microsoft.com/office/drawing/2014/main" id="{E52E9EC5-CD0A-CE1E-A2E1-73D3202AA2AC}"/>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61" name="Rectangle 160">
              <a:extLst>
                <a:ext uri="{FF2B5EF4-FFF2-40B4-BE49-F238E27FC236}">
                  <a16:creationId xmlns:a16="http://schemas.microsoft.com/office/drawing/2014/main" id="{A2ED280C-00E2-3406-F622-6FA8151C5147}"/>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162" name="Rectangle 161">
              <a:extLst>
                <a:ext uri="{FF2B5EF4-FFF2-40B4-BE49-F238E27FC236}">
                  <a16:creationId xmlns:a16="http://schemas.microsoft.com/office/drawing/2014/main" id="{D37A3B38-A5D7-3C57-5094-D4CED7C29A29}"/>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63" name="Group 162">
            <a:extLst>
              <a:ext uri="{FF2B5EF4-FFF2-40B4-BE49-F238E27FC236}">
                <a16:creationId xmlns:a16="http://schemas.microsoft.com/office/drawing/2014/main" id="{593F0B78-944F-5E5D-648C-88E67A3AEE68}"/>
              </a:ext>
            </a:extLst>
          </p:cNvPr>
          <p:cNvGrpSpPr/>
          <p:nvPr/>
        </p:nvGrpSpPr>
        <p:grpSpPr>
          <a:xfrm>
            <a:off x="9072848" y="3529215"/>
            <a:ext cx="845067" cy="196547"/>
            <a:chOff x="8140723" y="3029832"/>
            <a:chExt cx="1032321" cy="254706"/>
          </a:xfrm>
        </p:grpSpPr>
        <p:sp>
          <p:nvSpPr>
            <p:cNvPr id="164" name="Rectangle 163">
              <a:extLst>
                <a:ext uri="{FF2B5EF4-FFF2-40B4-BE49-F238E27FC236}">
                  <a16:creationId xmlns:a16="http://schemas.microsoft.com/office/drawing/2014/main" id="{927F35F1-4EA6-61AC-242E-82CFDE84F4E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65" name="Rectangle 164">
              <a:extLst>
                <a:ext uri="{FF2B5EF4-FFF2-40B4-BE49-F238E27FC236}">
                  <a16:creationId xmlns:a16="http://schemas.microsoft.com/office/drawing/2014/main" id="{9858C7AA-A534-0D19-E00F-79A2A22AB050}"/>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166" name="Rectangle 165">
              <a:extLst>
                <a:ext uri="{FF2B5EF4-FFF2-40B4-BE49-F238E27FC236}">
                  <a16:creationId xmlns:a16="http://schemas.microsoft.com/office/drawing/2014/main" id="{0D94F90C-9B3A-9122-F141-A2F64B3FD278}"/>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67" name="Rectangle 166">
              <a:extLst>
                <a:ext uri="{FF2B5EF4-FFF2-40B4-BE49-F238E27FC236}">
                  <a16:creationId xmlns:a16="http://schemas.microsoft.com/office/drawing/2014/main" id="{0570A90A-B076-EC05-394A-EFE95D2E8485}"/>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68" name="Group 167">
            <a:extLst>
              <a:ext uri="{FF2B5EF4-FFF2-40B4-BE49-F238E27FC236}">
                <a16:creationId xmlns:a16="http://schemas.microsoft.com/office/drawing/2014/main" id="{DC2138E5-7C22-47AF-D616-020F3ED44286}"/>
              </a:ext>
            </a:extLst>
          </p:cNvPr>
          <p:cNvGrpSpPr/>
          <p:nvPr/>
        </p:nvGrpSpPr>
        <p:grpSpPr>
          <a:xfrm>
            <a:off x="10682091" y="3529215"/>
            <a:ext cx="845068" cy="196547"/>
            <a:chOff x="8140723" y="3029832"/>
            <a:chExt cx="1032321" cy="254706"/>
          </a:xfrm>
        </p:grpSpPr>
        <p:sp>
          <p:nvSpPr>
            <p:cNvPr id="169" name="Rectangle 168">
              <a:extLst>
                <a:ext uri="{FF2B5EF4-FFF2-40B4-BE49-F238E27FC236}">
                  <a16:creationId xmlns:a16="http://schemas.microsoft.com/office/drawing/2014/main" id="{06F52A26-47A6-EAD8-55B3-CF0B40BCDFA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70" name="Rectangle 169">
              <a:extLst>
                <a:ext uri="{FF2B5EF4-FFF2-40B4-BE49-F238E27FC236}">
                  <a16:creationId xmlns:a16="http://schemas.microsoft.com/office/drawing/2014/main" id="{69C2204B-8A46-8A8B-4B09-2F1166AD2E5A}"/>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171" name="Rectangle 170">
              <a:extLst>
                <a:ext uri="{FF2B5EF4-FFF2-40B4-BE49-F238E27FC236}">
                  <a16:creationId xmlns:a16="http://schemas.microsoft.com/office/drawing/2014/main" id="{41C353ED-1723-CB69-C2CA-3A26D3F4DDDE}"/>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72" name="Rectangle 171">
              <a:extLst>
                <a:ext uri="{FF2B5EF4-FFF2-40B4-BE49-F238E27FC236}">
                  <a16:creationId xmlns:a16="http://schemas.microsoft.com/office/drawing/2014/main" id="{1DC4E1D3-DDE7-0495-0C5A-019328F82278}"/>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73" name="Group 172">
            <a:extLst>
              <a:ext uri="{FF2B5EF4-FFF2-40B4-BE49-F238E27FC236}">
                <a16:creationId xmlns:a16="http://schemas.microsoft.com/office/drawing/2014/main" id="{779E053A-2A41-02E2-0C6F-53C7F52B7F0A}"/>
              </a:ext>
            </a:extLst>
          </p:cNvPr>
          <p:cNvGrpSpPr/>
          <p:nvPr/>
        </p:nvGrpSpPr>
        <p:grpSpPr>
          <a:xfrm>
            <a:off x="5863641" y="4999331"/>
            <a:ext cx="845067" cy="196547"/>
            <a:chOff x="8140723" y="3029831"/>
            <a:chExt cx="1032323" cy="254707"/>
          </a:xfrm>
        </p:grpSpPr>
        <p:sp>
          <p:nvSpPr>
            <p:cNvPr id="174" name="Rectangle 173">
              <a:extLst>
                <a:ext uri="{FF2B5EF4-FFF2-40B4-BE49-F238E27FC236}">
                  <a16:creationId xmlns:a16="http://schemas.microsoft.com/office/drawing/2014/main" id="{D747EEE5-2B8A-CD23-DBAA-0EAEC122284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175" name="Rectangle 174">
              <a:extLst>
                <a:ext uri="{FF2B5EF4-FFF2-40B4-BE49-F238E27FC236}">
                  <a16:creationId xmlns:a16="http://schemas.microsoft.com/office/drawing/2014/main" id="{37AE3228-8273-2E9D-F427-1006A4AE7589}"/>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176" name="Rectangle 175">
              <a:extLst>
                <a:ext uri="{FF2B5EF4-FFF2-40B4-BE49-F238E27FC236}">
                  <a16:creationId xmlns:a16="http://schemas.microsoft.com/office/drawing/2014/main" id="{812DF6E8-4F03-B1BF-659A-BDB98B6A8F9A}"/>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77" name="Rectangle 176">
              <a:extLst>
                <a:ext uri="{FF2B5EF4-FFF2-40B4-BE49-F238E27FC236}">
                  <a16:creationId xmlns:a16="http://schemas.microsoft.com/office/drawing/2014/main" id="{250392D7-2373-8B7F-C0CA-8AA05D8F0DE1}"/>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178" name="Group 177">
            <a:extLst>
              <a:ext uri="{FF2B5EF4-FFF2-40B4-BE49-F238E27FC236}">
                <a16:creationId xmlns:a16="http://schemas.microsoft.com/office/drawing/2014/main" id="{D30373CC-BF9C-164F-FB11-03CC4CAA2820}"/>
              </a:ext>
            </a:extLst>
          </p:cNvPr>
          <p:cNvGrpSpPr/>
          <p:nvPr/>
        </p:nvGrpSpPr>
        <p:grpSpPr>
          <a:xfrm>
            <a:off x="7466902" y="4999332"/>
            <a:ext cx="848157" cy="196547"/>
            <a:chOff x="8140723" y="3029831"/>
            <a:chExt cx="1036094" cy="254707"/>
          </a:xfrm>
        </p:grpSpPr>
        <p:sp>
          <p:nvSpPr>
            <p:cNvPr id="179" name="Rectangle 178">
              <a:extLst>
                <a:ext uri="{FF2B5EF4-FFF2-40B4-BE49-F238E27FC236}">
                  <a16:creationId xmlns:a16="http://schemas.microsoft.com/office/drawing/2014/main" id="{557F552A-925D-8301-B3A3-45B04D2976E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180" name="Rectangle 179">
              <a:extLst>
                <a:ext uri="{FF2B5EF4-FFF2-40B4-BE49-F238E27FC236}">
                  <a16:creationId xmlns:a16="http://schemas.microsoft.com/office/drawing/2014/main" id="{4ED1F91D-E46F-E055-AF4C-6BA7B576D997}"/>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81" name="Rectangle 180">
              <a:extLst>
                <a:ext uri="{FF2B5EF4-FFF2-40B4-BE49-F238E27FC236}">
                  <a16:creationId xmlns:a16="http://schemas.microsoft.com/office/drawing/2014/main" id="{F2711EF5-41D6-D0CE-640D-5DC36C9E3913}"/>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82" name="Rectangle 181">
              <a:extLst>
                <a:ext uri="{FF2B5EF4-FFF2-40B4-BE49-F238E27FC236}">
                  <a16:creationId xmlns:a16="http://schemas.microsoft.com/office/drawing/2014/main" id="{A73C2C85-9127-3FEB-985C-CE68868AB571}"/>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83" name="Group 182">
            <a:extLst>
              <a:ext uri="{FF2B5EF4-FFF2-40B4-BE49-F238E27FC236}">
                <a16:creationId xmlns:a16="http://schemas.microsoft.com/office/drawing/2014/main" id="{6684AD2C-5068-3444-3E79-F2B9E2AA9532}"/>
              </a:ext>
            </a:extLst>
          </p:cNvPr>
          <p:cNvGrpSpPr/>
          <p:nvPr/>
        </p:nvGrpSpPr>
        <p:grpSpPr>
          <a:xfrm>
            <a:off x="10682097" y="4999342"/>
            <a:ext cx="845069" cy="196547"/>
            <a:chOff x="8140723" y="3029832"/>
            <a:chExt cx="1032321" cy="254706"/>
          </a:xfrm>
        </p:grpSpPr>
        <p:sp>
          <p:nvSpPr>
            <p:cNvPr id="184" name="Rectangle 183">
              <a:extLst>
                <a:ext uri="{FF2B5EF4-FFF2-40B4-BE49-F238E27FC236}">
                  <a16:creationId xmlns:a16="http://schemas.microsoft.com/office/drawing/2014/main" id="{7F15C221-0E74-EA41-A681-62B19FBBA28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85" name="Rectangle 184">
              <a:extLst>
                <a:ext uri="{FF2B5EF4-FFF2-40B4-BE49-F238E27FC236}">
                  <a16:creationId xmlns:a16="http://schemas.microsoft.com/office/drawing/2014/main" id="{10D43A7E-2C83-5989-2213-32B78C0EB48D}"/>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86" name="Rectangle 185">
              <a:extLst>
                <a:ext uri="{FF2B5EF4-FFF2-40B4-BE49-F238E27FC236}">
                  <a16:creationId xmlns:a16="http://schemas.microsoft.com/office/drawing/2014/main" id="{AA399DC5-516E-BACA-4A0A-001A58EB10BF}"/>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87" name="Rectangle 186">
              <a:extLst>
                <a:ext uri="{FF2B5EF4-FFF2-40B4-BE49-F238E27FC236}">
                  <a16:creationId xmlns:a16="http://schemas.microsoft.com/office/drawing/2014/main" id="{F23B2035-BABF-BA92-82DD-418FF03AE811}"/>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188" name="Group 187">
            <a:extLst>
              <a:ext uri="{FF2B5EF4-FFF2-40B4-BE49-F238E27FC236}">
                <a16:creationId xmlns:a16="http://schemas.microsoft.com/office/drawing/2014/main" id="{A46065EA-61BB-BC88-A65D-A319C993700D}"/>
              </a:ext>
            </a:extLst>
          </p:cNvPr>
          <p:cNvGrpSpPr/>
          <p:nvPr/>
        </p:nvGrpSpPr>
        <p:grpSpPr>
          <a:xfrm>
            <a:off x="5875237" y="6470009"/>
            <a:ext cx="848155" cy="195546"/>
            <a:chOff x="8140723" y="3032538"/>
            <a:chExt cx="1036094" cy="253409"/>
          </a:xfrm>
        </p:grpSpPr>
        <p:sp>
          <p:nvSpPr>
            <p:cNvPr id="189" name="Rectangle 188">
              <a:extLst>
                <a:ext uri="{FF2B5EF4-FFF2-40B4-BE49-F238E27FC236}">
                  <a16:creationId xmlns:a16="http://schemas.microsoft.com/office/drawing/2014/main" id="{DD1F7E11-D261-5976-6591-D48F69FB1D9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190" name="Rectangle 189">
              <a:extLst>
                <a:ext uri="{FF2B5EF4-FFF2-40B4-BE49-F238E27FC236}">
                  <a16:creationId xmlns:a16="http://schemas.microsoft.com/office/drawing/2014/main" id="{8DF4A47C-70E2-20D2-10FA-B4F025F6E919}"/>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91" name="Rectangle 190">
              <a:extLst>
                <a:ext uri="{FF2B5EF4-FFF2-40B4-BE49-F238E27FC236}">
                  <a16:creationId xmlns:a16="http://schemas.microsoft.com/office/drawing/2014/main" id="{7C78FE6E-B9D9-0FEB-D100-604C78A651E3}"/>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92" name="Rectangle 191">
              <a:extLst>
                <a:ext uri="{FF2B5EF4-FFF2-40B4-BE49-F238E27FC236}">
                  <a16:creationId xmlns:a16="http://schemas.microsoft.com/office/drawing/2014/main" id="{67481056-FDDE-8E8C-2B4D-28021DD5D3BF}"/>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193" name="Group 192">
            <a:extLst>
              <a:ext uri="{FF2B5EF4-FFF2-40B4-BE49-F238E27FC236}">
                <a16:creationId xmlns:a16="http://schemas.microsoft.com/office/drawing/2014/main" id="{7CD22276-0A60-4FF6-9023-F2679DCEF734}"/>
              </a:ext>
            </a:extLst>
          </p:cNvPr>
          <p:cNvGrpSpPr/>
          <p:nvPr/>
        </p:nvGrpSpPr>
        <p:grpSpPr>
          <a:xfrm>
            <a:off x="7478479" y="6470009"/>
            <a:ext cx="848155" cy="195546"/>
            <a:chOff x="8140723" y="3032538"/>
            <a:chExt cx="1036094" cy="253409"/>
          </a:xfrm>
        </p:grpSpPr>
        <p:sp>
          <p:nvSpPr>
            <p:cNvPr id="194" name="Rectangle 193">
              <a:extLst>
                <a:ext uri="{FF2B5EF4-FFF2-40B4-BE49-F238E27FC236}">
                  <a16:creationId xmlns:a16="http://schemas.microsoft.com/office/drawing/2014/main" id="{6522A485-35B4-B4B3-2BD9-697C1FE1BADA}"/>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195" name="Rectangle 194">
              <a:extLst>
                <a:ext uri="{FF2B5EF4-FFF2-40B4-BE49-F238E27FC236}">
                  <a16:creationId xmlns:a16="http://schemas.microsoft.com/office/drawing/2014/main" id="{5DCA2997-1D30-31E3-0E48-C2E1C5DE687B}"/>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96" name="Rectangle 195">
              <a:extLst>
                <a:ext uri="{FF2B5EF4-FFF2-40B4-BE49-F238E27FC236}">
                  <a16:creationId xmlns:a16="http://schemas.microsoft.com/office/drawing/2014/main" id="{9198E3F4-6871-F208-5A75-7B661631BDB4}"/>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197" name="Rectangle 196">
              <a:extLst>
                <a:ext uri="{FF2B5EF4-FFF2-40B4-BE49-F238E27FC236}">
                  <a16:creationId xmlns:a16="http://schemas.microsoft.com/office/drawing/2014/main" id="{431FDF8C-8FC7-8853-7612-303F8583C94F}"/>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98" name="Group 197">
            <a:extLst>
              <a:ext uri="{FF2B5EF4-FFF2-40B4-BE49-F238E27FC236}">
                <a16:creationId xmlns:a16="http://schemas.microsoft.com/office/drawing/2014/main" id="{731EF41A-8816-7AE2-89C4-DC8F4F84EF58}"/>
              </a:ext>
            </a:extLst>
          </p:cNvPr>
          <p:cNvGrpSpPr/>
          <p:nvPr/>
        </p:nvGrpSpPr>
        <p:grpSpPr>
          <a:xfrm>
            <a:off x="9084433" y="6470009"/>
            <a:ext cx="845067" cy="195546"/>
            <a:chOff x="8140723" y="3032538"/>
            <a:chExt cx="1032322" cy="253409"/>
          </a:xfrm>
        </p:grpSpPr>
        <p:sp>
          <p:nvSpPr>
            <p:cNvPr id="199" name="Rectangle 198">
              <a:extLst>
                <a:ext uri="{FF2B5EF4-FFF2-40B4-BE49-F238E27FC236}">
                  <a16:creationId xmlns:a16="http://schemas.microsoft.com/office/drawing/2014/main" id="{F27ED02C-CC0E-C498-1DE0-78B4F9CF05E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00" name="Rectangle 199">
              <a:extLst>
                <a:ext uri="{FF2B5EF4-FFF2-40B4-BE49-F238E27FC236}">
                  <a16:creationId xmlns:a16="http://schemas.microsoft.com/office/drawing/2014/main" id="{CE72442A-B3C1-2FF9-FC96-B6C56450F3AB}"/>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01" name="Rectangle 200">
              <a:extLst>
                <a:ext uri="{FF2B5EF4-FFF2-40B4-BE49-F238E27FC236}">
                  <a16:creationId xmlns:a16="http://schemas.microsoft.com/office/drawing/2014/main" id="{01032CEA-FF15-0322-B945-8DD0985024C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202" name="Rectangle 201">
              <a:extLst>
                <a:ext uri="{FF2B5EF4-FFF2-40B4-BE49-F238E27FC236}">
                  <a16:creationId xmlns:a16="http://schemas.microsoft.com/office/drawing/2014/main" id="{B9F1310B-47A9-B586-5783-920AB0609BBC}"/>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03" name="Group 202">
            <a:extLst>
              <a:ext uri="{FF2B5EF4-FFF2-40B4-BE49-F238E27FC236}">
                <a16:creationId xmlns:a16="http://schemas.microsoft.com/office/drawing/2014/main" id="{FEDB6C48-D061-AE7C-14A1-0C91220D5558}"/>
              </a:ext>
            </a:extLst>
          </p:cNvPr>
          <p:cNvGrpSpPr/>
          <p:nvPr/>
        </p:nvGrpSpPr>
        <p:grpSpPr>
          <a:xfrm>
            <a:off x="10693667" y="6470009"/>
            <a:ext cx="851328" cy="195546"/>
            <a:chOff x="8140723" y="3032538"/>
            <a:chExt cx="1039971" cy="253409"/>
          </a:xfrm>
        </p:grpSpPr>
        <p:sp>
          <p:nvSpPr>
            <p:cNvPr id="204" name="Rectangle 203">
              <a:extLst>
                <a:ext uri="{FF2B5EF4-FFF2-40B4-BE49-F238E27FC236}">
                  <a16:creationId xmlns:a16="http://schemas.microsoft.com/office/drawing/2014/main" id="{92163DCA-D8E9-2ED2-E1F5-ED7D9568C70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05" name="Rectangle 204">
              <a:extLst>
                <a:ext uri="{FF2B5EF4-FFF2-40B4-BE49-F238E27FC236}">
                  <a16:creationId xmlns:a16="http://schemas.microsoft.com/office/drawing/2014/main" id="{D3AE3CC4-11F6-2E36-FBD0-E6CA3C9FA6CE}"/>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206" name="Rectangle 205">
              <a:extLst>
                <a:ext uri="{FF2B5EF4-FFF2-40B4-BE49-F238E27FC236}">
                  <a16:creationId xmlns:a16="http://schemas.microsoft.com/office/drawing/2014/main" id="{25F13816-296E-2D8E-9AF3-7118212D2547}"/>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07" name="Rectangle 206">
              <a:extLst>
                <a:ext uri="{FF2B5EF4-FFF2-40B4-BE49-F238E27FC236}">
                  <a16:creationId xmlns:a16="http://schemas.microsoft.com/office/drawing/2014/main" id="{FE3713CA-2B79-5457-514B-42BE02474C92}"/>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cxnSp>
        <p:nvCxnSpPr>
          <p:cNvPr id="208" name="Straight Connector 207">
            <a:extLst>
              <a:ext uri="{FF2B5EF4-FFF2-40B4-BE49-F238E27FC236}">
                <a16:creationId xmlns:a16="http://schemas.microsoft.com/office/drawing/2014/main" id="{4BE5017B-C9B1-04ED-7FFD-D4A13F57893B}"/>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87E6CDDA-7DE6-FC76-2FA3-E4822D77A68A}"/>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1A0062B6-AA90-E1D7-D372-4A8BEAED1117}"/>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2308A543-81F0-B542-2E68-CC3BAE4DC2FC}"/>
              </a:ext>
            </a:extLst>
          </p:cNvPr>
          <p:cNvGrpSpPr/>
          <p:nvPr/>
        </p:nvGrpSpPr>
        <p:grpSpPr>
          <a:xfrm>
            <a:off x="6911729" y="682830"/>
            <a:ext cx="4220261" cy="215121"/>
            <a:chOff x="430430" y="6044585"/>
            <a:chExt cx="4220261" cy="215121"/>
          </a:xfrm>
        </p:grpSpPr>
        <p:sp>
          <p:nvSpPr>
            <p:cNvPr id="212" name="Rectangle 211">
              <a:extLst>
                <a:ext uri="{FF2B5EF4-FFF2-40B4-BE49-F238E27FC236}">
                  <a16:creationId xmlns:a16="http://schemas.microsoft.com/office/drawing/2014/main" id="{FEA9D5F7-B557-590A-2BB4-73AA3C44219E}"/>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213" name="Rectangle 212">
              <a:extLst>
                <a:ext uri="{FF2B5EF4-FFF2-40B4-BE49-F238E27FC236}">
                  <a16:creationId xmlns:a16="http://schemas.microsoft.com/office/drawing/2014/main" id="{839C8458-A085-F68F-282D-1F550FE3D4E3}"/>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214" name="Rectangle 213">
              <a:extLst>
                <a:ext uri="{FF2B5EF4-FFF2-40B4-BE49-F238E27FC236}">
                  <a16:creationId xmlns:a16="http://schemas.microsoft.com/office/drawing/2014/main" id="{9898AB21-6846-C430-D5FA-9DF1772F97DF}"/>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215" name="Rectangle 214">
              <a:extLst>
                <a:ext uri="{FF2B5EF4-FFF2-40B4-BE49-F238E27FC236}">
                  <a16:creationId xmlns:a16="http://schemas.microsoft.com/office/drawing/2014/main" id="{BB9047B8-1DD9-8BF3-65FD-4682C3276B20}"/>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Veiligheid</a:t>
              </a:r>
            </a:p>
          </p:txBody>
        </p:sp>
      </p:grpSp>
      <p:grpSp>
        <p:nvGrpSpPr>
          <p:cNvPr id="216" name="Group 215">
            <a:extLst>
              <a:ext uri="{FF2B5EF4-FFF2-40B4-BE49-F238E27FC236}">
                <a16:creationId xmlns:a16="http://schemas.microsoft.com/office/drawing/2014/main" id="{78D4D0E7-0819-3B77-DCA7-A8341F628968}"/>
              </a:ext>
            </a:extLst>
          </p:cNvPr>
          <p:cNvGrpSpPr/>
          <p:nvPr/>
        </p:nvGrpSpPr>
        <p:grpSpPr>
          <a:xfrm>
            <a:off x="9047362" y="4995915"/>
            <a:ext cx="845067" cy="199966"/>
            <a:chOff x="8140723" y="3028945"/>
            <a:chExt cx="1032323" cy="259137"/>
          </a:xfrm>
        </p:grpSpPr>
        <p:sp>
          <p:nvSpPr>
            <p:cNvPr id="217" name="Rectangle 216">
              <a:extLst>
                <a:ext uri="{FF2B5EF4-FFF2-40B4-BE49-F238E27FC236}">
                  <a16:creationId xmlns:a16="http://schemas.microsoft.com/office/drawing/2014/main" id="{0A2F8D41-87F5-57B2-B6E1-D5EDC2E81CF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218" name="Rectangle 217">
              <a:extLst>
                <a:ext uri="{FF2B5EF4-FFF2-40B4-BE49-F238E27FC236}">
                  <a16:creationId xmlns:a16="http://schemas.microsoft.com/office/drawing/2014/main" id="{5E67E547-8B6C-D033-B4C5-623EE7A495B3}"/>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19" name="Rectangle 218">
              <a:extLst>
                <a:ext uri="{FF2B5EF4-FFF2-40B4-BE49-F238E27FC236}">
                  <a16:creationId xmlns:a16="http://schemas.microsoft.com/office/drawing/2014/main" id="{AC460691-A47D-7B63-E107-1F60414C885C}"/>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220" name="Rectangle 219">
              <a:extLst>
                <a:ext uri="{FF2B5EF4-FFF2-40B4-BE49-F238E27FC236}">
                  <a16:creationId xmlns:a16="http://schemas.microsoft.com/office/drawing/2014/main" id="{5B3EF6F4-0F15-3CE2-1F7A-7D4F391812AE}"/>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grpSp>
        <p:nvGrpSpPr>
          <p:cNvPr id="221" name="Group 220">
            <a:extLst>
              <a:ext uri="{FF2B5EF4-FFF2-40B4-BE49-F238E27FC236}">
                <a16:creationId xmlns:a16="http://schemas.microsoft.com/office/drawing/2014/main" id="{31685201-47C1-4C40-B664-047BE1609D40}"/>
              </a:ext>
            </a:extLst>
          </p:cNvPr>
          <p:cNvGrpSpPr/>
          <p:nvPr/>
        </p:nvGrpSpPr>
        <p:grpSpPr>
          <a:xfrm>
            <a:off x="9325239" y="-10452"/>
            <a:ext cx="2866761" cy="609783"/>
            <a:chOff x="8701645" y="1332366"/>
            <a:chExt cx="2866761" cy="609783"/>
          </a:xfrm>
        </p:grpSpPr>
        <p:sp>
          <p:nvSpPr>
            <p:cNvPr id="222" name="Rectangle 221">
              <a:extLst>
                <a:ext uri="{FF2B5EF4-FFF2-40B4-BE49-F238E27FC236}">
                  <a16:creationId xmlns:a16="http://schemas.microsoft.com/office/drawing/2014/main" id="{209310FA-93E1-50D4-8287-96BF0FA32B3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BOUWEN</a:t>
              </a:r>
            </a:p>
          </p:txBody>
        </p:sp>
        <p:pic>
          <p:nvPicPr>
            <p:cNvPr id="223" name="Graphic 222" descr="Hammer with solid fill">
              <a:extLst>
                <a:ext uri="{FF2B5EF4-FFF2-40B4-BE49-F238E27FC236}">
                  <a16:creationId xmlns:a16="http://schemas.microsoft.com/office/drawing/2014/main" id="{859D2CDA-F85F-551F-41AA-75DC58C9F8FF}"/>
                </a:ext>
              </a:extLst>
            </p:cNvPr>
            <p:cNvPicPr>
              <a:picLocks noChangeAspect="1"/>
            </p:cNvPicPr>
            <p:nvPr/>
          </p:nvPicPr>
          <p:blipFill>
            <a:blip r:embed="rId41">
              <a:extLst>
                <a:ext uri="{96DAC541-7B7A-43D3-8B79-37D633B846F1}">
                  <asvg:svgBlip xmlns:asvg="http://schemas.microsoft.com/office/drawing/2016/SVG/main" r:embed="rId42"/>
                </a:ext>
              </a:extLst>
            </a:blip>
            <a:srcRect/>
            <a:stretch/>
          </p:blipFill>
          <p:spPr>
            <a:xfrm flipH="1">
              <a:off x="8778149" y="1376998"/>
              <a:ext cx="547090" cy="547090"/>
            </a:xfrm>
            <a:prstGeom prst="rect">
              <a:avLst/>
            </a:prstGeom>
          </p:spPr>
        </p:pic>
        <p:pic>
          <p:nvPicPr>
            <p:cNvPr id="224" name="Graphic 223" descr="Hammer with solid fill">
              <a:extLst>
                <a:ext uri="{FF2B5EF4-FFF2-40B4-BE49-F238E27FC236}">
                  <a16:creationId xmlns:a16="http://schemas.microsoft.com/office/drawing/2014/main" id="{3C2573C4-3B83-36E5-7356-1819753C0C6F}"/>
                </a:ext>
              </a:extLst>
            </p:cNvPr>
            <p:cNvPicPr>
              <a:picLocks noChangeAspect="1"/>
            </p:cNvPicPr>
            <p:nvPr/>
          </p:nvPicPr>
          <p:blipFill>
            <a:blip r:embed="rId41">
              <a:extLst>
                <a:ext uri="{96DAC541-7B7A-43D3-8B79-37D633B846F1}">
                  <asvg:svgBlip xmlns:asvg="http://schemas.microsoft.com/office/drawing/2016/SVG/main" r:embed="rId42"/>
                </a:ext>
              </a:extLst>
            </a:blip>
            <a:srcRect/>
            <a:stretch/>
          </p:blipFill>
          <p:spPr>
            <a:xfrm>
              <a:off x="10919738" y="1379852"/>
              <a:ext cx="547090" cy="547090"/>
            </a:xfrm>
            <a:prstGeom prst="rect">
              <a:avLst/>
            </a:prstGeom>
          </p:spPr>
        </p:pic>
      </p:grpSp>
      <p:sp>
        <p:nvSpPr>
          <p:cNvPr id="225" name="Rectangle 224">
            <a:extLst>
              <a:ext uri="{FF2B5EF4-FFF2-40B4-BE49-F238E27FC236}">
                <a16:creationId xmlns:a16="http://schemas.microsoft.com/office/drawing/2014/main" id="{88E8D4B6-2462-63F7-BB92-9253373D8653}"/>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Voor-beeld- ronde</a:t>
            </a:r>
          </a:p>
        </p:txBody>
      </p:sp>
      <p:sp>
        <p:nvSpPr>
          <p:cNvPr id="226" name="TextBox 225">
            <a:extLst>
              <a:ext uri="{FF2B5EF4-FFF2-40B4-BE49-F238E27FC236}">
                <a16:creationId xmlns:a16="http://schemas.microsoft.com/office/drawing/2014/main" id="{681D602E-1866-4EE2-8242-C364F554E926}"/>
              </a:ext>
            </a:extLst>
          </p:cNvPr>
          <p:cNvSpPr txBox="1"/>
          <p:nvPr/>
        </p:nvSpPr>
        <p:spPr>
          <a:xfrm>
            <a:off x="334191" y="1931598"/>
            <a:ext cx="5095715" cy="2144818"/>
          </a:xfrm>
          <a:prstGeom prst="rect">
            <a:avLst/>
          </a:prstGeom>
          <a:solidFill>
            <a:schemeClr val="accent2"/>
          </a:solidFill>
        </p:spPr>
        <p:txBody>
          <a:bodyPr wrap="square">
            <a:spAutoFit/>
          </a:bodyPr>
          <a:lstStyle/>
          <a:p>
            <a:pPr>
              <a:lnSpc>
                <a:spcPct val="150000"/>
              </a:lnSpc>
            </a:pPr>
            <a:r>
              <a:rPr lang="nl-NL" sz="1600" b="1" dirty="0">
                <a:solidFill>
                  <a:schemeClr val="accent3"/>
                </a:solidFill>
              </a:rPr>
              <a:t>Kies gebouwen die jullie willen bouwen van het belastinggeld dat net binnen is gekomen. </a:t>
            </a:r>
          </a:p>
          <a:p>
            <a:pPr>
              <a:lnSpc>
                <a:spcPct val="150000"/>
              </a:lnSpc>
            </a:pPr>
            <a:r>
              <a:rPr lang="nl-NL" sz="1600" dirty="0">
                <a:solidFill>
                  <a:schemeClr val="accent3"/>
                </a:solidFill>
              </a:rPr>
              <a:t>Gebouwen mogen twee keer in je dorp voorkomen. Je mag dan de voordelen van gebeurtenissen verdubbelen. </a:t>
            </a:r>
          </a:p>
          <a:p>
            <a:pPr>
              <a:lnSpc>
                <a:spcPct val="150000"/>
              </a:lnSpc>
            </a:pPr>
            <a:r>
              <a:rPr lang="en-NL" sz="1300" dirty="0">
                <a:solidFill>
                  <a:schemeClr val="bg1"/>
                </a:solidFill>
                <a:latin typeface="Courier New" panose="02070309020205020404" pitchFamily="49" charset="0"/>
                <a:cs typeface="Courier New" panose="02070309020205020404" pitchFamily="49" charset="0"/>
              </a:rPr>
              <a:t>Tip: goud dat je niet uitgeeft, mag je bewaren tot de volgende ronde. </a:t>
            </a:r>
          </a:p>
        </p:txBody>
      </p:sp>
      <p:grpSp>
        <p:nvGrpSpPr>
          <p:cNvPr id="227" name="Titel links">
            <a:extLst>
              <a:ext uri="{FF2B5EF4-FFF2-40B4-BE49-F238E27FC236}">
                <a16:creationId xmlns:a16="http://schemas.microsoft.com/office/drawing/2014/main" id="{DBE0A888-3036-3A78-D758-A1B29828EB1D}"/>
              </a:ext>
            </a:extLst>
          </p:cNvPr>
          <p:cNvGrpSpPr/>
          <p:nvPr/>
        </p:nvGrpSpPr>
        <p:grpSpPr>
          <a:xfrm>
            <a:off x="326384" y="1311669"/>
            <a:ext cx="6052298" cy="563900"/>
            <a:chOff x="326384" y="1477319"/>
            <a:chExt cx="6052298" cy="563900"/>
          </a:xfrm>
        </p:grpSpPr>
        <p:sp>
          <p:nvSpPr>
            <p:cNvPr id="228" name="Rectangle 227">
              <a:extLst>
                <a:ext uri="{FF2B5EF4-FFF2-40B4-BE49-F238E27FC236}">
                  <a16:creationId xmlns:a16="http://schemas.microsoft.com/office/drawing/2014/main" id="{6371C2AA-6546-CE2D-14CA-3EE8CFAA17F4}"/>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Besteed je belastinggeld</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29" name="Group 228">
              <a:extLst>
                <a:ext uri="{FF2B5EF4-FFF2-40B4-BE49-F238E27FC236}">
                  <a16:creationId xmlns:a16="http://schemas.microsoft.com/office/drawing/2014/main" id="{CED8CC59-6C75-827F-6763-7599F3E716DD}"/>
                </a:ext>
              </a:extLst>
            </p:cNvPr>
            <p:cNvGrpSpPr/>
            <p:nvPr/>
          </p:nvGrpSpPr>
          <p:grpSpPr>
            <a:xfrm>
              <a:off x="5814782" y="1477319"/>
              <a:ext cx="563900" cy="563900"/>
              <a:chOff x="5814050" y="179688"/>
              <a:chExt cx="563900" cy="563900"/>
            </a:xfrm>
          </p:grpSpPr>
          <p:sp>
            <p:nvSpPr>
              <p:cNvPr id="230" name="Ovaal 7">
                <a:extLst>
                  <a:ext uri="{FF2B5EF4-FFF2-40B4-BE49-F238E27FC236}">
                    <a16:creationId xmlns:a16="http://schemas.microsoft.com/office/drawing/2014/main" id="{584F4B94-1D96-A4D1-A854-36148C3BFF59}"/>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31" name="Graphic 230" descr="Information with solid fill">
                <a:extLst>
                  <a:ext uri="{FF2B5EF4-FFF2-40B4-BE49-F238E27FC236}">
                    <a16:creationId xmlns:a16="http://schemas.microsoft.com/office/drawing/2014/main" id="{67D32D62-5F9E-25D5-9917-4FB14FAF63A2}"/>
                  </a:ext>
                </a:extLst>
              </p:cNvPr>
              <p:cNvPicPr>
                <a:picLocks noChangeAspect="1"/>
              </p:cNvPicPr>
              <p:nvPr/>
            </p:nvPicPr>
            <p:blipFill>
              <a:blip r:embed="rId43">
                <a:extLst>
                  <a:ext uri="{96DAC541-7B7A-43D3-8B79-37D633B846F1}">
                    <asvg:svgBlip xmlns:asvg="http://schemas.microsoft.com/office/drawing/2016/SVG/main" r:embed="rId44"/>
                  </a:ext>
                </a:extLst>
              </a:blip>
              <a:srcRect/>
              <a:stretch/>
            </p:blipFill>
            <p:spPr>
              <a:xfrm>
                <a:off x="5863585" y="229223"/>
                <a:ext cx="464830" cy="464830"/>
              </a:xfrm>
              <a:prstGeom prst="rect">
                <a:avLst/>
              </a:prstGeom>
            </p:spPr>
          </p:pic>
        </p:grpSp>
      </p:grpSp>
      <p:sp>
        <p:nvSpPr>
          <p:cNvPr id="243" name="TextBox 242">
            <a:extLst>
              <a:ext uri="{FF2B5EF4-FFF2-40B4-BE49-F238E27FC236}">
                <a16:creationId xmlns:a16="http://schemas.microsoft.com/office/drawing/2014/main" id="{2BDE4470-45D3-4AA1-AEA4-1690A1D38B3E}"/>
              </a:ext>
            </a:extLst>
          </p:cNvPr>
          <p:cNvSpPr txBox="1"/>
          <p:nvPr/>
        </p:nvSpPr>
        <p:spPr>
          <a:xfrm>
            <a:off x="199746" y="4623198"/>
            <a:ext cx="737463" cy="292388"/>
          </a:xfrm>
          <a:prstGeom prst="rect">
            <a:avLst/>
          </a:prstGeom>
          <a:solidFill>
            <a:schemeClr val="accent2"/>
          </a:solidFill>
        </p:spPr>
        <p:txBody>
          <a:bodyPr wrap="square" rtlCol="0">
            <a:spAutoFit/>
          </a:bodyPr>
          <a:lstStyle/>
          <a:p>
            <a:pPr algn="l"/>
            <a:r>
              <a:rPr lang="en-US" sz="1300" dirty="0">
                <a:solidFill>
                  <a:schemeClr val="accent3"/>
                </a:solidFill>
              </a:rPr>
              <a:t>Start</a:t>
            </a:r>
            <a:endParaRPr lang="en-NL" sz="1300" dirty="0">
              <a:solidFill>
                <a:schemeClr val="accent3"/>
              </a:solidFill>
            </a:endParaRPr>
          </a:p>
        </p:txBody>
      </p:sp>
      <p:sp>
        <p:nvSpPr>
          <p:cNvPr id="244" name="Rectangle 243">
            <a:extLst>
              <a:ext uri="{FF2B5EF4-FFF2-40B4-BE49-F238E27FC236}">
                <a16:creationId xmlns:a16="http://schemas.microsoft.com/office/drawing/2014/main" id="{AEE4E0A5-8164-1C84-D23A-372557055C71}"/>
              </a:ext>
            </a:extLst>
          </p:cNvPr>
          <p:cNvSpPr/>
          <p:nvPr/>
        </p:nvSpPr>
        <p:spPr>
          <a:xfrm>
            <a:off x="1002116" y="4623198"/>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100</a:t>
            </a:r>
          </a:p>
        </p:txBody>
      </p:sp>
      <p:sp>
        <p:nvSpPr>
          <p:cNvPr id="245" name="TextBox 244">
            <a:extLst>
              <a:ext uri="{FF2B5EF4-FFF2-40B4-BE49-F238E27FC236}">
                <a16:creationId xmlns:a16="http://schemas.microsoft.com/office/drawing/2014/main" id="{15EA0A92-55FE-56DD-8E01-62B22172313C}"/>
              </a:ext>
            </a:extLst>
          </p:cNvPr>
          <p:cNvSpPr txBox="1"/>
          <p:nvPr/>
        </p:nvSpPr>
        <p:spPr>
          <a:xfrm>
            <a:off x="1589941" y="4626587"/>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1</a:t>
            </a:r>
            <a:endParaRPr lang="en-NL" sz="1300" dirty="0">
              <a:solidFill>
                <a:schemeClr val="accent3"/>
              </a:solidFill>
            </a:endParaRPr>
          </a:p>
        </p:txBody>
      </p:sp>
      <p:sp>
        <p:nvSpPr>
          <p:cNvPr id="246" name="Rectangle 245">
            <a:extLst>
              <a:ext uri="{FF2B5EF4-FFF2-40B4-BE49-F238E27FC236}">
                <a16:creationId xmlns:a16="http://schemas.microsoft.com/office/drawing/2014/main" id="{0C8FD94B-8F61-97FF-981A-8F1E3F65099D}"/>
              </a:ext>
            </a:extLst>
          </p:cNvPr>
          <p:cNvSpPr/>
          <p:nvPr/>
        </p:nvSpPr>
        <p:spPr>
          <a:xfrm>
            <a:off x="2392311" y="462658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47" name="TextBox 246">
            <a:extLst>
              <a:ext uri="{FF2B5EF4-FFF2-40B4-BE49-F238E27FC236}">
                <a16:creationId xmlns:a16="http://schemas.microsoft.com/office/drawing/2014/main" id="{7454C266-D88B-9752-6751-C92DFE721851}"/>
              </a:ext>
            </a:extLst>
          </p:cNvPr>
          <p:cNvSpPr txBox="1"/>
          <p:nvPr/>
        </p:nvSpPr>
        <p:spPr>
          <a:xfrm>
            <a:off x="3012067" y="4629327"/>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2</a:t>
            </a:r>
            <a:endParaRPr lang="en-NL" sz="1300" dirty="0">
              <a:solidFill>
                <a:schemeClr val="accent3"/>
              </a:solidFill>
            </a:endParaRPr>
          </a:p>
        </p:txBody>
      </p:sp>
      <p:sp>
        <p:nvSpPr>
          <p:cNvPr id="248" name="Rectangle 247">
            <a:extLst>
              <a:ext uri="{FF2B5EF4-FFF2-40B4-BE49-F238E27FC236}">
                <a16:creationId xmlns:a16="http://schemas.microsoft.com/office/drawing/2014/main" id="{8DAC11E6-E5AE-6EEE-F8F2-A0BB54A7AB69}"/>
              </a:ext>
            </a:extLst>
          </p:cNvPr>
          <p:cNvSpPr/>
          <p:nvPr/>
        </p:nvSpPr>
        <p:spPr>
          <a:xfrm>
            <a:off x="3814437" y="462932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49" name="TextBox 248">
            <a:extLst>
              <a:ext uri="{FF2B5EF4-FFF2-40B4-BE49-F238E27FC236}">
                <a16:creationId xmlns:a16="http://schemas.microsoft.com/office/drawing/2014/main" id="{920239AB-5633-0279-F35D-B920BA3EA794}"/>
              </a:ext>
            </a:extLst>
          </p:cNvPr>
          <p:cNvSpPr txBox="1"/>
          <p:nvPr/>
        </p:nvSpPr>
        <p:spPr>
          <a:xfrm>
            <a:off x="4455020" y="4625832"/>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3</a:t>
            </a:r>
            <a:endParaRPr lang="en-NL" sz="1300" dirty="0">
              <a:solidFill>
                <a:schemeClr val="accent3"/>
              </a:solidFill>
            </a:endParaRPr>
          </a:p>
        </p:txBody>
      </p:sp>
      <p:sp>
        <p:nvSpPr>
          <p:cNvPr id="250" name="Rectangle 249">
            <a:extLst>
              <a:ext uri="{FF2B5EF4-FFF2-40B4-BE49-F238E27FC236}">
                <a16:creationId xmlns:a16="http://schemas.microsoft.com/office/drawing/2014/main" id="{A2D60F95-3BF6-F75F-6AE8-FB703D0DE88A}"/>
              </a:ext>
            </a:extLst>
          </p:cNvPr>
          <p:cNvSpPr/>
          <p:nvPr/>
        </p:nvSpPr>
        <p:spPr>
          <a:xfrm>
            <a:off x="5257390" y="4625832"/>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Tree>
    <p:extLst>
      <p:ext uri="{BB962C8B-B14F-4D97-AF65-F5344CB8AC3E}">
        <p14:creationId xmlns:p14="http://schemas.microsoft.com/office/powerpoint/2010/main" val="2719571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87E842-E261-58DB-B650-DD42BBCC869B}"/>
              </a:ext>
            </a:extLst>
          </p:cNvPr>
          <p:cNvSpPr txBox="1"/>
          <p:nvPr/>
        </p:nvSpPr>
        <p:spPr>
          <a:xfrm>
            <a:off x="1355480" y="486730"/>
            <a:ext cx="3359955" cy="369332"/>
          </a:xfrm>
          <a:prstGeom prst="rect">
            <a:avLst/>
          </a:prstGeom>
          <a:noFill/>
        </p:spPr>
        <p:txBody>
          <a:bodyPr wrap="square" rtlCol="0">
            <a:spAutoFit/>
          </a:bodyPr>
          <a:lstStyle/>
          <a:p>
            <a:pPr algn="ctr"/>
            <a:r>
              <a:rPr lang="en-US" spc="300" dirty="0" err="1">
                <a:solidFill>
                  <a:srgbClr val="0C6F8C"/>
                </a:solidFill>
                <a:latin typeface="+mj-lt"/>
                <a:cs typeface="Calibri" panose="020F0502020204030204" pitchFamily="34" charset="0"/>
              </a:rPr>
              <a:t>Speluitleg</a:t>
            </a:r>
            <a:endParaRPr lang="en-NL" spc="300" dirty="0">
              <a:solidFill>
                <a:srgbClr val="0C6F8C"/>
              </a:solidFill>
              <a:latin typeface="+mj-lt"/>
              <a:cs typeface="Calibri" panose="020F0502020204030204" pitchFamily="34" charset="0"/>
            </a:endParaRPr>
          </a:p>
        </p:txBody>
      </p:sp>
      <p:grpSp>
        <p:nvGrpSpPr>
          <p:cNvPr id="10" name="Group 9">
            <a:extLst>
              <a:ext uri="{FF2B5EF4-FFF2-40B4-BE49-F238E27FC236}">
                <a16:creationId xmlns:a16="http://schemas.microsoft.com/office/drawing/2014/main" id="{CC739021-CE5D-3C05-23AD-966C518C4718}"/>
              </a:ext>
            </a:extLst>
          </p:cNvPr>
          <p:cNvGrpSpPr/>
          <p:nvPr/>
        </p:nvGrpSpPr>
        <p:grpSpPr>
          <a:xfrm>
            <a:off x="6388797" y="4004350"/>
            <a:ext cx="4123709" cy="172189"/>
            <a:chOff x="6405272" y="772148"/>
            <a:chExt cx="4123709" cy="172189"/>
          </a:xfrm>
        </p:grpSpPr>
        <p:sp>
          <p:nvSpPr>
            <p:cNvPr id="11" name="Rectangle 10">
              <a:extLst>
                <a:ext uri="{FF2B5EF4-FFF2-40B4-BE49-F238E27FC236}">
                  <a16:creationId xmlns:a16="http://schemas.microsoft.com/office/drawing/2014/main" id="{39F4CE0B-CD47-5AB4-0EC4-98BEB17C9925}"/>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2" name="Rectangle 11">
              <a:extLst>
                <a:ext uri="{FF2B5EF4-FFF2-40B4-BE49-F238E27FC236}">
                  <a16:creationId xmlns:a16="http://schemas.microsoft.com/office/drawing/2014/main" id="{5FA22BC2-21B2-A97A-6974-510E7526B17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13" name="Rectangle 12">
            <a:extLst>
              <a:ext uri="{FF2B5EF4-FFF2-40B4-BE49-F238E27FC236}">
                <a16:creationId xmlns:a16="http://schemas.microsoft.com/office/drawing/2014/main" id="{56E07FE3-453B-5264-380F-109EB3C58D29}"/>
              </a:ext>
            </a:extLst>
          </p:cNvPr>
          <p:cNvSpPr/>
          <p:nvPr/>
        </p:nvSpPr>
        <p:spPr>
          <a:xfrm>
            <a:off x="6321893" y="4015644"/>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19</a:t>
            </a:r>
          </a:p>
        </p:txBody>
      </p:sp>
      <p:sp>
        <p:nvSpPr>
          <p:cNvPr id="14" name="Rectangle 13">
            <a:extLst>
              <a:ext uri="{FF2B5EF4-FFF2-40B4-BE49-F238E27FC236}">
                <a16:creationId xmlns:a16="http://schemas.microsoft.com/office/drawing/2014/main" id="{37B6BCD0-0EB2-16B1-C471-AF371683549B}"/>
              </a:ext>
            </a:extLst>
          </p:cNvPr>
          <p:cNvSpPr/>
          <p:nvPr/>
        </p:nvSpPr>
        <p:spPr>
          <a:xfrm>
            <a:off x="10702844" y="400391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5" name="Rectangle 14">
            <a:extLst>
              <a:ext uri="{FF2B5EF4-FFF2-40B4-BE49-F238E27FC236}">
                <a16:creationId xmlns:a16="http://schemas.microsoft.com/office/drawing/2014/main" id="{C94EB2DF-176F-CBBA-D4C9-97FD15A9BCE4}"/>
              </a:ext>
            </a:extLst>
          </p:cNvPr>
          <p:cNvSpPr/>
          <p:nvPr/>
        </p:nvSpPr>
        <p:spPr>
          <a:xfrm>
            <a:off x="10702844" y="4200855"/>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6" name="Rectangle 15">
            <a:extLst>
              <a:ext uri="{FF2B5EF4-FFF2-40B4-BE49-F238E27FC236}">
                <a16:creationId xmlns:a16="http://schemas.microsoft.com/office/drawing/2014/main" id="{95D08089-8A82-1B5A-5825-85DB74A83971}"/>
              </a:ext>
            </a:extLst>
          </p:cNvPr>
          <p:cNvSpPr/>
          <p:nvPr/>
        </p:nvSpPr>
        <p:spPr>
          <a:xfrm>
            <a:off x="11081454" y="400114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5" name="Rectangle 24">
            <a:extLst>
              <a:ext uri="{FF2B5EF4-FFF2-40B4-BE49-F238E27FC236}">
                <a16:creationId xmlns:a16="http://schemas.microsoft.com/office/drawing/2014/main" id="{2AD53E9D-676C-E087-FE71-0730FB000AB2}"/>
              </a:ext>
            </a:extLst>
          </p:cNvPr>
          <p:cNvSpPr/>
          <p:nvPr/>
        </p:nvSpPr>
        <p:spPr>
          <a:xfrm>
            <a:off x="11081454" y="4198084"/>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1" name="Rectangle 60">
            <a:extLst>
              <a:ext uri="{FF2B5EF4-FFF2-40B4-BE49-F238E27FC236}">
                <a16:creationId xmlns:a16="http://schemas.microsoft.com/office/drawing/2014/main" id="{FCAA9E7B-72C5-1028-5871-C02C3FB5D373}"/>
              </a:ext>
            </a:extLst>
          </p:cNvPr>
          <p:cNvSpPr/>
          <p:nvPr/>
        </p:nvSpPr>
        <p:spPr>
          <a:xfrm>
            <a:off x="11472590" y="400391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2" name="Rectangle 61">
            <a:extLst>
              <a:ext uri="{FF2B5EF4-FFF2-40B4-BE49-F238E27FC236}">
                <a16:creationId xmlns:a16="http://schemas.microsoft.com/office/drawing/2014/main" id="{10E61465-CE3B-3A98-A5BB-A8D5A862C500}"/>
              </a:ext>
            </a:extLst>
          </p:cNvPr>
          <p:cNvSpPr/>
          <p:nvPr/>
        </p:nvSpPr>
        <p:spPr>
          <a:xfrm>
            <a:off x="11472590" y="4200855"/>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3" name="Rectangle 62">
            <a:extLst>
              <a:ext uri="{FF2B5EF4-FFF2-40B4-BE49-F238E27FC236}">
                <a16:creationId xmlns:a16="http://schemas.microsoft.com/office/drawing/2014/main" id="{A5CF1950-7866-10FA-8AE8-CD8ECC0D30BB}"/>
              </a:ext>
            </a:extLst>
          </p:cNvPr>
          <p:cNvSpPr/>
          <p:nvPr/>
        </p:nvSpPr>
        <p:spPr>
          <a:xfrm>
            <a:off x="11828598" y="400113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4" name="Rectangle 63">
            <a:extLst>
              <a:ext uri="{FF2B5EF4-FFF2-40B4-BE49-F238E27FC236}">
                <a16:creationId xmlns:a16="http://schemas.microsoft.com/office/drawing/2014/main" id="{1D5554EF-110B-712B-140A-76A2B9D1B265}"/>
              </a:ext>
            </a:extLst>
          </p:cNvPr>
          <p:cNvSpPr/>
          <p:nvPr/>
        </p:nvSpPr>
        <p:spPr>
          <a:xfrm>
            <a:off x="11828598" y="4198071"/>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grpSp>
        <p:nvGrpSpPr>
          <p:cNvPr id="65" name="Group 64">
            <a:extLst>
              <a:ext uri="{FF2B5EF4-FFF2-40B4-BE49-F238E27FC236}">
                <a16:creationId xmlns:a16="http://schemas.microsoft.com/office/drawing/2014/main" id="{22747814-63A3-3DDF-E954-5662CE5734D9}"/>
              </a:ext>
            </a:extLst>
          </p:cNvPr>
          <p:cNvGrpSpPr/>
          <p:nvPr/>
        </p:nvGrpSpPr>
        <p:grpSpPr>
          <a:xfrm>
            <a:off x="6388797" y="4201318"/>
            <a:ext cx="4123709" cy="172189"/>
            <a:chOff x="6405272" y="772148"/>
            <a:chExt cx="4123709" cy="172189"/>
          </a:xfrm>
        </p:grpSpPr>
        <p:sp>
          <p:nvSpPr>
            <p:cNvPr id="66" name="Rectangle 65">
              <a:extLst>
                <a:ext uri="{FF2B5EF4-FFF2-40B4-BE49-F238E27FC236}">
                  <a16:creationId xmlns:a16="http://schemas.microsoft.com/office/drawing/2014/main" id="{37D25DA3-6113-EFC1-FD6D-4AA496040351}"/>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7" name="Rectangle 66">
              <a:extLst>
                <a:ext uri="{FF2B5EF4-FFF2-40B4-BE49-F238E27FC236}">
                  <a16:creationId xmlns:a16="http://schemas.microsoft.com/office/drawing/2014/main" id="{3E5DD70C-5A51-EBE9-448B-01AC5AE3F498}"/>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68" name="Rectangle 67">
            <a:extLst>
              <a:ext uri="{FF2B5EF4-FFF2-40B4-BE49-F238E27FC236}">
                <a16:creationId xmlns:a16="http://schemas.microsoft.com/office/drawing/2014/main" id="{D87DAC00-6319-6106-88EF-E54584362424}"/>
              </a:ext>
            </a:extLst>
          </p:cNvPr>
          <p:cNvSpPr/>
          <p:nvPr/>
        </p:nvSpPr>
        <p:spPr>
          <a:xfrm>
            <a:off x="6325841" y="4207077"/>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20</a:t>
            </a:r>
          </a:p>
        </p:txBody>
      </p:sp>
      <p:sp>
        <p:nvSpPr>
          <p:cNvPr id="69" name="Rectangle 68">
            <a:extLst>
              <a:ext uri="{FF2B5EF4-FFF2-40B4-BE49-F238E27FC236}">
                <a16:creationId xmlns:a16="http://schemas.microsoft.com/office/drawing/2014/main" id="{81544D6D-0E4F-0F28-FF0C-D6361995C60F}"/>
              </a:ext>
            </a:extLst>
          </p:cNvPr>
          <p:cNvSpPr/>
          <p:nvPr/>
        </p:nvSpPr>
        <p:spPr>
          <a:xfrm>
            <a:off x="10612464" y="4408579"/>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5</a:t>
            </a:r>
          </a:p>
        </p:txBody>
      </p:sp>
      <p:sp>
        <p:nvSpPr>
          <p:cNvPr id="70" name="Rectangle 69">
            <a:extLst>
              <a:ext uri="{FF2B5EF4-FFF2-40B4-BE49-F238E27FC236}">
                <a16:creationId xmlns:a16="http://schemas.microsoft.com/office/drawing/2014/main" id="{E75A1081-79E0-D0C9-1B5E-9AF4A699FD79}"/>
              </a:ext>
            </a:extLst>
          </p:cNvPr>
          <p:cNvSpPr/>
          <p:nvPr/>
        </p:nvSpPr>
        <p:spPr>
          <a:xfrm>
            <a:off x="10998463" y="4408084"/>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7</a:t>
            </a:r>
          </a:p>
        </p:txBody>
      </p:sp>
      <p:sp>
        <p:nvSpPr>
          <p:cNvPr id="71" name="Rectangle 70">
            <a:extLst>
              <a:ext uri="{FF2B5EF4-FFF2-40B4-BE49-F238E27FC236}">
                <a16:creationId xmlns:a16="http://schemas.microsoft.com/office/drawing/2014/main" id="{D73DD885-1F04-226B-8334-D8026DFEB3FA}"/>
              </a:ext>
            </a:extLst>
          </p:cNvPr>
          <p:cNvSpPr/>
          <p:nvPr/>
        </p:nvSpPr>
        <p:spPr>
          <a:xfrm>
            <a:off x="11393611" y="4405413"/>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2</a:t>
            </a:r>
          </a:p>
        </p:txBody>
      </p:sp>
      <p:sp>
        <p:nvSpPr>
          <p:cNvPr id="72" name="TextBox 71">
            <a:extLst>
              <a:ext uri="{FF2B5EF4-FFF2-40B4-BE49-F238E27FC236}">
                <a16:creationId xmlns:a16="http://schemas.microsoft.com/office/drawing/2014/main" id="{D268E4A7-6FC0-5BBE-0A53-882082F3F67D}"/>
              </a:ext>
            </a:extLst>
          </p:cNvPr>
          <p:cNvSpPr txBox="1"/>
          <p:nvPr/>
        </p:nvSpPr>
        <p:spPr>
          <a:xfrm>
            <a:off x="334191" y="2097248"/>
            <a:ext cx="5457660" cy="2270173"/>
          </a:xfrm>
          <a:prstGeom prst="rect">
            <a:avLst/>
          </a:prstGeom>
          <a:solidFill>
            <a:schemeClr val="accent2"/>
          </a:solidFill>
        </p:spPr>
        <p:txBody>
          <a:bodyPr wrap="square">
            <a:spAutoFit/>
          </a:bodyPr>
          <a:lstStyle/>
          <a:p>
            <a:pPr>
              <a:lnSpc>
                <a:spcPct val="150000"/>
              </a:lnSpc>
            </a:pPr>
            <a:r>
              <a:rPr lang="nl-NL" sz="1600" b="1" dirty="0">
                <a:solidFill>
                  <a:schemeClr val="accent3"/>
                </a:solidFill>
              </a:rPr>
              <a:t>Na de derde ronde tel je je geluk, gezondheid en veiligheid op bij je laatste leefbaarheidsscore.</a:t>
            </a:r>
          </a:p>
          <a:p>
            <a:pPr marL="285750" indent="-285750">
              <a:lnSpc>
                <a:spcPct val="150000"/>
              </a:lnSpc>
              <a:buFont typeface="Wingdings" pitchFamily="2" charset="2"/>
              <a:buChar char="§"/>
            </a:pPr>
            <a:r>
              <a:rPr lang="nl-NL" sz="1600" dirty="0">
                <a:solidFill>
                  <a:schemeClr val="accent3"/>
                </a:solidFill>
              </a:rPr>
              <a:t>Economie telt niet mee in de score. Geld is meestal geen doel, maar een manier om geluk, gezondheid en veiligheid te betalen. </a:t>
            </a:r>
          </a:p>
          <a:p>
            <a:pPr marL="285750" indent="-285750">
              <a:lnSpc>
                <a:spcPct val="150000"/>
              </a:lnSpc>
              <a:buFont typeface="Wingdings" pitchFamily="2" charset="2"/>
              <a:buChar char="§"/>
            </a:pPr>
            <a:r>
              <a:rPr lang="nl-NL" sz="1600" dirty="0">
                <a:solidFill>
                  <a:schemeClr val="accent3"/>
                </a:solidFill>
              </a:rPr>
              <a:t>Het dorp met de hoogste eindscore wint. </a:t>
            </a:r>
          </a:p>
        </p:txBody>
      </p:sp>
      <p:grpSp>
        <p:nvGrpSpPr>
          <p:cNvPr id="73" name="Titel links">
            <a:extLst>
              <a:ext uri="{FF2B5EF4-FFF2-40B4-BE49-F238E27FC236}">
                <a16:creationId xmlns:a16="http://schemas.microsoft.com/office/drawing/2014/main" id="{EB780664-D119-82B3-05AA-A2F26F07E126}"/>
              </a:ext>
            </a:extLst>
          </p:cNvPr>
          <p:cNvGrpSpPr/>
          <p:nvPr/>
        </p:nvGrpSpPr>
        <p:grpSpPr>
          <a:xfrm>
            <a:off x="326384" y="1477319"/>
            <a:ext cx="6052298" cy="563900"/>
            <a:chOff x="326384" y="1477319"/>
            <a:chExt cx="6052298" cy="563900"/>
          </a:xfrm>
        </p:grpSpPr>
        <p:sp>
          <p:nvSpPr>
            <p:cNvPr id="74" name="Rectangle 73">
              <a:extLst>
                <a:ext uri="{FF2B5EF4-FFF2-40B4-BE49-F238E27FC236}">
                  <a16:creationId xmlns:a16="http://schemas.microsoft.com/office/drawing/2014/main" id="{64F0518A-C285-08FC-352E-15AB8B475E8C}"/>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Het einde van het spel</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75" name="Group 74">
              <a:extLst>
                <a:ext uri="{FF2B5EF4-FFF2-40B4-BE49-F238E27FC236}">
                  <a16:creationId xmlns:a16="http://schemas.microsoft.com/office/drawing/2014/main" id="{703EEBED-4CC0-69D6-6660-D254EA65C734}"/>
                </a:ext>
              </a:extLst>
            </p:cNvPr>
            <p:cNvGrpSpPr/>
            <p:nvPr/>
          </p:nvGrpSpPr>
          <p:grpSpPr>
            <a:xfrm>
              <a:off x="5814782" y="1477319"/>
              <a:ext cx="563900" cy="563900"/>
              <a:chOff x="5814050" y="179688"/>
              <a:chExt cx="563900" cy="563900"/>
            </a:xfrm>
          </p:grpSpPr>
          <p:sp>
            <p:nvSpPr>
              <p:cNvPr id="76" name="Ovaal 7">
                <a:extLst>
                  <a:ext uri="{FF2B5EF4-FFF2-40B4-BE49-F238E27FC236}">
                    <a16:creationId xmlns:a16="http://schemas.microsoft.com/office/drawing/2014/main" id="{3D0111F7-BFC4-C98E-4AEB-C44FCD4002A5}"/>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77" name="Graphic 76" descr="Information with solid fill">
                <a:extLst>
                  <a:ext uri="{FF2B5EF4-FFF2-40B4-BE49-F238E27FC236}">
                    <a16:creationId xmlns:a16="http://schemas.microsoft.com/office/drawing/2014/main" id="{2C9AE47C-86EA-E51F-60F9-01D4A908862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sp>
        <p:nvSpPr>
          <p:cNvPr id="84" name="TextBox 83">
            <a:extLst>
              <a:ext uri="{FF2B5EF4-FFF2-40B4-BE49-F238E27FC236}">
                <a16:creationId xmlns:a16="http://schemas.microsoft.com/office/drawing/2014/main" id="{5DE5E9BA-2D5E-89E5-6589-CC65BBDA3942}"/>
              </a:ext>
            </a:extLst>
          </p:cNvPr>
          <p:cNvSpPr txBox="1"/>
          <p:nvPr/>
        </p:nvSpPr>
        <p:spPr>
          <a:xfrm>
            <a:off x="7825681" y="116794"/>
            <a:ext cx="1211765" cy="292388"/>
          </a:xfrm>
          <a:prstGeom prst="rect">
            <a:avLst/>
          </a:prstGeom>
          <a:solidFill>
            <a:schemeClr val="accent2"/>
          </a:solidFill>
        </p:spPr>
        <p:txBody>
          <a:bodyPr wrap="square" rtlCol="0">
            <a:spAutoFit/>
          </a:bodyPr>
          <a:lstStyle/>
          <a:p>
            <a:pPr algn="l"/>
            <a:r>
              <a:rPr lang="en-NL" sz="1300" dirty="0">
                <a:solidFill>
                  <a:schemeClr val="accent3"/>
                </a:solidFill>
              </a:rPr>
              <a:t>Soort gebouw</a:t>
            </a:r>
          </a:p>
        </p:txBody>
      </p:sp>
      <p:grpSp>
        <p:nvGrpSpPr>
          <p:cNvPr id="97" name="Group 96">
            <a:extLst>
              <a:ext uri="{FF2B5EF4-FFF2-40B4-BE49-F238E27FC236}">
                <a16:creationId xmlns:a16="http://schemas.microsoft.com/office/drawing/2014/main" id="{40CC9576-380B-8388-2D4B-797C99AF0F4D}"/>
              </a:ext>
            </a:extLst>
          </p:cNvPr>
          <p:cNvGrpSpPr/>
          <p:nvPr/>
        </p:nvGrpSpPr>
        <p:grpSpPr>
          <a:xfrm>
            <a:off x="6388797" y="1246854"/>
            <a:ext cx="4123709" cy="172189"/>
            <a:chOff x="6405272" y="772148"/>
            <a:chExt cx="4123709" cy="172189"/>
          </a:xfrm>
        </p:grpSpPr>
        <p:sp>
          <p:nvSpPr>
            <p:cNvPr id="98" name="Rectangle 97">
              <a:extLst>
                <a:ext uri="{FF2B5EF4-FFF2-40B4-BE49-F238E27FC236}">
                  <a16:creationId xmlns:a16="http://schemas.microsoft.com/office/drawing/2014/main" id="{00751FCB-5B07-3714-15C2-5A200A6B6F9E}"/>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99" name="Rectangle 98">
              <a:extLst>
                <a:ext uri="{FF2B5EF4-FFF2-40B4-BE49-F238E27FC236}">
                  <a16:creationId xmlns:a16="http://schemas.microsoft.com/office/drawing/2014/main" id="{F0A9468D-53E6-BF08-0FC9-AE77051AF3B5}"/>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5</a:t>
              </a:r>
            </a:p>
          </p:txBody>
        </p:sp>
      </p:grpSp>
      <p:grpSp>
        <p:nvGrpSpPr>
          <p:cNvPr id="100" name="Group 99">
            <a:extLst>
              <a:ext uri="{FF2B5EF4-FFF2-40B4-BE49-F238E27FC236}">
                <a16:creationId xmlns:a16="http://schemas.microsoft.com/office/drawing/2014/main" id="{EF2D9E11-7264-071A-0DCC-554E2C6AF187}"/>
              </a:ext>
            </a:extLst>
          </p:cNvPr>
          <p:cNvGrpSpPr/>
          <p:nvPr/>
        </p:nvGrpSpPr>
        <p:grpSpPr>
          <a:xfrm>
            <a:off x="6388797" y="1443818"/>
            <a:ext cx="4123709" cy="172189"/>
            <a:chOff x="6405272" y="772148"/>
            <a:chExt cx="4123709" cy="172189"/>
          </a:xfrm>
        </p:grpSpPr>
        <p:sp>
          <p:nvSpPr>
            <p:cNvPr id="101" name="Rectangle 100">
              <a:extLst>
                <a:ext uri="{FF2B5EF4-FFF2-40B4-BE49-F238E27FC236}">
                  <a16:creationId xmlns:a16="http://schemas.microsoft.com/office/drawing/2014/main" id="{C38DD9BA-778C-21C3-B4A5-433AE331AEBB}"/>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02" name="Rectangle 101">
              <a:extLst>
                <a:ext uri="{FF2B5EF4-FFF2-40B4-BE49-F238E27FC236}">
                  <a16:creationId xmlns:a16="http://schemas.microsoft.com/office/drawing/2014/main" id="{3C4DC9E5-D99E-E6D9-D8C6-6A444314A8A4}"/>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6</a:t>
              </a:r>
            </a:p>
          </p:txBody>
        </p:sp>
      </p:grpSp>
      <p:grpSp>
        <p:nvGrpSpPr>
          <p:cNvPr id="103" name="Group 102">
            <a:extLst>
              <a:ext uri="{FF2B5EF4-FFF2-40B4-BE49-F238E27FC236}">
                <a16:creationId xmlns:a16="http://schemas.microsoft.com/office/drawing/2014/main" id="{90E1A4C3-21BF-6E30-D155-28022BD2132F}"/>
              </a:ext>
            </a:extLst>
          </p:cNvPr>
          <p:cNvGrpSpPr/>
          <p:nvPr/>
        </p:nvGrpSpPr>
        <p:grpSpPr>
          <a:xfrm>
            <a:off x="6388797" y="1640782"/>
            <a:ext cx="4123709" cy="172189"/>
            <a:chOff x="6405272" y="772148"/>
            <a:chExt cx="4123709" cy="172189"/>
          </a:xfrm>
        </p:grpSpPr>
        <p:sp>
          <p:nvSpPr>
            <p:cNvPr id="104" name="Rectangle 103">
              <a:extLst>
                <a:ext uri="{FF2B5EF4-FFF2-40B4-BE49-F238E27FC236}">
                  <a16:creationId xmlns:a16="http://schemas.microsoft.com/office/drawing/2014/main" id="{9D414448-597F-118F-C0CC-5E0A6F97EFFE}"/>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05" name="Rectangle 104">
              <a:extLst>
                <a:ext uri="{FF2B5EF4-FFF2-40B4-BE49-F238E27FC236}">
                  <a16:creationId xmlns:a16="http://schemas.microsoft.com/office/drawing/2014/main" id="{B7E5396E-097C-30F5-9453-BD9E570A58F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7</a:t>
              </a:r>
            </a:p>
          </p:txBody>
        </p:sp>
      </p:grpSp>
      <p:grpSp>
        <p:nvGrpSpPr>
          <p:cNvPr id="106" name="Group 105">
            <a:extLst>
              <a:ext uri="{FF2B5EF4-FFF2-40B4-BE49-F238E27FC236}">
                <a16:creationId xmlns:a16="http://schemas.microsoft.com/office/drawing/2014/main" id="{2C69FDB5-63FE-E810-4875-D9F0272A96C4}"/>
              </a:ext>
            </a:extLst>
          </p:cNvPr>
          <p:cNvGrpSpPr/>
          <p:nvPr/>
        </p:nvGrpSpPr>
        <p:grpSpPr>
          <a:xfrm>
            <a:off x="6388797" y="1837746"/>
            <a:ext cx="4123709" cy="172189"/>
            <a:chOff x="6405272" y="772148"/>
            <a:chExt cx="4123709" cy="172189"/>
          </a:xfrm>
        </p:grpSpPr>
        <p:sp>
          <p:nvSpPr>
            <p:cNvPr id="107" name="Rectangle 106">
              <a:extLst>
                <a:ext uri="{FF2B5EF4-FFF2-40B4-BE49-F238E27FC236}">
                  <a16:creationId xmlns:a16="http://schemas.microsoft.com/office/drawing/2014/main" id="{7321D2BA-04B6-7EB6-BCA9-F5B35BF89B12}"/>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08" name="Rectangle 107">
              <a:extLst>
                <a:ext uri="{FF2B5EF4-FFF2-40B4-BE49-F238E27FC236}">
                  <a16:creationId xmlns:a16="http://schemas.microsoft.com/office/drawing/2014/main" id="{2C450A9A-C793-BB48-C924-42DCDE5CB18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8</a:t>
              </a:r>
            </a:p>
          </p:txBody>
        </p:sp>
      </p:grpSp>
      <p:grpSp>
        <p:nvGrpSpPr>
          <p:cNvPr id="109" name="Group 108">
            <a:extLst>
              <a:ext uri="{FF2B5EF4-FFF2-40B4-BE49-F238E27FC236}">
                <a16:creationId xmlns:a16="http://schemas.microsoft.com/office/drawing/2014/main" id="{7DD43223-BBF2-882B-3D6F-1A930399EEE7}"/>
              </a:ext>
            </a:extLst>
          </p:cNvPr>
          <p:cNvGrpSpPr/>
          <p:nvPr/>
        </p:nvGrpSpPr>
        <p:grpSpPr>
          <a:xfrm>
            <a:off x="6388797" y="2034710"/>
            <a:ext cx="4123709" cy="172189"/>
            <a:chOff x="6405272" y="772148"/>
            <a:chExt cx="4123709" cy="172189"/>
          </a:xfrm>
        </p:grpSpPr>
        <p:sp>
          <p:nvSpPr>
            <p:cNvPr id="110" name="Rectangle 109">
              <a:extLst>
                <a:ext uri="{FF2B5EF4-FFF2-40B4-BE49-F238E27FC236}">
                  <a16:creationId xmlns:a16="http://schemas.microsoft.com/office/drawing/2014/main" id="{035338CE-B8CE-F30D-CFA7-071DBBCBAF6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11" name="Rectangle 110">
              <a:extLst>
                <a:ext uri="{FF2B5EF4-FFF2-40B4-BE49-F238E27FC236}">
                  <a16:creationId xmlns:a16="http://schemas.microsoft.com/office/drawing/2014/main" id="{3AF7123E-856F-8207-F940-F39C24712B62}"/>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9</a:t>
              </a:r>
            </a:p>
          </p:txBody>
        </p:sp>
      </p:grpSp>
      <p:grpSp>
        <p:nvGrpSpPr>
          <p:cNvPr id="112" name="Group 111">
            <a:extLst>
              <a:ext uri="{FF2B5EF4-FFF2-40B4-BE49-F238E27FC236}">
                <a16:creationId xmlns:a16="http://schemas.microsoft.com/office/drawing/2014/main" id="{F7EF7847-0563-CC97-C9D6-EC9121BB9533}"/>
              </a:ext>
            </a:extLst>
          </p:cNvPr>
          <p:cNvGrpSpPr/>
          <p:nvPr/>
        </p:nvGrpSpPr>
        <p:grpSpPr>
          <a:xfrm>
            <a:off x="6388797" y="2231674"/>
            <a:ext cx="4123709" cy="172189"/>
            <a:chOff x="6405272" y="772148"/>
            <a:chExt cx="4123709" cy="172189"/>
          </a:xfrm>
        </p:grpSpPr>
        <p:sp>
          <p:nvSpPr>
            <p:cNvPr id="113" name="Rectangle 112">
              <a:extLst>
                <a:ext uri="{FF2B5EF4-FFF2-40B4-BE49-F238E27FC236}">
                  <a16:creationId xmlns:a16="http://schemas.microsoft.com/office/drawing/2014/main" id="{20C95B95-64C9-EA62-BE50-2A396F9F0449}"/>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14" name="Rectangle 113">
              <a:extLst>
                <a:ext uri="{FF2B5EF4-FFF2-40B4-BE49-F238E27FC236}">
                  <a16:creationId xmlns:a16="http://schemas.microsoft.com/office/drawing/2014/main" id="{0E798044-127F-9D81-997D-D89AFEAB4F34}"/>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115" name="Group 114">
            <a:extLst>
              <a:ext uri="{FF2B5EF4-FFF2-40B4-BE49-F238E27FC236}">
                <a16:creationId xmlns:a16="http://schemas.microsoft.com/office/drawing/2014/main" id="{7C909C7A-F07C-7357-F466-B5A35C1AD031}"/>
              </a:ext>
            </a:extLst>
          </p:cNvPr>
          <p:cNvGrpSpPr/>
          <p:nvPr/>
        </p:nvGrpSpPr>
        <p:grpSpPr>
          <a:xfrm>
            <a:off x="6388797" y="2428638"/>
            <a:ext cx="4123709" cy="172189"/>
            <a:chOff x="6405272" y="772148"/>
            <a:chExt cx="4123709" cy="172189"/>
          </a:xfrm>
        </p:grpSpPr>
        <p:sp>
          <p:nvSpPr>
            <p:cNvPr id="116" name="Rectangle 115">
              <a:extLst>
                <a:ext uri="{FF2B5EF4-FFF2-40B4-BE49-F238E27FC236}">
                  <a16:creationId xmlns:a16="http://schemas.microsoft.com/office/drawing/2014/main" id="{D1527D73-B926-4441-72A8-CE5C18985811}"/>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17" name="Rectangle 116">
              <a:extLst>
                <a:ext uri="{FF2B5EF4-FFF2-40B4-BE49-F238E27FC236}">
                  <a16:creationId xmlns:a16="http://schemas.microsoft.com/office/drawing/2014/main" id="{354752AA-926E-D755-5BA0-5B47D04C8498}"/>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118" name="Group 117">
            <a:extLst>
              <a:ext uri="{FF2B5EF4-FFF2-40B4-BE49-F238E27FC236}">
                <a16:creationId xmlns:a16="http://schemas.microsoft.com/office/drawing/2014/main" id="{9567F05B-9045-3474-E2F1-A40BD3E55E68}"/>
              </a:ext>
            </a:extLst>
          </p:cNvPr>
          <p:cNvGrpSpPr/>
          <p:nvPr/>
        </p:nvGrpSpPr>
        <p:grpSpPr>
          <a:xfrm>
            <a:off x="6388797" y="2625602"/>
            <a:ext cx="4123709" cy="172189"/>
            <a:chOff x="6405272" y="772148"/>
            <a:chExt cx="4123709" cy="172189"/>
          </a:xfrm>
        </p:grpSpPr>
        <p:sp>
          <p:nvSpPr>
            <p:cNvPr id="119" name="Rectangle 118">
              <a:extLst>
                <a:ext uri="{FF2B5EF4-FFF2-40B4-BE49-F238E27FC236}">
                  <a16:creationId xmlns:a16="http://schemas.microsoft.com/office/drawing/2014/main" id="{9139302F-BF7F-7D1E-E37E-77F988CFAB3C}"/>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20" name="Rectangle 119">
              <a:extLst>
                <a:ext uri="{FF2B5EF4-FFF2-40B4-BE49-F238E27FC236}">
                  <a16:creationId xmlns:a16="http://schemas.microsoft.com/office/drawing/2014/main" id="{7218140D-7203-0FF1-5BA8-D359F006DBC8}"/>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121" name="Group 120">
            <a:extLst>
              <a:ext uri="{FF2B5EF4-FFF2-40B4-BE49-F238E27FC236}">
                <a16:creationId xmlns:a16="http://schemas.microsoft.com/office/drawing/2014/main" id="{F7FA6595-B2A7-17D5-C329-33A04C6A8D8E}"/>
              </a:ext>
            </a:extLst>
          </p:cNvPr>
          <p:cNvGrpSpPr/>
          <p:nvPr/>
        </p:nvGrpSpPr>
        <p:grpSpPr>
          <a:xfrm>
            <a:off x="6388797" y="2822566"/>
            <a:ext cx="4123709" cy="172189"/>
            <a:chOff x="6405272" y="772148"/>
            <a:chExt cx="4123709" cy="172189"/>
          </a:xfrm>
        </p:grpSpPr>
        <p:sp>
          <p:nvSpPr>
            <p:cNvPr id="122" name="Rectangle 121">
              <a:extLst>
                <a:ext uri="{FF2B5EF4-FFF2-40B4-BE49-F238E27FC236}">
                  <a16:creationId xmlns:a16="http://schemas.microsoft.com/office/drawing/2014/main" id="{70911A3E-03E4-3DCF-7E56-0FB95751C41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23" name="Rectangle 122">
              <a:extLst>
                <a:ext uri="{FF2B5EF4-FFF2-40B4-BE49-F238E27FC236}">
                  <a16:creationId xmlns:a16="http://schemas.microsoft.com/office/drawing/2014/main" id="{8C3F16E0-5520-617D-B8F3-5BA66D271D57}"/>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124" name="Group 123">
            <a:extLst>
              <a:ext uri="{FF2B5EF4-FFF2-40B4-BE49-F238E27FC236}">
                <a16:creationId xmlns:a16="http://schemas.microsoft.com/office/drawing/2014/main" id="{78636E25-AAC4-063C-6E01-D9464224B6D8}"/>
              </a:ext>
            </a:extLst>
          </p:cNvPr>
          <p:cNvGrpSpPr/>
          <p:nvPr/>
        </p:nvGrpSpPr>
        <p:grpSpPr>
          <a:xfrm>
            <a:off x="6388797" y="3019530"/>
            <a:ext cx="4123709" cy="172189"/>
            <a:chOff x="6405272" y="772148"/>
            <a:chExt cx="4123709" cy="172189"/>
          </a:xfrm>
        </p:grpSpPr>
        <p:sp>
          <p:nvSpPr>
            <p:cNvPr id="125" name="Rectangle 124">
              <a:extLst>
                <a:ext uri="{FF2B5EF4-FFF2-40B4-BE49-F238E27FC236}">
                  <a16:creationId xmlns:a16="http://schemas.microsoft.com/office/drawing/2014/main" id="{D05FA6A6-F240-F031-A15F-20ACCF1233A5}"/>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26" name="Rectangle 125">
              <a:extLst>
                <a:ext uri="{FF2B5EF4-FFF2-40B4-BE49-F238E27FC236}">
                  <a16:creationId xmlns:a16="http://schemas.microsoft.com/office/drawing/2014/main" id="{4B6AF033-73FE-3676-A129-A51E4C655275}"/>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127" name="Group 126">
            <a:extLst>
              <a:ext uri="{FF2B5EF4-FFF2-40B4-BE49-F238E27FC236}">
                <a16:creationId xmlns:a16="http://schemas.microsoft.com/office/drawing/2014/main" id="{30535DF7-CA53-4F72-226A-4DD0567FEF20}"/>
              </a:ext>
            </a:extLst>
          </p:cNvPr>
          <p:cNvGrpSpPr/>
          <p:nvPr/>
        </p:nvGrpSpPr>
        <p:grpSpPr>
          <a:xfrm>
            <a:off x="6388797" y="3216494"/>
            <a:ext cx="4123709" cy="172189"/>
            <a:chOff x="6405272" y="772148"/>
            <a:chExt cx="4123709" cy="172189"/>
          </a:xfrm>
        </p:grpSpPr>
        <p:sp>
          <p:nvSpPr>
            <p:cNvPr id="128" name="Rectangle 127">
              <a:extLst>
                <a:ext uri="{FF2B5EF4-FFF2-40B4-BE49-F238E27FC236}">
                  <a16:creationId xmlns:a16="http://schemas.microsoft.com/office/drawing/2014/main" id="{323AB7FA-C55C-CA66-0D2E-D4453CB00229}"/>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29" name="Rectangle 128">
              <a:extLst>
                <a:ext uri="{FF2B5EF4-FFF2-40B4-BE49-F238E27FC236}">
                  <a16:creationId xmlns:a16="http://schemas.microsoft.com/office/drawing/2014/main" id="{E797E0BD-15E5-9D2E-6C21-4064307D90F6}"/>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130" name="Group 129">
            <a:extLst>
              <a:ext uri="{FF2B5EF4-FFF2-40B4-BE49-F238E27FC236}">
                <a16:creationId xmlns:a16="http://schemas.microsoft.com/office/drawing/2014/main" id="{EBEA9FF4-175B-E46E-AC98-3DE88422DABD}"/>
              </a:ext>
            </a:extLst>
          </p:cNvPr>
          <p:cNvGrpSpPr/>
          <p:nvPr/>
        </p:nvGrpSpPr>
        <p:grpSpPr>
          <a:xfrm>
            <a:off x="6388797" y="3413458"/>
            <a:ext cx="4123709" cy="172189"/>
            <a:chOff x="6405272" y="772148"/>
            <a:chExt cx="4123709" cy="172189"/>
          </a:xfrm>
        </p:grpSpPr>
        <p:sp>
          <p:nvSpPr>
            <p:cNvPr id="131" name="Rectangle 130">
              <a:extLst>
                <a:ext uri="{FF2B5EF4-FFF2-40B4-BE49-F238E27FC236}">
                  <a16:creationId xmlns:a16="http://schemas.microsoft.com/office/drawing/2014/main" id="{154F232E-0FEE-A014-7EA8-D55878445E16}"/>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32" name="Rectangle 131">
              <a:extLst>
                <a:ext uri="{FF2B5EF4-FFF2-40B4-BE49-F238E27FC236}">
                  <a16:creationId xmlns:a16="http://schemas.microsoft.com/office/drawing/2014/main" id="{05D06802-CAE4-E897-2311-4FBD89E5482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133" name="Group 132">
            <a:extLst>
              <a:ext uri="{FF2B5EF4-FFF2-40B4-BE49-F238E27FC236}">
                <a16:creationId xmlns:a16="http://schemas.microsoft.com/office/drawing/2014/main" id="{72E033B1-1EDF-4FFC-E3CB-2B7F0D65D357}"/>
              </a:ext>
            </a:extLst>
          </p:cNvPr>
          <p:cNvGrpSpPr/>
          <p:nvPr/>
        </p:nvGrpSpPr>
        <p:grpSpPr>
          <a:xfrm>
            <a:off x="6388797" y="3610422"/>
            <a:ext cx="4123709" cy="172189"/>
            <a:chOff x="6405272" y="772148"/>
            <a:chExt cx="4123709" cy="172189"/>
          </a:xfrm>
        </p:grpSpPr>
        <p:sp>
          <p:nvSpPr>
            <p:cNvPr id="134" name="Rectangle 133">
              <a:extLst>
                <a:ext uri="{FF2B5EF4-FFF2-40B4-BE49-F238E27FC236}">
                  <a16:creationId xmlns:a16="http://schemas.microsoft.com/office/drawing/2014/main" id="{ABA45AEC-45A5-923F-6B46-6C1928CC1400}"/>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35" name="Rectangle 134">
              <a:extLst>
                <a:ext uri="{FF2B5EF4-FFF2-40B4-BE49-F238E27FC236}">
                  <a16:creationId xmlns:a16="http://schemas.microsoft.com/office/drawing/2014/main" id="{72569391-C5A2-D5FD-3CD6-88971273D95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136" name="Group 135">
            <a:extLst>
              <a:ext uri="{FF2B5EF4-FFF2-40B4-BE49-F238E27FC236}">
                <a16:creationId xmlns:a16="http://schemas.microsoft.com/office/drawing/2014/main" id="{874E4BFA-F0C9-2729-C3F2-962B08222AE8}"/>
              </a:ext>
            </a:extLst>
          </p:cNvPr>
          <p:cNvGrpSpPr/>
          <p:nvPr/>
        </p:nvGrpSpPr>
        <p:grpSpPr>
          <a:xfrm>
            <a:off x="6388797" y="3807386"/>
            <a:ext cx="4123709" cy="172189"/>
            <a:chOff x="6405272" y="772148"/>
            <a:chExt cx="4123709" cy="172189"/>
          </a:xfrm>
        </p:grpSpPr>
        <p:sp>
          <p:nvSpPr>
            <p:cNvPr id="137" name="Rectangle 136">
              <a:extLst>
                <a:ext uri="{FF2B5EF4-FFF2-40B4-BE49-F238E27FC236}">
                  <a16:creationId xmlns:a16="http://schemas.microsoft.com/office/drawing/2014/main" id="{F53704C3-63F8-C94C-128F-E899C2249207}"/>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38" name="Rectangle 137">
              <a:extLst>
                <a:ext uri="{FF2B5EF4-FFF2-40B4-BE49-F238E27FC236}">
                  <a16:creationId xmlns:a16="http://schemas.microsoft.com/office/drawing/2014/main" id="{9DFC44B8-0D3B-2165-C6BA-E5AA1387DADB}"/>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139" name="Rectangle 138">
            <a:extLst>
              <a:ext uri="{FF2B5EF4-FFF2-40B4-BE49-F238E27FC236}">
                <a16:creationId xmlns:a16="http://schemas.microsoft.com/office/drawing/2014/main" id="{516EA32F-C46F-3824-7E37-A8A933A645C4}"/>
              </a:ext>
            </a:extLst>
          </p:cNvPr>
          <p:cNvSpPr/>
          <p:nvPr/>
        </p:nvSpPr>
        <p:spPr>
          <a:xfrm>
            <a:off x="6320434" y="2245312"/>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10</a:t>
            </a:r>
          </a:p>
        </p:txBody>
      </p:sp>
      <p:sp>
        <p:nvSpPr>
          <p:cNvPr id="140" name="Rectangle 139">
            <a:extLst>
              <a:ext uri="{FF2B5EF4-FFF2-40B4-BE49-F238E27FC236}">
                <a16:creationId xmlns:a16="http://schemas.microsoft.com/office/drawing/2014/main" id="{7C7808B9-F01A-9DC9-DD99-A4D1B0476AE2}"/>
              </a:ext>
            </a:extLst>
          </p:cNvPr>
          <p:cNvSpPr/>
          <p:nvPr/>
        </p:nvSpPr>
        <p:spPr>
          <a:xfrm>
            <a:off x="6317545" y="2441214"/>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11</a:t>
            </a:r>
          </a:p>
        </p:txBody>
      </p:sp>
      <p:sp>
        <p:nvSpPr>
          <p:cNvPr id="141" name="Rectangle 140">
            <a:extLst>
              <a:ext uri="{FF2B5EF4-FFF2-40B4-BE49-F238E27FC236}">
                <a16:creationId xmlns:a16="http://schemas.microsoft.com/office/drawing/2014/main" id="{37D2066C-F9DC-13CB-893F-168EBBBFDEDC}"/>
              </a:ext>
            </a:extLst>
          </p:cNvPr>
          <p:cNvSpPr/>
          <p:nvPr/>
        </p:nvSpPr>
        <p:spPr>
          <a:xfrm>
            <a:off x="6321493" y="2632647"/>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12</a:t>
            </a:r>
          </a:p>
        </p:txBody>
      </p:sp>
      <p:sp>
        <p:nvSpPr>
          <p:cNvPr id="142" name="Rectangle 141">
            <a:extLst>
              <a:ext uri="{FF2B5EF4-FFF2-40B4-BE49-F238E27FC236}">
                <a16:creationId xmlns:a16="http://schemas.microsoft.com/office/drawing/2014/main" id="{9B9F771D-1769-62A7-A83F-6A3412311C93}"/>
              </a:ext>
            </a:extLst>
          </p:cNvPr>
          <p:cNvSpPr/>
          <p:nvPr/>
        </p:nvSpPr>
        <p:spPr>
          <a:xfrm>
            <a:off x="6318604" y="2828549"/>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13</a:t>
            </a:r>
          </a:p>
        </p:txBody>
      </p:sp>
      <p:sp>
        <p:nvSpPr>
          <p:cNvPr id="143" name="Rectangle 142">
            <a:extLst>
              <a:ext uri="{FF2B5EF4-FFF2-40B4-BE49-F238E27FC236}">
                <a16:creationId xmlns:a16="http://schemas.microsoft.com/office/drawing/2014/main" id="{83854267-FA95-4CC5-F2F2-F6BCCF80D474}"/>
              </a:ext>
            </a:extLst>
          </p:cNvPr>
          <p:cNvSpPr/>
          <p:nvPr/>
        </p:nvSpPr>
        <p:spPr>
          <a:xfrm>
            <a:off x="6326612" y="3022758"/>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14</a:t>
            </a:r>
          </a:p>
        </p:txBody>
      </p:sp>
      <p:sp>
        <p:nvSpPr>
          <p:cNvPr id="144" name="Rectangle 143">
            <a:extLst>
              <a:ext uri="{FF2B5EF4-FFF2-40B4-BE49-F238E27FC236}">
                <a16:creationId xmlns:a16="http://schemas.microsoft.com/office/drawing/2014/main" id="{EF009BD4-D4BA-B28C-491A-9E54E2F38765}"/>
              </a:ext>
            </a:extLst>
          </p:cNvPr>
          <p:cNvSpPr/>
          <p:nvPr/>
        </p:nvSpPr>
        <p:spPr>
          <a:xfrm>
            <a:off x="6323723" y="3218660"/>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15</a:t>
            </a:r>
          </a:p>
        </p:txBody>
      </p:sp>
      <p:sp>
        <p:nvSpPr>
          <p:cNvPr id="145" name="Rectangle 144">
            <a:extLst>
              <a:ext uri="{FF2B5EF4-FFF2-40B4-BE49-F238E27FC236}">
                <a16:creationId xmlns:a16="http://schemas.microsoft.com/office/drawing/2014/main" id="{3BEDC74A-2E36-7C86-C050-C20B0C689684}"/>
              </a:ext>
            </a:extLst>
          </p:cNvPr>
          <p:cNvSpPr/>
          <p:nvPr/>
        </p:nvSpPr>
        <p:spPr>
          <a:xfrm>
            <a:off x="6327671" y="3410093"/>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16</a:t>
            </a:r>
          </a:p>
        </p:txBody>
      </p:sp>
      <p:sp>
        <p:nvSpPr>
          <p:cNvPr id="146" name="Rectangle 145">
            <a:extLst>
              <a:ext uri="{FF2B5EF4-FFF2-40B4-BE49-F238E27FC236}">
                <a16:creationId xmlns:a16="http://schemas.microsoft.com/office/drawing/2014/main" id="{4AD80C36-921C-8AF4-32F3-03557D28DC59}"/>
              </a:ext>
            </a:extLst>
          </p:cNvPr>
          <p:cNvSpPr/>
          <p:nvPr/>
        </p:nvSpPr>
        <p:spPr>
          <a:xfrm>
            <a:off x="6324782" y="3605995"/>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17</a:t>
            </a:r>
          </a:p>
        </p:txBody>
      </p:sp>
      <p:sp>
        <p:nvSpPr>
          <p:cNvPr id="147" name="Rectangle 146">
            <a:extLst>
              <a:ext uri="{FF2B5EF4-FFF2-40B4-BE49-F238E27FC236}">
                <a16:creationId xmlns:a16="http://schemas.microsoft.com/office/drawing/2014/main" id="{03A9476B-338C-6390-4738-250923DEF054}"/>
              </a:ext>
            </a:extLst>
          </p:cNvPr>
          <p:cNvSpPr/>
          <p:nvPr/>
        </p:nvSpPr>
        <p:spPr>
          <a:xfrm>
            <a:off x="6324782" y="3819742"/>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18</a:t>
            </a:r>
          </a:p>
        </p:txBody>
      </p:sp>
      <p:sp>
        <p:nvSpPr>
          <p:cNvPr id="152" name="Rectangle 151">
            <a:extLst>
              <a:ext uri="{FF2B5EF4-FFF2-40B4-BE49-F238E27FC236}">
                <a16:creationId xmlns:a16="http://schemas.microsoft.com/office/drawing/2014/main" id="{9B018D16-FEF1-58D1-FB78-0ABD04B045A6}"/>
              </a:ext>
            </a:extLst>
          </p:cNvPr>
          <p:cNvSpPr/>
          <p:nvPr/>
        </p:nvSpPr>
        <p:spPr>
          <a:xfrm>
            <a:off x="10702844" y="124675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53" name="Rectangle 152">
            <a:extLst>
              <a:ext uri="{FF2B5EF4-FFF2-40B4-BE49-F238E27FC236}">
                <a16:creationId xmlns:a16="http://schemas.microsoft.com/office/drawing/2014/main" id="{BF643022-8FCD-98F4-2570-8042DA8D19AE}"/>
              </a:ext>
            </a:extLst>
          </p:cNvPr>
          <p:cNvSpPr/>
          <p:nvPr/>
        </p:nvSpPr>
        <p:spPr>
          <a:xfrm>
            <a:off x="10702844" y="144369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54" name="Rectangle 153">
            <a:extLst>
              <a:ext uri="{FF2B5EF4-FFF2-40B4-BE49-F238E27FC236}">
                <a16:creationId xmlns:a16="http://schemas.microsoft.com/office/drawing/2014/main" id="{804F3C47-0C6A-82DE-91B7-7D0EE012E58F}"/>
              </a:ext>
            </a:extLst>
          </p:cNvPr>
          <p:cNvSpPr/>
          <p:nvPr/>
        </p:nvSpPr>
        <p:spPr>
          <a:xfrm>
            <a:off x="10702844" y="164063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55" name="Rectangle 154">
            <a:extLst>
              <a:ext uri="{FF2B5EF4-FFF2-40B4-BE49-F238E27FC236}">
                <a16:creationId xmlns:a16="http://schemas.microsoft.com/office/drawing/2014/main" id="{EC97D9B7-C257-946A-9021-D4C2BD29C2F8}"/>
              </a:ext>
            </a:extLst>
          </p:cNvPr>
          <p:cNvSpPr/>
          <p:nvPr/>
        </p:nvSpPr>
        <p:spPr>
          <a:xfrm>
            <a:off x="10702844" y="183757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56" name="Rectangle 155">
            <a:extLst>
              <a:ext uri="{FF2B5EF4-FFF2-40B4-BE49-F238E27FC236}">
                <a16:creationId xmlns:a16="http://schemas.microsoft.com/office/drawing/2014/main" id="{D6886B60-19D8-F2E8-5B82-D1B0DAB30CC8}"/>
              </a:ext>
            </a:extLst>
          </p:cNvPr>
          <p:cNvSpPr/>
          <p:nvPr/>
        </p:nvSpPr>
        <p:spPr>
          <a:xfrm>
            <a:off x="10702844" y="203451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57" name="Rectangle 156">
            <a:extLst>
              <a:ext uri="{FF2B5EF4-FFF2-40B4-BE49-F238E27FC236}">
                <a16:creationId xmlns:a16="http://schemas.microsoft.com/office/drawing/2014/main" id="{6F1E68A5-A8B0-DB43-DE0E-DA1904B3B4A3}"/>
              </a:ext>
            </a:extLst>
          </p:cNvPr>
          <p:cNvSpPr/>
          <p:nvPr/>
        </p:nvSpPr>
        <p:spPr>
          <a:xfrm>
            <a:off x="10702844" y="223145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58" name="Rectangle 157">
            <a:extLst>
              <a:ext uri="{FF2B5EF4-FFF2-40B4-BE49-F238E27FC236}">
                <a16:creationId xmlns:a16="http://schemas.microsoft.com/office/drawing/2014/main" id="{B9F97F7E-C265-0604-FB87-4B1975C7B629}"/>
              </a:ext>
            </a:extLst>
          </p:cNvPr>
          <p:cNvSpPr/>
          <p:nvPr/>
        </p:nvSpPr>
        <p:spPr>
          <a:xfrm>
            <a:off x="10702844" y="242839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59" name="Rectangle 158">
            <a:extLst>
              <a:ext uri="{FF2B5EF4-FFF2-40B4-BE49-F238E27FC236}">
                <a16:creationId xmlns:a16="http://schemas.microsoft.com/office/drawing/2014/main" id="{72414085-1038-D6A5-FB40-56B1941C16C9}"/>
              </a:ext>
            </a:extLst>
          </p:cNvPr>
          <p:cNvSpPr/>
          <p:nvPr/>
        </p:nvSpPr>
        <p:spPr>
          <a:xfrm>
            <a:off x="10702844" y="262533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60" name="Rectangle 159">
            <a:extLst>
              <a:ext uri="{FF2B5EF4-FFF2-40B4-BE49-F238E27FC236}">
                <a16:creationId xmlns:a16="http://schemas.microsoft.com/office/drawing/2014/main" id="{33AA75A5-D87C-3C56-C70D-5BE9EEEE57A5}"/>
              </a:ext>
            </a:extLst>
          </p:cNvPr>
          <p:cNvSpPr/>
          <p:nvPr/>
        </p:nvSpPr>
        <p:spPr>
          <a:xfrm>
            <a:off x="10702844" y="282227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61" name="Rectangle 160">
            <a:extLst>
              <a:ext uri="{FF2B5EF4-FFF2-40B4-BE49-F238E27FC236}">
                <a16:creationId xmlns:a16="http://schemas.microsoft.com/office/drawing/2014/main" id="{C97F7142-A165-A9E4-2970-D626AE68CA6D}"/>
              </a:ext>
            </a:extLst>
          </p:cNvPr>
          <p:cNvSpPr/>
          <p:nvPr/>
        </p:nvSpPr>
        <p:spPr>
          <a:xfrm>
            <a:off x="10702844" y="301921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62" name="Rectangle 161">
            <a:extLst>
              <a:ext uri="{FF2B5EF4-FFF2-40B4-BE49-F238E27FC236}">
                <a16:creationId xmlns:a16="http://schemas.microsoft.com/office/drawing/2014/main" id="{4B611109-1DC1-3552-C121-5030E3A5121B}"/>
              </a:ext>
            </a:extLst>
          </p:cNvPr>
          <p:cNvSpPr/>
          <p:nvPr/>
        </p:nvSpPr>
        <p:spPr>
          <a:xfrm>
            <a:off x="10702844" y="321615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63" name="Rectangle 162">
            <a:extLst>
              <a:ext uri="{FF2B5EF4-FFF2-40B4-BE49-F238E27FC236}">
                <a16:creationId xmlns:a16="http://schemas.microsoft.com/office/drawing/2014/main" id="{679CF397-51AB-04F2-4E3E-0ABF0BAF2208}"/>
              </a:ext>
            </a:extLst>
          </p:cNvPr>
          <p:cNvSpPr/>
          <p:nvPr/>
        </p:nvSpPr>
        <p:spPr>
          <a:xfrm>
            <a:off x="10702844" y="341309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64" name="Rectangle 163">
            <a:extLst>
              <a:ext uri="{FF2B5EF4-FFF2-40B4-BE49-F238E27FC236}">
                <a16:creationId xmlns:a16="http://schemas.microsoft.com/office/drawing/2014/main" id="{67D9F3A8-D72D-D551-C6CF-A8D6724ECB9A}"/>
              </a:ext>
            </a:extLst>
          </p:cNvPr>
          <p:cNvSpPr/>
          <p:nvPr/>
        </p:nvSpPr>
        <p:spPr>
          <a:xfrm>
            <a:off x="10702844" y="361003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65" name="Rectangle 164">
            <a:extLst>
              <a:ext uri="{FF2B5EF4-FFF2-40B4-BE49-F238E27FC236}">
                <a16:creationId xmlns:a16="http://schemas.microsoft.com/office/drawing/2014/main" id="{BDB4F0B8-8DF9-87CD-CBEC-3BD1C9902B1E}"/>
              </a:ext>
            </a:extLst>
          </p:cNvPr>
          <p:cNvSpPr/>
          <p:nvPr/>
        </p:nvSpPr>
        <p:spPr>
          <a:xfrm>
            <a:off x="10702844" y="380697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0" name="Rectangle 169">
            <a:extLst>
              <a:ext uri="{FF2B5EF4-FFF2-40B4-BE49-F238E27FC236}">
                <a16:creationId xmlns:a16="http://schemas.microsoft.com/office/drawing/2014/main" id="{F9967CD7-4440-9D8A-8457-BA5AA421D694}"/>
              </a:ext>
            </a:extLst>
          </p:cNvPr>
          <p:cNvSpPr/>
          <p:nvPr/>
        </p:nvSpPr>
        <p:spPr>
          <a:xfrm>
            <a:off x="11081454" y="124398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1" name="Rectangle 170">
            <a:extLst>
              <a:ext uri="{FF2B5EF4-FFF2-40B4-BE49-F238E27FC236}">
                <a16:creationId xmlns:a16="http://schemas.microsoft.com/office/drawing/2014/main" id="{EB8037DB-FC89-8846-BFB6-57BA958D0171}"/>
              </a:ext>
            </a:extLst>
          </p:cNvPr>
          <p:cNvSpPr/>
          <p:nvPr/>
        </p:nvSpPr>
        <p:spPr>
          <a:xfrm>
            <a:off x="11081454" y="144092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2" name="Rectangle 171">
            <a:extLst>
              <a:ext uri="{FF2B5EF4-FFF2-40B4-BE49-F238E27FC236}">
                <a16:creationId xmlns:a16="http://schemas.microsoft.com/office/drawing/2014/main" id="{6FD5C290-E53E-5F6C-EF51-48ECBE40ED17}"/>
              </a:ext>
            </a:extLst>
          </p:cNvPr>
          <p:cNvSpPr/>
          <p:nvPr/>
        </p:nvSpPr>
        <p:spPr>
          <a:xfrm>
            <a:off x="11081454" y="163786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3" name="Rectangle 172">
            <a:extLst>
              <a:ext uri="{FF2B5EF4-FFF2-40B4-BE49-F238E27FC236}">
                <a16:creationId xmlns:a16="http://schemas.microsoft.com/office/drawing/2014/main" id="{E39EDCAE-95EA-2EF1-8139-F3CF10C3945E}"/>
              </a:ext>
            </a:extLst>
          </p:cNvPr>
          <p:cNvSpPr/>
          <p:nvPr/>
        </p:nvSpPr>
        <p:spPr>
          <a:xfrm>
            <a:off x="11081454" y="183480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4" name="Rectangle 173">
            <a:extLst>
              <a:ext uri="{FF2B5EF4-FFF2-40B4-BE49-F238E27FC236}">
                <a16:creationId xmlns:a16="http://schemas.microsoft.com/office/drawing/2014/main" id="{69D3309A-4B2B-7685-20F9-CBB2708D444C}"/>
              </a:ext>
            </a:extLst>
          </p:cNvPr>
          <p:cNvSpPr/>
          <p:nvPr/>
        </p:nvSpPr>
        <p:spPr>
          <a:xfrm>
            <a:off x="11081454" y="203174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5" name="Rectangle 174">
            <a:extLst>
              <a:ext uri="{FF2B5EF4-FFF2-40B4-BE49-F238E27FC236}">
                <a16:creationId xmlns:a16="http://schemas.microsoft.com/office/drawing/2014/main" id="{5C9CA7A4-4B6E-17ED-9348-40B6F605F1D1}"/>
              </a:ext>
            </a:extLst>
          </p:cNvPr>
          <p:cNvSpPr/>
          <p:nvPr/>
        </p:nvSpPr>
        <p:spPr>
          <a:xfrm>
            <a:off x="11081454" y="222868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6" name="Rectangle 175">
            <a:extLst>
              <a:ext uri="{FF2B5EF4-FFF2-40B4-BE49-F238E27FC236}">
                <a16:creationId xmlns:a16="http://schemas.microsoft.com/office/drawing/2014/main" id="{8F25EA2D-8CC6-0702-28BC-78AF9059BE23}"/>
              </a:ext>
            </a:extLst>
          </p:cNvPr>
          <p:cNvSpPr/>
          <p:nvPr/>
        </p:nvSpPr>
        <p:spPr>
          <a:xfrm>
            <a:off x="11081454" y="242562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7" name="Rectangle 176">
            <a:extLst>
              <a:ext uri="{FF2B5EF4-FFF2-40B4-BE49-F238E27FC236}">
                <a16:creationId xmlns:a16="http://schemas.microsoft.com/office/drawing/2014/main" id="{ADA61B0F-DB64-57D4-1FC2-19B825512C54}"/>
              </a:ext>
            </a:extLst>
          </p:cNvPr>
          <p:cNvSpPr/>
          <p:nvPr/>
        </p:nvSpPr>
        <p:spPr>
          <a:xfrm>
            <a:off x="11081454" y="262256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8" name="Rectangle 177">
            <a:extLst>
              <a:ext uri="{FF2B5EF4-FFF2-40B4-BE49-F238E27FC236}">
                <a16:creationId xmlns:a16="http://schemas.microsoft.com/office/drawing/2014/main" id="{DF413249-C649-AA66-E873-5B09F248A22B}"/>
              </a:ext>
            </a:extLst>
          </p:cNvPr>
          <p:cNvSpPr/>
          <p:nvPr/>
        </p:nvSpPr>
        <p:spPr>
          <a:xfrm>
            <a:off x="11081454" y="281950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79" name="Rectangle 178">
            <a:extLst>
              <a:ext uri="{FF2B5EF4-FFF2-40B4-BE49-F238E27FC236}">
                <a16:creationId xmlns:a16="http://schemas.microsoft.com/office/drawing/2014/main" id="{B102EE88-A3CE-6F87-471E-0307AD173E0A}"/>
              </a:ext>
            </a:extLst>
          </p:cNvPr>
          <p:cNvSpPr/>
          <p:nvPr/>
        </p:nvSpPr>
        <p:spPr>
          <a:xfrm>
            <a:off x="11081454" y="301644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80" name="Rectangle 179">
            <a:extLst>
              <a:ext uri="{FF2B5EF4-FFF2-40B4-BE49-F238E27FC236}">
                <a16:creationId xmlns:a16="http://schemas.microsoft.com/office/drawing/2014/main" id="{B7BC2FE2-353F-7F33-8AE0-6B0EBC4AAF4E}"/>
              </a:ext>
            </a:extLst>
          </p:cNvPr>
          <p:cNvSpPr/>
          <p:nvPr/>
        </p:nvSpPr>
        <p:spPr>
          <a:xfrm>
            <a:off x="11081454" y="321338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81" name="Rectangle 180">
            <a:extLst>
              <a:ext uri="{FF2B5EF4-FFF2-40B4-BE49-F238E27FC236}">
                <a16:creationId xmlns:a16="http://schemas.microsoft.com/office/drawing/2014/main" id="{125499C3-DA68-062D-2804-D954D4749511}"/>
              </a:ext>
            </a:extLst>
          </p:cNvPr>
          <p:cNvSpPr/>
          <p:nvPr/>
        </p:nvSpPr>
        <p:spPr>
          <a:xfrm>
            <a:off x="11081454" y="341032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82" name="Rectangle 181">
            <a:extLst>
              <a:ext uri="{FF2B5EF4-FFF2-40B4-BE49-F238E27FC236}">
                <a16:creationId xmlns:a16="http://schemas.microsoft.com/office/drawing/2014/main" id="{66E08219-9951-C84F-3439-DCD1978C1F9E}"/>
              </a:ext>
            </a:extLst>
          </p:cNvPr>
          <p:cNvSpPr/>
          <p:nvPr/>
        </p:nvSpPr>
        <p:spPr>
          <a:xfrm>
            <a:off x="11081454" y="360726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83" name="Rectangle 182">
            <a:extLst>
              <a:ext uri="{FF2B5EF4-FFF2-40B4-BE49-F238E27FC236}">
                <a16:creationId xmlns:a16="http://schemas.microsoft.com/office/drawing/2014/main" id="{8A72AE5B-9767-6C2F-0007-20D16B5E2391}"/>
              </a:ext>
            </a:extLst>
          </p:cNvPr>
          <p:cNvSpPr/>
          <p:nvPr/>
        </p:nvSpPr>
        <p:spPr>
          <a:xfrm>
            <a:off x="11081454" y="380420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88" name="Rectangle 187">
            <a:extLst>
              <a:ext uri="{FF2B5EF4-FFF2-40B4-BE49-F238E27FC236}">
                <a16:creationId xmlns:a16="http://schemas.microsoft.com/office/drawing/2014/main" id="{BA6275C0-719E-6C23-6980-FB13BC394417}"/>
              </a:ext>
            </a:extLst>
          </p:cNvPr>
          <p:cNvSpPr/>
          <p:nvPr/>
        </p:nvSpPr>
        <p:spPr>
          <a:xfrm>
            <a:off x="11472590" y="124675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89" name="Rectangle 188">
            <a:extLst>
              <a:ext uri="{FF2B5EF4-FFF2-40B4-BE49-F238E27FC236}">
                <a16:creationId xmlns:a16="http://schemas.microsoft.com/office/drawing/2014/main" id="{2B869237-1028-C632-7F12-71701B8DFF57}"/>
              </a:ext>
            </a:extLst>
          </p:cNvPr>
          <p:cNvSpPr/>
          <p:nvPr/>
        </p:nvSpPr>
        <p:spPr>
          <a:xfrm>
            <a:off x="11472590" y="144369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0" name="Rectangle 189">
            <a:extLst>
              <a:ext uri="{FF2B5EF4-FFF2-40B4-BE49-F238E27FC236}">
                <a16:creationId xmlns:a16="http://schemas.microsoft.com/office/drawing/2014/main" id="{2A53C525-7077-E3E4-07F1-1B07AB98AA87}"/>
              </a:ext>
            </a:extLst>
          </p:cNvPr>
          <p:cNvSpPr/>
          <p:nvPr/>
        </p:nvSpPr>
        <p:spPr>
          <a:xfrm>
            <a:off x="11472590" y="164063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1" name="Rectangle 190">
            <a:extLst>
              <a:ext uri="{FF2B5EF4-FFF2-40B4-BE49-F238E27FC236}">
                <a16:creationId xmlns:a16="http://schemas.microsoft.com/office/drawing/2014/main" id="{E451A65E-4CFE-4678-6488-B16648FE21ED}"/>
              </a:ext>
            </a:extLst>
          </p:cNvPr>
          <p:cNvSpPr/>
          <p:nvPr/>
        </p:nvSpPr>
        <p:spPr>
          <a:xfrm>
            <a:off x="11472590" y="183757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2" name="Rectangle 191">
            <a:extLst>
              <a:ext uri="{FF2B5EF4-FFF2-40B4-BE49-F238E27FC236}">
                <a16:creationId xmlns:a16="http://schemas.microsoft.com/office/drawing/2014/main" id="{6652356C-C8AE-E5FD-3587-B7B3B5A2E1A8}"/>
              </a:ext>
            </a:extLst>
          </p:cNvPr>
          <p:cNvSpPr/>
          <p:nvPr/>
        </p:nvSpPr>
        <p:spPr>
          <a:xfrm>
            <a:off x="11472590" y="203451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3" name="Rectangle 192">
            <a:extLst>
              <a:ext uri="{FF2B5EF4-FFF2-40B4-BE49-F238E27FC236}">
                <a16:creationId xmlns:a16="http://schemas.microsoft.com/office/drawing/2014/main" id="{216885FB-14BA-3E20-0FAF-7B8E62B82579}"/>
              </a:ext>
            </a:extLst>
          </p:cNvPr>
          <p:cNvSpPr/>
          <p:nvPr/>
        </p:nvSpPr>
        <p:spPr>
          <a:xfrm>
            <a:off x="11472590" y="223145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4" name="Rectangle 193">
            <a:extLst>
              <a:ext uri="{FF2B5EF4-FFF2-40B4-BE49-F238E27FC236}">
                <a16:creationId xmlns:a16="http://schemas.microsoft.com/office/drawing/2014/main" id="{30DADCC3-217C-AEAA-0C51-969448A962F4}"/>
              </a:ext>
            </a:extLst>
          </p:cNvPr>
          <p:cNvSpPr/>
          <p:nvPr/>
        </p:nvSpPr>
        <p:spPr>
          <a:xfrm>
            <a:off x="11472590" y="242839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5" name="Rectangle 194">
            <a:extLst>
              <a:ext uri="{FF2B5EF4-FFF2-40B4-BE49-F238E27FC236}">
                <a16:creationId xmlns:a16="http://schemas.microsoft.com/office/drawing/2014/main" id="{F0DBD317-2ACA-132B-AE6F-9CFE7706BFF7}"/>
              </a:ext>
            </a:extLst>
          </p:cNvPr>
          <p:cNvSpPr/>
          <p:nvPr/>
        </p:nvSpPr>
        <p:spPr>
          <a:xfrm>
            <a:off x="11472590" y="262533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6" name="Rectangle 195">
            <a:extLst>
              <a:ext uri="{FF2B5EF4-FFF2-40B4-BE49-F238E27FC236}">
                <a16:creationId xmlns:a16="http://schemas.microsoft.com/office/drawing/2014/main" id="{6E8CACA9-5A0D-F0F1-D654-A97002350A0E}"/>
              </a:ext>
            </a:extLst>
          </p:cNvPr>
          <p:cNvSpPr/>
          <p:nvPr/>
        </p:nvSpPr>
        <p:spPr>
          <a:xfrm>
            <a:off x="11472590" y="282227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7" name="Rectangle 196">
            <a:extLst>
              <a:ext uri="{FF2B5EF4-FFF2-40B4-BE49-F238E27FC236}">
                <a16:creationId xmlns:a16="http://schemas.microsoft.com/office/drawing/2014/main" id="{E4769D7D-4F33-1B8A-5877-E1C8695E2CCC}"/>
              </a:ext>
            </a:extLst>
          </p:cNvPr>
          <p:cNvSpPr/>
          <p:nvPr/>
        </p:nvSpPr>
        <p:spPr>
          <a:xfrm>
            <a:off x="11472590" y="301921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8" name="Rectangle 197">
            <a:extLst>
              <a:ext uri="{FF2B5EF4-FFF2-40B4-BE49-F238E27FC236}">
                <a16:creationId xmlns:a16="http://schemas.microsoft.com/office/drawing/2014/main" id="{9FC672F7-22AA-6C65-06D7-3AB4CC4D9E85}"/>
              </a:ext>
            </a:extLst>
          </p:cNvPr>
          <p:cNvSpPr/>
          <p:nvPr/>
        </p:nvSpPr>
        <p:spPr>
          <a:xfrm>
            <a:off x="11472590" y="321615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199" name="Rectangle 198">
            <a:extLst>
              <a:ext uri="{FF2B5EF4-FFF2-40B4-BE49-F238E27FC236}">
                <a16:creationId xmlns:a16="http://schemas.microsoft.com/office/drawing/2014/main" id="{7D91C2CC-5D8A-18A4-D30D-8B7D158ADBB0}"/>
              </a:ext>
            </a:extLst>
          </p:cNvPr>
          <p:cNvSpPr/>
          <p:nvPr/>
        </p:nvSpPr>
        <p:spPr>
          <a:xfrm>
            <a:off x="11472590" y="341309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00" name="Rectangle 199">
            <a:extLst>
              <a:ext uri="{FF2B5EF4-FFF2-40B4-BE49-F238E27FC236}">
                <a16:creationId xmlns:a16="http://schemas.microsoft.com/office/drawing/2014/main" id="{9920F033-B217-9A22-20FD-DA3658390F22}"/>
              </a:ext>
            </a:extLst>
          </p:cNvPr>
          <p:cNvSpPr/>
          <p:nvPr/>
        </p:nvSpPr>
        <p:spPr>
          <a:xfrm>
            <a:off x="11472590" y="361003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01" name="Rectangle 200">
            <a:extLst>
              <a:ext uri="{FF2B5EF4-FFF2-40B4-BE49-F238E27FC236}">
                <a16:creationId xmlns:a16="http://schemas.microsoft.com/office/drawing/2014/main" id="{9D68AAB1-6B47-8BE1-3C21-39CA281641BC}"/>
              </a:ext>
            </a:extLst>
          </p:cNvPr>
          <p:cNvSpPr/>
          <p:nvPr/>
        </p:nvSpPr>
        <p:spPr>
          <a:xfrm>
            <a:off x="11472590" y="380697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06" name="Rectangle 205">
            <a:extLst>
              <a:ext uri="{FF2B5EF4-FFF2-40B4-BE49-F238E27FC236}">
                <a16:creationId xmlns:a16="http://schemas.microsoft.com/office/drawing/2014/main" id="{ABD5746C-52E8-A1FF-E263-CD6161A5B9BA}"/>
              </a:ext>
            </a:extLst>
          </p:cNvPr>
          <p:cNvSpPr/>
          <p:nvPr/>
        </p:nvSpPr>
        <p:spPr>
          <a:xfrm>
            <a:off x="11828598" y="124397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07" name="Rectangle 206">
            <a:extLst>
              <a:ext uri="{FF2B5EF4-FFF2-40B4-BE49-F238E27FC236}">
                <a16:creationId xmlns:a16="http://schemas.microsoft.com/office/drawing/2014/main" id="{9E841D8C-83D6-6F6C-80D2-5945248273CC}"/>
              </a:ext>
            </a:extLst>
          </p:cNvPr>
          <p:cNvSpPr/>
          <p:nvPr/>
        </p:nvSpPr>
        <p:spPr>
          <a:xfrm>
            <a:off x="11828598" y="144091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08" name="Rectangle 207">
            <a:extLst>
              <a:ext uri="{FF2B5EF4-FFF2-40B4-BE49-F238E27FC236}">
                <a16:creationId xmlns:a16="http://schemas.microsoft.com/office/drawing/2014/main" id="{F4A3C202-DE6F-EF79-B94F-0DB5EB427EFF}"/>
              </a:ext>
            </a:extLst>
          </p:cNvPr>
          <p:cNvSpPr/>
          <p:nvPr/>
        </p:nvSpPr>
        <p:spPr>
          <a:xfrm>
            <a:off x="11828598" y="163785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09" name="Rectangle 208">
            <a:extLst>
              <a:ext uri="{FF2B5EF4-FFF2-40B4-BE49-F238E27FC236}">
                <a16:creationId xmlns:a16="http://schemas.microsoft.com/office/drawing/2014/main" id="{B016510A-C7BF-BC69-BAC1-C7A1C9D5015A}"/>
              </a:ext>
            </a:extLst>
          </p:cNvPr>
          <p:cNvSpPr/>
          <p:nvPr/>
        </p:nvSpPr>
        <p:spPr>
          <a:xfrm>
            <a:off x="11828598" y="183479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0" name="Rectangle 209">
            <a:extLst>
              <a:ext uri="{FF2B5EF4-FFF2-40B4-BE49-F238E27FC236}">
                <a16:creationId xmlns:a16="http://schemas.microsoft.com/office/drawing/2014/main" id="{D5230683-8E5F-95B2-2EC4-3782524F19C4}"/>
              </a:ext>
            </a:extLst>
          </p:cNvPr>
          <p:cNvSpPr/>
          <p:nvPr/>
        </p:nvSpPr>
        <p:spPr>
          <a:xfrm>
            <a:off x="11828598" y="203173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1" name="Rectangle 210">
            <a:extLst>
              <a:ext uri="{FF2B5EF4-FFF2-40B4-BE49-F238E27FC236}">
                <a16:creationId xmlns:a16="http://schemas.microsoft.com/office/drawing/2014/main" id="{4A85C0D3-D298-3923-A386-819E5963C625}"/>
              </a:ext>
            </a:extLst>
          </p:cNvPr>
          <p:cNvSpPr/>
          <p:nvPr/>
        </p:nvSpPr>
        <p:spPr>
          <a:xfrm>
            <a:off x="11828598" y="222867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2" name="Rectangle 211">
            <a:extLst>
              <a:ext uri="{FF2B5EF4-FFF2-40B4-BE49-F238E27FC236}">
                <a16:creationId xmlns:a16="http://schemas.microsoft.com/office/drawing/2014/main" id="{E9B1DB3B-E77E-F647-C73A-20893CCDAFE7}"/>
              </a:ext>
            </a:extLst>
          </p:cNvPr>
          <p:cNvSpPr/>
          <p:nvPr/>
        </p:nvSpPr>
        <p:spPr>
          <a:xfrm>
            <a:off x="11828598" y="242561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3" name="Rectangle 212">
            <a:extLst>
              <a:ext uri="{FF2B5EF4-FFF2-40B4-BE49-F238E27FC236}">
                <a16:creationId xmlns:a16="http://schemas.microsoft.com/office/drawing/2014/main" id="{74956130-8D5A-10CE-4C37-4270DDDE9665}"/>
              </a:ext>
            </a:extLst>
          </p:cNvPr>
          <p:cNvSpPr/>
          <p:nvPr/>
        </p:nvSpPr>
        <p:spPr>
          <a:xfrm>
            <a:off x="11828598" y="262255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4" name="Rectangle 213">
            <a:extLst>
              <a:ext uri="{FF2B5EF4-FFF2-40B4-BE49-F238E27FC236}">
                <a16:creationId xmlns:a16="http://schemas.microsoft.com/office/drawing/2014/main" id="{438985D6-4485-9E38-F7A0-D6B34E5728EB}"/>
              </a:ext>
            </a:extLst>
          </p:cNvPr>
          <p:cNvSpPr/>
          <p:nvPr/>
        </p:nvSpPr>
        <p:spPr>
          <a:xfrm>
            <a:off x="11828598" y="281949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5" name="Rectangle 214">
            <a:extLst>
              <a:ext uri="{FF2B5EF4-FFF2-40B4-BE49-F238E27FC236}">
                <a16:creationId xmlns:a16="http://schemas.microsoft.com/office/drawing/2014/main" id="{2F97FC6C-3CE8-8755-D6EF-1AE8D78E9F9B}"/>
              </a:ext>
            </a:extLst>
          </p:cNvPr>
          <p:cNvSpPr/>
          <p:nvPr/>
        </p:nvSpPr>
        <p:spPr>
          <a:xfrm>
            <a:off x="11828598" y="301643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6" name="Rectangle 215">
            <a:extLst>
              <a:ext uri="{FF2B5EF4-FFF2-40B4-BE49-F238E27FC236}">
                <a16:creationId xmlns:a16="http://schemas.microsoft.com/office/drawing/2014/main" id="{B176D5A3-A6E8-B94F-D825-4503F8BAFF20}"/>
              </a:ext>
            </a:extLst>
          </p:cNvPr>
          <p:cNvSpPr/>
          <p:nvPr/>
        </p:nvSpPr>
        <p:spPr>
          <a:xfrm>
            <a:off x="11828598" y="321337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7" name="Rectangle 216">
            <a:extLst>
              <a:ext uri="{FF2B5EF4-FFF2-40B4-BE49-F238E27FC236}">
                <a16:creationId xmlns:a16="http://schemas.microsoft.com/office/drawing/2014/main" id="{B47C28D8-F4AD-8299-C2AF-173C9B57231E}"/>
              </a:ext>
            </a:extLst>
          </p:cNvPr>
          <p:cNvSpPr/>
          <p:nvPr/>
        </p:nvSpPr>
        <p:spPr>
          <a:xfrm>
            <a:off x="11828598" y="341031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8" name="Rectangle 217">
            <a:extLst>
              <a:ext uri="{FF2B5EF4-FFF2-40B4-BE49-F238E27FC236}">
                <a16:creationId xmlns:a16="http://schemas.microsoft.com/office/drawing/2014/main" id="{9F7D92C0-D84E-C041-FE88-3B0A43B793AA}"/>
              </a:ext>
            </a:extLst>
          </p:cNvPr>
          <p:cNvSpPr/>
          <p:nvPr/>
        </p:nvSpPr>
        <p:spPr>
          <a:xfrm>
            <a:off x="11828598" y="360725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19" name="Rectangle 218">
            <a:extLst>
              <a:ext uri="{FF2B5EF4-FFF2-40B4-BE49-F238E27FC236}">
                <a16:creationId xmlns:a16="http://schemas.microsoft.com/office/drawing/2014/main" id="{3A4BAE89-B9A8-A1E3-8688-B5E572888BFB}"/>
              </a:ext>
            </a:extLst>
          </p:cNvPr>
          <p:cNvSpPr/>
          <p:nvPr/>
        </p:nvSpPr>
        <p:spPr>
          <a:xfrm>
            <a:off x="11828598" y="380419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grpSp>
        <p:nvGrpSpPr>
          <p:cNvPr id="221" name="Group 220">
            <a:extLst>
              <a:ext uri="{FF2B5EF4-FFF2-40B4-BE49-F238E27FC236}">
                <a16:creationId xmlns:a16="http://schemas.microsoft.com/office/drawing/2014/main" id="{D65EF6E7-58FE-204B-1242-324C3CDEB643}"/>
              </a:ext>
            </a:extLst>
          </p:cNvPr>
          <p:cNvGrpSpPr/>
          <p:nvPr/>
        </p:nvGrpSpPr>
        <p:grpSpPr>
          <a:xfrm rot="1638523">
            <a:off x="10380261" y="94077"/>
            <a:ext cx="482824" cy="299313"/>
            <a:chOff x="10561181" y="31648"/>
            <a:chExt cx="482824" cy="299313"/>
          </a:xfrm>
        </p:grpSpPr>
        <p:sp>
          <p:nvSpPr>
            <p:cNvPr id="222" name="Rectangle 221">
              <a:extLst>
                <a:ext uri="{FF2B5EF4-FFF2-40B4-BE49-F238E27FC236}">
                  <a16:creationId xmlns:a16="http://schemas.microsoft.com/office/drawing/2014/main" id="{5C5C7E70-BEBC-5E43-B269-CD512881C66B}"/>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23" name="TextBox 222">
              <a:extLst>
                <a:ext uri="{FF2B5EF4-FFF2-40B4-BE49-F238E27FC236}">
                  <a16:creationId xmlns:a16="http://schemas.microsoft.com/office/drawing/2014/main" id="{6DB90B8A-1070-332C-CD68-FD61A3AA7996}"/>
                </a:ext>
              </a:extLst>
            </p:cNvPr>
            <p:cNvSpPr txBox="1"/>
            <p:nvPr/>
          </p:nvSpPr>
          <p:spPr>
            <a:xfrm>
              <a:off x="10561181" y="31648"/>
              <a:ext cx="482824" cy="299313"/>
            </a:xfrm>
            <a:prstGeom prst="rect">
              <a:avLst/>
            </a:prstGeom>
            <a:noFill/>
          </p:spPr>
          <p:txBody>
            <a:bodyPr wrap="none" rtlCol="0">
              <a:spAutoFit/>
            </a:bodyPr>
            <a:lstStyle/>
            <a:p>
              <a:pPr algn="l">
                <a:lnSpc>
                  <a:spcPct val="150000"/>
                </a:lnSpc>
              </a:pPr>
              <a:r>
                <a:rPr lang="en-NL" sz="1000" dirty="0"/>
                <a:t>Geluk</a:t>
              </a:r>
            </a:p>
          </p:txBody>
        </p:sp>
      </p:grpSp>
      <p:grpSp>
        <p:nvGrpSpPr>
          <p:cNvPr id="224" name="Group 223">
            <a:extLst>
              <a:ext uri="{FF2B5EF4-FFF2-40B4-BE49-F238E27FC236}">
                <a16:creationId xmlns:a16="http://schemas.microsoft.com/office/drawing/2014/main" id="{BB26A511-1E5F-F742-84D7-104D45987960}"/>
              </a:ext>
            </a:extLst>
          </p:cNvPr>
          <p:cNvGrpSpPr/>
          <p:nvPr/>
        </p:nvGrpSpPr>
        <p:grpSpPr>
          <a:xfrm rot="1637741">
            <a:off x="10516505" y="36453"/>
            <a:ext cx="809837" cy="299313"/>
            <a:chOff x="10480498" y="30464"/>
            <a:chExt cx="809837" cy="299313"/>
          </a:xfrm>
        </p:grpSpPr>
        <p:sp>
          <p:nvSpPr>
            <p:cNvPr id="225" name="Rectangle 224">
              <a:extLst>
                <a:ext uri="{FF2B5EF4-FFF2-40B4-BE49-F238E27FC236}">
                  <a16:creationId xmlns:a16="http://schemas.microsoft.com/office/drawing/2014/main" id="{44323B84-9A7A-183E-A814-CA86B58D1230}"/>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26" name="TextBox 225">
              <a:extLst>
                <a:ext uri="{FF2B5EF4-FFF2-40B4-BE49-F238E27FC236}">
                  <a16:creationId xmlns:a16="http://schemas.microsoft.com/office/drawing/2014/main" id="{9FF4E77D-C315-33E3-B4A8-0551EE533E93}"/>
                </a:ext>
              </a:extLst>
            </p:cNvPr>
            <p:cNvSpPr txBox="1"/>
            <p:nvPr/>
          </p:nvSpPr>
          <p:spPr>
            <a:xfrm>
              <a:off x="10480498" y="30464"/>
              <a:ext cx="809837" cy="299313"/>
            </a:xfrm>
            <a:prstGeom prst="rect">
              <a:avLst/>
            </a:prstGeom>
            <a:noFill/>
          </p:spPr>
          <p:txBody>
            <a:bodyPr wrap="none" rtlCol="0">
              <a:spAutoFit/>
            </a:bodyPr>
            <a:lstStyle/>
            <a:p>
              <a:pPr algn="l">
                <a:lnSpc>
                  <a:spcPct val="150000"/>
                </a:lnSpc>
              </a:pPr>
              <a:r>
                <a:rPr lang="en-NL" sz="1000" dirty="0">
                  <a:solidFill>
                    <a:schemeClr val="accent3"/>
                  </a:solidFill>
                </a:rPr>
                <a:t>Gezondheid</a:t>
              </a:r>
            </a:p>
          </p:txBody>
        </p:sp>
      </p:grpSp>
      <p:grpSp>
        <p:nvGrpSpPr>
          <p:cNvPr id="227" name="Group 226">
            <a:extLst>
              <a:ext uri="{FF2B5EF4-FFF2-40B4-BE49-F238E27FC236}">
                <a16:creationId xmlns:a16="http://schemas.microsoft.com/office/drawing/2014/main" id="{1D4191F3-D226-549E-0A69-D1F5483DA4AE}"/>
              </a:ext>
            </a:extLst>
          </p:cNvPr>
          <p:cNvGrpSpPr/>
          <p:nvPr/>
        </p:nvGrpSpPr>
        <p:grpSpPr>
          <a:xfrm rot="1771341">
            <a:off x="11004012" y="48226"/>
            <a:ext cx="696024" cy="299313"/>
            <a:chOff x="10516953" y="29103"/>
            <a:chExt cx="696024" cy="299313"/>
          </a:xfrm>
        </p:grpSpPr>
        <p:sp>
          <p:nvSpPr>
            <p:cNvPr id="228" name="Rectangle 227">
              <a:extLst>
                <a:ext uri="{FF2B5EF4-FFF2-40B4-BE49-F238E27FC236}">
                  <a16:creationId xmlns:a16="http://schemas.microsoft.com/office/drawing/2014/main" id="{F37BE764-230A-36EF-0D51-5D6B42C01B8D}"/>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29" name="TextBox 228">
              <a:extLst>
                <a:ext uri="{FF2B5EF4-FFF2-40B4-BE49-F238E27FC236}">
                  <a16:creationId xmlns:a16="http://schemas.microsoft.com/office/drawing/2014/main" id="{499B1D8C-0017-27ED-1460-A4CA7FF8AE56}"/>
                </a:ext>
              </a:extLst>
            </p:cNvPr>
            <p:cNvSpPr txBox="1"/>
            <p:nvPr/>
          </p:nvSpPr>
          <p:spPr>
            <a:xfrm>
              <a:off x="10516953" y="29103"/>
              <a:ext cx="696024" cy="299313"/>
            </a:xfrm>
            <a:prstGeom prst="rect">
              <a:avLst/>
            </a:prstGeom>
            <a:noFill/>
          </p:spPr>
          <p:txBody>
            <a:bodyPr wrap="none" rtlCol="0">
              <a:spAutoFit/>
            </a:bodyPr>
            <a:lstStyle/>
            <a:p>
              <a:pPr algn="l">
                <a:lnSpc>
                  <a:spcPct val="150000"/>
                </a:lnSpc>
              </a:pPr>
              <a:r>
                <a:rPr lang="en-NL" sz="1000" dirty="0">
                  <a:solidFill>
                    <a:schemeClr val="accent3"/>
                  </a:solidFill>
                </a:rPr>
                <a:t>Veiligheid</a:t>
              </a:r>
            </a:p>
          </p:txBody>
        </p:sp>
      </p:grpSp>
      <p:grpSp>
        <p:nvGrpSpPr>
          <p:cNvPr id="230" name="Group 229">
            <a:extLst>
              <a:ext uri="{FF2B5EF4-FFF2-40B4-BE49-F238E27FC236}">
                <a16:creationId xmlns:a16="http://schemas.microsoft.com/office/drawing/2014/main" id="{D08DE764-4479-CF61-513D-3F71F473310B}"/>
              </a:ext>
            </a:extLst>
          </p:cNvPr>
          <p:cNvGrpSpPr/>
          <p:nvPr/>
        </p:nvGrpSpPr>
        <p:grpSpPr>
          <a:xfrm rot="1776752">
            <a:off x="11396422" y="49378"/>
            <a:ext cx="699230" cy="299313"/>
            <a:chOff x="10504801" y="29498"/>
            <a:chExt cx="699230" cy="299313"/>
          </a:xfrm>
        </p:grpSpPr>
        <p:sp>
          <p:nvSpPr>
            <p:cNvPr id="231" name="Rectangle 230">
              <a:extLst>
                <a:ext uri="{FF2B5EF4-FFF2-40B4-BE49-F238E27FC236}">
                  <a16:creationId xmlns:a16="http://schemas.microsoft.com/office/drawing/2014/main" id="{9D8CF8ED-B6FE-8CB2-DC2A-FD0BFFD54933}"/>
                </a:ext>
              </a:extLst>
            </p:cNvPr>
            <p:cNvSpPr/>
            <p:nvPr/>
          </p:nvSpPr>
          <p:spPr>
            <a:xfrm>
              <a:off x="10561182" y="126824"/>
              <a:ext cx="587836" cy="15501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32" name="TextBox 231">
              <a:extLst>
                <a:ext uri="{FF2B5EF4-FFF2-40B4-BE49-F238E27FC236}">
                  <a16:creationId xmlns:a16="http://schemas.microsoft.com/office/drawing/2014/main" id="{D9FF633E-AAFB-A045-E14E-3C8B90BEFAA8}"/>
                </a:ext>
              </a:extLst>
            </p:cNvPr>
            <p:cNvSpPr txBox="1"/>
            <p:nvPr/>
          </p:nvSpPr>
          <p:spPr>
            <a:xfrm>
              <a:off x="10504801" y="29498"/>
              <a:ext cx="699230" cy="299313"/>
            </a:xfrm>
            <a:prstGeom prst="rect">
              <a:avLst/>
            </a:prstGeom>
            <a:noFill/>
          </p:spPr>
          <p:txBody>
            <a:bodyPr wrap="square" rtlCol="0">
              <a:spAutoFit/>
            </a:bodyPr>
            <a:lstStyle/>
            <a:p>
              <a:pPr algn="l">
                <a:lnSpc>
                  <a:spcPct val="150000"/>
                </a:lnSpc>
              </a:pPr>
              <a:r>
                <a:rPr lang="en-NL" sz="1000" dirty="0"/>
                <a:t>Economie</a:t>
              </a:r>
            </a:p>
          </p:txBody>
        </p:sp>
      </p:grpSp>
      <p:grpSp>
        <p:nvGrpSpPr>
          <p:cNvPr id="233" name="Group 232">
            <a:extLst>
              <a:ext uri="{FF2B5EF4-FFF2-40B4-BE49-F238E27FC236}">
                <a16:creationId xmlns:a16="http://schemas.microsoft.com/office/drawing/2014/main" id="{07B5167E-814C-4954-93C1-B6B1D9CEC9B4}"/>
              </a:ext>
            </a:extLst>
          </p:cNvPr>
          <p:cNvGrpSpPr/>
          <p:nvPr/>
        </p:nvGrpSpPr>
        <p:grpSpPr>
          <a:xfrm>
            <a:off x="6386389" y="461690"/>
            <a:ext cx="4123708" cy="172303"/>
            <a:chOff x="6405272" y="771619"/>
            <a:chExt cx="4123708" cy="172303"/>
          </a:xfrm>
        </p:grpSpPr>
        <p:sp>
          <p:nvSpPr>
            <p:cNvPr id="234" name="Rectangle 233">
              <a:extLst>
                <a:ext uri="{FF2B5EF4-FFF2-40B4-BE49-F238E27FC236}">
                  <a16:creationId xmlns:a16="http://schemas.microsoft.com/office/drawing/2014/main" id="{7BD2F903-7AFD-B176-249D-4A65D48E6816}"/>
                </a:ext>
              </a:extLst>
            </p:cNvPr>
            <p:cNvSpPr/>
            <p:nvPr/>
          </p:nvSpPr>
          <p:spPr>
            <a:xfrm>
              <a:off x="6637065" y="772148"/>
              <a:ext cx="3891915"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Voedselproductie</a:t>
              </a:r>
            </a:p>
          </p:txBody>
        </p:sp>
        <p:sp>
          <p:nvSpPr>
            <p:cNvPr id="235" name="Rectangle 234">
              <a:extLst>
                <a:ext uri="{FF2B5EF4-FFF2-40B4-BE49-F238E27FC236}">
                  <a16:creationId xmlns:a16="http://schemas.microsoft.com/office/drawing/2014/main" id="{9872A639-6712-4E74-6693-5CDE183469ED}"/>
                </a:ext>
              </a:extLst>
            </p:cNvPr>
            <p:cNvSpPr/>
            <p:nvPr/>
          </p:nvSpPr>
          <p:spPr>
            <a:xfrm>
              <a:off x="6405272" y="771619"/>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1</a:t>
              </a:r>
            </a:p>
          </p:txBody>
        </p:sp>
      </p:grpSp>
      <p:grpSp>
        <p:nvGrpSpPr>
          <p:cNvPr id="236" name="Group 235">
            <a:extLst>
              <a:ext uri="{FF2B5EF4-FFF2-40B4-BE49-F238E27FC236}">
                <a16:creationId xmlns:a16="http://schemas.microsoft.com/office/drawing/2014/main" id="{E70B13CB-9B4E-33E7-3C25-F97D20F531AA}"/>
              </a:ext>
            </a:extLst>
          </p:cNvPr>
          <p:cNvGrpSpPr/>
          <p:nvPr/>
        </p:nvGrpSpPr>
        <p:grpSpPr>
          <a:xfrm>
            <a:off x="6386389" y="659183"/>
            <a:ext cx="4120397" cy="172189"/>
            <a:chOff x="6405272" y="772148"/>
            <a:chExt cx="4120397" cy="172189"/>
          </a:xfrm>
        </p:grpSpPr>
        <p:sp>
          <p:nvSpPr>
            <p:cNvPr id="237" name="Rectangle 236">
              <a:extLst>
                <a:ext uri="{FF2B5EF4-FFF2-40B4-BE49-F238E27FC236}">
                  <a16:creationId xmlns:a16="http://schemas.microsoft.com/office/drawing/2014/main" id="{CC36CC3A-7092-EAAF-4BCF-94DDC757D2F0}"/>
                </a:ext>
              </a:extLst>
            </p:cNvPr>
            <p:cNvSpPr/>
            <p:nvPr/>
          </p:nvSpPr>
          <p:spPr>
            <a:xfrm>
              <a:off x="6637065" y="772148"/>
              <a:ext cx="388860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Huizen</a:t>
              </a:r>
            </a:p>
          </p:txBody>
        </p:sp>
        <p:sp>
          <p:nvSpPr>
            <p:cNvPr id="238" name="Rectangle 237">
              <a:extLst>
                <a:ext uri="{FF2B5EF4-FFF2-40B4-BE49-F238E27FC236}">
                  <a16:creationId xmlns:a16="http://schemas.microsoft.com/office/drawing/2014/main" id="{F1284DF2-A679-5A0F-A3A2-5289BC5968F7}"/>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2</a:t>
              </a:r>
            </a:p>
          </p:txBody>
        </p:sp>
      </p:grpSp>
      <p:grpSp>
        <p:nvGrpSpPr>
          <p:cNvPr id="239" name="Group 238">
            <a:extLst>
              <a:ext uri="{FF2B5EF4-FFF2-40B4-BE49-F238E27FC236}">
                <a16:creationId xmlns:a16="http://schemas.microsoft.com/office/drawing/2014/main" id="{7917B6DF-41E0-D7D6-1D4D-9944D89500DB}"/>
              </a:ext>
            </a:extLst>
          </p:cNvPr>
          <p:cNvGrpSpPr/>
          <p:nvPr/>
        </p:nvGrpSpPr>
        <p:grpSpPr>
          <a:xfrm>
            <a:off x="6386389" y="856147"/>
            <a:ext cx="4120397" cy="172189"/>
            <a:chOff x="6405272" y="772148"/>
            <a:chExt cx="4120397" cy="172189"/>
          </a:xfrm>
        </p:grpSpPr>
        <p:sp>
          <p:nvSpPr>
            <p:cNvPr id="240" name="Rectangle 239">
              <a:extLst>
                <a:ext uri="{FF2B5EF4-FFF2-40B4-BE49-F238E27FC236}">
                  <a16:creationId xmlns:a16="http://schemas.microsoft.com/office/drawing/2014/main" id="{CFD4044C-FD3D-DCAD-A1EF-93DE16FE23B3}"/>
                </a:ext>
              </a:extLst>
            </p:cNvPr>
            <p:cNvSpPr/>
            <p:nvPr/>
          </p:nvSpPr>
          <p:spPr>
            <a:xfrm>
              <a:off x="6637065" y="772148"/>
              <a:ext cx="388860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Drinkwater</a:t>
              </a:r>
            </a:p>
          </p:txBody>
        </p:sp>
        <p:sp>
          <p:nvSpPr>
            <p:cNvPr id="241" name="Rectangle 240">
              <a:extLst>
                <a:ext uri="{FF2B5EF4-FFF2-40B4-BE49-F238E27FC236}">
                  <a16:creationId xmlns:a16="http://schemas.microsoft.com/office/drawing/2014/main" id="{4992D886-488C-085C-CF2D-0987EE3CDD3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3</a:t>
              </a:r>
            </a:p>
          </p:txBody>
        </p:sp>
      </p:grpSp>
      <p:grpSp>
        <p:nvGrpSpPr>
          <p:cNvPr id="242" name="Group 241">
            <a:extLst>
              <a:ext uri="{FF2B5EF4-FFF2-40B4-BE49-F238E27FC236}">
                <a16:creationId xmlns:a16="http://schemas.microsoft.com/office/drawing/2014/main" id="{A49F18B9-9012-4423-7A23-B9FD859BC045}"/>
              </a:ext>
            </a:extLst>
          </p:cNvPr>
          <p:cNvGrpSpPr/>
          <p:nvPr/>
        </p:nvGrpSpPr>
        <p:grpSpPr>
          <a:xfrm>
            <a:off x="6386389" y="1053111"/>
            <a:ext cx="4120397" cy="172189"/>
            <a:chOff x="6405272" y="772148"/>
            <a:chExt cx="4120397" cy="172189"/>
          </a:xfrm>
        </p:grpSpPr>
        <p:sp>
          <p:nvSpPr>
            <p:cNvPr id="243" name="Rectangle 242">
              <a:extLst>
                <a:ext uri="{FF2B5EF4-FFF2-40B4-BE49-F238E27FC236}">
                  <a16:creationId xmlns:a16="http://schemas.microsoft.com/office/drawing/2014/main" id="{B2C8AAAA-59B5-1E59-C347-06295F6869DC}"/>
                </a:ext>
              </a:extLst>
            </p:cNvPr>
            <p:cNvSpPr/>
            <p:nvPr/>
          </p:nvSpPr>
          <p:spPr>
            <a:xfrm>
              <a:off x="6637065" y="772148"/>
              <a:ext cx="388860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MV Boli" panose="02000500030200090000" pitchFamily="2" charset="0"/>
                  <a:cs typeface="MV Boli" panose="02000500030200090000" pitchFamily="2" charset="0"/>
                </a:rPr>
                <a:t>Fabriek</a:t>
              </a:r>
            </a:p>
          </p:txBody>
        </p:sp>
        <p:sp>
          <p:nvSpPr>
            <p:cNvPr id="244" name="Rectangle 243">
              <a:extLst>
                <a:ext uri="{FF2B5EF4-FFF2-40B4-BE49-F238E27FC236}">
                  <a16:creationId xmlns:a16="http://schemas.microsoft.com/office/drawing/2014/main" id="{AC43963E-83D3-29B7-13AD-080FE5FEAD96}"/>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4</a:t>
              </a:r>
            </a:p>
          </p:txBody>
        </p:sp>
      </p:grpSp>
      <p:sp>
        <p:nvSpPr>
          <p:cNvPr id="245" name="Rectangle 244">
            <a:extLst>
              <a:ext uri="{FF2B5EF4-FFF2-40B4-BE49-F238E27FC236}">
                <a16:creationId xmlns:a16="http://schemas.microsoft.com/office/drawing/2014/main" id="{08F7F05B-DB37-3AE6-6871-78793DF33AFD}"/>
              </a:ext>
            </a:extLst>
          </p:cNvPr>
          <p:cNvSpPr/>
          <p:nvPr/>
        </p:nvSpPr>
        <p:spPr>
          <a:xfrm>
            <a:off x="10702520" y="459724"/>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46" name="Rectangle 245">
            <a:extLst>
              <a:ext uri="{FF2B5EF4-FFF2-40B4-BE49-F238E27FC236}">
                <a16:creationId xmlns:a16="http://schemas.microsoft.com/office/drawing/2014/main" id="{8AFDAEE1-92A4-0746-1D37-3E227748CCA5}"/>
              </a:ext>
            </a:extLst>
          </p:cNvPr>
          <p:cNvSpPr/>
          <p:nvPr/>
        </p:nvSpPr>
        <p:spPr>
          <a:xfrm>
            <a:off x="10702520" y="656664"/>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47" name="Rectangle 246">
            <a:extLst>
              <a:ext uri="{FF2B5EF4-FFF2-40B4-BE49-F238E27FC236}">
                <a16:creationId xmlns:a16="http://schemas.microsoft.com/office/drawing/2014/main" id="{EF1F333B-14B9-42DF-364A-CE84B16BD852}"/>
              </a:ext>
            </a:extLst>
          </p:cNvPr>
          <p:cNvSpPr/>
          <p:nvPr/>
        </p:nvSpPr>
        <p:spPr>
          <a:xfrm>
            <a:off x="10702520" y="853604"/>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48" name="Rectangle 247">
            <a:extLst>
              <a:ext uri="{FF2B5EF4-FFF2-40B4-BE49-F238E27FC236}">
                <a16:creationId xmlns:a16="http://schemas.microsoft.com/office/drawing/2014/main" id="{D1FD79EC-316A-6F73-5204-619FC88F23D2}"/>
              </a:ext>
            </a:extLst>
          </p:cNvPr>
          <p:cNvSpPr/>
          <p:nvPr/>
        </p:nvSpPr>
        <p:spPr>
          <a:xfrm>
            <a:off x="10702520" y="1050544"/>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49" name="Rectangle 248">
            <a:extLst>
              <a:ext uri="{FF2B5EF4-FFF2-40B4-BE49-F238E27FC236}">
                <a16:creationId xmlns:a16="http://schemas.microsoft.com/office/drawing/2014/main" id="{F3784569-5CF8-CDA3-6483-CB594BC11902}"/>
              </a:ext>
            </a:extLst>
          </p:cNvPr>
          <p:cNvSpPr/>
          <p:nvPr/>
        </p:nvSpPr>
        <p:spPr>
          <a:xfrm>
            <a:off x="11081130" y="456953"/>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3</a:t>
            </a:r>
          </a:p>
        </p:txBody>
      </p:sp>
      <p:sp>
        <p:nvSpPr>
          <p:cNvPr id="250" name="Rectangle 249">
            <a:extLst>
              <a:ext uri="{FF2B5EF4-FFF2-40B4-BE49-F238E27FC236}">
                <a16:creationId xmlns:a16="http://schemas.microsoft.com/office/drawing/2014/main" id="{EA61B738-D6E3-1726-6114-BAAA638DFA63}"/>
              </a:ext>
            </a:extLst>
          </p:cNvPr>
          <p:cNvSpPr/>
          <p:nvPr/>
        </p:nvSpPr>
        <p:spPr>
          <a:xfrm>
            <a:off x="11081130" y="653893"/>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51" name="Rectangle 250">
            <a:extLst>
              <a:ext uri="{FF2B5EF4-FFF2-40B4-BE49-F238E27FC236}">
                <a16:creationId xmlns:a16="http://schemas.microsoft.com/office/drawing/2014/main" id="{9D608A03-03D5-DBD9-E5AA-9F924F5CF00B}"/>
              </a:ext>
            </a:extLst>
          </p:cNvPr>
          <p:cNvSpPr/>
          <p:nvPr/>
        </p:nvSpPr>
        <p:spPr>
          <a:xfrm>
            <a:off x="11081130" y="850833"/>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3</a:t>
            </a:r>
          </a:p>
        </p:txBody>
      </p:sp>
      <p:sp>
        <p:nvSpPr>
          <p:cNvPr id="252" name="Rectangle 251">
            <a:extLst>
              <a:ext uri="{FF2B5EF4-FFF2-40B4-BE49-F238E27FC236}">
                <a16:creationId xmlns:a16="http://schemas.microsoft.com/office/drawing/2014/main" id="{A54A94F4-C0E6-40E6-391C-941ECE8147E5}"/>
              </a:ext>
            </a:extLst>
          </p:cNvPr>
          <p:cNvSpPr/>
          <p:nvPr/>
        </p:nvSpPr>
        <p:spPr>
          <a:xfrm>
            <a:off x="11081130" y="1047773"/>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0</a:t>
            </a:r>
          </a:p>
        </p:txBody>
      </p:sp>
      <p:sp>
        <p:nvSpPr>
          <p:cNvPr id="253" name="Rectangle 252">
            <a:extLst>
              <a:ext uri="{FF2B5EF4-FFF2-40B4-BE49-F238E27FC236}">
                <a16:creationId xmlns:a16="http://schemas.microsoft.com/office/drawing/2014/main" id="{53BD5639-A807-B396-5B6F-76E325D5613D}"/>
              </a:ext>
            </a:extLst>
          </p:cNvPr>
          <p:cNvSpPr/>
          <p:nvPr/>
        </p:nvSpPr>
        <p:spPr>
          <a:xfrm>
            <a:off x="11472266" y="459724"/>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0</a:t>
            </a:r>
          </a:p>
        </p:txBody>
      </p:sp>
      <p:sp>
        <p:nvSpPr>
          <p:cNvPr id="254" name="Rectangle 253">
            <a:extLst>
              <a:ext uri="{FF2B5EF4-FFF2-40B4-BE49-F238E27FC236}">
                <a16:creationId xmlns:a16="http://schemas.microsoft.com/office/drawing/2014/main" id="{3F70ABCC-C717-F220-E3D8-DC4AB6BD508B}"/>
              </a:ext>
            </a:extLst>
          </p:cNvPr>
          <p:cNvSpPr/>
          <p:nvPr/>
        </p:nvSpPr>
        <p:spPr>
          <a:xfrm>
            <a:off x="11472266" y="656664"/>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55" name="Rectangle 254">
            <a:extLst>
              <a:ext uri="{FF2B5EF4-FFF2-40B4-BE49-F238E27FC236}">
                <a16:creationId xmlns:a16="http://schemas.microsoft.com/office/drawing/2014/main" id="{9FA1E483-CCFF-D555-91A6-9CF311AD6325}"/>
              </a:ext>
            </a:extLst>
          </p:cNvPr>
          <p:cNvSpPr/>
          <p:nvPr/>
        </p:nvSpPr>
        <p:spPr>
          <a:xfrm>
            <a:off x="11472266" y="853604"/>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56" name="Rectangle 255">
            <a:extLst>
              <a:ext uri="{FF2B5EF4-FFF2-40B4-BE49-F238E27FC236}">
                <a16:creationId xmlns:a16="http://schemas.microsoft.com/office/drawing/2014/main" id="{5E3CDEC5-93C3-AE49-212F-9E1BB1E77779}"/>
              </a:ext>
            </a:extLst>
          </p:cNvPr>
          <p:cNvSpPr/>
          <p:nvPr/>
        </p:nvSpPr>
        <p:spPr>
          <a:xfrm>
            <a:off x="11472266" y="1050544"/>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0</a:t>
            </a:r>
          </a:p>
        </p:txBody>
      </p:sp>
      <p:sp>
        <p:nvSpPr>
          <p:cNvPr id="257" name="Rectangle 256">
            <a:extLst>
              <a:ext uri="{FF2B5EF4-FFF2-40B4-BE49-F238E27FC236}">
                <a16:creationId xmlns:a16="http://schemas.microsoft.com/office/drawing/2014/main" id="{331F0A1D-5776-C884-8C5E-5F59CD1A479C}"/>
              </a:ext>
            </a:extLst>
          </p:cNvPr>
          <p:cNvSpPr/>
          <p:nvPr/>
        </p:nvSpPr>
        <p:spPr>
          <a:xfrm>
            <a:off x="11828274" y="456940"/>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58" name="Rectangle 257">
            <a:extLst>
              <a:ext uri="{FF2B5EF4-FFF2-40B4-BE49-F238E27FC236}">
                <a16:creationId xmlns:a16="http://schemas.microsoft.com/office/drawing/2014/main" id="{9573A824-17CE-6CD6-CEA9-149936DD68BC}"/>
              </a:ext>
            </a:extLst>
          </p:cNvPr>
          <p:cNvSpPr/>
          <p:nvPr/>
        </p:nvSpPr>
        <p:spPr>
          <a:xfrm>
            <a:off x="11828274" y="653880"/>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59" name="Rectangle 258">
            <a:extLst>
              <a:ext uri="{FF2B5EF4-FFF2-40B4-BE49-F238E27FC236}">
                <a16:creationId xmlns:a16="http://schemas.microsoft.com/office/drawing/2014/main" id="{7ECA42D0-C8FE-156D-FFE8-10C9A75F4AB9}"/>
              </a:ext>
            </a:extLst>
          </p:cNvPr>
          <p:cNvSpPr/>
          <p:nvPr/>
        </p:nvSpPr>
        <p:spPr>
          <a:xfrm>
            <a:off x="11828274" y="850820"/>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60" name="Rectangle 259">
            <a:extLst>
              <a:ext uri="{FF2B5EF4-FFF2-40B4-BE49-F238E27FC236}">
                <a16:creationId xmlns:a16="http://schemas.microsoft.com/office/drawing/2014/main" id="{88620B07-1D7E-4EB5-2619-1FE86AC785DA}"/>
              </a:ext>
            </a:extLst>
          </p:cNvPr>
          <p:cNvSpPr/>
          <p:nvPr/>
        </p:nvSpPr>
        <p:spPr>
          <a:xfrm>
            <a:off x="11828274" y="1047760"/>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pic>
        <p:nvPicPr>
          <p:cNvPr id="220" name="Picture 219" descr="A screenshot of a computer game&#10;&#10;Description automatically generated">
            <a:extLst>
              <a:ext uri="{FF2B5EF4-FFF2-40B4-BE49-F238E27FC236}">
                <a16:creationId xmlns:a16="http://schemas.microsoft.com/office/drawing/2014/main" id="{C08FA658-905E-620A-999C-DAB20F3DEF9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0922871">
            <a:off x="6140104" y="111401"/>
            <a:ext cx="1170666" cy="325682"/>
          </a:xfrm>
          <a:prstGeom prst="rect">
            <a:avLst/>
          </a:prstGeom>
        </p:spPr>
      </p:pic>
      <p:sp>
        <p:nvSpPr>
          <p:cNvPr id="261" name="Rectangle 260">
            <a:extLst>
              <a:ext uri="{FF2B5EF4-FFF2-40B4-BE49-F238E27FC236}">
                <a16:creationId xmlns:a16="http://schemas.microsoft.com/office/drawing/2014/main" id="{198A125F-C11E-0F07-448D-C7BDA79062B8}"/>
              </a:ext>
            </a:extLst>
          </p:cNvPr>
          <p:cNvSpPr/>
          <p:nvPr/>
        </p:nvSpPr>
        <p:spPr>
          <a:xfrm>
            <a:off x="8334747" y="4616616"/>
            <a:ext cx="1613825" cy="2145204"/>
          </a:xfrm>
          <a:prstGeom prst="rect">
            <a:avLst/>
          </a:prstGeom>
          <a:solidFill>
            <a:srgbClr val="B4CB3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cxnSp>
        <p:nvCxnSpPr>
          <p:cNvPr id="262" name="Straight Connector 261">
            <a:extLst>
              <a:ext uri="{FF2B5EF4-FFF2-40B4-BE49-F238E27FC236}">
                <a16:creationId xmlns:a16="http://schemas.microsoft.com/office/drawing/2014/main" id="{8D8D6735-981B-5665-95A5-CCE8A54BE011}"/>
              </a:ext>
            </a:extLst>
          </p:cNvPr>
          <p:cNvCxnSpPr/>
          <p:nvPr/>
        </p:nvCxnSpPr>
        <p:spPr>
          <a:xfrm>
            <a:off x="9133519" y="6065538"/>
            <a:ext cx="69039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63" name="Picture 262" descr="A black and white sign with white text&#10;&#10;Description automatically generated">
            <a:extLst>
              <a:ext uri="{FF2B5EF4-FFF2-40B4-BE49-F238E27FC236}">
                <a16:creationId xmlns:a16="http://schemas.microsoft.com/office/drawing/2014/main" id="{5B58A5EF-61A5-B9F3-050F-A05B677B24C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62061" y="6086273"/>
            <a:ext cx="792978" cy="620101"/>
          </a:xfrm>
          <a:prstGeom prst="rect">
            <a:avLst/>
          </a:prstGeom>
        </p:spPr>
      </p:pic>
      <p:sp>
        <p:nvSpPr>
          <p:cNvPr id="264" name="TextBox 263">
            <a:extLst>
              <a:ext uri="{FF2B5EF4-FFF2-40B4-BE49-F238E27FC236}">
                <a16:creationId xmlns:a16="http://schemas.microsoft.com/office/drawing/2014/main" id="{850B20D0-8082-1891-D08B-2268A3417C82}"/>
              </a:ext>
            </a:extLst>
          </p:cNvPr>
          <p:cNvSpPr txBox="1"/>
          <p:nvPr/>
        </p:nvSpPr>
        <p:spPr>
          <a:xfrm>
            <a:off x="9335904" y="4765009"/>
            <a:ext cx="287258" cy="423514"/>
          </a:xfrm>
          <a:prstGeom prst="rect">
            <a:avLst/>
          </a:prstGeom>
          <a:noFill/>
        </p:spPr>
        <p:txBody>
          <a:bodyPr wrap="none" rtlCol="0">
            <a:spAutoFit/>
          </a:bodyPr>
          <a:lstStyle/>
          <a:p>
            <a:pPr algn="l">
              <a:lnSpc>
                <a:spcPct val="150000"/>
              </a:lnSpc>
            </a:pPr>
            <a:r>
              <a:rPr lang="en-NL" sz="1600" dirty="0"/>
              <a:t>+</a:t>
            </a:r>
          </a:p>
        </p:txBody>
      </p:sp>
      <p:sp>
        <p:nvSpPr>
          <p:cNvPr id="265" name="TextBox 264">
            <a:extLst>
              <a:ext uri="{FF2B5EF4-FFF2-40B4-BE49-F238E27FC236}">
                <a16:creationId xmlns:a16="http://schemas.microsoft.com/office/drawing/2014/main" id="{0B4A987E-33FC-D2E1-BA24-91D9C26DD1C3}"/>
              </a:ext>
            </a:extLst>
          </p:cNvPr>
          <p:cNvSpPr txBox="1"/>
          <p:nvPr/>
        </p:nvSpPr>
        <p:spPr>
          <a:xfrm>
            <a:off x="8408678" y="4641329"/>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3</a:t>
            </a:r>
            <a:endParaRPr lang="en-NL" sz="1300" dirty="0">
              <a:solidFill>
                <a:schemeClr val="accent3"/>
              </a:solidFill>
            </a:endParaRPr>
          </a:p>
        </p:txBody>
      </p:sp>
      <p:sp>
        <p:nvSpPr>
          <p:cNvPr id="266" name="TextBox 265">
            <a:extLst>
              <a:ext uri="{FF2B5EF4-FFF2-40B4-BE49-F238E27FC236}">
                <a16:creationId xmlns:a16="http://schemas.microsoft.com/office/drawing/2014/main" id="{76239DCE-36AF-97DE-60D7-FBC4708334B0}"/>
              </a:ext>
            </a:extLst>
          </p:cNvPr>
          <p:cNvSpPr txBox="1"/>
          <p:nvPr/>
        </p:nvSpPr>
        <p:spPr>
          <a:xfrm>
            <a:off x="9328600" y="5142156"/>
            <a:ext cx="287258" cy="423514"/>
          </a:xfrm>
          <a:prstGeom prst="rect">
            <a:avLst/>
          </a:prstGeom>
          <a:noFill/>
        </p:spPr>
        <p:txBody>
          <a:bodyPr wrap="none" rtlCol="0">
            <a:spAutoFit/>
          </a:bodyPr>
          <a:lstStyle/>
          <a:p>
            <a:pPr algn="l">
              <a:lnSpc>
                <a:spcPct val="150000"/>
              </a:lnSpc>
            </a:pPr>
            <a:r>
              <a:rPr lang="en-NL" sz="1600" dirty="0"/>
              <a:t>+</a:t>
            </a:r>
          </a:p>
        </p:txBody>
      </p:sp>
      <p:sp>
        <p:nvSpPr>
          <p:cNvPr id="267" name="TextBox 266">
            <a:extLst>
              <a:ext uri="{FF2B5EF4-FFF2-40B4-BE49-F238E27FC236}">
                <a16:creationId xmlns:a16="http://schemas.microsoft.com/office/drawing/2014/main" id="{8C620671-2110-E002-B911-F18A5051E5EC}"/>
              </a:ext>
            </a:extLst>
          </p:cNvPr>
          <p:cNvSpPr txBox="1"/>
          <p:nvPr/>
        </p:nvSpPr>
        <p:spPr>
          <a:xfrm>
            <a:off x="9330285" y="5485589"/>
            <a:ext cx="287258" cy="423514"/>
          </a:xfrm>
          <a:prstGeom prst="rect">
            <a:avLst/>
          </a:prstGeom>
          <a:noFill/>
        </p:spPr>
        <p:txBody>
          <a:bodyPr wrap="none" rtlCol="0">
            <a:spAutoFit/>
          </a:bodyPr>
          <a:lstStyle/>
          <a:p>
            <a:pPr algn="l">
              <a:lnSpc>
                <a:spcPct val="150000"/>
              </a:lnSpc>
            </a:pPr>
            <a:r>
              <a:rPr lang="en-NL" sz="1600" dirty="0"/>
              <a:t>+</a:t>
            </a:r>
          </a:p>
        </p:txBody>
      </p:sp>
      <p:sp>
        <p:nvSpPr>
          <p:cNvPr id="268" name="Rectangle 267">
            <a:extLst>
              <a:ext uri="{FF2B5EF4-FFF2-40B4-BE49-F238E27FC236}">
                <a16:creationId xmlns:a16="http://schemas.microsoft.com/office/drawing/2014/main" id="{2BD3F29A-0A86-0E97-4CBA-6A44D065AA50}"/>
              </a:ext>
            </a:extLst>
          </p:cNvPr>
          <p:cNvSpPr/>
          <p:nvPr/>
        </p:nvSpPr>
        <p:spPr>
          <a:xfrm>
            <a:off x="9158851" y="6153806"/>
            <a:ext cx="690394" cy="570122"/>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tx1"/>
                </a:solidFill>
              </a:rPr>
              <a:t>112</a:t>
            </a:r>
          </a:p>
        </p:txBody>
      </p:sp>
      <p:grpSp>
        <p:nvGrpSpPr>
          <p:cNvPr id="269" name="Group 268">
            <a:extLst>
              <a:ext uri="{FF2B5EF4-FFF2-40B4-BE49-F238E27FC236}">
                <a16:creationId xmlns:a16="http://schemas.microsoft.com/office/drawing/2014/main" id="{1596234A-B30E-FF6C-A81D-D6743D777485}"/>
              </a:ext>
            </a:extLst>
          </p:cNvPr>
          <p:cNvGrpSpPr/>
          <p:nvPr/>
        </p:nvGrpSpPr>
        <p:grpSpPr>
          <a:xfrm>
            <a:off x="8629478" y="5061492"/>
            <a:ext cx="482824" cy="299313"/>
            <a:chOff x="10561181" y="31648"/>
            <a:chExt cx="482824" cy="299313"/>
          </a:xfrm>
        </p:grpSpPr>
        <p:sp>
          <p:nvSpPr>
            <p:cNvPr id="270" name="Rectangle 269">
              <a:extLst>
                <a:ext uri="{FF2B5EF4-FFF2-40B4-BE49-F238E27FC236}">
                  <a16:creationId xmlns:a16="http://schemas.microsoft.com/office/drawing/2014/main" id="{99BBDFD4-6FE1-0FE4-BC23-CBD4EF3C303C}"/>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71" name="TextBox 270">
              <a:extLst>
                <a:ext uri="{FF2B5EF4-FFF2-40B4-BE49-F238E27FC236}">
                  <a16:creationId xmlns:a16="http://schemas.microsoft.com/office/drawing/2014/main" id="{BF6F3C9E-29EF-03A3-7AB0-D4AA4393383D}"/>
                </a:ext>
              </a:extLst>
            </p:cNvPr>
            <p:cNvSpPr txBox="1"/>
            <p:nvPr/>
          </p:nvSpPr>
          <p:spPr>
            <a:xfrm>
              <a:off x="10561181" y="31648"/>
              <a:ext cx="482824" cy="299313"/>
            </a:xfrm>
            <a:prstGeom prst="rect">
              <a:avLst/>
            </a:prstGeom>
            <a:noFill/>
          </p:spPr>
          <p:txBody>
            <a:bodyPr wrap="none" rtlCol="0">
              <a:spAutoFit/>
            </a:bodyPr>
            <a:lstStyle/>
            <a:p>
              <a:pPr algn="l">
                <a:lnSpc>
                  <a:spcPct val="150000"/>
                </a:lnSpc>
              </a:pPr>
              <a:r>
                <a:rPr lang="en-NL" sz="1000" dirty="0"/>
                <a:t>Geluk</a:t>
              </a:r>
            </a:p>
          </p:txBody>
        </p:sp>
      </p:grpSp>
      <p:grpSp>
        <p:nvGrpSpPr>
          <p:cNvPr id="272" name="Group 271">
            <a:extLst>
              <a:ext uri="{FF2B5EF4-FFF2-40B4-BE49-F238E27FC236}">
                <a16:creationId xmlns:a16="http://schemas.microsoft.com/office/drawing/2014/main" id="{40D52D52-FBC4-3B6A-5162-13EED9E667E8}"/>
              </a:ext>
            </a:extLst>
          </p:cNvPr>
          <p:cNvGrpSpPr/>
          <p:nvPr/>
        </p:nvGrpSpPr>
        <p:grpSpPr>
          <a:xfrm rot="21599218">
            <a:off x="8447833" y="5402769"/>
            <a:ext cx="809837" cy="299313"/>
            <a:chOff x="10480498" y="30464"/>
            <a:chExt cx="809837" cy="299313"/>
          </a:xfrm>
        </p:grpSpPr>
        <p:sp>
          <p:nvSpPr>
            <p:cNvPr id="273" name="Rectangle 272">
              <a:extLst>
                <a:ext uri="{FF2B5EF4-FFF2-40B4-BE49-F238E27FC236}">
                  <a16:creationId xmlns:a16="http://schemas.microsoft.com/office/drawing/2014/main" id="{DA072FA8-0D2F-ED9F-B34B-CDE1B043A422}"/>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74" name="TextBox 273">
              <a:extLst>
                <a:ext uri="{FF2B5EF4-FFF2-40B4-BE49-F238E27FC236}">
                  <a16:creationId xmlns:a16="http://schemas.microsoft.com/office/drawing/2014/main" id="{394A51B7-9280-CDCB-BC05-0FEB132BA08D}"/>
                </a:ext>
              </a:extLst>
            </p:cNvPr>
            <p:cNvSpPr txBox="1"/>
            <p:nvPr/>
          </p:nvSpPr>
          <p:spPr>
            <a:xfrm>
              <a:off x="10480498" y="30464"/>
              <a:ext cx="809837" cy="299313"/>
            </a:xfrm>
            <a:prstGeom prst="rect">
              <a:avLst/>
            </a:prstGeom>
            <a:noFill/>
          </p:spPr>
          <p:txBody>
            <a:bodyPr wrap="none" rtlCol="0">
              <a:spAutoFit/>
            </a:bodyPr>
            <a:lstStyle/>
            <a:p>
              <a:pPr algn="l">
                <a:lnSpc>
                  <a:spcPct val="150000"/>
                </a:lnSpc>
              </a:pPr>
              <a:r>
                <a:rPr lang="en-NL" sz="1000" dirty="0">
                  <a:solidFill>
                    <a:schemeClr val="accent3"/>
                  </a:solidFill>
                </a:rPr>
                <a:t>Gezondheid</a:t>
              </a:r>
            </a:p>
          </p:txBody>
        </p:sp>
      </p:grpSp>
      <p:grpSp>
        <p:nvGrpSpPr>
          <p:cNvPr id="275" name="Group 274">
            <a:extLst>
              <a:ext uri="{FF2B5EF4-FFF2-40B4-BE49-F238E27FC236}">
                <a16:creationId xmlns:a16="http://schemas.microsoft.com/office/drawing/2014/main" id="{0643EE51-F559-3389-181F-A1D662E28F8B}"/>
              </a:ext>
            </a:extLst>
          </p:cNvPr>
          <p:cNvGrpSpPr/>
          <p:nvPr/>
        </p:nvGrpSpPr>
        <p:grpSpPr>
          <a:xfrm>
            <a:off x="8503591" y="5729136"/>
            <a:ext cx="696024" cy="299313"/>
            <a:chOff x="10516953" y="29103"/>
            <a:chExt cx="696024" cy="299313"/>
          </a:xfrm>
        </p:grpSpPr>
        <p:sp>
          <p:nvSpPr>
            <p:cNvPr id="276" name="Rectangle 275">
              <a:extLst>
                <a:ext uri="{FF2B5EF4-FFF2-40B4-BE49-F238E27FC236}">
                  <a16:creationId xmlns:a16="http://schemas.microsoft.com/office/drawing/2014/main" id="{04B37512-AF6A-F920-F88A-1E988E80E0AD}"/>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77" name="TextBox 276">
              <a:extLst>
                <a:ext uri="{FF2B5EF4-FFF2-40B4-BE49-F238E27FC236}">
                  <a16:creationId xmlns:a16="http://schemas.microsoft.com/office/drawing/2014/main" id="{63084F71-1BA9-8288-19D6-419157D6F114}"/>
                </a:ext>
              </a:extLst>
            </p:cNvPr>
            <p:cNvSpPr txBox="1"/>
            <p:nvPr/>
          </p:nvSpPr>
          <p:spPr>
            <a:xfrm>
              <a:off x="10516953" y="29103"/>
              <a:ext cx="696024" cy="299313"/>
            </a:xfrm>
            <a:prstGeom prst="rect">
              <a:avLst/>
            </a:prstGeom>
            <a:noFill/>
          </p:spPr>
          <p:txBody>
            <a:bodyPr wrap="none" rtlCol="0">
              <a:spAutoFit/>
            </a:bodyPr>
            <a:lstStyle/>
            <a:p>
              <a:pPr algn="l">
                <a:lnSpc>
                  <a:spcPct val="150000"/>
                </a:lnSpc>
              </a:pPr>
              <a:r>
                <a:rPr lang="en-NL" sz="1000" dirty="0">
                  <a:solidFill>
                    <a:schemeClr val="accent3"/>
                  </a:solidFill>
                </a:rPr>
                <a:t>Veiligheid</a:t>
              </a:r>
            </a:p>
          </p:txBody>
        </p:sp>
      </p:grpSp>
      <p:sp>
        <p:nvSpPr>
          <p:cNvPr id="278" name="Rectangle 277">
            <a:extLst>
              <a:ext uri="{FF2B5EF4-FFF2-40B4-BE49-F238E27FC236}">
                <a16:creationId xmlns:a16="http://schemas.microsoft.com/office/drawing/2014/main" id="{21286E44-D1C5-92A8-4E2C-6F0D7BE11924}"/>
              </a:ext>
            </a:extLst>
          </p:cNvPr>
          <p:cNvSpPr/>
          <p:nvPr/>
        </p:nvSpPr>
        <p:spPr>
          <a:xfrm>
            <a:off x="9295449" y="5136364"/>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5</a:t>
            </a:r>
          </a:p>
        </p:txBody>
      </p:sp>
      <p:sp>
        <p:nvSpPr>
          <p:cNvPr id="279" name="Rectangle 278">
            <a:extLst>
              <a:ext uri="{FF2B5EF4-FFF2-40B4-BE49-F238E27FC236}">
                <a16:creationId xmlns:a16="http://schemas.microsoft.com/office/drawing/2014/main" id="{22149A4C-63E7-4A38-FEFE-1E34AE3442D1}"/>
              </a:ext>
            </a:extLst>
          </p:cNvPr>
          <p:cNvSpPr/>
          <p:nvPr/>
        </p:nvSpPr>
        <p:spPr>
          <a:xfrm>
            <a:off x="9295449" y="5811455"/>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2</a:t>
            </a:r>
          </a:p>
        </p:txBody>
      </p:sp>
      <p:sp>
        <p:nvSpPr>
          <p:cNvPr id="280" name="Rectangle 279">
            <a:extLst>
              <a:ext uri="{FF2B5EF4-FFF2-40B4-BE49-F238E27FC236}">
                <a16:creationId xmlns:a16="http://schemas.microsoft.com/office/drawing/2014/main" id="{D589D89C-1908-8515-B05F-BE173C00D27F}"/>
              </a:ext>
            </a:extLst>
          </p:cNvPr>
          <p:cNvSpPr/>
          <p:nvPr/>
        </p:nvSpPr>
        <p:spPr>
          <a:xfrm>
            <a:off x="9295449" y="5474305"/>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7</a:t>
            </a:r>
          </a:p>
        </p:txBody>
      </p:sp>
      <p:sp>
        <p:nvSpPr>
          <p:cNvPr id="281" name="Rectangle 280">
            <a:extLst>
              <a:ext uri="{FF2B5EF4-FFF2-40B4-BE49-F238E27FC236}">
                <a16:creationId xmlns:a16="http://schemas.microsoft.com/office/drawing/2014/main" id="{60B69C03-C2C9-770C-343F-F8E09A77F855}"/>
              </a:ext>
            </a:extLst>
          </p:cNvPr>
          <p:cNvSpPr/>
          <p:nvPr/>
        </p:nvSpPr>
        <p:spPr>
          <a:xfrm>
            <a:off x="9211048" y="4641329"/>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98</a:t>
            </a:r>
          </a:p>
        </p:txBody>
      </p:sp>
      <p:cxnSp>
        <p:nvCxnSpPr>
          <p:cNvPr id="282" name="Straight Arrow Connector 281">
            <a:extLst>
              <a:ext uri="{FF2B5EF4-FFF2-40B4-BE49-F238E27FC236}">
                <a16:creationId xmlns:a16="http://schemas.microsoft.com/office/drawing/2014/main" id="{0484D7D9-08F2-A647-6356-50603C30811E}"/>
              </a:ext>
            </a:extLst>
          </p:cNvPr>
          <p:cNvCxnSpPr>
            <a:cxnSpLocks/>
          </p:cNvCxnSpPr>
          <p:nvPr/>
        </p:nvCxnSpPr>
        <p:spPr>
          <a:xfrm flipH="1">
            <a:off x="9733859" y="4678448"/>
            <a:ext cx="1001157" cy="5088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3" name="Straight Arrow Connector 282">
            <a:extLst>
              <a:ext uri="{FF2B5EF4-FFF2-40B4-BE49-F238E27FC236}">
                <a16:creationId xmlns:a16="http://schemas.microsoft.com/office/drawing/2014/main" id="{0037202B-6FFA-5866-28E6-013CADAEEE7E}"/>
              </a:ext>
            </a:extLst>
          </p:cNvPr>
          <p:cNvCxnSpPr>
            <a:cxnSpLocks/>
          </p:cNvCxnSpPr>
          <p:nvPr/>
        </p:nvCxnSpPr>
        <p:spPr>
          <a:xfrm flipH="1">
            <a:off x="9733859" y="4650114"/>
            <a:ext cx="1456025" cy="90292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4" name="Straight Arrow Connector 283">
            <a:extLst>
              <a:ext uri="{FF2B5EF4-FFF2-40B4-BE49-F238E27FC236}">
                <a16:creationId xmlns:a16="http://schemas.microsoft.com/office/drawing/2014/main" id="{464EBC41-999E-E012-F4AB-1BA8FC4975AB}"/>
              </a:ext>
            </a:extLst>
          </p:cNvPr>
          <p:cNvCxnSpPr>
            <a:cxnSpLocks/>
          </p:cNvCxnSpPr>
          <p:nvPr/>
        </p:nvCxnSpPr>
        <p:spPr>
          <a:xfrm flipH="1">
            <a:off x="9748018" y="4668504"/>
            <a:ext cx="1798067" cy="1240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03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4049486" y="2381685"/>
            <a:ext cx="4049485" cy="32115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rgbClr val="1090B4"/>
                </a:solidFill>
              </a:rPr>
              <a:t>. </a:t>
            </a:r>
            <a:r>
              <a:rPr lang="en-NL" sz="1300" dirty="0">
                <a:solidFill>
                  <a:srgbClr val="1090B4"/>
                </a:solidFill>
              </a:rPr>
              <a:t> </a:t>
            </a:r>
          </a:p>
        </p:txBody>
      </p:sp>
      <p:pic>
        <p:nvPicPr>
          <p:cNvPr id="9" name="Picture 8">
            <a:extLst>
              <a:ext uri="{FF2B5EF4-FFF2-40B4-BE49-F238E27FC236}">
                <a16:creationId xmlns:a16="http://schemas.microsoft.com/office/drawing/2014/main" id="{3A78A72D-A938-FCBA-6D4B-3230FE6477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4426" y="1937492"/>
            <a:ext cx="1812058" cy="1801337"/>
          </a:xfrm>
          <a:prstGeom prst="rect">
            <a:avLst/>
          </a:prstGeom>
        </p:spPr>
      </p:pic>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4426" y="3018922"/>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23394" y="2427912"/>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58653" y="4502604"/>
            <a:ext cx="1812058" cy="1801337"/>
          </a:xfrm>
          <a:prstGeom prst="rect">
            <a:avLst/>
          </a:prstGeom>
        </p:spPr>
      </p:pic>
      <p:sp>
        <p:nvSpPr>
          <p:cNvPr id="15" name="TextBox 14">
            <a:extLst>
              <a:ext uri="{FF2B5EF4-FFF2-40B4-BE49-F238E27FC236}">
                <a16:creationId xmlns:a16="http://schemas.microsoft.com/office/drawing/2014/main" id="{3C83C3D3-910C-FC85-B378-123434B6E4D0}"/>
              </a:ext>
            </a:extLst>
          </p:cNvPr>
          <p:cNvSpPr txBox="1"/>
          <p:nvPr/>
        </p:nvSpPr>
        <p:spPr>
          <a:xfrm>
            <a:off x="4657148" y="2427912"/>
            <a:ext cx="2877712" cy="2505686"/>
          </a:xfrm>
          <a:prstGeom prst="rect">
            <a:avLst/>
          </a:prstGeom>
          <a:noFill/>
        </p:spPr>
        <p:txBody>
          <a:bodyPr wrap="none" rtlCol="0">
            <a:spAutoFit/>
          </a:bodyPr>
          <a:lstStyle/>
          <a:p>
            <a:pPr algn="ctr">
              <a:lnSpc>
                <a:spcPct val="150000"/>
              </a:lnSpc>
            </a:pPr>
            <a:r>
              <a:rPr lang="en-US" sz="5000" dirty="0">
                <a:solidFill>
                  <a:schemeClr val="bg1"/>
                </a:solidFill>
                <a:latin typeface="Courier New" panose="02070309020205020404" pitchFamily="49" charset="0"/>
                <a:cs typeface="Courier New" panose="02070309020205020404" pitchFamily="49" charset="0"/>
              </a:rPr>
              <a:t>RONDE 1</a:t>
            </a:r>
          </a:p>
          <a:p>
            <a:pPr algn="ctr">
              <a:lnSpc>
                <a:spcPct val="150000"/>
              </a:lnSpc>
            </a:pPr>
            <a:r>
              <a:rPr lang="en-US" sz="1400" dirty="0" err="1">
                <a:solidFill>
                  <a:schemeClr val="bg1"/>
                </a:solidFill>
              </a:rPr>
              <a:t>Veel</a:t>
            </a:r>
            <a:r>
              <a:rPr lang="en-US" sz="1400" dirty="0">
                <a:solidFill>
                  <a:schemeClr val="bg1"/>
                </a:solidFill>
              </a:rPr>
              <a:t> </a:t>
            </a:r>
            <a:r>
              <a:rPr lang="en-US" sz="1400" dirty="0" err="1">
                <a:solidFill>
                  <a:schemeClr val="bg1"/>
                </a:solidFill>
              </a:rPr>
              <a:t>succes</a:t>
            </a:r>
            <a:r>
              <a:rPr lang="en-US" sz="1400" dirty="0">
                <a:solidFill>
                  <a:schemeClr val="bg1"/>
                </a:solidFill>
              </a:rPr>
              <a:t>, </a:t>
            </a:r>
            <a:r>
              <a:rPr lang="en-US" sz="1400" dirty="0" err="1">
                <a:solidFill>
                  <a:schemeClr val="bg1"/>
                </a:solidFill>
              </a:rPr>
              <a:t>plezier</a:t>
            </a:r>
            <a:r>
              <a:rPr lang="en-US" sz="1400" dirty="0">
                <a:solidFill>
                  <a:schemeClr val="bg1"/>
                </a:solidFill>
              </a:rPr>
              <a:t> </a:t>
            </a:r>
            <a:r>
              <a:rPr lang="en-US" sz="1400" dirty="0" err="1">
                <a:solidFill>
                  <a:schemeClr val="bg1"/>
                </a:solidFill>
              </a:rPr>
              <a:t>en</a:t>
            </a:r>
            <a:r>
              <a:rPr lang="en-US" sz="1400" dirty="0">
                <a:solidFill>
                  <a:schemeClr val="bg1"/>
                </a:solidFill>
              </a:rPr>
              <a:t> </a:t>
            </a:r>
            <a:r>
              <a:rPr lang="en-US" sz="1400" dirty="0" err="1">
                <a:solidFill>
                  <a:schemeClr val="bg1"/>
                </a:solidFill>
              </a:rPr>
              <a:t>dat</a:t>
            </a:r>
            <a:endParaRPr lang="en-US" sz="1400" dirty="0">
              <a:solidFill>
                <a:schemeClr val="bg1"/>
              </a:solidFill>
            </a:endParaRPr>
          </a:p>
          <a:p>
            <a:pPr algn="ctr">
              <a:lnSpc>
                <a:spcPct val="150000"/>
              </a:lnSpc>
            </a:pPr>
            <a:r>
              <a:rPr lang="en-US" sz="1400" dirty="0">
                <a:solidFill>
                  <a:schemeClr val="bg1"/>
                </a:solidFill>
              </a:rPr>
              <a:t>het </a:t>
            </a:r>
            <a:r>
              <a:rPr lang="en-US" sz="1400" dirty="0" err="1">
                <a:solidFill>
                  <a:schemeClr val="bg1"/>
                </a:solidFill>
              </a:rPr>
              <a:t>beste</a:t>
            </a:r>
            <a:r>
              <a:rPr lang="en-US" sz="1400" dirty="0">
                <a:solidFill>
                  <a:schemeClr val="bg1"/>
                </a:solidFill>
              </a:rPr>
              <a:t> </a:t>
            </a:r>
            <a:r>
              <a:rPr lang="en-US" sz="1400" dirty="0" err="1">
                <a:solidFill>
                  <a:schemeClr val="bg1"/>
                </a:solidFill>
              </a:rPr>
              <a:t>dorp</a:t>
            </a:r>
            <a:r>
              <a:rPr lang="en-US" sz="1400" dirty="0">
                <a:solidFill>
                  <a:schemeClr val="bg1"/>
                </a:solidFill>
              </a:rPr>
              <a:t> mag </a:t>
            </a:r>
            <a:r>
              <a:rPr lang="en-US" sz="1400" dirty="0" err="1">
                <a:solidFill>
                  <a:schemeClr val="bg1"/>
                </a:solidFill>
              </a:rPr>
              <a:t>winnen</a:t>
            </a:r>
            <a:r>
              <a:rPr lang="en-US" sz="1400" dirty="0">
                <a:solidFill>
                  <a:schemeClr val="bg1"/>
                </a:solidFill>
              </a:rPr>
              <a:t>!</a:t>
            </a:r>
          </a:p>
          <a:p>
            <a:pPr algn="ctr">
              <a:lnSpc>
                <a:spcPct val="150000"/>
              </a:lnSpc>
            </a:pPr>
            <a:endParaRPr lang="en-US" sz="1400" dirty="0">
              <a:solidFill>
                <a:schemeClr val="bg1"/>
              </a:solidFill>
            </a:endParaRPr>
          </a:p>
          <a:p>
            <a:pPr algn="ctr">
              <a:lnSpc>
                <a:spcPct val="150000"/>
              </a:lnSpc>
            </a:pPr>
            <a:r>
              <a:rPr lang="en-US" sz="1400" dirty="0">
                <a:solidFill>
                  <a:schemeClr val="bg1"/>
                </a:solidFill>
              </a:rPr>
              <a:t>TIP: bouw </a:t>
            </a:r>
            <a:r>
              <a:rPr lang="en-US" sz="1400" dirty="0" err="1">
                <a:solidFill>
                  <a:schemeClr val="bg1"/>
                </a:solidFill>
              </a:rPr>
              <a:t>verstandig</a:t>
            </a:r>
            <a:r>
              <a:rPr lang="en-US" sz="1400" dirty="0">
                <a:solidFill>
                  <a:schemeClr val="bg1"/>
                </a:solidFill>
              </a:rPr>
              <a:t>!</a:t>
            </a:r>
            <a:endParaRPr lang="en-NL" sz="1400" dirty="0">
              <a:solidFill>
                <a:schemeClr val="bg1"/>
              </a:solidFill>
            </a:endParaRPr>
          </a:p>
        </p:txBody>
      </p:sp>
      <p:sp>
        <p:nvSpPr>
          <p:cNvPr id="4" name="TextBox 1">
            <a:extLst>
              <a:ext uri="{FF2B5EF4-FFF2-40B4-BE49-F238E27FC236}">
                <a16:creationId xmlns:a16="http://schemas.microsoft.com/office/drawing/2014/main" id="{D90806AA-7C47-83B0-19E9-E09582805817}"/>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3057434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ppt_w</p:attrName>
                                        </p:attrNameLst>
                                      </p:cBhvr>
                                      <p:tavLst>
                                        <p:tav tm="0" fmla="#ppt_w*sin(2.5*pi*$)">
                                          <p:val>
                                            <p:fltVal val="0"/>
                                          </p:val>
                                        </p:tav>
                                        <p:tav tm="100000">
                                          <p:val>
                                            <p:fltVal val="1"/>
                                          </p:val>
                                        </p:tav>
                                      </p:tavLst>
                                    </p:anim>
                                    <p:anim calcmode="lin" valueType="num">
                                      <p:cBhvr>
                                        <p:cTn id="9" dur="1000" fill="hold"/>
                                        <p:tgtEl>
                                          <p:spTgt spid="1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ppt_w</p:attrName>
                                        </p:attrNameLst>
                                      </p:cBhvr>
                                      <p:tavLst>
                                        <p:tav tm="0" fmla="#ppt_w*sin(2.5*pi*$)">
                                          <p:val>
                                            <p:fltVal val="0"/>
                                          </p:val>
                                        </p:tav>
                                        <p:tav tm="100000">
                                          <p:val>
                                            <p:fltVal val="1"/>
                                          </p:val>
                                        </p:tav>
                                      </p:tavLst>
                                    </p:anim>
                                    <p:anim calcmode="lin" valueType="num">
                                      <p:cBhvr>
                                        <p:cTn id="14" dur="1000" fill="hold"/>
                                        <p:tgtEl>
                                          <p:spTgt spid="15"/>
                                        </p:tgtEl>
                                        <p:attrNameLst>
                                          <p:attrName>ppt_h</p:attrName>
                                        </p:attrNameLst>
                                      </p:cBhvr>
                                      <p:tavLst>
                                        <p:tav tm="0">
                                          <p:val>
                                            <p:strVal val="#ppt_h"/>
                                          </p:val>
                                        </p:tav>
                                        <p:tav tm="100000">
                                          <p:val>
                                            <p:strVal val="#ppt_h"/>
                                          </p:val>
                                        </p:tav>
                                      </p:tavLst>
                                    </p:anim>
                                  </p:childTnLst>
                                </p:cTn>
                              </p:par>
                              <p:par>
                                <p:cTn id="15" presetID="26"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435">
                                          <p:stCondLst>
                                            <p:cond delay="0"/>
                                          </p:stCondLst>
                                        </p:cTn>
                                        <p:tgtEl>
                                          <p:spTgt spid="10"/>
                                        </p:tgtEl>
                                      </p:cBhvr>
                                    </p:animEffect>
                                    <p:anim calcmode="lin" valueType="num">
                                      <p:cBhvr>
                                        <p:cTn id="18" dur="1367"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9" dur="498"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0" dur="498" tmFilter="0, 0; 0.125,0.2665; 0.25,0.4; 0.375,0.465; 0.5,0.5;  0.625,0.535; 0.75,0.6; 0.875,0.7335; 1,1">
                                          <p:stCondLst>
                                            <p:cond delay="498"/>
                                          </p:stCondLst>
                                        </p:cTn>
                                        <p:tgtEl>
                                          <p:spTgt spid="10"/>
                                        </p:tgtEl>
                                        <p:attrNameLst>
                                          <p:attrName>ppt_y</p:attrName>
                                        </p:attrNameLst>
                                      </p:cBhvr>
                                      <p:tavLst>
                                        <p:tav tm="0" fmla="#ppt_y-sin(pi*$)/9">
                                          <p:val>
                                            <p:fltVal val="0"/>
                                          </p:val>
                                        </p:tav>
                                        <p:tav tm="100000">
                                          <p:val>
                                            <p:fltVal val="1"/>
                                          </p:val>
                                        </p:tav>
                                      </p:tavLst>
                                    </p:anim>
                                    <p:anim calcmode="lin" valueType="num">
                                      <p:cBhvr>
                                        <p:cTn id="21" dur="249" tmFilter="0, 0; 0.125,0.2665; 0.25,0.4; 0.375,0.465; 0.5,0.5;  0.625,0.535; 0.75,0.6; 0.875,0.7335; 1,1">
                                          <p:stCondLst>
                                            <p:cond delay="993"/>
                                          </p:stCondLst>
                                        </p:cTn>
                                        <p:tgtEl>
                                          <p:spTgt spid="10"/>
                                        </p:tgtEl>
                                        <p:attrNameLst>
                                          <p:attrName>ppt_y</p:attrName>
                                        </p:attrNameLst>
                                      </p:cBhvr>
                                      <p:tavLst>
                                        <p:tav tm="0" fmla="#ppt_y-sin(pi*$)/27">
                                          <p:val>
                                            <p:fltVal val="0"/>
                                          </p:val>
                                        </p:tav>
                                        <p:tav tm="100000">
                                          <p:val>
                                            <p:fltVal val="1"/>
                                          </p:val>
                                        </p:tav>
                                      </p:tavLst>
                                    </p:anim>
                                    <p:anim calcmode="lin" valueType="num">
                                      <p:cBhvr>
                                        <p:cTn id="22" dur="123" tmFilter="0, 0; 0.125,0.2665; 0.25,0.4; 0.375,0.465; 0.5,0.5;  0.625,0.535; 0.75,0.6; 0.875,0.7335; 1,1">
                                          <p:stCondLst>
                                            <p:cond delay="1242"/>
                                          </p:stCondLst>
                                        </p:cTn>
                                        <p:tgtEl>
                                          <p:spTgt spid="10"/>
                                        </p:tgtEl>
                                        <p:attrNameLst>
                                          <p:attrName>ppt_y</p:attrName>
                                        </p:attrNameLst>
                                      </p:cBhvr>
                                      <p:tavLst>
                                        <p:tav tm="0" fmla="#ppt_y-sin(pi*$)/81">
                                          <p:val>
                                            <p:fltVal val="0"/>
                                          </p:val>
                                        </p:tav>
                                        <p:tav tm="100000">
                                          <p:val>
                                            <p:fltVal val="1"/>
                                          </p:val>
                                        </p:tav>
                                      </p:tavLst>
                                    </p:anim>
                                    <p:animScale>
                                      <p:cBhvr>
                                        <p:cTn id="23" dur="20">
                                          <p:stCondLst>
                                            <p:cond delay="487"/>
                                          </p:stCondLst>
                                        </p:cTn>
                                        <p:tgtEl>
                                          <p:spTgt spid="10"/>
                                        </p:tgtEl>
                                      </p:cBhvr>
                                      <p:to x="100000" y="60000"/>
                                    </p:animScale>
                                    <p:animScale>
                                      <p:cBhvr>
                                        <p:cTn id="24" dur="124" decel="50000">
                                          <p:stCondLst>
                                            <p:cond delay="507"/>
                                          </p:stCondLst>
                                        </p:cTn>
                                        <p:tgtEl>
                                          <p:spTgt spid="10"/>
                                        </p:tgtEl>
                                      </p:cBhvr>
                                      <p:to x="100000" y="100000"/>
                                    </p:animScale>
                                    <p:animScale>
                                      <p:cBhvr>
                                        <p:cTn id="25" dur="20">
                                          <p:stCondLst>
                                            <p:cond delay="984"/>
                                          </p:stCondLst>
                                        </p:cTn>
                                        <p:tgtEl>
                                          <p:spTgt spid="10"/>
                                        </p:tgtEl>
                                      </p:cBhvr>
                                      <p:to x="100000" y="80000"/>
                                    </p:animScale>
                                    <p:animScale>
                                      <p:cBhvr>
                                        <p:cTn id="26" dur="124" decel="50000">
                                          <p:stCondLst>
                                            <p:cond delay="1004"/>
                                          </p:stCondLst>
                                        </p:cTn>
                                        <p:tgtEl>
                                          <p:spTgt spid="10"/>
                                        </p:tgtEl>
                                      </p:cBhvr>
                                      <p:to x="100000" y="100000"/>
                                    </p:animScale>
                                    <p:animScale>
                                      <p:cBhvr>
                                        <p:cTn id="27" dur="20">
                                          <p:stCondLst>
                                            <p:cond delay="1231"/>
                                          </p:stCondLst>
                                        </p:cTn>
                                        <p:tgtEl>
                                          <p:spTgt spid="10"/>
                                        </p:tgtEl>
                                      </p:cBhvr>
                                      <p:to x="100000" y="90000"/>
                                    </p:animScale>
                                    <p:animScale>
                                      <p:cBhvr>
                                        <p:cTn id="28" dur="124" decel="50000">
                                          <p:stCondLst>
                                            <p:cond delay="1251"/>
                                          </p:stCondLst>
                                        </p:cTn>
                                        <p:tgtEl>
                                          <p:spTgt spid="10"/>
                                        </p:tgtEl>
                                      </p:cBhvr>
                                      <p:to x="100000" y="100000"/>
                                    </p:animScale>
                                    <p:animScale>
                                      <p:cBhvr>
                                        <p:cTn id="29" dur="20">
                                          <p:stCondLst>
                                            <p:cond delay="1356"/>
                                          </p:stCondLst>
                                        </p:cTn>
                                        <p:tgtEl>
                                          <p:spTgt spid="10"/>
                                        </p:tgtEl>
                                      </p:cBhvr>
                                      <p:to x="100000" y="95000"/>
                                    </p:animScale>
                                    <p:animScale>
                                      <p:cBhvr>
                                        <p:cTn id="30" dur="124" decel="50000">
                                          <p:stCondLst>
                                            <p:cond delay="1376"/>
                                          </p:stCondLst>
                                        </p:cTn>
                                        <p:tgtEl>
                                          <p:spTgt spid="10"/>
                                        </p:tgtEl>
                                      </p:cBhvr>
                                      <p:to x="100000" y="100000"/>
                                    </p:animScale>
                                  </p:childTnLst>
                                </p:cTn>
                              </p:par>
                              <p:par>
                                <p:cTn id="31" presetID="26"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435">
                                          <p:stCondLst>
                                            <p:cond delay="0"/>
                                          </p:stCondLst>
                                        </p:cTn>
                                        <p:tgtEl>
                                          <p:spTgt spid="11"/>
                                        </p:tgtEl>
                                      </p:cBhvr>
                                    </p:animEffect>
                                    <p:anim calcmode="lin" valueType="num">
                                      <p:cBhvr>
                                        <p:cTn id="34" dur="1367"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5" dur="498"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6" dur="498" tmFilter="0, 0; 0.125,0.2665; 0.25,0.4; 0.375,0.465; 0.5,0.5;  0.625,0.535; 0.75,0.6; 0.875,0.7335; 1,1">
                                          <p:stCondLst>
                                            <p:cond delay="498"/>
                                          </p:stCondLst>
                                        </p:cTn>
                                        <p:tgtEl>
                                          <p:spTgt spid="11"/>
                                        </p:tgtEl>
                                        <p:attrNameLst>
                                          <p:attrName>ppt_y</p:attrName>
                                        </p:attrNameLst>
                                      </p:cBhvr>
                                      <p:tavLst>
                                        <p:tav tm="0" fmla="#ppt_y-sin(pi*$)/9">
                                          <p:val>
                                            <p:fltVal val="0"/>
                                          </p:val>
                                        </p:tav>
                                        <p:tav tm="100000">
                                          <p:val>
                                            <p:fltVal val="1"/>
                                          </p:val>
                                        </p:tav>
                                      </p:tavLst>
                                    </p:anim>
                                    <p:anim calcmode="lin" valueType="num">
                                      <p:cBhvr>
                                        <p:cTn id="37" dur="249" tmFilter="0, 0; 0.125,0.2665; 0.25,0.4; 0.375,0.465; 0.5,0.5;  0.625,0.535; 0.75,0.6; 0.875,0.7335; 1,1">
                                          <p:stCondLst>
                                            <p:cond delay="993"/>
                                          </p:stCondLst>
                                        </p:cTn>
                                        <p:tgtEl>
                                          <p:spTgt spid="11"/>
                                        </p:tgtEl>
                                        <p:attrNameLst>
                                          <p:attrName>ppt_y</p:attrName>
                                        </p:attrNameLst>
                                      </p:cBhvr>
                                      <p:tavLst>
                                        <p:tav tm="0" fmla="#ppt_y-sin(pi*$)/27">
                                          <p:val>
                                            <p:fltVal val="0"/>
                                          </p:val>
                                        </p:tav>
                                        <p:tav tm="100000">
                                          <p:val>
                                            <p:fltVal val="1"/>
                                          </p:val>
                                        </p:tav>
                                      </p:tavLst>
                                    </p:anim>
                                    <p:anim calcmode="lin" valueType="num">
                                      <p:cBhvr>
                                        <p:cTn id="38" dur="123" tmFilter="0, 0; 0.125,0.2665; 0.25,0.4; 0.375,0.465; 0.5,0.5;  0.625,0.535; 0.75,0.6; 0.875,0.7335; 1,1">
                                          <p:stCondLst>
                                            <p:cond delay="1242"/>
                                          </p:stCondLst>
                                        </p:cTn>
                                        <p:tgtEl>
                                          <p:spTgt spid="11"/>
                                        </p:tgtEl>
                                        <p:attrNameLst>
                                          <p:attrName>ppt_y</p:attrName>
                                        </p:attrNameLst>
                                      </p:cBhvr>
                                      <p:tavLst>
                                        <p:tav tm="0" fmla="#ppt_y-sin(pi*$)/81">
                                          <p:val>
                                            <p:fltVal val="0"/>
                                          </p:val>
                                        </p:tav>
                                        <p:tav tm="100000">
                                          <p:val>
                                            <p:fltVal val="1"/>
                                          </p:val>
                                        </p:tav>
                                      </p:tavLst>
                                    </p:anim>
                                    <p:animScale>
                                      <p:cBhvr>
                                        <p:cTn id="39" dur="20">
                                          <p:stCondLst>
                                            <p:cond delay="487"/>
                                          </p:stCondLst>
                                        </p:cTn>
                                        <p:tgtEl>
                                          <p:spTgt spid="11"/>
                                        </p:tgtEl>
                                      </p:cBhvr>
                                      <p:to x="100000" y="60000"/>
                                    </p:animScale>
                                    <p:animScale>
                                      <p:cBhvr>
                                        <p:cTn id="40" dur="124" decel="50000">
                                          <p:stCondLst>
                                            <p:cond delay="507"/>
                                          </p:stCondLst>
                                        </p:cTn>
                                        <p:tgtEl>
                                          <p:spTgt spid="11"/>
                                        </p:tgtEl>
                                      </p:cBhvr>
                                      <p:to x="100000" y="100000"/>
                                    </p:animScale>
                                    <p:animScale>
                                      <p:cBhvr>
                                        <p:cTn id="41" dur="20">
                                          <p:stCondLst>
                                            <p:cond delay="984"/>
                                          </p:stCondLst>
                                        </p:cTn>
                                        <p:tgtEl>
                                          <p:spTgt spid="11"/>
                                        </p:tgtEl>
                                      </p:cBhvr>
                                      <p:to x="100000" y="80000"/>
                                    </p:animScale>
                                    <p:animScale>
                                      <p:cBhvr>
                                        <p:cTn id="42" dur="124" decel="50000">
                                          <p:stCondLst>
                                            <p:cond delay="1004"/>
                                          </p:stCondLst>
                                        </p:cTn>
                                        <p:tgtEl>
                                          <p:spTgt spid="11"/>
                                        </p:tgtEl>
                                      </p:cBhvr>
                                      <p:to x="100000" y="100000"/>
                                    </p:animScale>
                                    <p:animScale>
                                      <p:cBhvr>
                                        <p:cTn id="43" dur="20">
                                          <p:stCondLst>
                                            <p:cond delay="1231"/>
                                          </p:stCondLst>
                                        </p:cTn>
                                        <p:tgtEl>
                                          <p:spTgt spid="11"/>
                                        </p:tgtEl>
                                      </p:cBhvr>
                                      <p:to x="100000" y="90000"/>
                                    </p:animScale>
                                    <p:animScale>
                                      <p:cBhvr>
                                        <p:cTn id="44" dur="124" decel="50000">
                                          <p:stCondLst>
                                            <p:cond delay="1251"/>
                                          </p:stCondLst>
                                        </p:cTn>
                                        <p:tgtEl>
                                          <p:spTgt spid="11"/>
                                        </p:tgtEl>
                                      </p:cBhvr>
                                      <p:to x="100000" y="100000"/>
                                    </p:animScale>
                                    <p:animScale>
                                      <p:cBhvr>
                                        <p:cTn id="45" dur="20">
                                          <p:stCondLst>
                                            <p:cond delay="1356"/>
                                          </p:stCondLst>
                                        </p:cTn>
                                        <p:tgtEl>
                                          <p:spTgt spid="11"/>
                                        </p:tgtEl>
                                      </p:cBhvr>
                                      <p:to x="100000" y="95000"/>
                                    </p:animScale>
                                    <p:animScale>
                                      <p:cBhvr>
                                        <p:cTn id="46" dur="124" decel="50000">
                                          <p:stCondLst>
                                            <p:cond delay="1376"/>
                                          </p:stCondLst>
                                        </p:cTn>
                                        <p:tgtEl>
                                          <p:spTgt spid="11"/>
                                        </p:tgtEl>
                                      </p:cBhvr>
                                      <p:to x="100000" y="100000"/>
                                    </p:animScale>
                                  </p:childTnLst>
                                </p:cTn>
                              </p:par>
                              <p:par>
                                <p:cTn id="47" presetID="26"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435">
                                          <p:stCondLst>
                                            <p:cond delay="0"/>
                                          </p:stCondLst>
                                        </p:cTn>
                                        <p:tgtEl>
                                          <p:spTgt spid="12"/>
                                        </p:tgtEl>
                                      </p:cBhvr>
                                    </p:animEffect>
                                    <p:anim calcmode="lin" valueType="num">
                                      <p:cBhvr>
                                        <p:cTn id="50" dur="1367"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1" dur="498"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2" dur="498" tmFilter="0, 0; 0.125,0.2665; 0.25,0.4; 0.375,0.465; 0.5,0.5;  0.625,0.535; 0.75,0.6; 0.875,0.7335; 1,1">
                                          <p:stCondLst>
                                            <p:cond delay="498"/>
                                          </p:stCondLst>
                                        </p:cTn>
                                        <p:tgtEl>
                                          <p:spTgt spid="12"/>
                                        </p:tgtEl>
                                        <p:attrNameLst>
                                          <p:attrName>ppt_y</p:attrName>
                                        </p:attrNameLst>
                                      </p:cBhvr>
                                      <p:tavLst>
                                        <p:tav tm="0" fmla="#ppt_y-sin(pi*$)/9">
                                          <p:val>
                                            <p:fltVal val="0"/>
                                          </p:val>
                                        </p:tav>
                                        <p:tav tm="100000">
                                          <p:val>
                                            <p:fltVal val="1"/>
                                          </p:val>
                                        </p:tav>
                                      </p:tavLst>
                                    </p:anim>
                                    <p:anim calcmode="lin" valueType="num">
                                      <p:cBhvr>
                                        <p:cTn id="53" dur="249" tmFilter="0, 0; 0.125,0.2665; 0.25,0.4; 0.375,0.465; 0.5,0.5;  0.625,0.535; 0.75,0.6; 0.875,0.7335; 1,1">
                                          <p:stCondLst>
                                            <p:cond delay="993"/>
                                          </p:stCondLst>
                                        </p:cTn>
                                        <p:tgtEl>
                                          <p:spTgt spid="12"/>
                                        </p:tgtEl>
                                        <p:attrNameLst>
                                          <p:attrName>ppt_y</p:attrName>
                                        </p:attrNameLst>
                                      </p:cBhvr>
                                      <p:tavLst>
                                        <p:tav tm="0" fmla="#ppt_y-sin(pi*$)/27">
                                          <p:val>
                                            <p:fltVal val="0"/>
                                          </p:val>
                                        </p:tav>
                                        <p:tav tm="100000">
                                          <p:val>
                                            <p:fltVal val="1"/>
                                          </p:val>
                                        </p:tav>
                                      </p:tavLst>
                                    </p:anim>
                                    <p:anim calcmode="lin" valueType="num">
                                      <p:cBhvr>
                                        <p:cTn id="54" dur="123" tmFilter="0, 0; 0.125,0.2665; 0.25,0.4; 0.375,0.465; 0.5,0.5;  0.625,0.535; 0.75,0.6; 0.875,0.7335; 1,1">
                                          <p:stCondLst>
                                            <p:cond delay="1242"/>
                                          </p:stCondLst>
                                        </p:cTn>
                                        <p:tgtEl>
                                          <p:spTgt spid="12"/>
                                        </p:tgtEl>
                                        <p:attrNameLst>
                                          <p:attrName>ppt_y</p:attrName>
                                        </p:attrNameLst>
                                      </p:cBhvr>
                                      <p:tavLst>
                                        <p:tav tm="0" fmla="#ppt_y-sin(pi*$)/81">
                                          <p:val>
                                            <p:fltVal val="0"/>
                                          </p:val>
                                        </p:tav>
                                        <p:tav tm="100000">
                                          <p:val>
                                            <p:fltVal val="1"/>
                                          </p:val>
                                        </p:tav>
                                      </p:tavLst>
                                    </p:anim>
                                    <p:animScale>
                                      <p:cBhvr>
                                        <p:cTn id="55" dur="20">
                                          <p:stCondLst>
                                            <p:cond delay="487"/>
                                          </p:stCondLst>
                                        </p:cTn>
                                        <p:tgtEl>
                                          <p:spTgt spid="12"/>
                                        </p:tgtEl>
                                      </p:cBhvr>
                                      <p:to x="100000" y="60000"/>
                                    </p:animScale>
                                    <p:animScale>
                                      <p:cBhvr>
                                        <p:cTn id="56" dur="124" decel="50000">
                                          <p:stCondLst>
                                            <p:cond delay="507"/>
                                          </p:stCondLst>
                                        </p:cTn>
                                        <p:tgtEl>
                                          <p:spTgt spid="12"/>
                                        </p:tgtEl>
                                      </p:cBhvr>
                                      <p:to x="100000" y="100000"/>
                                    </p:animScale>
                                    <p:animScale>
                                      <p:cBhvr>
                                        <p:cTn id="57" dur="20">
                                          <p:stCondLst>
                                            <p:cond delay="984"/>
                                          </p:stCondLst>
                                        </p:cTn>
                                        <p:tgtEl>
                                          <p:spTgt spid="12"/>
                                        </p:tgtEl>
                                      </p:cBhvr>
                                      <p:to x="100000" y="80000"/>
                                    </p:animScale>
                                    <p:animScale>
                                      <p:cBhvr>
                                        <p:cTn id="58" dur="124" decel="50000">
                                          <p:stCondLst>
                                            <p:cond delay="1004"/>
                                          </p:stCondLst>
                                        </p:cTn>
                                        <p:tgtEl>
                                          <p:spTgt spid="12"/>
                                        </p:tgtEl>
                                      </p:cBhvr>
                                      <p:to x="100000" y="100000"/>
                                    </p:animScale>
                                    <p:animScale>
                                      <p:cBhvr>
                                        <p:cTn id="59" dur="20">
                                          <p:stCondLst>
                                            <p:cond delay="1231"/>
                                          </p:stCondLst>
                                        </p:cTn>
                                        <p:tgtEl>
                                          <p:spTgt spid="12"/>
                                        </p:tgtEl>
                                      </p:cBhvr>
                                      <p:to x="100000" y="90000"/>
                                    </p:animScale>
                                    <p:animScale>
                                      <p:cBhvr>
                                        <p:cTn id="60" dur="124" decel="50000">
                                          <p:stCondLst>
                                            <p:cond delay="1251"/>
                                          </p:stCondLst>
                                        </p:cTn>
                                        <p:tgtEl>
                                          <p:spTgt spid="12"/>
                                        </p:tgtEl>
                                      </p:cBhvr>
                                      <p:to x="100000" y="100000"/>
                                    </p:animScale>
                                    <p:animScale>
                                      <p:cBhvr>
                                        <p:cTn id="61" dur="20">
                                          <p:stCondLst>
                                            <p:cond delay="1356"/>
                                          </p:stCondLst>
                                        </p:cTn>
                                        <p:tgtEl>
                                          <p:spTgt spid="12"/>
                                        </p:tgtEl>
                                      </p:cBhvr>
                                      <p:to x="100000" y="95000"/>
                                    </p:animScale>
                                    <p:animScale>
                                      <p:cBhvr>
                                        <p:cTn id="62" dur="124" decel="50000">
                                          <p:stCondLst>
                                            <p:cond delay="1376"/>
                                          </p:stCondLst>
                                        </p:cTn>
                                        <p:tgtEl>
                                          <p:spTgt spid="12"/>
                                        </p:tgtEl>
                                      </p:cBhvr>
                                      <p:to x="100000" y="100000"/>
                                    </p:animScale>
                                  </p:childTnLst>
                                </p:cTn>
                              </p:par>
                              <p:par>
                                <p:cTn id="63" presetID="26" presetClass="entr" presetSubtype="0" fill="hold" nodeType="with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down)">
                                      <p:cBhvr>
                                        <p:cTn id="65" dur="435">
                                          <p:stCondLst>
                                            <p:cond delay="0"/>
                                          </p:stCondLst>
                                        </p:cTn>
                                        <p:tgtEl>
                                          <p:spTgt spid="9"/>
                                        </p:tgtEl>
                                      </p:cBhvr>
                                    </p:animEffect>
                                    <p:anim calcmode="lin" valueType="num">
                                      <p:cBhvr>
                                        <p:cTn id="66" dur="1367"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7"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8"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69"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70"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71" dur="20">
                                          <p:stCondLst>
                                            <p:cond delay="487"/>
                                          </p:stCondLst>
                                        </p:cTn>
                                        <p:tgtEl>
                                          <p:spTgt spid="9"/>
                                        </p:tgtEl>
                                      </p:cBhvr>
                                      <p:to x="100000" y="60000"/>
                                    </p:animScale>
                                    <p:animScale>
                                      <p:cBhvr>
                                        <p:cTn id="72" dur="124" decel="50000">
                                          <p:stCondLst>
                                            <p:cond delay="507"/>
                                          </p:stCondLst>
                                        </p:cTn>
                                        <p:tgtEl>
                                          <p:spTgt spid="9"/>
                                        </p:tgtEl>
                                      </p:cBhvr>
                                      <p:to x="100000" y="100000"/>
                                    </p:animScale>
                                    <p:animScale>
                                      <p:cBhvr>
                                        <p:cTn id="73" dur="20">
                                          <p:stCondLst>
                                            <p:cond delay="984"/>
                                          </p:stCondLst>
                                        </p:cTn>
                                        <p:tgtEl>
                                          <p:spTgt spid="9"/>
                                        </p:tgtEl>
                                      </p:cBhvr>
                                      <p:to x="100000" y="80000"/>
                                    </p:animScale>
                                    <p:animScale>
                                      <p:cBhvr>
                                        <p:cTn id="74" dur="124" decel="50000">
                                          <p:stCondLst>
                                            <p:cond delay="1004"/>
                                          </p:stCondLst>
                                        </p:cTn>
                                        <p:tgtEl>
                                          <p:spTgt spid="9"/>
                                        </p:tgtEl>
                                      </p:cBhvr>
                                      <p:to x="100000" y="100000"/>
                                    </p:animScale>
                                    <p:animScale>
                                      <p:cBhvr>
                                        <p:cTn id="75" dur="20">
                                          <p:stCondLst>
                                            <p:cond delay="1231"/>
                                          </p:stCondLst>
                                        </p:cTn>
                                        <p:tgtEl>
                                          <p:spTgt spid="9"/>
                                        </p:tgtEl>
                                      </p:cBhvr>
                                      <p:to x="100000" y="90000"/>
                                    </p:animScale>
                                    <p:animScale>
                                      <p:cBhvr>
                                        <p:cTn id="76" dur="124" decel="50000">
                                          <p:stCondLst>
                                            <p:cond delay="1251"/>
                                          </p:stCondLst>
                                        </p:cTn>
                                        <p:tgtEl>
                                          <p:spTgt spid="9"/>
                                        </p:tgtEl>
                                      </p:cBhvr>
                                      <p:to x="100000" y="100000"/>
                                    </p:animScale>
                                    <p:animScale>
                                      <p:cBhvr>
                                        <p:cTn id="77" dur="20">
                                          <p:stCondLst>
                                            <p:cond delay="1356"/>
                                          </p:stCondLst>
                                        </p:cTn>
                                        <p:tgtEl>
                                          <p:spTgt spid="9"/>
                                        </p:tgtEl>
                                      </p:cBhvr>
                                      <p:to x="100000" y="95000"/>
                                    </p:animScale>
                                    <p:animScale>
                                      <p:cBhvr>
                                        <p:cTn id="78" dur="124" decel="50000">
                                          <p:stCondLst>
                                            <p:cond delay="1376"/>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 name="Rounded Rectangle 4">
                <a:extLst>
                  <a:ext uri="{FF2B5EF4-FFF2-40B4-BE49-F238E27FC236}">
                    <a16:creationId xmlns:a16="http://schemas.microsoft.com/office/drawing/2014/main" id="{717CF118-E535-FD31-B1E0-6489FE4F5FFA}"/>
                  </a:ext>
                </a:extLst>
              </p:cNvPr>
              <p:cNvSpPr/>
              <p:nvPr/>
            </p:nvSpPr>
            <p:spPr>
              <a:xfrm>
                <a:off x="6814775" y="208986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Cybercrime</a:t>
                </a:r>
              </a:p>
              <a:p>
                <a:pPr lvl="0" algn="ctr"/>
                <a:r>
                  <a:rPr lang="nl-NL" sz="1300" dirty="0">
                    <a:solidFill>
                      <a:schemeClr val="accent3"/>
                    </a:solidFill>
                    <a:latin typeface="Courier New" panose="02070309020205020404" pitchFamily="49" charset="0"/>
                    <a:cs typeface="Courier New" panose="02070309020205020404" pitchFamily="49" charset="0"/>
                  </a:rPr>
                  <a:t>Hackers vallen lokale bedrijven aan.</a:t>
                </a:r>
              </a:p>
              <a:p>
                <a:pPr lvl="0" algn="ctr"/>
                <a14:m>
                  <m:oMath xmlns:m="http://schemas.openxmlformats.org/officeDocument/2006/math">
                    <m:r>
                      <a:rPr lang="nl-NL" sz="1300" i="1">
                        <a:solidFill>
                          <a:schemeClr val="accent6"/>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-8, maar -3 met politiebureau</a:t>
                </a:r>
              </a:p>
            </p:txBody>
          </p:sp>
        </mc:Choice>
        <mc:Fallback xmlns="">
          <p:sp>
            <p:nvSpPr>
              <p:cNvPr id="26" name="Rounded Rectangle 4">
                <a:extLst>
                  <a:ext uri="{FF2B5EF4-FFF2-40B4-BE49-F238E27FC236}">
                    <a16:creationId xmlns:a16="http://schemas.microsoft.com/office/drawing/2014/main" id="{717CF118-E535-FD31-B1E0-6489FE4F5FFA}"/>
                  </a:ext>
                </a:extLst>
              </p:cNvPr>
              <p:cNvSpPr>
                <a:spLocks noRot="1" noChangeAspect="1" noMove="1" noResize="1" noEditPoints="1" noAdjustHandles="1" noChangeArrowheads="1" noChangeShapeType="1" noTextEdit="1"/>
              </p:cNvSpPr>
              <p:nvPr/>
            </p:nvSpPr>
            <p:spPr>
              <a:xfrm>
                <a:off x="6814775" y="2089865"/>
                <a:ext cx="2501900" cy="1486953"/>
              </a:xfrm>
              <a:prstGeom prst="roundRect">
                <a:avLst/>
              </a:prstGeom>
              <a:blipFill>
                <a:blip r:embed="rId2"/>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27" name="Rounded Rectangle 4">
                <a:extLst>
                  <a:ext uri="{FF2B5EF4-FFF2-40B4-BE49-F238E27FC236}">
                    <a16:creationId xmlns:a16="http://schemas.microsoft.com/office/drawing/2014/main" id="{9CB13B1C-C012-0DFA-027B-064378F993AE}"/>
                  </a:ext>
                </a:extLst>
              </p:cNvPr>
              <p:cNvSpPr/>
              <p:nvPr/>
            </p:nvSpPr>
            <p:spPr>
              <a:xfrm>
                <a:off x="6819072" y="3671590"/>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Dilemma</a:t>
                </a:r>
              </a:p>
              <a:p>
                <a:pPr lvl="0" algn="ctr"/>
                <a:r>
                  <a:rPr lang="nl-NL" sz="1300" dirty="0">
                    <a:solidFill>
                      <a:schemeClr val="accent3"/>
                    </a:solidFill>
                    <a:latin typeface="Courier New" panose="02070309020205020404" pitchFamily="49" charset="0"/>
                    <a:cs typeface="Courier New" panose="02070309020205020404" pitchFamily="49" charset="0"/>
                  </a:rPr>
                  <a:t>Een nieuw veiligheidssysteem: </a:t>
                </a:r>
                <a:br>
                  <a:rPr lang="nl-NL" sz="1300" dirty="0">
                    <a:solidFill>
                      <a:schemeClr val="accent3"/>
                    </a:solidFill>
                    <a:latin typeface="Courier New" panose="02070309020205020404" pitchFamily="49" charset="0"/>
                    <a:cs typeface="Courier New" panose="02070309020205020404" pitchFamily="49" charset="0"/>
                  </a:rPr>
                </a:b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+5 veiligheid </a:t>
                </a:r>
                <a:r>
                  <a:rPr lang="nl-NL" sz="1300" b="1" dirty="0">
                    <a:solidFill>
                      <a:schemeClr val="accent3"/>
                    </a:solidFill>
                    <a:latin typeface="Courier New" panose="02070309020205020404" pitchFamily="49" charset="0"/>
                    <a:cs typeface="Courier New" panose="02070309020205020404" pitchFamily="49" charset="0"/>
                  </a:rPr>
                  <a:t>of</a:t>
                </a:r>
                <a:r>
                  <a:rPr lang="nl-NL" sz="1300" dirty="0">
                    <a:solidFill>
                      <a:schemeClr val="accent3"/>
                    </a:solidFill>
                    <a:latin typeface="Courier New" panose="02070309020205020404" pitchFamily="49" charset="0"/>
                    <a:cs typeface="Courier New" panose="02070309020205020404" pitchFamily="49" charset="0"/>
                  </a:rPr>
                  <a:t> de economie stimuleren: </a:t>
                </a: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+4 economie</a:t>
                </a:r>
              </a:p>
            </p:txBody>
          </p:sp>
        </mc:Choice>
        <mc:Fallback xmlns="">
          <p:sp>
            <p:nvSpPr>
              <p:cNvPr id="27" name="Rounded Rectangle 4">
                <a:extLst>
                  <a:ext uri="{FF2B5EF4-FFF2-40B4-BE49-F238E27FC236}">
                    <a16:creationId xmlns:a16="http://schemas.microsoft.com/office/drawing/2014/main" id="{9CB13B1C-C012-0DFA-027B-064378F993AE}"/>
                  </a:ext>
                </a:extLst>
              </p:cNvPr>
              <p:cNvSpPr>
                <a:spLocks noRot="1" noChangeAspect="1" noMove="1" noResize="1" noEditPoints="1" noAdjustHandles="1" noChangeArrowheads="1" noChangeShapeType="1" noTextEdit="1"/>
              </p:cNvSpPr>
              <p:nvPr/>
            </p:nvSpPr>
            <p:spPr>
              <a:xfrm>
                <a:off x="6819072" y="3671590"/>
                <a:ext cx="2501900" cy="1486953"/>
              </a:xfrm>
              <a:prstGeom prst="roundRect">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40" name="Rounded Rectangle 4">
                <a:extLst>
                  <a:ext uri="{FF2B5EF4-FFF2-40B4-BE49-F238E27FC236}">
                    <a16:creationId xmlns:a16="http://schemas.microsoft.com/office/drawing/2014/main" id="{1439A7DB-2F3C-0D4F-ED06-4700086190DB}"/>
                  </a:ext>
                </a:extLst>
              </p:cNvPr>
              <p:cNvSpPr/>
              <p:nvPr/>
            </p:nvSpPr>
            <p:spPr>
              <a:xfrm>
                <a:off x="6826865" y="5259808"/>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Drugsbende gepakt</a:t>
                </a:r>
              </a:p>
              <a:p>
                <a:pPr lvl="0" algn="ctr"/>
                <a:r>
                  <a:rPr lang="nl-NL" sz="1300" dirty="0">
                    <a:solidFill>
                      <a:schemeClr val="accent3"/>
                    </a:solidFill>
                    <a:latin typeface="Courier New" panose="02070309020205020404" pitchFamily="49" charset="0"/>
                    <a:cs typeface="Courier New" panose="02070309020205020404" pitchFamily="49" charset="0"/>
                  </a:rPr>
                  <a:t>Door de samenwerking is een grote drugsbende gepakt</a:t>
                </a:r>
              </a:p>
              <a:p>
                <a:pPr lvl="0" algn="ct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r>
                      <a:rPr lang="en-US" sz="1300" b="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+5</a:t>
                </a:r>
              </a:p>
            </p:txBody>
          </p:sp>
        </mc:Choice>
        <mc:Fallback xmlns="">
          <p:sp>
            <p:nvSpPr>
              <p:cNvPr id="40" name="Rounded Rectangle 4">
                <a:extLst>
                  <a:ext uri="{FF2B5EF4-FFF2-40B4-BE49-F238E27FC236}">
                    <a16:creationId xmlns:a16="http://schemas.microsoft.com/office/drawing/2014/main" id="{1439A7DB-2F3C-0D4F-ED06-4700086190DB}"/>
                  </a:ext>
                </a:extLst>
              </p:cNvPr>
              <p:cNvSpPr>
                <a:spLocks noRot="1" noChangeAspect="1" noMove="1" noResize="1" noEditPoints="1" noAdjustHandles="1" noChangeArrowheads="1" noChangeShapeType="1" noTextEdit="1"/>
              </p:cNvSpPr>
              <p:nvPr/>
            </p:nvSpPr>
            <p:spPr>
              <a:xfrm>
                <a:off x="6826865" y="5259808"/>
                <a:ext cx="2501900" cy="1486953"/>
              </a:xfrm>
              <a:prstGeom prst="roundRect">
                <a:avLst/>
              </a:prstGeom>
              <a:blipFill>
                <a:blip r:embed="rId4"/>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43" name="Rounded Rectangle 4">
                <a:extLst>
                  <a:ext uri="{FF2B5EF4-FFF2-40B4-BE49-F238E27FC236}">
                    <a16:creationId xmlns:a16="http://schemas.microsoft.com/office/drawing/2014/main" id="{3C7B8FEC-8041-242D-F506-0AEFF70482D3}"/>
                  </a:ext>
                </a:extLst>
              </p:cNvPr>
              <p:cNvSpPr/>
              <p:nvPr/>
            </p:nvSpPr>
            <p:spPr>
              <a:xfrm>
                <a:off x="9433768" y="3678015"/>
                <a:ext cx="2501900" cy="1486800"/>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Project leef gezond</a:t>
                </a:r>
              </a:p>
              <a:p>
                <a:pPr algn="ct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+6, extra +2 met school</a:t>
                </a:r>
              </a:p>
            </p:txBody>
          </p:sp>
        </mc:Choice>
        <mc:Fallback xmlns="">
          <p:sp>
            <p:nvSpPr>
              <p:cNvPr id="43" name="Rounded Rectangle 4">
                <a:extLst>
                  <a:ext uri="{FF2B5EF4-FFF2-40B4-BE49-F238E27FC236}">
                    <a16:creationId xmlns:a16="http://schemas.microsoft.com/office/drawing/2014/main" id="{3C7B8FEC-8041-242D-F506-0AEFF70482D3}"/>
                  </a:ext>
                </a:extLst>
              </p:cNvPr>
              <p:cNvSpPr>
                <a:spLocks noRot="1" noChangeAspect="1" noMove="1" noResize="1" noEditPoints="1" noAdjustHandles="1" noChangeArrowheads="1" noChangeShapeType="1" noTextEdit="1"/>
              </p:cNvSpPr>
              <p:nvPr/>
            </p:nvSpPr>
            <p:spPr>
              <a:xfrm>
                <a:off x="9433768" y="3678015"/>
                <a:ext cx="2501900" cy="1486800"/>
              </a:xfrm>
              <a:prstGeom prst="roundRect">
                <a:avLst/>
              </a:prstGeom>
              <a:blipFill>
                <a:blip r:embed="rId5"/>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187" name="Rounded Rectangle 4">
                <a:extLst>
                  <a:ext uri="{FF2B5EF4-FFF2-40B4-BE49-F238E27FC236}">
                    <a16:creationId xmlns:a16="http://schemas.microsoft.com/office/drawing/2014/main" id="{8AFAF022-F30E-2C8E-B127-933DF3B31CEB}"/>
                  </a:ext>
                </a:extLst>
              </p:cNvPr>
              <p:cNvSpPr/>
              <p:nvPr/>
            </p:nvSpPr>
            <p:spPr>
              <a:xfrm>
                <a:off x="9441561" y="5266233"/>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Dat is moeilijk…</a:t>
                </a:r>
              </a:p>
              <a:p>
                <a:pPr lvl="0" algn="ctr"/>
                <a:r>
                  <a:rPr lang="nl-NL" sz="1300" dirty="0">
                    <a:solidFill>
                      <a:schemeClr val="accent3"/>
                    </a:solidFill>
                    <a:latin typeface="Courier New" panose="02070309020205020404" pitchFamily="49" charset="0"/>
                    <a:cs typeface="Courier New" panose="02070309020205020404" pitchFamily="49" charset="0"/>
                  </a:rPr>
                  <a:t>Gebouw valt duur uit! Dat wordt lenen…</a:t>
                </a:r>
              </a:p>
              <a:p>
                <a:pPr algn="ctr"/>
                <a14:m>
                  <m:oMath xmlns:m="http://schemas.openxmlformats.org/officeDocument/2006/math">
                    <m:r>
                      <a:rPr lang="nl-NL" sz="1300" i="1"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-3 goud bij volgende belastingfase… </a:t>
                </a:r>
              </a:p>
            </p:txBody>
          </p:sp>
        </mc:Choice>
        <mc:Fallback xmlns="">
          <p:sp>
            <p:nvSpPr>
              <p:cNvPr id="187" name="Rounded Rectangle 4">
                <a:extLst>
                  <a:ext uri="{FF2B5EF4-FFF2-40B4-BE49-F238E27FC236}">
                    <a16:creationId xmlns:a16="http://schemas.microsoft.com/office/drawing/2014/main" id="{8AFAF022-F30E-2C8E-B127-933DF3B31CEB}"/>
                  </a:ext>
                </a:extLst>
              </p:cNvPr>
              <p:cNvSpPr>
                <a:spLocks noRot="1" noChangeAspect="1" noMove="1" noResize="1" noEditPoints="1" noAdjustHandles="1" noChangeArrowheads="1" noChangeShapeType="1" noTextEdit="1"/>
              </p:cNvSpPr>
              <p:nvPr/>
            </p:nvSpPr>
            <p:spPr>
              <a:xfrm>
                <a:off x="9441561" y="5266233"/>
                <a:ext cx="2501900" cy="1486953"/>
              </a:xfrm>
              <a:prstGeom prst="roundRect">
                <a:avLst/>
              </a:prstGeom>
              <a:blipFill>
                <a:blip r:embed="rId6"/>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223" name="Rounded Rectangle 4">
                <a:extLst>
                  <a:ext uri="{FF2B5EF4-FFF2-40B4-BE49-F238E27FC236}">
                    <a16:creationId xmlns:a16="http://schemas.microsoft.com/office/drawing/2014/main" id="{48CBBEB2-33D4-F8B0-0581-1E470E924204}"/>
                  </a:ext>
                </a:extLst>
              </p:cNvPr>
              <p:cNvSpPr/>
              <p:nvPr/>
            </p:nvSpPr>
            <p:spPr>
              <a:xfrm>
                <a:off x="9419241" y="2066231"/>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Samen oefenen</a:t>
                </a:r>
              </a:p>
              <a:p>
                <a:pPr lvl="0" algn="ctr"/>
                <a:r>
                  <a:rPr lang="nl-NL" sz="1300" dirty="0">
                    <a:solidFill>
                      <a:schemeClr val="accent3"/>
                    </a:solidFill>
                    <a:latin typeface="Courier New" panose="02070309020205020404" pitchFamily="49" charset="0"/>
                    <a:cs typeface="Courier New" panose="02070309020205020404" pitchFamily="49" charset="0"/>
                  </a:rPr>
                  <a:t>Grote militaire veiligheidsoefening</a:t>
                </a:r>
              </a:p>
              <a:p>
                <a:pPr lvl="0" algn="ct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+8, extra +4 met legerbasis</a:t>
                </a:r>
              </a:p>
            </p:txBody>
          </p:sp>
        </mc:Choice>
        <mc:Fallback xmlns="">
          <p:sp>
            <p:nvSpPr>
              <p:cNvPr id="223" name="Rounded Rectangle 4">
                <a:extLst>
                  <a:ext uri="{FF2B5EF4-FFF2-40B4-BE49-F238E27FC236}">
                    <a16:creationId xmlns:a16="http://schemas.microsoft.com/office/drawing/2014/main" id="{48CBBEB2-33D4-F8B0-0581-1E470E924204}"/>
                  </a:ext>
                </a:extLst>
              </p:cNvPr>
              <p:cNvSpPr>
                <a:spLocks noRot="1" noChangeAspect="1" noMove="1" noResize="1" noEditPoints="1" noAdjustHandles="1" noChangeArrowheads="1" noChangeShapeType="1" noTextEdit="1"/>
              </p:cNvSpPr>
              <p:nvPr/>
            </p:nvSpPr>
            <p:spPr>
              <a:xfrm>
                <a:off x="9419241" y="2066231"/>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p:grpSp>
        <p:nvGrpSpPr>
          <p:cNvPr id="234" name="Group 233">
            <a:extLst>
              <a:ext uri="{FF2B5EF4-FFF2-40B4-BE49-F238E27FC236}">
                <a16:creationId xmlns:a16="http://schemas.microsoft.com/office/drawing/2014/main" id="{1533566D-C1B0-63F3-144B-8F786ED1E348}"/>
              </a:ext>
            </a:extLst>
          </p:cNvPr>
          <p:cNvGrpSpPr/>
          <p:nvPr/>
        </p:nvGrpSpPr>
        <p:grpSpPr>
          <a:xfrm>
            <a:off x="9332832" y="-9227"/>
            <a:ext cx="2866761" cy="609783"/>
            <a:chOff x="8701645" y="1332366"/>
            <a:chExt cx="2866761" cy="609783"/>
          </a:xfrm>
        </p:grpSpPr>
        <p:sp>
          <p:nvSpPr>
            <p:cNvPr id="235" name="Rectangle 234">
              <a:extLst>
                <a:ext uri="{FF2B5EF4-FFF2-40B4-BE49-F238E27FC236}">
                  <a16:creationId xmlns:a16="http://schemas.microsoft.com/office/drawing/2014/main" id="{3D55B213-B74E-269E-3E75-596E6C3B653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GEBEURTENIS</a:t>
              </a:r>
            </a:p>
          </p:txBody>
        </p:sp>
        <p:pic>
          <p:nvPicPr>
            <p:cNvPr id="236" name="Graphic 235" descr="Lightning bolt with solid fill">
              <a:extLst>
                <a:ext uri="{FF2B5EF4-FFF2-40B4-BE49-F238E27FC236}">
                  <a16:creationId xmlns:a16="http://schemas.microsoft.com/office/drawing/2014/main" id="{C24BEC34-1183-5A08-F1EB-567F5347397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8778149" y="1376998"/>
              <a:ext cx="547090" cy="547090"/>
            </a:xfrm>
            <a:prstGeom prst="rect">
              <a:avLst/>
            </a:prstGeom>
          </p:spPr>
        </p:pic>
        <p:pic>
          <p:nvPicPr>
            <p:cNvPr id="237" name="Graphic 236" descr="Lightning bolt with solid fill">
              <a:extLst>
                <a:ext uri="{FF2B5EF4-FFF2-40B4-BE49-F238E27FC236}">
                  <a16:creationId xmlns:a16="http://schemas.microsoft.com/office/drawing/2014/main" id="{AC32949E-DE2A-2332-B287-BDD25672EF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19738" y="1379852"/>
              <a:ext cx="547090" cy="547090"/>
            </a:xfrm>
            <a:prstGeom prst="rect">
              <a:avLst/>
            </a:prstGeom>
          </p:spPr>
        </p:pic>
      </p:grpSp>
      <p:grpSp>
        <p:nvGrpSpPr>
          <p:cNvPr id="238" name="Group 237">
            <a:extLst>
              <a:ext uri="{FF2B5EF4-FFF2-40B4-BE49-F238E27FC236}">
                <a16:creationId xmlns:a16="http://schemas.microsoft.com/office/drawing/2014/main" id="{7DCBE972-2224-4996-68FF-AF0DB9BED293}"/>
              </a:ext>
            </a:extLst>
          </p:cNvPr>
          <p:cNvGrpSpPr/>
          <p:nvPr/>
        </p:nvGrpSpPr>
        <p:grpSpPr>
          <a:xfrm>
            <a:off x="1602076" y="1456448"/>
            <a:ext cx="2866761" cy="609783"/>
            <a:chOff x="8701645" y="1332366"/>
            <a:chExt cx="2866761" cy="609783"/>
          </a:xfrm>
        </p:grpSpPr>
        <p:sp>
          <p:nvSpPr>
            <p:cNvPr id="239" name="Rectangle 238">
              <a:extLst>
                <a:ext uri="{FF2B5EF4-FFF2-40B4-BE49-F238E27FC236}">
                  <a16:creationId xmlns:a16="http://schemas.microsoft.com/office/drawing/2014/main" id="{E2BF11A7-A79C-34ED-6AF5-5FBE08D2B4D4}"/>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GLOBAAL</a:t>
              </a:r>
            </a:p>
          </p:txBody>
        </p:sp>
        <p:pic>
          <p:nvPicPr>
            <p:cNvPr id="240" name="Graphic 239" descr="Earth globe: Africa and Europe with solid fill">
              <a:extLst>
                <a:ext uri="{FF2B5EF4-FFF2-40B4-BE49-F238E27FC236}">
                  <a16:creationId xmlns:a16="http://schemas.microsoft.com/office/drawing/2014/main" id="{7512372B-49F2-D39D-1CB7-08D332288361}"/>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flipH="1">
              <a:off x="8778149" y="1376998"/>
              <a:ext cx="547090" cy="547090"/>
            </a:xfrm>
            <a:prstGeom prst="rect">
              <a:avLst/>
            </a:prstGeom>
          </p:spPr>
        </p:pic>
        <p:pic>
          <p:nvPicPr>
            <p:cNvPr id="241" name="Graphic 240" descr="Earth globe: Africa and Europe with solid fill">
              <a:extLst>
                <a:ext uri="{FF2B5EF4-FFF2-40B4-BE49-F238E27FC236}">
                  <a16:creationId xmlns:a16="http://schemas.microsoft.com/office/drawing/2014/main" id="{BF182295-7004-1A0F-28D9-F3D8D49C1364}"/>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919738" y="1379852"/>
              <a:ext cx="547090" cy="547090"/>
            </a:xfrm>
            <a:prstGeom prst="rect">
              <a:avLst/>
            </a:prstGeom>
          </p:spPr>
        </p:pic>
      </p:grpSp>
      <p:grpSp>
        <p:nvGrpSpPr>
          <p:cNvPr id="242" name="Group 241">
            <a:extLst>
              <a:ext uri="{FF2B5EF4-FFF2-40B4-BE49-F238E27FC236}">
                <a16:creationId xmlns:a16="http://schemas.microsoft.com/office/drawing/2014/main" id="{4EA5D7BD-3423-2709-9F5D-39CEEBC03B40}"/>
              </a:ext>
            </a:extLst>
          </p:cNvPr>
          <p:cNvGrpSpPr/>
          <p:nvPr/>
        </p:nvGrpSpPr>
        <p:grpSpPr>
          <a:xfrm>
            <a:off x="7899452" y="1394565"/>
            <a:ext cx="2866761" cy="609783"/>
            <a:chOff x="8701645" y="1332366"/>
            <a:chExt cx="2866761" cy="609783"/>
          </a:xfrm>
        </p:grpSpPr>
        <p:sp>
          <p:nvSpPr>
            <p:cNvPr id="243" name="Rectangle 242">
              <a:extLst>
                <a:ext uri="{FF2B5EF4-FFF2-40B4-BE49-F238E27FC236}">
                  <a16:creationId xmlns:a16="http://schemas.microsoft.com/office/drawing/2014/main" id="{6EF3F031-A287-49A3-726F-9BF41A3422FF}"/>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LOKAAL</a:t>
              </a:r>
            </a:p>
          </p:txBody>
        </p:sp>
        <p:pic>
          <p:nvPicPr>
            <p:cNvPr id="244" name="Graphic 243" descr="Marker with solid fill">
              <a:extLst>
                <a:ext uri="{FF2B5EF4-FFF2-40B4-BE49-F238E27FC236}">
                  <a16:creationId xmlns:a16="http://schemas.microsoft.com/office/drawing/2014/main" id="{EF2D921D-D814-D50A-0340-03DFD2BCEE35}"/>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flipH="1">
              <a:off x="8778149" y="1376998"/>
              <a:ext cx="547090" cy="547090"/>
            </a:xfrm>
            <a:prstGeom prst="rect">
              <a:avLst/>
            </a:prstGeom>
          </p:spPr>
        </p:pic>
        <p:pic>
          <p:nvPicPr>
            <p:cNvPr id="245" name="Graphic 244" descr="Marker with solid fill">
              <a:extLst>
                <a:ext uri="{FF2B5EF4-FFF2-40B4-BE49-F238E27FC236}">
                  <a16:creationId xmlns:a16="http://schemas.microsoft.com/office/drawing/2014/main" id="{AA768977-B16E-F4C3-ECC8-96BABE251B83}"/>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10919738" y="1379852"/>
              <a:ext cx="547090" cy="547090"/>
            </a:xfrm>
            <a:prstGeom prst="rect">
              <a:avLst/>
            </a:prstGeom>
          </p:spPr>
        </p:pic>
      </p:grpSp>
      <p:sp>
        <p:nvSpPr>
          <p:cNvPr id="254" name="Rectangle 253">
            <a:extLst>
              <a:ext uri="{FF2B5EF4-FFF2-40B4-BE49-F238E27FC236}">
                <a16:creationId xmlns:a16="http://schemas.microsoft.com/office/drawing/2014/main" id="{6857AF85-090E-8845-18DA-D5516A29E3A5}"/>
              </a:ext>
            </a:extLst>
          </p:cNvPr>
          <p:cNvSpPr/>
          <p:nvPr/>
        </p:nvSpPr>
        <p:spPr>
          <a:xfrm>
            <a:off x="949982" y="2354178"/>
            <a:ext cx="4170948" cy="379262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rgbClr val="0C6F8C"/>
              </a:solidFill>
              <a:latin typeface="Courier New" panose="02070309020205020404" pitchFamily="49" charset="0"/>
              <a:cs typeface="Courier New" panose="02070309020205020404" pitchFamily="49" charset="0"/>
            </a:endParaRPr>
          </a:p>
          <a:p>
            <a:pPr algn="ctr"/>
            <a:r>
              <a:rPr lang="nl-NL" sz="2500" dirty="0">
                <a:solidFill>
                  <a:schemeClr val="bg1"/>
                </a:solidFill>
                <a:highlight>
                  <a:srgbClr val="0C6F8C"/>
                </a:highlight>
                <a:latin typeface="Courier New" panose="02070309020205020404" pitchFamily="49" charset="0"/>
                <a:cs typeface="Courier New" panose="02070309020205020404" pitchFamily="49" charset="0"/>
              </a:rPr>
              <a:t>Internationale </a:t>
            </a:r>
          </a:p>
          <a:p>
            <a:pPr algn="ctr"/>
            <a:r>
              <a:rPr lang="nl-NL" sz="2500" dirty="0">
                <a:solidFill>
                  <a:schemeClr val="bg1"/>
                </a:solidFill>
                <a:highlight>
                  <a:srgbClr val="0C6F8C"/>
                </a:highlight>
                <a:latin typeface="Courier New" panose="02070309020205020404" pitchFamily="49" charset="0"/>
                <a:cs typeface="Courier New" panose="02070309020205020404" pitchFamily="49" charset="0"/>
              </a:rPr>
              <a:t>samenwerking</a:t>
            </a:r>
          </a:p>
          <a:p>
            <a:pPr algn="ctr"/>
            <a:endParaRPr lang="nl-NL" sz="2500" b="1" dirty="0">
              <a:solidFill>
                <a:srgbClr val="0C6F8C"/>
              </a:solidFill>
              <a:latin typeface="Calibri" panose="020F0502020204030204" pitchFamily="34" charset="0"/>
              <a:cs typeface="Calibri" panose="020F0502020204030204" pitchFamily="34" charset="0"/>
            </a:endParaRPr>
          </a:p>
          <a:p>
            <a:pPr algn="ctr"/>
            <a:r>
              <a:rPr lang="nl-NL" b="1" dirty="0">
                <a:solidFill>
                  <a:srgbClr val="0C6F8C"/>
                </a:solidFill>
                <a:latin typeface="+mj-lt"/>
                <a:cs typeface="Calibri" panose="020F0502020204030204" pitchFamily="34" charset="0"/>
              </a:rPr>
              <a:t>Veiligheids- en gezondheidsdiensten wisselen kennis uit en kunnen veel efficiënter werken. </a:t>
            </a:r>
          </a:p>
          <a:p>
            <a:pPr algn="ctr"/>
            <a:endParaRPr lang="nl-NL" b="1" dirty="0">
              <a:solidFill>
                <a:srgbClr val="0C6F8C"/>
              </a:solidFill>
              <a:latin typeface="+mj-lt"/>
              <a:cs typeface="Calibri" panose="020F0502020204030204" pitchFamily="34" charset="0"/>
            </a:endParaRPr>
          </a:p>
          <a:p>
            <a:pPr algn="ctr"/>
            <a:endParaRPr lang="nl-NL" b="1" dirty="0">
              <a:solidFill>
                <a:srgbClr val="0C6F8C"/>
              </a:solidFill>
              <a:latin typeface="+mj-lt"/>
              <a:cs typeface="Calibri" panose="020F0502020204030204" pitchFamily="34" charset="0"/>
            </a:endParaRPr>
          </a:p>
          <a:p>
            <a:pPr algn="ctr"/>
            <a:r>
              <a:rPr lang="nl-NL" b="1" dirty="0">
                <a:solidFill>
                  <a:srgbClr val="0C6F8C"/>
                </a:solidFill>
                <a:latin typeface="+mj-lt"/>
                <a:cs typeface="Calibri" panose="020F0502020204030204" pitchFamily="34" charset="0"/>
              </a:rPr>
              <a:t>+4 voor elk(e) ziekenhuis, brandweer, politie of legerbasis in je dorp.</a:t>
            </a:r>
          </a:p>
          <a:p>
            <a:pPr algn="ctr"/>
            <a:endParaRPr lang="nl-NL" b="1" dirty="0">
              <a:solidFill>
                <a:srgbClr val="0C6F8C"/>
              </a:solidFill>
              <a:latin typeface="+mj-lt"/>
              <a:cs typeface="Calibri" panose="020F0502020204030204" pitchFamily="34" charset="0"/>
            </a:endParaRPr>
          </a:p>
          <a:p>
            <a:pPr algn="ctr"/>
            <a:endParaRPr lang="en-NL" dirty="0">
              <a:solidFill>
                <a:srgbClr val="0C6F8C"/>
              </a:solidFill>
              <a:latin typeface="+mj-lt"/>
              <a:cs typeface="Courier New" panose="02070309020205020404" pitchFamily="49" charset="0"/>
            </a:endParaRPr>
          </a:p>
          <a:p>
            <a:pPr algn="ctr"/>
            <a:endParaRPr lang="en-NL" dirty="0">
              <a:solidFill>
                <a:schemeClr val="accent3"/>
              </a:solidFill>
              <a:latin typeface="Courier New" panose="02070309020205020404" pitchFamily="49" charset="0"/>
              <a:cs typeface="Courier New" panose="02070309020205020404" pitchFamily="49" charset="0"/>
            </a:endParaRPr>
          </a:p>
        </p:txBody>
      </p:sp>
      <p:sp>
        <p:nvSpPr>
          <p:cNvPr id="255" name="Rectangle 254">
            <a:extLst>
              <a:ext uri="{FF2B5EF4-FFF2-40B4-BE49-F238E27FC236}">
                <a16:creationId xmlns:a16="http://schemas.microsoft.com/office/drawing/2014/main" id="{130EE547-EF91-B469-3B4D-16F0B5C88ED0}"/>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1</a:t>
            </a:r>
          </a:p>
        </p:txBody>
      </p:sp>
      <p:grpSp>
        <p:nvGrpSpPr>
          <p:cNvPr id="4" name="Group 3">
            <a:extLst>
              <a:ext uri="{FF2B5EF4-FFF2-40B4-BE49-F238E27FC236}">
                <a16:creationId xmlns:a16="http://schemas.microsoft.com/office/drawing/2014/main" id="{27A6C6EC-79D0-ACE0-88B7-0FB249A7F5DE}"/>
              </a:ext>
            </a:extLst>
          </p:cNvPr>
          <p:cNvGrpSpPr/>
          <p:nvPr/>
        </p:nvGrpSpPr>
        <p:grpSpPr>
          <a:xfrm>
            <a:off x="6814775" y="1757370"/>
            <a:ext cx="2501900" cy="1820682"/>
            <a:chOff x="6814775" y="1757370"/>
            <a:chExt cx="2501900" cy="1820682"/>
          </a:xfrm>
        </p:grpSpPr>
        <p:sp>
          <p:nvSpPr>
            <p:cNvPr id="5" name="Rounded Rectangle 4">
              <a:extLst>
                <a:ext uri="{FF2B5EF4-FFF2-40B4-BE49-F238E27FC236}">
                  <a16:creationId xmlns:a16="http://schemas.microsoft.com/office/drawing/2014/main" id="{044B927E-651B-21BA-80CA-EE3F492CCA06}"/>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6" name="Picture 5">
              <a:extLst>
                <a:ext uri="{FF2B5EF4-FFF2-40B4-BE49-F238E27FC236}">
                  <a16:creationId xmlns:a16="http://schemas.microsoft.com/office/drawing/2014/main" id="{6EA33B8E-BB4D-120B-F7F9-A86E1DCEE692}"/>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7" name="TextBox 6">
              <a:extLst>
                <a:ext uri="{FF2B5EF4-FFF2-40B4-BE49-F238E27FC236}">
                  <a16:creationId xmlns:a16="http://schemas.microsoft.com/office/drawing/2014/main" id="{742D3E4B-9041-F6C6-A46D-7CB143C70B9F}"/>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1</a:t>
              </a:r>
            </a:p>
          </p:txBody>
        </p:sp>
      </p:grpSp>
      <p:grpSp>
        <p:nvGrpSpPr>
          <p:cNvPr id="8" name="Group 7">
            <a:extLst>
              <a:ext uri="{FF2B5EF4-FFF2-40B4-BE49-F238E27FC236}">
                <a16:creationId xmlns:a16="http://schemas.microsoft.com/office/drawing/2014/main" id="{92A07034-67FD-6391-A54F-51DD5828107C}"/>
              </a:ext>
            </a:extLst>
          </p:cNvPr>
          <p:cNvGrpSpPr/>
          <p:nvPr/>
        </p:nvGrpSpPr>
        <p:grpSpPr>
          <a:xfrm>
            <a:off x="9433768" y="1732502"/>
            <a:ext cx="2501900" cy="1820682"/>
            <a:chOff x="6814775" y="1757370"/>
            <a:chExt cx="2501900" cy="1820682"/>
          </a:xfrm>
        </p:grpSpPr>
        <p:sp>
          <p:nvSpPr>
            <p:cNvPr id="9" name="Rounded Rectangle 4">
              <a:extLst>
                <a:ext uri="{FF2B5EF4-FFF2-40B4-BE49-F238E27FC236}">
                  <a16:creationId xmlns:a16="http://schemas.microsoft.com/office/drawing/2014/main" id="{0123D553-E9AF-33EB-8657-502496ABAB8A}"/>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0" name="Picture 9">
              <a:extLst>
                <a:ext uri="{FF2B5EF4-FFF2-40B4-BE49-F238E27FC236}">
                  <a16:creationId xmlns:a16="http://schemas.microsoft.com/office/drawing/2014/main" id="{4376A3BB-6973-6DBD-B4C5-5855B0561FBB}"/>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1" name="TextBox 10">
              <a:extLst>
                <a:ext uri="{FF2B5EF4-FFF2-40B4-BE49-F238E27FC236}">
                  <a16:creationId xmlns:a16="http://schemas.microsoft.com/office/drawing/2014/main" id="{E51D6E6F-B0BF-8C09-DA94-7EECA04740BB}"/>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2</a:t>
              </a:r>
            </a:p>
          </p:txBody>
        </p:sp>
      </p:grpSp>
      <p:grpSp>
        <p:nvGrpSpPr>
          <p:cNvPr id="12" name="Group 11">
            <a:extLst>
              <a:ext uri="{FF2B5EF4-FFF2-40B4-BE49-F238E27FC236}">
                <a16:creationId xmlns:a16="http://schemas.microsoft.com/office/drawing/2014/main" id="{3F1790C0-F57A-F871-2A64-FC76CE7BDFE4}"/>
              </a:ext>
            </a:extLst>
          </p:cNvPr>
          <p:cNvGrpSpPr/>
          <p:nvPr/>
        </p:nvGrpSpPr>
        <p:grpSpPr>
          <a:xfrm>
            <a:off x="6819072" y="3332573"/>
            <a:ext cx="2501900" cy="1820682"/>
            <a:chOff x="6814775" y="1757370"/>
            <a:chExt cx="2501900" cy="1820682"/>
          </a:xfrm>
        </p:grpSpPr>
        <p:sp>
          <p:nvSpPr>
            <p:cNvPr id="13" name="Rounded Rectangle 4">
              <a:extLst>
                <a:ext uri="{FF2B5EF4-FFF2-40B4-BE49-F238E27FC236}">
                  <a16:creationId xmlns:a16="http://schemas.microsoft.com/office/drawing/2014/main" id="{F54B30BF-BE7D-70B6-36C4-F5C5A1D9DB10}"/>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4" name="Picture 13">
              <a:extLst>
                <a:ext uri="{FF2B5EF4-FFF2-40B4-BE49-F238E27FC236}">
                  <a16:creationId xmlns:a16="http://schemas.microsoft.com/office/drawing/2014/main" id="{780D637B-C354-8042-F02E-60961721B04E}"/>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5" name="TextBox 14">
              <a:extLst>
                <a:ext uri="{FF2B5EF4-FFF2-40B4-BE49-F238E27FC236}">
                  <a16:creationId xmlns:a16="http://schemas.microsoft.com/office/drawing/2014/main" id="{31A3CA84-A179-9642-2425-5DF2EBBD901D}"/>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3</a:t>
              </a:r>
            </a:p>
          </p:txBody>
        </p:sp>
      </p:grpSp>
      <p:grpSp>
        <p:nvGrpSpPr>
          <p:cNvPr id="16" name="Group 15">
            <a:extLst>
              <a:ext uri="{FF2B5EF4-FFF2-40B4-BE49-F238E27FC236}">
                <a16:creationId xmlns:a16="http://schemas.microsoft.com/office/drawing/2014/main" id="{072BD0E9-3CE4-4304-25D7-CF358CE2356A}"/>
              </a:ext>
            </a:extLst>
          </p:cNvPr>
          <p:cNvGrpSpPr/>
          <p:nvPr/>
        </p:nvGrpSpPr>
        <p:grpSpPr>
          <a:xfrm>
            <a:off x="9448295" y="3332573"/>
            <a:ext cx="2501900" cy="1820682"/>
            <a:chOff x="6814775" y="1757370"/>
            <a:chExt cx="2501900" cy="1820682"/>
          </a:xfrm>
        </p:grpSpPr>
        <p:sp>
          <p:nvSpPr>
            <p:cNvPr id="17" name="Rounded Rectangle 4">
              <a:extLst>
                <a:ext uri="{FF2B5EF4-FFF2-40B4-BE49-F238E27FC236}">
                  <a16:creationId xmlns:a16="http://schemas.microsoft.com/office/drawing/2014/main" id="{817E6EE3-9EE8-C6B7-4EFD-B4F943621291}"/>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8" name="Picture 17">
              <a:extLst>
                <a:ext uri="{FF2B5EF4-FFF2-40B4-BE49-F238E27FC236}">
                  <a16:creationId xmlns:a16="http://schemas.microsoft.com/office/drawing/2014/main" id="{28A0C832-7B46-E539-86AF-1A99B5F44600}"/>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9" name="TextBox 18">
              <a:extLst>
                <a:ext uri="{FF2B5EF4-FFF2-40B4-BE49-F238E27FC236}">
                  <a16:creationId xmlns:a16="http://schemas.microsoft.com/office/drawing/2014/main" id="{60870672-002C-3057-033B-EA822114A5E2}"/>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4</a:t>
              </a:r>
            </a:p>
          </p:txBody>
        </p:sp>
      </p:grpSp>
      <p:grpSp>
        <p:nvGrpSpPr>
          <p:cNvPr id="20" name="Group 19">
            <a:extLst>
              <a:ext uri="{FF2B5EF4-FFF2-40B4-BE49-F238E27FC236}">
                <a16:creationId xmlns:a16="http://schemas.microsoft.com/office/drawing/2014/main" id="{F7029A18-F3EA-AA60-0226-565305B6DD1C}"/>
              </a:ext>
            </a:extLst>
          </p:cNvPr>
          <p:cNvGrpSpPr/>
          <p:nvPr/>
        </p:nvGrpSpPr>
        <p:grpSpPr>
          <a:xfrm>
            <a:off x="6825806" y="4921952"/>
            <a:ext cx="2501900" cy="1820682"/>
            <a:chOff x="6814775" y="1757370"/>
            <a:chExt cx="2501900" cy="1820682"/>
          </a:xfrm>
        </p:grpSpPr>
        <p:sp>
          <p:nvSpPr>
            <p:cNvPr id="21" name="Rounded Rectangle 4">
              <a:extLst>
                <a:ext uri="{FF2B5EF4-FFF2-40B4-BE49-F238E27FC236}">
                  <a16:creationId xmlns:a16="http://schemas.microsoft.com/office/drawing/2014/main" id="{4D0CF455-75E5-CE30-4A69-6119022C142E}"/>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22" name="Picture 21">
              <a:extLst>
                <a:ext uri="{FF2B5EF4-FFF2-40B4-BE49-F238E27FC236}">
                  <a16:creationId xmlns:a16="http://schemas.microsoft.com/office/drawing/2014/main" id="{6C297562-3536-C470-A769-B595E63DF75C}"/>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23" name="TextBox 22">
              <a:extLst>
                <a:ext uri="{FF2B5EF4-FFF2-40B4-BE49-F238E27FC236}">
                  <a16:creationId xmlns:a16="http://schemas.microsoft.com/office/drawing/2014/main" id="{4683E59E-DE12-BC12-13EB-3118AAE0DC1A}"/>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5</a:t>
              </a:r>
            </a:p>
          </p:txBody>
        </p:sp>
      </p:grpSp>
      <p:grpSp>
        <p:nvGrpSpPr>
          <p:cNvPr id="24" name="Group 23">
            <a:extLst>
              <a:ext uri="{FF2B5EF4-FFF2-40B4-BE49-F238E27FC236}">
                <a16:creationId xmlns:a16="http://schemas.microsoft.com/office/drawing/2014/main" id="{0EA01330-4C48-9F2B-D2FE-A28C5E0CF1CA}"/>
              </a:ext>
            </a:extLst>
          </p:cNvPr>
          <p:cNvGrpSpPr/>
          <p:nvPr/>
        </p:nvGrpSpPr>
        <p:grpSpPr>
          <a:xfrm>
            <a:off x="9441561" y="4931202"/>
            <a:ext cx="2501900" cy="1820682"/>
            <a:chOff x="6814775" y="1757370"/>
            <a:chExt cx="2501900" cy="1820682"/>
          </a:xfrm>
        </p:grpSpPr>
        <p:sp>
          <p:nvSpPr>
            <p:cNvPr id="25" name="Rounded Rectangle 4">
              <a:extLst>
                <a:ext uri="{FF2B5EF4-FFF2-40B4-BE49-F238E27FC236}">
                  <a16:creationId xmlns:a16="http://schemas.microsoft.com/office/drawing/2014/main" id="{B5C6D3B1-3895-A549-B875-0E956261B865}"/>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28" name="Picture 27">
              <a:extLst>
                <a:ext uri="{FF2B5EF4-FFF2-40B4-BE49-F238E27FC236}">
                  <a16:creationId xmlns:a16="http://schemas.microsoft.com/office/drawing/2014/main" id="{6F54E255-8A73-BFB7-5BCD-EFCD87536A70}"/>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29" name="TextBox 28">
              <a:extLst>
                <a:ext uri="{FF2B5EF4-FFF2-40B4-BE49-F238E27FC236}">
                  <a16:creationId xmlns:a16="http://schemas.microsoft.com/office/drawing/2014/main" id="{4551B6C7-23D3-4F56-74DF-53AEA7644FDE}"/>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6</a:t>
              </a:r>
            </a:p>
          </p:txBody>
        </p:sp>
      </p:grpSp>
      <p:sp>
        <p:nvSpPr>
          <p:cNvPr id="30" name="TextBox 1">
            <a:extLst>
              <a:ext uri="{FF2B5EF4-FFF2-40B4-BE49-F238E27FC236}">
                <a16:creationId xmlns:a16="http://schemas.microsoft.com/office/drawing/2014/main" id="{C84F474A-A2BF-651A-64AA-EC1F1DDADA97}"/>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3666640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500"/>
                                        <p:tgtEl>
                                          <p:spTgt spid="4"/>
                                        </p:tgtEl>
                                      </p:cBhvr>
                                    </p:animEffect>
                                    <p:anim calcmode="lin" valueType="num">
                                      <p:cBhvr>
                                        <p:cTn id="7" dur="5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500"/>
                                        <p:tgtEl>
                                          <p:spTgt spid="4"/>
                                        </p:tgtEl>
                                        <p:attrNameLst>
                                          <p:attrName>ppt_h</p:attrName>
                                        </p:attrNameLst>
                                      </p:cBhvr>
                                      <p:tavLst>
                                        <p:tav tm="0">
                                          <p:val>
                                            <p:strVal val="ppt_h"/>
                                          </p:val>
                                        </p:tav>
                                        <p:tav tm="100000">
                                          <p:val>
                                            <p:strVal val="ppt_h"/>
                                          </p:val>
                                        </p:tav>
                                      </p:tavLst>
                                    </p:anim>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0" restart="whenNotActive" fill="hold" evtFilter="cancelBubble" nodeType="interactiveSeq">
                <p:stCondLst>
                  <p:cond evt="onClick" delay="0">
                    <p:tgtEl>
                      <p:spTgt spid="8"/>
                    </p:tgtEl>
                  </p:cond>
                </p:stCondLst>
                <p:endSync evt="end" delay="0">
                  <p:rtn val="all"/>
                </p:endSync>
                <p:childTnLst>
                  <p:par>
                    <p:cTn id="11" fill="hold">
                      <p:stCondLst>
                        <p:cond delay="0"/>
                      </p:stCondLst>
                      <p:childTnLst>
                        <p:par>
                          <p:cTn id="12" fill="hold">
                            <p:stCondLst>
                              <p:cond delay="0"/>
                            </p:stCondLst>
                            <p:childTnLst>
                              <p:par>
                                <p:cTn id="13" presetID="45" presetClass="exit" presetSubtype="0" fill="hold" nodeType="clickEffect">
                                  <p:stCondLst>
                                    <p:cond delay="0"/>
                                  </p:stCondLst>
                                  <p:childTnLst>
                                    <p:animEffect transition="out" filter="fade">
                                      <p:cBhvr>
                                        <p:cTn id="14" dur="500"/>
                                        <p:tgtEl>
                                          <p:spTgt spid="8"/>
                                        </p:tgtEl>
                                      </p:cBhvr>
                                    </p:animEffect>
                                    <p:anim calcmode="lin" valueType="num">
                                      <p:cBhvr>
                                        <p:cTn id="15" dur="5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 dur="500"/>
                                        <p:tgtEl>
                                          <p:spTgt spid="8"/>
                                        </p:tgtEl>
                                        <p:attrNameLst>
                                          <p:attrName>ppt_h</p:attrName>
                                        </p:attrNameLst>
                                      </p:cBhvr>
                                      <p:tavLst>
                                        <p:tav tm="0">
                                          <p:val>
                                            <p:strVal val="ppt_h"/>
                                          </p:val>
                                        </p:tav>
                                        <p:tav tm="100000">
                                          <p:val>
                                            <p:strVal val="ppt_h"/>
                                          </p:val>
                                        </p:tav>
                                      </p:tavLst>
                                    </p:anim>
                                    <p:set>
                                      <p:cBhvr>
                                        <p:cTn id="1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8" restart="whenNotActive" fill="hold" evtFilter="cancelBubble" nodeType="interactiveSeq">
                <p:stCondLst>
                  <p:cond evt="onClick" delay="0">
                    <p:tgtEl>
                      <p:spTgt spid="12"/>
                    </p:tgtEl>
                  </p:cond>
                </p:stCondLst>
                <p:endSync evt="end" delay="0">
                  <p:rtn val="all"/>
                </p:endSync>
                <p:childTnLst>
                  <p:par>
                    <p:cTn id="19" fill="hold">
                      <p:stCondLst>
                        <p:cond delay="0"/>
                      </p:stCondLst>
                      <p:childTnLst>
                        <p:par>
                          <p:cTn id="20" fill="hold">
                            <p:stCondLst>
                              <p:cond delay="0"/>
                            </p:stCondLst>
                            <p:childTnLst>
                              <p:par>
                                <p:cTn id="21" presetID="45" presetClass="exit" presetSubtype="0" fill="hold" nodeType="clickEffect">
                                  <p:stCondLst>
                                    <p:cond delay="0"/>
                                  </p:stCondLst>
                                  <p:childTnLst>
                                    <p:animEffect transition="out" filter="fade">
                                      <p:cBhvr>
                                        <p:cTn id="22" dur="500"/>
                                        <p:tgtEl>
                                          <p:spTgt spid="12"/>
                                        </p:tgtEl>
                                      </p:cBhvr>
                                    </p:animEffect>
                                    <p:anim calcmode="lin" valueType="num">
                                      <p:cBhvr>
                                        <p:cTn id="23" dur="500"/>
                                        <p:tgtEl>
                                          <p:spTgt spid="1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500"/>
                                        <p:tgtEl>
                                          <p:spTgt spid="12"/>
                                        </p:tgtEl>
                                        <p:attrNameLst>
                                          <p:attrName>ppt_h</p:attrName>
                                        </p:attrNameLst>
                                      </p:cBhvr>
                                      <p:tavLst>
                                        <p:tav tm="0">
                                          <p:val>
                                            <p:strVal val="ppt_h"/>
                                          </p:val>
                                        </p:tav>
                                        <p:tav tm="100000">
                                          <p:val>
                                            <p:strVal val="ppt_h"/>
                                          </p:val>
                                        </p:tav>
                                      </p:tavLst>
                                    </p:anim>
                                    <p:set>
                                      <p:cBhvr>
                                        <p:cTn id="2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45" presetClass="exit" presetSubtype="0" fill="hold" nodeType="clickEffect">
                                  <p:stCondLst>
                                    <p:cond delay="0"/>
                                  </p:stCondLst>
                                  <p:childTnLst>
                                    <p:animEffect transition="out" filter="fade">
                                      <p:cBhvr>
                                        <p:cTn id="30" dur="500"/>
                                        <p:tgtEl>
                                          <p:spTgt spid="16"/>
                                        </p:tgtEl>
                                      </p:cBhvr>
                                    </p:animEffect>
                                    <p:anim calcmode="lin" valueType="num">
                                      <p:cBhvr>
                                        <p:cTn id="31" dur="5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2" dur="500"/>
                                        <p:tgtEl>
                                          <p:spTgt spid="16"/>
                                        </p:tgtEl>
                                        <p:attrNameLst>
                                          <p:attrName>ppt_h</p:attrName>
                                        </p:attrNameLst>
                                      </p:cBhvr>
                                      <p:tavLst>
                                        <p:tav tm="0">
                                          <p:val>
                                            <p:strVal val="ppt_h"/>
                                          </p:val>
                                        </p:tav>
                                        <p:tav tm="100000">
                                          <p:val>
                                            <p:strVal val="ppt_h"/>
                                          </p:val>
                                        </p:tav>
                                      </p:tavLst>
                                    </p:anim>
                                    <p:set>
                                      <p:cBhvr>
                                        <p:cTn id="3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20"/>
                    </p:tgtEl>
                  </p:cond>
                </p:stCondLst>
                <p:endSync evt="end" delay="0">
                  <p:rtn val="all"/>
                </p:endSync>
                <p:childTnLst>
                  <p:par>
                    <p:cTn id="35" fill="hold">
                      <p:stCondLst>
                        <p:cond delay="0"/>
                      </p:stCondLst>
                      <p:childTnLst>
                        <p:par>
                          <p:cTn id="36" fill="hold">
                            <p:stCondLst>
                              <p:cond delay="0"/>
                            </p:stCondLst>
                            <p:childTnLst>
                              <p:par>
                                <p:cTn id="37" presetID="45" presetClass="exit" presetSubtype="0" fill="hold" nodeType="clickEffect">
                                  <p:stCondLst>
                                    <p:cond delay="0"/>
                                  </p:stCondLst>
                                  <p:childTnLst>
                                    <p:animEffect transition="out" filter="fade">
                                      <p:cBhvr>
                                        <p:cTn id="38" dur="500"/>
                                        <p:tgtEl>
                                          <p:spTgt spid="20"/>
                                        </p:tgtEl>
                                      </p:cBhvr>
                                    </p:animEffect>
                                    <p:anim calcmode="lin" valueType="num">
                                      <p:cBhvr>
                                        <p:cTn id="39" dur="50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0" dur="500"/>
                                        <p:tgtEl>
                                          <p:spTgt spid="20"/>
                                        </p:tgtEl>
                                        <p:attrNameLst>
                                          <p:attrName>ppt_h</p:attrName>
                                        </p:attrNameLst>
                                      </p:cBhvr>
                                      <p:tavLst>
                                        <p:tav tm="0">
                                          <p:val>
                                            <p:strVal val="ppt_h"/>
                                          </p:val>
                                        </p:tav>
                                        <p:tav tm="100000">
                                          <p:val>
                                            <p:strVal val="ppt_h"/>
                                          </p:val>
                                        </p:tav>
                                      </p:tavLst>
                                    </p:anim>
                                    <p:set>
                                      <p:cBhvr>
                                        <p:cTn id="4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4"/>
                    </p:tgtEl>
                  </p:cond>
                </p:stCondLst>
                <p:endSync evt="end" delay="0">
                  <p:rtn val="all"/>
                </p:endSync>
                <p:childTnLst>
                  <p:par>
                    <p:cTn id="43" fill="hold">
                      <p:stCondLst>
                        <p:cond delay="0"/>
                      </p:stCondLst>
                      <p:childTnLst>
                        <p:par>
                          <p:cTn id="44" fill="hold">
                            <p:stCondLst>
                              <p:cond delay="0"/>
                            </p:stCondLst>
                            <p:childTnLst>
                              <p:par>
                                <p:cTn id="45" presetID="45" presetClass="exit" presetSubtype="0" fill="hold" nodeType="clickEffect">
                                  <p:stCondLst>
                                    <p:cond delay="0"/>
                                  </p:stCondLst>
                                  <p:childTnLst>
                                    <p:animEffect transition="out" filter="fade">
                                      <p:cBhvr>
                                        <p:cTn id="46" dur="500"/>
                                        <p:tgtEl>
                                          <p:spTgt spid="24"/>
                                        </p:tgtEl>
                                      </p:cBhvr>
                                    </p:animEffect>
                                    <p:anim calcmode="lin" valueType="num">
                                      <p:cBhvr>
                                        <p:cTn id="47" dur="500"/>
                                        <p:tgtEl>
                                          <p:spTgt spid="2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500"/>
                                        <p:tgtEl>
                                          <p:spTgt spid="24"/>
                                        </p:tgtEl>
                                        <p:attrNameLst>
                                          <p:attrName>ppt_h</p:attrName>
                                        </p:attrNameLst>
                                      </p:cBhvr>
                                      <p:tavLst>
                                        <p:tav tm="0">
                                          <p:val>
                                            <p:strVal val="ppt_h"/>
                                          </p:val>
                                        </p:tav>
                                        <p:tav tm="100000">
                                          <p:val>
                                            <p:strVal val="ppt_h"/>
                                          </p:val>
                                        </p:tav>
                                      </p:tavLst>
                                    </p:anim>
                                    <p:set>
                                      <p:cBhvr>
                                        <p:cTn id="49"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1791022" y="1811670"/>
            <a:ext cx="8830470" cy="25196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rgbClr val="1090B4"/>
                </a:solidFill>
              </a:rPr>
              <a:t>. </a:t>
            </a:r>
            <a:r>
              <a:rPr lang="en-NL" sz="1300" dirty="0">
                <a:solidFill>
                  <a:srgbClr val="1090B4"/>
                </a:solidFill>
              </a:rPr>
              <a:t> </a:t>
            </a:r>
          </a:p>
        </p:txBody>
      </p:sp>
      <p:grpSp>
        <p:nvGrpSpPr>
          <p:cNvPr id="4" name="Group 3">
            <a:extLst>
              <a:ext uri="{FF2B5EF4-FFF2-40B4-BE49-F238E27FC236}">
                <a16:creationId xmlns:a16="http://schemas.microsoft.com/office/drawing/2014/main" id="{FE98B23D-C43D-D9D6-4B72-49C4D873A6F3}"/>
              </a:ext>
            </a:extLst>
          </p:cNvPr>
          <p:cNvGrpSpPr/>
          <p:nvPr/>
        </p:nvGrpSpPr>
        <p:grpSpPr>
          <a:xfrm>
            <a:off x="9325239" y="-10212"/>
            <a:ext cx="2866761" cy="609783"/>
            <a:chOff x="8701645" y="1332366"/>
            <a:chExt cx="2866761" cy="609783"/>
          </a:xfrm>
        </p:grpSpPr>
        <p:sp>
          <p:nvSpPr>
            <p:cNvPr id="5" name="Rectangle 4">
              <a:extLst>
                <a:ext uri="{FF2B5EF4-FFF2-40B4-BE49-F238E27FC236}">
                  <a16:creationId xmlns:a16="http://schemas.microsoft.com/office/drawing/2014/main" id="{84E88C6F-3664-F28D-D6BF-8F8E136E338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BELASTINGEN</a:t>
              </a:r>
            </a:p>
          </p:txBody>
        </p:sp>
        <p:pic>
          <p:nvPicPr>
            <p:cNvPr id="6" name="Graphic 5" descr="Coins with solid fill">
              <a:extLst>
                <a:ext uri="{FF2B5EF4-FFF2-40B4-BE49-F238E27FC236}">
                  <a16:creationId xmlns:a16="http://schemas.microsoft.com/office/drawing/2014/main" id="{760DD293-DD64-011B-1D2F-2B3BDFBE5EC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flipH="1">
              <a:off x="8778149" y="1471863"/>
              <a:ext cx="453974" cy="453974"/>
            </a:xfrm>
            <a:prstGeom prst="rect">
              <a:avLst/>
            </a:prstGeom>
          </p:spPr>
        </p:pic>
        <p:pic>
          <p:nvPicPr>
            <p:cNvPr id="7" name="Graphic 6" descr="Coins with solid fill">
              <a:extLst>
                <a:ext uri="{FF2B5EF4-FFF2-40B4-BE49-F238E27FC236}">
                  <a16:creationId xmlns:a16="http://schemas.microsoft.com/office/drawing/2014/main" id="{C99F4EF1-358A-E985-E6DD-6747EB6803A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052611" y="1471863"/>
              <a:ext cx="453974" cy="453974"/>
            </a:xfrm>
            <a:prstGeom prst="rect">
              <a:avLst/>
            </a:prstGeom>
          </p:spPr>
        </p:pic>
      </p:grpSp>
      <p:pic>
        <p:nvPicPr>
          <p:cNvPr id="8" name="Picture 7">
            <a:extLst>
              <a:ext uri="{FF2B5EF4-FFF2-40B4-BE49-F238E27FC236}">
                <a16:creationId xmlns:a16="http://schemas.microsoft.com/office/drawing/2014/main" id="{0884783D-920F-C316-B6B1-9EB55576FC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6809" y="1852087"/>
            <a:ext cx="1812058" cy="1801337"/>
          </a:xfrm>
          <a:prstGeom prst="rect">
            <a:avLst/>
          </a:prstGeom>
        </p:spPr>
      </p:pic>
      <p:pic>
        <p:nvPicPr>
          <p:cNvPr id="9" name="Picture 8">
            <a:extLst>
              <a:ext uri="{FF2B5EF4-FFF2-40B4-BE49-F238E27FC236}">
                <a16:creationId xmlns:a16="http://schemas.microsoft.com/office/drawing/2014/main" id="{3A78A72D-A938-FCBA-6D4B-3230FE6477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49209" y="2004487"/>
            <a:ext cx="1812058" cy="1801337"/>
          </a:xfrm>
          <a:prstGeom prst="rect">
            <a:avLst/>
          </a:prstGeom>
        </p:spPr>
      </p:pic>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01609" y="2156887"/>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54009" y="2309287"/>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6409" y="2461687"/>
            <a:ext cx="1812058" cy="1801337"/>
          </a:xfrm>
          <a:prstGeom prst="rect">
            <a:avLst/>
          </a:prstGeom>
        </p:spPr>
      </p:pic>
      <p:sp>
        <p:nvSpPr>
          <p:cNvPr id="13" name="TextBox 12">
            <a:extLst>
              <a:ext uri="{FF2B5EF4-FFF2-40B4-BE49-F238E27FC236}">
                <a16:creationId xmlns:a16="http://schemas.microsoft.com/office/drawing/2014/main" id="{229961F1-1B2D-C87D-E6EB-926E44E8A32E}"/>
              </a:ext>
            </a:extLst>
          </p:cNvPr>
          <p:cNvSpPr txBox="1"/>
          <p:nvPr/>
        </p:nvSpPr>
        <p:spPr>
          <a:xfrm>
            <a:off x="3198791" y="2646339"/>
            <a:ext cx="510076" cy="1127232"/>
          </a:xfrm>
          <a:prstGeom prst="rect">
            <a:avLst/>
          </a:prstGeom>
          <a:noFill/>
        </p:spPr>
        <p:txBody>
          <a:bodyPr wrap="none" rtlCol="0">
            <a:spAutoFit/>
          </a:bodyPr>
          <a:lstStyle/>
          <a:p>
            <a:pPr algn="l">
              <a:lnSpc>
                <a:spcPct val="150000"/>
              </a:lnSpc>
            </a:pPr>
            <a:r>
              <a:rPr lang="en-NL" sz="5000" dirty="0">
                <a:solidFill>
                  <a:srgbClr val="0C6F8C"/>
                </a:solidFill>
              </a:rPr>
              <a:t>5</a:t>
            </a:r>
          </a:p>
        </p:txBody>
      </p:sp>
      <p:sp>
        <p:nvSpPr>
          <p:cNvPr id="14" name="TextBox 13">
            <a:extLst>
              <a:ext uri="{FF2B5EF4-FFF2-40B4-BE49-F238E27FC236}">
                <a16:creationId xmlns:a16="http://schemas.microsoft.com/office/drawing/2014/main" id="{39AD5ABD-1C92-BB69-5929-C4238107D13B}"/>
              </a:ext>
            </a:extLst>
          </p:cNvPr>
          <p:cNvSpPr txBox="1"/>
          <p:nvPr/>
        </p:nvSpPr>
        <p:spPr>
          <a:xfrm>
            <a:off x="4318467" y="2318762"/>
            <a:ext cx="510076" cy="1127232"/>
          </a:xfrm>
          <a:prstGeom prst="rect">
            <a:avLst/>
          </a:prstGeom>
          <a:noFill/>
        </p:spPr>
        <p:txBody>
          <a:bodyPr wrap="none" rtlCol="0">
            <a:spAutoFit/>
          </a:bodyPr>
          <a:lstStyle/>
          <a:p>
            <a:pPr algn="l">
              <a:lnSpc>
                <a:spcPct val="150000"/>
              </a:lnSpc>
            </a:pPr>
            <a:r>
              <a:rPr lang="en-NL" sz="5000" dirty="0">
                <a:solidFill>
                  <a:schemeClr val="bg1"/>
                </a:solidFill>
              </a:rPr>
              <a:t>+</a:t>
            </a:r>
          </a:p>
        </p:txBody>
      </p:sp>
      <p:sp>
        <p:nvSpPr>
          <p:cNvPr id="15" name="TextBox 14">
            <a:extLst>
              <a:ext uri="{FF2B5EF4-FFF2-40B4-BE49-F238E27FC236}">
                <a16:creationId xmlns:a16="http://schemas.microsoft.com/office/drawing/2014/main" id="{3C83C3D3-910C-FC85-B378-123434B6E4D0}"/>
              </a:ext>
            </a:extLst>
          </p:cNvPr>
          <p:cNvSpPr txBox="1"/>
          <p:nvPr/>
        </p:nvSpPr>
        <p:spPr>
          <a:xfrm>
            <a:off x="4775667" y="2333878"/>
            <a:ext cx="5569282" cy="1127232"/>
          </a:xfrm>
          <a:prstGeom prst="rect">
            <a:avLst/>
          </a:prstGeom>
          <a:noFill/>
        </p:spPr>
        <p:txBody>
          <a:bodyPr wrap="none" rtlCol="0">
            <a:spAutoFit/>
          </a:bodyPr>
          <a:lstStyle/>
          <a:p>
            <a:pPr algn="l">
              <a:lnSpc>
                <a:spcPct val="150000"/>
              </a:lnSpc>
            </a:pPr>
            <a:r>
              <a:rPr lang="en-GB" sz="5000" dirty="0">
                <a:solidFill>
                  <a:schemeClr val="bg1"/>
                </a:solidFill>
              </a:rPr>
              <a:t>H</a:t>
            </a:r>
            <a:r>
              <a:rPr lang="en-NL" sz="5000">
                <a:solidFill>
                  <a:schemeClr val="bg1"/>
                </a:solidFill>
              </a:rPr>
              <a:t>elft economiescore</a:t>
            </a:r>
            <a:endParaRPr lang="en-NL" sz="5000" dirty="0">
              <a:solidFill>
                <a:schemeClr val="bg1"/>
              </a:solidFill>
            </a:endParaRPr>
          </a:p>
        </p:txBody>
      </p:sp>
      <p:sp>
        <p:nvSpPr>
          <p:cNvPr id="16" name="Rectangle 15">
            <a:extLst>
              <a:ext uri="{FF2B5EF4-FFF2-40B4-BE49-F238E27FC236}">
                <a16:creationId xmlns:a16="http://schemas.microsoft.com/office/drawing/2014/main" id="{5819FABE-8F97-E6F5-FA03-B175605D0FFC}"/>
              </a:ext>
            </a:extLst>
          </p:cNvPr>
          <p:cNvSpPr/>
          <p:nvPr/>
        </p:nvSpPr>
        <p:spPr>
          <a:xfrm>
            <a:off x="3489158" y="4574304"/>
            <a:ext cx="5213684" cy="104535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NL" sz="1300" dirty="0">
                <a:solidFill>
                  <a:srgbClr val="0C6F8C"/>
                </a:solidFill>
              </a:rPr>
              <a:t>Dorp A krijgt 5 goud én heeft 14 punten op economie. </a:t>
            </a:r>
          </a:p>
          <a:p>
            <a:pPr algn="ctr">
              <a:lnSpc>
                <a:spcPct val="150000"/>
              </a:lnSpc>
            </a:pPr>
            <a:r>
              <a:rPr lang="en-NL" sz="1300" dirty="0">
                <a:solidFill>
                  <a:srgbClr val="0C6F8C"/>
                </a:solidFill>
              </a:rPr>
              <a:t>14 : 2 = 7.</a:t>
            </a:r>
          </a:p>
          <a:p>
            <a:pPr algn="ctr">
              <a:lnSpc>
                <a:spcPct val="150000"/>
              </a:lnSpc>
            </a:pPr>
            <a:r>
              <a:rPr lang="en-US" sz="1300" dirty="0">
                <a:solidFill>
                  <a:srgbClr val="0C6F8C"/>
                </a:solidFill>
              </a:rPr>
              <a:t>A </a:t>
            </a:r>
            <a:r>
              <a:rPr lang="en-US" sz="1300" dirty="0" err="1">
                <a:solidFill>
                  <a:srgbClr val="0C6F8C"/>
                </a:solidFill>
              </a:rPr>
              <a:t>krijgt</a:t>
            </a:r>
            <a:r>
              <a:rPr lang="en-US" sz="1300" dirty="0">
                <a:solidFill>
                  <a:srgbClr val="0C6F8C"/>
                </a:solidFill>
              </a:rPr>
              <a:t> 5 + 7 </a:t>
            </a:r>
            <a:r>
              <a:rPr lang="en-US" sz="1300" dirty="0" err="1">
                <a:solidFill>
                  <a:srgbClr val="0C6F8C"/>
                </a:solidFill>
              </a:rPr>
              <a:t>goud</a:t>
            </a:r>
            <a:r>
              <a:rPr lang="en-US" sz="1300" dirty="0">
                <a:solidFill>
                  <a:srgbClr val="0C6F8C"/>
                </a:solidFill>
              </a:rPr>
              <a:t>. Het </a:t>
            </a:r>
            <a:r>
              <a:rPr lang="en-US" sz="1300" dirty="0" err="1">
                <a:solidFill>
                  <a:srgbClr val="0C6F8C"/>
                </a:solidFill>
              </a:rPr>
              <a:t>goud</a:t>
            </a:r>
            <a:r>
              <a:rPr lang="en-US" sz="1300" dirty="0">
                <a:solidFill>
                  <a:srgbClr val="0C6F8C"/>
                </a:solidFill>
              </a:rPr>
              <a:t> mag </a:t>
            </a:r>
            <a:r>
              <a:rPr lang="en-US" sz="1300" dirty="0" err="1">
                <a:solidFill>
                  <a:srgbClr val="0C6F8C"/>
                </a:solidFill>
              </a:rPr>
              <a:t>opgespaard</a:t>
            </a:r>
            <a:r>
              <a:rPr lang="en-US" sz="1300" dirty="0">
                <a:solidFill>
                  <a:srgbClr val="0C6F8C"/>
                </a:solidFill>
              </a:rPr>
              <a:t> </a:t>
            </a:r>
            <a:r>
              <a:rPr lang="en-US" sz="1300" dirty="0" err="1">
                <a:solidFill>
                  <a:srgbClr val="0C6F8C"/>
                </a:solidFill>
              </a:rPr>
              <a:t>worden</a:t>
            </a:r>
            <a:r>
              <a:rPr lang="en-US" sz="1300" dirty="0">
                <a:solidFill>
                  <a:srgbClr val="0C6F8C"/>
                </a:solidFill>
              </a:rPr>
              <a:t>. </a:t>
            </a:r>
            <a:r>
              <a:rPr lang="en-NL" sz="1300" dirty="0">
                <a:solidFill>
                  <a:srgbClr val="0C6F8C"/>
                </a:solidFill>
              </a:rPr>
              <a:t> </a:t>
            </a:r>
          </a:p>
        </p:txBody>
      </p:sp>
      <p:sp>
        <p:nvSpPr>
          <p:cNvPr id="18" name="Rectangle 17">
            <a:extLst>
              <a:ext uri="{FF2B5EF4-FFF2-40B4-BE49-F238E27FC236}">
                <a16:creationId xmlns:a16="http://schemas.microsoft.com/office/drawing/2014/main" id="{4674AF47-28B2-5EE2-BCF7-AA4E6C58D576}"/>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1</a:t>
            </a:r>
          </a:p>
        </p:txBody>
      </p:sp>
      <p:sp>
        <p:nvSpPr>
          <p:cNvPr id="19" name="TextBox 1">
            <a:extLst>
              <a:ext uri="{FF2B5EF4-FFF2-40B4-BE49-F238E27FC236}">
                <a16:creationId xmlns:a16="http://schemas.microsoft.com/office/drawing/2014/main" id="{EEAF2764-45EC-9242-001E-944F8452EF62}"/>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1719174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0EBD67FF-3CE2-BF08-2197-7A9D5117215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flipH="1">
            <a:off x="5016191" y="852887"/>
            <a:ext cx="7184198" cy="6001938"/>
          </a:xfrm>
          <a:prstGeom prst="rect">
            <a:avLst/>
          </a:prstGeom>
        </p:spPr>
      </p:pic>
      <p:grpSp>
        <p:nvGrpSpPr>
          <p:cNvPr id="11" name="Group 10">
            <a:extLst>
              <a:ext uri="{FF2B5EF4-FFF2-40B4-BE49-F238E27FC236}">
                <a16:creationId xmlns:a16="http://schemas.microsoft.com/office/drawing/2014/main" id="{3F81A6E1-53D7-443D-7D2B-9DDEFECCD51B}"/>
              </a:ext>
            </a:extLst>
          </p:cNvPr>
          <p:cNvGrpSpPr/>
          <p:nvPr/>
        </p:nvGrpSpPr>
        <p:grpSpPr>
          <a:xfrm>
            <a:off x="7271884" y="3753092"/>
            <a:ext cx="1779054" cy="1212470"/>
            <a:chOff x="6710689" y="1887772"/>
            <a:chExt cx="1779054" cy="1212470"/>
          </a:xfrm>
        </p:grpSpPr>
        <p:pic>
          <p:nvPicPr>
            <p:cNvPr id="12" name="Graphic 11" descr="Renovation (House With Sparkles) with solid fill">
              <a:extLst>
                <a:ext uri="{FF2B5EF4-FFF2-40B4-BE49-F238E27FC236}">
                  <a16:creationId xmlns:a16="http://schemas.microsoft.com/office/drawing/2014/main" id="{2D2AB7F8-137B-B972-71BF-48CDCB96782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829171" y="2185842"/>
              <a:ext cx="914400" cy="914400"/>
            </a:xfrm>
            <a:prstGeom prst="rect">
              <a:avLst/>
            </a:prstGeom>
          </p:spPr>
        </p:pic>
        <p:sp>
          <p:nvSpPr>
            <p:cNvPr id="13" name="TextBox 12">
              <a:extLst>
                <a:ext uri="{FF2B5EF4-FFF2-40B4-BE49-F238E27FC236}">
                  <a16:creationId xmlns:a16="http://schemas.microsoft.com/office/drawing/2014/main" id="{50B60097-6F21-D5DE-6A77-F8637216AEE1}"/>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C6F8C"/>
                  </a:solidFill>
                </a:rPr>
                <a:t>Verbeterde huizen</a:t>
              </a:r>
            </a:p>
          </p:txBody>
        </p:sp>
        <p:grpSp>
          <p:nvGrpSpPr>
            <p:cNvPr id="14" name="Group 13">
              <a:extLst>
                <a:ext uri="{FF2B5EF4-FFF2-40B4-BE49-F238E27FC236}">
                  <a16:creationId xmlns:a16="http://schemas.microsoft.com/office/drawing/2014/main" id="{EDB1FD18-E579-5BD4-4B38-10E078BD29E0}"/>
                </a:ext>
              </a:extLst>
            </p:cNvPr>
            <p:cNvGrpSpPr/>
            <p:nvPr/>
          </p:nvGrpSpPr>
          <p:grpSpPr>
            <a:xfrm>
              <a:off x="7687047" y="2404069"/>
              <a:ext cx="557007" cy="557007"/>
              <a:chOff x="7612109" y="3126484"/>
              <a:chExt cx="557007" cy="557007"/>
            </a:xfrm>
          </p:grpSpPr>
          <p:pic>
            <p:nvPicPr>
              <p:cNvPr id="22" name="Picture 21">
                <a:extLst>
                  <a:ext uri="{FF2B5EF4-FFF2-40B4-BE49-F238E27FC236}">
                    <a16:creationId xmlns:a16="http://schemas.microsoft.com/office/drawing/2014/main" id="{29AF17F4-C43D-D816-EAF4-EF6ACA9C230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 name="TextBox 22">
                <a:extLst>
                  <a:ext uri="{FF2B5EF4-FFF2-40B4-BE49-F238E27FC236}">
                    <a16:creationId xmlns:a16="http://schemas.microsoft.com/office/drawing/2014/main" id="{645EBF3F-0C39-B6D4-67CD-DDDD7F47485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4" name="Group 23">
            <a:extLst>
              <a:ext uri="{FF2B5EF4-FFF2-40B4-BE49-F238E27FC236}">
                <a16:creationId xmlns:a16="http://schemas.microsoft.com/office/drawing/2014/main" id="{DE86BB84-E399-D308-9122-29D5CFE35FAB}"/>
              </a:ext>
            </a:extLst>
          </p:cNvPr>
          <p:cNvGrpSpPr/>
          <p:nvPr/>
        </p:nvGrpSpPr>
        <p:grpSpPr>
          <a:xfrm>
            <a:off x="10359298" y="808879"/>
            <a:ext cx="1421661" cy="1229130"/>
            <a:chOff x="6829171" y="1871112"/>
            <a:chExt cx="1421661" cy="1229130"/>
          </a:xfrm>
        </p:grpSpPr>
        <p:pic>
          <p:nvPicPr>
            <p:cNvPr id="25" name="Graphic 24" descr="Leaky Tap with solid fill">
              <a:extLst>
                <a:ext uri="{FF2B5EF4-FFF2-40B4-BE49-F238E27FC236}">
                  <a16:creationId xmlns:a16="http://schemas.microsoft.com/office/drawing/2014/main" id="{A7CE929F-F218-A3D1-6B0F-268B43000619}"/>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829171" y="2185842"/>
              <a:ext cx="914400" cy="914400"/>
            </a:xfrm>
            <a:prstGeom prst="rect">
              <a:avLst/>
            </a:prstGeom>
          </p:spPr>
        </p:pic>
        <p:sp>
          <p:nvSpPr>
            <p:cNvPr id="26" name="TextBox 25">
              <a:extLst>
                <a:ext uri="{FF2B5EF4-FFF2-40B4-BE49-F238E27FC236}">
                  <a16:creationId xmlns:a16="http://schemas.microsoft.com/office/drawing/2014/main" id="{139A2C46-CFEE-9380-2B52-3357A53231D7}"/>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Drinkwater</a:t>
              </a:r>
            </a:p>
          </p:txBody>
        </p:sp>
        <p:grpSp>
          <p:nvGrpSpPr>
            <p:cNvPr id="27" name="Group 26">
              <a:extLst>
                <a:ext uri="{FF2B5EF4-FFF2-40B4-BE49-F238E27FC236}">
                  <a16:creationId xmlns:a16="http://schemas.microsoft.com/office/drawing/2014/main" id="{4FBFF651-657B-9D08-8ADC-EF29503A4038}"/>
                </a:ext>
              </a:extLst>
            </p:cNvPr>
            <p:cNvGrpSpPr/>
            <p:nvPr/>
          </p:nvGrpSpPr>
          <p:grpSpPr>
            <a:xfrm>
              <a:off x="7687047" y="2404069"/>
              <a:ext cx="557007" cy="557007"/>
              <a:chOff x="7612109" y="3126484"/>
              <a:chExt cx="557007" cy="557007"/>
            </a:xfrm>
          </p:grpSpPr>
          <p:pic>
            <p:nvPicPr>
              <p:cNvPr id="28" name="Picture 27">
                <a:extLst>
                  <a:ext uri="{FF2B5EF4-FFF2-40B4-BE49-F238E27FC236}">
                    <a16:creationId xmlns:a16="http://schemas.microsoft.com/office/drawing/2014/main" id="{064B9EB6-1220-FAD9-23B4-765FC8D787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9" name="TextBox 28">
                <a:extLst>
                  <a:ext uri="{FF2B5EF4-FFF2-40B4-BE49-F238E27FC236}">
                    <a16:creationId xmlns:a16="http://schemas.microsoft.com/office/drawing/2014/main" id="{8D34A4CF-120D-DB57-D11D-51005E98EF01}"/>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30" name="Group 29">
            <a:extLst>
              <a:ext uri="{FF2B5EF4-FFF2-40B4-BE49-F238E27FC236}">
                <a16:creationId xmlns:a16="http://schemas.microsoft.com/office/drawing/2014/main" id="{85D50073-A500-30D0-4B75-C9D7DAF7DA1C}"/>
              </a:ext>
            </a:extLst>
          </p:cNvPr>
          <p:cNvGrpSpPr/>
          <p:nvPr/>
        </p:nvGrpSpPr>
        <p:grpSpPr>
          <a:xfrm>
            <a:off x="5785299" y="2319997"/>
            <a:ext cx="1373631" cy="1229130"/>
            <a:chOff x="6739795" y="1871112"/>
            <a:chExt cx="1373631" cy="1229130"/>
          </a:xfrm>
        </p:grpSpPr>
        <p:pic>
          <p:nvPicPr>
            <p:cNvPr id="31" name="Graphic 30" descr="Classroom with solid fill">
              <a:extLst>
                <a:ext uri="{FF2B5EF4-FFF2-40B4-BE49-F238E27FC236}">
                  <a16:creationId xmlns:a16="http://schemas.microsoft.com/office/drawing/2014/main" id="{805799D5-EA25-9D0B-C6B3-267B9C861063}"/>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739795" y="2185842"/>
              <a:ext cx="914400" cy="914400"/>
            </a:xfrm>
            <a:prstGeom prst="rect">
              <a:avLst/>
            </a:prstGeom>
          </p:spPr>
        </p:pic>
        <p:sp>
          <p:nvSpPr>
            <p:cNvPr id="32" name="TextBox 31">
              <a:extLst>
                <a:ext uri="{FF2B5EF4-FFF2-40B4-BE49-F238E27FC236}">
                  <a16:creationId xmlns:a16="http://schemas.microsoft.com/office/drawing/2014/main" id="{2D6F0CDD-9A90-C8AE-A176-244EFEC8D2B5}"/>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C6F8C"/>
                  </a:solidFill>
                </a:rPr>
                <a:t>School</a:t>
              </a:r>
            </a:p>
          </p:txBody>
        </p:sp>
        <p:grpSp>
          <p:nvGrpSpPr>
            <p:cNvPr id="40" name="Group 39">
              <a:extLst>
                <a:ext uri="{FF2B5EF4-FFF2-40B4-BE49-F238E27FC236}">
                  <a16:creationId xmlns:a16="http://schemas.microsoft.com/office/drawing/2014/main" id="{851DE2E1-3E76-C18B-68BE-192948AF8752}"/>
                </a:ext>
              </a:extLst>
            </p:cNvPr>
            <p:cNvGrpSpPr/>
            <p:nvPr/>
          </p:nvGrpSpPr>
          <p:grpSpPr>
            <a:xfrm>
              <a:off x="7556419" y="2404069"/>
              <a:ext cx="557007" cy="557007"/>
              <a:chOff x="7481481" y="3126484"/>
              <a:chExt cx="557007" cy="557007"/>
            </a:xfrm>
          </p:grpSpPr>
          <p:pic>
            <p:nvPicPr>
              <p:cNvPr id="43" name="Picture 42">
                <a:extLst>
                  <a:ext uri="{FF2B5EF4-FFF2-40B4-BE49-F238E27FC236}">
                    <a16:creationId xmlns:a16="http://schemas.microsoft.com/office/drawing/2014/main" id="{9257568B-D2ED-2809-7DB0-C9641D66E2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87" name="TextBox 186">
                <a:extLst>
                  <a:ext uri="{FF2B5EF4-FFF2-40B4-BE49-F238E27FC236}">
                    <a16:creationId xmlns:a16="http://schemas.microsoft.com/office/drawing/2014/main" id="{BB1BB2A8-8131-3592-C809-D01D35D8E4E8}"/>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99" name="Group 198">
            <a:extLst>
              <a:ext uri="{FF2B5EF4-FFF2-40B4-BE49-F238E27FC236}">
                <a16:creationId xmlns:a16="http://schemas.microsoft.com/office/drawing/2014/main" id="{FE5D63FE-F370-1114-88D9-32AF67063A83}"/>
              </a:ext>
            </a:extLst>
          </p:cNvPr>
          <p:cNvGrpSpPr/>
          <p:nvPr/>
        </p:nvGrpSpPr>
        <p:grpSpPr>
          <a:xfrm>
            <a:off x="6370327" y="808879"/>
            <a:ext cx="1700991" cy="1229130"/>
            <a:chOff x="6829171" y="1871112"/>
            <a:chExt cx="1700991" cy="1229130"/>
          </a:xfrm>
        </p:grpSpPr>
        <p:pic>
          <p:nvPicPr>
            <p:cNvPr id="201" name="Graphic 200" descr="Grocery bag with solid fill">
              <a:extLst>
                <a:ext uri="{FF2B5EF4-FFF2-40B4-BE49-F238E27FC236}">
                  <a16:creationId xmlns:a16="http://schemas.microsoft.com/office/drawing/2014/main" id="{5D3CF6A5-DEEA-6EC0-159F-36CD7E6BCC65}"/>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204" name="TextBox 203">
              <a:extLst>
                <a:ext uri="{FF2B5EF4-FFF2-40B4-BE49-F238E27FC236}">
                  <a16:creationId xmlns:a16="http://schemas.microsoft.com/office/drawing/2014/main" id="{6C0E8113-4016-31F4-ADC8-1DF34C32346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Voedselproductie</a:t>
              </a:r>
            </a:p>
          </p:txBody>
        </p:sp>
        <p:grpSp>
          <p:nvGrpSpPr>
            <p:cNvPr id="205" name="Group 204">
              <a:extLst>
                <a:ext uri="{FF2B5EF4-FFF2-40B4-BE49-F238E27FC236}">
                  <a16:creationId xmlns:a16="http://schemas.microsoft.com/office/drawing/2014/main" id="{54CD96E3-3442-C8A5-72C6-93B4C81AF189}"/>
                </a:ext>
              </a:extLst>
            </p:cNvPr>
            <p:cNvGrpSpPr/>
            <p:nvPr/>
          </p:nvGrpSpPr>
          <p:grpSpPr>
            <a:xfrm>
              <a:off x="7687047" y="2404069"/>
              <a:ext cx="557007" cy="557007"/>
              <a:chOff x="7612109" y="3126484"/>
              <a:chExt cx="557007" cy="557007"/>
            </a:xfrm>
          </p:grpSpPr>
          <p:pic>
            <p:nvPicPr>
              <p:cNvPr id="206" name="Picture 205">
                <a:extLst>
                  <a:ext uri="{FF2B5EF4-FFF2-40B4-BE49-F238E27FC236}">
                    <a16:creationId xmlns:a16="http://schemas.microsoft.com/office/drawing/2014/main" id="{E8AF969B-B94F-B414-CDCB-81A72CF9ED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07" name="TextBox 206">
                <a:extLst>
                  <a:ext uri="{FF2B5EF4-FFF2-40B4-BE49-F238E27FC236}">
                    <a16:creationId xmlns:a16="http://schemas.microsoft.com/office/drawing/2014/main" id="{25B6C6B0-7804-EBBA-30B0-7FE0AF62329A}"/>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14" name="Group 213">
            <a:extLst>
              <a:ext uri="{FF2B5EF4-FFF2-40B4-BE49-F238E27FC236}">
                <a16:creationId xmlns:a16="http://schemas.microsoft.com/office/drawing/2014/main" id="{3109ACD8-936E-FA8F-8438-D37D71903DDD}"/>
              </a:ext>
            </a:extLst>
          </p:cNvPr>
          <p:cNvGrpSpPr/>
          <p:nvPr/>
        </p:nvGrpSpPr>
        <p:grpSpPr>
          <a:xfrm>
            <a:off x="7411584" y="2319997"/>
            <a:ext cx="1700991" cy="1229130"/>
            <a:chOff x="6829171" y="1871112"/>
            <a:chExt cx="1700991" cy="1229130"/>
          </a:xfrm>
        </p:grpSpPr>
        <p:pic>
          <p:nvPicPr>
            <p:cNvPr id="215" name="Graphic 214" descr="Medical with solid fill">
              <a:extLst>
                <a:ext uri="{FF2B5EF4-FFF2-40B4-BE49-F238E27FC236}">
                  <a16:creationId xmlns:a16="http://schemas.microsoft.com/office/drawing/2014/main" id="{E1B0F4A1-9354-D8ED-DB09-642AFBB89A26}"/>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216" name="TextBox 215">
              <a:extLst>
                <a:ext uri="{FF2B5EF4-FFF2-40B4-BE49-F238E27FC236}">
                  <a16:creationId xmlns:a16="http://schemas.microsoft.com/office/drawing/2014/main" id="{0308E40E-6C3F-A970-F752-AE9AFCDCE445}"/>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Ziekenhuis</a:t>
              </a:r>
            </a:p>
          </p:txBody>
        </p:sp>
        <p:grpSp>
          <p:nvGrpSpPr>
            <p:cNvPr id="217" name="Group 216">
              <a:extLst>
                <a:ext uri="{FF2B5EF4-FFF2-40B4-BE49-F238E27FC236}">
                  <a16:creationId xmlns:a16="http://schemas.microsoft.com/office/drawing/2014/main" id="{C87AF90F-8132-667C-3483-B2E5A792EBA7}"/>
                </a:ext>
              </a:extLst>
            </p:cNvPr>
            <p:cNvGrpSpPr/>
            <p:nvPr/>
          </p:nvGrpSpPr>
          <p:grpSpPr>
            <a:xfrm>
              <a:off x="7687047" y="2404069"/>
              <a:ext cx="557007" cy="557007"/>
              <a:chOff x="7612109" y="3126484"/>
              <a:chExt cx="557007" cy="557007"/>
            </a:xfrm>
          </p:grpSpPr>
          <p:pic>
            <p:nvPicPr>
              <p:cNvPr id="218" name="Picture 217">
                <a:extLst>
                  <a:ext uri="{FF2B5EF4-FFF2-40B4-BE49-F238E27FC236}">
                    <a16:creationId xmlns:a16="http://schemas.microsoft.com/office/drawing/2014/main" id="{9D768E73-AC39-27CC-69A9-6F75A39FB8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19" name="TextBox 218">
                <a:extLst>
                  <a:ext uri="{FF2B5EF4-FFF2-40B4-BE49-F238E27FC236}">
                    <a16:creationId xmlns:a16="http://schemas.microsoft.com/office/drawing/2014/main" id="{ED029DD0-CC84-56DF-AB10-13FBE380CD15}"/>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220" name="Group 219">
            <a:extLst>
              <a:ext uri="{FF2B5EF4-FFF2-40B4-BE49-F238E27FC236}">
                <a16:creationId xmlns:a16="http://schemas.microsoft.com/office/drawing/2014/main" id="{BEDFEDC8-4EBC-D138-A3A4-F15BF03FDCE9}"/>
              </a:ext>
            </a:extLst>
          </p:cNvPr>
          <p:cNvGrpSpPr/>
          <p:nvPr/>
        </p:nvGrpSpPr>
        <p:grpSpPr>
          <a:xfrm>
            <a:off x="9020820" y="2319997"/>
            <a:ext cx="1700991" cy="1229130"/>
            <a:chOff x="6829171" y="1871112"/>
            <a:chExt cx="1700991" cy="1229130"/>
          </a:xfrm>
        </p:grpSpPr>
        <p:pic>
          <p:nvPicPr>
            <p:cNvPr id="221" name="Graphic 220" descr="Police male with solid fill">
              <a:extLst>
                <a:ext uri="{FF2B5EF4-FFF2-40B4-BE49-F238E27FC236}">
                  <a16:creationId xmlns:a16="http://schemas.microsoft.com/office/drawing/2014/main" id="{A52D989A-2F36-75CC-5BF9-07E2ABC30E42}"/>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222" name="TextBox 221">
              <a:extLst>
                <a:ext uri="{FF2B5EF4-FFF2-40B4-BE49-F238E27FC236}">
                  <a16:creationId xmlns:a16="http://schemas.microsoft.com/office/drawing/2014/main" id="{D1A46CFD-77FF-9FBC-36DC-E9B9AC629C1E}"/>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Politiebureau</a:t>
              </a:r>
            </a:p>
          </p:txBody>
        </p:sp>
        <p:grpSp>
          <p:nvGrpSpPr>
            <p:cNvPr id="223" name="Group 222">
              <a:extLst>
                <a:ext uri="{FF2B5EF4-FFF2-40B4-BE49-F238E27FC236}">
                  <a16:creationId xmlns:a16="http://schemas.microsoft.com/office/drawing/2014/main" id="{4C9E3C03-EB75-12B7-A461-603EE56D94CC}"/>
                </a:ext>
              </a:extLst>
            </p:cNvPr>
            <p:cNvGrpSpPr/>
            <p:nvPr/>
          </p:nvGrpSpPr>
          <p:grpSpPr>
            <a:xfrm>
              <a:off x="7687047" y="2404069"/>
              <a:ext cx="557007" cy="557007"/>
              <a:chOff x="7612109" y="3126484"/>
              <a:chExt cx="557007" cy="557007"/>
            </a:xfrm>
          </p:grpSpPr>
          <p:pic>
            <p:nvPicPr>
              <p:cNvPr id="224" name="Picture 223">
                <a:extLst>
                  <a:ext uri="{FF2B5EF4-FFF2-40B4-BE49-F238E27FC236}">
                    <a16:creationId xmlns:a16="http://schemas.microsoft.com/office/drawing/2014/main" id="{235CC963-E89A-4775-14EE-7F257D3FB0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25" name="TextBox 224">
                <a:extLst>
                  <a:ext uri="{FF2B5EF4-FFF2-40B4-BE49-F238E27FC236}">
                    <a16:creationId xmlns:a16="http://schemas.microsoft.com/office/drawing/2014/main" id="{044092B2-D86F-43EB-1EA6-09E8EACC284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26" name="Group 225">
            <a:extLst>
              <a:ext uri="{FF2B5EF4-FFF2-40B4-BE49-F238E27FC236}">
                <a16:creationId xmlns:a16="http://schemas.microsoft.com/office/drawing/2014/main" id="{00317C03-F96E-2CAA-D230-35E409424BAF}"/>
              </a:ext>
            </a:extLst>
          </p:cNvPr>
          <p:cNvGrpSpPr/>
          <p:nvPr/>
        </p:nvGrpSpPr>
        <p:grpSpPr>
          <a:xfrm>
            <a:off x="10633085" y="2319997"/>
            <a:ext cx="1700991" cy="1229130"/>
            <a:chOff x="6829171" y="1871112"/>
            <a:chExt cx="1700991" cy="1229130"/>
          </a:xfrm>
        </p:grpSpPr>
        <p:pic>
          <p:nvPicPr>
            <p:cNvPr id="227" name="Graphic 226" descr="Fire with solid fill">
              <a:extLst>
                <a:ext uri="{FF2B5EF4-FFF2-40B4-BE49-F238E27FC236}">
                  <a16:creationId xmlns:a16="http://schemas.microsoft.com/office/drawing/2014/main" id="{BDCCEBCD-5CC7-471D-6D35-AEDE5BE6BB66}"/>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228" name="TextBox 227">
              <a:extLst>
                <a:ext uri="{FF2B5EF4-FFF2-40B4-BE49-F238E27FC236}">
                  <a16:creationId xmlns:a16="http://schemas.microsoft.com/office/drawing/2014/main" id="{234CE459-71DA-6047-9C35-564ECA00B244}"/>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Brandweer</a:t>
              </a:r>
            </a:p>
          </p:txBody>
        </p:sp>
        <p:grpSp>
          <p:nvGrpSpPr>
            <p:cNvPr id="229" name="Group 228">
              <a:extLst>
                <a:ext uri="{FF2B5EF4-FFF2-40B4-BE49-F238E27FC236}">
                  <a16:creationId xmlns:a16="http://schemas.microsoft.com/office/drawing/2014/main" id="{3F3111E8-9B7A-FF86-6AB2-FC3E3663C8E5}"/>
                </a:ext>
              </a:extLst>
            </p:cNvPr>
            <p:cNvGrpSpPr/>
            <p:nvPr/>
          </p:nvGrpSpPr>
          <p:grpSpPr>
            <a:xfrm>
              <a:off x="7687047" y="2404069"/>
              <a:ext cx="557007" cy="557007"/>
              <a:chOff x="7612109" y="3126484"/>
              <a:chExt cx="557007" cy="557007"/>
            </a:xfrm>
          </p:grpSpPr>
          <p:pic>
            <p:nvPicPr>
              <p:cNvPr id="230" name="Picture 229">
                <a:extLst>
                  <a:ext uri="{FF2B5EF4-FFF2-40B4-BE49-F238E27FC236}">
                    <a16:creationId xmlns:a16="http://schemas.microsoft.com/office/drawing/2014/main" id="{533D8849-ACDB-BA94-CAA3-3C7B9300689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1" name="TextBox 230">
                <a:extLst>
                  <a:ext uri="{FF2B5EF4-FFF2-40B4-BE49-F238E27FC236}">
                    <a16:creationId xmlns:a16="http://schemas.microsoft.com/office/drawing/2014/main" id="{E4ACFFBD-7528-8D3D-0623-0E20F46018B4}"/>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232" name="Group 231">
            <a:extLst>
              <a:ext uri="{FF2B5EF4-FFF2-40B4-BE49-F238E27FC236}">
                <a16:creationId xmlns:a16="http://schemas.microsoft.com/office/drawing/2014/main" id="{3CC48A39-E488-08F1-A48E-20C63199BCD0}"/>
              </a:ext>
            </a:extLst>
          </p:cNvPr>
          <p:cNvGrpSpPr/>
          <p:nvPr/>
        </p:nvGrpSpPr>
        <p:grpSpPr>
          <a:xfrm>
            <a:off x="5785299" y="3753092"/>
            <a:ext cx="1373631" cy="1229130"/>
            <a:chOff x="6739795" y="1871112"/>
            <a:chExt cx="1373631" cy="1229130"/>
          </a:xfrm>
        </p:grpSpPr>
        <p:pic>
          <p:nvPicPr>
            <p:cNvPr id="233" name="Graphic 232" descr="Shield with solid fill">
              <a:extLst>
                <a:ext uri="{FF2B5EF4-FFF2-40B4-BE49-F238E27FC236}">
                  <a16:creationId xmlns:a16="http://schemas.microsoft.com/office/drawing/2014/main" id="{54D8BB0E-796F-E05C-7BC1-E74C4EF1DC4A}"/>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739795" y="2185842"/>
              <a:ext cx="914400" cy="914400"/>
            </a:xfrm>
            <a:prstGeom prst="rect">
              <a:avLst/>
            </a:prstGeom>
          </p:spPr>
        </p:pic>
        <p:sp>
          <p:nvSpPr>
            <p:cNvPr id="234" name="TextBox 233">
              <a:extLst>
                <a:ext uri="{FF2B5EF4-FFF2-40B4-BE49-F238E27FC236}">
                  <a16:creationId xmlns:a16="http://schemas.microsoft.com/office/drawing/2014/main" id="{226766C7-E979-18E4-B83A-CFBF3702F512}"/>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C6F8C"/>
                  </a:solidFill>
                </a:rPr>
                <a:t>Legerbasis</a:t>
              </a:r>
            </a:p>
          </p:txBody>
        </p:sp>
        <p:grpSp>
          <p:nvGrpSpPr>
            <p:cNvPr id="235" name="Group 234">
              <a:extLst>
                <a:ext uri="{FF2B5EF4-FFF2-40B4-BE49-F238E27FC236}">
                  <a16:creationId xmlns:a16="http://schemas.microsoft.com/office/drawing/2014/main" id="{18084188-916E-C491-7F1A-804E2283B7DB}"/>
                </a:ext>
              </a:extLst>
            </p:cNvPr>
            <p:cNvGrpSpPr/>
            <p:nvPr/>
          </p:nvGrpSpPr>
          <p:grpSpPr>
            <a:xfrm>
              <a:off x="7556419" y="2404069"/>
              <a:ext cx="557007" cy="557007"/>
              <a:chOff x="7481481" y="3126484"/>
              <a:chExt cx="557007" cy="557007"/>
            </a:xfrm>
          </p:grpSpPr>
          <p:pic>
            <p:nvPicPr>
              <p:cNvPr id="236" name="Picture 235">
                <a:extLst>
                  <a:ext uri="{FF2B5EF4-FFF2-40B4-BE49-F238E27FC236}">
                    <a16:creationId xmlns:a16="http://schemas.microsoft.com/office/drawing/2014/main" id="{7902E84D-7719-0666-5CAD-0E4DF8F1F3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237" name="TextBox 236">
                <a:extLst>
                  <a:ext uri="{FF2B5EF4-FFF2-40B4-BE49-F238E27FC236}">
                    <a16:creationId xmlns:a16="http://schemas.microsoft.com/office/drawing/2014/main" id="{725492CE-6B76-4C70-5EDF-3991DCBB6E19}"/>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238" name="Group 237">
            <a:extLst>
              <a:ext uri="{FF2B5EF4-FFF2-40B4-BE49-F238E27FC236}">
                <a16:creationId xmlns:a16="http://schemas.microsoft.com/office/drawing/2014/main" id="{6F99F4EA-817A-9A0D-673A-1188FDD1F0DA}"/>
              </a:ext>
            </a:extLst>
          </p:cNvPr>
          <p:cNvGrpSpPr/>
          <p:nvPr/>
        </p:nvGrpSpPr>
        <p:grpSpPr>
          <a:xfrm>
            <a:off x="9026261" y="3753092"/>
            <a:ext cx="1421661" cy="1229130"/>
            <a:chOff x="6829171" y="1871112"/>
            <a:chExt cx="1421661" cy="1229130"/>
          </a:xfrm>
        </p:grpSpPr>
        <p:pic>
          <p:nvPicPr>
            <p:cNvPr id="239" name="Graphic 238" descr="Park scene with solid fill">
              <a:extLst>
                <a:ext uri="{FF2B5EF4-FFF2-40B4-BE49-F238E27FC236}">
                  <a16:creationId xmlns:a16="http://schemas.microsoft.com/office/drawing/2014/main" id="{527247FA-4ACE-4F1A-26AD-B80CAD2BCA42}"/>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6829171" y="2185842"/>
              <a:ext cx="914400" cy="914400"/>
            </a:xfrm>
            <a:prstGeom prst="rect">
              <a:avLst/>
            </a:prstGeom>
          </p:spPr>
        </p:pic>
        <p:sp>
          <p:nvSpPr>
            <p:cNvPr id="240" name="TextBox 239">
              <a:extLst>
                <a:ext uri="{FF2B5EF4-FFF2-40B4-BE49-F238E27FC236}">
                  <a16:creationId xmlns:a16="http://schemas.microsoft.com/office/drawing/2014/main" id="{E430A6FC-1EC5-9397-8031-DBDEA74CFAE1}"/>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Park</a:t>
              </a:r>
            </a:p>
          </p:txBody>
        </p:sp>
        <p:grpSp>
          <p:nvGrpSpPr>
            <p:cNvPr id="241" name="Group 240">
              <a:extLst>
                <a:ext uri="{FF2B5EF4-FFF2-40B4-BE49-F238E27FC236}">
                  <a16:creationId xmlns:a16="http://schemas.microsoft.com/office/drawing/2014/main" id="{0B6D1A81-B46E-3092-E4CD-895F319A037B}"/>
                </a:ext>
              </a:extLst>
            </p:cNvPr>
            <p:cNvGrpSpPr/>
            <p:nvPr/>
          </p:nvGrpSpPr>
          <p:grpSpPr>
            <a:xfrm>
              <a:off x="7687047" y="2404069"/>
              <a:ext cx="557007" cy="557007"/>
              <a:chOff x="7612109" y="3126484"/>
              <a:chExt cx="557007" cy="557007"/>
            </a:xfrm>
          </p:grpSpPr>
          <p:pic>
            <p:nvPicPr>
              <p:cNvPr id="242" name="Picture 241">
                <a:extLst>
                  <a:ext uri="{FF2B5EF4-FFF2-40B4-BE49-F238E27FC236}">
                    <a16:creationId xmlns:a16="http://schemas.microsoft.com/office/drawing/2014/main" id="{D41A8D86-6F7D-FE1E-642B-55C0D1304B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3" name="TextBox 242">
                <a:extLst>
                  <a:ext uri="{FF2B5EF4-FFF2-40B4-BE49-F238E27FC236}">
                    <a16:creationId xmlns:a16="http://schemas.microsoft.com/office/drawing/2014/main" id="{33FA2867-EC2B-4114-F7D9-3185608F64B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3</a:t>
                </a:r>
              </a:p>
            </p:txBody>
          </p:sp>
        </p:grpSp>
      </p:grpSp>
      <p:grpSp>
        <p:nvGrpSpPr>
          <p:cNvPr id="244" name="Group 243">
            <a:extLst>
              <a:ext uri="{FF2B5EF4-FFF2-40B4-BE49-F238E27FC236}">
                <a16:creationId xmlns:a16="http://schemas.microsoft.com/office/drawing/2014/main" id="{79939AD4-D77C-1D3F-5059-36B7D2505422}"/>
              </a:ext>
            </a:extLst>
          </p:cNvPr>
          <p:cNvGrpSpPr/>
          <p:nvPr/>
        </p:nvGrpSpPr>
        <p:grpSpPr>
          <a:xfrm>
            <a:off x="8504477" y="808879"/>
            <a:ext cx="1421661" cy="1229130"/>
            <a:chOff x="6829171" y="1871112"/>
            <a:chExt cx="1421661" cy="1229130"/>
          </a:xfrm>
        </p:grpSpPr>
        <p:pic>
          <p:nvPicPr>
            <p:cNvPr id="245" name="Graphic 244" descr="Home1 with solid fill">
              <a:extLst>
                <a:ext uri="{FF2B5EF4-FFF2-40B4-BE49-F238E27FC236}">
                  <a16:creationId xmlns:a16="http://schemas.microsoft.com/office/drawing/2014/main" id="{2E2C3104-225C-12AB-0DED-47F10370B42F}"/>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6829171" y="2185842"/>
              <a:ext cx="914400" cy="914400"/>
            </a:xfrm>
            <a:prstGeom prst="rect">
              <a:avLst/>
            </a:prstGeom>
          </p:spPr>
        </p:pic>
        <p:sp>
          <p:nvSpPr>
            <p:cNvPr id="246" name="TextBox 245">
              <a:extLst>
                <a:ext uri="{FF2B5EF4-FFF2-40B4-BE49-F238E27FC236}">
                  <a16:creationId xmlns:a16="http://schemas.microsoft.com/office/drawing/2014/main" id="{13C29061-EFEC-FE0A-0A69-4E2C188F0AA7}"/>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Huizen</a:t>
              </a:r>
            </a:p>
          </p:txBody>
        </p:sp>
        <p:grpSp>
          <p:nvGrpSpPr>
            <p:cNvPr id="247" name="Group 246">
              <a:extLst>
                <a:ext uri="{FF2B5EF4-FFF2-40B4-BE49-F238E27FC236}">
                  <a16:creationId xmlns:a16="http://schemas.microsoft.com/office/drawing/2014/main" id="{6777DCCC-145A-60D8-A5D2-4776510DD5C2}"/>
                </a:ext>
              </a:extLst>
            </p:cNvPr>
            <p:cNvGrpSpPr/>
            <p:nvPr/>
          </p:nvGrpSpPr>
          <p:grpSpPr>
            <a:xfrm>
              <a:off x="7687047" y="2404069"/>
              <a:ext cx="557007" cy="557007"/>
              <a:chOff x="7612109" y="3126484"/>
              <a:chExt cx="557007" cy="557007"/>
            </a:xfrm>
          </p:grpSpPr>
          <p:pic>
            <p:nvPicPr>
              <p:cNvPr id="248" name="Picture 247">
                <a:extLst>
                  <a:ext uri="{FF2B5EF4-FFF2-40B4-BE49-F238E27FC236}">
                    <a16:creationId xmlns:a16="http://schemas.microsoft.com/office/drawing/2014/main" id="{8CDE0B9F-4EA0-A1BF-62F6-AFEC10FBC4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9" name="TextBox 248">
                <a:extLst>
                  <a:ext uri="{FF2B5EF4-FFF2-40B4-BE49-F238E27FC236}">
                    <a16:creationId xmlns:a16="http://schemas.microsoft.com/office/drawing/2014/main" id="{63525DD1-D30B-FEDD-BF28-EB3D2E656E6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50" name="Group 249">
            <a:extLst>
              <a:ext uri="{FF2B5EF4-FFF2-40B4-BE49-F238E27FC236}">
                <a16:creationId xmlns:a16="http://schemas.microsoft.com/office/drawing/2014/main" id="{3E3EF642-1E05-DB4C-73D9-9FBEB9E81F72}"/>
              </a:ext>
            </a:extLst>
          </p:cNvPr>
          <p:cNvGrpSpPr/>
          <p:nvPr/>
        </p:nvGrpSpPr>
        <p:grpSpPr>
          <a:xfrm>
            <a:off x="10672082" y="3753092"/>
            <a:ext cx="1421661" cy="1229130"/>
            <a:chOff x="6829171" y="1871112"/>
            <a:chExt cx="1421661" cy="1229130"/>
          </a:xfrm>
        </p:grpSpPr>
        <p:pic>
          <p:nvPicPr>
            <p:cNvPr id="251" name="Graphic 250" descr="Factory with solid fill">
              <a:extLst>
                <a:ext uri="{FF2B5EF4-FFF2-40B4-BE49-F238E27FC236}">
                  <a16:creationId xmlns:a16="http://schemas.microsoft.com/office/drawing/2014/main" id="{C8B76072-5681-C3BB-3DFD-6283B8A2C90A}"/>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6829171" y="2185842"/>
              <a:ext cx="914400" cy="914400"/>
            </a:xfrm>
            <a:prstGeom prst="rect">
              <a:avLst/>
            </a:prstGeom>
          </p:spPr>
        </p:pic>
        <p:sp>
          <p:nvSpPr>
            <p:cNvPr id="252" name="TextBox 251">
              <a:extLst>
                <a:ext uri="{FF2B5EF4-FFF2-40B4-BE49-F238E27FC236}">
                  <a16:creationId xmlns:a16="http://schemas.microsoft.com/office/drawing/2014/main" id="{749AB88D-EB99-77E7-7138-5108F81C44E9}"/>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Fabriek</a:t>
              </a:r>
            </a:p>
          </p:txBody>
        </p:sp>
        <p:grpSp>
          <p:nvGrpSpPr>
            <p:cNvPr id="253" name="Group 252">
              <a:extLst>
                <a:ext uri="{FF2B5EF4-FFF2-40B4-BE49-F238E27FC236}">
                  <a16:creationId xmlns:a16="http://schemas.microsoft.com/office/drawing/2014/main" id="{72FED3CF-5B53-98F9-237C-9AA55009EC87}"/>
                </a:ext>
              </a:extLst>
            </p:cNvPr>
            <p:cNvGrpSpPr/>
            <p:nvPr/>
          </p:nvGrpSpPr>
          <p:grpSpPr>
            <a:xfrm>
              <a:off x="7687047" y="2404069"/>
              <a:ext cx="557007" cy="557007"/>
              <a:chOff x="7612109" y="3126484"/>
              <a:chExt cx="557007" cy="557007"/>
            </a:xfrm>
          </p:grpSpPr>
          <p:pic>
            <p:nvPicPr>
              <p:cNvPr id="254" name="Picture 253">
                <a:extLst>
                  <a:ext uri="{FF2B5EF4-FFF2-40B4-BE49-F238E27FC236}">
                    <a16:creationId xmlns:a16="http://schemas.microsoft.com/office/drawing/2014/main" id="{39C674C8-F5B7-8F36-ED39-B6AD43CAC0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55" name="TextBox 254">
                <a:extLst>
                  <a:ext uri="{FF2B5EF4-FFF2-40B4-BE49-F238E27FC236}">
                    <a16:creationId xmlns:a16="http://schemas.microsoft.com/office/drawing/2014/main" id="{176127F8-7957-DEB8-8EA1-72FD069C53BA}"/>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9</a:t>
                </a:r>
              </a:p>
            </p:txBody>
          </p:sp>
        </p:grpSp>
      </p:grpSp>
      <p:grpSp>
        <p:nvGrpSpPr>
          <p:cNvPr id="256" name="Group 255">
            <a:extLst>
              <a:ext uri="{FF2B5EF4-FFF2-40B4-BE49-F238E27FC236}">
                <a16:creationId xmlns:a16="http://schemas.microsoft.com/office/drawing/2014/main" id="{923C4ADC-06DE-76B9-729D-29E46BB8025C}"/>
              </a:ext>
            </a:extLst>
          </p:cNvPr>
          <p:cNvGrpSpPr/>
          <p:nvPr/>
        </p:nvGrpSpPr>
        <p:grpSpPr>
          <a:xfrm>
            <a:off x="5445602" y="5279878"/>
            <a:ext cx="2053025" cy="1206403"/>
            <a:chOff x="6391901" y="1893839"/>
            <a:chExt cx="2053025" cy="1206403"/>
          </a:xfrm>
        </p:grpSpPr>
        <p:pic>
          <p:nvPicPr>
            <p:cNvPr id="257" name="Graphic 256" descr="Performance Curtains with solid fill">
              <a:extLst>
                <a:ext uri="{FF2B5EF4-FFF2-40B4-BE49-F238E27FC236}">
                  <a16:creationId xmlns:a16="http://schemas.microsoft.com/office/drawing/2014/main" id="{7E5F5324-9FDD-5B46-9917-FBE998C61341}"/>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6829171" y="2185842"/>
              <a:ext cx="914400" cy="914400"/>
            </a:xfrm>
            <a:prstGeom prst="rect">
              <a:avLst/>
            </a:prstGeom>
          </p:spPr>
        </p:pic>
        <p:sp>
          <p:nvSpPr>
            <p:cNvPr id="258" name="TextBox 257">
              <a:extLst>
                <a:ext uri="{FF2B5EF4-FFF2-40B4-BE49-F238E27FC236}">
                  <a16:creationId xmlns:a16="http://schemas.microsoft.com/office/drawing/2014/main" id="{00F1E2C5-71DF-44A4-B22A-4798F11D756A}"/>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C6F8C"/>
                  </a:solidFill>
                </a:rPr>
                <a:t>Cultureel centrum</a:t>
              </a:r>
            </a:p>
          </p:txBody>
        </p:sp>
        <p:grpSp>
          <p:nvGrpSpPr>
            <p:cNvPr id="259" name="Group 258">
              <a:extLst>
                <a:ext uri="{FF2B5EF4-FFF2-40B4-BE49-F238E27FC236}">
                  <a16:creationId xmlns:a16="http://schemas.microsoft.com/office/drawing/2014/main" id="{4F34EC89-21DF-DB68-050A-C99150698AAB}"/>
                </a:ext>
              </a:extLst>
            </p:cNvPr>
            <p:cNvGrpSpPr/>
            <p:nvPr/>
          </p:nvGrpSpPr>
          <p:grpSpPr>
            <a:xfrm>
              <a:off x="7687047" y="2404069"/>
              <a:ext cx="557007" cy="557007"/>
              <a:chOff x="7612109" y="3126484"/>
              <a:chExt cx="557007" cy="557007"/>
            </a:xfrm>
          </p:grpSpPr>
          <p:pic>
            <p:nvPicPr>
              <p:cNvPr id="260" name="Picture 259">
                <a:extLst>
                  <a:ext uri="{FF2B5EF4-FFF2-40B4-BE49-F238E27FC236}">
                    <a16:creationId xmlns:a16="http://schemas.microsoft.com/office/drawing/2014/main" id="{8E8F06F1-2479-00FC-53F7-8F94FEC3FC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1" name="TextBox 260">
                <a:extLst>
                  <a:ext uri="{FF2B5EF4-FFF2-40B4-BE49-F238E27FC236}">
                    <a16:creationId xmlns:a16="http://schemas.microsoft.com/office/drawing/2014/main" id="{B29DD43C-B7F4-2246-78AA-07613286B2E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62" name="Group 261">
            <a:extLst>
              <a:ext uri="{FF2B5EF4-FFF2-40B4-BE49-F238E27FC236}">
                <a16:creationId xmlns:a16="http://schemas.microsoft.com/office/drawing/2014/main" id="{F2387173-C06A-BECB-4934-3CD0BCABAFC9}"/>
              </a:ext>
            </a:extLst>
          </p:cNvPr>
          <p:cNvGrpSpPr/>
          <p:nvPr/>
        </p:nvGrpSpPr>
        <p:grpSpPr>
          <a:xfrm>
            <a:off x="7450581" y="5279878"/>
            <a:ext cx="1421661" cy="1229130"/>
            <a:chOff x="6829171" y="1871112"/>
            <a:chExt cx="1421661" cy="1229130"/>
          </a:xfrm>
        </p:grpSpPr>
        <p:pic>
          <p:nvPicPr>
            <p:cNvPr id="263" name="Graphic 262" descr="Basketball with solid fill">
              <a:extLst>
                <a:ext uri="{FF2B5EF4-FFF2-40B4-BE49-F238E27FC236}">
                  <a16:creationId xmlns:a16="http://schemas.microsoft.com/office/drawing/2014/main" id="{E149D3AB-6321-B5CB-4A2F-8885C62E2249}"/>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6829171" y="2185842"/>
              <a:ext cx="914400" cy="914400"/>
            </a:xfrm>
            <a:prstGeom prst="rect">
              <a:avLst/>
            </a:prstGeom>
          </p:spPr>
        </p:pic>
        <p:sp>
          <p:nvSpPr>
            <p:cNvPr id="264" name="TextBox 263">
              <a:extLst>
                <a:ext uri="{FF2B5EF4-FFF2-40B4-BE49-F238E27FC236}">
                  <a16:creationId xmlns:a16="http://schemas.microsoft.com/office/drawing/2014/main" id="{220344A8-E81B-7348-C4E2-6A14A9DB14DF}"/>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Sportcentrum</a:t>
              </a:r>
            </a:p>
          </p:txBody>
        </p:sp>
        <p:grpSp>
          <p:nvGrpSpPr>
            <p:cNvPr id="265" name="Group 264">
              <a:extLst>
                <a:ext uri="{FF2B5EF4-FFF2-40B4-BE49-F238E27FC236}">
                  <a16:creationId xmlns:a16="http://schemas.microsoft.com/office/drawing/2014/main" id="{5429C900-03B1-D1DD-FF3E-FA5CC8532C65}"/>
                </a:ext>
              </a:extLst>
            </p:cNvPr>
            <p:cNvGrpSpPr/>
            <p:nvPr/>
          </p:nvGrpSpPr>
          <p:grpSpPr>
            <a:xfrm>
              <a:off x="7687047" y="2404069"/>
              <a:ext cx="557007" cy="557007"/>
              <a:chOff x="7612109" y="3126484"/>
              <a:chExt cx="557007" cy="557007"/>
            </a:xfrm>
          </p:grpSpPr>
          <p:pic>
            <p:nvPicPr>
              <p:cNvPr id="266" name="Picture 265">
                <a:extLst>
                  <a:ext uri="{FF2B5EF4-FFF2-40B4-BE49-F238E27FC236}">
                    <a16:creationId xmlns:a16="http://schemas.microsoft.com/office/drawing/2014/main" id="{0BCF6D0D-A44B-B7C0-F9E3-89C7F268805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7" name="TextBox 266">
                <a:extLst>
                  <a:ext uri="{FF2B5EF4-FFF2-40B4-BE49-F238E27FC236}">
                    <a16:creationId xmlns:a16="http://schemas.microsoft.com/office/drawing/2014/main" id="{FCA9C78F-5CCF-AA58-33A4-CF066D5564C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68" name="Group 267">
            <a:extLst>
              <a:ext uri="{FF2B5EF4-FFF2-40B4-BE49-F238E27FC236}">
                <a16:creationId xmlns:a16="http://schemas.microsoft.com/office/drawing/2014/main" id="{1A303132-F248-F653-82E6-12C2F20AB4A2}"/>
              </a:ext>
            </a:extLst>
          </p:cNvPr>
          <p:cNvGrpSpPr/>
          <p:nvPr/>
        </p:nvGrpSpPr>
        <p:grpSpPr>
          <a:xfrm>
            <a:off x="9026261" y="5279878"/>
            <a:ext cx="1421661" cy="1229130"/>
            <a:chOff x="6829171" y="1871112"/>
            <a:chExt cx="1421661" cy="1229130"/>
          </a:xfrm>
        </p:grpSpPr>
        <p:pic>
          <p:nvPicPr>
            <p:cNvPr id="269" name="Graphic 268" descr="Recycle with solid fill">
              <a:extLst>
                <a:ext uri="{FF2B5EF4-FFF2-40B4-BE49-F238E27FC236}">
                  <a16:creationId xmlns:a16="http://schemas.microsoft.com/office/drawing/2014/main" id="{D29058F3-A1E5-7ABF-F8E0-A8EA61D56976}"/>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6829171" y="2185842"/>
              <a:ext cx="914400" cy="914400"/>
            </a:xfrm>
            <a:prstGeom prst="rect">
              <a:avLst/>
            </a:prstGeom>
          </p:spPr>
        </p:pic>
        <p:sp>
          <p:nvSpPr>
            <p:cNvPr id="270" name="TextBox 269">
              <a:extLst>
                <a:ext uri="{FF2B5EF4-FFF2-40B4-BE49-F238E27FC236}">
                  <a16:creationId xmlns:a16="http://schemas.microsoft.com/office/drawing/2014/main" id="{2BE78F23-6A3C-C1CC-3F68-61E3C6C3FA5F}"/>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Milieustraat</a:t>
              </a:r>
            </a:p>
          </p:txBody>
        </p:sp>
        <p:grpSp>
          <p:nvGrpSpPr>
            <p:cNvPr id="271" name="Group 270">
              <a:extLst>
                <a:ext uri="{FF2B5EF4-FFF2-40B4-BE49-F238E27FC236}">
                  <a16:creationId xmlns:a16="http://schemas.microsoft.com/office/drawing/2014/main" id="{1040A06D-C5C1-C5EE-E150-BCC3D9A42AE1}"/>
                </a:ext>
              </a:extLst>
            </p:cNvPr>
            <p:cNvGrpSpPr/>
            <p:nvPr/>
          </p:nvGrpSpPr>
          <p:grpSpPr>
            <a:xfrm>
              <a:off x="7687047" y="2404069"/>
              <a:ext cx="557007" cy="557007"/>
              <a:chOff x="7612109" y="3126484"/>
              <a:chExt cx="557007" cy="557007"/>
            </a:xfrm>
          </p:grpSpPr>
          <p:pic>
            <p:nvPicPr>
              <p:cNvPr id="272" name="Picture 271">
                <a:extLst>
                  <a:ext uri="{FF2B5EF4-FFF2-40B4-BE49-F238E27FC236}">
                    <a16:creationId xmlns:a16="http://schemas.microsoft.com/office/drawing/2014/main" id="{427091C8-B3DE-5E6A-5A5B-E927815A62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3" name="TextBox 272">
                <a:extLst>
                  <a:ext uri="{FF2B5EF4-FFF2-40B4-BE49-F238E27FC236}">
                    <a16:creationId xmlns:a16="http://schemas.microsoft.com/office/drawing/2014/main" id="{F7FBF641-B5C1-EF09-1990-6A17493967CF}"/>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74" name="Group 273">
            <a:extLst>
              <a:ext uri="{FF2B5EF4-FFF2-40B4-BE49-F238E27FC236}">
                <a16:creationId xmlns:a16="http://schemas.microsoft.com/office/drawing/2014/main" id="{A001E5FC-889B-B64A-AA48-65335FFB9BB7}"/>
              </a:ext>
            </a:extLst>
          </p:cNvPr>
          <p:cNvGrpSpPr/>
          <p:nvPr/>
        </p:nvGrpSpPr>
        <p:grpSpPr>
          <a:xfrm>
            <a:off x="10672082" y="5279878"/>
            <a:ext cx="1421661" cy="1229130"/>
            <a:chOff x="6829171" y="1871112"/>
            <a:chExt cx="1421661" cy="1229130"/>
          </a:xfrm>
        </p:grpSpPr>
        <p:pic>
          <p:nvPicPr>
            <p:cNvPr id="275" name="Graphic 274" descr="Schoolhouse with solid fill">
              <a:extLst>
                <a:ext uri="{FF2B5EF4-FFF2-40B4-BE49-F238E27FC236}">
                  <a16:creationId xmlns:a16="http://schemas.microsoft.com/office/drawing/2014/main" id="{87C9EE11-05CC-6E25-902E-75E7321EF8D2}"/>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6829171" y="2185842"/>
              <a:ext cx="914400" cy="914400"/>
            </a:xfrm>
            <a:prstGeom prst="rect">
              <a:avLst/>
            </a:prstGeom>
          </p:spPr>
        </p:pic>
        <p:sp>
          <p:nvSpPr>
            <p:cNvPr id="276" name="TextBox 275">
              <a:extLst>
                <a:ext uri="{FF2B5EF4-FFF2-40B4-BE49-F238E27FC236}">
                  <a16:creationId xmlns:a16="http://schemas.microsoft.com/office/drawing/2014/main" id="{CF1181BA-C26A-8B63-BE90-B6D7FE011255}"/>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Gemeentehuis</a:t>
              </a:r>
            </a:p>
          </p:txBody>
        </p:sp>
        <p:grpSp>
          <p:nvGrpSpPr>
            <p:cNvPr id="277" name="Group 276">
              <a:extLst>
                <a:ext uri="{FF2B5EF4-FFF2-40B4-BE49-F238E27FC236}">
                  <a16:creationId xmlns:a16="http://schemas.microsoft.com/office/drawing/2014/main" id="{449ACB15-9CC9-7503-7759-D456816B1ABA}"/>
                </a:ext>
              </a:extLst>
            </p:cNvPr>
            <p:cNvGrpSpPr/>
            <p:nvPr/>
          </p:nvGrpSpPr>
          <p:grpSpPr>
            <a:xfrm>
              <a:off x="7687047" y="2404069"/>
              <a:ext cx="557007" cy="557007"/>
              <a:chOff x="7612109" y="3126484"/>
              <a:chExt cx="557007" cy="557007"/>
            </a:xfrm>
          </p:grpSpPr>
          <p:pic>
            <p:nvPicPr>
              <p:cNvPr id="278" name="Picture 277">
                <a:extLst>
                  <a:ext uri="{FF2B5EF4-FFF2-40B4-BE49-F238E27FC236}">
                    <a16:creationId xmlns:a16="http://schemas.microsoft.com/office/drawing/2014/main" id="{6C03AEFB-4317-0AFE-04EC-393450D0DBE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9" name="TextBox 278">
                <a:extLst>
                  <a:ext uri="{FF2B5EF4-FFF2-40B4-BE49-F238E27FC236}">
                    <a16:creationId xmlns:a16="http://schemas.microsoft.com/office/drawing/2014/main" id="{1E78EEBF-2A62-3070-6716-2198FFFCE3DB}"/>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80" name="Group 279">
            <a:extLst>
              <a:ext uri="{FF2B5EF4-FFF2-40B4-BE49-F238E27FC236}">
                <a16:creationId xmlns:a16="http://schemas.microsoft.com/office/drawing/2014/main" id="{529FCE17-5D6D-5F43-12FA-00AF1D7311C4}"/>
              </a:ext>
            </a:extLst>
          </p:cNvPr>
          <p:cNvGrpSpPr/>
          <p:nvPr/>
        </p:nvGrpSpPr>
        <p:grpSpPr>
          <a:xfrm>
            <a:off x="6397676" y="2059759"/>
            <a:ext cx="851331" cy="195546"/>
            <a:chOff x="8140723" y="3032538"/>
            <a:chExt cx="1039972" cy="253409"/>
          </a:xfrm>
        </p:grpSpPr>
        <p:sp>
          <p:nvSpPr>
            <p:cNvPr id="281" name="Rectangle 280">
              <a:extLst>
                <a:ext uri="{FF2B5EF4-FFF2-40B4-BE49-F238E27FC236}">
                  <a16:creationId xmlns:a16="http://schemas.microsoft.com/office/drawing/2014/main" id="{39D9BBFA-27BC-FE0B-7771-23EB96FAAF9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82" name="Rectangle 281">
              <a:extLst>
                <a:ext uri="{FF2B5EF4-FFF2-40B4-BE49-F238E27FC236}">
                  <a16:creationId xmlns:a16="http://schemas.microsoft.com/office/drawing/2014/main" id="{5EDAA7C3-18FB-A9F9-44FC-9AD96B3364D1}"/>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83" name="Rectangle 282">
              <a:extLst>
                <a:ext uri="{FF2B5EF4-FFF2-40B4-BE49-F238E27FC236}">
                  <a16:creationId xmlns:a16="http://schemas.microsoft.com/office/drawing/2014/main" id="{41FAE3AA-B55D-63EA-B4B2-7541AD90AF2C}"/>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84" name="Rectangle 283">
              <a:extLst>
                <a:ext uri="{FF2B5EF4-FFF2-40B4-BE49-F238E27FC236}">
                  <a16:creationId xmlns:a16="http://schemas.microsoft.com/office/drawing/2014/main" id="{28921A8F-3D8D-33A9-2E3E-5B3CD8C94E4E}"/>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285" name="Group 284">
            <a:extLst>
              <a:ext uri="{FF2B5EF4-FFF2-40B4-BE49-F238E27FC236}">
                <a16:creationId xmlns:a16="http://schemas.microsoft.com/office/drawing/2014/main" id="{BE973649-575C-E3AB-2D50-4C1B9F6D4DC0}"/>
              </a:ext>
            </a:extLst>
          </p:cNvPr>
          <p:cNvGrpSpPr/>
          <p:nvPr/>
        </p:nvGrpSpPr>
        <p:grpSpPr>
          <a:xfrm>
            <a:off x="8549463" y="2059759"/>
            <a:ext cx="848157" cy="195546"/>
            <a:chOff x="8140723" y="3032538"/>
            <a:chExt cx="1036093" cy="253409"/>
          </a:xfrm>
        </p:grpSpPr>
        <p:sp>
          <p:nvSpPr>
            <p:cNvPr id="286" name="Rectangle 285">
              <a:extLst>
                <a:ext uri="{FF2B5EF4-FFF2-40B4-BE49-F238E27FC236}">
                  <a16:creationId xmlns:a16="http://schemas.microsoft.com/office/drawing/2014/main" id="{CF387A85-2BA4-ED63-85FB-8877A7DF98D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87" name="Rectangle 286">
              <a:extLst>
                <a:ext uri="{FF2B5EF4-FFF2-40B4-BE49-F238E27FC236}">
                  <a16:creationId xmlns:a16="http://schemas.microsoft.com/office/drawing/2014/main" id="{1999BC7F-B672-BCDE-F013-D89C642711AB}"/>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8" name="Rectangle 287">
              <a:extLst>
                <a:ext uri="{FF2B5EF4-FFF2-40B4-BE49-F238E27FC236}">
                  <a16:creationId xmlns:a16="http://schemas.microsoft.com/office/drawing/2014/main" id="{26DF5375-D5E4-AEE1-C20E-100D008026AF}"/>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9" name="Rectangle 288">
              <a:extLst>
                <a:ext uri="{FF2B5EF4-FFF2-40B4-BE49-F238E27FC236}">
                  <a16:creationId xmlns:a16="http://schemas.microsoft.com/office/drawing/2014/main" id="{62AC466F-9AE0-DA75-5E35-2D1F183426CE}"/>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0" name="Group 289">
            <a:extLst>
              <a:ext uri="{FF2B5EF4-FFF2-40B4-BE49-F238E27FC236}">
                <a16:creationId xmlns:a16="http://schemas.microsoft.com/office/drawing/2014/main" id="{78DEDB33-AB73-C7CE-C7CB-CF9B6B1CF01B}"/>
              </a:ext>
            </a:extLst>
          </p:cNvPr>
          <p:cNvGrpSpPr/>
          <p:nvPr/>
        </p:nvGrpSpPr>
        <p:grpSpPr>
          <a:xfrm>
            <a:off x="10392710" y="2059759"/>
            <a:ext cx="851330" cy="195546"/>
            <a:chOff x="8140723" y="3032538"/>
            <a:chExt cx="1039973" cy="253409"/>
          </a:xfrm>
        </p:grpSpPr>
        <p:sp>
          <p:nvSpPr>
            <p:cNvPr id="291" name="Rectangle 290">
              <a:extLst>
                <a:ext uri="{FF2B5EF4-FFF2-40B4-BE49-F238E27FC236}">
                  <a16:creationId xmlns:a16="http://schemas.microsoft.com/office/drawing/2014/main" id="{3E226145-4438-8DFA-EF73-BBC780224EF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92" name="Rectangle 291">
              <a:extLst>
                <a:ext uri="{FF2B5EF4-FFF2-40B4-BE49-F238E27FC236}">
                  <a16:creationId xmlns:a16="http://schemas.microsoft.com/office/drawing/2014/main" id="{B4FB7378-986D-2CF6-36B6-13FAAE6287B2}"/>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3" name="Rectangle 292">
              <a:extLst>
                <a:ext uri="{FF2B5EF4-FFF2-40B4-BE49-F238E27FC236}">
                  <a16:creationId xmlns:a16="http://schemas.microsoft.com/office/drawing/2014/main" id="{079053CA-A025-5041-4E2C-4A457147477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94" name="Rectangle 293">
              <a:extLst>
                <a:ext uri="{FF2B5EF4-FFF2-40B4-BE49-F238E27FC236}">
                  <a16:creationId xmlns:a16="http://schemas.microsoft.com/office/drawing/2014/main" id="{60888A57-BDEB-F0BE-4FA7-91AECDF9F619}"/>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5" name="Group 294">
            <a:extLst>
              <a:ext uri="{FF2B5EF4-FFF2-40B4-BE49-F238E27FC236}">
                <a16:creationId xmlns:a16="http://schemas.microsoft.com/office/drawing/2014/main" id="{E27EBD3F-DE3C-F30F-AE48-24BD372532A8}"/>
              </a:ext>
            </a:extLst>
          </p:cNvPr>
          <p:cNvGrpSpPr/>
          <p:nvPr/>
        </p:nvGrpSpPr>
        <p:grpSpPr>
          <a:xfrm>
            <a:off x="5863643" y="3529215"/>
            <a:ext cx="848155" cy="196547"/>
            <a:chOff x="8140723" y="3029832"/>
            <a:chExt cx="1036095" cy="254706"/>
          </a:xfrm>
        </p:grpSpPr>
        <p:sp>
          <p:nvSpPr>
            <p:cNvPr id="296" name="Rectangle 295">
              <a:extLst>
                <a:ext uri="{FF2B5EF4-FFF2-40B4-BE49-F238E27FC236}">
                  <a16:creationId xmlns:a16="http://schemas.microsoft.com/office/drawing/2014/main" id="{6872AE8D-1FD9-CB2B-1B27-E47B1D7B144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97" name="Rectangle 296">
              <a:extLst>
                <a:ext uri="{FF2B5EF4-FFF2-40B4-BE49-F238E27FC236}">
                  <a16:creationId xmlns:a16="http://schemas.microsoft.com/office/drawing/2014/main" id="{70C56FDA-9230-163D-4F4D-28B05153E009}"/>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98" name="Rectangle 297">
              <a:extLst>
                <a:ext uri="{FF2B5EF4-FFF2-40B4-BE49-F238E27FC236}">
                  <a16:creationId xmlns:a16="http://schemas.microsoft.com/office/drawing/2014/main" id="{6F82C549-F353-4B1F-8343-271E4FEF9694}"/>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9" name="Rectangle 298">
              <a:extLst>
                <a:ext uri="{FF2B5EF4-FFF2-40B4-BE49-F238E27FC236}">
                  <a16:creationId xmlns:a16="http://schemas.microsoft.com/office/drawing/2014/main" id="{BE68DD3C-E312-5587-5590-92CEA9FA7554}"/>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300" name="Group 299">
            <a:extLst>
              <a:ext uri="{FF2B5EF4-FFF2-40B4-BE49-F238E27FC236}">
                <a16:creationId xmlns:a16="http://schemas.microsoft.com/office/drawing/2014/main" id="{80890C93-E424-E3EF-328A-7FD5E0505200}"/>
              </a:ext>
            </a:extLst>
          </p:cNvPr>
          <p:cNvGrpSpPr/>
          <p:nvPr/>
        </p:nvGrpSpPr>
        <p:grpSpPr>
          <a:xfrm>
            <a:off x="7466899" y="3529214"/>
            <a:ext cx="838885" cy="196546"/>
            <a:chOff x="8140723" y="3029833"/>
            <a:chExt cx="1024768" cy="254705"/>
          </a:xfrm>
        </p:grpSpPr>
        <p:sp>
          <p:nvSpPr>
            <p:cNvPr id="301" name="Rectangle 300">
              <a:extLst>
                <a:ext uri="{FF2B5EF4-FFF2-40B4-BE49-F238E27FC236}">
                  <a16:creationId xmlns:a16="http://schemas.microsoft.com/office/drawing/2014/main" id="{A52F1323-6B67-97F2-4F2C-96D73CBDBC0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2" name="Rectangle 301">
              <a:extLst>
                <a:ext uri="{FF2B5EF4-FFF2-40B4-BE49-F238E27FC236}">
                  <a16:creationId xmlns:a16="http://schemas.microsoft.com/office/drawing/2014/main" id="{182F8AD6-D61F-D9AC-C8FC-08A505EDCFC2}"/>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3" name="Rectangle 302">
              <a:extLst>
                <a:ext uri="{FF2B5EF4-FFF2-40B4-BE49-F238E27FC236}">
                  <a16:creationId xmlns:a16="http://schemas.microsoft.com/office/drawing/2014/main" id="{75205F7E-A818-08C1-834C-F8E073840538}"/>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4" name="Rectangle 303">
              <a:extLst>
                <a:ext uri="{FF2B5EF4-FFF2-40B4-BE49-F238E27FC236}">
                  <a16:creationId xmlns:a16="http://schemas.microsoft.com/office/drawing/2014/main" id="{18312789-8A9E-02F7-F22D-4419D35A0762}"/>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05" name="Group 304">
            <a:extLst>
              <a:ext uri="{FF2B5EF4-FFF2-40B4-BE49-F238E27FC236}">
                <a16:creationId xmlns:a16="http://schemas.microsoft.com/office/drawing/2014/main" id="{506CE5E9-048D-D2DE-2F45-A48920CF428D}"/>
              </a:ext>
            </a:extLst>
          </p:cNvPr>
          <p:cNvGrpSpPr/>
          <p:nvPr/>
        </p:nvGrpSpPr>
        <p:grpSpPr>
          <a:xfrm>
            <a:off x="9072848" y="3529215"/>
            <a:ext cx="845067" cy="196547"/>
            <a:chOff x="8140723" y="3029832"/>
            <a:chExt cx="1032321" cy="254706"/>
          </a:xfrm>
        </p:grpSpPr>
        <p:sp>
          <p:nvSpPr>
            <p:cNvPr id="306" name="Rectangle 305">
              <a:extLst>
                <a:ext uri="{FF2B5EF4-FFF2-40B4-BE49-F238E27FC236}">
                  <a16:creationId xmlns:a16="http://schemas.microsoft.com/office/drawing/2014/main" id="{180100DC-8BC1-B7B5-897F-2A090CA87A8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7" name="Rectangle 306">
              <a:extLst>
                <a:ext uri="{FF2B5EF4-FFF2-40B4-BE49-F238E27FC236}">
                  <a16:creationId xmlns:a16="http://schemas.microsoft.com/office/drawing/2014/main" id="{518456F4-7DAD-636E-BC9E-84D08C0E1F5E}"/>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8" name="Rectangle 307">
              <a:extLst>
                <a:ext uri="{FF2B5EF4-FFF2-40B4-BE49-F238E27FC236}">
                  <a16:creationId xmlns:a16="http://schemas.microsoft.com/office/drawing/2014/main" id="{2319BD77-AB64-BB6F-56D3-53CD2F696F96}"/>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9" name="Rectangle 308">
              <a:extLst>
                <a:ext uri="{FF2B5EF4-FFF2-40B4-BE49-F238E27FC236}">
                  <a16:creationId xmlns:a16="http://schemas.microsoft.com/office/drawing/2014/main" id="{CA257649-F625-AD26-F1DC-52E283656E4F}"/>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0" name="Group 309">
            <a:extLst>
              <a:ext uri="{FF2B5EF4-FFF2-40B4-BE49-F238E27FC236}">
                <a16:creationId xmlns:a16="http://schemas.microsoft.com/office/drawing/2014/main" id="{9E24BFF3-A8EC-09F3-9F68-80DB6D713F02}"/>
              </a:ext>
            </a:extLst>
          </p:cNvPr>
          <p:cNvGrpSpPr/>
          <p:nvPr/>
        </p:nvGrpSpPr>
        <p:grpSpPr>
          <a:xfrm>
            <a:off x="10682091" y="3529215"/>
            <a:ext cx="845068" cy="196547"/>
            <a:chOff x="8140723" y="3029832"/>
            <a:chExt cx="1032321" cy="254706"/>
          </a:xfrm>
        </p:grpSpPr>
        <p:sp>
          <p:nvSpPr>
            <p:cNvPr id="311" name="Rectangle 310">
              <a:extLst>
                <a:ext uri="{FF2B5EF4-FFF2-40B4-BE49-F238E27FC236}">
                  <a16:creationId xmlns:a16="http://schemas.microsoft.com/office/drawing/2014/main" id="{876AFB51-AD08-8D34-7AC9-D460CD00001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12" name="Rectangle 311">
              <a:extLst>
                <a:ext uri="{FF2B5EF4-FFF2-40B4-BE49-F238E27FC236}">
                  <a16:creationId xmlns:a16="http://schemas.microsoft.com/office/drawing/2014/main" id="{74486EB8-082A-717A-AB2F-2057B62E4CA7}"/>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13" name="Rectangle 312">
              <a:extLst>
                <a:ext uri="{FF2B5EF4-FFF2-40B4-BE49-F238E27FC236}">
                  <a16:creationId xmlns:a16="http://schemas.microsoft.com/office/drawing/2014/main" id="{17513252-91E4-3166-C2A6-2EB5A51E2D7C}"/>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4" name="Rectangle 313">
              <a:extLst>
                <a:ext uri="{FF2B5EF4-FFF2-40B4-BE49-F238E27FC236}">
                  <a16:creationId xmlns:a16="http://schemas.microsoft.com/office/drawing/2014/main" id="{4585F56D-2E08-3CD7-306C-70DD7690BCED}"/>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5" name="Group 314">
            <a:extLst>
              <a:ext uri="{FF2B5EF4-FFF2-40B4-BE49-F238E27FC236}">
                <a16:creationId xmlns:a16="http://schemas.microsoft.com/office/drawing/2014/main" id="{10A771D4-C53E-1E68-FE92-8C19625F58BD}"/>
              </a:ext>
            </a:extLst>
          </p:cNvPr>
          <p:cNvGrpSpPr/>
          <p:nvPr/>
        </p:nvGrpSpPr>
        <p:grpSpPr>
          <a:xfrm>
            <a:off x="5863641" y="4999331"/>
            <a:ext cx="845067" cy="196547"/>
            <a:chOff x="8140723" y="3029831"/>
            <a:chExt cx="1032323" cy="254707"/>
          </a:xfrm>
        </p:grpSpPr>
        <p:sp>
          <p:nvSpPr>
            <p:cNvPr id="316" name="Rectangle 315">
              <a:extLst>
                <a:ext uri="{FF2B5EF4-FFF2-40B4-BE49-F238E27FC236}">
                  <a16:creationId xmlns:a16="http://schemas.microsoft.com/office/drawing/2014/main" id="{A541F646-08BE-94E9-C932-0469FC4FA71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317" name="Rectangle 316">
              <a:extLst>
                <a:ext uri="{FF2B5EF4-FFF2-40B4-BE49-F238E27FC236}">
                  <a16:creationId xmlns:a16="http://schemas.microsoft.com/office/drawing/2014/main" id="{4133E15F-0D44-EF48-9F18-3A5717BB86D7}"/>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18" name="Rectangle 317">
              <a:extLst>
                <a:ext uri="{FF2B5EF4-FFF2-40B4-BE49-F238E27FC236}">
                  <a16:creationId xmlns:a16="http://schemas.microsoft.com/office/drawing/2014/main" id="{AC502390-AFF9-0595-7953-91B5A00BEBB0}"/>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9" name="Rectangle 318">
              <a:extLst>
                <a:ext uri="{FF2B5EF4-FFF2-40B4-BE49-F238E27FC236}">
                  <a16:creationId xmlns:a16="http://schemas.microsoft.com/office/drawing/2014/main" id="{0C7F510F-5206-783F-3EE9-8CEF23130647}"/>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20" name="Group 319">
            <a:extLst>
              <a:ext uri="{FF2B5EF4-FFF2-40B4-BE49-F238E27FC236}">
                <a16:creationId xmlns:a16="http://schemas.microsoft.com/office/drawing/2014/main" id="{E4CA1AE6-0816-B32F-46E0-948C54E249A2}"/>
              </a:ext>
            </a:extLst>
          </p:cNvPr>
          <p:cNvGrpSpPr/>
          <p:nvPr/>
        </p:nvGrpSpPr>
        <p:grpSpPr>
          <a:xfrm>
            <a:off x="7466902" y="4999332"/>
            <a:ext cx="848157" cy="196547"/>
            <a:chOff x="8140723" y="3029831"/>
            <a:chExt cx="1036094" cy="254707"/>
          </a:xfrm>
        </p:grpSpPr>
        <p:sp>
          <p:nvSpPr>
            <p:cNvPr id="321" name="Rectangle 320">
              <a:extLst>
                <a:ext uri="{FF2B5EF4-FFF2-40B4-BE49-F238E27FC236}">
                  <a16:creationId xmlns:a16="http://schemas.microsoft.com/office/drawing/2014/main" id="{153D0317-D0DD-75B3-41BA-70D4AD74498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22" name="Rectangle 321">
              <a:extLst>
                <a:ext uri="{FF2B5EF4-FFF2-40B4-BE49-F238E27FC236}">
                  <a16:creationId xmlns:a16="http://schemas.microsoft.com/office/drawing/2014/main" id="{CE46954F-0506-7A85-16CD-A02615C70B95}"/>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3" name="Rectangle 322">
              <a:extLst>
                <a:ext uri="{FF2B5EF4-FFF2-40B4-BE49-F238E27FC236}">
                  <a16:creationId xmlns:a16="http://schemas.microsoft.com/office/drawing/2014/main" id="{444F1F4B-9889-3B4E-1775-758D34022B68}"/>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4" name="Rectangle 323">
              <a:extLst>
                <a:ext uri="{FF2B5EF4-FFF2-40B4-BE49-F238E27FC236}">
                  <a16:creationId xmlns:a16="http://schemas.microsoft.com/office/drawing/2014/main" id="{E7E626D1-4E58-D150-3472-87323D7A9F92}"/>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25" name="Group 324">
            <a:extLst>
              <a:ext uri="{FF2B5EF4-FFF2-40B4-BE49-F238E27FC236}">
                <a16:creationId xmlns:a16="http://schemas.microsoft.com/office/drawing/2014/main" id="{D7549B70-9BFD-4128-E1BC-F8D0399D4CAE}"/>
              </a:ext>
            </a:extLst>
          </p:cNvPr>
          <p:cNvGrpSpPr/>
          <p:nvPr/>
        </p:nvGrpSpPr>
        <p:grpSpPr>
          <a:xfrm>
            <a:off x="10682097" y="4999342"/>
            <a:ext cx="845069" cy="196547"/>
            <a:chOff x="8140723" y="3029832"/>
            <a:chExt cx="1032321" cy="254706"/>
          </a:xfrm>
        </p:grpSpPr>
        <p:sp>
          <p:nvSpPr>
            <p:cNvPr id="326" name="Rectangle 325">
              <a:extLst>
                <a:ext uri="{FF2B5EF4-FFF2-40B4-BE49-F238E27FC236}">
                  <a16:creationId xmlns:a16="http://schemas.microsoft.com/office/drawing/2014/main" id="{1CEE2F99-49F9-4ED9-CF3A-70D9C5F7E23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27" name="Rectangle 326">
              <a:extLst>
                <a:ext uri="{FF2B5EF4-FFF2-40B4-BE49-F238E27FC236}">
                  <a16:creationId xmlns:a16="http://schemas.microsoft.com/office/drawing/2014/main" id="{9EB9C37C-CB1B-56E7-FF12-478AF21C289A}"/>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8" name="Rectangle 327">
              <a:extLst>
                <a:ext uri="{FF2B5EF4-FFF2-40B4-BE49-F238E27FC236}">
                  <a16:creationId xmlns:a16="http://schemas.microsoft.com/office/drawing/2014/main" id="{E22B437B-C20A-8E29-786E-51067323D4B6}"/>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9" name="Rectangle 328">
              <a:extLst>
                <a:ext uri="{FF2B5EF4-FFF2-40B4-BE49-F238E27FC236}">
                  <a16:creationId xmlns:a16="http://schemas.microsoft.com/office/drawing/2014/main" id="{A2C7DC78-2675-5CAB-BC43-9EC6C4E9E013}"/>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330" name="Group 329">
            <a:extLst>
              <a:ext uri="{FF2B5EF4-FFF2-40B4-BE49-F238E27FC236}">
                <a16:creationId xmlns:a16="http://schemas.microsoft.com/office/drawing/2014/main" id="{98741051-D612-9158-A6F3-7FF347A493FE}"/>
              </a:ext>
            </a:extLst>
          </p:cNvPr>
          <p:cNvGrpSpPr/>
          <p:nvPr/>
        </p:nvGrpSpPr>
        <p:grpSpPr>
          <a:xfrm>
            <a:off x="5875237" y="6470009"/>
            <a:ext cx="848155" cy="195546"/>
            <a:chOff x="8140723" y="3032538"/>
            <a:chExt cx="1036094" cy="253409"/>
          </a:xfrm>
        </p:grpSpPr>
        <p:sp>
          <p:nvSpPr>
            <p:cNvPr id="331" name="Rectangle 330">
              <a:extLst>
                <a:ext uri="{FF2B5EF4-FFF2-40B4-BE49-F238E27FC236}">
                  <a16:creationId xmlns:a16="http://schemas.microsoft.com/office/drawing/2014/main" id="{E41186C3-7102-3872-6C31-343046C76E7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32" name="Rectangle 331">
              <a:extLst>
                <a:ext uri="{FF2B5EF4-FFF2-40B4-BE49-F238E27FC236}">
                  <a16:creationId xmlns:a16="http://schemas.microsoft.com/office/drawing/2014/main" id="{7E13E663-852B-6F6E-A321-A1C76EFE281E}"/>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3" name="Rectangle 332">
              <a:extLst>
                <a:ext uri="{FF2B5EF4-FFF2-40B4-BE49-F238E27FC236}">
                  <a16:creationId xmlns:a16="http://schemas.microsoft.com/office/drawing/2014/main" id="{97F80509-9D8C-FD37-0198-8C09C0B08C56}"/>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34" name="Rectangle 333">
              <a:extLst>
                <a:ext uri="{FF2B5EF4-FFF2-40B4-BE49-F238E27FC236}">
                  <a16:creationId xmlns:a16="http://schemas.microsoft.com/office/drawing/2014/main" id="{ADACF1BF-C972-7EEE-677F-A9CE9DF854EC}"/>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35" name="Group 334">
            <a:extLst>
              <a:ext uri="{FF2B5EF4-FFF2-40B4-BE49-F238E27FC236}">
                <a16:creationId xmlns:a16="http://schemas.microsoft.com/office/drawing/2014/main" id="{AAB34A8A-181E-3255-A3D2-9268CA883CC0}"/>
              </a:ext>
            </a:extLst>
          </p:cNvPr>
          <p:cNvGrpSpPr/>
          <p:nvPr/>
        </p:nvGrpSpPr>
        <p:grpSpPr>
          <a:xfrm>
            <a:off x="7478479" y="6470009"/>
            <a:ext cx="848155" cy="195546"/>
            <a:chOff x="8140723" y="3032538"/>
            <a:chExt cx="1036094" cy="253409"/>
          </a:xfrm>
        </p:grpSpPr>
        <p:sp>
          <p:nvSpPr>
            <p:cNvPr id="336" name="Rectangle 335">
              <a:extLst>
                <a:ext uri="{FF2B5EF4-FFF2-40B4-BE49-F238E27FC236}">
                  <a16:creationId xmlns:a16="http://schemas.microsoft.com/office/drawing/2014/main" id="{CA20265A-03A7-C40B-FEC0-57309796053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37" name="Rectangle 336">
              <a:extLst>
                <a:ext uri="{FF2B5EF4-FFF2-40B4-BE49-F238E27FC236}">
                  <a16:creationId xmlns:a16="http://schemas.microsoft.com/office/drawing/2014/main" id="{3A2CE549-330B-2D33-CAB2-168A539EC0FE}"/>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8" name="Rectangle 337">
              <a:extLst>
                <a:ext uri="{FF2B5EF4-FFF2-40B4-BE49-F238E27FC236}">
                  <a16:creationId xmlns:a16="http://schemas.microsoft.com/office/drawing/2014/main" id="{AD9B2C2B-3833-4951-EB1D-048F8915CE66}"/>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39" name="Rectangle 338">
              <a:extLst>
                <a:ext uri="{FF2B5EF4-FFF2-40B4-BE49-F238E27FC236}">
                  <a16:creationId xmlns:a16="http://schemas.microsoft.com/office/drawing/2014/main" id="{A34AEC14-BAA5-C842-9E94-D95EEDF9D4FE}"/>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0" name="Group 339">
            <a:extLst>
              <a:ext uri="{FF2B5EF4-FFF2-40B4-BE49-F238E27FC236}">
                <a16:creationId xmlns:a16="http://schemas.microsoft.com/office/drawing/2014/main" id="{6AFC5865-F7E7-A635-68C0-E792B280AED2}"/>
              </a:ext>
            </a:extLst>
          </p:cNvPr>
          <p:cNvGrpSpPr/>
          <p:nvPr/>
        </p:nvGrpSpPr>
        <p:grpSpPr>
          <a:xfrm>
            <a:off x="9084433" y="6470009"/>
            <a:ext cx="845067" cy="195546"/>
            <a:chOff x="8140723" y="3032538"/>
            <a:chExt cx="1032322" cy="253409"/>
          </a:xfrm>
        </p:grpSpPr>
        <p:sp>
          <p:nvSpPr>
            <p:cNvPr id="341" name="Rectangle 340">
              <a:extLst>
                <a:ext uri="{FF2B5EF4-FFF2-40B4-BE49-F238E27FC236}">
                  <a16:creationId xmlns:a16="http://schemas.microsoft.com/office/drawing/2014/main" id="{847DCCDC-E7C7-F806-4FE0-C2334A292DA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2" name="Rectangle 341">
              <a:extLst>
                <a:ext uri="{FF2B5EF4-FFF2-40B4-BE49-F238E27FC236}">
                  <a16:creationId xmlns:a16="http://schemas.microsoft.com/office/drawing/2014/main" id="{DE680C4B-E085-7B03-1B4C-C77D2BE0A76B}"/>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3" name="Rectangle 342">
              <a:extLst>
                <a:ext uri="{FF2B5EF4-FFF2-40B4-BE49-F238E27FC236}">
                  <a16:creationId xmlns:a16="http://schemas.microsoft.com/office/drawing/2014/main" id="{7CD8DF57-4474-0D18-4E07-CF4D4E34B4C9}"/>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4" name="Rectangle 343">
              <a:extLst>
                <a:ext uri="{FF2B5EF4-FFF2-40B4-BE49-F238E27FC236}">
                  <a16:creationId xmlns:a16="http://schemas.microsoft.com/office/drawing/2014/main" id="{7F99680C-EB44-A05A-3D98-26CEFD93CC38}"/>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5" name="Group 344">
            <a:extLst>
              <a:ext uri="{FF2B5EF4-FFF2-40B4-BE49-F238E27FC236}">
                <a16:creationId xmlns:a16="http://schemas.microsoft.com/office/drawing/2014/main" id="{26CD6EA8-265E-F7EE-A105-08677A39D263}"/>
              </a:ext>
            </a:extLst>
          </p:cNvPr>
          <p:cNvGrpSpPr/>
          <p:nvPr/>
        </p:nvGrpSpPr>
        <p:grpSpPr>
          <a:xfrm>
            <a:off x="10693667" y="6470009"/>
            <a:ext cx="851328" cy="195546"/>
            <a:chOff x="8140723" y="3032538"/>
            <a:chExt cx="1039971" cy="253409"/>
          </a:xfrm>
        </p:grpSpPr>
        <p:sp>
          <p:nvSpPr>
            <p:cNvPr id="346" name="Rectangle 345">
              <a:extLst>
                <a:ext uri="{FF2B5EF4-FFF2-40B4-BE49-F238E27FC236}">
                  <a16:creationId xmlns:a16="http://schemas.microsoft.com/office/drawing/2014/main" id="{AAE321AB-E34C-1982-DEB0-357ECE74D46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7" name="Rectangle 346">
              <a:extLst>
                <a:ext uri="{FF2B5EF4-FFF2-40B4-BE49-F238E27FC236}">
                  <a16:creationId xmlns:a16="http://schemas.microsoft.com/office/drawing/2014/main" id="{4C47676F-0223-A587-CFFE-30E3BFBD2E9D}"/>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8" name="Rectangle 347">
              <a:extLst>
                <a:ext uri="{FF2B5EF4-FFF2-40B4-BE49-F238E27FC236}">
                  <a16:creationId xmlns:a16="http://schemas.microsoft.com/office/drawing/2014/main" id="{902C4315-2DF8-C53A-A526-26BFA3EFB812}"/>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9" name="Rectangle 348">
              <a:extLst>
                <a:ext uri="{FF2B5EF4-FFF2-40B4-BE49-F238E27FC236}">
                  <a16:creationId xmlns:a16="http://schemas.microsoft.com/office/drawing/2014/main" id="{CF1ADD26-4D04-0D24-9CC5-5448635BD5EA}"/>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cxnSp>
        <p:nvCxnSpPr>
          <p:cNvPr id="350" name="Straight Connector 349">
            <a:extLst>
              <a:ext uri="{FF2B5EF4-FFF2-40B4-BE49-F238E27FC236}">
                <a16:creationId xmlns:a16="http://schemas.microsoft.com/office/drawing/2014/main" id="{85D06281-8DB1-3B76-B1F0-06E308D2EF65}"/>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A55F8B85-F8BC-45D6-AA2B-7B8809130BCF}"/>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FA19FA0F-B776-E72B-992D-38DBF32AFDB9}"/>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53" name="Group 352">
            <a:extLst>
              <a:ext uri="{FF2B5EF4-FFF2-40B4-BE49-F238E27FC236}">
                <a16:creationId xmlns:a16="http://schemas.microsoft.com/office/drawing/2014/main" id="{07F8E3CB-1E1F-ED63-E23B-5C52648B5587}"/>
              </a:ext>
            </a:extLst>
          </p:cNvPr>
          <p:cNvGrpSpPr/>
          <p:nvPr/>
        </p:nvGrpSpPr>
        <p:grpSpPr>
          <a:xfrm>
            <a:off x="6911729" y="682830"/>
            <a:ext cx="4220261" cy="215121"/>
            <a:chOff x="430430" y="6044585"/>
            <a:chExt cx="4220261" cy="215121"/>
          </a:xfrm>
        </p:grpSpPr>
        <p:sp>
          <p:nvSpPr>
            <p:cNvPr id="354" name="Rectangle 353">
              <a:extLst>
                <a:ext uri="{FF2B5EF4-FFF2-40B4-BE49-F238E27FC236}">
                  <a16:creationId xmlns:a16="http://schemas.microsoft.com/office/drawing/2014/main" id="{F43F1CEF-83D8-437E-7783-CA0A051EA709}"/>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355" name="Rectangle 354">
              <a:extLst>
                <a:ext uri="{FF2B5EF4-FFF2-40B4-BE49-F238E27FC236}">
                  <a16:creationId xmlns:a16="http://schemas.microsoft.com/office/drawing/2014/main" id="{9643B33B-9DDA-51A1-997A-CBEDA7B05511}"/>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356" name="Rectangle 355">
              <a:extLst>
                <a:ext uri="{FF2B5EF4-FFF2-40B4-BE49-F238E27FC236}">
                  <a16:creationId xmlns:a16="http://schemas.microsoft.com/office/drawing/2014/main" id="{A9195656-8B30-E407-C9EF-06936D755FA3}"/>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357" name="Rectangle 356">
              <a:extLst>
                <a:ext uri="{FF2B5EF4-FFF2-40B4-BE49-F238E27FC236}">
                  <a16:creationId xmlns:a16="http://schemas.microsoft.com/office/drawing/2014/main" id="{9DBE1C53-F730-4073-515C-832302714065}"/>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Veiligheid</a:t>
              </a:r>
            </a:p>
          </p:txBody>
        </p:sp>
      </p:grpSp>
      <p:grpSp>
        <p:nvGrpSpPr>
          <p:cNvPr id="358" name="Group 357">
            <a:extLst>
              <a:ext uri="{FF2B5EF4-FFF2-40B4-BE49-F238E27FC236}">
                <a16:creationId xmlns:a16="http://schemas.microsoft.com/office/drawing/2014/main" id="{A5FA0D1E-E4F0-556C-844E-CD86EAC8C8AA}"/>
              </a:ext>
            </a:extLst>
          </p:cNvPr>
          <p:cNvGrpSpPr/>
          <p:nvPr/>
        </p:nvGrpSpPr>
        <p:grpSpPr>
          <a:xfrm>
            <a:off x="9047362" y="4995915"/>
            <a:ext cx="845067" cy="199966"/>
            <a:chOff x="8140723" y="3028945"/>
            <a:chExt cx="1032323" cy="259137"/>
          </a:xfrm>
        </p:grpSpPr>
        <p:sp>
          <p:nvSpPr>
            <p:cNvPr id="359" name="Rectangle 358">
              <a:extLst>
                <a:ext uri="{FF2B5EF4-FFF2-40B4-BE49-F238E27FC236}">
                  <a16:creationId xmlns:a16="http://schemas.microsoft.com/office/drawing/2014/main" id="{726EE0B2-B37C-4671-C40B-DC63557F9C4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60" name="Rectangle 359">
              <a:extLst>
                <a:ext uri="{FF2B5EF4-FFF2-40B4-BE49-F238E27FC236}">
                  <a16:creationId xmlns:a16="http://schemas.microsoft.com/office/drawing/2014/main" id="{DC903295-D2DE-5DDB-839D-D042D4B98A37}"/>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61" name="Rectangle 360">
              <a:extLst>
                <a:ext uri="{FF2B5EF4-FFF2-40B4-BE49-F238E27FC236}">
                  <a16:creationId xmlns:a16="http://schemas.microsoft.com/office/drawing/2014/main" id="{7A033693-96E3-4E04-6BB9-9F2A585ABBAB}"/>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62" name="Rectangle 361">
              <a:extLst>
                <a:ext uri="{FF2B5EF4-FFF2-40B4-BE49-F238E27FC236}">
                  <a16:creationId xmlns:a16="http://schemas.microsoft.com/office/drawing/2014/main" id="{891A143F-7AD2-1C96-1103-671D10688801}"/>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sp>
        <p:nvSpPr>
          <p:cNvPr id="208" name="TextBox 207">
            <a:extLst>
              <a:ext uri="{FF2B5EF4-FFF2-40B4-BE49-F238E27FC236}">
                <a16:creationId xmlns:a16="http://schemas.microsoft.com/office/drawing/2014/main" id="{F2E7D7AC-3BBA-3164-3396-2BCD04D8BA92}"/>
              </a:ext>
            </a:extLst>
          </p:cNvPr>
          <p:cNvSpPr txBox="1"/>
          <p:nvPr/>
        </p:nvSpPr>
        <p:spPr>
          <a:xfrm>
            <a:off x="334192" y="2097248"/>
            <a:ext cx="4383440" cy="2270173"/>
          </a:xfrm>
          <a:prstGeom prst="rect">
            <a:avLst/>
          </a:prstGeom>
          <a:solidFill>
            <a:schemeClr val="accent2"/>
          </a:solidFill>
        </p:spPr>
        <p:txBody>
          <a:bodyPr wrap="square">
            <a:spAutoFit/>
          </a:bodyPr>
          <a:lstStyle/>
          <a:p>
            <a:pPr>
              <a:lnSpc>
                <a:spcPct val="150000"/>
              </a:lnSpc>
            </a:pPr>
            <a:r>
              <a:rPr lang="nl-NL" sz="1600" b="1" dirty="0">
                <a:solidFill>
                  <a:schemeClr val="accent3"/>
                </a:solidFill>
              </a:rPr>
              <a:t>Kies gebouwen die jullie willen bouwen van het belastinggeld dat net binnen is gekomen. </a:t>
            </a:r>
          </a:p>
          <a:p>
            <a:pPr marL="285750" indent="-285750">
              <a:lnSpc>
                <a:spcPct val="150000"/>
              </a:lnSpc>
              <a:buFont typeface="Wingdings" pitchFamily="2" charset="2"/>
              <a:buChar char="§"/>
            </a:pPr>
            <a:r>
              <a:rPr lang="nl-NL" sz="1600" dirty="0">
                <a:solidFill>
                  <a:schemeClr val="accent3"/>
                </a:solidFill>
              </a:rPr>
              <a:t>Gebouwen mogen maximaal twee keer in je dorp voorkomen. </a:t>
            </a:r>
          </a:p>
          <a:p>
            <a:pPr marL="285750" indent="-285750">
              <a:lnSpc>
                <a:spcPct val="150000"/>
              </a:lnSpc>
              <a:buFont typeface="Wingdings" pitchFamily="2" charset="2"/>
              <a:buChar char="§"/>
            </a:pPr>
            <a:r>
              <a:rPr lang="nl-NL" sz="1600" dirty="0">
                <a:solidFill>
                  <a:schemeClr val="accent3"/>
                </a:solidFill>
              </a:rPr>
              <a:t>Je mag dan de voordelen van gebeurtenissen verdubbelen. </a:t>
            </a:r>
          </a:p>
        </p:txBody>
      </p:sp>
      <p:grpSp>
        <p:nvGrpSpPr>
          <p:cNvPr id="209" name="Titel links">
            <a:extLst>
              <a:ext uri="{FF2B5EF4-FFF2-40B4-BE49-F238E27FC236}">
                <a16:creationId xmlns:a16="http://schemas.microsoft.com/office/drawing/2014/main" id="{1CE0A646-A17F-E72B-707E-4302A5EDC789}"/>
              </a:ext>
            </a:extLst>
          </p:cNvPr>
          <p:cNvGrpSpPr/>
          <p:nvPr/>
        </p:nvGrpSpPr>
        <p:grpSpPr>
          <a:xfrm>
            <a:off x="326384" y="1477319"/>
            <a:ext cx="6052298" cy="563900"/>
            <a:chOff x="326384" y="1477319"/>
            <a:chExt cx="6052298" cy="563900"/>
          </a:xfrm>
        </p:grpSpPr>
        <p:sp>
          <p:nvSpPr>
            <p:cNvPr id="210" name="Rectangle 209">
              <a:extLst>
                <a:ext uri="{FF2B5EF4-FFF2-40B4-BE49-F238E27FC236}">
                  <a16:creationId xmlns:a16="http://schemas.microsoft.com/office/drawing/2014/main" id="{7FB16E88-A007-B0CD-7745-5D6BF620A79C}"/>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Besteed je belastinggeld</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11" name="Group 210">
              <a:extLst>
                <a:ext uri="{FF2B5EF4-FFF2-40B4-BE49-F238E27FC236}">
                  <a16:creationId xmlns:a16="http://schemas.microsoft.com/office/drawing/2014/main" id="{CC4E8A3C-D744-7E84-B77A-CF0D332BAC0F}"/>
                </a:ext>
              </a:extLst>
            </p:cNvPr>
            <p:cNvGrpSpPr/>
            <p:nvPr/>
          </p:nvGrpSpPr>
          <p:grpSpPr>
            <a:xfrm>
              <a:off x="5814782" y="1477319"/>
              <a:ext cx="563900" cy="563900"/>
              <a:chOff x="5814050" y="179688"/>
              <a:chExt cx="563900" cy="563900"/>
            </a:xfrm>
          </p:grpSpPr>
          <p:sp>
            <p:nvSpPr>
              <p:cNvPr id="212" name="Ovaal 7">
                <a:extLst>
                  <a:ext uri="{FF2B5EF4-FFF2-40B4-BE49-F238E27FC236}">
                    <a16:creationId xmlns:a16="http://schemas.microsoft.com/office/drawing/2014/main" id="{725E344A-419B-5FAF-210C-F517B37250F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13" name="Graphic 212" descr="Information with solid fill">
                <a:extLst>
                  <a:ext uri="{FF2B5EF4-FFF2-40B4-BE49-F238E27FC236}">
                    <a16:creationId xmlns:a16="http://schemas.microsoft.com/office/drawing/2014/main" id="{6359F43E-794B-46D8-7153-55B2FAF5C6E5}"/>
                  </a:ext>
                </a:extLst>
              </p:cNvPr>
              <p:cNvPicPr>
                <a:picLocks noChangeAspect="1"/>
              </p:cNvPicPr>
              <p:nvPr/>
            </p:nvPicPr>
            <p:blipFill>
              <a:blip r:embed="rId34">
                <a:extLst>
                  <a:ext uri="{96DAC541-7B7A-43D3-8B79-37D633B846F1}">
                    <asvg:svgBlip xmlns:asvg="http://schemas.microsoft.com/office/drawing/2016/SVG/main" r:embed="rId35"/>
                  </a:ext>
                </a:extLst>
              </a:blip>
              <a:srcRect/>
              <a:stretch/>
            </p:blipFill>
            <p:spPr>
              <a:xfrm>
                <a:off x="5863585" y="229223"/>
                <a:ext cx="464830" cy="464830"/>
              </a:xfrm>
              <a:prstGeom prst="rect">
                <a:avLst/>
              </a:prstGeom>
            </p:spPr>
          </p:pic>
        </p:grpSp>
      </p:grpSp>
      <p:grpSp>
        <p:nvGrpSpPr>
          <p:cNvPr id="15" name="Group 14">
            <a:extLst>
              <a:ext uri="{FF2B5EF4-FFF2-40B4-BE49-F238E27FC236}">
                <a16:creationId xmlns:a16="http://schemas.microsoft.com/office/drawing/2014/main" id="{3D7F8F23-9882-198A-37D7-74040DE70BD8}"/>
              </a:ext>
            </a:extLst>
          </p:cNvPr>
          <p:cNvGrpSpPr/>
          <p:nvPr/>
        </p:nvGrpSpPr>
        <p:grpSpPr>
          <a:xfrm>
            <a:off x="9325239" y="-10452"/>
            <a:ext cx="2866761" cy="609783"/>
            <a:chOff x="8701645" y="1332366"/>
            <a:chExt cx="2866761" cy="609783"/>
          </a:xfrm>
        </p:grpSpPr>
        <p:sp>
          <p:nvSpPr>
            <p:cNvPr id="16" name="Rectangle 15">
              <a:extLst>
                <a:ext uri="{FF2B5EF4-FFF2-40B4-BE49-F238E27FC236}">
                  <a16:creationId xmlns:a16="http://schemas.microsoft.com/office/drawing/2014/main" id="{EA2615E0-96F0-6263-5E8A-F877678C5CDB}"/>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BOUWEN</a:t>
              </a:r>
            </a:p>
          </p:txBody>
        </p:sp>
        <p:pic>
          <p:nvPicPr>
            <p:cNvPr id="17" name="Graphic 16" descr="Hammer with solid fill">
              <a:extLst>
                <a:ext uri="{FF2B5EF4-FFF2-40B4-BE49-F238E27FC236}">
                  <a16:creationId xmlns:a16="http://schemas.microsoft.com/office/drawing/2014/main" id="{6EEEB5A1-AEF2-0830-A672-47F4165DF2C7}"/>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flipH="1">
              <a:off x="8778149" y="1376998"/>
              <a:ext cx="547090" cy="547090"/>
            </a:xfrm>
            <a:prstGeom prst="rect">
              <a:avLst/>
            </a:prstGeom>
          </p:spPr>
        </p:pic>
        <p:pic>
          <p:nvPicPr>
            <p:cNvPr id="18" name="Graphic 17" descr="Hammer with solid fill">
              <a:extLst>
                <a:ext uri="{FF2B5EF4-FFF2-40B4-BE49-F238E27FC236}">
                  <a16:creationId xmlns:a16="http://schemas.microsoft.com/office/drawing/2014/main" id="{A8779D39-7452-7DD1-61AF-4B6C37335479}"/>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10919738" y="1379852"/>
              <a:ext cx="547090" cy="547090"/>
            </a:xfrm>
            <a:prstGeom prst="rect">
              <a:avLst/>
            </a:prstGeom>
          </p:spPr>
        </p:pic>
      </p:grpSp>
      <p:sp>
        <p:nvSpPr>
          <p:cNvPr id="19" name="Rectangle 18">
            <a:extLst>
              <a:ext uri="{FF2B5EF4-FFF2-40B4-BE49-F238E27FC236}">
                <a16:creationId xmlns:a16="http://schemas.microsoft.com/office/drawing/2014/main" id="{4901D2BA-F885-71A4-049F-53E70B44A8DD}"/>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1</a:t>
            </a:r>
          </a:p>
        </p:txBody>
      </p:sp>
      <p:sp>
        <p:nvSpPr>
          <p:cNvPr id="4" name="TextBox 1">
            <a:extLst>
              <a:ext uri="{FF2B5EF4-FFF2-40B4-BE49-F238E27FC236}">
                <a16:creationId xmlns:a16="http://schemas.microsoft.com/office/drawing/2014/main" id="{9F7083EF-7248-B05A-8EF0-882D7814CBB1}"/>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3180440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574B7917-ED53-61B7-49B0-ACF4E990352F}"/>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
        <p:nvSpPr>
          <p:cNvPr id="2" name="Rectangle 16">
            <a:extLst>
              <a:ext uri="{FF2B5EF4-FFF2-40B4-BE49-F238E27FC236}">
                <a16:creationId xmlns:a16="http://schemas.microsoft.com/office/drawing/2014/main" id="{DE8D7D4A-03A7-6388-0EBB-0CA8C5339104}"/>
              </a:ext>
            </a:extLst>
          </p:cNvPr>
          <p:cNvSpPr/>
          <p:nvPr/>
        </p:nvSpPr>
        <p:spPr>
          <a:xfrm>
            <a:off x="4049486" y="2381685"/>
            <a:ext cx="4049485" cy="32115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rgbClr val="1090B4"/>
                </a:solidFill>
              </a:rPr>
              <a:t>. </a:t>
            </a:r>
            <a:r>
              <a:rPr lang="en-NL" sz="1300" dirty="0">
                <a:solidFill>
                  <a:srgbClr val="1090B4"/>
                </a:solidFill>
              </a:rPr>
              <a:t> </a:t>
            </a:r>
          </a:p>
        </p:txBody>
      </p:sp>
      <p:pic>
        <p:nvPicPr>
          <p:cNvPr id="3" name="Picture 8">
            <a:extLst>
              <a:ext uri="{FF2B5EF4-FFF2-40B4-BE49-F238E27FC236}">
                <a16:creationId xmlns:a16="http://schemas.microsoft.com/office/drawing/2014/main" id="{CFB575E8-94FB-3BDB-551B-8BBF812ADC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9451" y="1781240"/>
            <a:ext cx="1812058" cy="1801337"/>
          </a:xfrm>
          <a:prstGeom prst="rect">
            <a:avLst/>
          </a:prstGeom>
        </p:spPr>
      </p:pic>
      <p:pic>
        <p:nvPicPr>
          <p:cNvPr id="4" name="Picture 9">
            <a:extLst>
              <a:ext uri="{FF2B5EF4-FFF2-40B4-BE49-F238E27FC236}">
                <a16:creationId xmlns:a16="http://schemas.microsoft.com/office/drawing/2014/main" id="{7E6F8C9B-E72C-DAF3-2D63-8FB893F445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5457" y="5056663"/>
            <a:ext cx="1812058" cy="1801337"/>
          </a:xfrm>
          <a:prstGeom prst="rect">
            <a:avLst/>
          </a:prstGeom>
        </p:spPr>
      </p:pic>
      <p:pic>
        <p:nvPicPr>
          <p:cNvPr id="6" name="Picture 10">
            <a:extLst>
              <a:ext uri="{FF2B5EF4-FFF2-40B4-BE49-F238E27FC236}">
                <a16:creationId xmlns:a16="http://schemas.microsoft.com/office/drawing/2014/main" id="{A56E13CA-9AA1-C79F-48D9-325D3D1F79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0908" y="2186144"/>
            <a:ext cx="1812058" cy="1801337"/>
          </a:xfrm>
          <a:prstGeom prst="rect">
            <a:avLst/>
          </a:prstGeom>
        </p:spPr>
      </p:pic>
      <p:pic>
        <p:nvPicPr>
          <p:cNvPr id="7" name="Picture 11">
            <a:extLst>
              <a:ext uri="{FF2B5EF4-FFF2-40B4-BE49-F238E27FC236}">
                <a16:creationId xmlns:a16="http://schemas.microsoft.com/office/drawing/2014/main" id="{93424D16-5A6F-392E-1FBA-0A21DBBDAC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49486" y="4692609"/>
            <a:ext cx="1812058" cy="1801337"/>
          </a:xfrm>
          <a:prstGeom prst="rect">
            <a:avLst/>
          </a:prstGeom>
        </p:spPr>
      </p:pic>
      <p:sp>
        <p:nvSpPr>
          <p:cNvPr id="8" name="TextBox 14">
            <a:extLst>
              <a:ext uri="{FF2B5EF4-FFF2-40B4-BE49-F238E27FC236}">
                <a16:creationId xmlns:a16="http://schemas.microsoft.com/office/drawing/2014/main" id="{B4CD30B6-BDD3-4085-8F62-BF804C02D7E5}"/>
              </a:ext>
            </a:extLst>
          </p:cNvPr>
          <p:cNvSpPr txBox="1"/>
          <p:nvPr/>
        </p:nvSpPr>
        <p:spPr>
          <a:xfrm>
            <a:off x="4657144" y="3199808"/>
            <a:ext cx="2877712" cy="1150315"/>
          </a:xfrm>
          <a:prstGeom prst="rect">
            <a:avLst/>
          </a:prstGeom>
          <a:noFill/>
        </p:spPr>
        <p:txBody>
          <a:bodyPr wrap="none" rtlCol="0">
            <a:spAutoFit/>
          </a:bodyPr>
          <a:lstStyle/>
          <a:p>
            <a:pPr algn="ctr">
              <a:lnSpc>
                <a:spcPct val="150000"/>
              </a:lnSpc>
            </a:pPr>
            <a:r>
              <a:rPr lang="en-US" sz="5000" dirty="0">
                <a:solidFill>
                  <a:schemeClr val="bg1"/>
                </a:solidFill>
                <a:latin typeface="Courier New" panose="02070309020205020404" pitchFamily="49" charset="0"/>
                <a:cs typeface="Courier New" panose="02070309020205020404" pitchFamily="49" charset="0"/>
              </a:rPr>
              <a:t>RONDE 2</a:t>
            </a:r>
          </a:p>
        </p:txBody>
      </p:sp>
    </p:spTree>
    <p:extLst>
      <p:ext uri="{BB962C8B-B14F-4D97-AF65-F5344CB8AC3E}">
        <p14:creationId xmlns:p14="http://schemas.microsoft.com/office/powerpoint/2010/main" val="3871833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ppt_w</p:attrName>
                                        </p:attrNameLst>
                                      </p:cBhvr>
                                      <p:tavLst>
                                        <p:tav tm="0" fmla="#ppt_w*sin(2.5*pi*$)">
                                          <p:val>
                                            <p:fltVal val="0"/>
                                          </p:val>
                                        </p:tav>
                                        <p:tav tm="100000">
                                          <p:val>
                                            <p:fltVal val="1"/>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childTnLst>
                                </p:cTn>
                              </p:par>
                              <p:par>
                                <p:cTn id="15" presetID="26"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290">
                                          <p:stCondLst>
                                            <p:cond delay="0"/>
                                          </p:stCondLst>
                                        </p:cTn>
                                        <p:tgtEl>
                                          <p:spTgt spid="3"/>
                                        </p:tgtEl>
                                      </p:cBhvr>
                                    </p:animEffect>
                                    <p:anim calcmode="lin" valueType="num">
                                      <p:cBhvr>
                                        <p:cTn id="18"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9"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0"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21"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22"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23" dur="13">
                                          <p:stCondLst>
                                            <p:cond delay="325"/>
                                          </p:stCondLst>
                                        </p:cTn>
                                        <p:tgtEl>
                                          <p:spTgt spid="3"/>
                                        </p:tgtEl>
                                      </p:cBhvr>
                                      <p:to x="100000" y="60000"/>
                                    </p:animScale>
                                    <p:animScale>
                                      <p:cBhvr>
                                        <p:cTn id="24" dur="83" decel="50000">
                                          <p:stCondLst>
                                            <p:cond delay="338"/>
                                          </p:stCondLst>
                                        </p:cTn>
                                        <p:tgtEl>
                                          <p:spTgt spid="3"/>
                                        </p:tgtEl>
                                      </p:cBhvr>
                                      <p:to x="100000" y="100000"/>
                                    </p:animScale>
                                    <p:animScale>
                                      <p:cBhvr>
                                        <p:cTn id="25" dur="13">
                                          <p:stCondLst>
                                            <p:cond delay="656"/>
                                          </p:stCondLst>
                                        </p:cTn>
                                        <p:tgtEl>
                                          <p:spTgt spid="3"/>
                                        </p:tgtEl>
                                      </p:cBhvr>
                                      <p:to x="100000" y="80000"/>
                                    </p:animScale>
                                    <p:animScale>
                                      <p:cBhvr>
                                        <p:cTn id="26" dur="83" decel="50000">
                                          <p:stCondLst>
                                            <p:cond delay="669"/>
                                          </p:stCondLst>
                                        </p:cTn>
                                        <p:tgtEl>
                                          <p:spTgt spid="3"/>
                                        </p:tgtEl>
                                      </p:cBhvr>
                                      <p:to x="100000" y="100000"/>
                                    </p:animScale>
                                    <p:animScale>
                                      <p:cBhvr>
                                        <p:cTn id="27" dur="13">
                                          <p:stCondLst>
                                            <p:cond delay="821"/>
                                          </p:stCondLst>
                                        </p:cTn>
                                        <p:tgtEl>
                                          <p:spTgt spid="3"/>
                                        </p:tgtEl>
                                      </p:cBhvr>
                                      <p:to x="100000" y="90000"/>
                                    </p:animScale>
                                    <p:animScale>
                                      <p:cBhvr>
                                        <p:cTn id="28" dur="83" decel="50000">
                                          <p:stCondLst>
                                            <p:cond delay="834"/>
                                          </p:stCondLst>
                                        </p:cTn>
                                        <p:tgtEl>
                                          <p:spTgt spid="3"/>
                                        </p:tgtEl>
                                      </p:cBhvr>
                                      <p:to x="100000" y="100000"/>
                                    </p:animScale>
                                    <p:animScale>
                                      <p:cBhvr>
                                        <p:cTn id="29" dur="13">
                                          <p:stCondLst>
                                            <p:cond delay="904"/>
                                          </p:stCondLst>
                                        </p:cTn>
                                        <p:tgtEl>
                                          <p:spTgt spid="3"/>
                                        </p:tgtEl>
                                      </p:cBhvr>
                                      <p:to x="100000" y="95000"/>
                                    </p:animScale>
                                    <p:animScale>
                                      <p:cBhvr>
                                        <p:cTn id="30" dur="83" decel="50000">
                                          <p:stCondLst>
                                            <p:cond delay="917"/>
                                          </p:stCondLst>
                                        </p:cTn>
                                        <p:tgtEl>
                                          <p:spTgt spid="3"/>
                                        </p:tgtEl>
                                      </p:cBhvr>
                                      <p:to x="100000" y="100000"/>
                                    </p:animScale>
                                  </p:childTnLst>
                                </p:cTn>
                              </p:par>
                              <p:par>
                                <p:cTn id="31" presetID="26"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290">
                                          <p:stCondLst>
                                            <p:cond delay="0"/>
                                          </p:stCondLst>
                                        </p:cTn>
                                        <p:tgtEl>
                                          <p:spTgt spid="4"/>
                                        </p:tgtEl>
                                      </p:cBhvr>
                                    </p:animEffect>
                                    <p:anim calcmode="lin" valueType="num">
                                      <p:cBhvr>
                                        <p:cTn id="34"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39" dur="13">
                                          <p:stCondLst>
                                            <p:cond delay="325"/>
                                          </p:stCondLst>
                                        </p:cTn>
                                        <p:tgtEl>
                                          <p:spTgt spid="4"/>
                                        </p:tgtEl>
                                      </p:cBhvr>
                                      <p:to x="100000" y="60000"/>
                                    </p:animScale>
                                    <p:animScale>
                                      <p:cBhvr>
                                        <p:cTn id="40" dur="83" decel="50000">
                                          <p:stCondLst>
                                            <p:cond delay="338"/>
                                          </p:stCondLst>
                                        </p:cTn>
                                        <p:tgtEl>
                                          <p:spTgt spid="4"/>
                                        </p:tgtEl>
                                      </p:cBhvr>
                                      <p:to x="100000" y="100000"/>
                                    </p:animScale>
                                    <p:animScale>
                                      <p:cBhvr>
                                        <p:cTn id="41" dur="13">
                                          <p:stCondLst>
                                            <p:cond delay="656"/>
                                          </p:stCondLst>
                                        </p:cTn>
                                        <p:tgtEl>
                                          <p:spTgt spid="4"/>
                                        </p:tgtEl>
                                      </p:cBhvr>
                                      <p:to x="100000" y="80000"/>
                                    </p:animScale>
                                    <p:animScale>
                                      <p:cBhvr>
                                        <p:cTn id="42" dur="83" decel="50000">
                                          <p:stCondLst>
                                            <p:cond delay="669"/>
                                          </p:stCondLst>
                                        </p:cTn>
                                        <p:tgtEl>
                                          <p:spTgt spid="4"/>
                                        </p:tgtEl>
                                      </p:cBhvr>
                                      <p:to x="100000" y="100000"/>
                                    </p:animScale>
                                    <p:animScale>
                                      <p:cBhvr>
                                        <p:cTn id="43" dur="13">
                                          <p:stCondLst>
                                            <p:cond delay="821"/>
                                          </p:stCondLst>
                                        </p:cTn>
                                        <p:tgtEl>
                                          <p:spTgt spid="4"/>
                                        </p:tgtEl>
                                      </p:cBhvr>
                                      <p:to x="100000" y="90000"/>
                                    </p:animScale>
                                    <p:animScale>
                                      <p:cBhvr>
                                        <p:cTn id="44" dur="83" decel="50000">
                                          <p:stCondLst>
                                            <p:cond delay="834"/>
                                          </p:stCondLst>
                                        </p:cTn>
                                        <p:tgtEl>
                                          <p:spTgt spid="4"/>
                                        </p:tgtEl>
                                      </p:cBhvr>
                                      <p:to x="100000" y="100000"/>
                                    </p:animScale>
                                    <p:animScale>
                                      <p:cBhvr>
                                        <p:cTn id="45" dur="13">
                                          <p:stCondLst>
                                            <p:cond delay="904"/>
                                          </p:stCondLst>
                                        </p:cTn>
                                        <p:tgtEl>
                                          <p:spTgt spid="4"/>
                                        </p:tgtEl>
                                      </p:cBhvr>
                                      <p:to x="100000" y="95000"/>
                                    </p:animScale>
                                    <p:animScale>
                                      <p:cBhvr>
                                        <p:cTn id="46" dur="83" decel="50000">
                                          <p:stCondLst>
                                            <p:cond delay="917"/>
                                          </p:stCondLst>
                                        </p:cTn>
                                        <p:tgtEl>
                                          <p:spTgt spid="4"/>
                                        </p:tgtEl>
                                      </p:cBhvr>
                                      <p:to x="100000" y="100000"/>
                                    </p:animScale>
                                  </p:childTnLst>
                                </p:cTn>
                              </p:par>
                              <p:par>
                                <p:cTn id="47" presetID="26"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down)">
                                      <p:cBhvr>
                                        <p:cTn id="49" dur="290">
                                          <p:stCondLst>
                                            <p:cond delay="0"/>
                                          </p:stCondLst>
                                        </p:cTn>
                                        <p:tgtEl>
                                          <p:spTgt spid="6"/>
                                        </p:tgtEl>
                                      </p:cBhvr>
                                    </p:animEffect>
                                    <p:anim calcmode="lin" valueType="num">
                                      <p:cBhvr>
                                        <p:cTn id="50"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55" dur="13">
                                          <p:stCondLst>
                                            <p:cond delay="325"/>
                                          </p:stCondLst>
                                        </p:cTn>
                                        <p:tgtEl>
                                          <p:spTgt spid="6"/>
                                        </p:tgtEl>
                                      </p:cBhvr>
                                      <p:to x="100000" y="60000"/>
                                    </p:animScale>
                                    <p:animScale>
                                      <p:cBhvr>
                                        <p:cTn id="56" dur="83" decel="50000">
                                          <p:stCondLst>
                                            <p:cond delay="338"/>
                                          </p:stCondLst>
                                        </p:cTn>
                                        <p:tgtEl>
                                          <p:spTgt spid="6"/>
                                        </p:tgtEl>
                                      </p:cBhvr>
                                      <p:to x="100000" y="100000"/>
                                    </p:animScale>
                                    <p:animScale>
                                      <p:cBhvr>
                                        <p:cTn id="57" dur="13">
                                          <p:stCondLst>
                                            <p:cond delay="656"/>
                                          </p:stCondLst>
                                        </p:cTn>
                                        <p:tgtEl>
                                          <p:spTgt spid="6"/>
                                        </p:tgtEl>
                                      </p:cBhvr>
                                      <p:to x="100000" y="80000"/>
                                    </p:animScale>
                                    <p:animScale>
                                      <p:cBhvr>
                                        <p:cTn id="58" dur="83" decel="50000">
                                          <p:stCondLst>
                                            <p:cond delay="669"/>
                                          </p:stCondLst>
                                        </p:cTn>
                                        <p:tgtEl>
                                          <p:spTgt spid="6"/>
                                        </p:tgtEl>
                                      </p:cBhvr>
                                      <p:to x="100000" y="100000"/>
                                    </p:animScale>
                                    <p:animScale>
                                      <p:cBhvr>
                                        <p:cTn id="59" dur="13">
                                          <p:stCondLst>
                                            <p:cond delay="821"/>
                                          </p:stCondLst>
                                        </p:cTn>
                                        <p:tgtEl>
                                          <p:spTgt spid="6"/>
                                        </p:tgtEl>
                                      </p:cBhvr>
                                      <p:to x="100000" y="90000"/>
                                    </p:animScale>
                                    <p:animScale>
                                      <p:cBhvr>
                                        <p:cTn id="60" dur="83" decel="50000">
                                          <p:stCondLst>
                                            <p:cond delay="834"/>
                                          </p:stCondLst>
                                        </p:cTn>
                                        <p:tgtEl>
                                          <p:spTgt spid="6"/>
                                        </p:tgtEl>
                                      </p:cBhvr>
                                      <p:to x="100000" y="100000"/>
                                    </p:animScale>
                                    <p:animScale>
                                      <p:cBhvr>
                                        <p:cTn id="61" dur="13">
                                          <p:stCondLst>
                                            <p:cond delay="904"/>
                                          </p:stCondLst>
                                        </p:cTn>
                                        <p:tgtEl>
                                          <p:spTgt spid="6"/>
                                        </p:tgtEl>
                                      </p:cBhvr>
                                      <p:to x="100000" y="95000"/>
                                    </p:animScale>
                                    <p:animScale>
                                      <p:cBhvr>
                                        <p:cTn id="62" dur="83" decel="50000">
                                          <p:stCondLst>
                                            <p:cond delay="917"/>
                                          </p:stCondLst>
                                        </p:cTn>
                                        <p:tgtEl>
                                          <p:spTgt spid="6"/>
                                        </p:tgtEl>
                                      </p:cBhvr>
                                      <p:to x="100000" y="100000"/>
                                    </p:animScale>
                                  </p:childTnLst>
                                </p:cTn>
                              </p:par>
                              <p:par>
                                <p:cTn id="63" presetID="26" presetClass="entr" presetSubtype="0" fill="hold"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down)">
                                      <p:cBhvr>
                                        <p:cTn id="65" dur="290">
                                          <p:stCondLst>
                                            <p:cond delay="0"/>
                                          </p:stCondLst>
                                        </p:cTn>
                                        <p:tgtEl>
                                          <p:spTgt spid="7"/>
                                        </p:tgtEl>
                                      </p:cBhvr>
                                    </p:animEffect>
                                    <p:anim calcmode="lin" valueType="num">
                                      <p:cBhvr>
                                        <p:cTn id="66"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7"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8"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69"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70"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71" dur="13">
                                          <p:stCondLst>
                                            <p:cond delay="325"/>
                                          </p:stCondLst>
                                        </p:cTn>
                                        <p:tgtEl>
                                          <p:spTgt spid="7"/>
                                        </p:tgtEl>
                                      </p:cBhvr>
                                      <p:to x="100000" y="60000"/>
                                    </p:animScale>
                                    <p:animScale>
                                      <p:cBhvr>
                                        <p:cTn id="72" dur="83" decel="50000">
                                          <p:stCondLst>
                                            <p:cond delay="338"/>
                                          </p:stCondLst>
                                        </p:cTn>
                                        <p:tgtEl>
                                          <p:spTgt spid="7"/>
                                        </p:tgtEl>
                                      </p:cBhvr>
                                      <p:to x="100000" y="100000"/>
                                    </p:animScale>
                                    <p:animScale>
                                      <p:cBhvr>
                                        <p:cTn id="73" dur="13">
                                          <p:stCondLst>
                                            <p:cond delay="656"/>
                                          </p:stCondLst>
                                        </p:cTn>
                                        <p:tgtEl>
                                          <p:spTgt spid="7"/>
                                        </p:tgtEl>
                                      </p:cBhvr>
                                      <p:to x="100000" y="80000"/>
                                    </p:animScale>
                                    <p:animScale>
                                      <p:cBhvr>
                                        <p:cTn id="74" dur="83" decel="50000">
                                          <p:stCondLst>
                                            <p:cond delay="669"/>
                                          </p:stCondLst>
                                        </p:cTn>
                                        <p:tgtEl>
                                          <p:spTgt spid="7"/>
                                        </p:tgtEl>
                                      </p:cBhvr>
                                      <p:to x="100000" y="100000"/>
                                    </p:animScale>
                                    <p:animScale>
                                      <p:cBhvr>
                                        <p:cTn id="75" dur="13">
                                          <p:stCondLst>
                                            <p:cond delay="821"/>
                                          </p:stCondLst>
                                        </p:cTn>
                                        <p:tgtEl>
                                          <p:spTgt spid="7"/>
                                        </p:tgtEl>
                                      </p:cBhvr>
                                      <p:to x="100000" y="90000"/>
                                    </p:animScale>
                                    <p:animScale>
                                      <p:cBhvr>
                                        <p:cTn id="76" dur="83" decel="50000">
                                          <p:stCondLst>
                                            <p:cond delay="834"/>
                                          </p:stCondLst>
                                        </p:cTn>
                                        <p:tgtEl>
                                          <p:spTgt spid="7"/>
                                        </p:tgtEl>
                                      </p:cBhvr>
                                      <p:to x="100000" y="100000"/>
                                    </p:animScale>
                                    <p:animScale>
                                      <p:cBhvr>
                                        <p:cTn id="77" dur="13">
                                          <p:stCondLst>
                                            <p:cond delay="904"/>
                                          </p:stCondLst>
                                        </p:cTn>
                                        <p:tgtEl>
                                          <p:spTgt spid="7"/>
                                        </p:tgtEl>
                                      </p:cBhvr>
                                      <p:to x="100000" y="95000"/>
                                    </p:animScale>
                                    <p:animScale>
                                      <p:cBhvr>
                                        <p:cTn id="78" dur="83" decel="50000">
                                          <p:stCondLst>
                                            <p:cond delay="917"/>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 name="Rounded Rectangle 4">
                <a:extLst>
                  <a:ext uri="{FF2B5EF4-FFF2-40B4-BE49-F238E27FC236}">
                    <a16:creationId xmlns:a16="http://schemas.microsoft.com/office/drawing/2014/main" id="{717CF118-E535-FD31-B1E0-6489FE4F5FFA}"/>
                  </a:ext>
                </a:extLst>
              </p:cNvPr>
              <p:cNvSpPr/>
              <p:nvPr/>
            </p:nvSpPr>
            <p:spPr>
              <a:xfrm>
                <a:off x="6814775" y="208986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Lege winkels</a:t>
                </a:r>
              </a:p>
              <a:p>
                <a:pPr lvl="0" algn="ctr"/>
                <a:r>
                  <a:rPr lang="nl-NL" sz="1300" dirty="0">
                    <a:solidFill>
                      <a:schemeClr val="accent3"/>
                    </a:solidFill>
                    <a:latin typeface="Courier New" panose="02070309020205020404" pitchFamily="49" charset="0"/>
                    <a:cs typeface="Courier New" panose="02070309020205020404" pitchFamily="49" charset="0"/>
                  </a:rPr>
                  <a:t>Winkelpanden staan leeg. </a:t>
                </a:r>
              </a:p>
              <a:p>
                <a:pPr lvl="0" algn="ctr"/>
                <a14:m>
                  <m:oMath xmlns:m="http://schemas.openxmlformats.org/officeDocument/2006/math">
                    <m:r>
                      <a:rPr lang="nl-NL" sz="1300" i="1">
                        <a:solidFill>
                          <a:schemeClr val="accent6"/>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-7 óf </a:t>
                </a: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+5 met cultureel centrum aanwezig. Zij maken er iets leuks van</a:t>
                </a:r>
              </a:p>
            </p:txBody>
          </p:sp>
        </mc:Choice>
        <mc:Fallback xmlns="">
          <p:sp>
            <p:nvSpPr>
              <p:cNvPr id="26" name="Rounded Rectangle 4">
                <a:extLst>
                  <a:ext uri="{FF2B5EF4-FFF2-40B4-BE49-F238E27FC236}">
                    <a16:creationId xmlns:a16="http://schemas.microsoft.com/office/drawing/2014/main" id="{717CF118-E535-FD31-B1E0-6489FE4F5FFA}"/>
                  </a:ext>
                </a:extLst>
              </p:cNvPr>
              <p:cNvSpPr>
                <a:spLocks noRot="1" noChangeAspect="1" noMove="1" noResize="1" noEditPoints="1" noAdjustHandles="1" noChangeArrowheads="1" noChangeShapeType="1" noTextEdit="1"/>
              </p:cNvSpPr>
              <p:nvPr/>
            </p:nvSpPr>
            <p:spPr>
              <a:xfrm>
                <a:off x="6814775" y="2089865"/>
                <a:ext cx="2501900" cy="1486953"/>
              </a:xfrm>
              <a:prstGeom prst="roundRect">
                <a:avLst/>
              </a:prstGeom>
              <a:blipFill>
                <a:blip r:embed="rId2"/>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27" name="Rounded Rectangle 4">
                <a:extLst>
                  <a:ext uri="{FF2B5EF4-FFF2-40B4-BE49-F238E27FC236}">
                    <a16:creationId xmlns:a16="http://schemas.microsoft.com/office/drawing/2014/main" id="{9CB13B1C-C012-0DFA-027B-064378F993AE}"/>
                  </a:ext>
                </a:extLst>
              </p:cNvPr>
              <p:cNvSpPr/>
              <p:nvPr/>
            </p:nvSpPr>
            <p:spPr>
              <a:xfrm>
                <a:off x="6819072" y="3671590"/>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Faillissement</a:t>
                </a:r>
              </a:p>
              <a:p>
                <a:pPr lvl="0" algn="ctr"/>
                <a:r>
                  <a:rPr lang="nl-NL" sz="1300" dirty="0">
                    <a:solidFill>
                      <a:schemeClr val="accent3"/>
                    </a:solidFill>
                    <a:latin typeface="Courier New" panose="02070309020205020404" pitchFamily="49" charset="0"/>
                    <a:cs typeface="Courier New" panose="02070309020205020404" pitchFamily="49" charset="0"/>
                  </a:rPr>
                  <a:t>Door de crisis sluit een groot bedrijf. </a:t>
                </a:r>
              </a:p>
              <a:p>
                <a:pPr lvl="0" algn="ctr"/>
                <a14:m>
                  <m:oMath xmlns:m="http://schemas.openxmlformats.org/officeDocument/2006/math">
                    <m:r>
                      <a:rPr lang="nl-NL" sz="1300" i="1"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-8, maar -4 met school voor omscholing</a:t>
                </a:r>
              </a:p>
            </p:txBody>
          </p:sp>
        </mc:Choice>
        <mc:Fallback xmlns="">
          <p:sp>
            <p:nvSpPr>
              <p:cNvPr id="27" name="Rounded Rectangle 4">
                <a:extLst>
                  <a:ext uri="{FF2B5EF4-FFF2-40B4-BE49-F238E27FC236}">
                    <a16:creationId xmlns:a16="http://schemas.microsoft.com/office/drawing/2014/main" id="{9CB13B1C-C012-0DFA-027B-064378F993AE}"/>
                  </a:ext>
                </a:extLst>
              </p:cNvPr>
              <p:cNvSpPr>
                <a:spLocks noRot="1" noChangeAspect="1" noMove="1" noResize="1" noEditPoints="1" noAdjustHandles="1" noChangeArrowheads="1" noChangeShapeType="1" noTextEdit="1"/>
              </p:cNvSpPr>
              <p:nvPr/>
            </p:nvSpPr>
            <p:spPr>
              <a:xfrm>
                <a:off x="6819072" y="3671590"/>
                <a:ext cx="2501900" cy="1486953"/>
              </a:xfrm>
              <a:prstGeom prst="roundRect">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40" name="Rounded Rectangle 4">
                <a:extLst>
                  <a:ext uri="{FF2B5EF4-FFF2-40B4-BE49-F238E27FC236}">
                    <a16:creationId xmlns:a16="http://schemas.microsoft.com/office/drawing/2014/main" id="{1439A7DB-2F3C-0D4F-ED06-4700086190DB}"/>
                  </a:ext>
                </a:extLst>
              </p:cNvPr>
              <p:cNvSpPr/>
              <p:nvPr/>
            </p:nvSpPr>
            <p:spPr>
              <a:xfrm>
                <a:off x="6826865" y="5259808"/>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Vrijwilligers zat</a:t>
                </a:r>
              </a:p>
              <a:p>
                <a:pPr lvl="0" algn="ctr"/>
                <a:r>
                  <a:rPr lang="nl-NL" sz="1300" dirty="0">
                    <a:solidFill>
                      <a:schemeClr val="accent3"/>
                    </a:solidFill>
                    <a:latin typeface="Courier New" panose="02070309020205020404" pitchFamily="49" charset="0"/>
                    <a:cs typeface="Courier New" panose="02070309020205020404" pitchFamily="49" charset="0"/>
                  </a:rPr>
                  <a:t>Scouting, voetbal… iedereen doet iets voor het dorp</a:t>
                </a:r>
              </a:p>
              <a:p>
                <a:pPr lvl="0" algn="ct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+9</a:t>
                </a:r>
              </a:p>
            </p:txBody>
          </p:sp>
        </mc:Choice>
        <mc:Fallback xmlns="">
          <p:sp>
            <p:nvSpPr>
              <p:cNvPr id="40" name="Rounded Rectangle 4">
                <a:extLst>
                  <a:ext uri="{FF2B5EF4-FFF2-40B4-BE49-F238E27FC236}">
                    <a16:creationId xmlns:a16="http://schemas.microsoft.com/office/drawing/2014/main" id="{1439A7DB-2F3C-0D4F-ED06-4700086190DB}"/>
                  </a:ext>
                </a:extLst>
              </p:cNvPr>
              <p:cNvSpPr>
                <a:spLocks noRot="1" noChangeAspect="1" noMove="1" noResize="1" noEditPoints="1" noAdjustHandles="1" noChangeArrowheads="1" noChangeShapeType="1" noTextEdit="1"/>
              </p:cNvSpPr>
              <p:nvPr/>
            </p:nvSpPr>
            <p:spPr>
              <a:xfrm>
                <a:off x="6826865" y="5259808"/>
                <a:ext cx="2501900" cy="1486953"/>
              </a:xfrm>
              <a:prstGeom prst="roundRect">
                <a:avLst/>
              </a:prstGeom>
              <a:blipFill>
                <a:blip r:embed="rId4"/>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43" name="Rounded Rectangle 4">
                <a:extLst>
                  <a:ext uri="{FF2B5EF4-FFF2-40B4-BE49-F238E27FC236}">
                    <a16:creationId xmlns:a16="http://schemas.microsoft.com/office/drawing/2014/main" id="{3C7B8FEC-8041-242D-F506-0AEFF70482D3}"/>
                  </a:ext>
                </a:extLst>
              </p:cNvPr>
              <p:cNvSpPr/>
              <p:nvPr/>
            </p:nvSpPr>
            <p:spPr>
              <a:xfrm>
                <a:off x="9433768" y="367801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Erfenis</a:t>
                </a:r>
              </a:p>
              <a:p>
                <a:pPr algn="ctr"/>
                <a:r>
                  <a:rPr lang="nl-NL" sz="1300" dirty="0">
                    <a:solidFill>
                      <a:schemeClr val="accent3"/>
                    </a:solidFill>
                    <a:latin typeface="Courier New" panose="02070309020205020404" pitchFamily="49" charset="0"/>
                    <a:cs typeface="Courier New" panose="02070309020205020404" pitchFamily="49" charset="0"/>
                  </a:rPr>
                  <a:t>Een rijke inwoner laat geld na aan het dorp. </a:t>
                </a:r>
              </a:p>
              <a:p>
                <a:pPr algn="ct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+4 goud bij de volgende belastingfase</a:t>
                </a:r>
              </a:p>
            </p:txBody>
          </p:sp>
        </mc:Choice>
        <mc:Fallback xmlns="">
          <p:sp>
            <p:nvSpPr>
              <p:cNvPr id="43" name="Rounded Rectangle 4">
                <a:extLst>
                  <a:ext uri="{FF2B5EF4-FFF2-40B4-BE49-F238E27FC236}">
                    <a16:creationId xmlns:a16="http://schemas.microsoft.com/office/drawing/2014/main" id="{3C7B8FEC-8041-242D-F506-0AEFF70482D3}"/>
                  </a:ext>
                </a:extLst>
              </p:cNvPr>
              <p:cNvSpPr>
                <a:spLocks noRot="1" noChangeAspect="1" noMove="1" noResize="1" noEditPoints="1" noAdjustHandles="1" noChangeArrowheads="1" noChangeShapeType="1" noTextEdit="1"/>
              </p:cNvSpPr>
              <p:nvPr/>
            </p:nvSpPr>
            <p:spPr>
              <a:xfrm>
                <a:off x="9433768" y="3678015"/>
                <a:ext cx="2501900" cy="1486953"/>
              </a:xfrm>
              <a:prstGeom prst="roundRect">
                <a:avLst/>
              </a:prstGeom>
              <a:blipFill>
                <a:blip r:embed="rId5"/>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187" name="Rounded Rectangle 4">
                <a:extLst>
                  <a:ext uri="{FF2B5EF4-FFF2-40B4-BE49-F238E27FC236}">
                    <a16:creationId xmlns:a16="http://schemas.microsoft.com/office/drawing/2014/main" id="{8AFAF022-F30E-2C8E-B127-933DF3B31CEB}"/>
                  </a:ext>
                </a:extLst>
              </p:cNvPr>
              <p:cNvSpPr/>
              <p:nvPr/>
            </p:nvSpPr>
            <p:spPr>
              <a:xfrm>
                <a:off x="9441561" y="5266233"/>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Bezuinigen of investeren?</a:t>
                </a:r>
              </a:p>
              <a:p>
                <a:pPr lvl="0" algn="ctr"/>
                <a14:m>
                  <m:oMath xmlns:m="http://schemas.openxmlformats.org/officeDocument/2006/math">
                    <m:r>
                      <a:rPr lang="nl-NL" sz="1300" i="1"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Breek een gebouw af </a:t>
                </a:r>
                <a:r>
                  <a:rPr lang="nl-NL" sz="1300" b="1" dirty="0">
                    <a:solidFill>
                      <a:schemeClr val="accent3"/>
                    </a:solidFill>
                    <a:latin typeface="Courier New" panose="02070309020205020404" pitchFamily="49" charset="0"/>
                    <a:cs typeface="Courier New" panose="02070309020205020404" pitchFamily="49" charset="0"/>
                  </a:rPr>
                  <a:t>of</a:t>
                </a:r>
                <a:r>
                  <a:rPr lang="nl-NL" sz="1300" dirty="0">
                    <a:solidFill>
                      <a:schemeClr val="accent3"/>
                    </a:solidFill>
                    <a:latin typeface="Courier New" panose="02070309020205020404" pitchFamily="49" charset="0"/>
                    <a:cs typeface="Courier New" panose="02070309020205020404" pitchFamily="49" charset="0"/>
                  </a:rPr>
                  <a:t> -4 goud bij de volgende belastingronde</a:t>
                </a:r>
              </a:p>
            </p:txBody>
          </p:sp>
        </mc:Choice>
        <mc:Fallback xmlns="">
          <p:sp>
            <p:nvSpPr>
              <p:cNvPr id="187" name="Rounded Rectangle 4">
                <a:extLst>
                  <a:ext uri="{FF2B5EF4-FFF2-40B4-BE49-F238E27FC236}">
                    <a16:creationId xmlns:a16="http://schemas.microsoft.com/office/drawing/2014/main" id="{8AFAF022-F30E-2C8E-B127-933DF3B31CEB}"/>
                  </a:ext>
                </a:extLst>
              </p:cNvPr>
              <p:cNvSpPr>
                <a:spLocks noRot="1" noChangeAspect="1" noMove="1" noResize="1" noEditPoints="1" noAdjustHandles="1" noChangeArrowheads="1" noChangeShapeType="1" noTextEdit="1"/>
              </p:cNvSpPr>
              <p:nvPr/>
            </p:nvSpPr>
            <p:spPr>
              <a:xfrm>
                <a:off x="9441561" y="5266233"/>
                <a:ext cx="2501900" cy="1486953"/>
              </a:xfrm>
              <a:prstGeom prst="roundRect">
                <a:avLst/>
              </a:prstGeom>
              <a:blipFill>
                <a:blip r:embed="rId6"/>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223" name="Rounded Rectangle 4">
                <a:extLst>
                  <a:ext uri="{FF2B5EF4-FFF2-40B4-BE49-F238E27FC236}">
                    <a16:creationId xmlns:a16="http://schemas.microsoft.com/office/drawing/2014/main" id="{48CBBEB2-33D4-F8B0-0581-1E470E924204}"/>
                  </a:ext>
                </a:extLst>
              </p:cNvPr>
              <p:cNvSpPr/>
              <p:nvPr/>
            </p:nvSpPr>
            <p:spPr>
              <a:xfrm>
                <a:off x="9419241" y="2066231"/>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Toeristen welkom!</a:t>
                </a:r>
              </a:p>
              <a:p>
                <a:pPr lvl="0" algn="ctr"/>
                <a:r>
                  <a:rPr lang="nl-NL" sz="1300" dirty="0">
                    <a:solidFill>
                      <a:schemeClr val="accent3"/>
                    </a:solidFill>
                    <a:latin typeface="Courier New" panose="02070309020205020404" pitchFamily="49" charset="0"/>
                    <a:cs typeface="Courier New" panose="02070309020205020404" pitchFamily="49" charset="0"/>
                  </a:rPr>
                  <a:t>Geluk! Een historische vondst stimuleert het toerisme.</a:t>
                </a:r>
              </a:p>
              <a:p>
                <a:pPr lvl="0" algn="ct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+8, extra +4 met park</a:t>
                </a:r>
              </a:p>
            </p:txBody>
          </p:sp>
        </mc:Choice>
        <mc:Fallback xmlns="">
          <p:sp>
            <p:nvSpPr>
              <p:cNvPr id="223" name="Rounded Rectangle 4">
                <a:extLst>
                  <a:ext uri="{FF2B5EF4-FFF2-40B4-BE49-F238E27FC236}">
                    <a16:creationId xmlns:a16="http://schemas.microsoft.com/office/drawing/2014/main" id="{48CBBEB2-33D4-F8B0-0581-1E470E924204}"/>
                  </a:ext>
                </a:extLst>
              </p:cNvPr>
              <p:cNvSpPr>
                <a:spLocks noRot="1" noChangeAspect="1" noMove="1" noResize="1" noEditPoints="1" noAdjustHandles="1" noChangeArrowheads="1" noChangeShapeType="1" noTextEdit="1"/>
              </p:cNvSpPr>
              <p:nvPr/>
            </p:nvSpPr>
            <p:spPr>
              <a:xfrm>
                <a:off x="9419241" y="2066231"/>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p:grpSp>
        <p:nvGrpSpPr>
          <p:cNvPr id="234" name="Group 233">
            <a:extLst>
              <a:ext uri="{FF2B5EF4-FFF2-40B4-BE49-F238E27FC236}">
                <a16:creationId xmlns:a16="http://schemas.microsoft.com/office/drawing/2014/main" id="{1533566D-C1B0-63F3-144B-8F786ED1E348}"/>
              </a:ext>
            </a:extLst>
          </p:cNvPr>
          <p:cNvGrpSpPr/>
          <p:nvPr/>
        </p:nvGrpSpPr>
        <p:grpSpPr>
          <a:xfrm>
            <a:off x="9332832" y="-9227"/>
            <a:ext cx="2866761" cy="609783"/>
            <a:chOff x="8701645" y="1332366"/>
            <a:chExt cx="2866761" cy="609783"/>
          </a:xfrm>
        </p:grpSpPr>
        <p:sp>
          <p:nvSpPr>
            <p:cNvPr id="235" name="Rectangle 234">
              <a:extLst>
                <a:ext uri="{FF2B5EF4-FFF2-40B4-BE49-F238E27FC236}">
                  <a16:creationId xmlns:a16="http://schemas.microsoft.com/office/drawing/2014/main" id="{3D55B213-B74E-269E-3E75-596E6C3B653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GEBEURTENIS</a:t>
              </a:r>
            </a:p>
          </p:txBody>
        </p:sp>
        <p:pic>
          <p:nvPicPr>
            <p:cNvPr id="236" name="Graphic 235" descr="Lightning bolt with solid fill">
              <a:extLst>
                <a:ext uri="{FF2B5EF4-FFF2-40B4-BE49-F238E27FC236}">
                  <a16:creationId xmlns:a16="http://schemas.microsoft.com/office/drawing/2014/main" id="{C24BEC34-1183-5A08-F1EB-567F5347397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8778149" y="1376998"/>
              <a:ext cx="547090" cy="547090"/>
            </a:xfrm>
            <a:prstGeom prst="rect">
              <a:avLst/>
            </a:prstGeom>
          </p:spPr>
        </p:pic>
        <p:pic>
          <p:nvPicPr>
            <p:cNvPr id="237" name="Graphic 236" descr="Lightning bolt with solid fill">
              <a:extLst>
                <a:ext uri="{FF2B5EF4-FFF2-40B4-BE49-F238E27FC236}">
                  <a16:creationId xmlns:a16="http://schemas.microsoft.com/office/drawing/2014/main" id="{AC32949E-DE2A-2332-B287-BDD25672EF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19738" y="1379852"/>
              <a:ext cx="547090" cy="547090"/>
            </a:xfrm>
            <a:prstGeom prst="rect">
              <a:avLst/>
            </a:prstGeom>
          </p:spPr>
        </p:pic>
      </p:grpSp>
      <p:grpSp>
        <p:nvGrpSpPr>
          <p:cNvPr id="238" name="Group 237">
            <a:extLst>
              <a:ext uri="{FF2B5EF4-FFF2-40B4-BE49-F238E27FC236}">
                <a16:creationId xmlns:a16="http://schemas.microsoft.com/office/drawing/2014/main" id="{7DCBE972-2224-4996-68FF-AF0DB9BED293}"/>
              </a:ext>
            </a:extLst>
          </p:cNvPr>
          <p:cNvGrpSpPr/>
          <p:nvPr/>
        </p:nvGrpSpPr>
        <p:grpSpPr>
          <a:xfrm>
            <a:off x="1602076" y="1456448"/>
            <a:ext cx="2866761" cy="609783"/>
            <a:chOff x="8701645" y="1332366"/>
            <a:chExt cx="2866761" cy="609783"/>
          </a:xfrm>
        </p:grpSpPr>
        <p:sp>
          <p:nvSpPr>
            <p:cNvPr id="239" name="Rectangle 238">
              <a:extLst>
                <a:ext uri="{FF2B5EF4-FFF2-40B4-BE49-F238E27FC236}">
                  <a16:creationId xmlns:a16="http://schemas.microsoft.com/office/drawing/2014/main" id="{E2BF11A7-A79C-34ED-6AF5-5FBE08D2B4D4}"/>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GLOBAAL</a:t>
              </a:r>
            </a:p>
          </p:txBody>
        </p:sp>
        <p:pic>
          <p:nvPicPr>
            <p:cNvPr id="240" name="Graphic 239" descr="Earth globe: Africa and Europe with solid fill">
              <a:extLst>
                <a:ext uri="{FF2B5EF4-FFF2-40B4-BE49-F238E27FC236}">
                  <a16:creationId xmlns:a16="http://schemas.microsoft.com/office/drawing/2014/main" id="{7512372B-49F2-D39D-1CB7-08D332288361}"/>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flipH="1">
              <a:off x="8778149" y="1376998"/>
              <a:ext cx="547090" cy="547090"/>
            </a:xfrm>
            <a:prstGeom prst="rect">
              <a:avLst/>
            </a:prstGeom>
          </p:spPr>
        </p:pic>
        <p:pic>
          <p:nvPicPr>
            <p:cNvPr id="241" name="Graphic 240" descr="Earth globe: Africa and Europe with solid fill">
              <a:extLst>
                <a:ext uri="{FF2B5EF4-FFF2-40B4-BE49-F238E27FC236}">
                  <a16:creationId xmlns:a16="http://schemas.microsoft.com/office/drawing/2014/main" id="{BF182295-7004-1A0F-28D9-F3D8D49C1364}"/>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919738" y="1379852"/>
              <a:ext cx="547090" cy="547090"/>
            </a:xfrm>
            <a:prstGeom prst="rect">
              <a:avLst/>
            </a:prstGeom>
          </p:spPr>
        </p:pic>
      </p:grpSp>
      <p:grpSp>
        <p:nvGrpSpPr>
          <p:cNvPr id="242" name="Group 241">
            <a:extLst>
              <a:ext uri="{FF2B5EF4-FFF2-40B4-BE49-F238E27FC236}">
                <a16:creationId xmlns:a16="http://schemas.microsoft.com/office/drawing/2014/main" id="{4EA5D7BD-3423-2709-9F5D-39CEEBC03B40}"/>
              </a:ext>
            </a:extLst>
          </p:cNvPr>
          <p:cNvGrpSpPr/>
          <p:nvPr/>
        </p:nvGrpSpPr>
        <p:grpSpPr>
          <a:xfrm>
            <a:off x="7899452" y="1394565"/>
            <a:ext cx="2866761" cy="609783"/>
            <a:chOff x="8701645" y="1332366"/>
            <a:chExt cx="2866761" cy="609783"/>
          </a:xfrm>
        </p:grpSpPr>
        <p:sp>
          <p:nvSpPr>
            <p:cNvPr id="243" name="Rectangle 242">
              <a:extLst>
                <a:ext uri="{FF2B5EF4-FFF2-40B4-BE49-F238E27FC236}">
                  <a16:creationId xmlns:a16="http://schemas.microsoft.com/office/drawing/2014/main" id="{6EF3F031-A287-49A3-726F-9BF41A3422FF}"/>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LOKAAL</a:t>
              </a:r>
            </a:p>
          </p:txBody>
        </p:sp>
        <p:pic>
          <p:nvPicPr>
            <p:cNvPr id="244" name="Graphic 243" descr="Marker with solid fill">
              <a:extLst>
                <a:ext uri="{FF2B5EF4-FFF2-40B4-BE49-F238E27FC236}">
                  <a16:creationId xmlns:a16="http://schemas.microsoft.com/office/drawing/2014/main" id="{EF2D921D-D814-D50A-0340-03DFD2BCEE35}"/>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flipH="1">
              <a:off x="8778149" y="1376998"/>
              <a:ext cx="547090" cy="547090"/>
            </a:xfrm>
            <a:prstGeom prst="rect">
              <a:avLst/>
            </a:prstGeom>
          </p:spPr>
        </p:pic>
        <p:pic>
          <p:nvPicPr>
            <p:cNvPr id="245" name="Graphic 244" descr="Marker with solid fill">
              <a:extLst>
                <a:ext uri="{FF2B5EF4-FFF2-40B4-BE49-F238E27FC236}">
                  <a16:creationId xmlns:a16="http://schemas.microsoft.com/office/drawing/2014/main" id="{AA768977-B16E-F4C3-ECC8-96BABE251B83}"/>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10919738" y="1379852"/>
              <a:ext cx="547090" cy="547090"/>
            </a:xfrm>
            <a:prstGeom prst="rect">
              <a:avLst/>
            </a:prstGeom>
          </p:spPr>
        </p:pic>
      </p:grpSp>
      <p:sp>
        <p:nvSpPr>
          <p:cNvPr id="254" name="Rectangle 253">
            <a:extLst>
              <a:ext uri="{FF2B5EF4-FFF2-40B4-BE49-F238E27FC236}">
                <a16:creationId xmlns:a16="http://schemas.microsoft.com/office/drawing/2014/main" id="{6857AF85-090E-8845-18DA-D5516A29E3A5}"/>
              </a:ext>
            </a:extLst>
          </p:cNvPr>
          <p:cNvSpPr/>
          <p:nvPr/>
        </p:nvSpPr>
        <p:spPr>
          <a:xfrm>
            <a:off x="949982" y="2354177"/>
            <a:ext cx="4170948" cy="41178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tx1"/>
              </a:solidFill>
              <a:latin typeface="Courier New" panose="02070309020205020404" pitchFamily="49" charset="0"/>
              <a:cs typeface="Courier New" panose="02070309020205020404" pitchFamily="49" charset="0"/>
            </a:endParaRPr>
          </a:p>
          <a:p>
            <a:pPr algn="ctr"/>
            <a:r>
              <a:rPr lang="nl-NL" sz="2500" dirty="0">
                <a:solidFill>
                  <a:schemeClr val="bg1"/>
                </a:solidFill>
                <a:highlight>
                  <a:srgbClr val="0C6F8C"/>
                </a:highlight>
                <a:latin typeface="Courier New" panose="02070309020205020404" pitchFamily="49" charset="0"/>
                <a:cs typeface="Courier New" panose="02070309020205020404" pitchFamily="49" charset="0"/>
              </a:rPr>
              <a:t>Economische </a:t>
            </a:r>
          </a:p>
          <a:p>
            <a:pPr algn="ctr"/>
            <a:r>
              <a:rPr lang="nl-NL" sz="2500" dirty="0">
                <a:solidFill>
                  <a:schemeClr val="bg1"/>
                </a:solidFill>
                <a:highlight>
                  <a:srgbClr val="0C6F8C"/>
                </a:highlight>
                <a:latin typeface="Courier New" panose="02070309020205020404" pitchFamily="49" charset="0"/>
                <a:cs typeface="Courier New" panose="02070309020205020404" pitchFamily="49" charset="0"/>
              </a:rPr>
              <a:t>crisis!</a:t>
            </a:r>
          </a:p>
          <a:p>
            <a:pPr algn="ctr"/>
            <a:endParaRPr lang="en-NL" dirty="0">
              <a:solidFill>
                <a:schemeClr val="tx1"/>
              </a:solidFill>
              <a:latin typeface="Courier New" panose="02070309020205020404" pitchFamily="49" charset="0"/>
              <a:cs typeface="Courier New" panose="02070309020205020404" pitchFamily="49" charset="0"/>
            </a:endParaRPr>
          </a:p>
          <a:p>
            <a:pPr algn="ctr"/>
            <a:r>
              <a:rPr lang="en-NL" b="1" dirty="0">
                <a:solidFill>
                  <a:srgbClr val="0C6F8C"/>
                </a:solidFill>
                <a:cs typeface="Courier New" panose="02070309020205020404" pitchFamily="49" charset="0"/>
              </a:rPr>
              <a:t>Oorlog, tegenvallende winsten bij grote bedrijven en tegenvallende oogsten… Het gaat echt minder goed… </a:t>
            </a:r>
          </a:p>
          <a:p>
            <a:pPr algn="ctr"/>
            <a:endParaRPr lang="en-NL" b="1" dirty="0">
              <a:solidFill>
                <a:srgbClr val="0C6F8C"/>
              </a:solidFill>
              <a:cs typeface="Courier New" panose="02070309020205020404" pitchFamily="49" charset="0"/>
            </a:endParaRPr>
          </a:p>
          <a:p>
            <a:pPr algn="ctr"/>
            <a:r>
              <a:rPr lang="en-NL" b="1" dirty="0">
                <a:solidFill>
                  <a:srgbClr val="0C6F8C"/>
                </a:solidFill>
                <a:cs typeface="Courier New" panose="02070309020205020404" pitchFamily="49" charset="0"/>
              </a:rPr>
              <a:t>-13 voor elk dorp, maar +2 voor elke school, elk gemeentehuis en elke fabriek. Een sterke overheid, goed geschoolde mensen en een goede economie helpen in een crisis. </a:t>
            </a:r>
          </a:p>
          <a:p>
            <a:pPr algn="ctr"/>
            <a:endParaRPr lang="en-NL" dirty="0">
              <a:solidFill>
                <a:schemeClr val="accent3"/>
              </a:solidFill>
              <a:latin typeface="Courier New" panose="02070309020205020404" pitchFamily="49" charset="0"/>
              <a:cs typeface="Courier New" panose="02070309020205020404" pitchFamily="49" charset="0"/>
            </a:endParaRPr>
          </a:p>
        </p:txBody>
      </p:sp>
      <p:sp>
        <p:nvSpPr>
          <p:cNvPr id="255" name="Rectangle 254">
            <a:extLst>
              <a:ext uri="{FF2B5EF4-FFF2-40B4-BE49-F238E27FC236}">
                <a16:creationId xmlns:a16="http://schemas.microsoft.com/office/drawing/2014/main" id="{130EE547-EF91-B469-3B4D-16F0B5C88ED0}"/>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2</a:t>
            </a:r>
          </a:p>
        </p:txBody>
      </p:sp>
      <p:grpSp>
        <p:nvGrpSpPr>
          <p:cNvPr id="4" name="Group 3">
            <a:extLst>
              <a:ext uri="{FF2B5EF4-FFF2-40B4-BE49-F238E27FC236}">
                <a16:creationId xmlns:a16="http://schemas.microsoft.com/office/drawing/2014/main" id="{DCC7E670-2484-B25B-F587-A78CE8660149}"/>
              </a:ext>
            </a:extLst>
          </p:cNvPr>
          <p:cNvGrpSpPr/>
          <p:nvPr/>
        </p:nvGrpSpPr>
        <p:grpSpPr>
          <a:xfrm>
            <a:off x="6801314" y="1761339"/>
            <a:ext cx="2501900" cy="1820682"/>
            <a:chOff x="6814775" y="1757370"/>
            <a:chExt cx="2501900" cy="1820682"/>
          </a:xfrm>
        </p:grpSpPr>
        <p:sp>
          <p:nvSpPr>
            <p:cNvPr id="5" name="Rounded Rectangle 4">
              <a:extLst>
                <a:ext uri="{FF2B5EF4-FFF2-40B4-BE49-F238E27FC236}">
                  <a16:creationId xmlns:a16="http://schemas.microsoft.com/office/drawing/2014/main" id="{178DA121-1919-1DD9-DEE3-83691A65996E}"/>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6" name="Picture 5">
              <a:extLst>
                <a:ext uri="{FF2B5EF4-FFF2-40B4-BE49-F238E27FC236}">
                  <a16:creationId xmlns:a16="http://schemas.microsoft.com/office/drawing/2014/main" id="{0631BA3A-8DC1-E529-D300-50865F57A726}"/>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7" name="TextBox 6">
              <a:extLst>
                <a:ext uri="{FF2B5EF4-FFF2-40B4-BE49-F238E27FC236}">
                  <a16:creationId xmlns:a16="http://schemas.microsoft.com/office/drawing/2014/main" id="{21C1C3B4-560A-B225-AE68-51B1E5D58395}"/>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1</a:t>
              </a:r>
            </a:p>
          </p:txBody>
        </p:sp>
      </p:grpSp>
      <p:grpSp>
        <p:nvGrpSpPr>
          <p:cNvPr id="8" name="Group 7">
            <a:extLst>
              <a:ext uri="{FF2B5EF4-FFF2-40B4-BE49-F238E27FC236}">
                <a16:creationId xmlns:a16="http://schemas.microsoft.com/office/drawing/2014/main" id="{7227C4E4-F67E-5609-DBDB-13C471B2E4A7}"/>
              </a:ext>
            </a:extLst>
          </p:cNvPr>
          <p:cNvGrpSpPr/>
          <p:nvPr/>
        </p:nvGrpSpPr>
        <p:grpSpPr>
          <a:xfrm>
            <a:off x="9415285" y="1732502"/>
            <a:ext cx="2501900" cy="1820682"/>
            <a:chOff x="6814775" y="1757370"/>
            <a:chExt cx="2501900" cy="1820682"/>
          </a:xfrm>
        </p:grpSpPr>
        <p:sp>
          <p:nvSpPr>
            <p:cNvPr id="9" name="Rounded Rectangle 4">
              <a:extLst>
                <a:ext uri="{FF2B5EF4-FFF2-40B4-BE49-F238E27FC236}">
                  <a16:creationId xmlns:a16="http://schemas.microsoft.com/office/drawing/2014/main" id="{082D4856-8DAA-C2E4-046B-BF0E281D846C}"/>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0" name="Picture 9">
              <a:extLst>
                <a:ext uri="{FF2B5EF4-FFF2-40B4-BE49-F238E27FC236}">
                  <a16:creationId xmlns:a16="http://schemas.microsoft.com/office/drawing/2014/main" id="{E36449DC-7522-8B34-BCA7-9BBC3AD20238}"/>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1" name="TextBox 10">
              <a:extLst>
                <a:ext uri="{FF2B5EF4-FFF2-40B4-BE49-F238E27FC236}">
                  <a16:creationId xmlns:a16="http://schemas.microsoft.com/office/drawing/2014/main" id="{160DA84B-17C0-8EB5-BB4E-953602821F25}"/>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2</a:t>
              </a:r>
            </a:p>
          </p:txBody>
        </p:sp>
      </p:grpSp>
      <p:grpSp>
        <p:nvGrpSpPr>
          <p:cNvPr id="12" name="Group 11">
            <a:extLst>
              <a:ext uri="{FF2B5EF4-FFF2-40B4-BE49-F238E27FC236}">
                <a16:creationId xmlns:a16="http://schemas.microsoft.com/office/drawing/2014/main" id="{1112FD02-FE90-FFC2-6954-F8DBC1E106E5}"/>
              </a:ext>
            </a:extLst>
          </p:cNvPr>
          <p:cNvGrpSpPr/>
          <p:nvPr/>
        </p:nvGrpSpPr>
        <p:grpSpPr>
          <a:xfrm>
            <a:off x="6819072" y="3337861"/>
            <a:ext cx="2501900" cy="1820682"/>
            <a:chOff x="6814775" y="1757370"/>
            <a:chExt cx="2501900" cy="1820682"/>
          </a:xfrm>
        </p:grpSpPr>
        <p:sp>
          <p:nvSpPr>
            <p:cNvPr id="13" name="Rounded Rectangle 4">
              <a:extLst>
                <a:ext uri="{FF2B5EF4-FFF2-40B4-BE49-F238E27FC236}">
                  <a16:creationId xmlns:a16="http://schemas.microsoft.com/office/drawing/2014/main" id="{35EDE8C4-5E8B-AF44-7AB8-4F4BB55D41E5}"/>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4" name="Picture 13">
              <a:extLst>
                <a:ext uri="{FF2B5EF4-FFF2-40B4-BE49-F238E27FC236}">
                  <a16:creationId xmlns:a16="http://schemas.microsoft.com/office/drawing/2014/main" id="{FF582441-C967-8FF5-BCE8-E159717556EF}"/>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5" name="TextBox 14">
              <a:extLst>
                <a:ext uri="{FF2B5EF4-FFF2-40B4-BE49-F238E27FC236}">
                  <a16:creationId xmlns:a16="http://schemas.microsoft.com/office/drawing/2014/main" id="{4F95AA1F-C589-5049-A828-B6A4F9A0BB49}"/>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3</a:t>
              </a:r>
            </a:p>
          </p:txBody>
        </p:sp>
      </p:grpSp>
      <p:grpSp>
        <p:nvGrpSpPr>
          <p:cNvPr id="16" name="Group 15">
            <a:extLst>
              <a:ext uri="{FF2B5EF4-FFF2-40B4-BE49-F238E27FC236}">
                <a16:creationId xmlns:a16="http://schemas.microsoft.com/office/drawing/2014/main" id="{F5FF2E84-A848-D64B-FF80-12BF97935048}"/>
              </a:ext>
            </a:extLst>
          </p:cNvPr>
          <p:cNvGrpSpPr/>
          <p:nvPr/>
        </p:nvGrpSpPr>
        <p:grpSpPr>
          <a:xfrm>
            <a:off x="9436868" y="3333487"/>
            <a:ext cx="2501900" cy="1820682"/>
            <a:chOff x="6814775" y="1757370"/>
            <a:chExt cx="2501900" cy="1820682"/>
          </a:xfrm>
        </p:grpSpPr>
        <p:sp>
          <p:nvSpPr>
            <p:cNvPr id="17" name="Rounded Rectangle 4">
              <a:extLst>
                <a:ext uri="{FF2B5EF4-FFF2-40B4-BE49-F238E27FC236}">
                  <a16:creationId xmlns:a16="http://schemas.microsoft.com/office/drawing/2014/main" id="{CE425DBF-54B8-9DDE-A807-961E12BAE00D}"/>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8" name="Picture 17">
              <a:extLst>
                <a:ext uri="{FF2B5EF4-FFF2-40B4-BE49-F238E27FC236}">
                  <a16:creationId xmlns:a16="http://schemas.microsoft.com/office/drawing/2014/main" id="{15DBEA38-F770-4865-BCFF-7C5C14C19ECC}"/>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9" name="TextBox 18">
              <a:extLst>
                <a:ext uri="{FF2B5EF4-FFF2-40B4-BE49-F238E27FC236}">
                  <a16:creationId xmlns:a16="http://schemas.microsoft.com/office/drawing/2014/main" id="{1570D591-6184-717C-83F1-E84C8F00D58A}"/>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4</a:t>
              </a:r>
            </a:p>
          </p:txBody>
        </p:sp>
      </p:grpSp>
      <p:grpSp>
        <p:nvGrpSpPr>
          <p:cNvPr id="20" name="Group 19">
            <a:extLst>
              <a:ext uri="{FF2B5EF4-FFF2-40B4-BE49-F238E27FC236}">
                <a16:creationId xmlns:a16="http://schemas.microsoft.com/office/drawing/2014/main" id="{6698F61E-BDC1-D6A5-2505-0AAD23928BA1}"/>
              </a:ext>
            </a:extLst>
          </p:cNvPr>
          <p:cNvGrpSpPr/>
          <p:nvPr/>
        </p:nvGrpSpPr>
        <p:grpSpPr>
          <a:xfrm>
            <a:off x="6822897" y="4926079"/>
            <a:ext cx="2501900" cy="1820682"/>
            <a:chOff x="6814775" y="1757370"/>
            <a:chExt cx="2501900" cy="1820682"/>
          </a:xfrm>
        </p:grpSpPr>
        <p:sp>
          <p:nvSpPr>
            <p:cNvPr id="21" name="Rounded Rectangle 4">
              <a:extLst>
                <a:ext uri="{FF2B5EF4-FFF2-40B4-BE49-F238E27FC236}">
                  <a16:creationId xmlns:a16="http://schemas.microsoft.com/office/drawing/2014/main" id="{03F9C407-3560-F15F-2046-C783A9060DCC}"/>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22" name="Picture 21">
              <a:extLst>
                <a:ext uri="{FF2B5EF4-FFF2-40B4-BE49-F238E27FC236}">
                  <a16:creationId xmlns:a16="http://schemas.microsoft.com/office/drawing/2014/main" id="{F62D4F49-9A49-1728-7E5E-CE81DA1EB6A2}"/>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23" name="TextBox 22">
              <a:extLst>
                <a:ext uri="{FF2B5EF4-FFF2-40B4-BE49-F238E27FC236}">
                  <a16:creationId xmlns:a16="http://schemas.microsoft.com/office/drawing/2014/main" id="{183C4534-8A31-6C48-4A41-65C33E5891B5}"/>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5</a:t>
              </a:r>
            </a:p>
          </p:txBody>
        </p:sp>
      </p:grpSp>
      <p:grpSp>
        <p:nvGrpSpPr>
          <p:cNvPr id="24" name="Group 23">
            <a:extLst>
              <a:ext uri="{FF2B5EF4-FFF2-40B4-BE49-F238E27FC236}">
                <a16:creationId xmlns:a16="http://schemas.microsoft.com/office/drawing/2014/main" id="{F9D50F8C-3186-6876-F3D3-1A92E90FD8B5}"/>
              </a:ext>
            </a:extLst>
          </p:cNvPr>
          <p:cNvGrpSpPr/>
          <p:nvPr/>
        </p:nvGrpSpPr>
        <p:grpSpPr>
          <a:xfrm>
            <a:off x="9444661" y="4932504"/>
            <a:ext cx="2501900" cy="1820682"/>
            <a:chOff x="6814775" y="1757370"/>
            <a:chExt cx="2501900" cy="1820682"/>
          </a:xfrm>
        </p:grpSpPr>
        <p:sp>
          <p:nvSpPr>
            <p:cNvPr id="25" name="Rounded Rectangle 4">
              <a:extLst>
                <a:ext uri="{FF2B5EF4-FFF2-40B4-BE49-F238E27FC236}">
                  <a16:creationId xmlns:a16="http://schemas.microsoft.com/office/drawing/2014/main" id="{16156206-B894-7547-6A24-AB47F12C7A5B}"/>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28" name="Picture 27">
              <a:extLst>
                <a:ext uri="{FF2B5EF4-FFF2-40B4-BE49-F238E27FC236}">
                  <a16:creationId xmlns:a16="http://schemas.microsoft.com/office/drawing/2014/main" id="{7E4FA389-6B3C-E883-1EC2-12DCE934F08A}"/>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29" name="TextBox 28">
              <a:extLst>
                <a:ext uri="{FF2B5EF4-FFF2-40B4-BE49-F238E27FC236}">
                  <a16:creationId xmlns:a16="http://schemas.microsoft.com/office/drawing/2014/main" id="{A7785A96-E252-B0B4-5AEF-024FC068DEBD}"/>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6</a:t>
              </a:r>
            </a:p>
          </p:txBody>
        </p:sp>
      </p:grpSp>
      <p:sp>
        <p:nvSpPr>
          <p:cNvPr id="30" name="TextBox 1">
            <a:extLst>
              <a:ext uri="{FF2B5EF4-FFF2-40B4-BE49-F238E27FC236}">
                <a16:creationId xmlns:a16="http://schemas.microsoft.com/office/drawing/2014/main" id="{42A21C24-FBE6-F1C7-2329-03ED64DD7B62}"/>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1254480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500"/>
                                        <p:tgtEl>
                                          <p:spTgt spid="4"/>
                                        </p:tgtEl>
                                      </p:cBhvr>
                                    </p:animEffect>
                                    <p:anim calcmode="lin" valueType="num">
                                      <p:cBhvr>
                                        <p:cTn id="7" dur="5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500"/>
                                        <p:tgtEl>
                                          <p:spTgt spid="4"/>
                                        </p:tgtEl>
                                        <p:attrNameLst>
                                          <p:attrName>ppt_h</p:attrName>
                                        </p:attrNameLst>
                                      </p:cBhvr>
                                      <p:tavLst>
                                        <p:tav tm="0">
                                          <p:val>
                                            <p:strVal val="ppt_h"/>
                                          </p:val>
                                        </p:tav>
                                        <p:tav tm="100000">
                                          <p:val>
                                            <p:strVal val="ppt_h"/>
                                          </p:val>
                                        </p:tav>
                                      </p:tavLst>
                                    </p:anim>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0" restart="whenNotActive" fill="hold" evtFilter="cancelBubble" nodeType="interactiveSeq">
                <p:stCondLst>
                  <p:cond evt="onClick" delay="0">
                    <p:tgtEl>
                      <p:spTgt spid="8"/>
                    </p:tgtEl>
                  </p:cond>
                </p:stCondLst>
                <p:endSync evt="end" delay="0">
                  <p:rtn val="all"/>
                </p:endSync>
                <p:childTnLst>
                  <p:par>
                    <p:cTn id="11" fill="hold">
                      <p:stCondLst>
                        <p:cond delay="0"/>
                      </p:stCondLst>
                      <p:childTnLst>
                        <p:par>
                          <p:cTn id="12" fill="hold">
                            <p:stCondLst>
                              <p:cond delay="0"/>
                            </p:stCondLst>
                            <p:childTnLst>
                              <p:par>
                                <p:cTn id="13" presetID="45" presetClass="exit" presetSubtype="0" fill="hold" nodeType="clickEffect">
                                  <p:stCondLst>
                                    <p:cond delay="0"/>
                                  </p:stCondLst>
                                  <p:childTnLst>
                                    <p:animEffect transition="out" filter="fade">
                                      <p:cBhvr>
                                        <p:cTn id="14" dur="500"/>
                                        <p:tgtEl>
                                          <p:spTgt spid="8"/>
                                        </p:tgtEl>
                                      </p:cBhvr>
                                    </p:animEffect>
                                    <p:anim calcmode="lin" valueType="num">
                                      <p:cBhvr>
                                        <p:cTn id="15" dur="5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 dur="500"/>
                                        <p:tgtEl>
                                          <p:spTgt spid="8"/>
                                        </p:tgtEl>
                                        <p:attrNameLst>
                                          <p:attrName>ppt_h</p:attrName>
                                        </p:attrNameLst>
                                      </p:cBhvr>
                                      <p:tavLst>
                                        <p:tav tm="0">
                                          <p:val>
                                            <p:strVal val="ppt_h"/>
                                          </p:val>
                                        </p:tav>
                                        <p:tav tm="100000">
                                          <p:val>
                                            <p:strVal val="ppt_h"/>
                                          </p:val>
                                        </p:tav>
                                      </p:tavLst>
                                    </p:anim>
                                    <p:set>
                                      <p:cBhvr>
                                        <p:cTn id="1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8" restart="whenNotActive" fill="hold" evtFilter="cancelBubble" nodeType="interactiveSeq">
                <p:stCondLst>
                  <p:cond evt="onClick" delay="0">
                    <p:tgtEl>
                      <p:spTgt spid="12"/>
                    </p:tgtEl>
                  </p:cond>
                </p:stCondLst>
                <p:endSync evt="end" delay="0">
                  <p:rtn val="all"/>
                </p:endSync>
                <p:childTnLst>
                  <p:par>
                    <p:cTn id="19" fill="hold">
                      <p:stCondLst>
                        <p:cond delay="0"/>
                      </p:stCondLst>
                      <p:childTnLst>
                        <p:par>
                          <p:cTn id="20" fill="hold">
                            <p:stCondLst>
                              <p:cond delay="0"/>
                            </p:stCondLst>
                            <p:childTnLst>
                              <p:par>
                                <p:cTn id="21" presetID="45" presetClass="exit" presetSubtype="0" fill="hold" nodeType="clickEffect">
                                  <p:stCondLst>
                                    <p:cond delay="0"/>
                                  </p:stCondLst>
                                  <p:childTnLst>
                                    <p:animEffect transition="out" filter="fade">
                                      <p:cBhvr>
                                        <p:cTn id="22" dur="500"/>
                                        <p:tgtEl>
                                          <p:spTgt spid="12"/>
                                        </p:tgtEl>
                                      </p:cBhvr>
                                    </p:animEffect>
                                    <p:anim calcmode="lin" valueType="num">
                                      <p:cBhvr>
                                        <p:cTn id="23" dur="500"/>
                                        <p:tgtEl>
                                          <p:spTgt spid="1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500"/>
                                        <p:tgtEl>
                                          <p:spTgt spid="12"/>
                                        </p:tgtEl>
                                        <p:attrNameLst>
                                          <p:attrName>ppt_h</p:attrName>
                                        </p:attrNameLst>
                                      </p:cBhvr>
                                      <p:tavLst>
                                        <p:tav tm="0">
                                          <p:val>
                                            <p:strVal val="ppt_h"/>
                                          </p:val>
                                        </p:tav>
                                        <p:tav tm="100000">
                                          <p:val>
                                            <p:strVal val="ppt_h"/>
                                          </p:val>
                                        </p:tav>
                                      </p:tavLst>
                                    </p:anim>
                                    <p:set>
                                      <p:cBhvr>
                                        <p:cTn id="2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45" presetClass="exit" presetSubtype="0" fill="hold" nodeType="clickEffect">
                                  <p:stCondLst>
                                    <p:cond delay="0"/>
                                  </p:stCondLst>
                                  <p:childTnLst>
                                    <p:animEffect transition="out" filter="fade">
                                      <p:cBhvr>
                                        <p:cTn id="30" dur="500"/>
                                        <p:tgtEl>
                                          <p:spTgt spid="16"/>
                                        </p:tgtEl>
                                      </p:cBhvr>
                                    </p:animEffect>
                                    <p:anim calcmode="lin" valueType="num">
                                      <p:cBhvr>
                                        <p:cTn id="31" dur="5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2" dur="500"/>
                                        <p:tgtEl>
                                          <p:spTgt spid="16"/>
                                        </p:tgtEl>
                                        <p:attrNameLst>
                                          <p:attrName>ppt_h</p:attrName>
                                        </p:attrNameLst>
                                      </p:cBhvr>
                                      <p:tavLst>
                                        <p:tav tm="0">
                                          <p:val>
                                            <p:strVal val="ppt_h"/>
                                          </p:val>
                                        </p:tav>
                                        <p:tav tm="100000">
                                          <p:val>
                                            <p:strVal val="ppt_h"/>
                                          </p:val>
                                        </p:tav>
                                      </p:tavLst>
                                    </p:anim>
                                    <p:set>
                                      <p:cBhvr>
                                        <p:cTn id="3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20"/>
                    </p:tgtEl>
                  </p:cond>
                </p:stCondLst>
                <p:endSync evt="end" delay="0">
                  <p:rtn val="all"/>
                </p:endSync>
                <p:childTnLst>
                  <p:par>
                    <p:cTn id="35" fill="hold">
                      <p:stCondLst>
                        <p:cond delay="0"/>
                      </p:stCondLst>
                      <p:childTnLst>
                        <p:par>
                          <p:cTn id="36" fill="hold">
                            <p:stCondLst>
                              <p:cond delay="0"/>
                            </p:stCondLst>
                            <p:childTnLst>
                              <p:par>
                                <p:cTn id="37" presetID="45" presetClass="exit" presetSubtype="0" fill="hold" nodeType="clickEffect">
                                  <p:stCondLst>
                                    <p:cond delay="0"/>
                                  </p:stCondLst>
                                  <p:childTnLst>
                                    <p:animEffect transition="out" filter="fade">
                                      <p:cBhvr>
                                        <p:cTn id="38" dur="500"/>
                                        <p:tgtEl>
                                          <p:spTgt spid="20"/>
                                        </p:tgtEl>
                                      </p:cBhvr>
                                    </p:animEffect>
                                    <p:anim calcmode="lin" valueType="num">
                                      <p:cBhvr>
                                        <p:cTn id="39" dur="50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0" dur="500"/>
                                        <p:tgtEl>
                                          <p:spTgt spid="20"/>
                                        </p:tgtEl>
                                        <p:attrNameLst>
                                          <p:attrName>ppt_h</p:attrName>
                                        </p:attrNameLst>
                                      </p:cBhvr>
                                      <p:tavLst>
                                        <p:tav tm="0">
                                          <p:val>
                                            <p:strVal val="ppt_h"/>
                                          </p:val>
                                        </p:tav>
                                        <p:tav tm="100000">
                                          <p:val>
                                            <p:strVal val="ppt_h"/>
                                          </p:val>
                                        </p:tav>
                                      </p:tavLst>
                                    </p:anim>
                                    <p:set>
                                      <p:cBhvr>
                                        <p:cTn id="4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4"/>
                    </p:tgtEl>
                  </p:cond>
                </p:stCondLst>
                <p:endSync evt="end" delay="0">
                  <p:rtn val="all"/>
                </p:endSync>
                <p:childTnLst>
                  <p:par>
                    <p:cTn id="43" fill="hold">
                      <p:stCondLst>
                        <p:cond delay="0"/>
                      </p:stCondLst>
                      <p:childTnLst>
                        <p:par>
                          <p:cTn id="44" fill="hold">
                            <p:stCondLst>
                              <p:cond delay="0"/>
                            </p:stCondLst>
                            <p:childTnLst>
                              <p:par>
                                <p:cTn id="45" presetID="45" presetClass="exit" presetSubtype="0" fill="hold" nodeType="clickEffect">
                                  <p:stCondLst>
                                    <p:cond delay="0"/>
                                  </p:stCondLst>
                                  <p:childTnLst>
                                    <p:animEffect transition="out" filter="fade">
                                      <p:cBhvr>
                                        <p:cTn id="46" dur="500"/>
                                        <p:tgtEl>
                                          <p:spTgt spid="24"/>
                                        </p:tgtEl>
                                      </p:cBhvr>
                                    </p:animEffect>
                                    <p:anim calcmode="lin" valueType="num">
                                      <p:cBhvr>
                                        <p:cTn id="47" dur="500"/>
                                        <p:tgtEl>
                                          <p:spTgt spid="2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500"/>
                                        <p:tgtEl>
                                          <p:spTgt spid="24"/>
                                        </p:tgtEl>
                                        <p:attrNameLst>
                                          <p:attrName>ppt_h</p:attrName>
                                        </p:attrNameLst>
                                      </p:cBhvr>
                                      <p:tavLst>
                                        <p:tav tm="0">
                                          <p:val>
                                            <p:strVal val="ppt_h"/>
                                          </p:val>
                                        </p:tav>
                                        <p:tav tm="100000">
                                          <p:val>
                                            <p:strVal val="ppt_h"/>
                                          </p:val>
                                        </p:tav>
                                      </p:tavLst>
                                    </p:anim>
                                    <p:set>
                                      <p:cBhvr>
                                        <p:cTn id="49"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1791022" y="1811670"/>
            <a:ext cx="8830470" cy="25196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rgbClr val="1090B4"/>
                </a:solidFill>
              </a:rPr>
              <a:t>. </a:t>
            </a:r>
            <a:r>
              <a:rPr lang="en-NL" sz="1300" dirty="0">
                <a:solidFill>
                  <a:srgbClr val="1090B4"/>
                </a:solidFill>
              </a:rPr>
              <a:t> </a:t>
            </a:r>
          </a:p>
        </p:txBody>
      </p:sp>
      <p:grpSp>
        <p:nvGrpSpPr>
          <p:cNvPr id="4" name="Group 3">
            <a:extLst>
              <a:ext uri="{FF2B5EF4-FFF2-40B4-BE49-F238E27FC236}">
                <a16:creationId xmlns:a16="http://schemas.microsoft.com/office/drawing/2014/main" id="{FE98B23D-C43D-D9D6-4B72-49C4D873A6F3}"/>
              </a:ext>
            </a:extLst>
          </p:cNvPr>
          <p:cNvGrpSpPr/>
          <p:nvPr/>
        </p:nvGrpSpPr>
        <p:grpSpPr>
          <a:xfrm>
            <a:off x="9325239" y="-10212"/>
            <a:ext cx="2866761" cy="609783"/>
            <a:chOff x="8701645" y="1332366"/>
            <a:chExt cx="2866761" cy="609783"/>
          </a:xfrm>
        </p:grpSpPr>
        <p:sp>
          <p:nvSpPr>
            <p:cNvPr id="5" name="Rectangle 4">
              <a:extLst>
                <a:ext uri="{FF2B5EF4-FFF2-40B4-BE49-F238E27FC236}">
                  <a16:creationId xmlns:a16="http://schemas.microsoft.com/office/drawing/2014/main" id="{84E88C6F-3664-F28D-D6BF-8F8E136E338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BELASTINGEN</a:t>
              </a:r>
            </a:p>
          </p:txBody>
        </p:sp>
        <p:pic>
          <p:nvPicPr>
            <p:cNvPr id="6" name="Graphic 5" descr="Coins with solid fill">
              <a:extLst>
                <a:ext uri="{FF2B5EF4-FFF2-40B4-BE49-F238E27FC236}">
                  <a16:creationId xmlns:a16="http://schemas.microsoft.com/office/drawing/2014/main" id="{760DD293-DD64-011B-1D2F-2B3BDFBE5EC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flipH="1">
              <a:off x="8778149" y="1471863"/>
              <a:ext cx="453974" cy="453974"/>
            </a:xfrm>
            <a:prstGeom prst="rect">
              <a:avLst/>
            </a:prstGeom>
          </p:spPr>
        </p:pic>
        <p:pic>
          <p:nvPicPr>
            <p:cNvPr id="7" name="Graphic 6" descr="Coins with solid fill">
              <a:extLst>
                <a:ext uri="{FF2B5EF4-FFF2-40B4-BE49-F238E27FC236}">
                  <a16:creationId xmlns:a16="http://schemas.microsoft.com/office/drawing/2014/main" id="{C99F4EF1-358A-E985-E6DD-6747EB6803A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052611" y="1471863"/>
              <a:ext cx="453974" cy="453974"/>
            </a:xfrm>
            <a:prstGeom prst="rect">
              <a:avLst/>
            </a:prstGeom>
          </p:spPr>
        </p:pic>
      </p:grpSp>
      <p:pic>
        <p:nvPicPr>
          <p:cNvPr id="8" name="Picture 7">
            <a:extLst>
              <a:ext uri="{FF2B5EF4-FFF2-40B4-BE49-F238E27FC236}">
                <a16:creationId xmlns:a16="http://schemas.microsoft.com/office/drawing/2014/main" id="{0884783D-920F-C316-B6B1-9EB55576FC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6809" y="1852087"/>
            <a:ext cx="1812058" cy="1801337"/>
          </a:xfrm>
          <a:prstGeom prst="rect">
            <a:avLst/>
          </a:prstGeom>
        </p:spPr>
      </p:pic>
      <p:pic>
        <p:nvPicPr>
          <p:cNvPr id="9" name="Picture 8">
            <a:extLst>
              <a:ext uri="{FF2B5EF4-FFF2-40B4-BE49-F238E27FC236}">
                <a16:creationId xmlns:a16="http://schemas.microsoft.com/office/drawing/2014/main" id="{3A78A72D-A938-FCBA-6D4B-3230FE6477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49209" y="2004487"/>
            <a:ext cx="1812058" cy="1801337"/>
          </a:xfrm>
          <a:prstGeom prst="rect">
            <a:avLst/>
          </a:prstGeom>
        </p:spPr>
      </p:pic>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01609" y="2156887"/>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54009" y="2309287"/>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6409" y="2461687"/>
            <a:ext cx="1812058" cy="1801337"/>
          </a:xfrm>
          <a:prstGeom prst="rect">
            <a:avLst/>
          </a:prstGeom>
        </p:spPr>
      </p:pic>
      <p:sp>
        <p:nvSpPr>
          <p:cNvPr id="13" name="TextBox 12">
            <a:extLst>
              <a:ext uri="{FF2B5EF4-FFF2-40B4-BE49-F238E27FC236}">
                <a16:creationId xmlns:a16="http://schemas.microsoft.com/office/drawing/2014/main" id="{229961F1-1B2D-C87D-E6EB-926E44E8A32E}"/>
              </a:ext>
            </a:extLst>
          </p:cNvPr>
          <p:cNvSpPr txBox="1"/>
          <p:nvPr/>
        </p:nvSpPr>
        <p:spPr>
          <a:xfrm>
            <a:off x="3198791" y="2646339"/>
            <a:ext cx="510076" cy="1127232"/>
          </a:xfrm>
          <a:prstGeom prst="rect">
            <a:avLst/>
          </a:prstGeom>
          <a:noFill/>
        </p:spPr>
        <p:txBody>
          <a:bodyPr wrap="none" rtlCol="0">
            <a:spAutoFit/>
          </a:bodyPr>
          <a:lstStyle/>
          <a:p>
            <a:pPr algn="l">
              <a:lnSpc>
                <a:spcPct val="150000"/>
              </a:lnSpc>
            </a:pPr>
            <a:r>
              <a:rPr lang="en-NL" sz="5000" dirty="0">
                <a:solidFill>
                  <a:srgbClr val="0C6F8C"/>
                </a:solidFill>
              </a:rPr>
              <a:t>5</a:t>
            </a:r>
          </a:p>
        </p:txBody>
      </p:sp>
      <p:sp>
        <p:nvSpPr>
          <p:cNvPr id="14" name="TextBox 13">
            <a:extLst>
              <a:ext uri="{FF2B5EF4-FFF2-40B4-BE49-F238E27FC236}">
                <a16:creationId xmlns:a16="http://schemas.microsoft.com/office/drawing/2014/main" id="{39AD5ABD-1C92-BB69-5929-C4238107D13B}"/>
              </a:ext>
            </a:extLst>
          </p:cNvPr>
          <p:cNvSpPr txBox="1"/>
          <p:nvPr/>
        </p:nvSpPr>
        <p:spPr>
          <a:xfrm>
            <a:off x="4318467" y="2318762"/>
            <a:ext cx="510076" cy="1127232"/>
          </a:xfrm>
          <a:prstGeom prst="rect">
            <a:avLst/>
          </a:prstGeom>
          <a:noFill/>
        </p:spPr>
        <p:txBody>
          <a:bodyPr wrap="none" rtlCol="0">
            <a:spAutoFit/>
          </a:bodyPr>
          <a:lstStyle/>
          <a:p>
            <a:pPr algn="l">
              <a:lnSpc>
                <a:spcPct val="150000"/>
              </a:lnSpc>
            </a:pPr>
            <a:r>
              <a:rPr lang="en-NL" sz="5000" dirty="0">
                <a:solidFill>
                  <a:schemeClr val="bg1"/>
                </a:solidFill>
              </a:rPr>
              <a:t>+</a:t>
            </a:r>
          </a:p>
        </p:txBody>
      </p:sp>
      <p:sp>
        <p:nvSpPr>
          <p:cNvPr id="15" name="TextBox 14">
            <a:extLst>
              <a:ext uri="{FF2B5EF4-FFF2-40B4-BE49-F238E27FC236}">
                <a16:creationId xmlns:a16="http://schemas.microsoft.com/office/drawing/2014/main" id="{3C83C3D3-910C-FC85-B378-123434B6E4D0}"/>
              </a:ext>
            </a:extLst>
          </p:cNvPr>
          <p:cNvSpPr txBox="1"/>
          <p:nvPr/>
        </p:nvSpPr>
        <p:spPr>
          <a:xfrm>
            <a:off x="4775667" y="2333878"/>
            <a:ext cx="5569282" cy="1127232"/>
          </a:xfrm>
          <a:prstGeom prst="rect">
            <a:avLst/>
          </a:prstGeom>
          <a:noFill/>
        </p:spPr>
        <p:txBody>
          <a:bodyPr wrap="none" rtlCol="0">
            <a:spAutoFit/>
          </a:bodyPr>
          <a:lstStyle/>
          <a:p>
            <a:pPr algn="l">
              <a:lnSpc>
                <a:spcPct val="150000"/>
              </a:lnSpc>
            </a:pPr>
            <a:r>
              <a:rPr lang="en-GB" sz="5000" dirty="0">
                <a:solidFill>
                  <a:schemeClr val="bg1"/>
                </a:solidFill>
              </a:rPr>
              <a:t>H</a:t>
            </a:r>
            <a:r>
              <a:rPr lang="en-NL" sz="5000" dirty="0">
                <a:solidFill>
                  <a:schemeClr val="bg1"/>
                </a:solidFill>
              </a:rPr>
              <a:t>elft economiescore</a:t>
            </a:r>
          </a:p>
        </p:txBody>
      </p:sp>
      <p:sp>
        <p:nvSpPr>
          <p:cNvPr id="16" name="Rectangle 15">
            <a:extLst>
              <a:ext uri="{FF2B5EF4-FFF2-40B4-BE49-F238E27FC236}">
                <a16:creationId xmlns:a16="http://schemas.microsoft.com/office/drawing/2014/main" id="{5819FABE-8F97-E6F5-FA03-B175605D0FFC}"/>
              </a:ext>
            </a:extLst>
          </p:cNvPr>
          <p:cNvSpPr/>
          <p:nvPr/>
        </p:nvSpPr>
        <p:spPr>
          <a:xfrm>
            <a:off x="3489158" y="4574304"/>
            <a:ext cx="5213684" cy="104535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NL" sz="1300" dirty="0">
                <a:solidFill>
                  <a:srgbClr val="0C6F8C"/>
                </a:solidFill>
              </a:rPr>
              <a:t>Dorp A krijgt 5 goud én heeft 14 punten op economie. </a:t>
            </a:r>
          </a:p>
          <a:p>
            <a:pPr algn="ctr">
              <a:lnSpc>
                <a:spcPct val="150000"/>
              </a:lnSpc>
            </a:pPr>
            <a:r>
              <a:rPr lang="en-NL" sz="1300" dirty="0">
                <a:solidFill>
                  <a:srgbClr val="0C6F8C"/>
                </a:solidFill>
              </a:rPr>
              <a:t>14 : 2 = 7.</a:t>
            </a:r>
          </a:p>
          <a:p>
            <a:pPr algn="ctr">
              <a:lnSpc>
                <a:spcPct val="150000"/>
              </a:lnSpc>
            </a:pPr>
            <a:r>
              <a:rPr lang="en-US" sz="1300" dirty="0">
                <a:solidFill>
                  <a:srgbClr val="0C6F8C"/>
                </a:solidFill>
              </a:rPr>
              <a:t>A </a:t>
            </a:r>
            <a:r>
              <a:rPr lang="en-US" sz="1300" dirty="0" err="1">
                <a:solidFill>
                  <a:srgbClr val="0C6F8C"/>
                </a:solidFill>
              </a:rPr>
              <a:t>krijgt</a:t>
            </a:r>
            <a:r>
              <a:rPr lang="en-US" sz="1300" dirty="0">
                <a:solidFill>
                  <a:srgbClr val="0C6F8C"/>
                </a:solidFill>
              </a:rPr>
              <a:t> 5 + 7 </a:t>
            </a:r>
            <a:r>
              <a:rPr lang="en-US" sz="1300" dirty="0" err="1">
                <a:solidFill>
                  <a:srgbClr val="0C6F8C"/>
                </a:solidFill>
              </a:rPr>
              <a:t>goud</a:t>
            </a:r>
            <a:r>
              <a:rPr lang="en-US" sz="1300" dirty="0">
                <a:solidFill>
                  <a:srgbClr val="0C6F8C"/>
                </a:solidFill>
              </a:rPr>
              <a:t>. Het </a:t>
            </a:r>
            <a:r>
              <a:rPr lang="en-US" sz="1300" dirty="0" err="1">
                <a:solidFill>
                  <a:srgbClr val="0C6F8C"/>
                </a:solidFill>
              </a:rPr>
              <a:t>goud</a:t>
            </a:r>
            <a:r>
              <a:rPr lang="en-US" sz="1300" dirty="0">
                <a:solidFill>
                  <a:srgbClr val="0C6F8C"/>
                </a:solidFill>
              </a:rPr>
              <a:t> mag </a:t>
            </a:r>
            <a:r>
              <a:rPr lang="en-US" sz="1300" dirty="0" err="1">
                <a:solidFill>
                  <a:srgbClr val="0C6F8C"/>
                </a:solidFill>
              </a:rPr>
              <a:t>opgespaard</a:t>
            </a:r>
            <a:r>
              <a:rPr lang="en-US" sz="1300" dirty="0">
                <a:solidFill>
                  <a:srgbClr val="0C6F8C"/>
                </a:solidFill>
              </a:rPr>
              <a:t> </a:t>
            </a:r>
            <a:r>
              <a:rPr lang="en-US" sz="1300" dirty="0" err="1">
                <a:solidFill>
                  <a:srgbClr val="0C6F8C"/>
                </a:solidFill>
              </a:rPr>
              <a:t>worden</a:t>
            </a:r>
            <a:r>
              <a:rPr lang="en-US" sz="1300" dirty="0">
                <a:solidFill>
                  <a:srgbClr val="0C6F8C"/>
                </a:solidFill>
              </a:rPr>
              <a:t>. </a:t>
            </a:r>
            <a:r>
              <a:rPr lang="en-NL" sz="1300" dirty="0">
                <a:solidFill>
                  <a:srgbClr val="0C6F8C"/>
                </a:solidFill>
              </a:rPr>
              <a:t> </a:t>
            </a:r>
          </a:p>
        </p:txBody>
      </p:sp>
      <p:sp>
        <p:nvSpPr>
          <p:cNvPr id="18" name="Rectangle 17">
            <a:extLst>
              <a:ext uri="{FF2B5EF4-FFF2-40B4-BE49-F238E27FC236}">
                <a16:creationId xmlns:a16="http://schemas.microsoft.com/office/drawing/2014/main" id="{4674AF47-28B2-5EE2-BCF7-AA4E6C58D576}"/>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2</a:t>
            </a:r>
          </a:p>
        </p:txBody>
      </p:sp>
      <p:sp>
        <p:nvSpPr>
          <p:cNvPr id="19" name="TextBox 1">
            <a:extLst>
              <a:ext uri="{FF2B5EF4-FFF2-40B4-BE49-F238E27FC236}">
                <a16:creationId xmlns:a16="http://schemas.microsoft.com/office/drawing/2014/main" id="{B0C90882-BD0E-AC9C-4F19-E9B310D49A66}"/>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169304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5CE60BA3-20C8-764F-E6FB-B516260FB4C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flipH="1">
            <a:off x="5016191" y="852887"/>
            <a:ext cx="7184198" cy="6001938"/>
          </a:xfrm>
          <a:prstGeom prst="rect">
            <a:avLst/>
          </a:prstGeom>
        </p:spPr>
      </p:pic>
      <p:grpSp>
        <p:nvGrpSpPr>
          <p:cNvPr id="11" name="Group 10">
            <a:extLst>
              <a:ext uri="{FF2B5EF4-FFF2-40B4-BE49-F238E27FC236}">
                <a16:creationId xmlns:a16="http://schemas.microsoft.com/office/drawing/2014/main" id="{49E71BAA-01E3-45F8-5967-584D90A07053}"/>
              </a:ext>
            </a:extLst>
          </p:cNvPr>
          <p:cNvGrpSpPr/>
          <p:nvPr/>
        </p:nvGrpSpPr>
        <p:grpSpPr>
          <a:xfrm>
            <a:off x="7271884" y="3753092"/>
            <a:ext cx="1779054" cy="1212470"/>
            <a:chOff x="6710689" y="1887772"/>
            <a:chExt cx="1779054" cy="1212470"/>
          </a:xfrm>
        </p:grpSpPr>
        <p:pic>
          <p:nvPicPr>
            <p:cNvPr id="12" name="Graphic 11" descr="Renovation (House With Sparkles) with solid fill">
              <a:extLst>
                <a:ext uri="{FF2B5EF4-FFF2-40B4-BE49-F238E27FC236}">
                  <a16:creationId xmlns:a16="http://schemas.microsoft.com/office/drawing/2014/main" id="{5685E027-0A85-220A-DCE9-0927831238A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829171" y="2185842"/>
              <a:ext cx="914400" cy="914400"/>
            </a:xfrm>
            <a:prstGeom prst="rect">
              <a:avLst/>
            </a:prstGeom>
          </p:spPr>
        </p:pic>
        <p:sp>
          <p:nvSpPr>
            <p:cNvPr id="13" name="TextBox 12">
              <a:extLst>
                <a:ext uri="{FF2B5EF4-FFF2-40B4-BE49-F238E27FC236}">
                  <a16:creationId xmlns:a16="http://schemas.microsoft.com/office/drawing/2014/main" id="{0C8BAACE-BD2E-0A71-540C-0A82198B59F6}"/>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C6F8C"/>
                  </a:solidFill>
                </a:rPr>
                <a:t>Verbeterde huizen</a:t>
              </a:r>
            </a:p>
          </p:txBody>
        </p:sp>
        <p:grpSp>
          <p:nvGrpSpPr>
            <p:cNvPr id="14" name="Group 13">
              <a:extLst>
                <a:ext uri="{FF2B5EF4-FFF2-40B4-BE49-F238E27FC236}">
                  <a16:creationId xmlns:a16="http://schemas.microsoft.com/office/drawing/2014/main" id="{19496F2A-12F6-A158-73FF-0465FC95881B}"/>
                </a:ext>
              </a:extLst>
            </p:cNvPr>
            <p:cNvGrpSpPr/>
            <p:nvPr/>
          </p:nvGrpSpPr>
          <p:grpSpPr>
            <a:xfrm>
              <a:off x="7687047" y="2404069"/>
              <a:ext cx="557007" cy="557007"/>
              <a:chOff x="7612109" y="3126484"/>
              <a:chExt cx="557007" cy="557007"/>
            </a:xfrm>
          </p:grpSpPr>
          <p:pic>
            <p:nvPicPr>
              <p:cNvPr id="22" name="Picture 21">
                <a:extLst>
                  <a:ext uri="{FF2B5EF4-FFF2-40B4-BE49-F238E27FC236}">
                    <a16:creationId xmlns:a16="http://schemas.microsoft.com/office/drawing/2014/main" id="{AF2EE294-3A05-6A56-6163-7B8C90778A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 name="TextBox 22">
                <a:extLst>
                  <a:ext uri="{FF2B5EF4-FFF2-40B4-BE49-F238E27FC236}">
                    <a16:creationId xmlns:a16="http://schemas.microsoft.com/office/drawing/2014/main" id="{F8F1AFB5-6599-A280-6137-B0C4DA983FAF}"/>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4" name="Group 23">
            <a:extLst>
              <a:ext uri="{FF2B5EF4-FFF2-40B4-BE49-F238E27FC236}">
                <a16:creationId xmlns:a16="http://schemas.microsoft.com/office/drawing/2014/main" id="{4A33FFAC-4B2C-6554-6A36-BE5977EE49FA}"/>
              </a:ext>
            </a:extLst>
          </p:cNvPr>
          <p:cNvGrpSpPr/>
          <p:nvPr/>
        </p:nvGrpSpPr>
        <p:grpSpPr>
          <a:xfrm>
            <a:off x="10359298" y="808879"/>
            <a:ext cx="1421661" cy="1229130"/>
            <a:chOff x="6829171" y="1871112"/>
            <a:chExt cx="1421661" cy="1229130"/>
          </a:xfrm>
        </p:grpSpPr>
        <p:pic>
          <p:nvPicPr>
            <p:cNvPr id="25" name="Graphic 24" descr="Leaky Tap with solid fill">
              <a:extLst>
                <a:ext uri="{FF2B5EF4-FFF2-40B4-BE49-F238E27FC236}">
                  <a16:creationId xmlns:a16="http://schemas.microsoft.com/office/drawing/2014/main" id="{D9800A3E-A802-58AD-D5B4-A101F4A48BE9}"/>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829171" y="2185842"/>
              <a:ext cx="914400" cy="914400"/>
            </a:xfrm>
            <a:prstGeom prst="rect">
              <a:avLst/>
            </a:prstGeom>
          </p:spPr>
        </p:pic>
        <p:sp>
          <p:nvSpPr>
            <p:cNvPr id="26" name="TextBox 25">
              <a:extLst>
                <a:ext uri="{FF2B5EF4-FFF2-40B4-BE49-F238E27FC236}">
                  <a16:creationId xmlns:a16="http://schemas.microsoft.com/office/drawing/2014/main" id="{F5A8A591-749A-B0EC-368E-4951690AB47D}"/>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Drinkwater</a:t>
              </a:r>
            </a:p>
          </p:txBody>
        </p:sp>
        <p:grpSp>
          <p:nvGrpSpPr>
            <p:cNvPr id="27" name="Group 26">
              <a:extLst>
                <a:ext uri="{FF2B5EF4-FFF2-40B4-BE49-F238E27FC236}">
                  <a16:creationId xmlns:a16="http://schemas.microsoft.com/office/drawing/2014/main" id="{5185A001-342E-A1ED-FB69-BFF0A1B9F17B}"/>
                </a:ext>
              </a:extLst>
            </p:cNvPr>
            <p:cNvGrpSpPr/>
            <p:nvPr/>
          </p:nvGrpSpPr>
          <p:grpSpPr>
            <a:xfrm>
              <a:off x="7687047" y="2404069"/>
              <a:ext cx="557007" cy="557007"/>
              <a:chOff x="7612109" y="3126484"/>
              <a:chExt cx="557007" cy="557007"/>
            </a:xfrm>
          </p:grpSpPr>
          <p:pic>
            <p:nvPicPr>
              <p:cNvPr id="28" name="Picture 27">
                <a:extLst>
                  <a:ext uri="{FF2B5EF4-FFF2-40B4-BE49-F238E27FC236}">
                    <a16:creationId xmlns:a16="http://schemas.microsoft.com/office/drawing/2014/main" id="{95DFBCE6-B411-DFA1-1F7B-BD2A1FB561A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9" name="TextBox 28">
                <a:extLst>
                  <a:ext uri="{FF2B5EF4-FFF2-40B4-BE49-F238E27FC236}">
                    <a16:creationId xmlns:a16="http://schemas.microsoft.com/office/drawing/2014/main" id="{54AEE36B-CBE4-4874-4043-17F2771B5824}"/>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30" name="Group 29">
            <a:extLst>
              <a:ext uri="{FF2B5EF4-FFF2-40B4-BE49-F238E27FC236}">
                <a16:creationId xmlns:a16="http://schemas.microsoft.com/office/drawing/2014/main" id="{9DE368D0-A1B3-BBAC-7C0D-208A775A24F6}"/>
              </a:ext>
            </a:extLst>
          </p:cNvPr>
          <p:cNvGrpSpPr/>
          <p:nvPr/>
        </p:nvGrpSpPr>
        <p:grpSpPr>
          <a:xfrm>
            <a:off x="5785299" y="2319997"/>
            <a:ext cx="1373631" cy="1229130"/>
            <a:chOff x="6739795" y="1871112"/>
            <a:chExt cx="1373631" cy="1229130"/>
          </a:xfrm>
        </p:grpSpPr>
        <p:pic>
          <p:nvPicPr>
            <p:cNvPr id="31" name="Graphic 30" descr="Classroom with solid fill">
              <a:extLst>
                <a:ext uri="{FF2B5EF4-FFF2-40B4-BE49-F238E27FC236}">
                  <a16:creationId xmlns:a16="http://schemas.microsoft.com/office/drawing/2014/main" id="{D98DC19A-7876-5994-603D-2F28B73BA980}"/>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739795" y="2185842"/>
              <a:ext cx="914400" cy="914400"/>
            </a:xfrm>
            <a:prstGeom prst="rect">
              <a:avLst/>
            </a:prstGeom>
          </p:spPr>
        </p:pic>
        <p:sp>
          <p:nvSpPr>
            <p:cNvPr id="32" name="TextBox 31">
              <a:extLst>
                <a:ext uri="{FF2B5EF4-FFF2-40B4-BE49-F238E27FC236}">
                  <a16:creationId xmlns:a16="http://schemas.microsoft.com/office/drawing/2014/main" id="{AEF8C895-233E-EBBA-A0A7-F047FA2A9C98}"/>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C6F8C"/>
                  </a:solidFill>
                </a:rPr>
                <a:t>School</a:t>
              </a:r>
            </a:p>
          </p:txBody>
        </p:sp>
        <p:grpSp>
          <p:nvGrpSpPr>
            <p:cNvPr id="40" name="Group 39">
              <a:extLst>
                <a:ext uri="{FF2B5EF4-FFF2-40B4-BE49-F238E27FC236}">
                  <a16:creationId xmlns:a16="http://schemas.microsoft.com/office/drawing/2014/main" id="{AB6E6128-712A-2C6C-3250-72C3B474AE90}"/>
                </a:ext>
              </a:extLst>
            </p:cNvPr>
            <p:cNvGrpSpPr/>
            <p:nvPr/>
          </p:nvGrpSpPr>
          <p:grpSpPr>
            <a:xfrm>
              <a:off x="7556419" y="2404069"/>
              <a:ext cx="557007" cy="557007"/>
              <a:chOff x="7481481" y="3126484"/>
              <a:chExt cx="557007" cy="557007"/>
            </a:xfrm>
          </p:grpSpPr>
          <p:pic>
            <p:nvPicPr>
              <p:cNvPr id="43" name="Picture 42">
                <a:extLst>
                  <a:ext uri="{FF2B5EF4-FFF2-40B4-BE49-F238E27FC236}">
                    <a16:creationId xmlns:a16="http://schemas.microsoft.com/office/drawing/2014/main" id="{7E0034EE-78A1-0E18-09DD-78088F7D07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87" name="TextBox 186">
                <a:extLst>
                  <a:ext uri="{FF2B5EF4-FFF2-40B4-BE49-F238E27FC236}">
                    <a16:creationId xmlns:a16="http://schemas.microsoft.com/office/drawing/2014/main" id="{B96FEBDA-A168-FF1C-1C3E-4395C957FA75}"/>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99" name="Group 198">
            <a:extLst>
              <a:ext uri="{FF2B5EF4-FFF2-40B4-BE49-F238E27FC236}">
                <a16:creationId xmlns:a16="http://schemas.microsoft.com/office/drawing/2014/main" id="{2308AEE5-D3D3-5109-E05F-A4C98046AA2F}"/>
              </a:ext>
            </a:extLst>
          </p:cNvPr>
          <p:cNvGrpSpPr/>
          <p:nvPr/>
        </p:nvGrpSpPr>
        <p:grpSpPr>
          <a:xfrm>
            <a:off x="6370327" y="808879"/>
            <a:ext cx="1700991" cy="1229130"/>
            <a:chOff x="6829171" y="1871112"/>
            <a:chExt cx="1700991" cy="1229130"/>
          </a:xfrm>
        </p:grpSpPr>
        <p:pic>
          <p:nvPicPr>
            <p:cNvPr id="201" name="Graphic 200" descr="Grocery bag with solid fill">
              <a:extLst>
                <a:ext uri="{FF2B5EF4-FFF2-40B4-BE49-F238E27FC236}">
                  <a16:creationId xmlns:a16="http://schemas.microsoft.com/office/drawing/2014/main" id="{07F8A9B4-41A1-C2B6-D8F5-17603B40B349}"/>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204" name="TextBox 203">
              <a:extLst>
                <a:ext uri="{FF2B5EF4-FFF2-40B4-BE49-F238E27FC236}">
                  <a16:creationId xmlns:a16="http://schemas.microsoft.com/office/drawing/2014/main" id="{7BDF5E49-A19B-5A5D-3DD5-B13799541398}"/>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Voedselproductie</a:t>
              </a:r>
            </a:p>
          </p:txBody>
        </p:sp>
        <p:grpSp>
          <p:nvGrpSpPr>
            <p:cNvPr id="205" name="Group 204">
              <a:extLst>
                <a:ext uri="{FF2B5EF4-FFF2-40B4-BE49-F238E27FC236}">
                  <a16:creationId xmlns:a16="http://schemas.microsoft.com/office/drawing/2014/main" id="{BBC29EC0-30E8-EAEE-C847-9B423CD6CBDB}"/>
                </a:ext>
              </a:extLst>
            </p:cNvPr>
            <p:cNvGrpSpPr/>
            <p:nvPr/>
          </p:nvGrpSpPr>
          <p:grpSpPr>
            <a:xfrm>
              <a:off x="7687047" y="2404069"/>
              <a:ext cx="557007" cy="557007"/>
              <a:chOff x="7612109" y="3126484"/>
              <a:chExt cx="557007" cy="557007"/>
            </a:xfrm>
          </p:grpSpPr>
          <p:pic>
            <p:nvPicPr>
              <p:cNvPr id="206" name="Picture 205">
                <a:extLst>
                  <a:ext uri="{FF2B5EF4-FFF2-40B4-BE49-F238E27FC236}">
                    <a16:creationId xmlns:a16="http://schemas.microsoft.com/office/drawing/2014/main" id="{2EF402F3-1C6C-A639-83FB-5BA6E1857C3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07" name="TextBox 206">
                <a:extLst>
                  <a:ext uri="{FF2B5EF4-FFF2-40B4-BE49-F238E27FC236}">
                    <a16:creationId xmlns:a16="http://schemas.microsoft.com/office/drawing/2014/main" id="{149D47D3-CEF0-91AD-5B30-BE9FFD45FC2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14" name="Group 213">
            <a:extLst>
              <a:ext uri="{FF2B5EF4-FFF2-40B4-BE49-F238E27FC236}">
                <a16:creationId xmlns:a16="http://schemas.microsoft.com/office/drawing/2014/main" id="{48E5B1A9-9195-A267-54D1-8C0EA196B763}"/>
              </a:ext>
            </a:extLst>
          </p:cNvPr>
          <p:cNvGrpSpPr/>
          <p:nvPr/>
        </p:nvGrpSpPr>
        <p:grpSpPr>
          <a:xfrm>
            <a:off x="7411584" y="2319997"/>
            <a:ext cx="1700991" cy="1229130"/>
            <a:chOff x="6829171" y="1871112"/>
            <a:chExt cx="1700991" cy="1229130"/>
          </a:xfrm>
        </p:grpSpPr>
        <p:pic>
          <p:nvPicPr>
            <p:cNvPr id="215" name="Graphic 214" descr="Medical with solid fill">
              <a:extLst>
                <a:ext uri="{FF2B5EF4-FFF2-40B4-BE49-F238E27FC236}">
                  <a16:creationId xmlns:a16="http://schemas.microsoft.com/office/drawing/2014/main" id="{AEC97A53-8B1F-C751-B9D9-E594E00EF6B2}"/>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216" name="TextBox 215">
              <a:extLst>
                <a:ext uri="{FF2B5EF4-FFF2-40B4-BE49-F238E27FC236}">
                  <a16:creationId xmlns:a16="http://schemas.microsoft.com/office/drawing/2014/main" id="{8068B417-BEF5-862B-1867-537CAFC8A8C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Ziekenhuis</a:t>
              </a:r>
            </a:p>
          </p:txBody>
        </p:sp>
        <p:grpSp>
          <p:nvGrpSpPr>
            <p:cNvPr id="217" name="Group 216">
              <a:extLst>
                <a:ext uri="{FF2B5EF4-FFF2-40B4-BE49-F238E27FC236}">
                  <a16:creationId xmlns:a16="http://schemas.microsoft.com/office/drawing/2014/main" id="{63B38148-402D-A7C8-1FC7-A7A98A9624DB}"/>
                </a:ext>
              </a:extLst>
            </p:cNvPr>
            <p:cNvGrpSpPr/>
            <p:nvPr/>
          </p:nvGrpSpPr>
          <p:grpSpPr>
            <a:xfrm>
              <a:off x="7687047" y="2404069"/>
              <a:ext cx="557007" cy="557007"/>
              <a:chOff x="7612109" y="3126484"/>
              <a:chExt cx="557007" cy="557007"/>
            </a:xfrm>
          </p:grpSpPr>
          <p:pic>
            <p:nvPicPr>
              <p:cNvPr id="218" name="Picture 217">
                <a:extLst>
                  <a:ext uri="{FF2B5EF4-FFF2-40B4-BE49-F238E27FC236}">
                    <a16:creationId xmlns:a16="http://schemas.microsoft.com/office/drawing/2014/main" id="{414CE427-C15F-E9E8-348F-70411B7F73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19" name="TextBox 218">
                <a:extLst>
                  <a:ext uri="{FF2B5EF4-FFF2-40B4-BE49-F238E27FC236}">
                    <a16:creationId xmlns:a16="http://schemas.microsoft.com/office/drawing/2014/main" id="{8AE5F271-94BC-CB6A-3E0C-70AB95C07152}"/>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220" name="Group 219">
            <a:extLst>
              <a:ext uri="{FF2B5EF4-FFF2-40B4-BE49-F238E27FC236}">
                <a16:creationId xmlns:a16="http://schemas.microsoft.com/office/drawing/2014/main" id="{84FDA569-FD5A-F675-C27D-EF62AEC89D64}"/>
              </a:ext>
            </a:extLst>
          </p:cNvPr>
          <p:cNvGrpSpPr/>
          <p:nvPr/>
        </p:nvGrpSpPr>
        <p:grpSpPr>
          <a:xfrm>
            <a:off x="9020820" y="2319997"/>
            <a:ext cx="1700991" cy="1229130"/>
            <a:chOff x="6829171" y="1871112"/>
            <a:chExt cx="1700991" cy="1229130"/>
          </a:xfrm>
        </p:grpSpPr>
        <p:pic>
          <p:nvPicPr>
            <p:cNvPr id="221" name="Graphic 220" descr="Police male with solid fill">
              <a:extLst>
                <a:ext uri="{FF2B5EF4-FFF2-40B4-BE49-F238E27FC236}">
                  <a16:creationId xmlns:a16="http://schemas.microsoft.com/office/drawing/2014/main" id="{E972CC5E-72D3-7E0F-8416-D3C762E013BE}"/>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222" name="TextBox 221">
              <a:extLst>
                <a:ext uri="{FF2B5EF4-FFF2-40B4-BE49-F238E27FC236}">
                  <a16:creationId xmlns:a16="http://schemas.microsoft.com/office/drawing/2014/main" id="{DDB3C55E-8248-A634-A7A7-FDF597D509D7}"/>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Politiebureau</a:t>
              </a:r>
            </a:p>
          </p:txBody>
        </p:sp>
        <p:grpSp>
          <p:nvGrpSpPr>
            <p:cNvPr id="223" name="Group 222">
              <a:extLst>
                <a:ext uri="{FF2B5EF4-FFF2-40B4-BE49-F238E27FC236}">
                  <a16:creationId xmlns:a16="http://schemas.microsoft.com/office/drawing/2014/main" id="{4290BDCA-BDFA-3C4B-AF22-E4805717A9EF}"/>
                </a:ext>
              </a:extLst>
            </p:cNvPr>
            <p:cNvGrpSpPr/>
            <p:nvPr/>
          </p:nvGrpSpPr>
          <p:grpSpPr>
            <a:xfrm>
              <a:off x="7687047" y="2404069"/>
              <a:ext cx="557007" cy="557007"/>
              <a:chOff x="7612109" y="3126484"/>
              <a:chExt cx="557007" cy="557007"/>
            </a:xfrm>
          </p:grpSpPr>
          <p:pic>
            <p:nvPicPr>
              <p:cNvPr id="224" name="Picture 223">
                <a:extLst>
                  <a:ext uri="{FF2B5EF4-FFF2-40B4-BE49-F238E27FC236}">
                    <a16:creationId xmlns:a16="http://schemas.microsoft.com/office/drawing/2014/main" id="{F7CC78A4-C6B6-513A-9A1C-CCD0A6A31A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25" name="TextBox 224">
                <a:extLst>
                  <a:ext uri="{FF2B5EF4-FFF2-40B4-BE49-F238E27FC236}">
                    <a16:creationId xmlns:a16="http://schemas.microsoft.com/office/drawing/2014/main" id="{8CEACBFC-65CD-3093-23F3-7947CD2D2E3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26" name="Group 225">
            <a:extLst>
              <a:ext uri="{FF2B5EF4-FFF2-40B4-BE49-F238E27FC236}">
                <a16:creationId xmlns:a16="http://schemas.microsoft.com/office/drawing/2014/main" id="{F3DC3A9F-541D-F219-8CFB-20CEA5F298CD}"/>
              </a:ext>
            </a:extLst>
          </p:cNvPr>
          <p:cNvGrpSpPr/>
          <p:nvPr/>
        </p:nvGrpSpPr>
        <p:grpSpPr>
          <a:xfrm>
            <a:off x="10633085" y="2319997"/>
            <a:ext cx="1700991" cy="1229130"/>
            <a:chOff x="6829171" y="1871112"/>
            <a:chExt cx="1700991" cy="1229130"/>
          </a:xfrm>
        </p:grpSpPr>
        <p:pic>
          <p:nvPicPr>
            <p:cNvPr id="227" name="Graphic 226" descr="Fire with solid fill">
              <a:extLst>
                <a:ext uri="{FF2B5EF4-FFF2-40B4-BE49-F238E27FC236}">
                  <a16:creationId xmlns:a16="http://schemas.microsoft.com/office/drawing/2014/main" id="{19617074-0299-B7A2-6077-876742DBE4DA}"/>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228" name="TextBox 227">
              <a:extLst>
                <a:ext uri="{FF2B5EF4-FFF2-40B4-BE49-F238E27FC236}">
                  <a16:creationId xmlns:a16="http://schemas.microsoft.com/office/drawing/2014/main" id="{7B9279E5-EF5C-96D3-4945-ED52D994BD98}"/>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Brandweer</a:t>
              </a:r>
            </a:p>
          </p:txBody>
        </p:sp>
        <p:grpSp>
          <p:nvGrpSpPr>
            <p:cNvPr id="229" name="Group 228">
              <a:extLst>
                <a:ext uri="{FF2B5EF4-FFF2-40B4-BE49-F238E27FC236}">
                  <a16:creationId xmlns:a16="http://schemas.microsoft.com/office/drawing/2014/main" id="{10A6F632-2C65-BBD8-396D-D082D5651360}"/>
                </a:ext>
              </a:extLst>
            </p:cNvPr>
            <p:cNvGrpSpPr/>
            <p:nvPr/>
          </p:nvGrpSpPr>
          <p:grpSpPr>
            <a:xfrm>
              <a:off x="7687047" y="2404069"/>
              <a:ext cx="557007" cy="557007"/>
              <a:chOff x="7612109" y="3126484"/>
              <a:chExt cx="557007" cy="557007"/>
            </a:xfrm>
          </p:grpSpPr>
          <p:pic>
            <p:nvPicPr>
              <p:cNvPr id="230" name="Picture 229">
                <a:extLst>
                  <a:ext uri="{FF2B5EF4-FFF2-40B4-BE49-F238E27FC236}">
                    <a16:creationId xmlns:a16="http://schemas.microsoft.com/office/drawing/2014/main" id="{8939C76B-0DD2-4D25-06DE-790865692E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1" name="TextBox 230">
                <a:extLst>
                  <a:ext uri="{FF2B5EF4-FFF2-40B4-BE49-F238E27FC236}">
                    <a16:creationId xmlns:a16="http://schemas.microsoft.com/office/drawing/2014/main" id="{D22E7AFF-543B-9432-057F-6B91B1F3956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232" name="Group 231">
            <a:extLst>
              <a:ext uri="{FF2B5EF4-FFF2-40B4-BE49-F238E27FC236}">
                <a16:creationId xmlns:a16="http://schemas.microsoft.com/office/drawing/2014/main" id="{8611AA9D-37A3-F2D0-8560-9431A4344EBD}"/>
              </a:ext>
            </a:extLst>
          </p:cNvPr>
          <p:cNvGrpSpPr/>
          <p:nvPr/>
        </p:nvGrpSpPr>
        <p:grpSpPr>
          <a:xfrm>
            <a:off x="5785299" y="3753092"/>
            <a:ext cx="1373631" cy="1229130"/>
            <a:chOff x="6739795" y="1871112"/>
            <a:chExt cx="1373631" cy="1229130"/>
          </a:xfrm>
        </p:grpSpPr>
        <p:pic>
          <p:nvPicPr>
            <p:cNvPr id="233" name="Graphic 232" descr="Shield with solid fill">
              <a:extLst>
                <a:ext uri="{FF2B5EF4-FFF2-40B4-BE49-F238E27FC236}">
                  <a16:creationId xmlns:a16="http://schemas.microsoft.com/office/drawing/2014/main" id="{7C0F2088-D3FD-5FB6-AF7B-A923932BF97C}"/>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739795" y="2185842"/>
              <a:ext cx="914400" cy="914400"/>
            </a:xfrm>
            <a:prstGeom prst="rect">
              <a:avLst/>
            </a:prstGeom>
          </p:spPr>
        </p:pic>
        <p:sp>
          <p:nvSpPr>
            <p:cNvPr id="234" name="TextBox 233">
              <a:extLst>
                <a:ext uri="{FF2B5EF4-FFF2-40B4-BE49-F238E27FC236}">
                  <a16:creationId xmlns:a16="http://schemas.microsoft.com/office/drawing/2014/main" id="{212D1777-EE3C-7B18-0506-E3283B77F5F0}"/>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C6F8C"/>
                  </a:solidFill>
                </a:rPr>
                <a:t>Legerbasis</a:t>
              </a:r>
            </a:p>
          </p:txBody>
        </p:sp>
        <p:grpSp>
          <p:nvGrpSpPr>
            <p:cNvPr id="235" name="Group 234">
              <a:extLst>
                <a:ext uri="{FF2B5EF4-FFF2-40B4-BE49-F238E27FC236}">
                  <a16:creationId xmlns:a16="http://schemas.microsoft.com/office/drawing/2014/main" id="{09D23D77-4A38-A96D-8512-D9FD4617D817}"/>
                </a:ext>
              </a:extLst>
            </p:cNvPr>
            <p:cNvGrpSpPr/>
            <p:nvPr/>
          </p:nvGrpSpPr>
          <p:grpSpPr>
            <a:xfrm>
              <a:off x="7556419" y="2404069"/>
              <a:ext cx="557007" cy="557007"/>
              <a:chOff x="7481481" y="3126484"/>
              <a:chExt cx="557007" cy="557007"/>
            </a:xfrm>
          </p:grpSpPr>
          <p:pic>
            <p:nvPicPr>
              <p:cNvPr id="236" name="Picture 235">
                <a:extLst>
                  <a:ext uri="{FF2B5EF4-FFF2-40B4-BE49-F238E27FC236}">
                    <a16:creationId xmlns:a16="http://schemas.microsoft.com/office/drawing/2014/main" id="{99AD2957-CAF8-EB07-B0BB-263AAA91D5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237" name="TextBox 236">
                <a:extLst>
                  <a:ext uri="{FF2B5EF4-FFF2-40B4-BE49-F238E27FC236}">
                    <a16:creationId xmlns:a16="http://schemas.microsoft.com/office/drawing/2014/main" id="{DBDED3C6-34F5-E695-9D67-0659AA5F4F9E}"/>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238" name="Group 237">
            <a:extLst>
              <a:ext uri="{FF2B5EF4-FFF2-40B4-BE49-F238E27FC236}">
                <a16:creationId xmlns:a16="http://schemas.microsoft.com/office/drawing/2014/main" id="{0F782C7A-AD3D-9B97-9AEA-2B44F9127DFA}"/>
              </a:ext>
            </a:extLst>
          </p:cNvPr>
          <p:cNvGrpSpPr/>
          <p:nvPr/>
        </p:nvGrpSpPr>
        <p:grpSpPr>
          <a:xfrm>
            <a:off x="9026261" y="3753092"/>
            <a:ext cx="1421661" cy="1229130"/>
            <a:chOff x="6829171" y="1871112"/>
            <a:chExt cx="1421661" cy="1229130"/>
          </a:xfrm>
        </p:grpSpPr>
        <p:pic>
          <p:nvPicPr>
            <p:cNvPr id="239" name="Graphic 238" descr="Park scene with solid fill">
              <a:extLst>
                <a:ext uri="{FF2B5EF4-FFF2-40B4-BE49-F238E27FC236}">
                  <a16:creationId xmlns:a16="http://schemas.microsoft.com/office/drawing/2014/main" id="{F5DD3B29-E27A-55E9-F33D-D490746F75C3}"/>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6829171" y="2185842"/>
              <a:ext cx="914400" cy="914400"/>
            </a:xfrm>
            <a:prstGeom prst="rect">
              <a:avLst/>
            </a:prstGeom>
          </p:spPr>
        </p:pic>
        <p:sp>
          <p:nvSpPr>
            <p:cNvPr id="240" name="TextBox 239">
              <a:extLst>
                <a:ext uri="{FF2B5EF4-FFF2-40B4-BE49-F238E27FC236}">
                  <a16:creationId xmlns:a16="http://schemas.microsoft.com/office/drawing/2014/main" id="{12B2F9FF-186E-33EA-8DEB-2459062ECD3C}"/>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Park</a:t>
              </a:r>
            </a:p>
          </p:txBody>
        </p:sp>
        <p:grpSp>
          <p:nvGrpSpPr>
            <p:cNvPr id="241" name="Group 240">
              <a:extLst>
                <a:ext uri="{FF2B5EF4-FFF2-40B4-BE49-F238E27FC236}">
                  <a16:creationId xmlns:a16="http://schemas.microsoft.com/office/drawing/2014/main" id="{B9DAC316-F83C-C2BA-27E2-E979870FCF14}"/>
                </a:ext>
              </a:extLst>
            </p:cNvPr>
            <p:cNvGrpSpPr/>
            <p:nvPr/>
          </p:nvGrpSpPr>
          <p:grpSpPr>
            <a:xfrm>
              <a:off x="7687047" y="2404069"/>
              <a:ext cx="557007" cy="557007"/>
              <a:chOff x="7612109" y="3126484"/>
              <a:chExt cx="557007" cy="557007"/>
            </a:xfrm>
          </p:grpSpPr>
          <p:pic>
            <p:nvPicPr>
              <p:cNvPr id="242" name="Picture 241">
                <a:extLst>
                  <a:ext uri="{FF2B5EF4-FFF2-40B4-BE49-F238E27FC236}">
                    <a16:creationId xmlns:a16="http://schemas.microsoft.com/office/drawing/2014/main" id="{284A05AB-27B7-4042-9EB6-A8F67258EA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3" name="TextBox 242">
                <a:extLst>
                  <a:ext uri="{FF2B5EF4-FFF2-40B4-BE49-F238E27FC236}">
                    <a16:creationId xmlns:a16="http://schemas.microsoft.com/office/drawing/2014/main" id="{8EBC0046-BCBC-2134-8052-C5F2BA4E86A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3</a:t>
                </a:r>
              </a:p>
            </p:txBody>
          </p:sp>
        </p:grpSp>
      </p:grpSp>
      <p:grpSp>
        <p:nvGrpSpPr>
          <p:cNvPr id="244" name="Group 243">
            <a:extLst>
              <a:ext uri="{FF2B5EF4-FFF2-40B4-BE49-F238E27FC236}">
                <a16:creationId xmlns:a16="http://schemas.microsoft.com/office/drawing/2014/main" id="{B3D15C86-E8DF-9E75-05FC-F1D86640F3A4}"/>
              </a:ext>
            </a:extLst>
          </p:cNvPr>
          <p:cNvGrpSpPr/>
          <p:nvPr/>
        </p:nvGrpSpPr>
        <p:grpSpPr>
          <a:xfrm>
            <a:off x="8504477" y="808879"/>
            <a:ext cx="1421661" cy="1229130"/>
            <a:chOff x="6829171" y="1871112"/>
            <a:chExt cx="1421661" cy="1229130"/>
          </a:xfrm>
        </p:grpSpPr>
        <p:pic>
          <p:nvPicPr>
            <p:cNvPr id="245" name="Graphic 244" descr="Home1 with solid fill">
              <a:extLst>
                <a:ext uri="{FF2B5EF4-FFF2-40B4-BE49-F238E27FC236}">
                  <a16:creationId xmlns:a16="http://schemas.microsoft.com/office/drawing/2014/main" id="{E091B434-7622-7F9E-EC92-CFB8E51E8650}"/>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6829171" y="2185842"/>
              <a:ext cx="914400" cy="914400"/>
            </a:xfrm>
            <a:prstGeom prst="rect">
              <a:avLst/>
            </a:prstGeom>
          </p:spPr>
        </p:pic>
        <p:sp>
          <p:nvSpPr>
            <p:cNvPr id="246" name="TextBox 245">
              <a:extLst>
                <a:ext uri="{FF2B5EF4-FFF2-40B4-BE49-F238E27FC236}">
                  <a16:creationId xmlns:a16="http://schemas.microsoft.com/office/drawing/2014/main" id="{DB9E0A5E-7E31-EBCE-3265-EC837191A780}"/>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Huizen</a:t>
              </a:r>
            </a:p>
          </p:txBody>
        </p:sp>
        <p:grpSp>
          <p:nvGrpSpPr>
            <p:cNvPr id="247" name="Group 246">
              <a:extLst>
                <a:ext uri="{FF2B5EF4-FFF2-40B4-BE49-F238E27FC236}">
                  <a16:creationId xmlns:a16="http://schemas.microsoft.com/office/drawing/2014/main" id="{99620061-C4A4-2EA8-EC8F-5C6979AA666E}"/>
                </a:ext>
              </a:extLst>
            </p:cNvPr>
            <p:cNvGrpSpPr/>
            <p:nvPr/>
          </p:nvGrpSpPr>
          <p:grpSpPr>
            <a:xfrm>
              <a:off x="7687047" y="2404069"/>
              <a:ext cx="557007" cy="557007"/>
              <a:chOff x="7612109" y="3126484"/>
              <a:chExt cx="557007" cy="557007"/>
            </a:xfrm>
          </p:grpSpPr>
          <p:pic>
            <p:nvPicPr>
              <p:cNvPr id="248" name="Picture 247">
                <a:extLst>
                  <a:ext uri="{FF2B5EF4-FFF2-40B4-BE49-F238E27FC236}">
                    <a16:creationId xmlns:a16="http://schemas.microsoft.com/office/drawing/2014/main" id="{2E97F8CE-B469-FD7F-299B-BC2B839767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9" name="TextBox 248">
                <a:extLst>
                  <a:ext uri="{FF2B5EF4-FFF2-40B4-BE49-F238E27FC236}">
                    <a16:creationId xmlns:a16="http://schemas.microsoft.com/office/drawing/2014/main" id="{160519E5-DC92-3886-3F35-EAA762C48678}"/>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50" name="Group 249">
            <a:extLst>
              <a:ext uri="{FF2B5EF4-FFF2-40B4-BE49-F238E27FC236}">
                <a16:creationId xmlns:a16="http://schemas.microsoft.com/office/drawing/2014/main" id="{D689EBC3-BD32-85B0-0D22-D0C4E964EA48}"/>
              </a:ext>
            </a:extLst>
          </p:cNvPr>
          <p:cNvGrpSpPr/>
          <p:nvPr/>
        </p:nvGrpSpPr>
        <p:grpSpPr>
          <a:xfrm>
            <a:off x="10672082" y="3753092"/>
            <a:ext cx="1421661" cy="1229130"/>
            <a:chOff x="6829171" y="1871112"/>
            <a:chExt cx="1421661" cy="1229130"/>
          </a:xfrm>
        </p:grpSpPr>
        <p:pic>
          <p:nvPicPr>
            <p:cNvPr id="251" name="Graphic 250" descr="Factory with solid fill">
              <a:extLst>
                <a:ext uri="{FF2B5EF4-FFF2-40B4-BE49-F238E27FC236}">
                  <a16:creationId xmlns:a16="http://schemas.microsoft.com/office/drawing/2014/main" id="{303C2DCD-43A7-1149-6080-4D6253DBF83F}"/>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6829171" y="2185842"/>
              <a:ext cx="914400" cy="914400"/>
            </a:xfrm>
            <a:prstGeom prst="rect">
              <a:avLst/>
            </a:prstGeom>
          </p:spPr>
        </p:pic>
        <p:sp>
          <p:nvSpPr>
            <p:cNvPr id="252" name="TextBox 251">
              <a:extLst>
                <a:ext uri="{FF2B5EF4-FFF2-40B4-BE49-F238E27FC236}">
                  <a16:creationId xmlns:a16="http://schemas.microsoft.com/office/drawing/2014/main" id="{E08F71CC-C81A-DAC8-DBD8-DC669DB03935}"/>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Fabriek</a:t>
              </a:r>
            </a:p>
          </p:txBody>
        </p:sp>
        <p:grpSp>
          <p:nvGrpSpPr>
            <p:cNvPr id="253" name="Group 252">
              <a:extLst>
                <a:ext uri="{FF2B5EF4-FFF2-40B4-BE49-F238E27FC236}">
                  <a16:creationId xmlns:a16="http://schemas.microsoft.com/office/drawing/2014/main" id="{F98F2D80-4C0F-82AF-37E2-5C51EB3E8906}"/>
                </a:ext>
              </a:extLst>
            </p:cNvPr>
            <p:cNvGrpSpPr/>
            <p:nvPr/>
          </p:nvGrpSpPr>
          <p:grpSpPr>
            <a:xfrm>
              <a:off x="7687047" y="2404069"/>
              <a:ext cx="557007" cy="557007"/>
              <a:chOff x="7612109" y="3126484"/>
              <a:chExt cx="557007" cy="557007"/>
            </a:xfrm>
          </p:grpSpPr>
          <p:pic>
            <p:nvPicPr>
              <p:cNvPr id="254" name="Picture 253">
                <a:extLst>
                  <a:ext uri="{FF2B5EF4-FFF2-40B4-BE49-F238E27FC236}">
                    <a16:creationId xmlns:a16="http://schemas.microsoft.com/office/drawing/2014/main" id="{3776F426-7A49-7744-5156-F44DE4715B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55" name="TextBox 254">
                <a:extLst>
                  <a:ext uri="{FF2B5EF4-FFF2-40B4-BE49-F238E27FC236}">
                    <a16:creationId xmlns:a16="http://schemas.microsoft.com/office/drawing/2014/main" id="{4C001123-F4AE-A133-6680-8CE22370DD2F}"/>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9</a:t>
                </a:r>
              </a:p>
            </p:txBody>
          </p:sp>
        </p:grpSp>
      </p:grpSp>
      <p:grpSp>
        <p:nvGrpSpPr>
          <p:cNvPr id="256" name="Group 255">
            <a:extLst>
              <a:ext uri="{FF2B5EF4-FFF2-40B4-BE49-F238E27FC236}">
                <a16:creationId xmlns:a16="http://schemas.microsoft.com/office/drawing/2014/main" id="{A39A8376-ECA6-43B1-3218-46AEE1ADC0F2}"/>
              </a:ext>
            </a:extLst>
          </p:cNvPr>
          <p:cNvGrpSpPr/>
          <p:nvPr/>
        </p:nvGrpSpPr>
        <p:grpSpPr>
          <a:xfrm>
            <a:off x="5445602" y="5279878"/>
            <a:ext cx="2053025" cy="1206403"/>
            <a:chOff x="6391901" y="1893839"/>
            <a:chExt cx="2053025" cy="1206403"/>
          </a:xfrm>
        </p:grpSpPr>
        <p:pic>
          <p:nvPicPr>
            <p:cNvPr id="257" name="Graphic 256" descr="Performance Curtains with solid fill">
              <a:extLst>
                <a:ext uri="{FF2B5EF4-FFF2-40B4-BE49-F238E27FC236}">
                  <a16:creationId xmlns:a16="http://schemas.microsoft.com/office/drawing/2014/main" id="{728A267D-F35C-7CD4-37B7-222562E395BE}"/>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6829171" y="2185842"/>
              <a:ext cx="914400" cy="914400"/>
            </a:xfrm>
            <a:prstGeom prst="rect">
              <a:avLst/>
            </a:prstGeom>
          </p:spPr>
        </p:pic>
        <p:sp>
          <p:nvSpPr>
            <p:cNvPr id="258" name="TextBox 257">
              <a:extLst>
                <a:ext uri="{FF2B5EF4-FFF2-40B4-BE49-F238E27FC236}">
                  <a16:creationId xmlns:a16="http://schemas.microsoft.com/office/drawing/2014/main" id="{C34633E1-E4A8-09E8-9E1F-5295CB7136EA}"/>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C6F8C"/>
                  </a:solidFill>
                </a:rPr>
                <a:t>Cultureel centrum</a:t>
              </a:r>
            </a:p>
          </p:txBody>
        </p:sp>
        <p:grpSp>
          <p:nvGrpSpPr>
            <p:cNvPr id="259" name="Group 258">
              <a:extLst>
                <a:ext uri="{FF2B5EF4-FFF2-40B4-BE49-F238E27FC236}">
                  <a16:creationId xmlns:a16="http://schemas.microsoft.com/office/drawing/2014/main" id="{EE64AEA5-04BE-5235-5C03-2A7BB3735FD0}"/>
                </a:ext>
              </a:extLst>
            </p:cNvPr>
            <p:cNvGrpSpPr/>
            <p:nvPr/>
          </p:nvGrpSpPr>
          <p:grpSpPr>
            <a:xfrm>
              <a:off x="7687047" y="2404069"/>
              <a:ext cx="557007" cy="557007"/>
              <a:chOff x="7612109" y="3126484"/>
              <a:chExt cx="557007" cy="557007"/>
            </a:xfrm>
          </p:grpSpPr>
          <p:pic>
            <p:nvPicPr>
              <p:cNvPr id="260" name="Picture 259">
                <a:extLst>
                  <a:ext uri="{FF2B5EF4-FFF2-40B4-BE49-F238E27FC236}">
                    <a16:creationId xmlns:a16="http://schemas.microsoft.com/office/drawing/2014/main" id="{48269EC5-8428-64A6-9BF3-C5698B7AF22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1" name="TextBox 260">
                <a:extLst>
                  <a:ext uri="{FF2B5EF4-FFF2-40B4-BE49-F238E27FC236}">
                    <a16:creationId xmlns:a16="http://schemas.microsoft.com/office/drawing/2014/main" id="{E1FDD9FA-F6A9-4573-CD61-67175F61EE2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62" name="Group 261">
            <a:extLst>
              <a:ext uri="{FF2B5EF4-FFF2-40B4-BE49-F238E27FC236}">
                <a16:creationId xmlns:a16="http://schemas.microsoft.com/office/drawing/2014/main" id="{528A887A-E2C5-7006-0BA3-176BB97998A0}"/>
              </a:ext>
            </a:extLst>
          </p:cNvPr>
          <p:cNvGrpSpPr/>
          <p:nvPr/>
        </p:nvGrpSpPr>
        <p:grpSpPr>
          <a:xfrm>
            <a:off x="7450581" y="5279878"/>
            <a:ext cx="1421661" cy="1229130"/>
            <a:chOff x="6829171" y="1871112"/>
            <a:chExt cx="1421661" cy="1229130"/>
          </a:xfrm>
        </p:grpSpPr>
        <p:pic>
          <p:nvPicPr>
            <p:cNvPr id="263" name="Graphic 262" descr="Basketball with solid fill">
              <a:extLst>
                <a:ext uri="{FF2B5EF4-FFF2-40B4-BE49-F238E27FC236}">
                  <a16:creationId xmlns:a16="http://schemas.microsoft.com/office/drawing/2014/main" id="{79B8ABBE-E83D-6889-685F-6E040F5B95B0}"/>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6829171" y="2185842"/>
              <a:ext cx="914400" cy="914400"/>
            </a:xfrm>
            <a:prstGeom prst="rect">
              <a:avLst/>
            </a:prstGeom>
          </p:spPr>
        </p:pic>
        <p:sp>
          <p:nvSpPr>
            <p:cNvPr id="264" name="TextBox 263">
              <a:extLst>
                <a:ext uri="{FF2B5EF4-FFF2-40B4-BE49-F238E27FC236}">
                  <a16:creationId xmlns:a16="http://schemas.microsoft.com/office/drawing/2014/main" id="{AFC792A1-39DC-5C42-E680-F273D624848B}"/>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Sportcentrum</a:t>
              </a:r>
            </a:p>
          </p:txBody>
        </p:sp>
        <p:grpSp>
          <p:nvGrpSpPr>
            <p:cNvPr id="265" name="Group 264">
              <a:extLst>
                <a:ext uri="{FF2B5EF4-FFF2-40B4-BE49-F238E27FC236}">
                  <a16:creationId xmlns:a16="http://schemas.microsoft.com/office/drawing/2014/main" id="{68DC055B-B07E-9BBD-A4BF-69E4B4CFB720}"/>
                </a:ext>
              </a:extLst>
            </p:cNvPr>
            <p:cNvGrpSpPr/>
            <p:nvPr/>
          </p:nvGrpSpPr>
          <p:grpSpPr>
            <a:xfrm>
              <a:off x="7687047" y="2404069"/>
              <a:ext cx="557007" cy="557007"/>
              <a:chOff x="7612109" y="3126484"/>
              <a:chExt cx="557007" cy="557007"/>
            </a:xfrm>
          </p:grpSpPr>
          <p:pic>
            <p:nvPicPr>
              <p:cNvPr id="266" name="Picture 265">
                <a:extLst>
                  <a:ext uri="{FF2B5EF4-FFF2-40B4-BE49-F238E27FC236}">
                    <a16:creationId xmlns:a16="http://schemas.microsoft.com/office/drawing/2014/main" id="{EB8A8D53-F995-A538-E320-D6B44A311E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7" name="TextBox 266">
                <a:extLst>
                  <a:ext uri="{FF2B5EF4-FFF2-40B4-BE49-F238E27FC236}">
                    <a16:creationId xmlns:a16="http://schemas.microsoft.com/office/drawing/2014/main" id="{7D6E5BE4-614F-E133-D769-85CFA73A759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68" name="Group 267">
            <a:extLst>
              <a:ext uri="{FF2B5EF4-FFF2-40B4-BE49-F238E27FC236}">
                <a16:creationId xmlns:a16="http://schemas.microsoft.com/office/drawing/2014/main" id="{4EB06ECF-5E8A-FED6-107E-467C196E3456}"/>
              </a:ext>
            </a:extLst>
          </p:cNvPr>
          <p:cNvGrpSpPr/>
          <p:nvPr/>
        </p:nvGrpSpPr>
        <p:grpSpPr>
          <a:xfrm>
            <a:off x="9026261" y="5279878"/>
            <a:ext cx="1421661" cy="1229130"/>
            <a:chOff x="6829171" y="1871112"/>
            <a:chExt cx="1421661" cy="1229130"/>
          </a:xfrm>
        </p:grpSpPr>
        <p:pic>
          <p:nvPicPr>
            <p:cNvPr id="269" name="Graphic 268" descr="Recycle with solid fill">
              <a:extLst>
                <a:ext uri="{FF2B5EF4-FFF2-40B4-BE49-F238E27FC236}">
                  <a16:creationId xmlns:a16="http://schemas.microsoft.com/office/drawing/2014/main" id="{A1D16AF1-29EB-B06C-5148-A4BDED97E840}"/>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6829171" y="2185842"/>
              <a:ext cx="914400" cy="914400"/>
            </a:xfrm>
            <a:prstGeom prst="rect">
              <a:avLst/>
            </a:prstGeom>
          </p:spPr>
        </p:pic>
        <p:sp>
          <p:nvSpPr>
            <p:cNvPr id="270" name="TextBox 269">
              <a:extLst>
                <a:ext uri="{FF2B5EF4-FFF2-40B4-BE49-F238E27FC236}">
                  <a16:creationId xmlns:a16="http://schemas.microsoft.com/office/drawing/2014/main" id="{31DC5E44-B049-80F2-7B95-038D393136F9}"/>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Milieustraat</a:t>
              </a:r>
            </a:p>
          </p:txBody>
        </p:sp>
        <p:grpSp>
          <p:nvGrpSpPr>
            <p:cNvPr id="271" name="Group 270">
              <a:extLst>
                <a:ext uri="{FF2B5EF4-FFF2-40B4-BE49-F238E27FC236}">
                  <a16:creationId xmlns:a16="http://schemas.microsoft.com/office/drawing/2014/main" id="{27FCA46F-6275-EFED-A9B3-9D789FE959CD}"/>
                </a:ext>
              </a:extLst>
            </p:cNvPr>
            <p:cNvGrpSpPr/>
            <p:nvPr/>
          </p:nvGrpSpPr>
          <p:grpSpPr>
            <a:xfrm>
              <a:off x="7687047" y="2404069"/>
              <a:ext cx="557007" cy="557007"/>
              <a:chOff x="7612109" y="3126484"/>
              <a:chExt cx="557007" cy="557007"/>
            </a:xfrm>
          </p:grpSpPr>
          <p:pic>
            <p:nvPicPr>
              <p:cNvPr id="272" name="Picture 271">
                <a:extLst>
                  <a:ext uri="{FF2B5EF4-FFF2-40B4-BE49-F238E27FC236}">
                    <a16:creationId xmlns:a16="http://schemas.microsoft.com/office/drawing/2014/main" id="{44960978-2874-3A33-D093-C9E6F3CBAE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3" name="TextBox 272">
                <a:extLst>
                  <a:ext uri="{FF2B5EF4-FFF2-40B4-BE49-F238E27FC236}">
                    <a16:creationId xmlns:a16="http://schemas.microsoft.com/office/drawing/2014/main" id="{E51DAD6B-B1A5-E229-E8D4-DFFF376F422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74" name="Group 273">
            <a:extLst>
              <a:ext uri="{FF2B5EF4-FFF2-40B4-BE49-F238E27FC236}">
                <a16:creationId xmlns:a16="http://schemas.microsoft.com/office/drawing/2014/main" id="{D81028BB-F8D0-8FB8-306D-9C9362FFB0A2}"/>
              </a:ext>
            </a:extLst>
          </p:cNvPr>
          <p:cNvGrpSpPr/>
          <p:nvPr/>
        </p:nvGrpSpPr>
        <p:grpSpPr>
          <a:xfrm>
            <a:off x="10672082" y="5279878"/>
            <a:ext cx="1421661" cy="1229130"/>
            <a:chOff x="6829171" y="1871112"/>
            <a:chExt cx="1421661" cy="1229130"/>
          </a:xfrm>
        </p:grpSpPr>
        <p:pic>
          <p:nvPicPr>
            <p:cNvPr id="275" name="Graphic 274" descr="Schoolhouse with solid fill">
              <a:extLst>
                <a:ext uri="{FF2B5EF4-FFF2-40B4-BE49-F238E27FC236}">
                  <a16:creationId xmlns:a16="http://schemas.microsoft.com/office/drawing/2014/main" id="{1E166514-38A2-6330-62A5-610352A186B1}"/>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6829171" y="2185842"/>
              <a:ext cx="914400" cy="914400"/>
            </a:xfrm>
            <a:prstGeom prst="rect">
              <a:avLst/>
            </a:prstGeom>
          </p:spPr>
        </p:pic>
        <p:sp>
          <p:nvSpPr>
            <p:cNvPr id="276" name="TextBox 275">
              <a:extLst>
                <a:ext uri="{FF2B5EF4-FFF2-40B4-BE49-F238E27FC236}">
                  <a16:creationId xmlns:a16="http://schemas.microsoft.com/office/drawing/2014/main" id="{23025FA8-9227-C3A6-0C99-B5AC0CAD6487}"/>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Gemeentehuis</a:t>
              </a:r>
            </a:p>
          </p:txBody>
        </p:sp>
        <p:grpSp>
          <p:nvGrpSpPr>
            <p:cNvPr id="277" name="Group 276">
              <a:extLst>
                <a:ext uri="{FF2B5EF4-FFF2-40B4-BE49-F238E27FC236}">
                  <a16:creationId xmlns:a16="http://schemas.microsoft.com/office/drawing/2014/main" id="{93D32F5B-45E1-437B-7C6F-D5CD404391A7}"/>
                </a:ext>
              </a:extLst>
            </p:cNvPr>
            <p:cNvGrpSpPr/>
            <p:nvPr/>
          </p:nvGrpSpPr>
          <p:grpSpPr>
            <a:xfrm>
              <a:off x="7687047" y="2404069"/>
              <a:ext cx="557007" cy="557007"/>
              <a:chOff x="7612109" y="3126484"/>
              <a:chExt cx="557007" cy="557007"/>
            </a:xfrm>
          </p:grpSpPr>
          <p:pic>
            <p:nvPicPr>
              <p:cNvPr id="278" name="Picture 277">
                <a:extLst>
                  <a:ext uri="{FF2B5EF4-FFF2-40B4-BE49-F238E27FC236}">
                    <a16:creationId xmlns:a16="http://schemas.microsoft.com/office/drawing/2014/main" id="{8C2A593A-E9B0-22D3-101F-A617D3EE56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9" name="TextBox 278">
                <a:extLst>
                  <a:ext uri="{FF2B5EF4-FFF2-40B4-BE49-F238E27FC236}">
                    <a16:creationId xmlns:a16="http://schemas.microsoft.com/office/drawing/2014/main" id="{9CE38DF8-89FE-B1E0-0C88-A5184BF8FCD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80" name="Group 279">
            <a:extLst>
              <a:ext uri="{FF2B5EF4-FFF2-40B4-BE49-F238E27FC236}">
                <a16:creationId xmlns:a16="http://schemas.microsoft.com/office/drawing/2014/main" id="{7975F71B-4385-9115-0DB4-027AF1C085E4}"/>
              </a:ext>
            </a:extLst>
          </p:cNvPr>
          <p:cNvGrpSpPr/>
          <p:nvPr/>
        </p:nvGrpSpPr>
        <p:grpSpPr>
          <a:xfrm>
            <a:off x="6397676" y="2059759"/>
            <a:ext cx="851331" cy="195546"/>
            <a:chOff x="8140723" y="3032538"/>
            <a:chExt cx="1039972" cy="253409"/>
          </a:xfrm>
        </p:grpSpPr>
        <p:sp>
          <p:nvSpPr>
            <p:cNvPr id="281" name="Rectangle 280">
              <a:extLst>
                <a:ext uri="{FF2B5EF4-FFF2-40B4-BE49-F238E27FC236}">
                  <a16:creationId xmlns:a16="http://schemas.microsoft.com/office/drawing/2014/main" id="{15D11AAA-9E19-4B93-683D-02D76D7BAF8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82" name="Rectangle 281">
              <a:extLst>
                <a:ext uri="{FF2B5EF4-FFF2-40B4-BE49-F238E27FC236}">
                  <a16:creationId xmlns:a16="http://schemas.microsoft.com/office/drawing/2014/main" id="{DFF544D5-1843-42EB-4272-8E52795D5155}"/>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83" name="Rectangle 282">
              <a:extLst>
                <a:ext uri="{FF2B5EF4-FFF2-40B4-BE49-F238E27FC236}">
                  <a16:creationId xmlns:a16="http://schemas.microsoft.com/office/drawing/2014/main" id="{A77ECD75-F293-092C-DA5B-A991E773B24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84" name="Rectangle 283">
              <a:extLst>
                <a:ext uri="{FF2B5EF4-FFF2-40B4-BE49-F238E27FC236}">
                  <a16:creationId xmlns:a16="http://schemas.microsoft.com/office/drawing/2014/main" id="{612EB155-8127-F47D-597A-843B1180CAAF}"/>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285" name="Group 284">
            <a:extLst>
              <a:ext uri="{FF2B5EF4-FFF2-40B4-BE49-F238E27FC236}">
                <a16:creationId xmlns:a16="http://schemas.microsoft.com/office/drawing/2014/main" id="{7059CBF8-2CF1-3088-0582-67B889271F63}"/>
              </a:ext>
            </a:extLst>
          </p:cNvPr>
          <p:cNvGrpSpPr/>
          <p:nvPr/>
        </p:nvGrpSpPr>
        <p:grpSpPr>
          <a:xfrm>
            <a:off x="8549463" y="2059759"/>
            <a:ext cx="848157" cy="195546"/>
            <a:chOff x="8140723" y="3032538"/>
            <a:chExt cx="1036093" cy="253409"/>
          </a:xfrm>
        </p:grpSpPr>
        <p:sp>
          <p:nvSpPr>
            <p:cNvPr id="286" name="Rectangle 285">
              <a:extLst>
                <a:ext uri="{FF2B5EF4-FFF2-40B4-BE49-F238E27FC236}">
                  <a16:creationId xmlns:a16="http://schemas.microsoft.com/office/drawing/2014/main" id="{DA4E35DF-F727-0D5E-2817-9E87F8ADFF1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87" name="Rectangle 286">
              <a:extLst>
                <a:ext uri="{FF2B5EF4-FFF2-40B4-BE49-F238E27FC236}">
                  <a16:creationId xmlns:a16="http://schemas.microsoft.com/office/drawing/2014/main" id="{EB816664-3C61-6BC8-0C91-4B0AD9843176}"/>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8" name="Rectangle 287">
              <a:extLst>
                <a:ext uri="{FF2B5EF4-FFF2-40B4-BE49-F238E27FC236}">
                  <a16:creationId xmlns:a16="http://schemas.microsoft.com/office/drawing/2014/main" id="{D46B5165-5EE0-DE2A-3E4C-CAC3230D68B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9" name="Rectangle 288">
              <a:extLst>
                <a:ext uri="{FF2B5EF4-FFF2-40B4-BE49-F238E27FC236}">
                  <a16:creationId xmlns:a16="http://schemas.microsoft.com/office/drawing/2014/main" id="{9D43A1C6-A9C3-14D6-C6F3-E28F03CCC3AE}"/>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0" name="Group 289">
            <a:extLst>
              <a:ext uri="{FF2B5EF4-FFF2-40B4-BE49-F238E27FC236}">
                <a16:creationId xmlns:a16="http://schemas.microsoft.com/office/drawing/2014/main" id="{4A8AB970-8769-1161-A8F7-F5AC9F4D035D}"/>
              </a:ext>
            </a:extLst>
          </p:cNvPr>
          <p:cNvGrpSpPr/>
          <p:nvPr/>
        </p:nvGrpSpPr>
        <p:grpSpPr>
          <a:xfrm>
            <a:off x="10392710" y="2059759"/>
            <a:ext cx="851330" cy="195546"/>
            <a:chOff x="8140723" y="3032538"/>
            <a:chExt cx="1039973" cy="253409"/>
          </a:xfrm>
        </p:grpSpPr>
        <p:sp>
          <p:nvSpPr>
            <p:cNvPr id="291" name="Rectangle 290">
              <a:extLst>
                <a:ext uri="{FF2B5EF4-FFF2-40B4-BE49-F238E27FC236}">
                  <a16:creationId xmlns:a16="http://schemas.microsoft.com/office/drawing/2014/main" id="{12F4D44F-1C3A-2AE4-5807-FFA177B5B10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92" name="Rectangle 291">
              <a:extLst>
                <a:ext uri="{FF2B5EF4-FFF2-40B4-BE49-F238E27FC236}">
                  <a16:creationId xmlns:a16="http://schemas.microsoft.com/office/drawing/2014/main" id="{69F302B5-1784-0E8F-5B1F-B9D1EB0185CB}"/>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3" name="Rectangle 292">
              <a:extLst>
                <a:ext uri="{FF2B5EF4-FFF2-40B4-BE49-F238E27FC236}">
                  <a16:creationId xmlns:a16="http://schemas.microsoft.com/office/drawing/2014/main" id="{622ED9A2-C3A3-339A-F17B-3FF38CE42B88}"/>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94" name="Rectangle 293">
              <a:extLst>
                <a:ext uri="{FF2B5EF4-FFF2-40B4-BE49-F238E27FC236}">
                  <a16:creationId xmlns:a16="http://schemas.microsoft.com/office/drawing/2014/main" id="{E18B6BB5-A39F-0022-1694-BD85DC598094}"/>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5" name="Group 294">
            <a:extLst>
              <a:ext uri="{FF2B5EF4-FFF2-40B4-BE49-F238E27FC236}">
                <a16:creationId xmlns:a16="http://schemas.microsoft.com/office/drawing/2014/main" id="{82C9438E-13A8-532A-B18D-638BFA1C09DA}"/>
              </a:ext>
            </a:extLst>
          </p:cNvPr>
          <p:cNvGrpSpPr/>
          <p:nvPr/>
        </p:nvGrpSpPr>
        <p:grpSpPr>
          <a:xfrm>
            <a:off x="5863643" y="3529215"/>
            <a:ext cx="848155" cy="196547"/>
            <a:chOff x="8140723" y="3029832"/>
            <a:chExt cx="1036095" cy="254706"/>
          </a:xfrm>
        </p:grpSpPr>
        <p:sp>
          <p:nvSpPr>
            <p:cNvPr id="296" name="Rectangle 295">
              <a:extLst>
                <a:ext uri="{FF2B5EF4-FFF2-40B4-BE49-F238E27FC236}">
                  <a16:creationId xmlns:a16="http://schemas.microsoft.com/office/drawing/2014/main" id="{69CDE312-1330-CBBB-3177-4C9BCA27B3F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97" name="Rectangle 296">
              <a:extLst>
                <a:ext uri="{FF2B5EF4-FFF2-40B4-BE49-F238E27FC236}">
                  <a16:creationId xmlns:a16="http://schemas.microsoft.com/office/drawing/2014/main" id="{D82BBE78-8A27-E36C-91B3-290A8F78F794}"/>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98" name="Rectangle 297">
              <a:extLst>
                <a:ext uri="{FF2B5EF4-FFF2-40B4-BE49-F238E27FC236}">
                  <a16:creationId xmlns:a16="http://schemas.microsoft.com/office/drawing/2014/main" id="{6B98C28B-7C8F-9538-2E7C-559C3A5E356F}"/>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9" name="Rectangle 298">
              <a:extLst>
                <a:ext uri="{FF2B5EF4-FFF2-40B4-BE49-F238E27FC236}">
                  <a16:creationId xmlns:a16="http://schemas.microsoft.com/office/drawing/2014/main" id="{E7EC1DE2-1E93-D43B-0D53-32CA7D9818D5}"/>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300" name="Group 299">
            <a:extLst>
              <a:ext uri="{FF2B5EF4-FFF2-40B4-BE49-F238E27FC236}">
                <a16:creationId xmlns:a16="http://schemas.microsoft.com/office/drawing/2014/main" id="{6B14CE55-5830-E094-33D9-321AED320F58}"/>
              </a:ext>
            </a:extLst>
          </p:cNvPr>
          <p:cNvGrpSpPr/>
          <p:nvPr/>
        </p:nvGrpSpPr>
        <p:grpSpPr>
          <a:xfrm>
            <a:off x="7466899" y="3529214"/>
            <a:ext cx="838885" cy="196546"/>
            <a:chOff x="8140723" y="3029833"/>
            <a:chExt cx="1024768" cy="254705"/>
          </a:xfrm>
        </p:grpSpPr>
        <p:sp>
          <p:nvSpPr>
            <p:cNvPr id="301" name="Rectangle 300">
              <a:extLst>
                <a:ext uri="{FF2B5EF4-FFF2-40B4-BE49-F238E27FC236}">
                  <a16:creationId xmlns:a16="http://schemas.microsoft.com/office/drawing/2014/main" id="{7BB3E644-E6F2-BD28-699D-3DCBA478995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2" name="Rectangle 301">
              <a:extLst>
                <a:ext uri="{FF2B5EF4-FFF2-40B4-BE49-F238E27FC236}">
                  <a16:creationId xmlns:a16="http://schemas.microsoft.com/office/drawing/2014/main" id="{48DFEA58-5D64-85CD-1B56-58CC12358EBA}"/>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3" name="Rectangle 302">
              <a:extLst>
                <a:ext uri="{FF2B5EF4-FFF2-40B4-BE49-F238E27FC236}">
                  <a16:creationId xmlns:a16="http://schemas.microsoft.com/office/drawing/2014/main" id="{D38500F3-DAE5-6667-4F98-22B17DDAD99B}"/>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4" name="Rectangle 303">
              <a:extLst>
                <a:ext uri="{FF2B5EF4-FFF2-40B4-BE49-F238E27FC236}">
                  <a16:creationId xmlns:a16="http://schemas.microsoft.com/office/drawing/2014/main" id="{ED28485C-1449-BF48-629F-0CC2B04F6939}"/>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05" name="Group 304">
            <a:extLst>
              <a:ext uri="{FF2B5EF4-FFF2-40B4-BE49-F238E27FC236}">
                <a16:creationId xmlns:a16="http://schemas.microsoft.com/office/drawing/2014/main" id="{D061271C-2138-438A-504B-DDCC3477FD17}"/>
              </a:ext>
            </a:extLst>
          </p:cNvPr>
          <p:cNvGrpSpPr/>
          <p:nvPr/>
        </p:nvGrpSpPr>
        <p:grpSpPr>
          <a:xfrm>
            <a:off x="9072848" y="3529215"/>
            <a:ext cx="845067" cy="196547"/>
            <a:chOff x="8140723" y="3029832"/>
            <a:chExt cx="1032321" cy="254706"/>
          </a:xfrm>
        </p:grpSpPr>
        <p:sp>
          <p:nvSpPr>
            <p:cNvPr id="306" name="Rectangle 305">
              <a:extLst>
                <a:ext uri="{FF2B5EF4-FFF2-40B4-BE49-F238E27FC236}">
                  <a16:creationId xmlns:a16="http://schemas.microsoft.com/office/drawing/2014/main" id="{21FBE4D5-4204-4E74-4DD5-ED7075DB51C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7" name="Rectangle 306">
              <a:extLst>
                <a:ext uri="{FF2B5EF4-FFF2-40B4-BE49-F238E27FC236}">
                  <a16:creationId xmlns:a16="http://schemas.microsoft.com/office/drawing/2014/main" id="{33889A7F-8CFC-97C3-43E5-344AF0A204B0}"/>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8" name="Rectangle 307">
              <a:extLst>
                <a:ext uri="{FF2B5EF4-FFF2-40B4-BE49-F238E27FC236}">
                  <a16:creationId xmlns:a16="http://schemas.microsoft.com/office/drawing/2014/main" id="{8C160583-B4C3-3861-4A09-0ED91652F8D2}"/>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9" name="Rectangle 308">
              <a:extLst>
                <a:ext uri="{FF2B5EF4-FFF2-40B4-BE49-F238E27FC236}">
                  <a16:creationId xmlns:a16="http://schemas.microsoft.com/office/drawing/2014/main" id="{09DC4EBA-EDEA-4699-59BE-67FEC7CAA521}"/>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0" name="Group 309">
            <a:extLst>
              <a:ext uri="{FF2B5EF4-FFF2-40B4-BE49-F238E27FC236}">
                <a16:creationId xmlns:a16="http://schemas.microsoft.com/office/drawing/2014/main" id="{5135C0D3-71E8-9C69-2EDD-9892119A39F9}"/>
              </a:ext>
            </a:extLst>
          </p:cNvPr>
          <p:cNvGrpSpPr/>
          <p:nvPr/>
        </p:nvGrpSpPr>
        <p:grpSpPr>
          <a:xfrm>
            <a:off x="10682091" y="3529215"/>
            <a:ext cx="845068" cy="196547"/>
            <a:chOff x="8140723" y="3029832"/>
            <a:chExt cx="1032321" cy="254706"/>
          </a:xfrm>
        </p:grpSpPr>
        <p:sp>
          <p:nvSpPr>
            <p:cNvPr id="311" name="Rectangle 310">
              <a:extLst>
                <a:ext uri="{FF2B5EF4-FFF2-40B4-BE49-F238E27FC236}">
                  <a16:creationId xmlns:a16="http://schemas.microsoft.com/office/drawing/2014/main" id="{866B9E5F-84F9-5230-5A65-4CE1A9279B0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12" name="Rectangle 311">
              <a:extLst>
                <a:ext uri="{FF2B5EF4-FFF2-40B4-BE49-F238E27FC236}">
                  <a16:creationId xmlns:a16="http://schemas.microsoft.com/office/drawing/2014/main" id="{449557C8-E852-9EEB-790B-9AF61C5A4816}"/>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13" name="Rectangle 312">
              <a:extLst>
                <a:ext uri="{FF2B5EF4-FFF2-40B4-BE49-F238E27FC236}">
                  <a16:creationId xmlns:a16="http://schemas.microsoft.com/office/drawing/2014/main" id="{7D8BF8CC-0A84-326D-94A6-8412A9FC34E8}"/>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4" name="Rectangle 313">
              <a:extLst>
                <a:ext uri="{FF2B5EF4-FFF2-40B4-BE49-F238E27FC236}">
                  <a16:creationId xmlns:a16="http://schemas.microsoft.com/office/drawing/2014/main" id="{18F20747-1A5D-F8EA-5C17-6EC1676FC776}"/>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5" name="Group 314">
            <a:extLst>
              <a:ext uri="{FF2B5EF4-FFF2-40B4-BE49-F238E27FC236}">
                <a16:creationId xmlns:a16="http://schemas.microsoft.com/office/drawing/2014/main" id="{396C8E14-CF2D-27F9-8967-336EDADBF3B4}"/>
              </a:ext>
            </a:extLst>
          </p:cNvPr>
          <p:cNvGrpSpPr/>
          <p:nvPr/>
        </p:nvGrpSpPr>
        <p:grpSpPr>
          <a:xfrm>
            <a:off x="5863641" y="4999331"/>
            <a:ext cx="845067" cy="196547"/>
            <a:chOff x="8140723" y="3029831"/>
            <a:chExt cx="1032323" cy="254707"/>
          </a:xfrm>
        </p:grpSpPr>
        <p:sp>
          <p:nvSpPr>
            <p:cNvPr id="316" name="Rectangle 315">
              <a:extLst>
                <a:ext uri="{FF2B5EF4-FFF2-40B4-BE49-F238E27FC236}">
                  <a16:creationId xmlns:a16="http://schemas.microsoft.com/office/drawing/2014/main" id="{08B839C2-FBF8-CB50-EEA2-FE775B610A8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317" name="Rectangle 316">
              <a:extLst>
                <a:ext uri="{FF2B5EF4-FFF2-40B4-BE49-F238E27FC236}">
                  <a16:creationId xmlns:a16="http://schemas.microsoft.com/office/drawing/2014/main" id="{4385FDD2-96DC-E1F8-9B69-8A59C518F16C}"/>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18" name="Rectangle 317">
              <a:extLst>
                <a:ext uri="{FF2B5EF4-FFF2-40B4-BE49-F238E27FC236}">
                  <a16:creationId xmlns:a16="http://schemas.microsoft.com/office/drawing/2014/main" id="{71777970-2761-17A3-6C35-6DA4122027D0}"/>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9" name="Rectangle 318">
              <a:extLst>
                <a:ext uri="{FF2B5EF4-FFF2-40B4-BE49-F238E27FC236}">
                  <a16:creationId xmlns:a16="http://schemas.microsoft.com/office/drawing/2014/main" id="{EF45922C-D610-B884-DEC9-2E55460BACDE}"/>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20" name="Group 319">
            <a:extLst>
              <a:ext uri="{FF2B5EF4-FFF2-40B4-BE49-F238E27FC236}">
                <a16:creationId xmlns:a16="http://schemas.microsoft.com/office/drawing/2014/main" id="{EB10900E-9E9A-9B37-4B2C-C71313003111}"/>
              </a:ext>
            </a:extLst>
          </p:cNvPr>
          <p:cNvGrpSpPr/>
          <p:nvPr/>
        </p:nvGrpSpPr>
        <p:grpSpPr>
          <a:xfrm>
            <a:off x="7466902" y="4999332"/>
            <a:ext cx="848157" cy="196547"/>
            <a:chOff x="8140723" y="3029831"/>
            <a:chExt cx="1036094" cy="254707"/>
          </a:xfrm>
        </p:grpSpPr>
        <p:sp>
          <p:nvSpPr>
            <p:cNvPr id="321" name="Rectangle 320">
              <a:extLst>
                <a:ext uri="{FF2B5EF4-FFF2-40B4-BE49-F238E27FC236}">
                  <a16:creationId xmlns:a16="http://schemas.microsoft.com/office/drawing/2014/main" id="{A580331A-9795-EB32-55E4-40E23F22127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22" name="Rectangle 321">
              <a:extLst>
                <a:ext uri="{FF2B5EF4-FFF2-40B4-BE49-F238E27FC236}">
                  <a16:creationId xmlns:a16="http://schemas.microsoft.com/office/drawing/2014/main" id="{32A7CEE3-ED7B-5363-D7F0-B217F66678CB}"/>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3" name="Rectangle 322">
              <a:extLst>
                <a:ext uri="{FF2B5EF4-FFF2-40B4-BE49-F238E27FC236}">
                  <a16:creationId xmlns:a16="http://schemas.microsoft.com/office/drawing/2014/main" id="{04424914-9EF0-7CDF-CE40-691890BF7A32}"/>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4" name="Rectangle 323">
              <a:extLst>
                <a:ext uri="{FF2B5EF4-FFF2-40B4-BE49-F238E27FC236}">
                  <a16:creationId xmlns:a16="http://schemas.microsoft.com/office/drawing/2014/main" id="{127B9636-F911-2D65-8B65-9179D1D60189}"/>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25" name="Group 324">
            <a:extLst>
              <a:ext uri="{FF2B5EF4-FFF2-40B4-BE49-F238E27FC236}">
                <a16:creationId xmlns:a16="http://schemas.microsoft.com/office/drawing/2014/main" id="{7C522CB1-622C-EBD1-6194-2C9B4A79A8D8}"/>
              </a:ext>
            </a:extLst>
          </p:cNvPr>
          <p:cNvGrpSpPr/>
          <p:nvPr/>
        </p:nvGrpSpPr>
        <p:grpSpPr>
          <a:xfrm>
            <a:off x="10682097" y="4999342"/>
            <a:ext cx="845069" cy="196547"/>
            <a:chOff x="8140723" y="3029832"/>
            <a:chExt cx="1032321" cy="254706"/>
          </a:xfrm>
        </p:grpSpPr>
        <p:sp>
          <p:nvSpPr>
            <p:cNvPr id="326" name="Rectangle 325">
              <a:extLst>
                <a:ext uri="{FF2B5EF4-FFF2-40B4-BE49-F238E27FC236}">
                  <a16:creationId xmlns:a16="http://schemas.microsoft.com/office/drawing/2014/main" id="{0DD6B6E2-4D9A-9732-36DF-C97658B7AC4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27" name="Rectangle 326">
              <a:extLst>
                <a:ext uri="{FF2B5EF4-FFF2-40B4-BE49-F238E27FC236}">
                  <a16:creationId xmlns:a16="http://schemas.microsoft.com/office/drawing/2014/main" id="{4858B62D-870E-C422-A645-3577B99FF666}"/>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8" name="Rectangle 327">
              <a:extLst>
                <a:ext uri="{FF2B5EF4-FFF2-40B4-BE49-F238E27FC236}">
                  <a16:creationId xmlns:a16="http://schemas.microsoft.com/office/drawing/2014/main" id="{10B44A85-7BC7-5166-97C3-6725A386FACC}"/>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9" name="Rectangle 328">
              <a:extLst>
                <a:ext uri="{FF2B5EF4-FFF2-40B4-BE49-F238E27FC236}">
                  <a16:creationId xmlns:a16="http://schemas.microsoft.com/office/drawing/2014/main" id="{9DE0C2EE-FE1E-DE24-8681-D74EB9582E44}"/>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330" name="Group 329">
            <a:extLst>
              <a:ext uri="{FF2B5EF4-FFF2-40B4-BE49-F238E27FC236}">
                <a16:creationId xmlns:a16="http://schemas.microsoft.com/office/drawing/2014/main" id="{AC6EE72E-4A30-7DA0-3B69-5D81EFB1D4F7}"/>
              </a:ext>
            </a:extLst>
          </p:cNvPr>
          <p:cNvGrpSpPr/>
          <p:nvPr/>
        </p:nvGrpSpPr>
        <p:grpSpPr>
          <a:xfrm>
            <a:off x="5875237" y="6470009"/>
            <a:ext cx="848155" cy="195546"/>
            <a:chOff x="8140723" y="3032538"/>
            <a:chExt cx="1036094" cy="253409"/>
          </a:xfrm>
        </p:grpSpPr>
        <p:sp>
          <p:nvSpPr>
            <p:cNvPr id="331" name="Rectangle 330">
              <a:extLst>
                <a:ext uri="{FF2B5EF4-FFF2-40B4-BE49-F238E27FC236}">
                  <a16:creationId xmlns:a16="http://schemas.microsoft.com/office/drawing/2014/main" id="{EED28060-63AC-7213-0E2D-E796BEA119BA}"/>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32" name="Rectangle 331">
              <a:extLst>
                <a:ext uri="{FF2B5EF4-FFF2-40B4-BE49-F238E27FC236}">
                  <a16:creationId xmlns:a16="http://schemas.microsoft.com/office/drawing/2014/main" id="{22EA0D74-617F-F372-8454-438E23C71957}"/>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3" name="Rectangle 332">
              <a:extLst>
                <a:ext uri="{FF2B5EF4-FFF2-40B4-BE49-F238E27FC236}">
                  <a16:creationId xmlns:a16="http://schemas.microsoft.com/office/drawing/2014/main" id="{CD7A8844-A087-25CF-4290-EC8420523B60}"/>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34" name="Rectangle 333">
              <a:extLst>
                <a:ext uri="{FF2B5EF4-FFF2-40B4-BE49-F238E27FC236}">
                  <a16:creationId xmlns:a16="http://schemas.microsoft.com/office/drawing/2014/main" id="{94E58F5F-6828-CBA3-C964-A72673DAB636}"/>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35" name="Group 334">
            <a:extLst>
              <a:ext uri="{FF2B5EF4-FFF2-40B4-BE49-F238E27FC236}">
                <a16:creationId xmlns:a16="http://schemas.microsoft.com/office/drawing/2014/main" id="{FE58D052-646A-E929-57F5-EB7C4D822F22}"/>
              </a:ext>
            </a:extLst>
          </p:cNvPr>
          <p:cNvGrpSpPr/>
          <p:nvPr/>
        </p:nvGrpSpPr>
        <p:grpSpPr>
          <a:xfrm>
            <a:off x="7478479" y="6470009"/>
            <a:ext cx="848155" cy="195546"/>
            <a:chOff x="8140723" y="3032538"/>
            <a:chExt cx="1036094" cy="253409"/>
          </a:xfrm>
        </p:grpSpPr>
        <p:sp>
          <p:nvSpPr>
            <p:cNvPr id="336" name="Rectangle 335">
              <a:extLst>
                <a:ext uri="{FF2B5EF4-FFF2-40B4-BE49-F238E27FC236}">
                  <a16:creationId xmlns:a16="http://schemas.microsoft.com/office/drawing/2014/main" id="{7B5B1929-5F1A-D1AD-BF3E-677AADF392B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37" name="Rectangle 336">
              <a:extLst>
                <a:ext uri="{FF2B5EF4-FFF2-40B4-BE49-F238E27FC236}">
                  <a16:creationId xmlns:a16="http://schemas.microsoft.com/office/drawing/2014/main" id="{BA0B009B-26F5-F97A-CE3E-988E21E40251}"/>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8" name="Rectangle 337">
              <a:extLst>
                <a:ext uri="{FF2B5EF4-FFF2-40B4-BE49-F238E27FC236}">
                  <a16:creationId xmlns:a16="http://schemas.microsoft.com/office/drawing/2014/main" id="{934F82C8-D91D-332D-2121-E79591091C08}"/>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39" name="Rectangle 338">
              <a:extLst>
                <a:ext uri="{FF2B5EF4-FFF2-40B4-BE49-F238E27FC236}">
                  <a16:creationId xmlns:a16="http://schemas.microsoft.com/office/drawing/2014/main" id="{67E2CB67-2B0F-C846-91C5-52332A6BEBC4}"/>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0" name="Group 339">
            <a:extLst>
              <a:ext uri="{FF2B5EF4-FFF2-40B4-BE49-F238E27FC236}">
                <a16:creationId xmlns:a16="http://schemas.microsoft.com/office/drawing/2014/main" id="{00C034A2-52BE-EFA7-53D6-A9639DFEB1A9}"/>
              </a:ext>
            </a:extLst>
          </p:cNvPr>
          <p:cNvGrpSpPr/>
          <p:nvPr/>
        </p:nvGrpSpPr>
        <p:grpSpPr>
          <a:xfrm>
            <a:off x="9084433" y="6470009"/>
            <a:ext cx="845067" cy="195546"/>
            <a:chOff x="8140723" y="3032538"/>
            <a:chExt cx="1032322" cy="253409"/>
          </a:xfrm>
        </p:grpSpPr>
        <p:sp>
          <p:nvSpPr>
            <p:cNvPr id="341" name="Rectangle 340">
              <a:extLst>
                <a:ext uri="{FF2B5EF4-FFF2-40B4-BE49-F238E27FC236}">
                  <a16:creationId xmlns:a16="http://schemas.microsoft.com/office/drawing/2014/main" id="{9137FCBF-66EA-6679-2BBA-AB1A7E56567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2" name="Rectangle 341">
              <a:extLst>
                <a:ext uri="{FF2B5EF4-FFF2-40B4-BE49-F238E27FC236}">
                  <a16:creationId xmlns:a16="http://schemas.microsoft.com/office/drawing/2014/main" id="{3D78F25A-2B25-95C0-9DCC-592CC5D23B82}"/>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3" name="Rectangle 342">
              <a:extLst>
                <a:ext uri="{FF2B5EF4-FFF2-40B4-BE49-F238E27FC236}">
                  <a16:creationId xmlns:a16="http://schemas.microsoft.com/office/drawing/2014/main" id="{15803309-D8E6-6543-E64E-CD735C651254}"/>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4" name="Rectangle 343">
              <a:extLst>
                <a:ext uri="{FF2B5EF4-FFF2-40B4-BE49-F238E27FC236}">
                  <a16:creationId xmlns:a16="http://schemas.microsoft.com/office/drawing/2014/main" id="{5F335ED8-05AF-481E-E043-81C7DB3CF801}"/>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5" name="Group 344">
            <a:extLst>
              <a:ext uri="{FF2B5EF4-FFF2-40B4-BE49-F238E27FC236}">
                <a16:creationId xmlns:a16="http://schemas.microsoft.com/office/drawing/2014/main" id="{C29CC62D-C8CF-AFAA-A812-93BF2FECA2C9}"/>
              </a:ext>
            </a:extLst>
          </p:cNvPr>
          <p:cNvGrpSpPr/>
          <p:nvPr/>
        </p:nvGrpSpPr>
        <p:grpSpPr>
          <a:xfrm>
            <a:off x="10693667" y="6470009"/>
            <a:ext cx="851328" cy="195546"/>
            <a:chOff x="8140723" y="3032538"/>
            <a:chExt cx="1039971" cy="253409"/>
          </a:xfrm>
        </p:grpSpPr>
        <p:sp>
          <p:nvSpPr>
            <p:cNvPr id="346" name="Rectangle 345">
              <a:extLst>
                <a:ext uri="{FF2B5EF4-FFF2-40B4-BE49-F238E27FC236}">
                  <a16:creationId xmlns:a16="http://schemas.microsoft.com/office/drawing/2014/main" id="{C0BAFBBB-BC0A-CB43-F00B-10180EA7E21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7" name="Rectangle 346">
              <a:extLst>
                <a:ext uri="{FF2B5EF4-FFF2-40B4-BE49-F238E27FC236}">
                  <a16:creationId xmlns:a16="http://schemas.microsoft.com/office/drawing/2014/main" id="{F00BEB8F-C351-0375-C06D-1090DCCCAFC6}"/>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8" name="Rectangle 347">
              <a:extLst>
                <a:ext uri="{FF2B5EF4-FFF2-40B4-BE49-F238E27FC236}">
                  <a16:creationId xmlns:a16="http://schemas.microsoft.com/office/drawing/2014/main" id="{284DC475-3E0C-253D-0D1B-FF2042BBB56E}"/>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9" name="Rectangle 348">
              <a:extLst>
                <a:ext uri="{FF2B5EF4-FFF2-40B4-BE49-F238E27FC236}">
                  <a16:creationId xmlns:a16="http://schemas.microsoft.com/office/drawing/2014/main" id="{39A91D94-CD33-014D-E0AD-BCFFF5A8727D}"/>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cxnSp>
        <p:nvCxnSpPr>
          <p:cNvPr id="350" name="Straight Connector 349">
            <a:extLst>
              <a:ext uri="{FF2B5EF4-FFF2-40B4-BE49-F238E27FC236}">
                <a16:creationId xmlns:a16="http://schemas.microsoft.com/office/drawing/2014/main" id="{8475CACA-969B-74BA-856D-C4F04217A511}"/>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BEEFB339-E9F7-8676-9B73-C128F4FA0745}"/>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190A956B-CC5C-F243-0DF4-A6F5D236F7B8}"/>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53" name="Group 352">
            <a:extLst>
              <a:ext uri="{FF2B5EF4-FFF2-40B4-BE49-F238E27FC236}">
                <a16:creationId xmlns:a16="http://schemas.microsoft.com/office/drawing/2014/main" id="{19C52F4B-032E-0D5C-59E9-8155DAFBB4F6}"/>
              </a:ext>
            </a:extLst>
          </p:cNvPr>
          <p:cNvGrpSpPr/>
          <p:nvPr/>
        </p:nvGrpSpPr>
        <p:grpSpPr>
          <a:xfrm>
            <a:off x="6911729" y="682830"/>
            <a:ext cx="4220261" cy="215121"/>
            <a:chOff x="430430" y="6044585"/>
            <a:chExt cx="4220261" cy="215121"/>
          </a:xfrm>
        </p:grpSpPr>
        <p:sp>
          <p:nvSpPr>
            <p:cNvPr id="354" name="Rectangle 353">
              <a:extLst>
                <a:ext uri="{FF2B5EF4-FFF2-40B4-BE49-F238E27FC236}">
                  <a16:creationId xmlns:a16="http://schemas.microsoft.com/office/drawing/2014/main" id="{195325A2-C0E5-598E-2FC0-9027CBA4DF60}"/>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355" name="Rectangle 354">
              <a:extLst>
                <a:ext uri="{FF2B5EF4-FFF2-40B4-BE49-F238E27FC236}">
                  <a16:creationId xmlns:a16="http://schemas.microsoft.com/office/drawing/2014/main" id="{6A908C3F-38B7-4629-0B18-467B23E053F2}"/>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356" name="Rectangle 355">
              <a:extLst>
                <a:ext uri="{FF2B5EF4-FFF2-40B4-BE49-F238E27FC236}">
                  <a16:creationId xmlns:a16="http://schemas.microsoft.com/office/drawing/2014/main" id="{DF56EFA1-D60A-30B0-3064-7D0FBE814827}"/>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357" name="Rectangle 356">
              <a:extLst>
                <a:ext uri="{FF2B5EF4-FFF2-40B4-BE49-F238E27FC236}">
                  <a16:creationId xmlns:a16="http://schemas.microsoft.com/office/drawing/2014/main" id="{83F1BB83-225E-DFBA-FE20-EA70975E730E}"/>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Veiligheid</a:t>
              </a:r>
            </a:p>
          </p:txBody>
        </p:sp>
      </p:grpSp>
      <p:grpSp>
        <p:nvGrpSpPr>
          <p:cNvPr id="358" name="Group 357">
            <a:extLst>
              <a:ext uri="{FF2B5EF4-FFF2-40B4-BE49-F238E27FC236}">
                <a16:creationId xmlns:a16="http://schemas.microsoft.com/office/drawing/2014/main" id="{1931504E-5E8B-1F7D-B8F3-31A55E99E479}"/>
              </a:ext>
            </a:extLst>
          </p:cNvPr>
          <p:cNvGrpSpPr/>
          <p:nvPr/>
        </p:nvGrpSpPr>
        <p:grpSpPr>
          <a:xfrm>
            <a:off x="9047362" y="4995915"/>
            <a:ext cx="845067" cy="199966"/>
            <a:chOff x="8140723" y="3028945"/>
            <a:chExt cx="1032323" cy="259137"/>
          </a:xfrm>
        </p:grpSpPr>
        <p:sp>
          <p:nvSpPr>
            <p:cNvPr id="359" name="Rectangle 358">
              <a:extLst>
                <a:ext uri="{FF2B5EF4-FFF2-40B4-BE49-F238E27FC236}">
                  <a16:creationId xmlns:a16="http://schemas.microsoft.com/office/drawing/2014/main" id="{DA7E4CDC-904F-360F-259D-31D5A32055E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60" name="Rectangle 359">
              <a:extLst>
                <a:ext uri="{FF2B5EF4-FFF2-40B4-BE49-F238E27FC236}">
                  <a16:creationId xmlns:a16="http://schemas.microsoft.com/office/drawing/2014/main" id="{4B1CE607-BD70-70B3-9F8B-20A67CBFEACC}"/>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61" name="Rectangle 360">
              <a:extLst>
                <a:ext uri="{FF2B5EF4-FFF2-40B4-BE49-F238E27FC236}">
                  <a16:creationId xmlns:a16="http://schemas.microsoft.com/office/drawing/2014/main" id="{25E84FA3-1E70-A4F1-5136-9563E5008E90}"/>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62" name="Rectangle 361">
              <a:extLst>
                <a:ext uri="{FF2B5EF4-FFF2-40B4-BE49-F238E27FC236}">
                  <a16:creationId xmlns:a16="http://schemas.microsoft.com/office/drawing/2014/main" id="{543BDA92-0604-FF6B-496F-8552D143BED3}"/>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sp>
        <p:nvSpPr>
          <p:cNvPr id="208" name="TextBox 207">
            <a:extLst>
              <a:ext uri="{FF2B5EF4-FFF2-40B4-BE49-F238E27FC236}">
                <a16:creationId xmlns:a16="http://schemas.microsoft.com/office/drawing/2014/main" id="{F2E7D7AC-3BBA-3164-3396-2BCD04D8BA92}"/>
              </a:ext>
            </a:extLst>
          </p:cNvPr>
          <p:cNvSpPr txBox="1"/>
          <p:nvPr/>
        </p:nvSpPr>
        <p:spPr>
          <a:xfrm>
            <a:off x="334192" y="2097248"/>
            <a:ext cx="4383440" cy="2270173"/>
          </a:xfrm>
          <a:prstGeom prst="rect">
            <a:avLst/>
          </a:prstGeom>
          <a:solidFill>
            <a:schemeClr val="accent2"/>
          </a:solidFill>
        </p:spPr>
        <p:txBody>
          <a:bodyPr wrap="square">
            <a:spAutoFit/>
          </a:bodyPr>
          <a:lstStyle/>
          <a:p>
            <a:pPr>
              <a:lnSpc>
                <a:spcPct val="150000"/>
              </a:lnSpc>
            </a:pPr>
            <a:r>
              <a:rPr lang="nl-NL" sz="1600" b="1" dirty="0">
                <a:solidFill>
                  <a:schemeClr val="accent3"/>
                </a:solidFill>
              </a:rPr>
              <a:t>Kies gebouwen die jullie willen bouwen van het belastinggeld dat net binnen is gekomen. </a:t>
            </a:r>
          </a:p>
          <a:p>
            <a:pPr marL="285750" indent="-285750">
              <a:lnSpc>
                <a:spcPct val="150000"/>
              </a:lnSpc>
              <a:buFont typeface="Arial" panose="020B0604020202020204" pitchFamily="34" charset="0"/>
              <a:buChar char="•"/>
            </a:pPr>
            <a:r>
              <a:rPr lang="nl-NL" sz="1600" dirty="0">
                <a:solidFill>
                  <a:schemeClr val="accent3"/>
                </a:solidFill>
              </a:rPr>
              <a:t>Gebouwen mogen maximaal twee keer in je dorp voorkomen. </a:t>
            </a:r>
          </a:p>
          <a:p>
            <a:pPr marL="285750" indent="-285750">
              <a:lnSpc>
                <a:spcPct val="150000"/>
              </a:lnSpc>
              <a:buFont typeface="Arial" panose="020B0604020202020204" pitchFamily="34" charset="0"/>
              <a:buChar char="•"/>
            </a:pPr>
            <a:r>
              <a:rPr lang="nl-NL" sz="1600" dirty="0">
                <a:solidFill>
                  <a:schemeClr val="accent3"/>
                </a:solidFill>
              </a:rPr>
              <a:t>Je mag dan de voordelen van gebeurtenissen verdubbelen. </a:t>
            </a:r>
          </a:p>
        </p:txBody>
      </p:sp>
      <p:grpSp>
        <p:nvGrpSpPr>
          <p:cNvPr id="209" name="Titel links">
            <a:extLst>
              <a:ext uri="{FF2B5EF4-FFF2-40B4-BE49-F238E27FC236}">
                <a16:creationId xmlns:a16="http://schemas.microsoft.com/office/drawing/2014/main" id="{1CE0A646-A17F-E72B-707E-4302A5EDC789}"/>
              </a:ext>
            </a:extLst>
          </p:cNvPr>
          <p:cNvGrpSpPr/>
          <p:nvPr/>
        </p:nvGrpSpPr>
        <p:grpSpPr>
          <a:xfrm>
            <a:off x="326384" y="1477319"/>
            <a:ext cx="6052298" cy="563900"/>
            <a:chOff x="326384" y="1477319"/>
            <a:chExt cx="6052298" cy="563900"/>
          </a:xfrm>
        </p:grpSpPr>
        <p:sp>
          <p:nvSpPr>
            <p:cNvPr id="210" name="Rectangle 209">
              <a:extLst>
                <a:ext uri="{FF2B5EF4-FFF2-40B4-BE49-F238E27FC236}">
                  <a16:creationId xmlns:a16="http://schemas.microsoft.com/office/drawing/2014/main" id="{7FB16E88-A007-B0CD-7745-5D6BF620A79C}"/>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Besteed je belastinggeld</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11" name="Group 210">
              <a:extLst>
                <a:ext uri="{FF2B5EF4-FFF2-40B4-BE49-F238E27FC236}">
                  <a16:creationId xmlns:a16="http://schemas.microsoft.com/office/drawing/2014/main" id="{CC4E8A3C-D744-7E84-B77A-CF0D332BAC0F}"/>
                </a:ext>
              </a:extLst>
            </p:cNvPr>
            <p:cNvGrpSpPr/>
            <p:nvPr/>
          </p:nvGrpSpPr>
          <p:grpSpPr>
            <a:xfrm>
              <a:off x="5814782" y="1477319"/>
              <a:ext cx="563900" cy="563900"/>
              <a:chOff x="5814050" y="179688"/>
              <a:chExt cx="563900" cy="563900"/>
            </a:xfrm>
          </p:grpSpPr>
          <p:sp>
            <p:nvSpPr>
              <p:cNvPr id="212" name="Ovaal 7">
                <a:extLst>
                  <a:ext uri="{FF2B5EF4-FFF2-40B4-BE49-F238E27FC236}">
                    <a16:creationId xmlns:a16="http://schemas.microsoft.com/office/drawing/2014/main" id="{725E344A-419B-5FAF-210C-F517B37250F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13" name="Graphic 212" descr="Information with solid fill">
                <a:extLst>
                  <a:ext uri="{FF2B5EF4-FFF2-40B4-BE49-F238E27FC236}">
                    <a16:creationId xmlns:a16="http://schemas.microsoft.com/office/drawing/2014/main" id="{6359F43E-794B-46D8-7153-55B2FAF5C6E5}"/>
                  </a:ext>
                </a:extLst>
              </p:cNvPr>
              <p:cNvPicPr>
                <a:picLocks noChangeAspect="1"/>
              </p:cNvPicPr>
              <p:nvPr/>
            </p:nvPicPr>
            <p:blipFill>
              <a:blip r:embed="rId34">
                <a:extLst>
                  <a:ext uri="{96DAC541-7B7A-43D3-8B79-37D633B846F1}">
                    <asvg:svgBlip xmlns:asvg="http://schemas.microsoft.com/office/drawing/2016/SVG/main" r:embed="rId35"/>
                  </a:ext>
                </a:extLst>
              </a:blip>
              <a:srcRect/>
              <a:stretch/>
            </p:blipFill>
            <p:spPr>
              <a:xfrm>
                <a:off x="5863585" y="229223"/>
                <a:ext cx="464830" cy="464830"/>
              </a:xfrm>
              <a:prstGeom prst="rect">
                <a:avLst/>
              </a:prstGeom>
            </p:spPr>
          </p:pic>
        </p:grpSp>
      </p:grpSp>
      <p:grpSp>
        <p:nvGrpSpPr>
          <p:cNvPr id="15" name="Group 14">
            <a:extLst>
              <a:ext uri="{FF2B5EF4-FFF2-40B4-BE49-F238E27FC236}">
                <a16:creationId xmlns:a16="http://schemas.microsoft.com/office/drawing/2014/main" id="{3D7F8F23-9882-198A-37D7-74040DE70BD8}"/>
              </a:ext>
            </a:extLst>
          </p:cNvPr>
          <p:cNvGrpSpPr/>
          <p:nvPr/>
        </p:nvGrpSpPr>
        <p:grpSpPr>
          <a:xfrm>
            <a:off x="9325239" y="-10452"/>
            <a:ext cx="2866761" cy="609783"/>
            <a:chOff x="8701645" y="1332366"/>
            <a:chExt cx="2866761" cy="609783"/>
          </a:xfrm>
        </p:grpSpPr>
        <p:sp>
          <p:nvSpPr>
            <p:cNvPr id="16" name="Rectangle 15">
              <a:extLst>
                <a:ext uri="{FF2B5EF4-FFF2-40B4-BE49-F238E27FC236}">
                  <a16:creationId xmlns:a16="http://schemas.microsoft.com/office/drawing/2014/main" id="{EA2615E0-96F0-6263-5E8A-F877678C5CDB}"/>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BOUWEN</a:t>
              </a:r>
            </a:p>
          </p:txBody>
        </p:sp>
        <p:pic>
          <p:nvPicPr>
            <p:cNvPr id="17" name="Graphic 16" descr="Hammer with solid fill">
              <a:extLst>
                <a:ext uri="{FF2B5EF4-FFF2-40B4-BE49-F238E27FC236}">
                  <a16:creationId xmlns:a16="http://schemas.microsoft.com/office/drawing/2014/main" id="{6EEEB5A1-AEF2-0830-A672-47F4165DF2C7}"/>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flipH="1">
              <a:off x="8778149" y="1376998"/>
              <a:ext cx="547090" cy="547090"/>
            </a:xfrm>
            <a:prstGeom prst="rect">
              <a:avLst/>
            </a:prstGeom>
          </p:spPr>
        </p:pic>
        <p:pic>
          <p:nvPicPr>
            <p:cNvPr id="18" name="Graphic 17" descr="Hammer with solid fill">
              <a:extLst>
                <a:ext uri="{FF2B5EF4-FFF2-40B4-BE49-F238E27FC236}">
                  <a16:creationId xmlns:a16="http://schemas.microsoft.com/office/drawing/2014/main" id="{A8779D39-7452-7DD1-61AF-4B6C37335479}"/>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10919738" y="1379852"/>
              <a:ext cx="547090" cy="547090"/>
            </a:xfrm>
            <a:prstGeom prst="rect">
              <a:avLst/>
            </a:prstGeom>
          </p:spPr>
        </p:pic>
      </p:grpSp>
      <p:sp>
        <p:nvSpPr>
          <p:cNvPr id="19" name="Rectangle 18">
            <a:extLst>
              <a:ext uri="{FF2B5EF4-FFF2-40B4-BE49-F238E27FC236}">
                <a16:creationId xmlns:a16="http://schemas.microsoft.com/office/drawing/2014/main" id="{4901D2BA-F885-71A4-049F-53E70B44A8DD}"/>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2</a:t>
            </a:r>
          </a:p>
        </p:txBody>
      </p:sp>
      <p:sp>
        <p:nvSpPr>
          <p:cNvPr id="4" name="TextBox 1">
            <a:extLst>
              <a:ext uri="{FF2B5EF4-FFF2-40B4-BE49-F238E27FC236}">
                <a16:creationId xmlns:a16="http://schemas.microsoft.com/office/drawing/2014/main" id="{5AA900A8-F483-D867-0AC7-62EBBBCDD444}"/>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291781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15554584-5F16-4971-F4AE-17E6A4D0505D}"/>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
        <p:nvSpPr>
          <p:cNvPr id="2" name="Rectangle 16">
            <a:extLst>
              <a:ext uri="{FF2B5EF4-FFF2-40B4-BE49-F238E27FC236}">
                <a16:creationId xmlns:a16="http://schemas.microsoft.com/office/drawing/2014/main" id="{3CCB31FF-5B20-B3B3-2258-A59476A3B4E2}"/>
              </a:ext>
            </a:extLst>
          </p:cNvPr>
          <p:cNvSpPr/>
          <p:nvPr/>
        </p:nvSpPr>
        <p:spPr>
          <a:xfrm>
            <a:off x="4049486" y="2381685"/>
            <a:ext cx="4049485" cy="32115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rgbClr val="1090B4"/>
                </a:solidFill>
              </a:rPr>
              <a:t>. </a:t>
            </a:r>
            <a:r>
              <a:rPr lang="en-NL" sz="1300" dirty="0">
                <a:solidFill>
                  <a:srgbClr val="1090B4"/>
                </a:solidFill>
              </a:rPr>
              <a:t> </a:t>
            </a:r>
          </a:p>
        </p:txBody>
      </p:sp>
      <p:pic>
        <p:nvPicPr>
          <p:cNvPr id="3" name="Picture 8">
            <a:extLst>
              <a:ext uri="{FF2B5EF4-FFF2-40B4-BE49-F238E27FC236}">
                <a16:creationId xmlns:a16="http://schemas.microsoft.com/office/drawing/2014/main" id="{121C7E70-4BDD-3B27-84A3-C44D0F410A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8920" y="1627663"/>
            <a:ext cx="1812058" cy="1801337"/>
          </a:xfrm>
          <a:prstGeom prst="rect">
            <a:avLst/>
          </a:prstGeom>
        </p:spPr>
      </p:pic>
      <p:pic>
        <p:nvPicPr>
          <p:cNvPr id="5" name="Picture 9">
            <a:extLst>
              <a:ext uri="{FF2B5EF4-FFF2-40B4-BE49-F238E27FC236}">
                <a16:creationId xmlns:a16="http://schemas.microsoft.com/office/drawing/2014/main" id="{B445AD6A-7CEF-3C77-89A8-C487D6897F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88405" y="4781081"/>
            <a:ext cx="1812058" cy="1801337"/>
          </a:xfrm>
          <a:prstGeom prst="rect">
            <a:avLst/>
          </a:prstGeom>
        </p:spPr>
      </p:pic>
      <p:pic>
        <p:nvPicPr>
          <p:cNvPr id="6" name="Picture 10">
            <a:extLst>
              <a:ext uri="{FF2B5EF4-FFF2-40B4-BE49-F238E27FC236}">
                <a16:creationId xmlns:a16="http://schemas.microsoft.com/office/drawing/2014/main" id="{E0F25ED1-1510-213A-9BDB-220CAACEA0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05062" y="1795920"/>
            <a:ext cx="1812058" cy="1801337"/>
          </a:xfrm>
          <a:prstGeom prst="rect">
            <a:avLst/>
          </a:prstGeom>
        </p:spPr>
      </p:pic>
      <p:pic>
        <p:nvPicPr>
          <p:cNvPr id="7" name="Picture 11">
            <a:extLst>
              <a:ext uri="{FF2B5EF4-FFF2-40B4-BE49-F238E27FC236}">
                <a16:creationId xmlns:a16="http://schemas.microsoft.com/office/drawing/2014/main" id="{D7F3FFF2-30AE-4F4F-A77A-CA9264E853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8971" y="4781080"/>
            <a:ext cx="1812058" cy="1801337"/>
          </a:xfrm>
          <a:prstGeom prst="rect">
            <a:avLst/>
          </a:prstGeom>
        </p:spPr>
      </p:pic>
      <p:sp>
        <p:nvSpPr>
          <p:cNvPr id="8" name="TextBox 14">
            <a:extLst>
              <a:ext uri="{FF2B5EF4-FFF2-40B4-BE49-F238E27FC236}">
                <a16:creationId xmlns:a16="http://schemas.microsoft.com/office/drawing/2014/main" id="{DBBEB04D-E8EC-C6DE-E3DD-DE5EB2F6D490}"/>
              </a:ext>
            </a:extLst>
          </p:cNvPr>
          <p:cNvSpPr txBox="1"/>
          <p:nvPr/>
        </p:nvSpPr>
        <p:spPr>
          <a:xfrm>
            <a:off x="4657145" y="3069183"/>
            <a:ext cx="2877712" cy="2034531"/>
          </a:xfrm>
          <a:prstGeom prst="rect">
            <a:avLst/>
          </a:prstGeom>
          <a:noFill/>
        </p:spPr>
        <p:txBody>
          <a:bodyPr wrap="none" rtlCol="0">
            <a:spAutoFit/>
          </a:bodyPr>
          <a:lstStyle/>
          <a:p>
            <a:pPr algn="ctr">
              <a:lnSpc>
                <a:spcPct val="150000"/>
              </a:lnSpc>
            </a:pPr>
            <a:r>
              <a:rPr lang="en-US" sz="5000" dirty="0">
                <a:solidFill>
                  <a:schemeClr val="bg1"/>
                </a:solidFill>
                <a:latin typeface="Courier New" panose="02070309020205020404" pitchFamily="49" charset="0"/>
                <a:cs typeface="Courier New" panose="02070309020205020404" pitchFamily="49" charset="0"/>
              </a:rPr>
              <a:t>RONDE 3</a:t>
            </a:r>
          </a:p>
          <a:p>
            <a:pPr algn="ctr">
              <a:lnSpc>
                <a:spcPct val="150000"/>
              </a:lnSpc>
            </a:pPr>
            <a:r>
              <a:rPr lang="en-US" dirty="0" err="1">
                <a:solidFill>
                  <a:schemeClr val="bg1"/>
                </a:solidFill>
              </a:rPr>
              <a:t>Laatste</a:t>
            </a:r>
            <a:r>
              <a:rPr lang="en-US" dirty="0">
                <a:solidFill>
                  <a:schemeClr val="bg1"/>
                </a:solidFill>
              </a:rPr>
              <a:t> ronde…</a:t>
            </a:r>
          </a:p>
          <a:p>
            <a:pPr algn="ctr">
              <a:lnSpc>
                <a:spcPct val="150000"/>
              </a:lnSpc>
            </a:pPr>
            <a:r>
              <a:rPr lang="en-US" dirty="0">
                <a:solidFill>
                  <a:schemeClr val="bg1"/>
                </a:solidFill>
              </a:rPr>
              <a:t>Dus </a:t>
            </a:r>
            <a:r>
              <a:rPr lang="en-US" dirty="0" err="1">
                <a:solidFill>
                  <a:schemeClr val="bg1"/>
                </a:solidFill>
              </a:rPr>
              <a:t>kies</a:t>
            </a:r>
            <a:r>
              <a:rPr lang="en-US" dirty="0">
                <a:solidFill>
                  <a:schemeClr val="bg1"/>
                </a:solidFill>
              </a:rPr>
              <a:t> </a:t>
            </a:r>
            <a:r>
              <a:rPr lang="en-US" dirty="0" err="1">
                <a:solidFill>
                  <a:schemeClr val="bg1"/>
                </a:solidFill>
              </a:rPr>
              <a:t>verstandig</a:t>
            </a:r>
            <a:r>
              <a:rPr lang="en-US" dirty="0">
                <a:solidFill>
                  <a:schemeClr val="bg1"/>
                </a:solidFill>
              </a:rPr>
              <a:t>! </a:t>
            </a:r>
          </a:p>
        </p:txBody>
      </p:sp>
      <p:pic>
        <p:nvPicPr>
          <p:cNvPr id="13" name="Picture 10">
            <a:extLst>
              <a:ext uri="{FF2B5EF4-FFF2-40B4-BE49-F238E27FC236}">
                <a16:creationId xmlns:a16="http://schemas.microsoft.com/office/drawing/2014/main" id="{F360F2E0-3C84-0287-DAAE-E0B492DC44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23399" y="2864845"/>
            <a:ext cx="1812058" cy="1801337"/>
          </a:xfrm>
          <a:prstGeom prst="rect">
            <a:avLst/>
          </a:prstGeom>
        </p:spPr>
      </p:pic>
    </p:spTree>
    <p:extLst>
      <p:ext uri="{BB962C8B-B14F-4D97-AF65-F5344CB8AC3E}">
        <p14:creationId xmlns:p14="http://schemas.microsoft.com/office/powerpoint/2010/main" val="14387869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ppt_w</p:attrName>
                                        </p:attrNameLst>
                                      </p:cBhvr>
                                      <p:tavLst>
                                        <p:tav tm="0" fmla="#ppt_w*sin(2.5*pi*$)">
                                          <p:val>
                                            <p:fltVal val="0"/>
                                          </p:val>
                                        </p:tav>
                                        <p:tav tm="100000">
                                          <p:val>
                                            <p:fltVal val="1"/>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childTnLst>
                                </p:cTn>
                              </p:par>
                              <p:par>
                                <p:cTn id="15" presetID="26"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290">
                                          <p:stCondLst>
                                            <p:cond delay="0"/>
                                          </p:stCondLst>
                                        </p:cTn>
                                        <p:tgtEl>
                                          <p:spTgt spid="3"/>
                                        </p:tgtEl>
                                      </p:cBhvr>
                                    </p:animEffect>
                                    <p:anim calcmode="lin" valueType="num">
                                      <p:cBhvr>
                                        <p:cTn id="18"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9"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0"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21"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22"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23" dur="13">
                                          <p:stCondLst>
                                            <p:cond delay="325"/>
                                          </p:stCondLst>
                                        </p:cTn>
                                        <p:tgtEl>
                                          <p:spTgt spid="3"/>
                                        </p:tgtEl>
                                      </p:cBhvr>
                                      <p:to x="100000" y="60000"/>
                                    </p:animScale>
                                    <p:animScale>
                                      <p:cBhvr>
                                        <p:cTn id="24" dur="83" decel="50000">
                                          <p:stCondLst>
                                            <p:cond delay="338"/>
                                          </p:stCondLst>
                                        </p:cTn>
                                        <p:tgtEl>
                                          <p:spTgt spid="3"/>
                                        </p:tgtEl>
                                      </p:cBhvr>
                                      <p:to x="100000" y="100000"/>
                                    </p:animScale>
                                    <p:animScale>
                                      <p:cBhvr>
                                        <p:cTn id="25" dur="13">
                                          <p:stCondLst>
                                            <p:cond delay="656"/>
                                          </p:stCondLst>
                                        </p:cTn>
                                        <p:tgtEl>
                                          <p:spTgt spid="3"/>
                                        </p:tgtEl>
                                      </p:cBhvr>
                                      <p:to x="100000" y="80000"/>
                                    </p:animScale>
                                    <p:animScale>
                                      <p:cBhvr>
                                        <p:cTn id="26" dur="83" decel="50000">
                                          <p:stCondLst>
                                            <p:cond delay="669"/>
                                          </p:stCondLst>
                                        </p:cTn>
                                        <p:tgtEl>
                                          <p:spTgt spid="3"/>
                                        </p:tgtEl>
                                      </p:cBhvr>
                                      <p:to x="100000" y="100000"/>
                                    </p:animScale>
                                    <p:animScale>
                                      <p:cBhvr>
                                        <p:cTn id="27" dur="13">
                                          <p:stCondLst>
                                            <p:cond delay="821"/>
                                          </p:stCondLst>
                                        </p:cTn>
                                        <p:tgtEl>
                                          <p:spTgt spid="3"/>
                                        </p:tgtEl>
                                      </p:cBhvr>
                                      <p:to x="100000" y="90000"/>
                                    </p:animScale>
                                    <p:animScale>
                                      <p:cBhvr>
                                        <p:cTn id="28" dur="83" decel="50000">
                                          <p:stCondLst>
                                            <p:cond delay="834"/>
                                          </p:stCondLst>
                                        </p:cTn>
                                        <p:tgtEl>
                                          <p:spTgt spid="3"/>
                                        </p:tgtEl>
                                      </p:cBhvr>
                                      <p:to x="100000" y="100000"/>
                                    </p:animScale>
                                    <p:animScale>
                                      <p:cBhvr>
                                        <p:cTn id="29" dur="13">
                                          <p:stCondLst>
                                            <p:cond delay="904"/>
                                          </p:stCondLst>
                                        </p:cTn>
                                        <p:tgtEl>
                                          <p:spTgt spid="3"/>
                                        </p:tgtEl>
                                      </p:cBhvr>
                                      <p:to x="100000" y="95000"/>
                                    </p:animScale>
                                    <p:animScale>
                                      <p:cBhvr>
                                        <p:cTn id="30" dur="83" decel="50000">
                                          <p:stCondLst>
                                            <p:cond delay="917"/>
                                          </p:stCondLst>
                                        </p:cTn>
                                        <p:tgtEl>
                                          <p:spTgt spid="3"/>
                                        </p:tgtEl>
                                      </p:cBhvr>
                                      <p:to x="100000" y="100000"/>
                                    </p:animScale>
                                  </p:childTnLst>
                                </p:cTn>
                              </p:par>
                              <p:par>
                                <p:cTn id="31" presetID="26"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290">
                                          <p:stCondLst>
                                            <p:cond delay="0"/>
                                          </p:stCondLst>
                                        </p:cTn>
                                        <p:tgtEl>
                                          <p:spTgt spid="6"/>
                                        </p:tgtEl>
                                      </p:cBhvr>
                                    </p:animEffect>
                                    <p:anim calcmode="lin" valueType="num">
                                      <p:cBhvr>
                                        <p:cTn id="34"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39" dur="13">
                                          <p:stCondLst>
                                            <p:cond delay="325"/>
                                          </p:stCondLst>
                                        </p:cTn>
                                        <p:tgtEl>
                                          <p:spTgt spid="6"/>
                                        </p:tgtEl>
                                      </p:cBhvr>
                                      <p:to x="100000" y="60000"/>
                                    </p:animScale>
                                    <p:animScale>
                                      <p:cBhvr>
                                        <p:cTn id="40" dur="83" decel="50000">
                                          <p:stCondLst>
                                            <p:cond delay="338"/>
                                          </p:stCondLst>
                                        </p:cTn>
                                        <p:tgtEl>
                                          <p:spTgt spid="6"/>
                                        </p:tgtEl>
                                      </p:cBhvr>
                                      <p:to x="100000" y="100000"/>
                                    </p:animScale>
                                    <p:animScale>
                                      <p:cBhvr>
                                        <p:cTn id="41" dur="13">
                                          <p:stCondLst>
                                            <p:cond delay="656"/>
                                          </p:stCondLst>
                                        </p:cTn>
                                        <p:tgtEl>
                                          <p:spTgt spid="6"/>
                                        </p:tgtEl>
                                      </p:cBhvr>
                                      <p:to x="100000" y="80000"/>
                                    </p:animScale>
                                    <p:animScale>
                                      <p:cBhvr>
                                        <p:cTn id="42" dur="83" decel="50000">
                                          <p:stCondLst>
                                            <p:cond delay="669"/>
                                          </p:stCondLst>
                                        </p:cTn>
                                        <p:tgtEl>
                                          <p:spTgt spid="6"/>
                                        </p:tgtEl>
                                      </p:cBhvr>
                                      <p:to x="100000" y="100000"/>
                                    </p:animScale>
                                    <p:animScale>
                                      <p:cBhvr>
                                        <p:cTn id="43" dur="13">
                                          <p:stCondLst>
                                            <p:cond delay="821"/>
                                          </p:stCondLst>
                                        </p:cTn>
                                        <p:tgtEl>
                                          <p:spTgt spid="6"/>
                                        </p:tgtEl>
                                      </p:cBhvr>
                                      <p:to x="100000" y="90000"/>
                                    </p:animScale>
                                    <p:animScale>
                                      <p:cBhvr>
                                        <p:cTn id="44" dur="83" decel="50000">
                                          <p:stCondLst>
                                            <p:cond delay="834"/>
                                          </p:stCondLst>
                                        </p:cTn>
                                        <p:tgtEl>
                                          <p:spTgt spid="6"/>
                                        </p:tgtEl>
                                      </p:cBhvr>
                                      <p:to x="100000" y="100000"/>
                                    </p:animScale>
                                    <p:animScale>
                                      <p:cBhvr>
                                        <p:cTn id="45" dur="13">
                                          <p:stCondLst>
                                            <p:cond delay="904"/>
                                          </p:stCondLst>
                                        </p:cTn>
                                        <p:tgtEl>
                                          <p:spTgt spid="6"/>
                                        </p:tgtEl>
                                      </p:cBhvr>
                                      <p:to x="100000" y="95000"/>
                                    </p:animScale>
                                    <p:animScale>
                                      <p:cBhvr>
                                        <p:cTn id="46" dur="83" decel="50000">
                                          <p:stCondLst>
                                            <p:cond delay="917"/>
                                          </p:stCondLst>
                                        </p:cTn>
                                        <p:tgtEl>
                                          <p:spTgt spid="6"/>
                                        </p:tgtEl>
                                      </p:cBhvr>
                                      <p:to x="100000" y="100000"/>
                                    </p:animScale>
                                  </p:childTnLst>
                                </p:cTn>
                              </p:par>
                              <p:par>
                                <p:cTn id="47" presetID="26"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290">
                                          <p:stCondLst>
                                            <p:cond delay="0"/>
                                          </p:stCondLst>
                                        </p:cTn>
                                        <p:tgtEl>
                                          <p:spTgt spid="13"/>
                                        </p:tgtEl>
                                      </p:cBhvr>
                                    </p:animEffect>
                                    <p:anim calcmode="lin" valueType="num">
                                      <p:cBhvr>
                                        <p:cTn id="50"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55" dur="13">
                                          <p:stCondLst>
                                            <p:cond delay="325"/>
                                          </p:stCondLst>
                                        </p:cTn>
                                        <p:tgtEl>
                                          <p:spTgt spid="13"/>
                                        </p:tgtEl>
                                      </p:cBhvr>
                                      <p:to x="100000" y="60000"/>
                                    </p:animScale>
                                    <p:animScale>
                                      <p:cBhvr>
                                        <p:cTn id="56" dur="83" decel="50000">
                                          <p:stCondLst>
                                            <p:cond delay="338"/>
                                          </p:stCondLst>
                                        </p:cTn>
                                        <p:tgtEl>
                                          <p:spTgt spid="13"/>
                                        </p:tgtEl>
                                      </p:cBhvr>
                                      <p:to x="100000" y="100000"/>
                                    </p:animScale>
                                    <p:animScale>
                                      <p:cBhvr>
                                        <p:cTn id="57" dur="13">
                                          <p:stCondLst>
                                            <p:cond delay="656"/>
                                          </p:stCondLst>
                                        </p:cTn>
                                        <p:tgtEl>
                                          <p:spTgt spid="13"/>
                                        </p:tgtEl>
                                      </p:cBhvr>
                                      <p:to x="100000" y="80000"/>
                                    </p:animScale>
                                    <p:animScale>
                                      <p:cBhvr>
                                        <p:cTn id="58" dur="83" decel="50000">
                                          <p:stCondLst>
                                            <p:cond delay="669"/>
                                          </p:stCondLst>
                                        </p:cTn>
                                        <p:tgtEl>
                                          <p:spTgt spid="13"/>
                                        </p:tgtEl>
                                      </p:cBhvr>
                                      <p:to x="100000" y="100000"/>
                                    </p:animScale>
                                    <p:animScale>
                                      <p:cBhvr>
                                        <p:cTn id="59" dur="13">
                                          <p:stCondLst>
                                            <p:cond delay="821"/>
                                          </p:stCondLst>
                                        </p:cTn>
                                        <p:tgtEl>
                                          <p:spTgt spid="13"/>
                                        </p:tgtEl>
                                      </p:cBhvr>
                                      <p:to x="100000" y="90000"/>
                                    </p:animScale>
                                    <p:animScale>
                                      <p:cBhvr>
                                        <p:cTn id="60" dur="83" decel="50000">
                                          <p:stCondLst>
                                            <p:cond delay="834"/>
                                          </p:stCondLst>
                                        </p:cTn>
                                        <p:tgtEl>
                                          <p:spTgt spid="13"/>
                                        </p:tgtEl>
                                      </p:cBhvr>
                                      <p:to x="100000" y="100000"/>
                                    </p:animScale>
                                    <p:animScale>
                                      <p:cBhvr>
                                        <p:cTn id="61" dur="13">
                                          <p:stCondLst>
                                            <p:cond delay="904"/>
                                          </p:stCondLst>
                                        </p:cTn>
                                        <p:tgtEl>
                                          <p:spTgt spid="13"/>
                                        </p:tgtEl>
                                      </p:cBhvr>
                                      <p:to x="100000" y="95000"/>
                                    </p:animScale>
                                    <p:animScale>
                                      <p:cBhvr>
                                        <p:cTn id="62" dur="83" decel="50000">
                                          <p:stCondLst>
                                            <p:cond delay="917"/>
                                          </p:stCondLst>
                                        </p:cTn>
                                        <p:tgtEl>
                                          <p:spTgt spid="13"/>
                                        </p:tgtEl>
                                      </p:cBhvr>
                                      <p:to x="100000" y="100000"/>
                                    </p:animScale>
                                  </p:childTnLst>
                                </p:cTn>
                              </p:par>
                              <p:par>
                                <p:cTn id="63" presetID="26" presetClass="entr" presetSubtype="0" fill="hold"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down)">
                                      <p:cBhvr>
                                        <p:cTn id="65" dur="290">
                                          <p:stCondLst>
                                            <p:cond delay="0"/>
                                          </p:stCondLst>
                                        </p:cTn>
                                        <p:tgtEl>
                                          <p:spTgt spid="7"/>
                                        </p:tgtEl>
                                      </p:cBhvr>
                                    </p:animEffect>
                                    <p:anim calcmode="lin" valueType="num">
                                      <p:cBhvr>
                                        <p:cTn id="66"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7"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8"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69"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70"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71" dur="13">
                                          <p:stCondLst>
                                            <p:cond delay="325"/>
                                          </p:stCondLst>
                                        </p:cTn>
                                        <p:tgtEl>
                                          <p:spTgt spid="7"/>
                                        </p:tgtEl>
                                      </p:cBhvr>
                                      <p:to x="100000" y="60000"/>
                                    </p:animScale>
                                    <p:animScale>
                                      <p:cBhvr>
                                        <p:cTn id="72" dur="83" decel="50000">
                                          <p:stCondLst>
                                            <p:cond delay="338"/>
                                          </p:stCondLst>
                                        </p:cTn>
                                        <p:tgtEl>
                                          <p:spTgt spid="7"/>
                                        </p:tgtEl>
                                      </p:cBhvr>
                                      <p:to x="100000" y="100000"/>
                                    </p:animScale>
                                    <p:animScale>
                                      <p:cBhvr>
                                        <p:cTn id="73" dur="13">
                                          <p:stCondLst>
                                            <p:cond delay="656"/>
                                          </p:stCondLst>
                                        </p:cTn>
                                        <p:tgtEl>
                                          <p:spTgt spid="7"/>
                                        </p:tgtEl>
                                      </p:cBhvr>
                                      <p:to x="100000" y="80000"/>
                                    </p:animScale>
                                    <p:animScale>
                                      <p:cBhvr>
                                        <p:cTn id="74" dur="83" decel="50000">
                                          <p:stCondLst>
                                            <p:cond delay="669"/>
                                          </p:stCondLst>
                                        </p:cTn>
                                        <p:tgtEl>
                                          <p:spTgt spid="7"/>
                                        </p:tgtEl>
                                      </p:cBhvr>
                                      <p:to x="100000" y="100000"/>
                                    </p:animScale>
                                    <p:animScale>
                                      <p:cBhvr>
                                        <p:cTn id="75" dur="13">
                                          <p:stCondLst>
                                            <p:cond delay="821"/>
                                          </p:stCondLst>
                                        </p:cTn>
                                        <p:tgtEl>
                                          <p:spTgt spid="7"/>
                                        </p:tgtEl>
                                      </p:cBhvr>
                                      <p:to x="100000" y="90000"/>
                                    </p:animScale>
                                    <p:animScale>
                                      <p:cBhvr>
                                        <p:cTn id="76" dur="83" decel="50000">
                                          <p:stCondLst>
                                            <p:cond delay="834"/>
                                          </p:stCondLst>
                                        </p:cTn>
                                        <p:tgtEl>
                                          <p:spTgt spid="7"/>
                                        </p:tgtEl>
                                      </p:cBhvr>
                                      <p:to x="100000" y="100000"/>
                                    </p:animScale>
                                    <p:animScale>
                                      <p:cBhvr>
                                        <p:cTn id="77" dur="13">
                                          <p:stCondLst>
                                            <p:cond delay="904"/>
                                          </p:stCondLst>
                                        </p:cTn>
                                        <p:tgtEl>
                                          <p:spTgt spid="7"/>
                                        </p:tgtEl>
                                      </p:cBhvr>
                                      <p:to x="100000" y="95000"/>
                                    </p:animScale>
                                    <p:animScale>
                                      <p:cBhvr>
                                        <p:cTn id="78" dur="83" decel="50000">
                                          <p:stCondLst>
                                            <p:cond delay="917"/>
                                          </p:stCondLst>
                                        </p:cTn>
                                        <p:tgtEl>
                                          <p:spTgt spid="7"/>
                                        </p:tgtEl>
                                      </p:cBhvr>
                                      <p:to x="100000" y="100000"/>
                                    </p:animScale>
                                  </p:childTnLst>
                                </p:cTn>
                              </p:par>
                              <p:par>
                                <p:cTn id="79" presetID="26" presetClass="entr" presetSubtype="0" fill="hold"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down)">
                                      <p:cBhvr>
                                        <p:cTn id="81" dur="290">
                                          <p:stCondLst>
                                            <p:cond delay="0"/>
                                          </p:stCondLst>
                                        </p:cTn>
                                        <p:tgtEl>
                                          <p:spTgt spid="5"/>
                                        </p:tgtEl>
                                      </p:cBhvr>
                                    </p:animEffect>
                                    <p:anim calcmode="lin" valueType="num">
                                      <p:cBhvr>
                                        <p:cTn id="82"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83"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84"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85"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86"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87" dur="13">
                                          <p:stCondLst>
                                            <p:cond delay="325"/>
                                          </p:stCondLst>
                                        </p:cTn>
                                        <p:tgtEl>
                                          <p:spTgt spid="5"/>
                                        </p:tgtEl>
                                      </p:cBhvr>
                                      <p:to x="100000" y="60000"/>
                                    </p:animScale>
                                    <p:animScale>
                                      <p:cBhvr>
                                        <p:cTn id="88" dur="83" decel="50000">
                                          <p:stCondLst>
                                            <p:cond delay="338"/>
                                          </p:stCondLst>
                                        </p:cTn>
                                        <p:tgtEl>
                                          <p:spTgt spid="5"/>
                                        </p:tgtEl>
                                      </p:cBhvr>
                                      <p:to x="100000" y="100000"/>
                                    </p:animScale>
                                    <p:animScale>
                                      <p:cBhvr>
                                        <p:cTn id="89" dur="13">
                                          <p:stCondLst>
                                            <p:cond delay="656"/>
                                          </p:stCondLst>
                                        </p:cTn>
                                        <p:tgtEl>
                                          <p:spTgt spid="5"/>
                                        </p:tgtEl>
                                      </p:cBhvr>
                                      <p:to x="100000" y="80000"/>
                                    </p:animScale>
                                    <p:animScale>
                                      <p:cBhvr>
                                        <p:cTn id="90" dur="83" decel="50000">
                                          <p:stCondLst>
                                            <p:cond delay="669"/>
                                          </p:stCondLst>
                                        </p:cTn>
                                        <p:tgtEl>
                                          <p:spTgt spid="5"/>
                                        </p:tgtEl>
                                      </p:cBhvr>
                                      <p:to x="100000" y="100000"/>
                                    </p:animScale>
                                    <p:animScale>
                                      <p:cBhvr>
                                        <p:cTn id="91" dur="13">
                                          <p:stCondLst>
                                            <p:cond delay="821"/>
                                          </p:stCondLst>
                                        </p:cTn>
                                        <p:tgtEl>
                                          <p:spTgt spid="5"/>
                                        </p:tgtEl>
                                      </p:cBhvr>
                                      <p:to x="100000" y="90000"/>
                                    </p:animScale>
                                    <p:animScale>
                                      <p:cBhvr>
                                        <p:cTn id="92" dur="83" decel="50000">
                                          <p:stCondLst>
                                            <p:cond delay="834"/>
                                          </p:stCondLst>
                                        </p:cTn>
                                        <p:tgtEl>
                                          <p:spTgt spid="5"/>
                                        </p:tgtEl>
                                      </p:cBhvr>
                                      <p:to x="100000" y="100000"/>
                                    </p:animScale>
                                    <p:animScale>
                                      <p:cBhvr>
                                        <p:cTn id="93" dur="13">
                                          <p:stCondLst>
                                            <p:cond delay="904"/>
                                          </p:stCondLst>
                                        </p:cTn>
                                        <p:tgtEl>
                                          <p:spTgt spid="5"/>
                                        </p:tgtEl>
                                      </p:cBhvr>
                                      <p:to x="100000" y="95000"/>
                                    </p:animScale>
                                    <p:animScale>
                                      <p:cBhvr>
                                        <p:cTn id="94" dur="83" decel="50000">
                                          <p:stCondLst>
                                            <p:cond delay="917"/>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 name="Rounded Rectangle 4">
                <a:extLst>
                  <a:ext uri="{FF2B5EF4-FFF2-40B4-BE49-F238E27FC236}">
                    <a16:creationId xmlns:a16="http://schemas.microsoft.com/office/drawing/2014/main" id="{717CF118-E535-FD31-B1E0-6489FE4F5FFA}"/>
                  </a:ext>
                </a:extLst>
              </p:cNvPr>
              <p:cNvSpPr/>
              <p:nvPr/>
            </p:nvSpPr>
            <p:spPr>
              <a:xfrm>
                <a:off x="6814775" y="208986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Duurzaam bedrijf</a:t>
                </a:r>
              </a:p>
              <a:p>
                <a:pPr lvl="0" algn="ctr"/>
                <a:r>
                  <a:rPr lang="nl-NL" sz="1300" dirty="0">
                    <a:solidFill>
                      <a:schemeClr val="accent3"/>
                    </a:solidFill>
                    <a:latin typeface="Courier New" panose="02070309020205020404" pitchFamily="49" charset="0"/>
                    <a:cs typeface="Courier New" panose="02070309020205020404" pitchFamily="49" charset="0"/>
                  </a:rPr>
                  <a:t>Ondernemers starten een duurzaam bedrijf. </a:t>
                </a:r>
              </a:p>
              <a:p>
                <a:pPr lvl="0" algn="ct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+8, extra +3 met fabriek</a:t>
                </a:r>
              </a:p>
            </p:txBody>
          </p:sp>
        </mc:Choice>
        <mc:Fallback xmlns="">
          <p:sp>
            <p:nvSpPr>
              <p:cNvPr id="26" name="Rounded Rectangle 4">
                <a:extLst>
                  <a:ext uri="{FF2B5EF4-FFF2-40B4-BE49-F238E27FC236}">
                    <a16:creationId xmlns:a16="http://schemas.microsoft.com/office/drawing/2014/main" id="{717CF118-E535-FD31-B1E0-6489FE4F5FFA}"/>
                  </a:ext>
                </a:extLst>
              </p:cNvPr>
              <p:cNvSpPr>
                <a:spLocks noRot="1" noChangeAspect="1" noMove="1" noResize="1" noEditPoints="1" noAdjustHandles="1" noChangeArrowheads="1" noChangeShapeType="1" noTextEdit="1"/>
              </p:cNvSpPr>
              <p:nvPr/>
            </p:nvSpPr>
            <p:spPr>
              <a:xfrm>
                <a:off x="6814775" y="2089865"/>
                <a:ext cx="2501900" cy="1486953"/>
              </a:xfrm>
              <a:prstGeom prst="roundRect">
                <a:avLst/>
              </a:prstGeom>
              <a:blipFill>
                <a:blip r:embed="rId2"/>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27" name="Rounded Rectangle 4">
                <a:extLst>
                  <a:ext uri="{FF2B5EF4-FFF2-40B4-BE49-F238E27FC236}">
                    <a16:creationId xmlns:a16="http://schemas.microsoft.com/office/drawing/2014/main" id="{9CB13B1C-C012-0DFA-027B-064378F993AE}"/>
                  </a:ext>
                </a:extLst>
              </p:cNvPr>
              <p:cNvSpPr/>
              <p:nvPr/>
            </p:nvSpPr>
            <p:spPr>
              <a:xfrm>
                <a:off x="6819072" y="3671590"/>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Energiecrisis</a:t>
                </a:r>
              </a:p>
              <a:p>
                <a:pPr algn="ct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+8 als je A hebt gekozen</a:t>
                </a:r>
                <a:endParaRPr lang="nl-NL" sz="1300" i="1" dirty="0">
                  <a:solidFill>
                    <a:schemeClr val="accent6"/>
                  </a:solidFill>
                  <a:latin typeface="Cambria Math" panose="02040503050406030204" pitchFamily="18" charset="0"/>
                  <a:ea typeface="Cambria Math" panose="02040503050406030204" pitchFamily="18" charset="0"/>
                  <a:cs typeface="Courier New" panose="02070309020205020404" pitchFamily="49" charset="0"/>
                </a:endParaRPr>
              </a:p>
              <a:p>
                <a:pPr lvl="0" algn="ctr"/>
                <a14:m>
                  <m:oMath xmlns:m="http://schemas.openxmlformats.org/officeDocument/2006/math">
                    <m:r>
                      <a:rPr lang="nl-NL" sz="1300" i="1"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 -8 als je B hebt gekozen</a:t>
                </a:r>
              </a:p>
            </p:txBody>
          </p:sp>
        </mc:Choice>
        <mc:Fallback xmlns="">
          <p:sp>
            <p:nvSpPr>
              <p:cNvPr id="27" name="Rounded Rectangle 4">
                <a:extLst>
                  <a:ext uri="{FF2B5EF4-FFF2-40B4-BE49-F238E27FC236}">
                    <a16:creationId xmlns:a16="http://schemas.microsoft.com/office/drawing/2014/main" id="{9CB13B1C-C012-0DFA-027B-064378F993AE}"/>
                  </a:ext>
                </a:extLst>
              </p:cNvPr>
              <p:cNvSpPr>
                <a:spLocks noRot="1" noChangeAspect="1" noMove="1" noResize="1" noEditPoints="1" noAdjustHandles="1" noChangeArrowheads="1" noChangeShapeType="1" noTextEdit="1"/>
              </p:cNvSpPr>
              <p:nvPr/>
            </p:nvSpPr>
            <p:spPr>
              <a:xfrm>
                <a:off x="6819072" y="3671590"/>
                <a:ext cx="2501900" cy="1486953"/>
              </a:xfrm>
              <a:prstGeom prst="roundRect">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40" name="Rounded Rectangle 4">
                <a:extLst>
                  <a:ext uri="{FF2B5EF4-FFF2-40B4-BE49-F238E27FC236}">
                    <a16:creationId xmlns:a16="http://schemas.microsoft.com/office/drawing/2014/main" id="{1439A7DB-2F3C-0D4F-ED06-4700086190DB}"/>
                  </a:ext>
                </a:extLst>
              </p:cNvPr>
              <p:cNvSpPr/>
              <p:nvPr/>
            </p:nvSpPr>
            <p:spPr>
              <a:xfrm>
                <a:off x="6826865" y="5259808"/>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Storm!</a:t>
                </a:r>
              </a:p>
              <a:p>
                <a:pPr lvl="0" algn="ctr"/>
                <a:r>
                  <a:rPr lang="nl-NL" sz="1300" dirty="0">
                    <a:solidFill>
                      <a:schemeClr val="accent3"/>
                    </a:solidFill>
                    <a:latin typeface="Courier New" panose="02070309020205020404" pitchFamily="49" charset="0"/>
                    <a:cs typeface="Courier New" panose="02070309020205020404" pitchFamily="49" charset="0"/>
                  </a:rPr>
                  <a:t>Bomen waaien om, kelders stromen over…</a:t>
                </a:r>
              </a:p>
              <a:p>
                <a:pPr lvl="0" algn="ctr"/>
                <a14:m>
                  <m:oMath xmlns:m="http://schemas.openxmlformats.org/officeDocument/2006/math">
                    <m:r>
                      <a:rPr lang="nl-NL" sz="1300" i="1"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-10, maar -5 met een brandweerkazerne</a:t>
                </a:r>
              </a:p>
            </p:txBody>
          </p:sp>
        </mc:Choice>
        <mc:Fallback xmlns="">
          <p:sp>
            <p:nvSpPr>
              <p:cNvPr id="40" name="Rounded Rectangle 4">
                <a:extLst>
                  <a:ext uri="{FF2B5EF4-FFF2-40B4-BE49-F238E27FC236}">
                    <a16:creationId xmlns:a16="http://schemas.microsoft.com/office/drawing/2014/main" id="{1439A7DB-2F3C-0D4F-ED06-4700086190DB}"/>
                  </a:ext>
                </a:extLst>
              </p:cNvPr>
              <p:cNvSpPr>
                <a:spLocks noRot="1" noChangeAspect="1" noMove="1" noResize="1" noEditPoints="1" noAdjustHandles="1" noChangeArrowheads="1" noChangeShapeType="1" noTextEdit="1"/>
              </p:cNvSpPr>
              <p:nvPr/>
            </p:nvSpPr>
            <p:spPr>
              <a:xfrm>
                <a:off x="6826865" y="5259808"/>
                <a:ext cx="2501900" cy="1486953"/>
              </a:xfrm>
              <a:prstGeom prst="roundRect">
                <a:avLst/>
              </a:prstGeom>
              <a:blipFill>
                <a:blip r:embed="rId4"/>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43" name="Rounded Rectangle 4">
                <a:extLst>
                  <a:ext uri="{FF2B5EF4-FFF2-40B4-BE49-F238E27FC236}">
                    <a16:creationId xmlns:a16="http://schemas.microsoft.com/office/drawing/2014/main" id="{3C7B8FEC-8041-242D-F506-0AEFF70482D3}"/>
                  </a:ext>
                </a:extLst>
              </p:cNvPr>
              <p:cNvSpPr/>
              <p:nvPr/>
            </p:nvSpPr>
            <p:spPr>
              <a:xfrm>
                <a:off x="9433768" y="367801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l-NL" sz="1600" dirty="0">
                    <a:solidFill>
                      <a:schemeClr val="accent3"/>
                    </a:solidFill>
                    <a:latin typeface="Courier New" panose="02070309020205020404" pitchFamily="49" charset="0"/>
                    <a:cs typeface="Courier New" panose="02070309020205020404" pitchFamily="49" charset="0"/>
                  </a:rPr>
                  <a:t>Mooiste-dorp- verkiezing</a:t>
                </a:r>
              </a:p>
              <a:p>
                <a:pPr lvl="0" algn="ctr"/>
                <a14:m>
                  <m:oMath xmlns:m="http://schemas.openxmlformats.org/officeDocument/2006/math">
                    <m:r>
                      <a:rPr lang="nl-NL" sz="1300" i="1"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m:t>
                    </m:r>
                    <m:r>
                      <a:rPr lang="en-US" sz="1300" b="0" i="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 -8 bij keuze B. Laatste plaats… </a:t>
                </a:r>
                <a:endParaRPr lang="en-US" sz="1300" i="1" dirty="0">
                  <a:solidFill>
                    <a:schemeClr val="accent4"/>
                  </a:solidFill>
                  <a:latin typeface="Cambria Math" panose="02040503050406030204" pitchFamily="18" charset="0"/>
                  <a:ea typeface="Cambria Math" panose="02040503050406030204" pitchFamily="18" charset="0"/>
                  <a:cs typeface="Courier New" panose="02070309020205020404" pitchFamily="49" charset="0"/>
                </a:endParaRPr>
              </a:p>
              <a:p>
                <a:pPr lvl="0" algn="ct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+ 8 bij keuze A. Gewonnen!</a:t>
                </a:r>
              </a:p>
            </p:txBody>
          </p:sp>
        </mc:Choice>
        <mc:Fallback xmlns="">
          <p:sp>
            <p:nvSpPr>
              <p:cNvPr id="43" name="Rounded Rectangle 4">
                <a:extLst>
                  <a:ext uri="{FF2B5EF4-FFF2-40B4-BE49-F238E27FC236}">
                    <a16:creationId xmlns:a16="http://schemas.microsoft.com/office/drawing/2014/main" id="{3C7B8FEC-8041-242D-F506-0AEFF70482D3}"/>
                  </a:ext>
                </a:extLst>
              </p:cNvPr>
              <p:cNvSpPr>
                <a:spLocks noRot="1" noChangeAspect="1" noMove="1" noResize="1" noEditPoints="1" noAdjustHandles="1" noChangeArrowheads="1" noChangeShapeType="1" noTextEdit="1"/>
              </p:cNvSpPr>
              <p:nvPr/>
            </p:nvSpPr>
            <p:spPr>
              <a:xfrm>
                <a:off x="9433768" y="3678015"/>
                <a:ext cx="2501900" cy="1486953"/>
              </a:xfrm>
              <a:prstGeom prst="roundRect">
                <a:avLst/>
              </a:prstGeom>
              <a:blipFill>
                <a:blip r:embed="rId5"/>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187" name="Rounded Rectangle 4">
                <a:extLst>
                  <a:ext uri="{FF2B5EF4-FFF2-40B4-BE49-F238E27FC236}">
                    <a16:creationId xmlns:a16="http://schemas.microsoft.com/office/drawing/2014/main" id="{8AFAF022-F30E-2C8E-B127-933DF3B31CEB}"/>
                  </a:ext>
                </a:extLst>
              </p:cNvPr>
              <p:cNvSpPr/>
              <p:nvPr/>
            </p:nvSpPr>
            <p:spPr>
              <a:xfrm>
                <a:off x="9441561" y="5266233"/>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l-NL" sz="1600" dirty="0">
                    <a:solidFill>
                      <a:schemeClr val="accent3"/>
                    </a:solidFill>
                    <a:latin typeface="Courier New" panose="02070309020205020404" pitchFamily="49" charset="0"/>
                    <a:cs typeface="Courier New" panose="02070309020205020404" pitchFamily="49" charset="0"/>
                  </a:rPr>
                  <a:t>Verplichte vergroening</a:t>
                </a:r>
                <a:endParaRPr lang="nl-NL" sz="1300" dirty="0">
                  <a:solidFill>
                    <a:schemeClr val="accent3"/>
                  </a:solidFill>
                  <a:latin typeface="Courier New" panose="02070309020205020404" pitchFamily="49" charset="0"/>
                  <a:cs typeface="Courier New" panose="02070309020205020404" pitchFamily="49" charset="0"/>
                </a:endParaRPr>
              </a:p>
              <a:p>
                <a:pPr lvl="0" algn="ctr"/>
                <a14:m>
                  <m:oMath xmlns:m="http://schemas.openxmlformats.org/officeDocument/2006/math">
                    <m:r>
                      <a:rPr lang="nl-NL" sz="1300" i="1"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-8 met fabriek</a:t>
                </a:r>
              </a:p>
              <a:p>
                <a:pPr lvl="0" algn="ctr"/>
                <a14:m>
                  <m:oMath xmlns:m="http://schemas.openxmlformats.org/officeDocument/2006/math">
                    <m:r>
                      <a:rPr lang="nl-NL" sz="1300" i="1" smtClean="0">
                        <a:solidFill>
                          <a:schemeClr val="accent4"/>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accent3"/>
                    </a:solidFill>
                    <a:latin typeface="Courier New" panose="02070309020205020404" pitchFamily="49" charset="0"/>
                    <a:cs typeface="Courier New" panose="02070309020205020404" pitchFamily="49" charset="0"/>
                  </a:rPr>
                  <a:t>Maar +5 als je géén fabriek hebt </a:t>
                </a:r>
                <a:endParaRPr lang="nl-NL" sz="1600" dirty="0">
                  <a:solidFill>
                    <a:schemeClr val="accent3"/>
                  </a:solidFill>
                  <a:latin typeface="Courier New" panose="02070309020205020404" pitchFamily="49" charset="0"/>
                  <a:cs typeface="Courier New" panose="02070309020205020404" pitchFamily="49" charset="0"/>
                </a:endParaRPr>
              </a:p>
            </p:txBody>
          </p:sp>
        </mc:Choice>
        <mc:Fallback xmlns="">
          <p:sp>
            <p:nvSpPr>
              <p:cNvPr id="187" name="Rounded Rectangle 4">
                <a:extLst>
                  <a:ext uri="{FF2B5EF4-FFF2-40B4-BE49-F238E27FC236}">
                    <a16:creationId xmlns:a16="http://schemas.microsoft.com/office/drawing/2014/main" id="{8AFAF022-F30E-2C8E-B127-933DF3B31CEB}"/>
                  </a:ext>
                </a:extLst>
              </p:cNvPr>
              <p:cNvSpPr>
                <a:spLocks noRot="1" noChangeAspect="1" noMove="1" noResize="1" noEditPoints="1" noAdjustHandles="1" noChangeArrowheads="1" noChangeShapeType="1" noTextEdit="1"/>
              </p:cNvSpPr>
              <p:nvPr/>
            </p:nvSpPr>
            <p:spPr>
              <a:xfrm>
                <a:off x="9441561" y="5266233"/>
                <a:ext cx="2501900" cy="1486953"/>
              </a:xfrm>
              <a:prstGeom prst="roundRect">
                <a:avLst/>
              </a:prstGeom>
              <a:blipFill>
                <a:blip r:embed="rId6"/>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mc:AlternateContent xmlns:mc="http://schemas.openxmlformats.org/markup-compatibility/2006" xmlns:a14="http://schemas.microsoft.com/office/drawing/2010/main">
        <mc:Choice Requires="a14">
          <p:sp>
            <p:nvSpPr>
              <p:cNvPr id="223" name="Rounded Rectangle 4">
                <a:extLst>
                  <a:ext uri="{FF2B5EF4-FFF2-40B4-BE49-F238E27FC236}">
                    <a16:creationId xmlns:a16="http://schemas.microsoft.com/office/drawing/2014/main" id="{48CBBEB2-33D4-F8B0-0581-1E470E924204}"/>
                  </a:ext>
                </a:extLst>
              </p:cNvPr>
              <p:cNvSpPr/>
              <p:nvPr/>
            </p:nvSpPr>
            <p:spPr>
              <a:xfrm>
                <a:off x="9419241" y="2066231"/>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accent3"/>
                    </a:solidFill>
                    <a:latin typeface="Courier New" panose="02070309020205020404" pitchFamily="49" charset="0"/>
                    <a:cs typeface="Courier New" panose="02070309020205020404" pitchFamily="49" charset="0"/>
                  </a:rPr>
                  <a:t>Geld over</a:t>
                </a:r>
              </a:p>
              <a:p>
                <a:pPr lvl="0" algn="ctr"/>
                <a14:m>
                  <m:oMath xmlns:m="http://schemas.openxmlformats.org/officeDocument/2006/math">
                    <m:r>
                      <a:rPr lang="nl-NL" sz="1300" i="1">
                        <a:solidFill>
                          <a:schemeClr val="accent4"/>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accent3"/>
                    </a:solidFill>
                    <a:latin typeface="Courier New" panose="02070309020205020404" pitchFamily="49" charset="0"/>
                    <a:cs typeface="Courier New" panose="02070309020205020404" pitchFamily="49" charset="0"/>
                  </a:rPr>
                  <a:t> Als je verbeterde woningen hebt gebouwd, houd je +4 goud subsidie over </a:t>
                </a:r>
              </a:p>
            </p:txBody>
          </p:sp>
        </mc:Choice>
        <mc:Fallback xmlns="">
          <p:sp>
            <p:nvSpPr>
              <p:cNvPr id="223" name="Rounded Rectangle 4">
                <a:extLst>
                  <a:ext uri="{FF2B5EF4-FFF2-40B4-BE49-F238E27FC236}">
                    <a16:creationId xmlns:a16="http://schemas.microsoft.com/office/drawing/2014/main" id="{48CBBEB2-33D4-F8B0-0581-1E470E924204}"/>
                  </a:ext>
                </a:extLst>
              </p:cNvPr>
              <p:cNvSpPr>
                <a:spLocks noRot="1" noChangeAspect="1" noMove="1" noResize="1" noEditPoints="1" noAdjustHandles="1" noChangeArrowheads="1" noChangeShapeType="1" noTextEdit="1"/>
              </p:cNvSpPr>
              <p:nvPr/>
            </p:nvSpPr>
            <p:spPr>
              <a:xfrm>
                <a:off x="9419241" y="2066231"/>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en-NL">
                    <a:noFill/>
                  </a:rPr>
                  <a:t> </a:t>
                </a:r>
              </a:p>
            </p:txBody>
          </p:sp>
        </mc:Fallback>
      </mc:AlternateContent>
      <p:grpSp>
        <p:nvGrpSpPr>
          <p:cNvPr id="234" name="Group 233">
            <a:extLst>
              <a:ext uri="{FF2B5EF4-FFF2-40B4-BE49-F238E27FC236}">
                <a16:creationId xmlns:a16="http://schemas.microsoft.com/office/drawing/2014/main" id="{1533566D-C1B0-63F3-144B-8F786ED1E348}"/>
              </a:ext>
            </a:extLst>
          </p:cNvPr>
          <p:cNvGrpSpPr/>
          <p:nvPr/>
        </p:nvGrpSpPr>
        <p:grpSpPr>
          <a:xfrm>
            <a:off x="9332832" y="-9227"/>
            <a:ext cx="2866761" cy="609783"/>
            <a:chOff x="8701645" y="1332366"/>
            <a:chExt cx="2866761" cy="609783"/>
          </a:xfrm>
        </p:grpSpPr>
        <p:sp>
          <p:nvSpPr>
            <p:cNvPr id="235" name="Rectangle 234">
              <a:extLst>
                <a:ext uri="{FF2B5EF4-FFF2-40B4-BE49-F238E27FC236}">
                  <a16:creationId xmlns:a16="http://schemas.microsoft.com/office/drawing/2014/main" id="{3D55B213-B74E-269E-3E75-596E6C3B653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GEBEURTENIS</a:t>
              </a:r>
            </a:p>
          </p:txBody>
        </p:sp>
        <p:pic>
          <p:nvPicPr>
            <p:cNvPr id="236" name="Graphic 235" descr="Lightning bolt with solid fill">
              <a:extLst>
                <a:ext uri="{FF2B5EF4-FFF2-40B4-BE49-F238E27FC236}">
                  <a16:creationId xmlns:a16="http://schemas.microsoft.com/office/drawing/2014/main" id="{C24BEC34-1183-5A08-F1EB-567F5347397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8778149" y="1376998"/>
              <a:ext cx="547090" cy="547090"/>
            </a:xfrm>
            <a:prstGeom prst="rect">
              <a:avLst/>
            </a:prstGeom>
          </p:spPr>
        </p:pic>
        <p:pic>
          <p:nvPicPr>
            <p:cNvPr id="237" name="Graphic 236" descr="Lightning bolt with solid fill">
              <a:extLst>
                <a:ext uri="{FF2B5EF4-FFF2-40B4-BE49-F238E27FC236}">
                  <a16:creationId xmlns:a16="http://schemas.microsoft.com/office/drawing/2014/main" id="{AC32949E-DE2A-2332-B287-BDD25672EF7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19738" y="1379852"/>
              <a:ext cx="547090" cy="547090"/>
            </a:xfrm>
            <a:prstGeom prst="rect">
              <a:avLst/>
            </a:prstGeom>
          </p:spPr>
        </p:pic>
      </p:grpSp>
      <p:grpSp>
        <p:nvGrpSpPr>
          <p:cNvPr id="238" name="Group 237">
            <a:extLst>
              <a:ext uri="{FF2B5EF4-FFF2-40B4-BE49-F238E27FC236}">
                <a16:creationId xmlns:a16="http://schemas.microsoft.com/office/drawing/2014/main" id="{7DCBE972-2224-4996-68FF-AF0DB9BED293}"/>
              </a:ext>
            </a:extLst>
          </p:cNvPr>
          <p:cNvGrpSpPr/>
          <p:nvPr/>
        </p:nvGrpSpPr>
        <p:grpSpPr>
          <a:xfrm>
            <a:off x="1602076" y="1456448"/>
            <a:ext cx="2866761" cy="609783"/>
            <a:chOff x="8701645" y="1332366"/>
            <a:chExt cx="2866761" cy="609783"/>
          </a:xfrm>
        </p:grpSpPr>
        <p:sp>
          <p:nvSpPr>
            <p:cNvPr id="239" name="Rectangle 238">
              <a:extLst>
                <a:ext uri="{FF2B5EF4-FFF2-40B4-BE49-F238E27FC236}">
                  <a16:creationId xmlns:a16="http://schemas.microsoft.com/office/drawing/2014/main" id="{E2BF11A7-A79C-34ED-6AF5-5FBE08D2B4D4}"/>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GLOBAAL</a:t>
              </a:r>
            </a:p>
          </p:txBody>
        </p:sp>
        <p:pic>
          <p:nvPicPr>
            <p:cNvPr id="240" name="Graphic 239" descr="Earth globe: Africa and Europe with solid fill">
              <a:extLst>
                <a:ext uri="{FF2B5EF4-FFF2-40B4-BE49-F238E27FC236}">
                  <a16:creationId xmlns:a16="http://schemas.microsoft.com/office/drawing/2014/main" id="{7512372B-49F2-D39D-1CB7-08D332288361}"/>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flipH="1">
              <a:off x="8778149" y="1376998"/>
              <a:ext cx="547090" cy="547090"/>
            </a:xfrm>
            <a:prstGeom prst="rect">
              <a:avLst/>
            </a:prstGeom>
          </p:spPr>
        </p:pic>
        <p:pic>
          <p:nvPicPr>
            <p:cNvPr id="241" name="Graphic 240" descr="Earth globe: Africa and Europe with solid fill">
              <a:extLst>
                <a:ext uri="{FF2B5EF4-FFF2-40B4-BE49-F238E27FC236}">
                  <a16:creationId xmlns:a16="http://schemas.microsoft.com/office/drawing/2014/main" id="{BF182295-7004-1A0F-28D9-F3D8D49C1364}"/>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10919738" y="1379852"/>
              <a:ext cx="547090" cy="547090"/>
            </a:xfrm>
            <a:prstGeom prst="rect">
              <a:avLst/>
            </a:prstGeom>
          </p:spPr>
        </p:pic>
      </p:grpSp>
      <p:grpSp>
        <p:nvGrpSpPr>
          <p:cNvPr id="242" name="Group 241">
            <a:extLst>
              <a:ext uri="{FF2B5EF4-FFF2-40B4-BE49-F238E27FC236}">
                <a16:creationId xmlns:a16="http://schemas.microsoft.com/office/drawing/2014/main" id="{4EA5D7BD-3423-2709-9F5D-39CEEBC03B40}"/>
              </a:ext>
            </a:extLst>
          </p:cNvPr>
          <p:cNvGrpSpPr/>
          <p:nvPr/>
        </p:nvGrpSpPr>
        <p:grpSpPr>
          <a:xfrm>
            <a:off x="7899452" y="1394565"/>
            <a:ext cx="2866761" cy="609783"/>
            <a:chOff x="8701645" y="1332366"/>
            <a:chExt cx="2866761" cy="609783"/>
          </a:xfrm>
        </p:grpSpPr>
        <p:sp>
          <p:nvSpPr>
            <p:cNvPr id="243" name="Rectangle 242">
              <a:extLst>
                <a:ext uri="{FF2B5EF4-FFF2-40B4-BE49-F238E27FC236}">
                  <a16:creationId xmlns:a16="http://schemas.microsoft.com/office/drawing/2014/main" id="{6EF3F031-A287-49A3-726F-9BF41A3422FF}"/>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LOKAAL</a:t>
              </a:r>
            </a:p>
          </p:txBody>
        </p:sp>
        <p:pic>
          <p:nvPicPr>
            <p:cNvPr id="244" name="Graphic 243" descr="Marker with solid fill">
              <a:extLst>
                <a:ext uri="{FF2B5EF4-FFF2-40B4-BE49-F238E27FC236}">
                  <a16:creationId xmlns:a16="http://schemas.microsoft.com/office/drawing/2014/main" id="{EF2D921D-D814-D50A-0340-03DFD2BCEE35}"/>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flipH="1">
              <a:off x="8778149" y="1376998"/>
              <a:ext cx="547090" cy="547090"/>
            </a:xfrm>
            <a:prstGeom prst="rect">
              <a:avLst/>
            </a:prstGeom>
          </p:spPr>
        </p:pic>
        <p:pic>
          <p:nvPicPr>
            <p:cNvPr id="245" name="Graphic 244" descr="Marker with solid fill">
              <a:extLst>
                <a:ext uri="{FF2B5EF4-FFF2-40B4-BE49-F238E27FC236}">
                  <a16:creationId xmlns:a16="http://schemas.microsoft.com/office/drawing/2014/main" id="{AA768977-B16E-F4C3-ECC8-96BABE251B83}"/>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10919738" y="1379852"/>
              <a:ext cx="547090" cy="547090"/>
            </a:xfrm>
            <a:prstGeom prst="rect">
              <a:avLst/>
            </a:prstGeom>
          </p:spPr>
        </p:pic>
      </p:grpSp>
      <p:sp>
        <p:nvSpPr>
          <p:cNvPr id="254" name="Rectangle 253">
            <a:extLst>
              <a:ext uri="{FF2B5EF4-FFF2-40B4-BE49-F238E27FC236}">
                <a16:creationId xmlns:a16="http://schemas.microsoft.com/office/drawing/2014/main" id="{6857AF85-090E-8845-18DA-D5516A29E3A5}"/>
              </a:ext>
            </a:extLst>
          </p:cNvPr>
          <p:cNvSpPr/>
          <p:nvPr/>
        </p:nvSpPr>
        <p:spPr>
          <a:xfrm>
            <a:off x="949982" y="2354177"/>
            <a:ext cx="4170948" cy="36731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tx1"/>
              </a:solidFill>
              <a:latin typeface="Courier New" panose="02070309020205020404" pitchFamily="49" charset="0"/>
              <a:cs typeface="Courier New" panose="02070309020205020404" pitchFamily="49" charset="0"/>
            </a:endParaRPr>
          </a:p>
          <a:p>
            <a:pPr algn="ctr"/>
            <a:r>
              <a:rPr lang="nl-NL" sz="2500" dirty="0">
                <a:solidFill>
                  <a:schemeClr val="bg1"/>
                </a:solidFill>
                <a:highlight>
                  <a:srgbClr val="0C6F8C"/>
                </a:highlight>
                <a:latin typeface="Courier New" panose="02070309020205020404" pitchFamily="49" charset="0"/>
                <a:cs typeface="Courier New" panose="02070309020205020404" pitchFamily="49" charset="0"/>
              </a:rPr>
              <a:t>Innovatie of traditie?</a:t>
            </a:r>
            <a:endParaRPr lang="en-NL" sz="2500" dirty="0">
              <a:solidFill>
                <a:schemeClr val="tx1"/>
              </a:solidFill>
              <a:latin typeface="Courier New" panose="02070309020205020404" pitchFamily="49" charset="0"/>
              <a:cs typeface="Courier New" panose="02070309020205020404" pitchFamily="49" charset="0"/>
            </a:endParaRPr>
          </a:p>
          <a:p>
            <a:pPr algn="ctr"/>
            <a:endParaRPr lang="en-NL" dirty="0">
              <a:solidFill>
                <a:schemeClr val="tx1"/>
              </a:solidFill>
              <a:latin typeface="Courier New" panose="02070309020205020404" pitchFamily="49" charset="0"/>
              <a:cs typeface="Courier New" panose="02070309020205020404" pitchFamily="49" charset="0"/>
            </a:endParaRPr>
          </a:p>
          <a:p>
            <a:pPr algn="ctr"/>
            <a:r>
              <a:rPr lang="nl-NL" b="1" dirty="0">
                <a:solidFill>
                  <a:srgbClr val="0C6F8C"/>
                </a:solidFill>
                <a:cs typeface="Courier New" panose="02070309020205020404" pitchFamily="49" charset="0"/>
              </a:rPr>
              <a:t>Ons</a:t>
            </a:r>
            <a:r>
              <a:rPr lang="en-NL" b="1" dirty="0">
                <a:solidFill>
                  <a:srgbClr val="0C6F8C"/>
                </a:solidFill>
                <a:cs typeface="Courier New" panose="02070309020205020404" pitchFamily="49" charset="0"/>
              </a:rPr>
              <a:t> dorp krijgt subsidie uit Europa. Maar hoe besteed je dat? </a:t>
            </a:r>
          </a:p>
          <a:p>
            <a:pPr algn="ctr"/>
            <a:r>
              <a:rPr lang="en-NL" b="1" dirty="0">
                <a:solidFill>
                  <a:srgbClr val="0C6F8C"/>
                </a:solidFill>
                <a:cs typeface="Courier New" panose="02070309020205020404" pitchFamily="49" charset="0"/>
              </a:rPr>
              <a:t>A: innovatie. We gaan isoleren! +2 voor elk gebouw in het dorp.</a:t>
            </a:r>
          </a:p>
          <a:p>
            <a:pPr algn="ctr"/>
            <a:r>
              <a:rPr lang="en-NL" b="1" dirty="0">
                <a:solidFill>
                  <a:srgbClr val="0C6F8C"/>
                </a:solidFill>
                <a:cs typeface="Courier New" panose="02070309020205020404" pitchFamily="49" charset="0"/>
              </a:rPr>
              <a:t>B: Cultureel erfgoed.</a:t>
            </a:r>
          </a:p>
          <a:p>
            <a:pPr algn="ctr"/>
            <a:r>
              <a:rPr lang="en-GB" b="1" dirty="0">
                <a:solidFill>
                  <a:srgbClr val="0C6F8C"/>
                </a:solidFill>
                <a:cs typeface="Courier New" panose="02070309020205020404" pitchFamily="49" charset="0"/>
              </a:rPr>
              <a:t>W</a:t>
            </a:r>
            <a:r>
              <a:rPr lang="en-NL" b="1" dirty="0">
                <a:solidFill>
                  <a:srgbClr val="0C6F8C"/>
                </a:solidFill>
                <a:cs typeface="Courier New" panose="02070309020205020404" pitchFamily="49" charset="0"/>
              </a:rPr>
              <a:t>e knappen oude gebouwen op. Het dorp wordt er prachtig door! +12</a:t>
            </a:r>
          </a:p>
        </p:txBody>
      </p:sp>
      <p:sp>
        <p:nvSpPr>
          <p:cNvPr id="255" name="Rectangle 254">
            <a:extLst>
              <a:ext uri="{FF2B5EF4-FFF2-40B4-BE49-F238E27FC236}">
                <a16:creationId xmlns:a16="http://schemas.microsoft.com/office/drawing/2014/main" id="{130EE547-EF91-B469-3B4D-16F0B5C88ED0}"/>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3</a:t>
            </a:r>
          </a:p>
        </p:txBody>
      </p:sp>
      <p:grpSp>
        <p:nvGrpSpPr>
          <p:cNvPr id="4" name="Group 3">
            <a:extLst>
              <a:ext uri="{FF2B5EF4-FFF2-40B4-BE49-F238E27FC236}">
                <a16:creationId xmlns:a16="http://schemas.microsoft.com/office/drawing/2014/main" id="{366F269D-282B-135A-AA7E-635BC64FA631}"/>
              </a:ext>
            </a:extLst>
          </p:cNvPr>
          <p:cNvGrpSpPr/>
          <p:nvPr/>
        </p:nvGrpSpPr>
        <p:grpSpPr>
          <a:xfrm>
            <a:off x="6786398" y="1761339"/>
            <a:ext cx="2501900" cy="1820682"/>
            <a:chOff x="6814775" y="1757370"/>
            <a:chExt cx="2501900" cy="1820682"/>
          </a:xfrm>
        </p:grpSpPr>
        <p:sp>
          <p:nvSpPr>
            <p:cNvPr id="5" name="Rounded Rectangle 4">
              <a:extLst>
                <a:ext uri="{FF2B5EF4-FFF2-40B4-BE49-F238E27FC236}">
                  <a16:creationId xmlns:a16="http://schemas.microsoft.com/office/drawing/2014/main" id="{E9511C0B-6F1B-D1EB-A666-1DC031C39304}"/>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6" name="Picture 5">
              <a:extLst>
                <a:ext uri="{FF2B5EF4-FFF2-40B4-BE49-F238E27FC236}">
                  <a16:creationId xmlns:a16="http://schemas.microsoft.com/office/drawing/2014/main" id="{268B805C-752D-0196-2BCC-F5F7452535CA}"/>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7" name="TextBox 6">
              <a:extLst>
                <a:ext uri="{FF2B5EF4-FFF2-40B4-BE49-F238E27FC236}">
                  <a16:creationId xmlns:a16="http://schemas.microsoft.com/office/drawing/2014/main" id="{1E032D36-BBA6-444C-C717-AA61F30719FC}"/>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1</a:t>
              </a:r>
            </a:p>
          </p:txBody>
        </p:sp>
      </p:grpSp>
      <p:grpSp>
        <p:nvGrpSpPr>
          <p:cNvPr id="8" name="Group 7">
            <a:extLst>
              <a:ext uri="{FF2B5EF4-FFF2-40B4-BE49-F238E27FC236}">
                <a16:creationId xmlns:a16="http://schemas.microsoft.com/office/drawing/2014/main" id="{CB9AB0AE-96D0-4140-B5C1-F648A7389D7D}"/>
              </a:ext>
            </a:extLst>
          </p:cNvPr>
          <p:cNvGrpSpPr/>
          <p:nvPr/>
        </p:nvGrpSpPr>
        <p:grpSpPr>
          <a:xfrm>
            <a:off x="9424215" y="1732502"/>
            <a:ext cx="2501900" cy="1820682"/>
            <a:chOff x="6814775" y="1757370"/>
            <a:chExt cx="2501900" cy="1820682"/>
          </a:xfrm>
        </p:grpSpPr>
        <p:sp>
          <p:nvSpPr>
            <p:cNvPr id="9" name="Rounded Rectangle 4">
              <a:extLst>
                <a:ext uri="{FF2B5EF4-FFF2-40B4-BE49-F238E27FC236}">
                  <a16:creationId xmlns:a16="http://schemas.microsoft.com/office/drawing/2014/main" id="{CB85D563-9676-ED79-402F-436AC2028B3D}"/>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0" name="Picture 9">
              <a:extLst>
                <a:ext uri="{FF2B5EF4-FFF2-40B4-BE49-F238E27FC236}">
                  <a16:creationId xmlns:a16="http://schemas.microsoft.com/office/drawing/2014/main" id="{C644ABA7-EE51-8E4D-DE3B-79ED467A4115}"/>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1" name="TextBox 10">
              <a:extLst>
                <a:ext uri="{FF2B5EF4-FFF2-40B4-BE49-F238E27FC236}">
                  <a16:creationId xmlns:a16="http://schemas.microsoft.com/office/drawing/2014/main" id="{85E61CC7-D4B1-690E-FD47-A88594FC577F}"/>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2</a:t>
              </a:r>
            </a:p>
          </p:txBody>
        </p:sp>
      </p:grpSp>
      <p:grpSp>
        <p:nvGrpSpPr>
          <p:cNvPr id="12" name="Group 11">
            <a:extLst>
              <a:ext uri="{FF2B5EF4-FFF2-40B4-BE49-F238E27FC236}">
                <a16:creationId xmlns:a16="http://schemas.microsoft.com/office/drawing/2014/main" id="{F1E63F05-CF54-B5CE-05A6-77DD78808C5B}"/>
              </a:ext>
            </a:extLst>
          </p:cNvPr>
          <p:cNvGrpSpPr/>
          <p:nvPr/>
        </p:nvGrpSpPr>
        <p:grpSpPr>
          <a:xfrm>
            <a:off x="6814098" y="3334788"/>
            <a:ext cx="2501900" cy="1820682"/>
            <a:chOff x="6814775" y="1757370"/>
            <a:chExt cx="2501900" cy="1820682"/>
          </a:xfrm>
        </p:grpSpPr>
        <p:sp>
          <p:nvSpPr>
            <p:cNvPr id="13" name="Rounded Rectangle 4">
              <a:extLst>
                <a:ext uri="{FF2B5EF4-FFF2-40B4-BE49-F238E27FC236}">
                  <a16:creationId xmlns:a16="http://schemas.microsoft.com/office/drawing/2014/main" id="{03178A66-5D7B-CCF5-2F6E-5D7E05C32F38}"/>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4" name="Picture 13">
              <a:extLst>
                <a:ext uri="{FF2B5EF4-FFF2-40B4-BE49-F238E27FC236}">
                  <a16:creationId xmlns:a16="http://schemas.microsoft.com/office/drawing/2014/main" id="{1A6EB67A-BC1C-A28C-F44D-76EF58E361E5}"/>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5" name="TextBox 14">
              <a:extLst>
                <a:ext uri="{FF2B5EF4-FFF2-40B4-BE49-F238E27FC236}">
                  <a16:creationId xmlns:a16="http://schemas.microsoft.com/office/drawing/2014/main" id="{34FF4594-DF9D-F9A1-E5ED-4243E7E49840}"/>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3</a:t>
              </a:r>
            </a:p>
          </p:txBody>
        </p:sp>
      </p:grpSp>
      <p:grpSp>
        <p:nvGrpSpPr>
          <p:cNvPr id="16" name="Group 15">
            <a:extLst>
              <a:ext uri="{FF2B5EF4-FFF2-40B4-BE49-F238E27FC236}">
                <a16:creationId xmlns:a16="http://schemas.microsoft.com/office/drawing/2014/main" id="{E087243F-A3CD-A32D-5057-7F67EEC5E8C0}"/>
              </a:ext>
            </a:extLst>
          </p:cNvPr>
          <p:cNvGrpSpPr/>
          <p:nvPr/>
        </p:nvGrpSpPr>
        <p:grpSpPr>
          <a:xfrm>
            <a:off x="9433768" y="3344286"/>
            <a:ext cx="2501900" cy="1820682"/>
            <a:chOff x="6814775" y="1757370"/>
            <a:chExt cx="2501900" cy="1820682"/>
          </a:xfrm>
        </p:grpSpPr>
        <p:sp>
          <p:nvSpPr>
            <p:cNvPr id="17" name="Rounded Rectangle 4">
              <a:extLst>
                <a:ext uri="{FF2B5EF4-FFF2-40B4-BE49-F238E27FC236}">
                  <a16:creationId xmlns:a16="http://schemas.microsoft.com/office/drawing/2014/main" id="{2F8F545A-8A0A-ECC5-8879-852776F57675}"/>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18" name="Picture 17">
              <a:extLst>
                <a:ext uri="{FF2B5EF4-FFF2-40B4-BE49-F238E27FC236}">
                  <a16:creationId xmlns:a16="http://schemas.microsoft.com/office/drawing/2014/main" id="{9CC14E29-02E8-BD85-9160-F040039FCA16}"/>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19" name="TextBox 18">
              <a:extLst>
                <a:ext uri="{FF2B5EF4-FFF2-40B4-BE49-F238E27FC236}">
                  <a16:creationId xmlns:a16="http://schemas.microsoft.com/office/drawing/2014/main" id="{FDAE9CE9-8BE7-356B-A88E-5C1B283A0839}"/>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4</a:t>
              </a:r>
            </a:p>
          </p:txBody>
        </p:sp>
      </p:grpSp>
      <p:grpSp>
        <p:nvGrpSpPr>
          <p:cNvPr id="20" name="Group 19">
            <a:extLst>
              <a:ext uri="{FF2B5EF4-FFF2-40B4-BE49-F238E27FC236}">
                <a16:creationId xmlns:a16="http://schemas.microsoft.com/office/drawing/2014/main" id="{CFF5346B-5B37-4F2F-E850-FF5C7BC0D838}"/>
              </a:ext>
            </a:extLst>
          </p:cNvPr>
          <p:cNvGrpSpPr/>
          <p:nvPr/>
        </p:nvGrpSpPr>
        <p:grpSpPr>
          <a:xfrm>
            <a:off x="6807443" y="4926079"/>
            <a:ext cx="2501900" cy="1820682"/>
            <a:chOff x="6814775" y="1757370"/>
            <a:chExt cx="2501900" cy="1820682"/>
          </a:xfrm>
        </p:grpSpPr>
        <p:sp>
          <p:nvSpPr>
            <p:cNvPr id="21" name="Rounded Rectangle 4">
              <a:extLst>
                <a:ext uri="{FF2B5EF4-FFF2-40B4-BE49-F238E27FC236}">
                  <a16:creationId xmlns:a16="http://schemas.microsoft.com/office/drawing/2014/main" id="{D72C4349-1ACB-629B-A043-6CF6C197D52F}"/>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22" name="Picture 21">
              <a:extLst>
                <a:ext uri="{FF2B5EF4-FFF2-40B4-BE49-F238E27FC236}">
                  <a16:creationId xmlns:a16="http://schemas.microsoft.com/office/drawing/2014/main" id="{329D45E2-BDBB-913A-05D1-25C596924A36}"/>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23" name="TextBox 22">
              <a:extLst>
                <a:ext uri="{FF2B5EF4-FFF2-40B4-BE49-F238E27FC236}">
                  <a16:creationId xmlns:a16="http://schemas.microsoft.com/office/drawing/2014/main" id="{055DC53F-AA0E-D932-DA5C-2A3D75F967E3}"/>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5</a:t>
              </a:r>
            </a:p>
          </p:txBody>
        </p:sp>
      </p:grpSp>
      <p:grpSp>
        <p:nvGrpSpPr>
          <p:cNvPr id="24" name="Group 23">
            <a:extLst>
              <a:ext uri="{FF2B5EF4-FFF2-40B4-BE49-F238E27FC236}">
                <a16:creationId xmlns:a16="http://schemas.microsoft.com/office/drawing/2014/main" id="{CE9C2102-951C-5453-D7F6-2ED8BC2D3DFE}"/>
              </a:ext>
            </a:extLst>
          </p:cNvPr>
          <p:cNvGrpSpPr/>
          <p:nvPr/>
        </p:nvGrpSpPr>
        <p:grpSpPr>
          <a:xfrm>
            <a:off x="9440423" y="4932504"/>
            <a:ext cx="2501900" cy="1820682"/>
            <a:chOff x="6814775" y="1757370"/>
            <a:chExt cx="2501900" cy="1820682"/>
          </a:xfrm>
        </p:grpSpPr>
        <p:sp>
          <p:nvSpPr>
            <p:cNvPr id="25" name="Rounded Rectangle 4">
              <a:extLst>
                <a:ext uri="{FF2B5EF4-FFF2-40B4-BE49-F238E27FC236}">
                  <a16:creationId xmlns:a16="http://schemas.microsoft.com/office/drawing/2014/main" id="{FF8C18C7-4AF1-3C55-7AE6-0B4AECB547A1}"/>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accent3"/>
                </a:solidFill>
                <a:latin typeface="Courier New" panose="02070309020205020404" pitchFamily="49" charset="0"/>
                <a:cs typeface="Courier New" panose="02070309020205020404" pitchFamily="49" charset="0"/>
              </a:endParaRPr>
            </a:p>
          </p:txBody>
        </p:sp>
        <p:pic>
          <p:nvPicPr>
            <p:cNvPr id="28" name="Picture 27">
              <a:extLst>
                <a:ext uri="{FF2B5EF4-FFF2-40B4-BE49-F238E27FC236}">
                  <a16:creationId xmlns:a16="http://schemas.microsoft.com/office/drawing/2014/main" id="{5FEA52B4-3E48-4512-88D1-965210A56B8F}"/>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7027964" y="2184703"/>
              <a:ext cx="1136385" cy="674728"/>
            </a:xfrm>
            <a:prstGeom prst="rect">
              <a:avLst/>
            </a:prstGeom>
          </p:spPr>
        </p:pic>
        <p:sp>
          <p:nvSpPr>
            <p:cNvPr id="29" name="TextBox 28">
              <a:extLst>
                <a:ext uri="{FF2B5EF4-FFF2-40B4-BE49-F238E27FC236}">
                  <a16:creationId xmlns:a16="http://schemas.microsoft.com/office/drawing/2014/main" id="{63C3EBF1-230E-733C-E5DD-17508E4CD444}"/>
                </a:ext>
              </a:extLst>
            </p:cNvPr>
            <p:cNvSpPr txBox="1"/>
            <p:nvPr/>
          </p:nvSpPr>
          <p:spPr>
            <a:xfrm>
              <a:off x="8388492" y="1757370"/>
              <a:ext cx="704039" cy="1748107"/>
            </a:xfrm>
            <a:prstGeom prst="rect">
              <a:avLst/>
            </a:prstGeom>
            <a:noFill/>
          </p:spPr>
          <p:txBody>
            <a:bodyPr wrap="none" rtlCol="0">
              <a:spAutoFit/>
            </a:bodyPr>
            <a:lstStyle/>
            <a:p>
              <a:pPr algn="l">
                <a:lnSpc>
                  <a:spcPct val="150000"/>
                </a:lnSpc>
              </a:pPr>
              <a:r>
                <a:rPr lang="en-NL" sz="8000" dirty="0">
                  <a:solidFill>
                    <a:srgbClr val="0C6F8C"/>
                  </a:solidFill>
                </a:rPr>
                <a:t>6</a:t>
              </a:r>
            </a:p>
          </p:txBody>
        </p:sp>
      </p:grpSp>
      <p:sp>
        <p:nvSpPr>
          <p:cNvPr id="30" name="TextBox 1">
            <a:extLst>
              <a:ext uri="{FF2B5EF4-FFF2-40B4-BE49-F238E27FC236}">
                <a16:creationId xmlns:a16="http://schemas.microsoft.com/office/drawing/2014/main" id="{368101CC-1F67-2C78-69A6-FDB4648B0201}"/>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2978185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500"/>
                                        <p:tgtEl>
                                          <p:spTgt spid="4"/>
                                        </p:tgtEl>
                                      </p:cBhvr>
                                    </p:animEffect>
                                    <p:anim calcmode="lin" valueType="num">
                                      <p:cBhvr>
                                        <p:cTn id="7" dur="5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500"/>
                                        <p:tgtEl>
                                          <p:spTgt spid="4"/>
                                        </p:tgtEl>
                                        <p:attrNameLst>
                                          <p:attrName>ppt_h</p:attrName>
                                        </p:attrNameLst>
                                      </p:cBhvr>
                                      <p:tavLst>
                                        <p:tav tm="0">
                                          <p:val>
                                            <p:strVal val="ppt_h"/>
                                          </p:val>
                                        </p:tav>
                                        <p:tav tm="100000">
                                          <p:val>
                                            <p:strVal val="ppt_h"/>
                                          </p:val>
                                        </p:tav>
                                      </p:tavLst>
                                    </p:anim>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0" restart="whenNotActive" fill="hold" evtFilter="cancelBubble" nodeType="interactiveSeq">
                <p:stCondLst>
                  <p:cond evt="onClick" delay="0">
                    <p:tgtEl>
                      <p:spTgt spid="8"/>
                    </p:tgtEl>
                  </p:cond>
                </p:stCondLst>
                <p:endSync evt="end" delay="0">
                  <p:rtn val="all"/>
                </p:endSync>
                <p:childTnLst>
                  <p:par>
                    <p:cTn id="11" fill="hold">
                      <p:stCondLst>
                        <p:cond delay="0"/>
                      </p:stCondLst>
                      <p:childTnLst>
                        <p:par>
                          <p:cTn id="12" fill="hold">
                            <p:stCondLst>
                              <p:cond delay="0"/>
                            </p:stCondLst>
                            <p:childTnLst>
                              <p:par>
                                <p:cTn id="13" presetID="45" presetClass="exit" presetSubtype="0" fill="hold" nodeType="clickEffect">
                                  <p:stCondLst>
                                    <p:cond delay="0"/>
                                  </p:stCondLst>
                                  <p:childTnLst>
                                    <p:animEffect transition="out" filter="fade">
                                      <p:cBhvr>
                                        <p:cTn id="14" dur="500"/>
                                        <p:tgtEl>
                                          <p:spTgt spid="8"/>
                                        </p:tgtEl>
                                      </p:cBhvr>
                                    </p:animEffect>
                                    <p:anim calcmode="lin" valueType="num">
                                      <p:cBhvr>
                                        <p:cTn id="15" dur="5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 dur="500"/>
                                        <p:tgtEl>
                                          <p:spTgt spid="8"/>
                                        </p:tgtEl>
                                        <p:attrNameLst>
                                          <p:attrName>ppt_h</p:attrName>
                                        </p:attrNameLst>
                                      </p:cBhvr>
                                      <p:tavLst>
                                        <p:tav tm="0">
                                          <p:val>
                                            <p:strVal val="ppt_h"/>
                                          </p:val>
                                        </p:tav>
                                        <p:tav tm="100000">
                                          <p:val>
                                            <p:strVal val="ppt_h"/>
                                          </p:val>
                                        </p:tav>
                                      </p:tavLst>
                                    </p:anim>
                                    <p:set>
                                      <p:cBhvr>
                                        <p:cTn id="1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8" restart="whenNotActive" fill="hold" evtFilter="cancelBubble" nodeType="interactiveSeq">
                <p:stCondLst>
                  <p:cond evt="onClick" delay="0">
                    <p:tgtEl>
                      <p:spTgt spid="12"/>
                    </p:tgtEl>
                  </p:cond>
                </p:stCondLst>
                <p:endSync evt="end" delay="0">
                  <p:rtn val="all"/>
                </p:endSync>
                <p:childTnLst>
                  <p:par>
                    <p:cTn id="19" fill="hold">
                      <p:stCondLst>
                        <p:cond delay="0"/>
                      </p:stCondLst>
                      <p:childTnLst>
                        <p:par>
                          <p:cTn id="20" fill="hold">
                            <p:stCondLst>
                              <p:cond delay="0"/>
                            </p:stCondLst>
                            <p:childTnLst>
                              <p:par>
                                <p:cTn id="21" presetID="45" presetClass="exit" presetSubtype="0" fill="hold" nodeType="clickEffect">
                                  <p:stCondLst>
                                    <p:cond delay="0"/>
                                  </p:stCondLst>
                                  <p:childTnLst>
                                    <p:animEffect transition="out" filter="fade">
                                      <p:cBhvr>
                                        <p:cTn id="22" dur="500"/>
                                        <p:tgtEl>
                                          <p:spTgt spid="12"/>
                                        </p:tgtEl>
                                      </p:cBhvr>
                                    </p:animEffect>
                                    <p:anim calcmode="lin" valueType="num">
                                      <p:cBhvr>
                                        <p:cTn id="23" dur="500"/>
                                        <p:tgtEl>
                                          <p:spTgt spid="1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500"/>
                                        <p:tgtEl>
                                          <p:spTgt spid="12"/>
                                        </p:tgtEl>
                                        <p:attrNameLst>
                                          <p:attrName>ppt_h</p:attrName>
                                        </p:attrNameLst>
                                      </p:cBhvr>
                                      <p:tavLst>
                                        <p:tav tm="0">
                                          <p:val>
                                            <p:strVal val="ppt_h"/>
                                          </p:val>
                                        </p:tav>
                                        <p:tav tm="100000">
                                          <p:val>
                                            <p:strVal val="ppt_h"/>
                                          </p:val>
                                        </p:tav>
                                      </p:tavLst>
                                    </p:anim>
                                    <p:set>
                                      <p:cBhvr>
                                        <p:cTn id="2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45" presetClass="exit" presetSubtype="0" fill="hold" nodeType="clickEffect">
                                  <p:stCondLst>
                                    <p:cond delay="0"/>
                                  </p:stCondLst>
                                  <p:childTnLst>
                                    <p:animEffect transition="out" filter="fade">
                                      <p:cBhvr>
                                        <p:cTn id="30" dur="500"/>
                                        <p:tgtEl>
                                          <p:spTgt spid="16"/>
                                        </p:tgtEl>
                                      </p:cBhvr>
                                    </p:animEffect>
                                    <p:anim calcmode="lin" valueType="num">
                                      <p:cBhvr>
                                        <p:cTn id="31" dur="5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2" dur="500"/>
                                        <p:tgtEl>
                                          <p:spTgt spid="16"/>
                                        </p:tgtEl>
                                        <p:attrNameLst>
                                          <p:attrName>ppt_h</p:attrName>
                                        </p:attrNameLst>
                                      </p:cBhvr>
                                      <p:tavLst>
                                        <p:tav tm="0">
                                          <p:val>
                                            <p:strVal val="ppt_h"/>
                                          </p:val>
                                        </p:tav>
                                        <p:tav tm="100000">
                                          <p:val>
                                            <p:strVal val="ppt_h"/>
                                          </p:val>
                                        </p:tav>
                                      </p:tavLst>
                                    </p:anim>
                                    <p:set>
                                      <p:cBhvr>
                                        <p:cTn id="3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20"/>
                    </p:tgtEl>
                  </p:cond>
                </p:stCondLst>
                <p:endSync evt="end" delay="0">
                  <p:rtn val="all"/>
                </p:endSync>
                <p:childTnLst>
                  <p:par>
                    <p:cTn id="35" fill="hold">
                      <p:stCondLst>
                        <p:cond delay="0"/>
                      </p:stCondLst>
                      <p:childTnLst>
                        <p:par>
                          <p:cTn id="36" fill="hold">
                            <p:stCondLst>
                              <p:cond delay="0"/>
                            </p:stCondLst>
                            <p:childTnLst>
                              <p:par>
                                <p:cTn id="37" presetID="45" presetClass="exit" presetSubtype="0" fill="hold" nodeType="clickEffect">
                                  <p:stCondLst>
                                    <p:cond delay="0"/>
                                  </p:stCondLst>
                                  <p:childTnLst>
                                    <p:animEffect transition="out" filter="fade">
                                      <p:cBhvr>
                                        <p:cTn id="38" dur="500"/>
                                        <p:tgtEl>
                                          <p:spTgt spid="20"/>
                                        </p:tgtEl>
                                      </p:cBhvr>
                                    </p:animEffect>
                                    <p:anim calcmode="lin" valueType="num">
                                      <p:cBhvr>
                                        <p:cTn id="39" dur="50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0" dur="500"/>
                                        <p:tgtEl>
                                          <p:spTgt spid="20"/>
                                        </p:tgtEl>
                                        <p:attrNameLst>
                                          <p:attrName>ppt_h</p:attrName>
                                        </p:attrNameLst>
                                      </p:cBhvr>
                                      <p:tavLst>
                                        <p:tav tm="0">
                                          <p:val>
                                            <p:strVal val="ppt_h"/>
                                          </p:val>
                                        </p:tav>
                                        <p:tav tm="100000">
                                          <p:val>
                                            <p:strVal val="ppt_h"/>
                                          </p:val>
                                        </p:tav>
                                      </p:tavLst>
                                    </p:anim>
                                    <p:set>
                                      <p:cBhvr>
                                        <p:cTn id="4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4"/>
                    </p:tgtEl>
                  </p:cond>
                </p:stCondLst>
                <p:endSync evt="end" delay="0">
                  <p:rtn val="all"/>
                </p:endSync>
                <p:childTnLst>
                  <p:par>
                    <p:cTn id="43" fill="hold">
                      <p:stCondLst>
                        <p:cond delay="0"/>
                      </p:stCondLst>
                      <p:childTnLst>
                        <p:par>
                          <p:cTn id="44" fill="hold">
                            <p:stCondLst>
                              <p:cond delay="0"/>
                            </p:stCondLst>
                            <p:childTnLst>
                              <p:par>
                                <p:cTn id="45" presetID="45" presetClass="exit" presetSubtype="0" fill="hold" nodeType="clickEffect">
                                  <p:stCondLst>
                                    <p:cond delay="0"/>
                                  </p:stCondLst>
                                  <p:childTnLst>
                                    <p:animEffect transition="out" filter="fade">
                                      <p:cBhvr>
                                        <p:cTn id="46" dur="500"/>
                                        <p:tgtEl>
                                          <p:spTgt spid="24"/>
                                        </p:tgtEl>
                                      </p:cBhvr>
                                    </p:animEffect>
                                    <p:anim calcmode="lin" valueType="num">
                                      <p:cBhvr>
                                        <p:cTn id="47" dur="500"/>
                                        <p:tgtEl>
                                          <p:spTgt spid="2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500"/>
                                        <p:tgtEl>
                                          <p:spTgt spid="24"/>
                                        </p:tgtEl>
                                        <p:attrNameLst>
                                          <p:attrName>ppt_h</p:attrName>
                                        </p:attrNameLst>
                                      </p:cBhvr>
                                      <p:tavLst>
                                        <p:tav tm="0">
                                          <p:val>
                                            <p:strVal val="ppt_h"/>
                                          </p:val>
                                        </p:tav>
                                        <p:tav tm="100000">
                                          <p:val>
                                            <p:strVal val="ppt_h"/>
                                          </p:val>
                                        </p:tav>
                                      </p:tavLst>
                                    </p:anim>
                                    <p:set>
                                      <p:cBhvr>
                                        <p:cTn id="49"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1791022" y="1811670"/>
            <a:ext cx="8830470" cy="25196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rPr>
              <a:t>. </a:t>
            </a:r>
            <a:r>
              <a:rPr lang="en-NL" sz="1300" dirty="0">
                <a:solidFill>
                  <a:schemeClr val="tx1"/>
                </a:solidFill>
              </a:rPr>
              <a:t> </a:t>
            </a:r>
          </a:p>
        </p:txBody>
      </p:sp>
      <p:grpSp>
        <p:nvGrpSpPr>
          <p:cNvPr id="4" name="Group 3">
            <a:extLst>
              <a:ext uri="{FF2B5EF4-FFF2-40B4-BE49-F238E27FC236}">
                <a16:creationId xmlns:a16="http://schemas.microsoft.com/office/drawing/2014/main" id="{FE98B23D-C43D-D9D6-4B72-49C4D873A6F3}"/>
              </a:ext>
            </a:extLst>
          </p:cNvPr>
          <p:cNvGrpSpPr/>
          <p:nvPr/>
        </p:nvGrpSpPr>
        <p:grpSpPr>
          <a:xfrm>
            <a:off x="9325239" y="-10212"/>
            <a:ext cx="2866761" cy="609783"/>
            <a:chOff x="8701645" y="1332366"/>
            <a:chExt cx="2866761" cy="609783"/>
          </a:xfrm>
        </p:grpSpPr>
        <p:sp>
          <p:nvSpPr>
            <p:cNvPr id="5" name="Rectangle 4">
              <a:extLst>
                <a:ext uri="{FF2B5EF4-FFF2-40B4-BE49-F238E27FC236}">
                  <a16:creationId xmlns:a16="http://schemas.microsoft.com/office/drawing/2014/main" id="{84E88C6F-3664-F28D-D6BF-8F8E136E338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BELASTINGEN</a:t>
              </a:r>
            </a:p>
          </p:txBody>
        </p:sp>
        <p:pic>
          <p:nvPicPr>
            <p:cNvPr id="6" name="Graphic 5" descr="Coins with solid fill">
              <a:extLst>
                <a:ext uri="{FF2B5EF4-FFF2-40B4-BE49-F238E27FC236}">
                  <a16:creationId xmlns:a16="http://schemas.microsoft.com/office/drawing/2014/main" id="{760DD293-DD64-011B-1D2F-2B3BDFBE5EC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flipH="1">
              <a:off x="8778149" y="1471863"/>
              <a:ext cx="453974" cy="453974"/>
            </a:xfrm>
            <a:prstGeom prst="rect">
              <a:avLst/>
            </a:prstGeom>
          </p:spPr>
        </p:pic>
        <p:pic>
          <p:nvPicPr>
            <p:cNvPr id="7" name="Graphic 6" descr="Coins with solid fill">
              <a:extLst>
                <a:ext uri="{FF2B5EF4-FFF2-40B4-BE49-F238E27FC236}">
                  <a16:creationId xmlns:a16="http://schemas.microsoft.com/office/drawing/2014/main" id="{C99F4EF1-358A-E985-E6DD-6747EB6803A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1052611" y="1471863"/>
              <a:ext cx="453974" cy="453974"/>
            </a:xfrm>
            <a:prstGeom prst="rect">
              <a:avLst/>
            </a:prstGeom>
          </p:spPr>
        </p:pic>
      </p:grpSp>
      <p:pic>
        <p:nvPicPr>
          <p:cNvPr id="8" name="Picture 7">
            <a:extLst>
              <a:ext uri="{FF2B5EF4-FFF2-40B4-BE49-F238E27FC236}">
                <a16:creationId xmlns:a16="http://schemas.microsoft.com/office/drawing/2014/main" id="{0884783D-920F-C316-B6B1-9EB55576FC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96809" y="1852087"/>
            <a:ext cx="1812058" cy="1801337"/>
          </a:xfrm>
          <a:prstGeom prst="rect">
            <a:avLst/>
          </a:prstGeom>
        </p:spPr>
      </p:pic>
      <p:pic>
        <p:nvPicPr>
          <p:cNvPr id="9" name="Picture 8">
            <a:extLst>
              <a:ext uri="{FF2B5EF4-FFF2-40B4-BE49-F238E27FC236}">
                <a16:creationId xmlns:a16="http://schemas.microsoft.com/office/drawing/2014/main" id="{3A78A72D-A938-FCBA-6D4B-3230FE6477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49209" y="2004487"/>
            <a:ext cx="1812058" cy="1801337"/>
          </a:xfrm>
          <a:prstGeom prst="rect">
            <a:avLst/>
          </a:prstGeom>
        </p:spPr>
      </p:pic>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01609" y="2156887"/>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54009" y="2309287"/>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6409" y="2461687"/>
            <a:ext cx="1812058" cy="1801337"/>
          </a:xfrm>
          <a:prstGeom prst="rect">
            <a:avLst/>
          </a:prstGeom>
        </p:spPr>
      </p:pic>
      <p:sp>
        <p:nvSpPr>
          <p:cNvPr id="13" name="TextBox 12">
            <a:extLst>
              <a:ext uri="{FF2B5EF4-FFF2-40B4-BE49-F238E27FC236}">
                <a16:creationId xmlns:a16="http://schemas.microsoft.com/office/drawing/2014/main" id="{229961F1-1B2D-C87D-E6EB-926E44E8A32E}"/>
              </a:ext>
            </a:extLst>
          </p:cNvPr>
          <p:cNvSpPr txBox="1"/>
          <p:nvPr/>
        </p:nvSpPr>
        <p:spPr>
          <a:xfrm>
            <a:off x="3198791" y="2646339"/>
            <a:ext cx="510076" cy="1127232"/>
          </a:xfrm>
          <a:prstGeom prst="rect">
            <a:avLst/>
          </a:prstGeom>
          <a:noFill/>
        </p:spPr>
        <p:txBody>
          <a:bodyPr wrap="none" rtlCol="0">
            <a:spAutoFit/>
          </a:bodyPr>
          <a:lstStyle/>
          <a:p>
            <a:pPr algn="l">
              <a:lnSpc>
                <a:spcPct val="150000"/>
              </a:lnSpc>
            </a:pPr>
            <a:r>
              <a:rPr lang="en-NL" sz="5000" dirty="0">
                <a:solidFill>
                  <a:srgbClr val="0C6F8C"/>
                </a:solidFill>
              </a:rPr>
              <a:t>5</a:t>
            </a:r>
          </a:p>
        </p:txBody>
      </p:sp>
      <p:sp>
        <p:nvSpPr>
          <p:cNvPr id="14" name="TextBox 13">
            <a:extLst>
              <a:ext uri="{FF2B5EF4-FFF2-40B4-BE49-F238E27FC236}">
                <a16:creationId xmlns:a16="http://schemas.microsoft.com/office/drawing/2014/main" id="{39AD5ABD-1C92-BB69-5929-C4238107D13B}"/>
              </a:ext>
            </a:extLst>
          </p:cNvPr>
          <p:cNvSpPr txBox="1"/>
          <p:nvPr/>
        </p:nvSpPr>
        <p:spPr>
          <a:xfrm>
            <a:off x="4318467" y="2318762"/>
            <a:ext cx="510076" cy="1127232"/>
          </a:xfrm>
          <a:prstGeom prst="rect">
            <a:avLst/>
          </a:prstGeom>
          <a:noFill/>
        </p:spPr>
        <p:txBody>
          <a:bodyPr wrap="none" rtlCol="0">
            <a:spAutoFit/>
          </a:bodyPr>
          <a:lstStyle/>
          <a:p>
            <a:pPr algn="l">
              <a:lnSpc>
                <a:spcPct val="150000"/>
              </a:lnSpc>
            </a:pPr>
            <a:r>
              <a:rPr lang="en-NL" sz="5000" dirty="0">
                <a:solidFill>
                  <a:schemeClr val="bg1"/>
                </a:solidFill>
              </a:rPr>
              <a:t>+</a:t>
            </a:r>
          </a:p>
        </p:txBody>
      </p:sp>
      <p:sp>
        <p:nvSpPr>
          <p:cNvPr id="15" name="TextBox 14">
            <a:extLst>
              <a:ext uri="{FF2B5EF4-FFF2-40B4-BE49-F238E27FC236}">
                <a16:creationId xmlns:a16="http://schemas.microsoft.com/office/drawing/2014/main" id="{3C83C3D3-910C-FC85-B378-123434B6E4D0}"/>
              </a:ext>
            </a:extLst>
          </p:cNvPr>
          <p:cNvSpPr txBox="1"/>
          <p:nvPr/>
        </p:nvSpPr>
        <p:spPr>
          <a:xfrm>
            <a:off x="4741800" y="2446267"/>
            <a:ext cx="4706673" cy="961610"/>
          </a:xfrm>
          <a:prstGeom prst="rect">
            <a:avLst/>
          </a:prstGeom>
          <a:noFill/>
        </p:spPr>
        <p:txBody>
          <a:bodyPr wrap="none" rtlCol="0">
            <a:spAutoFit/>
          </a:bodyPr>
          <a:lstStyle/>
          <a:p>
            <a:pPr algn="l">
              <a:lnSpc>
                <a:spcPct val="150000"/>
              </a:lnSpc>
            </a:pPr>
            <a:r>
              <a:rPr lang="en-GB" sz="4200" dirty="0">
                <a:solidFill>
                  <a:schemeClr val="bg1"/>
                </a:solidFill>
              </a:rPr>
              <a:t>H</a:t>
            </a:r>
            <a:r>
              <a:rPr lang="en-NL" sz="4200" dirty="0">
                <a:solidFill>
                  <a:schemeClr val="bg1"/>
                </a:solidFill>
              </a:rPr>
              <a:t>elft economiescore</a:t>
            </a:r>
          </a:p>
        </p:txBody>
      </p:sp>
      <p:sp>
        <p:nvSpPr>
          <p:cNvPr id="16" name="Rectangle 15">
            <a:extLst>
              <a:ext uri="{FF2B5EF4-FFF2-40B4-BE49-F238E27FC236}">
                <a16:creationId xmlns:a16="http://schemas.microsoft.com/office/drawing/2014/main" id="{5819FABE-8F97-E6F5-FA03-B175605D0FFC}"/>
              </a:ext>
            </a:extLst>
          </p:cNvPr>
          <p:cNvSpPr/>
          <p:nvPr/>
        </p:nvSpPr>
        <p:spPr>
          <a:xfrm>
            <a:off x="3489158" y="4574304"/>
            <a:ext cx="5213684" cy="104535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NL" sz="1300" dirty="0">
                <a:solidFill>
                  <a:srgbClr val="0C6F8C"/>
                </a:solidFill>
              </a:rPr>
              <a:t>Dorp A krijgt 5 goud én heeft 14 punten op economie. </a:t>
            </a:r>
          </a:p>
          <a:p>
            <a:pPr algn="ctr">
              <a:lnSpc>
                <a:spcPct val="150000"/>
              </a:lnSpc>
            </a:pPr>
            <a:r>
              <a:rPr lang="en-NL" sz="1300" dirty="0">
                <a:solidFill>
                  <a:srgbClr val="0C6F8C"/>
                </a:solidFill>
              </a:rPr>
              <a:t>14 : 2 = 7.</a:t>
            </a:r>
          </a:p>
          <a:p>
            <a:pPr algn="ctr">
              <a:lnSpc>
                <a:spcPct val="150000"/>
              </a:lnSpc>
            </a:pPr>
            <a:r>
              <a:rPr lang="en-US" sz="1300" dirty="0">
                <a:solidFill>
                  <a:srgbClr val="0C6F8C"/>
                </a:solidFill>
              </a:rPr>
              <a:t>A </a:t>
            </a:r>
            <a:r>
              <a:rPr lang="en-US" sz="1300" dirty="0" err="1">
                <a:solidFill>
                  <a:srgbClr val="0C6F8C"/>
                </a:solidFill>
              </a:rPr>
              <a:t>krijgt</a:t>
            </a:r>
            <a:r>
              <a:rPr lang="en-US" sz="1300" dirty="0">
                <a:solidFill>
                  <a:srgbClr val="0C6F8C"/>
                </a:solidFill>
              </a:rPr>
              <a:t> 5 + 7 </a:t>
            </a:r>
            <a:r>
              <a:rPr lang="en-US" sz="1300" dirty="0" err="1">
                <a:solidFill>
                  <a:srgbClr val="0C6F8C"/>
                </a:solidFill>
              </a:rPr>
              <a:t>goud</a:t>
            </a:r>
            <a:r>
              <a:rPr lang="en-US" sz="1300" dirty="0">
                <a:solidFill>
                  <a:srgbClr val="0C6F8C"/>
                </a:solidFill>
              </a:rPr>
              <a:t>. Het </a:t>
            </a:r>
            <a:r>
              <a:rPr lang="en-US" sz="1300" dirty="0" err="1">
                <a:solidFill>
                  <a:srgbClr val="0C6F8C"/>
                </a:solidFill>
              </a:rPr>
              <a:t>goud</a:t>
            </a:r>
            <a:r>
              <a:rPr lang="en-US" sz="1300" dirty="0">
                <a:solidFill>
                  <a:srgbClr val="0C6F8C"/>
                </a:solidFill>
              </a:rPr>
              <a:t> mag </a:t>
            </a:r>
            <a:r>
              <a:rPr lang="en-US" sz="1300" dirty="0" err="1">
                <a:solidFill>
                  <a:srgbClr val="0C6F8C"/>
                </a:solidFill>
              </a:rPr>
              <a:t>opgespaard</a:t>
            </a:r>
            <a:r>
              <a:rPr lang="en-US" sz="1300" dirty="0">
                <a:solidFill>
                  <a:srgbClr val="0C6F8C"/>
                </a:solidFill>
              </a:rPr>
              <a:t> </a:t>
            </a:r>
            <a:r>
              <a:rPr lang="en-US" sz="1300" dirty="0" err="1">
                <a:solidFill>
                  <a:srgbClr val="0C6F8C"/>
                </a:solidFill>
              </a:rPr>
              <a:t>worden</a:t>
            </a:r>
            <a:r>
              <a:rPr lang="en-US" sz="1300" dirty="0">
                <a:solidFill>
                  <a:srgbClr val="0C6F8C"/>
                </a:solidFill>
              </a:rPr>
              <a:t>. </a:t>
            </a:r>
            <a:r>
              <a:rPr lang="en-NL" sz="1300" dirty="0">
                <a:solidFill>
                  <a:srgbClr val="0C6F8C"/>
                </a:solidFill>
              </a:rPr>
              <a:t> </a:t>
            </a:r>
          </a:p>
        </p:txBody>
      </p:sp>
      <p:sp>
        <p:nvSpPr>
          <p:cNvPr id="18" name="Rectangle 17">
            <a:extLst>
              <a:ext uri="{FF2B5EF4-FFF2-40B4-BE49-F238E27FC236}">
                <a16:creationId xmlns:a16="http://schemas.microsoft.com/office/drawing/2014/main" id="{4674AF47-28B2-5EE2-BCF7-AA4E6C58D576}"/>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3</a:t>
            </a:r>
          </a:p>
        </p:txBody>
      </p:sp>
      <p:sp>
        <p:nvSpPr>
          <p:cNvPr id="19" name="TextBox 1">
            <a:extLst>
              <a:ext uri="{FF2B5EF4-FFF2-40B4-BE49-F238E27FC236}">
                <a16:creationId xmlns:a16="http://schemas.microsoft.com/office/drawing/2014/main" id="{FAF99952-7C02-9BBB-8F66-73020373069C}"/>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254736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4F31D4D8-072C-C0C5-B3A8-854E80BA487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0800000" flipH="1">
            <a:off x="5016191" y="852887"/>
            <a:ext cx="7184198" cy="6001938"/>
          </a:xfrm>
          <a:prstGeom prst="rect">
            <a:avLst/>
          </a:prstGeom>
        </p:spPr>
      </p:pic>
      <p:grpSp>
        <p:nvGrpSpPr>
          <p:cNvPr id="11" name="Group 10">
            <a:extLst>
              <a:ext uri="{FF2B5EF4-FFF2-40B4-BE49-F238E27FC236}">
                <a16:creationId xmlns:a16="http://schemas.microsoft.com/office/drawing/2014/main" id="{0B486F60-C0E2-88AB-67D2-176144FE518D}"/>
              </a:ext>
            </a:extLst>
          </p:cNvPr>
          <p:cNvGrpSpPr/>
          <p:nvPr/>
        </p:nvGrpSpPr>
        <p:grpSpPr>
          <a:xfrm>
            <a:off x="7271884" y="3753092"/>
            <a:ext cx="1779054" cy="1212470"/>
            <a:chOff x="6710689" y="1887772"/>
            <a:chExt cx="1779054" cy="1212470"/>
          </a:xfrm>
        </p:grpSpPr>
        <p:pic>
          <p:nvPicPr>
            <p:cNvPr id="12" name="Graphic 11" descr="Renovation (House With Sparkles) with solid fill">
              <a:extLst>
                <a:ext uri="{FF2B5EF4-FFF2-40B4-BE49-F238E27FC236}">
                  <a16:creationId xmlns:a16="http://schemas.microsoft.com/office/drawing/2014/main" id="{8C9D34C9-1723-0688-9EAF-48BA898D296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829171" y="2185842"/>
              <a:ext cx="914400" cy="914400"/>
            </a:xfrm>
            <a:prstGeom prst="rect">
              <a:avLst/>
            </a:prstGeom>
          </p:spPr>
        </p:pic>
        <p:sp>
          <p:nvSpPr>
            <p:cNvPr id="13" name="TextBox 12">
              <a:extLst>
                <a:ext uri="{FF2B5EF4-FFF2-40B4-BE49-F238E27FC236}">
                  <a16:creationId xmlns:a16="http://schemas.microsoft.com/office/drawing/2014/main" id="{E586A7A4-FC02-AF86-C327-A7FF82F833EC}"/>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C6F8C"/>
                  </a:solidFill>
                </a:rPr>
                <a:t>Verbeterde huizen</a:t>
              </a:r>
            </a:p>
          </p:txBody>
        </p:sp>
        <p:grpSp>
          <p:nvGrpSpPr>
            <p:cNvPr id="14" name="Group 13">
              <a:extLst>
                <a:ext uri="{FF2B5EF4-FFF2-40B4-BE49-F238E27FC236}">
                  <a16:creationId xmlns:a16="http://schemas.microsoft.com/office/drawing/2014/main" id="{E6A7EE8A-3897-C3F4-C29F-99C156E3BCBA}"/>
                </a:ext>
              </a:extLst>
            </p:cNvPr>
            <p:cNvGrpSpPr/>
            <p:nvPr/>
          </p:nvGrpSpPr>
          <p:grpSpPr>
            <a:xfrm>
              <a:off x="7687047" y="2404069"/>
              <a:ext cx="557007" cy="557007"/>
              <a:chOff x="7612109" y="3126484"/>
              <a:chExt cx="557007" cy="557007"/>
            </a:xfrm>
          </p:grpSpPr>
          <p:pic>
            <p:nvPicPr>
              <p:cNvPr id="22" name="Picture 21">
                <a:extLst>
                  <a:ext uri="{FF2B5EF4-FFF2-40B4-BE49-F238E27FC236}">
                    <a16:creationId xmlns:a16="http://schemas.microsoft.com/office/drawing/2014/main" id="{8FBC3890-A1C1-E838-5319-4FFF5455AC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 name="TextBox 22">
                <a:extLst>
                  <a:ext uri="{FF2B5EF4-FFF2-40B4-BE49-F238E27FC236}">
                    <a16:creationId xmlns:a16="http://schemas.microsoft.com/office/drawing/2014/main" id="{6FB12841-753F-B6CD-FDF8-7CB32BE59C05}"/>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4" name="Group 23">
            <a:extLst>
              <a:ext uri="{FF2B5EF4-FFF2-40B4-BE49-F238E27FC236}">
                <a16:creationId xmlns:a16="http://schemas.microsoft.com/office/drawing/2014/main" id="{234313B3-8AD4-2F21-E17F-CF044C521A5C}"/>
              </a:ext>
            </a:extLst>
          </p:cNvPr>
          <p:cNvGrpSpPr/>
          <p:nvPr/>
        </p:nvGrpSpPr>
        <p:grpSpPr>
          <a:xfrm>
            <a:off x="10359298" y="808879"/>
            <a:ext cx="1421661" cy="1229130"/>
            <a:chOff x="6829171" y="1871112"/>
            <a:chExt cx="1421661" cy="1229130"/>
          </a:xfrm>
        </p:grpSpPr>
        <p:pic>
          <p:nvPicPr>
            <p:cNvPr id="25" name="Graphic 24" descr="Leaky Tap with solid fill">
              <a:extLst>
                <a:ext uri="{FF2B5EF4-FFF2-40B4-BE49-F238E27FC236}">
                  <a16:creationId xmlns:a16="http://schemas.microsoft.com/office/drawing/2014/main" id="{2C114615-46EA-93FE-949E-3399F412279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829171" y="2185842"/>
              <a:ext cx="914400" cy="914400"/>
            </a:xfrm>
            <a:prstGeom prst="rect">
              <a:avLst/>
            </a:prstGeom>
          </p:spPr>
        </p:pic>
        <p:sp>
          <p:nvSpPr>
            <p:cNvPr id="26" name="TextBox 25">
              <a:extLst>
                <a:ext uri="{FF2B5EF4-FFF2-40B4-BE49-F238E27FC236}">
                  <a16:creationId xmlns:a16="http://schemas.microsoft.com/office/drawing/2014/main" id="{7FC06B7F-1F8F-B8D5-570D-31DCA9F154FD}"/>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Drinkwater</a:t>
              </a:r>
            </a:p>
          </p:txBody>
        </p:sp>
        <p:grpSp>
          <p:nvGrpSpPr>
            <p:cNvPr id="27" name="Group 26">
              <a:extLst>
                <a:ext uri="{FF2B5EF4-FFF2-40B4-BE49-F238E27FC236}">
                  <a16:creationId xmlns:a16="http://schemas.microsoft.com/office/drawing/2014/main" id="{F5240B18-AFC8-0AC3-2C2B-A64B86200AB5}"/>
                </a:ext>
              </a:extLst>
            </p:cNvPr>
            <p:cNvGrpSpPr/>
            <p:nvPr/>
          </p:nvGrpSpPr>
          <p:grpSpPr>
            <a:xfrm>
              <a:off x="7687047" y="2404069"/>
              <a:ext cx="557007" cy="557007"/>
              <a:chOff x="7612109" y="3126484"/>
              <a:chExt cx="557007" cy="557007"/>
            </a:xfrm>
          </p:grpSpPr>
          <p:pic>
            <p:nvPicPr>
              <p:cNvPr id="28" name="Picture 27">
                <a:extLst>
                  <a:ext uri="{FF2B5EF4-FFF2-40B4-BE49-F238E27FC236}">
                    <a16:creationId xmlns:a16="http://schemas.microsoft.com/office/drawing/2014/main" id="{B96B8E26-CB13-6145-F2D4-15342FA374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9" name="TextBox 28">
                <a:extLst>
                  <a:ext uri="{FF2B5EF4-FFF2-40B4-BE49-F238E27FC236}">
                    <a16:creationId xmlns:a16="http://schemas.microsoft.com/office/drawing/2014/main" id="{E616F32D-0634-91A1-CEF7-FE81973EB51B}"/>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30" name="Group 29">
            <a:extLst>
              <a:ext uri="{FF2B5EF4-FFF2-40B4-BE49-F238E27FC236}">
                <a16:creationId xmlns:a16="http://schemas.microsoft.com/office/drawing/2014/main" id="{3FAFECEE-B609-FDD7-CF90-D44E32AE77EE}"/>
              </a:ext>
            </a:extLst>
          </p:cNvPr>
          <p:cNvGrpSpPr/>
          <p:nvPr/>
        </p:nvGrpSpPr>
        <p:grpSpPr>
          <a:xfrm>
            <a:off x="5785299" y="2319997"/>
            <a:ext cx="1373631" cy="1229130"/>
            <a:chOff x="6739795" y="1871112"/>
            <a:chExt cx="1373631" cy="1229130"/>
          </a:xfrm>
        </p:grpSpPr>
        <p:pic>
          <p:nvPicPr>
            <p:cNvPr id="31" name="Graphic 30" descr="Classroom with solid fill">
              <a:extLst>
                <a:ext uri="{FF2B5EF4-FFF2-40B4-BE49-F238E27FC236}">
                  <a16:creationId xmlns:a16="http://schemas.microsoft.com/office/drawing/2014/main" id="{D9D53358-F70C-3FC0-B6FB-0129D6D990EE}"/>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739795" y="2185842"/>
              <a:ext cx="914400" cy="914400"/>
            </a:xfrm>
            <a:prstGeom prst="rect">
              <a:avLst/>
            </a:prstGeom>
          </p:spPr>
        </p:pic>
        <p:sp>
          <p:nvSpPr>
            <p:cNvPr id="32" name="TextBox 31">
              <a:extLst>
                <a:ext uri="{FF2B5EF4-FFF2-40B4-BE49-F238E27FC236}">
                  <a16:creationId xmlns:a16="http://schemas.microsoft.com/office/drawing/2014/main" id="{E2674A75-A53E-7CE4-4C32-6FE659F8544C}"/>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C6F8C"/>
                  </a:solidFill>
                </a:rPr>
                <a:t>School</a:t>
              </a:r>
            </a:p>
          </p:txBody>
        </p:sp>
        <p:grpSp>
          <p:nvGrpSpPr>
            <p:cNvPr id="40" name="Group 39">
              <a:extLst>
                <a:ext uri="{FF2B5EF4-FFF2-40B4-BE49-F238E27FC236}">
                  <a16:creationId xmlns:a16="http://schemas.microsoft.com/office/drawing/2014/main" id="{57C629CB-67FA-401C-18DA-ED1BFA8DB875}"/>
                </a:ext>
              </a:extLst>
            </p:cNvPr>
            <p:cNvGrpSpPr/>
            <p:nvPr/>
          </p:nvGrpSpPr>
          <p:grpSpPr>
            <a:xfrm>
              <a:off x="7556419" y="2404069"/>
              <a:ext cx="557007" cy="557007"/>
              <a:chOff x="7481481" y="3126484"/>
              <a:chExt cx="557007" cy="557007"/>
            </a:xfrm>
          </p:grpSpPr>
          <p:pic>
            <p:nvPicPr>
              <p:cNvPr id="43" name="Picture 42">
                <a:extLst>
                  <a:ext uri="{FF2B5EF4-FFF2-40B4-BE49-F238E27FC236}">
                    <a16:creationId xmlns:a16="http://schemas.microsoft.com/office/drawing/2014/main" id="{808B6AE7-FFD4-BAF2-FEFA-690B2A9160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87" name="TextBox 186">
                <a:extLst>
                  <a:ext uri="{FF2B5EF4-FFF2-40B4-BE49-F238E27FC236}">
                    <a16:creationId xmlns:a16="http://schemas.microsoft.com/office/drawing/2014/main" id="{7E14A504-12D1-CC6F-FD13-B3F10ECFACF8}"/>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199" name="Group 198">
            <a:extLst>
              <a:ext uri="{FF2B5EF4-FFF2-40B4-BE49-F238E27FC236}">
                <a16:creationId xmlns:a16="http://schemas.microsoft.com/office/drawing/2014/main" id="{F6DD64AA-30A8-0830-7B17-856D42A5066D}"/>
              </a:ext>
            </a:extLst>
          </p:cNvPr>
          <p:cNvGrpSpPr/>
          <p:nvPr/>
        </p:nvGrpSpPr>
        <p:grpSpPr>
          <a:xfrm>
            <a:off x="6370327" y="808879"/>
            <a:ext cx="1700991" cy="1229130"/>
            <a:chOff x="6829171" y="1871112"/>
            <a:chExt cx="1700991" cy="1229130"/>
          </a:xfrm>
        </p:grpSpPr>
        <p:pic>
          <p:nvPicPr>
            <p:cNvPr id="201" name="Graphic 200" descr="Grocery bag with solid fill">
              <a:extLst>
                <a:ext uri="{FF2B5EF4-FFF2-40B4-BE49-F238E27FC236}">
                  <a16:creationId xmlns:a16="http://schemas.microsoft.com/office/drawing/2014/main" id="{5555398A-8FC4-009C-4A9E-5F8A08A877E2}"/>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204" name="TextBox 203">
              <a:extLst>
                <a:ext uri="{FF2B5EF4-FFF2-40B4-BE49-F238E27FC236}">
                  <a16:creationId xmlns:a16="http://schemas.microsoft.com/office/drawing/2014/main" id="{BD2DB1DF-166B-74B8-69FE-FB6A9A2AED44}"/>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Voedselproductie</a:t>
              </a:r>
            </a:p>
          </p:txBody>
        </p:sp>
        <p:grpSp>
          <p:nvGrpSpPr>
            <p:cNvPr id="205" name="Group 204">
              <a:extLst>
                <a:ext uri="{FF2B5EF4-FFF2-40B4-BE49-F238E27FC236}">
                  <a16:creationId xmlns:a16="http://schemas.microsoft.com/office/drawing/2014/main" id="{C59C66F4-47D6-0791-99F7-7A0F353AA6F5}"/>
                </a:ext>
              </a:extLst>
            </p:cNvPr>
            <p:cNvGrpSpPr/>
            <p:nvPr/>
          </p:nvGrpSpPr>
          <p:grpSpPr>
            <a:xfrm>
              <a:off x="7687047" y="2404069"/>
              <a:ext cx="557007" cy="557007"/>
              <a:chOff x="7612109" y="3126484"/>
              <a:chExt cx="557007" cy="557007"/>
            </a:xfrm>
          </p:grpSpPr>
          <p:pic>
            <p:nvPicPr>
              <p:cNvPr id="206" name="Picture 205">
                <a:extLst>
                  <a:ext uri="{FF2B5EF4-FFF2-40B4-BE49-F238E27FC236}">
                    <a16:creationId xmlns:a16="http://schemas.microsoft.com/office/drawing/2014/main" id="{03B20FE1-C94A-42CF-26DD-88897E13B1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07" name="TextBox 206">
                <a:extLst>
                  <a:ext uri="{FF2B5EF4-FFF2-40B4-BE49-F238E27FC236}">
                    <a16:creationId xmlns:a16="http://schemas.microsoft.com/office/drawing/2014/main" id="{C7832057-46C6-44E8-DD30-13E0C777604F}"/>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14" name="Group 213">
            <a:extLst>
              <a:ext uri="{FF2B5EF4-FFF2-40B4-BE49-F238E27FC236}">
                <a16:creationId xmlns:a16="http://schemas.microsoft.com/office/drawing/2014/main" id="{C52DC477-3974-3813-6FAC-26614C5CB799}"/>
              </a:ext>
            </a:extLst>
          </p:cNvPr>
          <p:cNvGrpSpPr/>
          <p:nvPr/>
        </p:nvGrpSpPr>
        <p:grpSpPr>
          <a:xfrm>
            <a:off x="7411584" y="2319997"/>
            <a:ext cx="1700991" cy="1229130"/>
            <a:chOff x="6829171" y="1871112"/>
            <a:chExt cx="1700991" cy="1229130"/>
          </a:xfrm>
        </p:grpSpPr>
        <p:pic>
          <p:nvPicPr>
            <p:cNvPr id="215" name="Graphic 214" descr="Medical with solid fill">
              <a:extLst>
                <a:ext uri="{FF2B5EF4-FFF2-40B4-BE49-F238E27FC236}">
                  <a16:creationId xmlns:a16="http://schemas.microsoft.com/office/drawing/2014/main" id="{00C76573-32AC-6CFC-3193-0D4F37E2E642}"/>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216" name="TextBox 215">
              <a:extLst>
                <a:ext uri="{FF2B5EF4-FFF2-40B4-BE49-F238E27FC236}">
                  <a16:creationId xmlns:a16="http://schemas.microsoft.com/office/drawing/2014/main" id="{8CD44E48-5F60-7207-73CB-3E9FB3E75158}"/>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Ziekenhuis</a:t>
              </a:r>
            </a:p>
          </p:txBody>
        </p:sp>
        <p:grpSp>
          <p:nvGrpSpPr>
            <p:cNvPr id="217" name="Group 216">
              <a:extLst>
                <a:ext uri="{FF2B5EF4-FFF2-40B4-BE49-F238E27FC236}">
                  <a16:creationId xmlns:a16="http://schemas.microsoft.com/office/drawing/2014/main" id="{92A5564C-7855-57D6-D8C0-48832E271E3B}"/>
                </a:ext>
              </a:extLst>
            </p:cNvPr>
            <p:cNvGrpSpPr/>
            <p:nvPr/>
          </p:nvGrpSpPr>
          <p:grpSpPr>
            <a:xfrm>
              <a:off x="7687047" y="2404069"/>
              <a:ext cx="557007" cy="557007"/>
              <a:chOff x="7612109" y="3126484"/>
              <a:chExt cx="557007" cy="557007"/>
            </a:xfrm>
          </p:grpSpPr>
          <p:pic>
            <p:nvPicPr>
              <p:cNvPr id="218" name="Picture 217">
                <a:extLst>
                  <a:ext uri="{FF2B5EF4-FFF2-40B4-BE49-F238E27FC236}">
                    <a16:creationId xmlns:a16="http://schemas.microsoft.com/office/drawing/2014/main" id="{0321E56D-98A4-FB3C-33EE-D4048936E7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19" name="TextBox 218">
                <a:extLst>
                  <a:ext uri="{FF2B5EF4-FFF2-40B4-BE49-F238E27FC236}">
                    <a16:creationId xmlns:a16="http://schemas.microsoft.com/office/drawing/2014/main" id="{21DDEAD9-47FA-2D05-DADD-BF73CC5BBA2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220" name="Group 219">
            <a:extLst>
              <a:ext uri="{FF2B5EF4-FFF2-40B4-BE49-F238E27FC236}">
                <a16:creationId xmlns:a16="http://schemas.microsoft.com/office/drawing/2014/main" id="{B8A51B18-A80C-1EE6-CDB5-28E793D46B6F}"/>
              </a:ext>
            </a:extLst>
          </p:cNvPr>
          <p:cNvGrpSpPr/>
          <p:nvPr/>
        </p:nvGrpSpPr>
        <p:grpSpPr>
          <a:xfrm>
            <a:off x="9020820" y="2319997"/>
            <a:ext cx="1700991" cy="1229130"/>
            <a:chOff x="6829171" y="1871112"/>
            <a:chExt cx="1700991" cy="1229130"/>
          </a:xfrm>
        </p:grpSpPr>
        <p:pic>
          <p:nvPicPr>
            <p:cNvPr id="221" name="Graphic 220" descr="Police male with solid fill">
              <a:extLst>
                <a:ext uri="{FF2B5EF4-FFF2-40B4-BE49-F238E27FC236}">
                  <a16:creationId xmlns:a16="http://schemas.microsoft.com/office/drawing/2014/main" id="{5863B78C-9439-6C2E-A6BC-C7D975CA6B02}"/>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222" name="TextBox 221">
              <a:extLst>
                <a:ext uri="{FF2B5EF4-FFF2-40B4-BE49-F238E27FC236}">
                  <a16:creationId xmlns:a16="http://schemas.microsoft.com/office/drawing/2014/main" id="{A53E29AC-74F5-4633-855D-47E1F0728C7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Politiebureau</a:t>
              </a:r>
            </a:p>
          </p:txBody>
        </p:sp>
        <p:grpSp>
          <p:nvGrpSpPr>
            <p:cNvPr id="223" name="Group 222">
              <a:extLst>
                <a:ext uri="{FF2B5EF4-FFF2-40B4-BE49-F238E27FC236}">
                  <a16:creationId xmlns:a16="http://schemas.microsoft.com/office/drawing/2014/main" id="{C8D6460F-1C4D-B835-3B6F-66A62F4BD091}"/>
                </a:ext>
              </a:extLst>
            </p:cNvPr>
            <p:cNvGrpSpPr/>
            <p:nvPr/>
          </p:nvGrpSpPr>
          <p:grpSpPr>
            <a:xfrm>
              <a:off x="7687047" y="2404069"/>
              <a:ext cx="557007" cy="557007"/>
              <a:chOff x="7612109" y="3126484"/>
              <a:chExt cx="557007" cy="557007"/>
            </a:xfrm>
          </p:grpSpPr>
          <p:pic>
            <p:nvPicPr>
              <p:cNvPr id="224" name="Picture 223">
                <a:extLst>
                  <a:ext uri="{FF2B5EF4-FFF2-40B4-BE49-F238E27FC236}">
                    <a16:creationId xmlns:a16="http://schemas.microsoft.com/office/drawing/2014/main" id="{CBAF913C-5308-2426-E60A-D5CC61B5B5D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25" name="TextBox 224">
                <a:extLst>
                  <a:ext uri="{FF2B5EF4-FFF2-40B4-BE49-F238E27FC236}">
                    <a16:creationId xmlns:a16="http://schemas.microsoft.com/office/drawing/2014/main" id="{1F24FC9E-7E83-F9A9-55EC-4606A35F580C}"/>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26" name="Group 225">
            <a:extLst>
              <a:ext uri="{FF2B5EF4-FFF2-40B4-BE49-F238E27FC236}">
                <a16:creationId xmlns:a16="http://schemas.microsoft.com/office/drawing/2014/main" id="{DCBC9D34-38C3-A1D4-13A6-B4FE518EE18F}"/>
              </a:ext>
            </a:extLst>
          </p:cNvPr>
          <p:cNvGrpSpPr/>
          <p:nvPr/>
        </p:nvGrpSpPr>
        <p:grpSpPr>
          <a:xfrm>
            <a:off x="10633085" y="2319997"/>
            <a:ext cx="1700991" cy="1229130"/>
            <a:chOff x="6829171" y="1871112"/>
            <a:chExt cx="1700991" cy="1229130"/>
          </a:xfrm>
        </p:grpSpPr>
        <p:pic>
          <p:nvPicPr>
            <p:cNvPr id="227" name="Graphic 226" descr="Fire with solid fill">
              <a:extLst>
                <a:ext uri="{FF2B5EF4-FFF2-40B4-BE49-F238E27FC236}">
                  <a16:creationId xmlns:a16="http://schemas.microsoft.com/office/drawing/2014/main" id="{BD865322-29E4-DB7D-512D-EEBE1206D6BC}"/>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228" name="TextBox 227">
              <a:extLst>
                <a:ext uri="{FF2B5EF4-FFF2-40B4-BE49-F238E27FC236}">
                  <a16:creationId xmlns:a16="http://schemas.microsoft.com/office/drawing/2014/main" id="{31609DE0-9F8E-ECC1-97D8-6F0AE409FD94}"/>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C6F8C"/>
                  </a:solidFill>
                </a:rPr>
                <a:t>Brandweer</a:t>
              </a:r>
            </a:p>
          </p:txBody>
        </p:sp>
        <p:grpSp>
          <p:nvGrpSpPr>
            <p:cNvPr id="229" name="Group 228">
              <a:extLst>
                <a:ext uri="{FF2B5EF4-FFF2-40B4-BE49-F238E27FC236}">
                  <a16:creationId xmlns:a16="http://schemas.microsoft.com/office/drawing/2014/main" id="{5C070EAA-E458-8DFF-3C5B-F44BB54BB51F}"/>
                </a:ext>
              </a:extLst>
            </p:cNvPr>
            <p:cNvGrpSpPr/>
            <p:nvPr/>
          </p:nvGrpSpPr>
          <p:grpSpPr>
            <a:xfrm>
              <a:off x="7687047" y="2404069"/>
              <a:ext cx="557007" cy="557007"/>
              <a:chOff x="7612109" y="3126484"/>
              <a:chExt cx="557007" cy="557007"/>
            </a:xfrm>
          </p:grpSpPr>
          <p:pic>
            <p:nvPicPr>
              <p:cNvPr id="230" name="Picture 229">
                <a:extLst>
                  <a:ext uri="{FF2B5EF4-FFF2-40B4-BE49-F238E27FC236}">
                    <a16:creationId xmlns:a16="http://schemas.microsoft.com/office/drawing/2014/main" id="{4372F3C0-CAB5-0BDC-CB55-A0EC49BDA6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1" name="TextBox 230">
                <a:extLst>
                  <a:ext uri="{FF2B5EF4-FFF2-40B4-BE49-F238E27FC236}">
                    <a16:creationId xmlns:a16="http://schemas.microsoft.com/office/drawing/2014/main" id="{85A7F766-43E1-8311-2F43-15409AC6503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6</a:t>
                </a:r>
              </a:p>
            </p:txBody>
          </p:sp>
        </p:grpSp>
      </p:grpSp>
      <p:grpSp>
        <p:nvGrpSpPr>
          <p:cNvPr id="232" name="Group 231">
            <a:extLst>
              <a:ext uri="{FF2B5EF4-FFF2-40B4-BE49-F238E27FC236}">
                <a16:creationId xmlns:a16="http://schemas.microsoft.com/office/drawing/2014/main" id="{C7B36965-BA19-1534-43A0-527AF0B8A0F3}"/>
              </a:ext>
            </a:extLst>
          </p:cNvPr>
          <p:cNvGrpSpPr/>
          <p:nvPr/>
        </p:nvGrpSpPr>
        <p:grpSpPr>
          <a:xfrm>
            <a:off x="5785299" y="3753092"/>
            <a:ext cx="1373631" cy="1229130"/>
            <a:chOff x="6739795" y="1871112"/>
            <a:chExt cx="1373631" cy="1229130"/>
          </a:xfrm>
        </p:grpSpPr>
        <p:pic>
          <p:nvPicPr>
            <p:cNvPr id="233" name="Graphic 232" descr="Shield with solid fill">
              <a:extLst>
                <a:ext uri="{FF2B5EF4-FFF2-40B4-BE49-F238E27FC236}">
                  <a16:creationId xmlns:a16="http://schemas.microsoft.com/office/drawing/2014/main" id="{384703C1-617C-BB76-307A-DE4514E51472}"/>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6739795" y="2185842"/>
              <a:ext cx="914400" cy="914400"/>
            </a:xfrm>
            <a:prstGeom prst="rect">
              <a:avLst/>
            </a:prstGeom>
          </p:spPr>
        </p:pic>
        <p:sp>
          <p:nvSpPr>
            <p:cNvPr id="234" name="TextBox 233">
              <a:extLst>
                <a:ext uri="{FF2B5EF4-FFF2-40B4-BE49-F238E27FC236}">
                  <a16:creationId xmlns:a16="http://schemas.microsoft.com/office/drawing/2014/main" id="{CED554E2-9709-7809-87F2-2AEAD043B93C}"/>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C6F8C"/>
                  </a:solidFill>
                </a:rPr>
                <a:t>Legerbasis</a:t>
              </a:r>
            </a:p>
          </p:txBody>
        </p:sp>
        <p:grpSp>
          <p:nvGrpSpPr>
            <p:cNvPr id="235" name="Group 234">
              <a:extLst>
                <a:ext uri="{FF2B5EF4-FFF2-40B4-BE49-F238E27FC236}">
                  <a16:creationId xmlns:a16="http://schemas.microsoft.com/office/drawing/2014/main" id="{DD8BA248-1F23-A696-CA8A-3030840E1CCD}"/>
                </a:ext>
              </a:extLst>
            </p:cNvPr>
            <p:cNvGrpSpPr/>
            <p:nvPr/>
          </p:nvGrpSpPr>
          <p:grpSpPr>
            <a:xfrm>
              <a:off x="7556419" y="2404069"/>
              <a:ext cx="557007" cy="557007"/>
              <a:chOff x="7481481" y="3126484"/>
              <a:chExt cx="557007" cy="557007"/>
            </a:xfrm>
          </p:grpSpPr>
          <p:pic>
            <p:nvPicPr>
              <p:cNvPr id="236" name="Picture 235">
                <a:extLst>
                  <a:ext uri="{FF2B5EF4-FFF2-40B4-BE49-F238E27FC236}">
                    <a16:creationId xmlns:a16="http://schemas.microsoft.com/office/drawing/2014/main" id="{EC73C447-0E34-D7FB-361E-39C4DDA3CF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237" name="TextBox 236">
                <a:extLst>
                  <a:ext uri="{FF2B5EF4-FFF2-40B4-BE49-F238E27FC236}">
                    <a16:creationId xmlns:a16="http://schemas.microsoft.com/office/drawing/2014/main" id="{4AD6BF89-F5B3-143D-AE89-D9E5E7A5A0A0}"/>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8</a:t>
                </a:r>
              </a:p>
            </p:txBody>
          </p:sp>
        </p:grpSp>
      </p:grpSp>
      <p:grpSp>
        <p:nvGrpSpPr>
          <p:cNvPr id="238" name="Group 237">
            <a:extLst>
              <a:ext uri="{FF2B5EF4-FFF2-40B4-BE49-F238E27FC236}">
                <a16:creationId xmlns:a16="http://schemas.microsoft.com/office/drawing/2014/main" id="{5ADFD03A-7D3D-5EA8-1A55-59C74556E2CA}"/>
              </a:ext>
            </a:extLst>
          </p:cNvPr>
          <p:cNvGrpSpPr/>
          <p:nvPr/>
        </p:nvGrpSpPr>
        <p:grpSpPr>
          <a:xfrm>
            <a:off x="9026261" y="3753092"/>
            <a:ext cx="1421661" cy="1229130"/>
            <a:chOff x="6829171" y="1871112"/>
            <a:chExt cx="1421661" cy="1229130"/>
          </a:xfrm>
        </p:grpSpPr>
        <p:pic>
          <p:nvPicPr>
            <p:cNvPr id="239" name="Graphic 238" descr="Park scene with solid fill">
              <a:extLst>
                <a:ext uri="{FF2B5EF4-FFF2-40B4-BE49-F238E27FC236}">
                  <a16:creationId xmlns:a16="http://schemas.microsoft.com/office/drawing/2014/main" id="{96C7EB42-6D09-A4D1-9C8E-D86FCA99B032}"/>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6829171" y="2185842"/>
              <a:ext cx="914400" cy="914400"/>
            </a:xfrm>
            <a:prstGeom prst="rect">
              <a:avLst/>
            </a:prstGeom>
          </p:spPr>
        </p:pic>
        <p:sp>
          <p:nvSpPr>
            <p:cNvPr id="240" name="TextBox 239">
              <a:extLst>
                <a:ext uri="{FF2B5EF4-FFF2-40B4-BE49-F238E27FC236}">
                  <a16:creationId xmlns:a16="http://schemas.microsoft.com/office/drawing/2014/main" id="{E618C8D2-662F-5BEA-A547-35326F6502AD}"/>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Park</a:t>
              </a:r>
            </a:p>
          </p:txBody>
        </p:sp>
        <p:grpSp>
          <p:nvGrpSpPr>
            <p:cNvPr id="241" name="Group 240">
              <a:extLst>
                <a:ext uri="{FF2B5EF4-FFF2-40B4-BE49-F238E27FC236}">
                  <a16:creationId xmlns:a16="http://schemas.microsoft.com/office/drawing/2014/main" id="{6B60748D-88C6-7B22-5B68-38F7F4AAE6B2}"/>
                </a:ext>
              </a:extLst>
            </p:cNvPr>
            <p:cNvGrpSpPr/>
            <p:nvPr/>
          </p:nvGrpSpPr>
          <p:grpSpPr>
            <a:xfrm>
              <a:off x="7687047" y="2404069"/>
              <a:ext cx="557007" cy="557007"/>
              <a:chOff x="7612109" y="3126484"/>
              <a:chExt cx="557007" cy="557007"/>
            </a:xfrm>
          </p:grpSpPr>
          <p:pic>
            <p:nvPicPr>
              <p:cNvPr id="242" name="Picture 241">
                <a:extLst>
                  <a:ext uri="{FF2B5EF4-FFF2-40B4-BE49-F238E27FC236}">
                    <a16:creationId xmlns:a16="http://schemas.microsoft.com/office/drawing/2014/main" id="{E65B6E17-CA78-E43B-9B1D-7F621591CB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3" name="TextBox 242">
                <a:extLst>
                  <a:ext uri="{FF2B5EF4-FFF2-40B4-BE49-F238E27FC236}">
                    <a16:creationId xmlns:a16="http://schemas.microsoft.com/office/drawing/2014/main" id="{5B4ECF93-B632-9B6E-1775-13908F09C671}"/>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3</a:t>
                </a:r>
              </a:p>
            </p:txBody>
          </p:sp>
        </p:grpSp>
      </p:grpSp>
      <p:grpSp>
        <p:nvGrpSpPr>
          <p:cNvPr id="244" name="Group 243">
            <a:extLst>
              <a:ext uri="{FF2B5EF4-FFF2-40B4-BE49-F238E27FC236}">
                <a16:creationId xmlns:a16="http://schemas.microsoft.com/office/drawing/2014/main" id="{8923E241-0BCC-E449-C795-C6D283B6A2D6}"/>
              </a:ext>
            </a:extLst>
          </p:cNvPr>
          <p:cNvGrpSpPr/>
          <p:nvPr/>
        </p:nvGrpSpPr>
        <p:grpSpPr>
          <a:xfrm>
            <a:off x="8504477" y="808879"/>
            <a:ext cx="1421661" cy="1229130"/>
            <a:chOff x="6829171" y="1871112"/>
            <a:chExt cx="1421661" cy="1229130"/>
          </a:xfrm>
        </p:grpSpPr>
        <p:pic>
          <p:nvPicPr>
            <p:cNvPr id="245" name="Graphic 244" descr="Home1 with solid fill">
              <a:extLst>
                <a:ext uri="{FF2B5EF4-FFF2-40B4-BE49-F238E27FC236}">
                  <a16:creationId xmlns:a16="http://schemas.microsoft.com/office/drawing/2014/main" id="{33DD41B2-3D3A-6CFA-2F6A-CE98E21C2D4B}"/>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6829171" y="2185842"/>
              <a:ext cx="914400" cy="914400"/>
            </a:xfrm>
            <a:prstGeom prst="rect">
              <a:avLst/>
            </a:prstGeom>
          </p:spPr>
        </p:pic>
        <p:sp>
          <p:nvSpPr>
            <p:cNvPr id="246" name="TextBox 245">
              <a:extLst>
                <a:ext uri="{FF2B5EF4-FFF2-40B4-BE49-F238E27FC236}">
                  <a16:creationId xmlns:a16="http://schemas.microsoft.com/office/drawing/2014/main" id="{9E45C1C1-C17D-DD61-296C-433DC5BF3607}"/>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Huizen</a:t>
              </a:r>
            </a:p>
          </p:txBody>
        </p:sp>
        <p:grpSp>
          <p:nvGrpSpPr>
            <p:cNvPr id="247" name="Group 246">
              <a:extLst>
                <a:ext uri="{FF2B5EF4-FFF2-40B4-BE49-F238E27FC236}">
                  <a16:creationId xmlns:a16="http://schemas.microsoft.com/office/drawing/2014/main" id="{AD1F48E0-C706-F942-4BA9-DBBE46F1F75E}"/>
                </a:ext>
              </a:extLst>
            </p:cNvPr>
            <p:cNvGrpSpPr/>
            <p:nvPr/>
          </p:nvGrpSpPr>
          <p:grpSpPr>
            <a:xfrm>
              <a:off x="7687047" y="2404069"/>
              <a:ext cx="557007" cy="557007"/>
              <a:chOff x="7612109" y="3126484"/>
              <a:chExt cx="557007" cy="557007"/>
            </a:xfrm>
          </p:grpSpPr>
          <p:pic>
            <p:nvPicPr>
              <p:cNvPr id="248" name="Picture 247">
                <a:extLst>
                  <a:ext uri="{FF2B5EF4-FFF2-40B4-BE49-F238E27FC236}">
                    <a16:creationId xmlns:a16="http://schemas.microsoft.com/office/drawing/2014/main" id="{62C939C9-2D7B-F764-28BE-5B74D69F592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9" name="TextBox 248">
                <a:extLst>
                  <a:ext uri="{FF2B5EF4-FFF2-40B4-BE49-F238E27FC236}">
                    <a16:creationId xmlns:a16="http://schemas.microsoft.com/office/drawing/2014/main" id="{534DDBC2-F8D1-6571-F1A1-E0B7124A5A32}"/>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50" name="Group 249">
            <a:extLst>
              <a:ext uri="{FF2B5EF4-FFF2-40B4-BE49-F238E27FC236}">
                <a16:creationId xmlns:a16="http://schemas.microsoft.com/office/drawing/2014/main" id="{3630D9F7-BF9A-3944-25E3-F3BCE4ECBA09}"/>
              </a:ext>
            </a:extLst>
          </p:cNvPr>
          <p:cNvGrpSpPr/>
          <p:nvPr/>
        </p:nvGrpSpPr>
        <p:grpSpPr>
          <a:xfrm>
            <a:off x="10672082" y="3753092"/>
            <a:ext cx="1421661" cy="1229130"/>
            <a:chOff x="6829171" y="1871112"/>
            <a:chExt cx="1421661" cy="1229130"/>
          </a:xfrm>
        </p:grpSpPr>
        <p:pic>
          <p:nvPicPr>
            <p:cNvPr id="251" name="Graphic 250" descr="Factory with solid fill">
              <a:extLst>
                <a:ext uri="{FF2B5EF4-FFF2-40B4-BE49-F238E27FC236}">
                  <a16:creationId xmlns:a16="http://schemas.microsoft.com/office/drawing/2014/main" id="{744452D0-00BE-6888-AF79-F1CEC7773739}"/>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6829171" y="2185842"/>
              <a:ext cx="914400" cy="914400"/>
            </a:xfrm>
            <a:prstGeom prst="rect">
              <a:avLst/>
            </a:prstGeom>
          </p:spPr>
        </p:pic>
        <p:sp>
          <p:nvSpPr>
            <p:cNvPr id="252" name="TextBox 251">
              <a:extLst>
                <a:ext uri="{FF2B5EF4-FFF2-40B4-BE49-F238E27FC236}">
                  <a16:creationId xmlns:a16="http://schemas.microsoft.com/office/drawing/2014/main" id="{D10510E7-425A-A3FC-C824-ABB0FB9A90B3}"/>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Fabriek</a:t>
              </a:r>
            </a:p>
          </p:txBody>
        </p:sp>
        <p:grpSp>
          <p:nvGrpSpPr>
            <p:cNvPr id="253" name="Group 252">
              <a:extLst>
                <a:ext uri="{FF2B5EF4-FFF2-40B4-BE49-F238E27FC236}">
                  <a16:creationId xmlns:a16="http://schemas.microsoft.com/office/drawing/2014/main" id="{4ECA14F2-0144-809C-E678-97289B365EA4}"/>
                </a:ext>
              </a:extLst>
            </p:cNvPr>
            <p:cNvGrpSpPr/>
            <p:nvPr/>
          </p:nvGrpSpPr>
          <p:grpSpPr>
            <a:xfrm>
              <a:off x="7687047" y="2404069"/>
              <a:ext cx="557007" cy="557007"/>
              <a:chOff x="7612109" y="3126484"/>
              <a:chExt cx="557007" cy="557007"/>
            </a:xfrm>
          </p:grpSpPr>
          <p:pic>
            <p:nvPicPr>
              <p:cNvPr id="254" name="Picture 253">
                <a:extLst>
                  <a:ext uri="{FF2B5EF4-FFF2-40B4-BE49-F238E27FC236}">
                    <a16:creationId xmlns:a16="http://schemas.microsoft.com/office/drawing/2014/main" id="{6D436FF8-256F-BB5D-D22D-C2890413C4E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55" name="TextBox 254">
                <a:extLst>
                  <a:ext uri="{FF2B5EF4-FFF2-40B4-BE49-F238E27FC236}">
                    <a16:creationId xmlns:a16="http://schemas.microsoft.com/office/drawing/2014/main" id="{78D73D78-55E0-0695-45D8-4723F9BA9D33}"/>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9</a:t>
                </a:r>
              </a:p>
            </p:txBody>
          </p:sp>
        </p:grpSp>
      </p:grpSp>
      <p:grpSp>
        <p:nvGrpSpPr>
          <p:cNvPr id="256" name="Group 255">
            <a:extLst>
              <a:ext uri="{FF2B5EF4-FFF2-40B4-BE49-F238E27FC236}">
                <a16:creationId xmlns:a16="http://schemas.microsoft.com/office/drawing/2014/main" id="{D286DE8D-A9E7-4E8F-E7DC-68E12E512E6D}"/>
              </a:ext>
            </a:extLst>
          </p:cNvPr>
          <p:cNvGrpSpPr/>
          <p:nvPr/>
        </p:nvGrpSpPr>
        <p:grpSpPr>
          <a:xfrm>
            <a:off x="5445602" y="5279878"/>
            <a:ext cx="2053025" cy="1206403"/>
            <a:chOff x="6391901" y="1893839"/>
            <a:chExt cx="2053025" cy="1206403"/>
          </a:xfrm>
        </p:grpSpPr>
        <p:pic>
          <p:nvPicPr>
            <p:cNvPr id="257" name="Graphic 256" descr="Performance Curtains with solid fill">
              <a:extLst>
                <a:ext uri="{FF2B5EF4-FFF2-40B4-BE49-F238E27FC236}">
                  <a16:creationId xmlns:a16="http://schemas.microsoft.com/office/drawing/2014/main" id="{E76CA7E8-7563-6450-5C16-CC95BC1F6C41}"/>
                </a:ext>
              </a:extLst>
            </p:cNvPr>
            <p:cNvPicPr>
              <a:picLocks noChangeAspect="1"/>
            </p:cNvPicPr>
            <p:nvPr/>
          </p:nvPicPr>
          <p:blipFill>
            <a:blip r:embed="rId26">
              <a:extLst>
                <a:ext uri="{96DAC541-7B7A-43D3-8B79-37D633B846F1}">
                  <asvg:svgBlip xmlns:asvg="http://schemas.microsoft.com/office/drawing/2016/SVG/main" r:embed="rId27"/>
                </a:ext>
              </a:extLst>
            </a:blip>
            <a:srcRect/>
            <a:stretch/>
          </p:blipFill>
          <p:spPr>
            <a:xfrm>
              <a:off x="6829171" y="2185842"/>
              <a:ext cx="914400" cy="914400"/>
            </a:xfrm>
            <a:prstGeom prst="rect">
              <a:avLst/>
            </a:prstGeom>
          </p:spPr>
        </p:pic>
        <p:sp>
          <p:nvSpPr>
            <p:cNvPr id="258" name="TextBox 257">
              <a:extLst>
                <a:ext uri="{FF2B5EF4-FFF2-40B4-BE49-F238E27FC236}">
                  <a16:creationId xmlns:a16="http://schemas.microsoft.com/office/drawing/2014/main" id="{BD568A31-923D-FCDB-1826-2620EB139E7F}"/>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C6F8C"/>
                  </a:solidFill>
                </a:rPr>
                <a:t>Cultureel centrum</a:t>
              </a:r>
            </a:p>
          </p:txBody>
        </p:sp>
        <p:grpSp>
          <p:nvGrpSpPr>
            <p:cNvPr id="259" name="Group 258">
              <a:extLst>
                <a:ext uri="{FF2B5EF4-FFF2-40B4-BE49-F238E27FC236}">
                  <a16:creationId xmlns:a16="http://schemas.microsoft.com/office/drawing/2014/main" id="{E025A726-025C-4947-1748-3E8032AABF5B}"/>
                </a:ext>
              </a:extLst>
            </p:cNvPr>
            <p:cNvGrpSpPr/>
            <p:nvPr/>
          </p:nvGrpSpPr>
          <p:grpSpPr>
            <a:xfrm>
              <a:off x="7687047" y="2404069"/>
              <a:ext cx="557007" cy="557007"/>
              <a:chOff x="7612109" y="3126484"/>
              <a:chExt cx="557007" cy="557007"/>
            </a:xfrm>
          </p:grpSpPr>
          <p:pic>
            <p:nvPicPr>
              <p:cNvPr id="260" name="Picture 259">
                <a:extLst>
                  <a:ext uri="{FF2B5EF4-FFF2-40B4-BE49-F238E27FC236}">
                    <a16:creationId xmlns:a16="http://schemas.microsoft.com/office/drawing/2014/main" id="{0AD5D031-70A7-BAFA-BEED-22DC756459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1" name="TextBox 260">
                <a:extLst>
                  <a:ext uri="{FF2B5EF4-FFF2-40B4-BE49-F238E27FC236}">
                    <a16:creationId xmlns:a16="http://schemas.microsoft.com/office/drawing/2014/main" id="{B6B4CDFA-0AA2-B2DF-0409-6994DAAFB77A}"/>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62" name="Group 261">
            <a:extLst>
              <a:ext uri="{FF2B5EF4-FFF2-40B4-BE49-F238E27FC236}">
                <a16:creationId xmlns:a16="http://schemas.microsoft.com/office/drawing/2014/main" id="{B3A95E6D-4D81-2210-027A-8257FE981B9C}"/>
              </a:ext>
            </a:extLst>
          </p:cNvPr>
          <p:cNvGrpSpPr/>
          <p:nvPr/>
        </p:nvGrpSpPr>
        <p:grpSpPr>
          <a:xfrm>
            <a:off x="7450581" y="5279878"/>
            <a:ext cx="1421661" cy="1229130"/>
            <a:chOff x="6829171" y="1871112"/>
            <a:chExt cx="1421661" cy="1229130"/>
          </a:xfrm>
        </p:grpSpPr>
        <p:pic>
          <p:nvPicPr>
            <p:cNvPr id="263" name="Graphic 262" descr="Basketball with solid fill">
              <a:extLst>
                <a:ext uri="{FF2B5EF4-FFF2-40B4-BE49-F238E27FC236}">
                  <a16:creationId xmlns:a16="http://schemas.microsoft.com/office/drawing/2014/main" id="{1E44E5B7-5258-515E-A78B-04D34F40009E}"/>
                </a:ext>
              </a:extLst>
            </p:cNvPr>
            <p:cNvPicPr>
              <a:picLocks noChangeAspect="1"/>
            </p:cNvPicPr>
            <p:nvPr/>
          </p:nvPicPr>
          <p:blipFill>
            <a:blip r:embed="rId28">
              <a:extLst>
                <a:ext uri="{96DAC541-7B7A-43D3-8B79-37D633B846F1}">
                  <asvg:svgBlip xmlns:asvg="http://schemas.microsoft.com/office/drawing/2016/SVG/main" r:embed="rId29"/>
                </a:ext>
              </a:extLst>
            </a:blip>
            <a:srcRect/>
            <a:stretch/>
          </p:blipFill>
          <p:spPr>
            <a:xfrm>
              <a:off x="6829171" y="2185842"/>
              <a:ext cx="914400" cy="914400"/>
            </a:xfrm>
            <a:prstGeom prst="rect">
              <a:avLst/>
            </a:prstGeom>
          </p:spPr>
        </p:pic>
        <p:sp>
          <p:nvSpPr>
            <p:cNvPr id="264" name="TextBox 263">
              <a:extLst>
                <a:ext uri="{FF2B5EF4-FFF2-40B4-BE49-F238E27FC236}">
                  <a16:creationId xmlns:a16="http://schemas.microsoft.com/office/drawing/2014/main" id="{79FA9A77-639D-4625-F363-9DF741436ABE}"/>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Sportcentrum</a:t>
              </a:r>
            </a:p>
          </p:txBody>
        </p:sp>
        <p:grpSp>
          <p:nvGrpSpPr>
            <p:cNvPr id="265" name="Group 264">
              <a:extLst>
                <a:ext uri="{FF2B5EF4-FFF2-40B4-BE49-F238E27FC236}">
                  <a16:creationId xmlns:a16="http://schemas.microsoft.com/office/drawing/2014/main" id="{865E0FF2-FAFA-B650-15D8-E516F26246CB}"/>
                </a:ext>
              </a:extLst>
            </p:cNvPr>
            <p:cNvGrpSpPr/>
            <p:nvPr/>
          </p:nvGrpSpPr>
          <p:grpSpPr>
            <a:xfrm>
              <a:off x="7687047" y="2404069"/>
              <a:ext cx="557007" cy="557007"/>
              <a:chOff x="7612109" y="3126484"/>
              <a:chExt cx="557007" cy="557007"/>
            </a:xfrm>
          </p:grpSpPr>
          <p:pic>
            <p:nvPicPr>
              <p:cNvPr id="266" name="Picture 265">
                <a:extLst>
                  <a:ext uri="{FF2B5EF4-FFF2-40B4-BE49-F238E27FC236}">
                    <a16:creationId xmlns:a16="http://schemas.microsoft.com/office/drawing/2014/main" id="{C059C201-2EE6-193B-CA5C-0ED792E635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7" name="TextBox 266">
                <a:extLst>
                  <a:ext uri="{FF2B5EF4-FFF2-40B4-BE49-F238E27FC236}">
                    <a16:creationId xmlns:a16="http://schemas.microsoft.com/office/drawing/2014/main" id="{CED58838-408B-74C1-74A4-4B5D5A7208B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5</a:t>
                </a:r>
              </a:p>
            </p:txBody>
          </p:sp>
        </p:grpSp>
      </p:grpSp>
      <p:grpSp>
        <p:nvGrpSpPr>
          <p:cNvPr id="268" name="Group 267">
            <a:extLst>
              <a:ext uri="{FF2B5EF4-FFF2-40B4-BE49-F238E27FC236}">
                <a16:creationId xmlns:a16="http://schemas.microsoft.com/office/drawing/2014/main" id="{143D7AE4-4967-AD68-4103-0233C1DBAB7A}"/>
              </a:ext>
            </a:extLst>
          </p:cNvPr>
          <p:cNvGrpSpPr/>
          <p:nvPr/>
        </p:nvGrpSpPr>
        <p:grpSpPr>
          <a:xfrm>
            <a:off x="9026261" y="5279878"/>
            <a:ext cx="1421661" cy="1229130"/>
            <a:chOff x="6829171" y="1871112"/>
            <a:chExt cx="1421661" cy="1229130"/>
          </a:xfrm>
        </p:grpSpPr>
        <p:pic>
          <p:nvPicPr>
            <p:cNvPr id="269" name="Graphic 268" descr="Recycle with solid fill">
              <a:extLst>
                <a:ext uri="{FF2B5EF4-FFF2-40B4-BE49-F238E27FC236}">
                  <a16:creationId xmlns:a16="http://schemas.microsoft.com/office/drawing/2014/main" id="{C9E81869-732C-E584-13D3-71D99FCE2296}"/>
                </a:ext>
              </a:extLst>
            </p:cNvPr>
            <p:cNvPicPr>
              <a:picLocks noChangeAspect="1"/>
            </p:cNvPicPr>
            <p:nvPr/>
          </p:nvPicPr>
          <p:blipFill>
            <a:blip r:embed="rId30">
              <a:extLst>
                <a:ext uri="{96DAC541-7B7A-43D3-8B79-37D633B846F1}">
                  <asvg:svgBlip xmlns:asvg="http://schemas.microsoft.com/office/drawing/2016/SVG/main" r:embed="rId31"/>
                </a:ext>
              </a:extLst>
            </a:blip>
            <a:srcRect/>
            <a:stretch/>
          </p:blipFill>
          <p:spPr>
            <a:xfrm>
              <a:off x="6829171" y="2185842"/>
              <a:ext cx="914400" cy="914400"/>
            </a:xfrm>
            <a:prstGeom prst="rect">
              <a:avLst/>
            </a:prstGeom>
          </p:spPr>
        </p:pic>
        <p:sp>
          <p:nvSpPr>
            <p:cNvPr id="270" name="TextBox 269">
              <a:extLst>
                <a:ext uri="{FF2B5EF4-FFF2-40B4-BE49-F238E27FC236}">
                  <a16:creationId xmlns:a16="http://schemas.microsoft.com/office/drawing/2014/main" id="{D32FA349-1368-E6A1-9862-CEFB70FD75CD}"/>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Milieustraat</a:t>
              </a:r>
            </a:p>
          </p:txBody>
        </p:sp>
        <p:grpSp>
          <p:nvGrpSpPr>
            <p:cNvPr id="271" name="Group 270">
              <a:extLst>
                <a:ext uri="{FF2B5EF4-FFF2-40B4-BE49-F238E27FC236}">
                  <a16:creationId xmlns:a16="http://schemas.microsoft.com/office/drawing/2014/main" id="{1C7B2125-8BBD-20A8-E9CA-3F897A7FA808}"/>
                </a:ext>
              </a:extLst>
            </p:cNvPr>
            <p:cNvGrpSpPr/>
            <p:nvPr/>
          </p:nvGrpSpPr>
          <p:grpSpPr>
            <a:xfrm>
              <a:off x="7687047" y="2404069"/>
              <a:ext cx="557007" cy="557007"/>
              <a:chOff x="7612109" y="3126484"/>
              <a:chExt cx="557007" cy="557007"/>
            </a:xfrm>
          </p:grpSpPr>
          <p:pic>
            <p:nvPicPr>
              <p:cNvPr id="272" name="Picture 271">
                <a:extLst>
                  <a:ext uri="{FF2B5EF4-FFF2-40B4-BE49-F238E27FC236}">
                    <a16:creationId xmlns:a16="http://schemas.microsoft.com/office/drawing/2014/main" id="{38D04D60-B729-07B8-216C-B8C0A7A655C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3" name="TextBox 272">
                <a:extLst>
                  <a:ext uri="{FF2B5EF4-FFF2-40B4-BE49-F238E27FC236}">
                    <a16:creationId xmlns:a16="http://schemas.microsoft.com/office/drawing/2014/main" id="{C6953FAE-26E1-A8ED-0250-47B606D901DC}"/>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74" name="Group 273">
            <a:extLst>
              <a:ext uri="{FF2B5EF4-FFF2-40B4-BE49-F238E27FC236}">
                <a16:creationId xmlns:a16="http://schemas.microsoft.com/office/drawing/2014/main" id="{1C201070-44CF-5D06-4B0C-515F8641A290}"/>
              </a:ext>
            </a:extLst>
          </p:cNvPr>
          <p:cNvGrpSpPr/>
          <p:nvPr/>
        </p:nvGrpSpPr>
        <p:grpSpPr>
          <a:xfrm>
            <a:off x="10672082" y="5279878"/>
            <a:ext cx="1421661" cy="1229130"/>
            <a:chOff x="6829171" y="1871112"/>
            <a:chExt cx="1421661" cy="1229130"/>
          </a:xfrm>
        </p:grpSpPr>
        <p:pic>
          <p:nvPicPr>
            <p:cNvPr id="275" name="Graphic 274" descr="Schoolhouse with solid fill">
              <a:extLst>
                <a:ext uri="{FF2B5EF4-FFF2-40B4-BE49-F238E27FC236}">
                  <a16:creationId xmlns:a16="http://schemas.microsoft.com/office/drawing/2014/main" id="{B0F079E6-EE2C-7276-DAD0-113F1BDD53B5}"/>
                </a:ext>
              </a:extLst>
            </p:cNvPr>
            <p:cNvPicPr>
              <a:picLocks noChangeAspect="1"/>
            </p:cNvPicPr>
            <p:nvPr/>
          </p:nvPicPr>
          <p:blipFill>
            <a:blip r:embed="rId32">
              <a:extLst>
                <a:ext uri="{96DAC541-7B7A-43D3-8B79-37D633B846F1}">
                  <asvg:svgBlip xmlns:asvg="http://schemas.microsoft.com/office/drawing/2016/SVG/main" r:embed="rId33"/>
                </a:ext>
              </a:extLst>
            </a:blip>
            <a:srcRect/>
            <a:stretch/>
          </p:blipFill>
          <p:spPr>
            <a:xfrm>
              <a:off x="6829171" y="2185842"/>
              <a:ext cx="914400" cy="914400"/>
            </a:xfrm>
            <a:prstGeom prst="rect">
              <a:avLst/>
            </a:prstGeom>
          </p:spPr>
        </p:pic>
        <p:sp>
          <p:nvSpPr>
            <p:cNvPr id="276" name="TextBox 275">
              <a:extLst>
                <a:ext uri="{FF2B5EF4-FFF2-40B4-BE49-F238E27FC236}">
                  <a16:creationId xmlns:a16="http://schemas.microsoft.com/office/drawing/2014/main" id="{9E68F657-4CF3-3B72-5AFD-D58259D676BD}"/>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C6F8C"/>
                  </a:solidFill>
                </a:rPr>
                <a:t>Gemeentehuis</a:t>
              </a:r>
            </a:p>
          </p:txBody>
        </p:sp>
        <p:grpSp>
          <p:nvGrpSpPr>
            <p:cNvPr id="277" name="Group 276">
              <a:extLst>
                <a:ext uri="{FF2B5EF4-FFF2-40B4-BE49-F238E27FC236}">
                  <a16:creationId xmlns:a16="http://schemas.microsoft.com/office/drawing/2014/main" id="{24FE7718-1E08-D794-C169-5AF212495C31}"/>
                </a:ext>
              </a:extLst>
            </p:cNvPr>
            <p:cNvGrpSpPr/>
            <p:nvPr/>
          </p:nvGrpSpPr>
          <p:grpSpPr>
            <a:xfrm>
              <a:off x="7687047" y="2404069"/>
              <a:ext cx="557007" cy="557007"/>
              <a:chOff x="7612109" y="3126484"/>
              <a:chExt cx="557007" cy="557007"/>
            </a:xfrm>
          </p:grpSpPr>
          <p:pic>
            <p:nvPicPr>
              <p:cNvPr id="278" name="Picture 277">
                <a:extLst>
                  <a:ext uri="{FF2B5EF4-FFF2-40B4-BE49-F238E27FC236}">
                    <a16:creationId xmlns:a16="http://schemas.microsoft.com/office/drawing/2014/main" id="{99B95614-B952-DD42-8BB7-9CB354D721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9" name="TextBox 278">
                <a:extLst>
                  <a:ext uri="{FF2B5EF4-FFF2-40B4-BE49-F238E27FC236}">
                    <a16:creationId xmlns:a16="http://schemas.microsoft.com/office/drawing/2014/main" id="{238E83C9-DB01-1148-5BF4-28F286B6ECBB}"/>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C6F8C"/>
                    </a:solidFill>
                  </a:rPr>
                  <a:t>4</a:t>
                </a:r>
              </a:p>
            </p:txBody>
          </p:sp>
        </p:grpSp>
      </p:grpSp>
      <p:grpSp>
        <p:nvGrpSpPr>
          <p:cNvPr id="280" name="Group 279">
            <a:extLst>
              <a:ext uri="{FF2B5EF4-FFF2-40B4-BE49-F238E27FC236}">
                <a16:creationId xmlns:a16="http://schemas.microsoft.com/office/drawing/2014/main" id="{9233D1D6-7911-8281-0B4A-67DE7B32827D}"/>
              </a:ext>
            </a:extLst>
          </p:cNvPr>
          <p:cNvGrpSpPr/>
          <p:nvPr/>
        </p:nvGrpSpPr>
        <p:grpSpPr>
          <a:xfrm>
            <a:off x="6397676" y="2059759"/>
            <a:ext cx="851331" cy="195546"/>
            <a:chOff x="8140723" y="3032538"/>
            <a:chExt cx="1039972" cy="253409"/>
          </a:xfrm>
        </p:grpSpPr>
        <p:sp>
          <p:nvSpPr>
            <p:cNvPr id="281" name="Rectangle 280">
              <a:extLst>
                <a:ext uri="{FF2B5EF4-FFF2-40B4-BE49-F238E27FC236}">
                  <a16:creationId xmlns:a16="http://schemas.microsoft.com/office/drawing/2014/main" id="{982D8534-4927-B463-DAC6-478B9D41F8F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82" name="Rectangle 281">
              <a:extLst>
                <a:ext uri="{FF2B5EF4-FFF2-40B4-BE49-F238E27FC236}">
                  <a16:creationId xmlns:a16="http://schemas.microsoft.com/office/drawing/2014/main" id="{99AD95F1-76E4-6972-F693-66FF8F071A7B}"/>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83" name="Rectangle 282">
              <a:extLst>
                <a:ext uri="{FF2B5EF4-FFF2-40B4-BE49-F238E27FC236}">
                  <a16:creationId xmlns:a16="http://schemas.microsoft.com/office/drawing/2014/main" id="{7CFECD70-CF9C-EFF6-65A0-06C0863EE991}"/>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84" name="Rectangle 283">
              <a:extLst>
                <a:ext uri="{FF2B5EF4-FFF2-40B4-BE49-F238E27FC236}">
                  <a16:creationId xmlns:a16="http://schemas.microsoft.com/office/drawing/2014/main" id="{AC74DB20-1281-8678-B21A-63748C615E2E}"/>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285" name="Group 284">
            <a:extLst>
              <a:ext uri="{FF2B5EF4-FFF2-40B4-BE49-F238E27FC236}">
                <a16:creationId xmlns:a16="http://schemas.microsoft.com/office/drawing/2014/main" id="{5055EDE4-81D7-9819-7111-16D09F17E280}"/>
              </a:ext>
            </a:extLst>
          </p:cNvPr>
          <p:cNvGrpSpPr/>
          <p:nvPr/>
        </p:nvGrpSpPr>
        <p:grpSpPr>
          <a:xfrm>
            <a:off x="8549463" y="2059759"/>
            <a:ext cx="848157" cy="195546"/>
            <a:chOff x="8140723" y="3032538"/>
            <a:chExt cx="1036093" cy="253409"/>
          </a:xfrm>
        </p:grpSpPr>
        <p:sp>
          <p:nvSpPr>
            <p:cNvPr id="286" name="Rectangle 285">
              <a:extLst>
                <a:ext uri="{FF2B5EF4-FFF2-40B4-BE49-F238E27FC236}">
                  <a16:creationId xmlns:a16="http://schemas.microsoft.com/office/drawing/2014/main" id="{F44E9D57-792E-8E98-832C-CDE94D73545A}"/>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87" name="Rectangle 286">
              <a:extLst>
                <a:ext uri="{FF2B5EF4-FFF2-40B4-BE49-F238E27FC236}">
                  <a16:creationId xmlns:a16="http://schemas.microsoft.com/office/drawing/2014/main" id="{6595EB6B-14FA-DDA4-84F6-C8456729C76F}"/>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8" name="Rectangle 287">
              <a:extLst>
                <a:ext uri="{FF2B5EF4-FFF2-40B4-BE49-F238E27FC236}">
                  <a16:creationId xmlns:a16="http://schemas.microsoft.com/office/drawing/2014/main" id="{615A84B0-32E7-7E55-E893-061348C3E9CD}"/>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9" name="Rectangle 288">
              <a:extLst>
                <a:ext uri="{FF2B5EF4-FFF2-40B4-BE49-F238E27FC236}">
                  <a16:creationId xmlns:a16="http://schemas.microsoft.com/office/drawing/2014/main" id="{E1ECE10A-C9B8-4570-5D1F-4F1E86FBE3CC}"/>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0" name="Group 289">
            <a:extLst>
              <a:ext uri="{FF2B5EF4-FFF2-40B4-BE49-F238E27FC236}">
                <a16:creationId xmlns:a16="http://schemas.microsoft.com/office/drawing/2014/main" id="{CC41E157-C138-87E3-C7AD-C06F0F285455}"/>
              </a:ext>
            </a:extLst>
          </p:cNvPr>
          <p:cNvGrpSpPr/>
          <p:nvPr/>
        </p:nvGrpSpPr>
        <p:grpSpPr>
          <a:xfrm>
            <a:off x="10392710" y="2059759"/>
            <a:ext cx="851330" cy="195546"/>
            <a:chOff x="8140723" y="3032538"/>
            <a:chExt cx="1039973" cy="253409"/>
          </a:xfrm>
        </p:grpSpPr>
        <p:sp>
          <p:nvSpPr>
            <p:cNvPr id="291" name="Rectangle 290">
              <a:extLst>
                <a:ext uri="{FF2B5EF4-FFF2-40B4-BE49-F238E27FC236}">
                  <a16:creationId xmlns:a16="http://schemas.microsoft.com/office/drawing/2014/main" id="{C7DA18E7-4521-63E0-3968-8D417F38AC9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92" name="Rectangle 291">
              <a:extLst>
                <a:ext uri="{FF2B5EF4-FFF2-40B4-BE49-F238E27FC236}">
                  <a16:creationId xmlns:a16="http://schemas.microsoft.com/office/drawing/2014/main" id="{30E12ED0-C87B-9956-A52B-1E0727BC2405}"/>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3" name="Rectangle 292">
              <a:extLst>
                <a:ext uri="{FF2B5EF4-FFF2-40B4-BE49-F238E27FC236}">
                  <a16:creationId xmlns:a16="http://schemas.microsoft.com/office/drawing/2014/main" id="{BA6B5388-48CF-E1A9-57EC-138EAAC98AAE}"/>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94" name="Rectangle 293">
              <a:extLst>
                <a:ext uri="{FF2B5EF4-FFF2-40B4-BE49-F238E27FC236}">
                  <a16:creationId xmlns:a16="http://schemas.microsoft.com/office/drawing/2014/main" id="{737CC909-4F5D-ED38-C087-9E488D25749C}"/>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5" name="Group 294">
            <a:extLst>
              <a:ext uri="{FF2B5EF4-FFF2-40B4-BE49-F238E27FC236}">
                <a16:creationId xmlns:a16="http://schemas.microsoft.com/office/drawing/2014/main" id="{10D47935-3F48-FF54-C45B-6F0E708220DE}"/>
              </a:ext>
            </a:extLst>
          </p:cNvPr>
          <p:cNvGrpSpPr/>
          <p:nvPr/>
        </p:nvGrpSpPr>
        <p:grpSpPr>
          <a:xfrm>
            <a:off x="5863643" y="3529215"/>
            <a:ext cx="848155" cy="196547"/>
            <a:chOff x="8140723" y="3029832"/>
            <a:chExt cx="1036095" cy="254706"/>
          </a:xfrm>
        </p:grpSpPr>
        <p:sp>
          <p:nvSpPr>
            <p:cNvPr id="296" name="Rectangle 295">
              <a:extLst>
                <a:ext uri="{FF2B5EF4-FFF2-40B4-BE49-F238E27FC236}">
                  <a16:creationId xmlns:a16="http://schemas.microsoft.com/office/drawing/2014/main" id="{0A380694-3BB0-986F-16A9-CC703EEBCBE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97" name="Rectangle 296">
              <a:extLst>
                <a:ext uri="{FF2B5EF4-FFF2-40B4-BE49-F238E27FC236}">
                  <a16:creationId xmlns:a16="http://schemas.microsoft.com/office/drawing/2014/main" id="{8B2DCDD6-9EBA-0A7F-BE5E-B28BF343276C}"/>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98" name="Rectangle 297">
              <a:extLst>
                <a:ext uri="{FF2B5EF4-FFF2-40B4-BE49-F238E27FC236}">
                  <a16:creationId xmlns:a16="http://schemas.microsoft.com/office/drawing/2014/main" id="{29C22A23-4C5D-861A-D758-158013CDB5BF}"/>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9" name="Rectangle 298">
              <a:extLst>
                <a:ext uri="{FF2B5EF4-FFF2-40B4-BE49-F238E27FC236}">
                  <a16:creationId xmlns:a16="http://schemas.microsoft.com/office/drawing/2014/main" id="{6AE29D43-DEE3-BB4B-AEA5-DA876DED8335}"/>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300" name="Group 299">
            <a:extLst>
              <a:ext uri="{FF2B5EF4-FFF2-40B4-BE49-F238E27FC236}">
                <a16:creationId xmlns:a16="http://schemas.microsoft.com/office/drawing/2014/main" id="{E8C6F954-EA7C-9B87-8A03-12A363D72183}"/>
              </a:ext>
            </a:extLst>
          </p:cNvPr>
          <p:cNvGrpSpPr/>
          <p:nvPr/>
        </p:nvGrpSpPr>
        <p:grpSpPr>
          <a:xfrm>
            <a:off x="7466899" y="3529214"/>
            <a:ext cx="838885" cy="196546"/>
            <a:chOff x="8140723" y="3029833"/>
            <a:chExt cx="1024768" cy="254705"/>
          </a:xfrm>
        </p:grpSpPr>
        <p:sp>
          <p:nvSpPr>
            <p:cNvPr id="301" name="Rectangle 300">
              <a:extLst>
                <a:ext uri="{FF2B5EF4-FFF2-40B4-BE49-F238E27FC236}">
                  <a16:creationId xmlns:a16="http://schemas.microsoft.com/office/drawing/2014/main" id="{17A362EA-B7E8-1CA6-D8E6-C870ACF3F00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2" name="Rectangle 301">
              <a:extLst>
                <a:ext uri="{FF2B5EF4-FFF2-40B4-BE49-F238E27FC236}">
                  <a16:creationId xmlns:a16="http://schemas.microsoft.com/office/drawing/2014/main" id="{24715412-B100-B7D2-0F11-5BBAF5C56738}"/>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3" name="Rectangle 302">
              <a:extLst>
                <a:ext uri="{FF2B5EF4-FFF2-40B4-BE49-F238E27FC236}">
                  <a16:creationId xmlns:a16="http://schemas.microsoft.com/office/drawing/2014/main" id="{50811666-098C-1449-4879-5201419E4108}"/>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4" name="Rectangle 303">
              <a:extLst>
                <a:ext uri="{FF2B5EF4-FFF2-40B4-BE49-F238E27FC236}">
                  <a16:creationId xmlns:a16="http://schemas.microsoft.com/office/drawing/2014/main" id="{B6D0A43E-FFA0-0E8F-BF26-58E2D14B1EA9}"/>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05" name="Group 304">
            <a:extLst>
              <a:ext uri="{FF2B5EF4-FFF2-40B4-BE49-F238E27FC236}">
                <a16:creationId xmlns:a16="http://schemas.microsoft.com/office/drawing/2014/main" id="{4841A346-2828-6C04-0624-8BFBC79F97A2}"/>
              </a:ext>
            </a:extLst>
          </p:cNvPr>
          <p:cNvGrpSpPr/>
          <p:nvPr/>
        </p:nvGrpSpPr>
        <p:grpSpPr>
          <a:xfrm>
            <a:off x="9072848" y="3529215"/>
            <a:ext cx="845067" cy="196547"/>
            <a:chOff x="8140723" y="3029832"/>
            <a:chExt cx="1032321" cy="254706"/>
          </a:xfrm>
        </p:grpSpPr>
        <p:sp>
          <p:nvSpPr>
            <p:cNvPr id="306" name="Rectangle 305">
              <a:extLst>
                <a:ext uri="{FF2B5EF4-FFF2-40B4-BE49-F238E27FC236}">
                  <a16:creationId xmlns:a16="http://schemas.microsoft.com/office/drawing/2014/main" id="{ED361BCE-5E1C-30E8-1FFC-FE63A54FB27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7" name="Rectangle 306">
              <a:extLst>
                <a:ext uri="{FF2B5EF4-FFF2-40B4-BE49-F238E27FC236}">
                  <a16:creationId xmlns:a16="http://schemas.microsoft.com/office/drawing/2014/main" id="{4625BEAD-50C8-C307-713C-3A98E9B8E27B}"/>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8" name="Rectangle 307">
              <a:extLst>
                <a:ext uri="{FF2B5EF4-FFF2-40B4-BE49-F238E27FC236}">
                  <a16:creationId xmlns:a16="http://schemas.microsoft.com/office/drawing/2014/main" id="{59DD8805-D4D6-6918-DDD9-EB9F2A5DDF2A}"/>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9" name="Rectangle 308">
              <a:extLst>
                <a:ext uri="{FF2B5EF4-FFF2-40B4-BE49-F238E27FC236}">
                  <a16:creationId xmlns:a16="http://schemas.microsoft.com/office/drawing/2014/main" id="{23A3449F-75AC-A7EA-4C8B-AB63D66AE1D5}"/>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0" name="Group 309">
            <a:extLst>
              <a:ext uri="{FF2B5EF4-FFF2-40B4-BE49-F238E27FC236}">
                <a16:creationId xmlns:a16="http://schemas.microsoft.com/office/drawing/2014/main" id="{C7CF6294-A775-3D0F-FC5D-19AF3CFF9E2E}"/>
              </a:ext>
            </a:extLst>
          </p:cNvPr>
          <p:cNvGrpSpPr/>
          <p:nvPr/>
        </p:nvGrpSpPr>
        <p:grpSpPr>
          <a:xfrm>
            <a:off x="10682091" y="3529215"/>
            <a:ext cx="845068" cy="196547"/>
            <a:chOff x="8140723" y="3029832"/>
            <a:chExt cx="1032321" cy="254706"/>
          </a:xfrm>
        </p:grpSpPr>
        <p:sp>
          <p:nvSpPr>
            <p:cNvPr id="311" name="Rectangle 310">
              <a:extLst>
                <a:ext uri="{FF2B5EF4-FFF2-40B4-BE49-F238E27FC236}">
                  <a16:creationId xmlns:a16="http://schemas.microsoft.com/office/drawing/2014/main" id="{807BAB7F-3CB2-49AD-3559-5E0626FACD4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12" name="Rectangle 311">
              <a:extLst>
                <a:ext uri="{FF2B5EF4-FFF2-40B4-BE49-F238E27FC236}">
                  <a16:creationId xmlns:a16="http://schemas.microsoft.com/office/drawing/2014/main" id="{26C08E34-5F89-73F1-F99B-2E72FA69A993}"/>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13" name="Rectangle 312">
              <a:extLst>
                <a:ext uri="{FF2B5EF4-FFF2-40B4-BE49-F238E27FC236}">
                  <a16:creationId xmlns:a16="http://schemas.microsoft.com/office/drawing/2014/main" id="{2A50997E-0BC5-7B18-281F-C177250588DB}"/>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4" name="Rectangle 313">
              <a:extLst>
                <a:ext uri="{FF2B5EF4-FFF2-40B4-BE49-F238E27FC236}">
                  <a16:creationId xmlns:a16="http://schemas.microsoft.com/office/drawing/2014/main" id="{6D6C0528-62A9-384F-5138-E7C6123E504B}"/>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5" name="Group 314">
            <a:extLst>
              <a:ext uri="{FF2B5EF4-FFF2-40B4-BE49-F238E27FC236}">
                <a16:creationId xmlns:a16="http://schemas.microsoft.com/office/drawing/2014/main" id="{3F3C6484-A0FD-958D-F938-160FD07161E3}"/>
              </a:ext>
            </a:extLst>
          </p:cNvPr>
          <p:cNvGrpSpPr/>
          <p:nvPr/>
        </p:nvGrpSpPr>
        <p:grpSpPr>
          <a:xfrm>
            <a:off x="5863641" y="4999331"/>
            <a:ext cx="845067" cy="196547"/>
            <a:chOff x="8140723" y="3029831"/>
            <a:chExt cx="1032323" cy="254707"/>
          </a:xfrm>
        </p:grpSpPr>
        <p:sp>
          <p:nvSpPr>
            <p:cNvPr id="316" name="Rectangle 315">
              <a:extLst>
                <a:ext uri="{FF2B5EF4-FFF2-40B4-BE49-F238E27FC236}">
                  <a16:creationId xmlns:a16="http://schemas.microsoft.com/office/drawing/2014/main" id="{A286C761-53CE-4A34-FC1F-16E4B2CE5AC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317" name="Rectangle 316">
              <a:extLst>
                <a:ext uri="{FF2B5EF4-FFF2-40B4-BE49-F238E27FC236}">
                  <a16:creationId xmlns:a16="http://schemas.microsoft.com/office/drawing/2014/main" id="{38401CF3-5242-ECC1-D313-4F27A7E67DE2}"/>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18" name="Rectangle 317">
              <a:extLst>
                <a:ext uri="{FF2B5EF4-FFF2-40B4-BE49-F238E27FC236}">
                  <a16:creationId xmlns:a16="http://schemas.microsoft.com/office/drawing/2014/main" id="{EE6E05BC-41E4-27DB-3422-70EA2102A19A}"/>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9" name="Rectangle 318">
              <a:extLst>
                <a:ext uri="{FF2B5EF4-FFF2-40B4-BE49-F238E27FC236}">
                  <a16:creationId xmlns:a16="http://schemas.microsoft.com/office/drawing/2014/main" id="{EFF065BE-BF72-5A66-5D76-3AE76E6C12D0}"/>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20" name="Group 319">
            <a:extLst>
              <a:ext uri="{FF2B5EF4-FFF2-40B4-BE49-F238E27FC236}">
                <a16:creationId xmlns:a16="http://schemas.microsoft.com/office/drawing/2014/main" id="{59B1277F-C55D-BCAC-3568-FD4C1BA2EE52}"/>
              </a:ext>
            </a:extLst>
          </p:cNvPr>
          <p:cNvGrpSpPr/>
          <p:nvPr/>
        </p:nvGrpSpPr>
        <p:grpSpPr>
          <a:xfrm>
            <a:off x="7466902" y="4999332"/>
            <a:ext cx="848157" cy="196547"/>
            <a:chOff x="8140723" y="3029831"/>
            <a:chExt cx="1036094" cy="254707"/>
          </a:xfrm>
        </p:grpSpPr>
        <p:sp>
          <p:nvSpPr>
            <p:cNvPr id="321" name="Rectangle 320">
              <a:extLst>
                <a:ext uri="{FF2B5EF4-FFF2-40B4-BE49-F238E27FC236}">
                  <a16:creationId xmlns:a16="http://schemas.microsoft.com/office/drawing/2014/main" id="{134C10F0-EDC9-A1B1-1E3C-C736D15FD38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22" name="Rectangle 321">
              <a:extLst>
                <a:ext uri="{FF2B5EF4-FFF2-40B4-BE49-F238E27FC236}">
                  <a16:creationId xmlns:a16="http://schemas.microsoft.com/office/drawing/2014/main" id="{D9EAC657-E153-8094-6D24-04362DEF1D35}"/>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3" name="Rectangle 322">
              <a:extLst>
                <a:ext uri="{FF2B5EF4-FFF2-40B4-BE49-F238E27FC236}">
                  <a16:creationId xmlns:a16="http://schemas.microsoft.com/office/drawing/2014/main" id="{D5502411-D796-D88F-EA27-CF008A43F8CB}"/>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4" name="Rectangle 323">
              <a:extLst>
                <a:ext uri="{FF2B5EF4-FFF2-40B4-BE49-F238E27FC236}">
                  <a16:creationId xmlns:a16="http://schemas.microsoft.com/office/drawing/2014/main" id="{AEAD76D1-BC20-A5AB-90FD-5C91D9D92F0F}"/>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25" name="Group 324">
            <a:extLst>
              <a:ext uri="{FF2B5EF4-FFF2-40B4-BE49-F238E27FC236}">
                <a16:creationId xmlns:a16="http://schemas.microsoft.com/office/drawing/2014/main" id="{09059B4C-E7BD-CF73-B290-601237594D69}"/>
              </a:ext>
            </a:extLst>
          </p:cNvPr>
          <p:cNvGrpSpPr/>
          <p:nvPr/>
        </p:nvGrpSpPr>
        <p:grpSpPr>
          <a:xfrm>
            <a:off x="10682097" y="4999342"/>
            <a:ext cx="845069" cy="196547"/>
            <a:chOff x="8140723" y="3029832"/>
            <a:chExt cx="1032321" cy="254706"/>
          </a:xfrm>
        </p:grpSpPr>
        <p:sp>
          <p:nvSpPr>
            <p:cNvPr id="326" name="Rectangle 325">
              <a:extLst>
                <a:ext uri="{FF2B5EF4-FFF2-40B4-BE49-F238E27FC236}">
                  <a16:creationId xmlns:a16="http://schemas.microsoft.com/office/drawing/2014/main" id="{C37C5546-3094-5063-6A22-B40F51E91A6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27" name="Rectangle 326">
              <a:extLst>
                <a:ext uri="{FF2B5EF4-FFF2-40B4-BE49-F238E27FC236}">
                  <a16:creationId xmlns:a16="http://schemas.microsoft.com/office/drawing/2014/main" id="{F18845B0-762F-37BA-608D-6A9B1335B530}"/>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8" name="Rectangle 327">
              <a:extLst>
                <a:ext uri="{FF2B5EF4-FFF2-40B4-BE49-F238E27FC236}">
                  <a16:creationId xmlns:a16="http://schemas.microsoft.com/office/drawing/2014/main" id="{DF70FD39-C753-3808-1D5A-71381DC6B0E8}"/>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9" name="Rectangle 328">
              <a:extLst>
                <a:ext uri="{FF2B5EF4-FFF2-40B4-BE49-F238E27FC236}">
                  <a16:creationId xmlns:a16="http://schemas.microsoft.com/office/drawing/2014/main" id="{3DF71F05-AD13-E0F5-7621-0521B1304855}"/>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330" name="Group 329">
            <a:extLst>
              <a:ext uri="{FF2B5EF4-FFF2-40B4-BE49-F238E27FC236}">
                <a16:creationId xmlns:a16="http://schemas.microsoft.com/office/drawing/2014/main" id="{17DF654A-7490-CACC-3191-BFB8005488D2}"/>
              </a:ext>
            </a:extLst>
          </p:cNvPr>
          <p:cNvGrpSpPr/>
          <p:nvPr/>
        </p:nvGrpSpPr>
        <p:grpSpPr>
          <a:xfrm>
            <a:off x="5875237" y="6470009"/>
            <a:ext cx="848155" cy="195546"/>
            <a:chOff x="8140723" y="3032538"/>
            <a:chExt cx="1036094" cy="253409"/>
          </a:xfrm>
        </p:grpSpPr>
        <p:sp>
          <p:nvSpPr>
            <p:cNvPr id="331" name="Rectangle 330">
              <a:extLst>
                <a:ext uri="{FF2B5EF4-FFF2-40B4-BE49-F238E27FC236}">
                  <a16:creationId xmlns:a16="http://schemas.microsoft.com/office/drawing/2014/main" id="{2A55102F-4A11-B186-47B5-892332307FF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32" name="Rectangle 331">
              <a:extLst>
                <a:ext uri="{FF2B5EF4-FFF2-40B4-BE49-F238E27FC236}">
                  <a16:creationId xmlns:a16="http://schemas.microsoft.com/office/drawing/2014/main" id="{6AF34041-2D18-0303-0BD7-62A69D8C3ADA}"/>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3" name="Rectangle 332">
              <a:extLst>
                <a:ext uri="{FF2B5EF4-FFF2-40B4-BE49-F238E27FC236}">
                  <a16:creationId xmlns:a16="http://schemas.microsoft.com/office/drawing/2014/main" id="{63B9FB55-920E-988D-8364-9564AB1F9497}"/>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34" name="Rectangle 333">
              <a:extLst>
                <a:ext uri="{FF2B5EF4-FFF2-40B4-BE49-F238E27FC236}">
                  <a16:creationId xmlns:a16="http://schemas.microsoft.com/office/drawing/2014/main" id="{C763F87F-ECF6-7DA4-F761-6059B39FBA27}"/>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35" name="Group 334">
            <a:extLst>
              <a:ext uri="{FF2B5EF4-FFF2-40B4-BE49-F238E27FC236}">
                <a16:creationId xmlns:a16="http://schemas.microsoft.com/office/drawing/2014/main" id="{63163781-2152-719F-3E53-CFAA1E618F6C}"/>
              </a:ext>
            </a:extLst>
          </p:cNvPr>
          <p:cNvGrpSpPr/>
          <p:nvPr/>
        </p:nvGrpSpPr>
        <p:grpSpPr>
          <a:xfrm>
            <a:off x="7478479" y="6470009"/>
            <a:ext cx="848155" cy="195546"/>
            <a:chOff x="8140723" y="3032538"/>
            <a:chExt cx="1036094" cy="253409"/>
          </a:xfrm>
        </p:grpSpPr>
        <p:sp>
          <p:nvSpPr>
            <p:cNvPr id="336" name="Rectangle 335">
              <a:extLst>
                <a:ext uri="{FF2B5EF4-FFF2-40B4-BE49-F238E27FC236}">
                  <a16:creationId xmlns:a16="http://schemas.microsoft.com/office/drawing/2014/main" id="{7B0121BA-007D-B84D-9D57-26E1D0215AF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37" name="Rectangle 336">
              <a:extLst>
                <a:ext uri="{FF2B5EF4-FFF2-40B4-BE49-F238E27FC236}">
                  <a16:creationId xmlns:a16="http://schemas.microsoft.com/office/drawing/2014/main" id="{2963CE16-9F59-6411-1044-C0B1B3B2AB18}"/>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8" name="Rectangle 337">
              <a:extLst>
                <a:ext uri="{FF2B5EF4-FFF2-40B4-BE49-F238E27FC236}">
                  <a16:creationId xmlns:a16="http://schemas.microsoft.com/office/drawing/2014/main" id="{31965396-1BF4-8DD4-A671-3F49F0F2B761}"/>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39" name="Rectangle 338">
              <a:extLst>
                <a:ext uri="{FF2B5EF4-FFF2-40B4-BE49-F238E27FC236}">
                  <a16:creationId xmlns:a16="http://schemas.microsoft.com/office/drawing/2014/main" id="{BAFB043D-D944-21BF-9119-88257F3E11F7}"/>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0" name="Group 339">
            <a:extLst>
              <a:ext uri="{FF2B5EF4-FFF2-40B4-BE49-F238E27FC236}">
                <a16:creationId xmlns:a16="http://schemas.microsoft.com/office/drawing/2014/main" id="{CC4C1D0E-CCDD-ED03-CD55-E4F9B1800CFE}"/>
              </a:ext>
            </a:extLst>
          </p:cNvPr>
          <p:cNvGrpSpPr/>
          <p:nvPr/>
        </p:nvGrpSpPr>
        <p:grpSpPr>
          <a:xfrm>
            <a:off x="9084433" y="6470009"/>
            <a:ext cx="845067" cy="195546"/>
            <a:chOff x="8140723" y="3032538"/>
            <a:chExt cx="1032322" cy="253409"/>
          </a:xfrm>
        </p:grpSpPr>
        <p:sp>
          <p:nvSpPr>
            <p:cNvPr id="341" name="Rectangle 340">
              <a:extLst>
                <a:ext uri="{FF2B5EF4-FFF2-40B4-BE49-F238E27FC236}">
                  <a16:creationId xmlns:a16="http://schemas.microsoft.com/office/drawing/2014/main" id="{6B52FB5E-5FE8-7725-47E9-18EA7FA94AC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2" name="Rectangle 341">
              <a:extLst>
                <a:ext uri="{FF2B5EF4-FFF2-40B4-BE49-F238E27FC236}">
                  <a16:creationId xmlns:a16="http://schemas.microsoft.com/office/drawing/2014/main" id="{10ECDC1D-722C-2DEA-C4C9-6A8839313D10}"/>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3" name="Rectangle 342">
              <a:extLst>
                <a:ext uri="{FF2B5EF4-FFF2-40B4-BE49-F238E27FC236}">
                  <a16:creationId xmlns:a16="http://schemas.microsoft.com/office/drawing/2014/main" id="{5FFA9DB1-01EB-7AEB-C3AB-0BBE23B41144}"/>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4" name="Rectangle 343">
              <a:extLst>
                <a:ext uri="{FF2B5EF4-FFF2-40B4-BE49-F238E27FC236}">
                  <a16:creationId xmlns:a16="http://schemas.microsoft.com/office/drawing/2014/main" id="{DC88F4A4-EBCA-73CA-B345-06204675AE33}"/>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5" name="Group 344">
            <a:extLst>
              <a:ext uri="{FF2B5EF4-FFF2-40B4-BE49-F238E27FC236}">
                <a16:creationId xmlns:a16="http://schemas.microsoft.com/office/drawing/2014/main" id="{AE4A0507-886C-6A2F-3A03-618835FC47A0}"/>
              </a:ext>
            </a:extLst>
          </p:cNvPr>
          <p:cNvGrpSpPr/>
          <p:nvPr/>
        </p:nvGrpSpPr>
        <p:grpSpPr>
          <a:xfrm>
            <a:off x="10693667" y="6470009"/>
            <a:ext cx="851328" cy="195546"/>
            <a:chOff x="8140723" y="3032538"/>
            <a:chExt cx="1039971" cy="253409"/>
          </a:xfrm>
        </p:grpSpPr>
        <p:sp>
          <p:nvSpPr>
            <p:cNvPr id="346" name="Rectangle 345">
              <a:extLst>
                <a:ext uri="{FF2B5EF4-FFF2-40B4-BE49-F238E27FC236}">
                  <a16:creationId xmlns:a16="http://schemas.microsoft.com/office/drawing/2014/main" id="{146B6639-C2BE-0D12-38BA-677ED49BDA9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7" name="Rectangle 346">
              <a:extLst>
                <a:ext uri="{FF2B5EF4-FFF2-40B4-BE49-F238E27FC236}">
                  <a16:creationId xmlns:a16="http://schemas.microsoft.com/office/drawing/2014/main" id="{BE8C1944-474E-D071-A484-748F2A219035}"/>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8" name="Rectangle 347">
              <a:extLst>
                <a:ext uri="{FF2B5EF4-FFF2-40B4-BE49-F238E27FC236}">
                  <a16:creationId xmlns:a16="http://schemas.microsoft.com/office/drawing/2014/main" id="{039E8C4A-C777-F61B-230F-591EBC390B40}"/>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9" name="Rectangle 348">
              <a:extLst>
                <a:ext uri="{FF2B5EF4-FFF2-40B4-BE49-F238E27FC236}">
                  <a16:creationId xmlns:a16="http://schemas.microsoft.com/office/drawing/2014/main" id="{B26ADBF3-1DF7-8D3F-4E7B-67227CE43EE4}"/>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cxnSp>
        <p:nvCxnSpPr>
          <p:cNvPr id="350" name="Straight Connector 349">
            <a:extLst>
              <a:ext uri="{FF2B5EF4-FFF2-40B4-BE49-F238E27FC236}">
                <a16:creationId xmlns:a16="http://schemas.microsoft.com/office/drawing/2014/main" id="{6D701534-DC8B-A1FC-EEA5-263C66875B86}"/>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59808C56-2BFD-0568-7E97-D426EC2DE8EC}"/>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ECB75D4B-537E-BB75-085F-6710B7887E16}"/>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53" name="Group 352">
            <a:extLst>
              <a:ext uri="{FF2B5EF4-FFF2-40B4-BE49-F238E27FC236}">
                <a16:creationId xmlns:a16="http://schemas.microsoft.com/office/drawing/2014/main" id="{E05E7311-5885-B1EA-74C3-20C5E4A7956C}"/>
              </a:ext>
            </a:extLst>
          </p:cNvPr>
          <p:cNvGrpSpPr/>
          <p:nvPr/>
        </p:nvGrpSpPr>
        <p:grpSpPr>
          <a:xfrm>
            <a:off x="6911729" y="682830"/>
            <a:ext cx="4220261" cy="215121"/>
            <a:chOff x="430430" y="6044585"/>
            <a:chExt cx="4220261" cy="215121"/>
          </a:xfrm>
        </p:grpSpPr>
        <p:sp>
          <p:nvSpPr>
            <p:cNvPr id="354" name="Rectangle 353">
              <a:extLst>
                <a:ext uri="{FF2B5EF4-FFF2-40B4-BE49-F238E27FC236}">
                  <a16:creationId xmlns:a16="http://schemas.microsoft.com/office/drawing/2014/main" id="{E35026FA-514D-814B-60EA-16ED2AEFC271}"/>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355" name="Rectangle 354">
              <a:extLst>
                <a:ext uri="{FF2B5EF4-FFF2-40B4-BE49-F238E27FC236}">
                  <a16:creationId xmlns:a16="http://schemas.microsoft.com/office/drawing/2014/main" id="{2A57F9CC-7E37-B605-728A-217335FAF452}"/>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356" name="Rectangle 355">
              <a:extLst>
                <a:ext uri="{FF2B5EF4-FFF2-40B4-BE49-F238E27FC236}">
                  <a16:creationId xmlns:a16="http://schemas.microsoft.com/office/drawing/2014/main" id="{11913C6B-3F9C-549A-3C85-53ED11A841EE}"/>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357" name="Rectangle 356">
              <a:extLst>
                <a:ext uri="{FF2B5EF4-FFF2-40B4-BE49-F238E27FC236}">
                  <a16:creationId xmlns:a16="http://schemas.microsoft.com/office/drawing/2014/main" id="{CD806EC5-CE14-FA20-03E6-0EA1024240FE}"/>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Veiligheid</a:t>
              </a:r>
            </a:p>
          </p:txBody>
        </p:sp>
      </p:grpSp>
      <p:grpSp>
        <p:nvGrpSpPr>
          <p:cNvPr id="358" name="Group 357">
            <a:extLst>
              <a:ext uri="{FF2B5EF4-FFF2-40B4-BE49-F238E27FC236}">
                <a16:creationId xmlns:a16="http://schemas.microsoft.com/office/drawing/2014/main" id="{F4A5F94C-5F4B-8BBE-A613-9D97FEF27DA7}"/>
              </a:ext>
            </a:extLst>
          </p:cNvPr>
          <p:cNvGrpSpPr/>
          <p:nvPr/>
        </p:nvGrpSpPr>
        <p:grpSpPr>
          <a:xfrm>
            <a:off x="9047362" y="4995915"/>
            <a:ext cx="845067" cy="199966"/>
            <a:chOff x="8140723" y="3028945"/>
            <a:chExt cx="1032323" cy="259137"/>
          </a:xfrm>
        </p:grpSpPr>
        <p:sp>
          <p:nvSpPr>
            <p:cNvPr id="359" name="Rectangle 358">
              <a:extLst>
                <a:ext uri="{FF2B5EF4-FFF2-40B4-BE49-F238E27FC236}">
                  <a16:creationId xmlns:a16="http://schemas.microsoft.com/office/drawing/2014/main" id="{4070FCA2-DB07-A83F-FE73-D06CF2CEDCC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60" name="Rectangle 359">
              <a:extLst>
                <a:ext uri="{FF2B5EF4-FFF2-40B4-BE49-F238E27FC236}">
                  <a16:creationId xmlns:a16="http://schemas.microsoft.com/office/drawing/2014/main" id="{7D0D657B-535B-2154-C1AD-7E21BC84C747}"/>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61" name="Rectangle 360">
              <a:extLst>
                <a:ext uri="{FF2B5EF4-FFF2-40B4-BE49-F238E27FC236}">
                  <a16:creationId xmlns:a16="http://schemas.microsoft.com/office/drawing/2014/main" id="{66EFE2BF-453E-1872-D77B-1CAC23AE2A7B}"/>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62" name="Rectangle 361">
              <a:extLst>
                <a:ext uri="{FF2B5EF4-FFF2-40B4-BE49-F238E27FC236}">
                  <a16:creationId xmlns:a16="http://schemas.microsoft.com/office/drawing/2014/main" id="{85472C0B-2ED9-874C-B72D-471CEC9A4E52}"/>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sp>
        <p:nvSpPr>
          <p:cNvPr id="208" name="TextBox 207">
            <a:extLst>
              <a:ext uri="{FF2B5EF4-FFF2-40B4-BE49-F238E27FC236}">
                <a16:creationId xmlns:a16="http://schemas.microsoft.com/office/drawing/2014/main" id="{F2E7D7AC-3BBA-3164-3396-2BCD04D8BA92}"/>
              </a:ext>
            </a:extLst>
          </p:cNvPr>
          <p:cNvSpPr txBox="1"/>
          <p:nvPr/>
        </p:nvSpPr>
        <p:spPr>
          <a:xfrm>
            <a:off x="334192" y="2097248"/>
            <a:ext cx="4383440" cy="2270173"/>
          </a:xfrm>
          <a:prstGeom prst="rect">
            <a:avLst/>
          </a:prstGeom>
          <a:solidFill>
            <a:schemeClr val="accent2"/>
          </a:solidFill>
        </p:spPr>
        <p:txBody>
          <a:bodyPr wrap="square">
            <a:spAutoFit/>
          </a:bodyPr>
          <a:lstStyle/>
          <a:p>
            <a:pPr>
              <a:lnSpc>
                <a:spcPct val="150000"/>
              </a:lnSpc>
            </a:pPr>
            <a:r>
              <a:rPr lang="nl-NL" sz="1600" b="1" dirty="0">
                <a:solidFill>
                  <a:schemeClr val="accent3"/>
                </a:solidFill>
              </a:rPr>
              <a:t>Kies gebouwen die jullie willen bouwen van het belastinggeld dat net binnen is gekomen. </a:t>
            </a:r>
          </a:p>
          <a:p>
            <a:pPr marL="285750" indent="-285750">
              <a:lnSpc>
                <a:spcPct val="150000"/>
              </a:lnSpc>
              <a:buFont typeface="Arial" panose="020B0604020202020204" pitchFamily="34" charset="0"/>
              <a:buChar char="•"/>
            </a:pPr>
            <a:r>
              <a:rPr lang="nl-NL" sz="1600" dirty="0">
                <a:solidFill>
                  <a:schemeClr val="accent3"/>
                </a:solidFill>
              </a:rPr>
              <a:t>Gebouwen mogen maximaal twee keer in je dorp voorkomen. </a:t>
            </a:r>
          </a:p>
          <a:p>
            <a:pPr marL="285750" indent="-285750">
              <a:lnSpc>
                <a:spcPct val="150000"/>
              </a:lnSpc>
              <a:buFont typeface="Arial" panose="020B0604020202020204" pitchFamily="34" charset="0"/>
              <a:buChar char="•"/>
            </a:pPr>
            <a:r>
              <a:rPr lang="nl-NL" sz="1600" dirty="0">
                <a:solidFill>
                  <a:schemeClr val="accent3"/>
                </a:solidFill>
              </a:rPr>
              <a:t>Je mag dan de voordelen van gebeurtenissen verdubbelen. </a:t>
            </a:r>
          </a:p>
        </p:txBody>
      </p:sp>
      <p:grpSp>
        <p:nvGrpSpPr>
          <p:cNvPr id="209" name="Titel links">
            <a:extLst>
              <a:ext uri="{FF2B5EF4-FFF2-40B4-BE49-F238E27FC236}">
                <a16:creationId xmlns:a16="http://schemas.microsoft.com/office/drawing/2014/main" id="{1CE0A646-A17F-E72B-707E-4302A5EDC789}"/>
              </a:ext>
            </a:extLst>
          </p:cNvPr>
          <p:cNvGrpSpPr/>
          <p:nvPr/>
        </p:nvGrpSpPr>
        <p:grpSpPr>
          <a:xfrm>
            <a:off x="326384" y="1477319"/>
            <a:ext cx="6052298" cy="563900"/>
            <a:chOff x="326384" y="1477319"/>
            <a:chExt cx="6052298" cy="563900"/>
          </a:xfrm>
        </p:grpSpPr>
        <p:sp>
          <p:nvSpPr>
            <p:cNvPr id="210" name="Rectangle 209">
              <a:extLst>
                <a:ext uri="{FF2B5EF4-FFF2-40B4-BE49-F238E27FC236}">
                  <a16:creationId xmlns:a16="http://schemas.microsoft.com/office/drawing/2014/main" id="{7FB16E88-A007-B0CD-7745-5D6BF620A79C}"/>
                </a:ext>
              </a:extLst>
            </p:cNvPr>
            <p:cNvSpPr/>
            <p:nvPr/>
          </p:nvSpPr>
          <p:spPr>
            <a:xfrm>
              <a:off x="326384" y="1576389"/>
              <a:ext cx="5753624"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rgbClr val="1090B4"/>
                  </a:solidFill>
                  <a:latin typeface="Calibri" panose="020F0502020204030204" pitchFamily="34" charset="0"/>
                  <a:cs typeface="Calibri" panose="020F0502020204030204" pitchFamily="34" charset="0"/>
                </a:rPr>
                <a:t>Besteed je belastinggeld</a:t>
              </a:r>
              <a:endParaRPr lang="nl-NL" sz="1600" spc="300" dirty="0">
                <a:solidFill>
                  <a:srgbClr val="1090B4"/>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211" name="Group 210">
              <a:extLst>
                <a:ext uri="{FF2B5EF4-FFF2-40B4-BE49-F238E27FC236}">
                  <a16:creationId xmlns:a16="http://schemas.microsoft.com/office/drawing/2014/main" id="{CC4E8A3C-D744-7E84-B77A-CF0D332BAC0F}"/>
                </a:ext>
              </a:extLst>
            </p:cNvPr>
            <p:cNvGrpSpPr/>
            <p:nvPr/>
          </p:nvGrpSpPr>
          <p:grpSpPr>
            <a:xfrm>
              <a:off x="5814782" y="1477319"/>
              <a:ext cx="563900" cy="563900"/>
              <a:chOff x="5814050" y="179688"/>
              <a:chExt cx="563900" cy="563900"/>
            </a:xfrm>
          </p:grpSpPr>
          <p:sp>
            <p:nvSpPr>
              <p:cNvPr id="212" name="Ovaal 7">
                <a:extLst>
                  <a:ext uri="{FF2B5EF4-FFF2-40B4-BE49-F238E27FC236}">
                    <a16:creationId xmlns:a16="http://schemas.microsoft.com/office/drawing/2014/main" id="{725E344A-419B-5FAF-210C-F517B37250F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13" name="Graphic 212" descr="Information with solid fill">
                <a:extLst>
                  <a:ext uri="{FF2B5EF4-FFF2-40B4-BE49-F238E27FC236}">
                    <a16:creationId xmlns:a16="http://schemas.microsoft.com/office/drawing/2014/main" id="{6359F43E-794B-46D8-7153-55B2FAF5C6E5}"/>
                  </a:ext>
                </a:extLst>
              </p:cNvPr>
              <p:cNvPicPr>
                <a:picLocks noChangeAspect="1"/>
              </p:cNvPicPr>
              <p:nvPr/>
            </p:nvPicPr>
            <p:blipFill>
              <a:blip r:embed="rId34">
                <a:extLst>
                  <a:ext uri="{96DAC541-7B7A-43D3-8B79-37D633B846F1}">
                    <asvg:svgBlip xmlns:asvg="http://schemas.microsoft.com/office/drawing/2016/SVG/main" r:embed="rId35"/>
                  </a:ext>
                </a:extLst>
              </a:blip>
              <a:srcRect/>
              <a:stretch/>
            </p:blipFill>
            <p:spPr>
              <a:xfrm>
                <a:off x="5863585" y="229223"/>
                <a:ext cx="464830" cy="464830"/>
              </a:xfrm>
              <a:prstGeom prst="rect">
                <a:avLst/>
              </a:prstGeom>
            </p:spPr>
          </p:pic>
        </p:grpSp>
      </p:grpSp>
      <p:grpSp>
        <p:nvGrpSpPr>
          <p:cNvPr id="15" name="Group 14">
            <a:extLst>
              <a:ext uri="{FF2B5EF4-FFF2-40B4-BE49-F238E27FC236}">
                <a16:creationId xmlns:a16="http://schemas.microsoft.com/office/drawing/2014/main" id="{3D7F8F23-9882-198A-37D7-74040DE70BD8}"/>
              </a:ext>
            </a:extLst>
          </p:cNvPr>
          <p:cNvGrpSpPr/>
          <p:nvPr/>
        </p:nvGrpSpPr>
        <p:grpSpPr>
          <a:xfrm>
            <a:off x="9325239" y="-10452"/>
            <a:ext cx="2866761" cy="609783"/>
            <a:chOff x="8701645" y="1332366"/>
            <a:chExt cx="2866761" cy="609783"/>
          </a:xfrm>
        </p:grpSpPr>
        <p:sp>
          <p:nvSpPr>
            <p:cNvPr id="16" name="Rectangle 15">
              <a:extLst>
                <a:ext uri="{FF2B5EF4-FFF2-40B4-BE49-F238E27FC236}">
                  <a16:creationId xmlns:a16="http://schemas.microsoft.com/office/drawing/2014/main" id="{EA2615E0-96F0-6263-5E8A-F877678C5CDB}"/>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accent3"/>
                  </a:solidFill>
                </a:rPr>
                <a:t>BOUWEN</a:t>
              </a:r>
            </a:p>
          </p:txBody>
        </p:sp>
        <p:pic>
          <p:nvPicPr>
            <p:cNvPr id="17" name="Graphic 16" descr="Hammer with solid fill">
              <a:extLst>
                <a:ext uri="{FF2B5EF4-FFF2-40B4-BE49-F238E27FC236}">
                  <a16:creationId xmlns:a16="http://schemas.microsoft.com/office/drawing/2014/main" id="{6EEEB5A1-AEF2-0830-A672-47F4165DF2C7}"/>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flipH="1">
              <a:off x="8778149" y="1376998"/>
              <a:ext cx="547090" cy="547090"/>
            </a:xfrm>
            <a:prstGeom prst="rect">
              <a:avLst/>
            </a:prstGeom>
          </p:spPr>
        </p:pic>
        <p:pic>
          <p:nvPicPr>
            <p:cNvPr id="18" name="Graphic 17" descr="Hammer with solid fill">
              <a:extLst>
                <a:ext uri="{FF2B5EF4-FFF2-40B4-BE49-F238E27FC236}">
                  <a16:creationId xmlns:a16="http://schemas.microsoft.com/office/drawing/2014/main" id="{A8779D39-7452-7DD1-61AF-4B6C37335479}"/>
                </a:ext>
              </a:extLst>
            </p:cNvPr>
            <p:cNvPicPr>
              <a:picLocks noChangeAspect="1"/>
            </p:cNvPicPr>
            <p:nvPr/>
          </p:nvPicPr>
          <p:blipFill>
            <a:blip r:embed="rId36">
              <a:extLst>
                <a:ext uri="{96DAC541-7B7A-43D3-8B79-37D633B846F1}">
                  <asvg:svgBlip xmlns:asvg="http://schemas.microsoft.com/office/drawing/2016/SVG/main" r:embed="rId37"/>
                </a:ext>
              </a:extLst>
            </a:blip>
            <a:srcRect/>
            <a:stretch/>
          </p:blipFill>
          <p:spPr>
            <a:xfrm>
              <a:off x="10919738" y="1379852"/>
              <a:ext cx="547090" cy="547090"/>
            </a:xfrm>
            <a:prstGeom prst="rect">
              <a:avLst/>
            </a:prstGeom>
          </p:spPr>
        </p:pic>
      </p:grpSp>
      <p:sp>
        <p:nvSpPr>
          <p:cNvPr id="19" name="Rectangle 18">
            <a:extLst>
              <a:ext uri="{FF2B5EF4-FFF2-40B4-BE49-F238E27FC236}">
                <a16:creationId xmlns:a16="http://schemas.microsoft.com/office/drawing/2014/main" id="{4901D2BA-F885-71A4-049F-53E70B44A8DD}"/>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Ronde</a:t>
            </a:r>
          </a:p>
          <a:p>
            <a:pPr algn="ctr"/>
            <a:r>
              <a:rPr lang="en-NL" sz="2000" dirty="0">
                <a:solidFill>
                  <a:srgbClr val="0C6F8C"/>
                </a:solidFill>
              </a:rPr>
              <a:t>3</a:t>
            </a:r>
          </a:p>
        </p:txBody>
      </p:sp>
      <p:sp>
        <p:nvSpPr>
          <p:cNvPr id="4" name="TextBox 1">
            <a:extLst>
              <a:ext uri="{FF2B5EF4-FFF2-40B4-BE49-F238E27FC236}">
                <a16:creationId xmlns:a16="http://schemas.microsoft.com/office/drawing/2014/main" id="{E295B006-3CFF-D243-4147-236F4299AF13}"/>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2873196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3970171" y="964623"/>
            <a:ext cx="4049485" cy="300334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rPr>
              <a:t>. </a:t>
            </a:r>
            <a:r>
              <a:rPr lang="en-NL" sz="1300" dirty="0">
                <a:solidFill>
                  <a:schemeClr val="tx1"/>
                </a:solidFill>
              </a:rPr>
              <a:t> </a:t>
            </a:r>
          </a:p>
        </p:txBody>
      </p:sp>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57705" y="885715"/>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64831" y="1551904"/>
            <a:ext cx="1812058" cy="1801337"/>
          </a:xfrm>
          <a:prstGeom prst="rect">
            <a:avLst/>
          </a:prstGeom>
        </p:spPr>
      </p:pic>
      <p:sp>
        <p:nvSpPr>
          <p:cNvPr id="15" name="TextBox 14">
            <a:extLst>
              <a:ext uri="{FF2B5EF4-FFF2-40B4-BE49-F238E27FC236}">
                <a16:creationId xmlns:a16="http://schemas.microsoft.com/office/drawing/2014/main" id="{3C83C3D3-910C-FC85-B378-123434B6E4D0}"/>
              </a:ext>
            </a:extLst>
          </p:cNvPr>
          <p:cNvSpPr txBox="1"/>
          <p:nvPr/>
        </p:nvSpPr>
        <p:spPr>
          <a:xfrm>
            <a:off x="4269257" y="1155994"/>
            <a:ext cx="3451329" cy="2663358"/>
          </a:xfrm>
          <a:prstGeom prst="rect">
            <a:avLst/>
          </a:prstGeom>
          <a:noFill/>
        </p:spPr>
        <p:txBody>
          <a:bodyPr wrap="none" rtlCol="0">
            <a:spAutoFit/>
          </a:bodyPr>
          <a:lstStyle/>
          <a:p>
            <a:pPr algn="ctr">
              <a:lnSpc>
                <a:spcPct val="150000"/>
              </a:lnSpc>
            </a:pPr>
            <a:r>
              <a:rPr lang="en-US" sz="2000" dirty="0" err="1">
                <a:solidFill>
                  <a:schemeClr val="bg1"/>
                </a:solidFill>
              </a:rPr>
              <a:t>Leefbaarheidspunten</a:t>
            </a:r>
            <a:r>
              <a:rPr lang="en-US" sz="2000" dirty="0">
                <a:solidFill>
                  <a:schemeClr val="bg1"/>
                </a:solidFill>
              </a:rPr>
              <a:t> ronde 3 +</a:t>
            </a:r>
          </a:p>
          <a:p>
            <a:pPr algn="ctr">
              <a:lnSpc>
                <a:spcPct val="150000"/>
              </a:lnSpc>
            </a:pPr>
            <a:r>
              <a:rPr lang="en-US" sz="2000" dirty="0">
                <a:solidFill>
                  <a:schemeClr val="bg1"/>
                </a:solidFill>
              </a:rPr>
              <a:t>Score </a:t>
            </a:r>
            <a:r>
              <a:rPr lang="en-US" sz="2000" dirty="0" err="1">
                <a:solidFill>
                  <a:schemeClr val="bg1"/>
                </a:solidFill>
              </a:rPr>
              <a:t>veiligheid</a:t>
            </a:r>
            <a:r>
              <a:rPr lang="en-US" sz="2000" dirty="0">
                <a:solidFill>
                  <a:schemeClr val="bg1"/>
                </a:solidFill>
              </a:rPr>
              <a:t> +</a:t>
            </a:r>
          </a:p>
          <a:p>
            <a:pPr algn="ctr">
              <a:lnSpc>
                <a:spcPct val="150000"/>
              </a:lnSpc>
            </a:pPr>
            <a:r>
              <a:rPr lang="en-US" sz="2000" dirty="0">
                <a:solidFill>
                  <a:schemeClr val="bg1"/>
                </a:solidFill>
              </a:rPr>
              <a:t>Score </a:t>
            </a:r>
            <a:r>
              <a:rPr lang="en-US" sz="2000" dirty="0" err="1">
                <a:solidFill>
                  <a:schemeClr val="bg1"/>
                </a:solidFill>
              </a:rPr>
              <a:t>gezondheid</a:t>
            </a:r>
            <a:r>
              <a:rPr lang="en-US" sz="2000" dirty="0">
                <a:solidFill>
                  <a:schemeClr val="bg1"/>
                </a:solidFill>
              </a:rPr>
              <a:t> + </a:t>
            </a:r>
          </a:p>
          <a:p>
            <a:pPr algn="ctr">
              <a:lnSpc>
                <a:spcPct val="150000"/>
              </a:lnSpc>
            </a:pPr>
            <a:r>
              <a:rPr lang="en-US" sz="2000" dirty="0">
                <a:solidFill>
                  <a:schemeClr val="bg1"/>
                </a:solidFill>
              </a:rPr>
              <a:t>Score </a:t>
            </a:r>
            <a:r>
              <a:rPr lang="en-US" sz="2000" dirty="0" err="1">
                <a:solidFill>
                  <a:schemeClr val="bg1"/>
                </a:solidFill>
              </a:rPr>
              <a:t>geluk</a:t>
            </a:r>
            <a:r>
              <a:rPr lang="en-US" sz="2000" dirty="0">
                <a:solidFill>
                  <a:schemeClr val="bg1"/>
                </a:solidFill>
              </a:rPr>
              <a:t> =</a:t>
            </a:r>
          </a:p>
          <a:p>
            <a:pPr algn="ctr">
              <a:lnSpc>
                <a:spcPct val="150000"/>
              </a:lnSpc>
            </a:pPr>
            <a:r>
              <a:rPr lang="en-US" sz="3500" dirty="0">
                <a:solidFill>
                  <a:schemeClr val="bg1"/>
                </a:solidFill>
              </a:rPr>
              <a:t>EINDSCORE!</a:t>
            </a:r>
          </a:p>
        </p:txBody>
      </p:sp>
      <p:sp>
        <p:nvSpPr>
          <p:cNvPr id="13" name="Oval 12">
            <a:extLst>
              <a:ext uri="{FF2B5EF4-FFF2-40B4-BE49-F238E27FC236}">
                <a16:creationId xmlns:a16="http://schemas.microsoft.com/office/drawing/2014/main" id="{20DB0E52-4C07-628D-15F0-A38AAA213240}"/>
              </a:ext>
            </a:extLst>
          </p:cNvPr>
          <p:cNvSpPr/>
          <p:nvPr/>
        </p:nvSpPr>
        <p:spPr>
          <a:xfrm rot="335393">
            <a:off x="7815302" y="1287287"/>
            <a:ext cx="2314288" cy="226574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rgbClr val="0C6F8C"/>
                </a:solidFill>
              </a:rPr>
              <a:t>Waarom telt economie niet mee? </a:t>
            </a:r>
          </a:p>
          <a:p>
            <a:pPr algn="ctr"/>
            <a:r>
              <a:rPr lang="en-NL" sz="1300" dirty="0">
                <a:solidFill>
                  <a:srgbClr val="0C6F8C"/>
                </a:solidFill>
              </a:rPr>
              <a:t>Vaak is geld geen doel op zich. Het is een middel om veiligheid, gezondheid of geluk te betalen.</a:t>
            </a:r>
          </a:p>
        </p:txBody>
      </p:sp>
      <p:pic>
        <p:nvPicPr>
          <p:cNvPr id="19" name="Picture 18" descr="Cartoon characters with arms and legs&#10;&#10;Description automatically generated">
            <a:extLst>
              <a:ext uri="{FF2B5EF4-FFF2-40B4-BE49-F238E27FC236}">
                <a16:creationId xmlns:a16="http://schemas.microsoft.com/office/drawing/2014/main" id="{C5DCA4CF-D716-CD81-5117-334B03230C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9414" y="3015024"/>
            <a:ext cx="3171371" cy="3171371"/>
          </a:xfrm>
          <a:prstGeom prst="rect">
            <a:avLst/>
          </a:prstGeom>
        </p:spPr>
      </p:pic>
      <p:sp>
        <p:nvSpPr>
          <p:cNvPr id="20" name="TextBox 19">
            <a:extLst>
              <a:ext uri="{FF2B5EF4-FFF2-40B4-BE49-F238E27FC236}">
                <a16:creationId xmlns:a16="http://schemas.microsoft.com/office/drawing/2014/main" id="{C567F051-4093-0987-61D1-314019AA0375}"/>
              </a:ext>
            </a:extLst>
          </p:cNvPr>
          <p:cNvSpPr txBox="1"/>
          <p:nvPr/>
        </p:nvSpPr>
        <p:spPr>
          <a:xfrm>
            <a:off x="2004978" y="3627304"/>
            <a:ext cx="1198634" cy="792846"/>
          </a:xfrm>
          <a:prstGeom prst="rect">
            <a:avLst/>
          </a:prstGeom>
          <a:noFill/>
        </p:spPr>
        <p:txBody>
          <a:bodyPr wrap="square" rtlCol="0">
            <a:spAutoFit/>
          </a:bodyPr>
          <a:lstStyle/>
          <a:p>
            <a:pPr algn="ctr">
              <a:lnSpc>
                <a:spcPct val="150000"/>
              </a:lnSpc>
            </a:pPr>
            <a:r>
              <a:rPr lang="en-NL" sz="1600" dirty="0">
                <a:solidFill>
                  <a:srgbClr val="0C6F8C"/>
                </a:solidFill>
                <a:latin typeface="MV Boli" panose="02000500030200090000" pitchFamily="2" charset="0"/>
                <a:cs typeface="MV Boli" panose="02000500030200090000" pitchFamily="2" charset="0"/>
              </a:rPr>
              <a:t>Niet zo negatief!</a:t>
            </a:r>
          </a:p>
        </p:txBody>
      </p:sp>
      <p:sp>
        <p:nvSpPr>
          <p:cNvPr id="4" name="Rectangle 3">
            <a:extLst>
              <a:ext uri="{FF2B5EF4-FFF2-40B4-BE49-F238E27FC236}">
                <a16:creationId xmlns:a16="http://schemas.microsoft.com/office/drawing/2014/main" id="{3323C06B-7CD8-E78D-2B41-D4D7F0882DA3}"/>
              </a:ext>
            </a:extLst>
          </p:cNvPr>
          <p:cNvSpPr/>
          <p:nvPr/>
        </p:nvSpPr>
        <p:spPr>
          <a:xfrm>
            <a:off x="8334747" y="4616616"/>
            <a:ext cx="1613825" cy="2145204"/>
          </a:xfrm>
          <a:prstGeom prst="rect">
            <a:avLst/>
          </a:prstGeom>
          <a:solidFill>
            <a:srgbClr val="B4CB3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cxnSp>
        <p:nvCxnSpPr>
          <p:cNvPr id="6" name="Straight Connector 5">
            <a:extLst>
              <a:ext uri="{FF2B5EF4-FFF2-40B4-BE49-F238E27FC236}">
                <a16:creationId xmlns:a16="http://schemas.microsoft.com/office/drawing/2014/main" id="{90D849EC-3BB5-52B0-5DDE-A3E76EAFDDCF}"/>
              </a:ext>
            </a:extLst>
          </p:cNvPr>
          <p:cNvCxnSpPr/>
          <p:nvPr/>
        </p:nvCxnSpPr>
        <p:spPr>
          <a:xfrm>
            <a:off x="9133519" y="6065538"/>
            <a:ext cx="69039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A black and white sign with white text&#10;&#10;Description automatically generated">
            <a:extLst>
              <a:ext uri="{FF2B5EF4-FFF2-40B4-BE49-F238E27FC236}">
                <a16:creationId xmlns:a16="http://schemas.microsoft.com/office/drawing/2014/main" id="{CB126FC4-AEA9-5015-729E-E6169289A9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2061" y="6086273"/>
            <a:ext cx="792978" cy="620101"/>
          </a:xfrm>
          <a:prstGeom prst="rect">
            <a:avLst/>
          </a:prstGeom>
        </p:spPr>
      </p:pic>
      <p:sp>
        <p:nvSpPr>
          <p:cNvPr id="32" name="TextBox 31">
            <a:extLst>
              <a:ext uri="{FF2B5EF4-FFF2-40B4-BE49-F238E27FC236}">
                <a16:creationId xmlns:a16="http://schemas.microsoft.com/office/drawing/2014/main" id="{4171BD77-D4A3-AEFE-A0B3-01B98688BB7F}"/>
              </a:ext>
            </a:extLst>
          </p:cNvPr>
          <p:cNvSpPr txBox="1"/>
          <p:nvPr/>
        </p:nvSpPr>
        <p:spPr>
          <a:xfrm>
            <a:off x="9335904" y="4765009"/>
            <a:ext cx="287258" cy="423514"/>
          </a:xfrm>
          <a:prstGeom prst="rect">
            <a:avLst/>
          </a:prstGeom>
          <a:noFill/>
        </p:spPr>
        <p:txBody>
          <a:bodyPr wrap="none" rtlCol="0">
            <a:spAutoFit/>
          </a:bodyPr>
          <a:lstStyle/>
          <a:p>
            <a:pPr algn="l">
              <a:lnSpc>
                <a:spcPct val="150000"/>
              </a:lnSpc>
            </a:pPr>
            <a:r>
              <a:rPr lang="en-NL" sz="1600" dirty="0"/>
              <a:t>+</a:t>
            </a:r>
          </a:p>
        </p:txBody>
      </p:sp>
      <p:sp>
        <p:nvSpPr>
          <p:cNvPr id="39" name="TextBox 38">
            <a:extLst>
              <a:ext uri="{FF2B5EF4-FFF2-40B4-BE49-F238E27FC236}">
                <a16:creationId xmlns:a16="http://schemas.microsoft.com/office/drawing/2014/main" id="{BC69B21A-B2A8-F19B-E3A3-B35881C59CA4}"/>
              </a:ext>
            </a:extLst>
          </p:cNvPr>
          <p:cNvSpPr txBox="1"/>
          <p:nvPr/>
        </p:nvSpPr>
        <p:spPr>
          <a:xfrm>
            <a:off x="8408678" y="4641329"/>
            <a:ext cx="737463" cy="292388"/>
          </a:xfrm>
          <a:prstGeom prst="rect">
            <a:avLst/>
          </a:prstGeom>
          <a:solidFill>
            <a:schemeClr val="accent2"/>
          </a:solidFill>
        </p:spPr>
        <p:txBody>
          <a:bodyPr wrap="square" rtlCol="0">
            <a:spAutoFit/>
          </a:bodyPr>
          <a:lstStyle/>
          <a:p>
            <a:pPr algn="l"/>
            <a:r>
              <a:rPr lang="en-US" sz="1300" dirty="0">
                <a:solidFill>
                  <a:schemeClr val="accent3"/>
                </a:solidFill>
              </a:rPr>
              <a:t>Ronde 3</a:t>
            </a:r>
            <a:endParaRPr lang="en-NL" sz="1300" dirty="0">
              <a:solidFill>
                <a:schemeClr val="accent3"/>
              </a:solidFill>
            </a:endParaRPr>
          </a:p>
        </p:txBody>
      </p:sp>
      <p:sp>
        <p:nvSpPr>
          <p:cNvPr id="40" name="TextBox 39">
            <a:extLst>
              <a:ext uri="{FF2B5EF4-FFF2-40B4-BE49-F238E27FC236}">
                <a16:creationId xmlns:a16="http://schemas.microsoft.com/office/drawing/2014/main" id="{702DFCBE-195D-A796-E93A-D7FC8ED3C154}"/>
              </a:ext>
            </a:extLst>
          </p:cNvPr>
          <p:cNvSpPr txBox="1"/>
          <p:nvPr/>
        </p:nvSpPr>
        <p:spPr>
          <a:xfrm>
            <a:off x="9328600" y="5142156"/>
            <a:ext cx="287258" cy="423514"/>
          </a:xfrm>
          <a:prstGeom prst="rect">
            <a:avLst/>
          </a:prstGeom>
          <a:noFill/>
        </p:spPr>
        <p:txBody>
          <a:bodyPr wrap="none" rtlCol="0">
            <a:spAutoFit/>
          </a:bodyPr>
          <a:lstStyle/>
          <a:p>
            <a:pPr algn="l">
              <a:lnSpc>
                <a:spcPct val="150000"/>
              </a:lnSpc>
            </a:pPr>
            <a:r>
              <a:rPr lang="en-NL" sz="1600" dirty="0"/>
              <a:t>+</a:t>
            </a:r>
          </a:p>
        </p:txBody>
      </p:sp>
      <p:sp>
        <p:nvSpPr>
          <p:cNvPr id="41" name="TextBox 40">
            <a:extLst>
              <a:ext uri="{FF2B5EF4-FFF2-40B4-BE49-F238E27FC236}">
                <a16:creationId xmlns:a16="http://schemas.microsoft.com/office/drawing/2014/main" id="{74191778-00B5-21F3-91FD-1924D59549E6}"/>
              </a:ext>
            </a:extLst>
          </p:cNvPr>
          <p:cNvSpPr txBox="1"/>
          <p:nvPr/>
        </p:nvSpPr>
        <p:spPr>
          <a:xfrm>
            <a:off x="9330285" y="5485589"/>
            <a:ext cx="287258" cy="423514"/>
          </a:xfrm>
          <a:prstGeom prst="rect">
            <a:avLst/>
          </a:prstGeom>
          <a:noFill/>
        </p:spPr>
        <p:txBody>
          <a:bodyPr wrap="none" rtlCol="0">
            <a:spAutoFit/>
          </a:bodyPr>
          <a:lstStyle/>
          <a:p>
            <a:pPr algn="l">
              <a:lnSpc>
                <a:spcPct val="150000"/>
              </a:lnSpc>
            </a:pPr>
            <a:r>
              <a:rPr lang="en-NL" sz="1600" dirty="0"/>
              <a:t>+</a:t>
            </a:r>
          </a:p>
        </p:txBody>
      </p:sp>
      <p:sp>
        <p:nvSpPr>
          <p:cNvPr id="42" name="Rectangle 41">
            <a:extLst>
              <a:ext uri="{FF2B5EF4-FFF2-40B4-BE49-F238E27FC236}">
                <a16:creationId xmlns:a16="http://schemas.microsoft.com/office/drawing/2014/main" id="{AF1CC19B-3C80-CC95-B626-03D9B276F48B}"/>
              </a:ext>
            </a:extLst>
          </p:cNvPr>
          <p:cNvSpPr/>
          <p:nvPr/>
        </p:nvSpPr>
        <p:spPr>
          <a:xfrm>
            <a:off x="9158851" y="6153806"/>
            <a:ext cx="690394" cy="570122"/>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tx1"/>
                </a:solidFill>
              </a:rPr>
              <a:t>112</a:t>
            </a:r>
          </a:p>
        </p:txBody>
      </p:sp>
      <p:grpSp>
        <p:nvGrpSpPr>
          <p:cNvPr id="44" name="Group 43">
            <a:extLst>
              <a:ext uri="{FF2B5EF4-FFF2-40B4-BE49-F238E27FC236}">
                <a16:creationId xmlns:a16="http://schemas.microsoft.com/office/drawing/2014/main" id="{737A844E-FCBC-2EA8-E6EF-CB5C018406E1}"/>
              </a:ext>
            </a:extLst>
          </p:cNvPr>
          <p:cNvGrpSpPr/>
          <p:nvPr/>
        </p:nvGrpSpPr>
        <p:grpSpPr>
          <a:xfrm>
            <a:off x="8629478" y="5061492"/>
            <a:ext cx="482824" cy="299313"/>
            <a:chOff x="10561181" y="31648"/>
            <a:chExt cx="482824" cy="299313"/>
          </a:xfrm>
        </p:grpSpPr>
        <p:sp>
          <p:nvSpPr>
            <p:cNvPr id="45" name="Rectangle 44">
              <a:extLst>
                <a:ext uri="{FF2B5EF4-FFF2-40B4-BE49-F238E27FC236}">
                  <a16:creationId xmlns:a16="http://schemas.microsoft.com/office/drawing/2014/main" id="{7C056048-D4FF-41C8-F867-13E08E20D6B4}"/>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46" name="TextBox 45">
              <a:extLst>
                <a:ext uri="{FF2B5EF4-FFF2-40B4-BE49-F238E27FC236}">
                  <a16:creationId xmlns:a16="http://schemas.microsoft.com/office/drawing/2014/main" id="{F4B5FBEC-2685-C338-43A9-E8222543DB74}"/>
                </a:ext>
              </a:extLst>
            </p:cNvPr>
            <p:cNvSpPr txBox="1"/>
            <p:nvPr/>
          </p:nvSpPr>
          <p:spPr>
            <a:xfrm>
              <a:off x="10561181" y="31648"/>
              <a:ext cx="482824" cy="299313"/>
            </a:xfrm>
            <a:prstGeom prst="rect">
              <a:avLst/>
            </a:prstGeom>
            <a:noFill/>
          </p:spPr>
          <p:txBody>
            <a:bodyPr wrap="none" rtlCol="0">
              <a:spAutoFit/>
            </a:bodyPr>
            <a:lstStyle/>
            <a:p>
              <a:pPr algn="l">
                <a:lnSpc>
                  <a:spcPct val="150000"/>
                </a:lnSpc>
              </a:pPr>
              <a:r>
                <a:rPr lang="en-NL" sz="1000" dirty="0"/>
                <a:t>Geluk</a:t>
              </a:r>
            </a:p>
          </p:txBody>
        </p:sp>
      </p:grpSp>
      <p:grpSp>
        <p:nvGrpSpPr>
          <p:cNvPr id="47" name="Group 46">
            <a:extLst>
              <a:ext uri="{FF2B5EF4-FFF2-40B4-BE49-F238E27FC236}">
                <a16:creationId xmlns:a16="http://schemas.microsoft.com/office/drawing/2014/main" id="{E033444B-760A-4F8E-CAD2-7F447E066A58}"/>
              </a:ext>
            </a:extLst>
          </p:cNvPr>
          <p:cNvGrpSpPr/>
          <p:nvPr/>
        </p:nvGrpSpPr>
        <p:grpSpPr>
          <a:xfrm rot="21599218">
            <a:off x="8447833" y="5402769"/>
            <a:ext cx="809837" cy="299313"/>
            <a:chOff x="10480498" y="30464"/>
            <a:chExt cx="809837" cy="299313"/>
          </a:xfrm>
        </p:grpSpPr>
        <p:sp>
          <p:nvSpPr>
            <p:cNvPr id="48" name="Rectangle 47">
              <a:extLst>
                <a:ext uri="{FF2B5EF4-FFF2-40B4-BE49-F238E27FC236}">
                  <a16:creationId xmlns:a16="http://schemas.microsoft.com/office/drawing/2014/main" id="{629E2AA7-412B-B813-BEC9-20D382793F9D}"/>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49" name="TextBox 48">
              <a:extLst>
                <a:ext uri="{FF2B5EF4-FFF2-40B4-BE49-F238E27FC236}">
                  <a16:creationId xmlns:a16="http://schemas.microsoft.com/office/drawing/2014/main" id="{979494E0-98F0-E5B7-C26D-18FF8A0AF1D8}"/>
                </a:ext>
              </a:extLst>
            </p:cNvPr>
            <p:cNvSpPr txBox="1"/>
            <p:nvPr/>
          </p:nvSpPr>
          <p:spPr>
            <a:xfrm>
              <a:off x="10480498" y="30464"/>
              <a:ext cx="809837" cy="299313"/>
            </a:xfrm>
            <a:prstGeom prst="rect">
              <a:avLst/>
            </a:prstGeom>
            <a:noFill/>
          </p:spPr>
          <p:txBody>
            <a:bodyPr wrap="none" rtlCol="0">
              <a:spAutoFit/>
            </a:bodyPr>
            <a:lstStyle/>
            <a:p>
              <a:pPr algn="l">
                <a:lnSpc>
                  <a:spcPct val="150000"/>
                </a:lnSpc>
              </a:pPr>
              <a:r>
                <a:rPr lang="en-NL" sz="1000" dirty="0">
                  <a:solidFill>
                    <a:schemeClr val="accent3"/>
                  </a:solidFill>
                </a:rPr>
                <a:t>Gezondheid</a:t>
              </a:r>
            </a:p>
          </p:txBody>
        </p:sp>
      </p:grpSp>
      <p:grpSp>
        <p:nvGrpSpPr>
          <p:cNvPr id="50" name="Group 49">
            <a:extLst>
              <a:ext uri="{FF2B5EF4-FFF2-40B4-BE49-F238E27FC236}">
                <a16:creationId xmlns:a16="http://schemas.microsoft.com/office/drawing/2014/main" id="{EB3C18F8-785B-0A9A-DC1B-886F866A5A74}"/>
              </a:ext>
            </a:extLst>
          </p:cNvPr>
          <p:cNvGrpSpPr/>
          <p:nvPr/>
        </p:nvGrpSpPr>
        <p:grpSpPr>
          <a:xfrm>
            <a:off x="8503591" y="5729136"/>
            <a:ext cx="696024" cy="299313"/>
            <a:chOff x="10516953" y="29103"/>
            <a:chExt cx="696024" cy="299313"/>
          </a:xfrm>
        </p:grpSpPr>
        <p:sp>
          <p:nvSpPr>
            <p:cNvPr id="51" name="Rectangle 50">
              <a:extLst>
                <a:ext uri="{FF2B5EF4-FFF2-40B4-BE49-F238E27FC236}">
                  <a16:creationId xmlns:a16="http://schemas.microsoft.com/office/drawing/2014/main" id="{584DC43A-6946-EC15-8A32-F0CC08B166FC}"/>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52" name="TextBox 51">
              <a:extLst>
                <a:ext uri="{FF2B5EF4-FFF2-40B4-BE49-F238E27FC236}">
                  <a16:creationId xmlns:a16="http://schemas.microsoft.com/office/drawing/2014/main" id="{C542DB3A-0A31-6ECE-3C57-2C7300EB45F6}"/>
                </a:ext>
              </a:extLst>
            </p:cNvPr>
            <p:cNvSpPr txBox="1"/>
            <p:nvPr/>
          </p:nvSpPr>
          <p:spPr>
            <a:xfrm>
              <a:off x="10516953" y="29103"/>
              <a:ext cx="696024" cy="299313"/>
            </a:xfrm>
            <a:prstGeom prst="rect">
              <a:avLst/>
            </a:prstGeom>
            <a:noFill/>
          </p:spPr>
          <p:txBody>
            <a:bodyPr wrap="none" rtlCol="0">
              <a:spAutoFit/>
            </a:bodyPr>
            <a:lstStyle/>
            <a:p>
              <a:pPr algn="l">
                <a:lnSpc>
                  <a:spcPct val="150000"/>
                </a:lnSpc>
              </a:pPr>
              <a:r>
                <a:rPr lang="en-NL" sz="1000" dirty="0">
                  <a:solidFill>
                    <a:schemeClr val="accent3"/>
                  </a:solidFill>
                </a:rPr>
                <a:t>Veiligheid</a:t>
              </a:r>
            </a:p>
          </p:txBody>
        </p:sp>
      </p:grpSp>
      <p:grpSp>
        <p:nvGrpSpPr>
          <p:cNvPr id="53" name="Group 52">
            <a:extLst>
              <a:ext uri="{FF2B5EF4-FFF2-40B4-BE49-F238E27FC236}">
                <a16:creationId xmlns:a16="http://schemas.microsoft.com/office/drawing/2014/main" id="{5322925E-9B83-460B-2362-C808ED9E3DC3}"/>
              </a:ext>
            </a:extLst>
          </p:cNvPr>
          <p:cNvGrpSpPr/>
          <p:nvPr/>
        </p:nvGrpSpPr>
        <p:grpSpPr>
          <a:xfrm>
            <a:off x="6388797" y="4004350"/>
            <a:ext cx="4123709" cy="172189"/>
            <a:chOff x="6405272" y="772148"/>
            <a:chExt cx="4123709" cy="172189"/>
          </a:xfrm>
        </p:grpSpPr>
        <p:sp>
          <p:nvSpPr>
            <p:cNvPr id="54" name="Rectangle 53">
              <a:extLst>
                <a:ext uri="{FF2B5EF4-FFF2-40B4-BE49-F238E27FC236}">
                  <a16:creationId xmlns:a16="http://schemas.microsoft.com/office/drawing/2014/main" id="{BAE92660-A41D-31D7-CC68-20754543CCBE}"/>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55" name="Rectangle 54">
              <a:extLst>
                <a:ext uri="{FF2B5EF4-FFF2-40B4-BE49-F238E27FC236}">
                  <a16:creationId xmlns:a16="http://schemas.microsoft.com/office/drawing/2014/main" id="{EB7011B9-6A0A-A9D1-2FBF-AC9EFAB8A7BE}"/>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56" name="Rectangle 55">
            <a:extLst>
              <a:ext uri="{FF2B5EF4-FFF2-40B4-BE49-F238E27FC236}">
                <a16:creationId xmlns:a16="http://schemas.microsoft.com/office/drawing/2014/main" id="{6B4413C9-C124-3327-196B-9499BE0CEC2B}"/>
              </a:ext>
            </a:extLst>
          </p:cNvPr>
          <p:cNvSpPr/>
          <p:nvPr/>
        </p:nvSpPr>
        <p:spPr>
          <a:xfrm>
            <a:off x="6321893" y="4015644"/>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19</a:t>
            </a:r>
          </a:p>
        </p:txBody>
      </p:sp>
      <p:sp>
        <p:nvSpPr>
          <p:cNvPr id="57" name="Rectangle 56">
            <a:extLst>
              <a:ext uri="{FF2B5EF4-FFF2-40B4-BE49-F238E27FC236}">
                <a16:creationId xmlns:a16="http://schemas.microsoft.com/office/drawing/2014/main" id="{D5B4F93A-68D3-ED8E-D016-4426FEC84A85}"/>
              </a:ext>
            </a:extLst>
          </p:cNvPr>
          <p:cNvSpPr/>
          <p:nvPr/>
        </p:nvSpPr>
        <p:spPr>
          <a:xfrm>
            <a:off x="10702844" y="400391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58" name="Rectangle 57">
            <a:extLst>
              <a:ext uri="{FF2B5EF4-FFF2-40B4-BE49-F238E27FC236}">
                <a16:creationId xmlns:a16="http://schemas.microsoft.com/office/drawing/2014/main" id="{C217F82B-3A81-82FC-DDA6-7B2150877CCE}"/>
              </a:ext>
            </a:extLst>
          </p:cNvPr>
          <p:cNvSpPr/>
          <p:nvPr/>
        </p:nvSpPr>
        <p:spPr>
          <a:xfrm>
            <a:off x="9295449" y="5136364"/>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5</a:t>
            </a:r>
          </a:p>
        </p:txBody>
      </p:sp>
      <p:sp>
        <p:nvSpPr>
          <p:cNvPr id="59" name="Rectangle 58">
            <a:extLst>
              <a:ext uri="{FF2B5EF4-FFF2-40B4-BE49-F238E27FC236}">
                <a16:creationId xmlns:a16="http://schemas.microsoft.com/office/drawing/2014/main" id="{D9A00BCA-556C-CDFB-0000-4C94564A9AA0}"/>
              </a:ext>
            </a:extLst>
          </p:cNvPr>
          <p:cNvSpPr/>
          <p:nvPr/>
        </p:nvSpPr>
        <p:spPr>
          <a:xfrm>
            <a:off x="10702844" y="4200855"/>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0" name="Rectangle 59">
            <a:extLst>
              <a:ext uri="{FF2B5EF4-FFF2-40B4-BE49-F238E27FC236}">
                <a16:creationId xmlns:a16="http://schemas.microsoft.com/office/drawing/2014/main" id="{5CA542CE-B931-5905-C6D9-86F9F476FBAC}"/>
              </a:ext>
            </a:extLst>
          </p:cNvPr>
          <p:cNvSpPr/>
          <p:nvPr/>
        </p:nvSpPr>
        <p:spPr>
          <a:xfrm>
            <a:off x="11081454" y="400114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1" name="Rectangle 60">
            <a:extLst>
              <a:ext uri="{FF2B5EF4-FFF2-40B4-BE49-F238E27FC236}">
                <a16:creationId xmlns:a16="http://schemas.microsoft.com/office/drawing/2014/main" id="{0CDEA101-897E-36FB-72A6-FACCEDAF4259}"/>
              </a:ext>
            </a:extLst>
          </p:cNvPr>
          <p:cNvSpPr/>
          <p:nvPr/>
        </p:nvSpPr>
        <p:spPr>
          <a:xfrm>
            <a:off x="11081454" y="4198084"/>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2" name="Rectangle 61">
            <a:extLst>
              <a:ext uri="{FF2B5EF4-FFF2-40B4-BE49-F238E27FC236}">
                <a16:creationId xmlns:a16="http://schemas.microsoft.com/office/drawing/2014/main" id="{F769B14E-1B5F-3BB1-3D8F-1F43C0CB12BD}"/>
              </a:ext>
            </a:extLst>
          </p:cNvPr>
          <p:cNvSpPr/>
          <p:nvPr/>
        </p:nvSpPr>
        <p:spPr>
          <a:xfrm>
            <a:off x="11472590" y="400391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3" name="Rectangle 62">
            <a:extLst>
              <a:ext uri="{FF2B5EF4-FFF2-40B4-BE49-F238E27FC236}">
                <a16:creationId xmlns:a16="http://schemas.microsoft.com/office/drawing/2014/main" id="{0607472B-BD34-7D58-E353-72E4413CD4F7}"/>
              </a:ext>
            </a:extLst>
          </p:cNvPr>
          <p:cNvSpPr/>
          <p:nvPr/>
        </p:nvSpPr>
        <p:spPr>
          <a:xfrm>
            <a:off x="11472590" y="4200855"/>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4" name="Rectangle 63">
            <a:extLst>
              <a:ext uri="{FF2B5EF4-FFF2-40B4-BE49-F238E27FC236}">
                <a16:creationId xmlns:a16="http://schemas.microsoft.com/office/drawing/2014/main" id="{CA32590F-B4FF-C1D7-0368-FB4E309F1263}"/>
              </a:ext>
            </a:extLst>
          </p:cNvPr>
          <p:cNvSpPr/>
          <p:nvPr/>
        </p:nvSpPr>
        <p:spPr>
          <a:xfrm>
            <a:off x="9295449" y="5811455"/>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2</a:t>
            </a:r>
          </a:p>
        </p:txBody>
      </p:sp>
      <p:sp>
        <p:nvSpPr>
          <p:cNvPr id="65" name="Rectangle 64">
            <a:extLst>
              <a:ext uri="{FF2B5EF4-FFF2-40B4-BE49-F238E27FC236}">
                <a16:creationId xmlns:a16="http://schemas.microsoft.com/office/drawing/2014/main" id="{A29E9576-E984-F1B2-DA93-89B6199D71EA}"/>
              </a:ext>
            </a:extLst>
          </p:cNvPr>
          <p:cNvSpPr/>
          <p:nvPr/>
        </p:nvSpPr>
        <p:spPr>
          <a:xfrm>
            <a:off x="11828598" y="400113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6" name="Rectangle 65">
            <a:extLst>
              <a:ext uri="{FF2B5EF4-FFF2-40B4-BE49-F238E27FC236}">
                <a16:creationId xmlns:a16="http://schemas.microsoft.com/office/drawing/2014/main" id="{4609BDC6-4924-9898-3054-8AF53286A445}"/>
              </a:ext>
            </a:extLst>
          </p:cNvPr>
          <p:cNvSpPr/>
          <p:nvPr/>
        </p:nvSpPr>
        <p:spPr>
          <a:xfrm>
            <a:off x="11828598" y="4198071"/>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67" name="Rectangle 66">
            <a:extLst>
              <a:ext uri="{FF2B5EF4-FFF2-40B4-BE49-F238E27FC236}">
                <a16:creationId xmlns:a16="http://schemas.microsoft.com/office/drawing/2014/main" id="{0456CC10-121E-36DD-F62B-9B4633012942}"/>
              </a:ext>
            </a:extLst>
          </p:cNvPr>
          <p:cNvSpPr/>
          <p:nvPr/>
        </p:nvSpPr>
        <p:spPr>
          <a:xfrm>
            <a:off x="9295449" y="5474305"/>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7</a:t>
            </a:r>
          </a:p>
        </p:txBody>
      </p:sp>
      <p:grpSp>
        <p:nvGrpSpPr>
          <p:cNvPr id="68" name="Group 67">
            <a:extLst>
              <a:ext uri="{FF2B5EF4-FFF2-40B4-BE49-F238E27FC236}">
                <a16:creationId xmlns:a16="http://schemas.microsoft.com/office/drawing/2014/main" id="{65F4FEB9-32A4-05BB-280A-B4AAC6343312}"/>
              </a:ext>
            </a:extLst>
          </p:cNvPr>
          <p:cNvGrpSpPr/>
          <p:nvPr/>
        </p:nvGrpSpPr>
        <p:grpSpPr>
          <a:xfrm>
            <a:off x="6388797" y="4201318"/>
            <a:ext cx="4123709" cy="172189"/>
            <a:chOff x="6405272" y="772148"/>
            <a:chExt cx="4123709" cy="172189"/>
          </a:xfrm>
        </p:grpSpPr>
        <p:sp>
          <p:nvSpPr>
            <p:cNvPr id="69" name="Rectangle 68">
              <a:extLst>
                <a:ext uri="{FF2B5EF4-FFF2-40B4-BE49-F238E27FC236}">
                  <a16:creationId xmlns:a16="http://schemas.microsoft.com/office/drawing/2014/main" id="{DB659D64-6604-2C29-0850-2546A5626812}"/>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70" name="Rectangle 69">
              <a:extLst>
                <a:ext uri="{FF2B5EF4-FFF2-40B4-BE49-F238E27FC236}">
                  <a16:creationId xmlns:a16="http://schemas.microsoft.com/office/drawing/2014/main" id="{5E12F68B-98E4-0C3E-2100-C0F07C72F667}"/>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71" name="Rectangle 70">
            <a:extLst>
              <a:ext uri="{FF2B5EF4-FFF2-40B4-BE49-F238E27FC236}">
                <a16:creationId xmlns:a16="http://schemas.microsoft.com/office/drawing/2014/main" id="{A6E2D668-DFA2-354E-EEC9-8FCD73D3C054}"/>
              </a:ext>
            </a:extLst>
          </p:cNvPr>
          <p:cNvSpPr/>
          <p:nvPr/>
        </p:nvSpPr>
        <p:spPr>
          <a:xfrm>
            <a:off x="6325841" y="4207077"/>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20</a:t>
            </a:r>
          </a:p>
        </p:txBody>
      </p:sp>
      <p:sp>
        <p:nvSpPr>
          <p:cNvPr id="72" name="Rectangle 71">
            <a:extLst>
              <a:ext uri="{FF2B5EF4-FFF2-40B4-BE49-F238E27FC236}">
                <a16:creationId xmlns:a16="http://schemas.microsoft.com/office/drawing/2014/main" id="{7DF95C23-A1E9-64BD-B1FF-264B1A75DED6}"/>
              </a:ext>
            </a:extLst>
          </p:cNvPr>
          <p:cNvSpPr/>
          <p:nvPr/>
        </p:nvSpPr>
        <p:spPr>
          <a:xfrm>
            <a:off x="9211048" y="4641329"/>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98</a:t>
            </a:r>
          </a:p>
        </p:txBody>
      </p:sp>
      <p:sp>
        <p:nvSpPr>
          <p:cNvPr id="73" name="Rectangle 72">
            <a:extLst>
              <a:ext uri="{FF2B5EF4-FFF2-40B4-BE49-F238E27FC236}">
                <a16:creationId xmlns:a16="http://schemas.microsoft.com/office/drawing/2014/main" id="{C918180E-0C4A-9490-4AA7-4F183EC02F3B}"/>
              </a:ext>
            </a:extLst>
          </p:cNvPr>
          <p:cNvSpPr/>
          <p:nvPr/>
        </p:nvSpPr>
        <p:spPr>
          <a:xfrm>
            <a:off x="10612464" y="4408579"/>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5</a:t>
            </a:r>
          </a:p>
        </p:txBody>
      </p:sp>
      <p:sp>
        <p:nvSpPr>
          <p:cNvPr id="74" name="Rectangle 73">
            <a:extLst>
              <a:ext uri="{FF2B5EF4-FFF2-40B4-BE49-F238E27FC236}">
                <a16:creationId xmlns:a16="http://schemas.microsoft.com/office/drawing/2014/main" id="{981F7597-F775-ECF4-B7DB-82FD1236E58B}"/>
              </a:ext>
            </a:extLst>
          </p:cNvPr>
          <p:cNvSpPr/>
          <p:nvPr/>
        </p:nvSpPr>
        <p:spPr>
          <a:xfrm>
            <a:off x="10998463" y="4408084"/>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7</a:t>
            </a:r>
          </a:p>
        </p:txBody>
      </p:sp>
      <p:sp>
        <p:nvSpPr>
          <p:cNvPr id="75" name="Rectangle 74">
            <a:extLst>
              <a:ext uri="{FF2B5EF4-FFF2-40B4-BE49-F238E27FC236}">
                <a16:creationId xmlns:a16="http://schemas.microsoft.com/office/drawing/2014/main" id="{D05A45E3-56AB-C30B-1A63-4CBCF64BDB22}"/>
              </a:ext>
            </a:extLst>
          </p:cNvPr>
          <p:cNvSpPr/>
          <p:nvPr/>
        </p:nvSpPr>
        <p:spPr>
          <a:xfrm>
            <a:off x="11393611" y="4405413"/>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2</a:t>
            </a:r>
          </a:p>
        </p:txBody>
      </p:sp>
      <p:cxnSp>
        <p:nvCxnSpPr>
          <p:cNvPr id="76" name="Straight Arrow Connector 75">
            <a:extLst>
              <a:ext uri="{FF2B5EF4-FFF2-40B4-BE49-F238E27FC236}">
                <a16:creationId xmlns:a16="http://schemas.microsoft.com/office/drawing/2014/main" id="{5607F345-C74D-F12C-E73D-BD243EDCBD75}"/>
              </a:ext>
            </a:extLst>
          </p:cNvPr>
          <p:cNvCxnSpPr>
            <a:cxnSpLocks/>
          </p:cNvCxnSpPr>
          <p:nvPr/>
        </p:nvCxnSpPr>
        <p:spPr>
          <a:xfrm flipH="1">
            <a:off x="9733859" y="4678448"/>
            <a:ext cx="1001157" cy="5088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1F8B8A51-9428-0B6C-DF39-03B9FF777FDD}"/>
              </a:ext>
            </a:extLst>
          </p:cNvPr>
          <p:cNvCxnSpPr>
            <a:cxnSpLocks/>
          </p:cNvCxnSpPr>
          <p:nvPr/>
        </p:nvCxnSpPr>
        <p:spPr>
          <a:xfrm flipH="1">
            <a:off x="9733859" y="4650114"/>
            <a:ext cx="1456025" cy="90292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3B612E8-650F-EC37-0B0C-1E892B0EF435}"/>
              </a:ext>
            </a:extLst>
          </p:cNvPr>
          <p:cNvCxnSpPr>
            <a:cxnSpLocks/>
          </p:cNvCxnSpPr>
          <p:nvPr/>
        </p:nvCxnSpPr>
        <p:spPr>
          <a:xfrm flipH="1">
            <a:off x="9748018" y="4668504"/>
            <a:ext cx="1798067" cy="1240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970AC4A-576C-610B-CEFD-67C2B40F21DF}"/>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rgbClr val="0C6F8C"/>
                </a:solidFill>
                <a:latin typeface="+mj-lt"/>
                <a:cs typeface="Calibri" panose="020F0502020204030204" pitchFamily="34" charset="0"/>
              </a:rPr>
              <a:t>Speel het spel</a:t>
            </a:r>
            <a:endParaRPr lang="en-NL" spc="300" dirty="0">
              <a:solidFill>
                <a:srgbClr val="0C6F8C"/>
              </a:solidFill>
              <a:latin typeface="+mj-lt"/>
              <a:cs typeface="Calibri" panose="020F0502020204030204" pitchFamily="34" charset="0"/>
            </a:endParaRPr>
          </a:p>
        </p:txBody>
      </p:sp>
    </p:spTree>
    <p:extLst>
      <p:ext uri="{BB962C8B-B14F-4D97-AF65-F5344CB8AC3E}">
        <p14:creationId xmlns:p14="http://schemas.microsoft.com/office/powerpoint/2010/main" val="3652048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9938595"/>
      </p:ext>
    </p:extLst>
  </p:cSld>
  <p:clrMapOvr>
    <a:masterClrMapping/>
  </p:clrMapOvr>
</p:sld>
</file>

<file path=ppt/theme/theme1.xml><?xml version="1.0" encoding="utf-8"?>
<a:theme xmlns:a="http://schemas.openxmlformats.org/drawingml/2006/main" name="7_Aangepast ontwerp">
  <a:themeElements>
    <a:clrScheme name="Custom 28">
      <a:dk1>
        <a:srgbClr val="000000"/>
      </a:dk1>
      <a:lt1>
        <a:srgbClr val="FFFFFF"/>
      </a:lt1>
      <a:dk2>
        <a:srgbClr val="000000"/>
      </a:dk2>
      <a:lt2>
        <a:srgbClr val="FFFFFF"/>
      </a:lt2>
      <a:accent1>
        <a:srgbClr val="000000"/>
      </a:accent1>
      <a:accent2>
        <a:srgbClr val="0D90B4"/>
      </a:accent2>
      <a:accent3>
        <a:srgbClr val="FFFFFF"/>
      </a:accent3>
      <a:accent4>
        <a:srgbClr val="B4CB33"/>
      </a:accent4>
      <a:accent5>
        <a:srgbClr val="6695CB"/>
      </a:accent5>
      <a:accent6>
        <a:srgbClr val="C00000"/>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spPr>
      <a:bodyPr rtlCol="0" anchor="ctr"/>
      <a:lstStyle>
        <a:defPPr algn="ctr">
          <a:defRPr dirty="0" smtClean="0">
            <a:solidFill>
              <a:schemeClr val="accent3"/>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solidFill>
          <a:schemeClr val="accent2"/>
        </a:solidFill>
      </a:spPr>
      <a:bodyPr wrap="square" rtlCol="0">
        <a:spAutoFit/>
      </a:bodyPr>
      <a:lstStyle>
        <a:defPPr algn="l">
          <a:lnSpc>
            <a:spcPct val="150000"/>
          </a:lnSpc>
          <a:defRPr sz="1600" dirty="0" smtClean="0">
            <a:solidFill>
              <a:schemeClr val="accent3"/>
            </a:solidFill>
          </a:defRPr>
        </a:defPPr>
      </a:lstStyle>
    </a:txDef>
  </a:objectDefaults>
  <a:extraClrSchemeLst/>
  <a:extLst>
    <a:ext uri="{05A4C25C-085E-4340-85A3-A5531E510DB2}">
      <thm15:themeFamily xmlns:thm15="http://schemas.microsoft.com/office/thememl/2012/main" name="VO-BS-BB-TH0" id="{E16D9B3F-3AEE-5448-85E2-B52047A0D644}" vid="{B528A1AC-E50F-5245-979A-CCC72881BE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7_Aangepast ontwerp</Template>
  <TotalTime>24472</TotalTime>
  <Words>2914</Words>
  <Application>Microsoft Macintosh PowerPoint</Application>
  <PresentationFormat>Breedbeeld</PresentationFormat>
  <Paragraphs>1149</Paragraphs>
  <Slides>30</Slides>
  <Notes>1</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30</vt:i4>
      </vt:variant>
    </vt:vector>
  </HeadingPairs>
  <TitlesOfParts>
    <vt:vector size="40" baseType="lpstr">
      <vt:lpstr>-apple-system</vt:lpstr>
      <vt:lpstr>ADLaM Display</vt:lpstr>
      <vt:lpstr>Arial</vt:lpstr>
      <vt:lpstr>Calibri</vt:lpstr>
      <vt:lpstr>Cambria Math</vt:lpstr>
      <vt:lpstr>Consolas</vt:lpstr>
      <vt:lpstr>Courier New</vt:lpstr>
      <vt:lpstr>MV Boli</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Eline Katerberg</dc:creator>
  <cp:lastModifiedBy>Leslab | Stijn Van Oers</cp:lastModifiedBy>
  <cp:revision>1160</cp:revision>
  <dcterms:created xsi:type="dcterms:W3CDTF">2024-05-23T13:16:50Z</dcterms:created>
  <dcterms:modified xsi:type="dcterms:W3CDTF">2024-09-17T11:58:08Z</dcterms:modified>
</cp:coreProperties>
</file>