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20"/>
  </p:notesMasterIdLst>
  <p:sldIdLst>
    <p:sldId id="256" r:id="rId2"/>
    <p:sldId id="257" r:id="rId3"/>
    <p:sldId id="263" r:id="rId4"/>
    <p:sldId id="653" r:id="rId5"/>
    <p:sldId id="655" r:id="rId6"/>
    <p:sldId id="657" r:id="rId7"/>
    <p:sldId id="658" r:id="rId8"/>
    <p:sldId id="659" r:id="rId9"/>
    <p:sldId id="660" r:id="rId10"/>
    <p:sldId id="661" r:id="rId11"/>
    <p:sldId id="662" r:id="rId12"/>
    <p:sldId id="663" r:id="rId13"/>
    <p:sldId id="664" r:id="rId14"/>
    <p:sldId id="665" r:id="rId15"/>
    <p:sldId id="666" r:id="rId16"/>
    <p:sldId id="654" r:id="rId17"/>
    <p:sldId id="667" r:id="rId18"/>
    <p:sldId id="668"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S 1A" id="{A300CCD0-8275-5546-9431-D82CD0519013}">
          <p14:sldIdLst>
            <p14:sldId id="256"/>
            <p14:sldId id="257"/>
            <p14:sldId id="263"/>
            <p14:sldId id="653"/>
            <p14:sldId id="655"/>
            <p14:sldId id="657"/>
            <p14:sldId id="658"/>
            <p14:sldId id="659"/>
            <p14:sldId id="660"/>
            <p14:sldId id="661"/>
            <p14:sldId id="662"/>
            <p14:sldId id="663"/>
            <p14:sldId id="664"/>
            <p14:sldId id="665"/>
            <p14:sldId id="666"/>
            <p14:sldId id="654"/>
            <p14:sldId id="667"/>
            <p14:sldId id="668"/>
          </p14:sldIdLst>
        </p14:section>
        <p14:section name="LES 1B" id="{B3B0AAE2-B1D9-AB4C-B921-691A7703C52E}">
          <p14:sldIdLst/>
        </p14:section>
        <p14:section name="LES 1C" id="{CD082B76-0B26-5842-ABF3-0E5684933305}">
          <p14:sldIdLst/>
        </p14:section>
        <p14:section name="LES 2A" id="{899BFD1F-9B52-7D4A-B31E-0B59F2A73558}">
          <p14:sldIdLst/>
        </p14:section>
        <p14:section name="LES 2B" id="{A9071362-812F-0246-8B96-E722D3FE370D}">
          <p14:sldIdLst/>
        </p14:section>
        <p14:section name="LES 2C" id="{30EF0A4C-B7EE-0A4F-BEE0-F1644B5A55A4}">
          <p14:sldIdLst/>
        </p14:section>
        <p14:section name="LES 3A" id="{78EC2D26-5C40-DA44-87FD-8C39372A880B}">
          <p14:sldIdLst/>
        </p14:section>
        <p14:section name="LES 3B" id="{1656FAC6-1C23-1143-BA2B-5D0F997C6FD2}">
          <p14:sldIdLst/>
        </p14:section>
        <p14:section name="LES 3C" id="{D8505FA1-396D-C448-9B49-ADF3E7C7933C}">
          <p14:sldIdLst/>
        </p14:section>
        <p14:section name="LES 4A" id="{247BE6E9-71A0-E54E-9CC4-002C59E07A05}">
          <p14:sldIdLst/>
        </p14:section>
        <p14:section name="LES 4B" id="{43D0203E-45B2-CA4C-998E-E2D9747E662F}">
          <p14:sldIdLst/>
        </p14:section>
        <p14:section name="LES 4C" id="{F7626DDA-A7E7-7947-AB99-C81534B515D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78F460-DADF-38DE-EAFD-9F2A13A9D10F}" name="Leslab | Freddy" initials="" userId="S::Freddy@leslab.nl::302bb969-8a37-4314-991b-84817a075cf7" providerId="AD"/>
  <p188:author id="{B5E728EF-5B3C-4A2A-EA2D-E7E80DE5DF72}" name="Eline Katerberg" initials="EK" userId="e3d4151aa871d126" providerId="Windows Live"/>
  <p188:author id="{233E9CF5-F397-94A7-B14B-DA38A4580C96}" name="Leslab | Rogier Van Essen" initials="" userId="S::rogier@leslab.nl::d88b984c-bf4f-47fe-91e4-d64606f4399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gier van Essen" initials="RvE" lastIdx="1" clrIdx="0">
    <p:extLst>
      <p:ext uri="{19B8F6BF-5375-455C-9EA6-DF929625EA0E}">
        <p15:presenceInfo xmlns:p15="http://schemas.microsoft.com/office/powerpoint/2012/main" userId="S::info@leslab.nl::dc32881f-d086-45a1-8763-4c33a9560e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5389"/>
    <a:srgbClr val="000000"/>
    <a:srgbClr val="FFFD78"/>
    <a:srgbClr val="E1C622"/>
    <a:srgbClr val="575756"/>
    <a:srgbClr val="0800FF"/>
    <a:srgbClr val="009C47"/>
    <a:srgbClr val="00E300"/>
    <a:srgbClr val="0F3EE8"/>
    <a:srgbClr val="00E3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64"/>
    <p:restoredTop sz="95520"/>
  </p:normalViewPr>
  <p:slideViewPr>
    <p:cSldViewPr snapToGrid="0" snapToObjects="1">
      <p:cViewPr varScale="1">
        <p:scale>
          <a:sx n="125" d="100"/>
          <a:sy n="125" d="100"/>
        </p:scale>
        <p:origin x="168" y="2080"/>
      </p:cViewPr>
      <p:guideLst/>
    </p:cSldViewPr>
  </p:slid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2ABE0-5534-3A4B-8C93-A85C066866D3}" type="datetimeFigureOut">
              <a:rPr lang="en-NL" smtClean="0"/>
              <a:t>2/4/25</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19304-8BBA-054D-B4E0-3345772EDEE2}" type="slidenum">
              <a:rPr lang="en-NL" smtClean="0"/>
              <a:t>‹nr.›</a:t>
            </a:fld>
            <a:endParaRPr lang="en-NL"/>
          </a:p>
        </p:txBody>
      </p:sp>
    </p:spTree>
    <p:extLst>
      <p:ext uri="{BB962C8B-B14F-4D97-AF65-F5344CB8AC3E}">
        <p14:creationId xmlns:p14="http://schemas.microsoft.com/office/powerpoint/2010/main" val="120152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4.png"/><Relationship Id="rId7"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9.png"/><Relationship Id="rId7" Type="http://schemas.openxmlformats.org/officeDocument/2006/relationships/image" Target="../media/image21.png"/><Relationship Id="rId2" Type="http://schemas.openxmlformats.org/officeDocument/2006/relationships/image" Target="../media/image18.emf"/><Relationship Id="rId1" Type="http://schemas.openxmlformats.org/officeDocument/2006/relationships/slideMaster" Target="../slideMasters/slideMaster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4.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9.png"/><Relationship Id="rId7" Type="http://schemas.openxmlformats.org/officeDocument/2006/relationships/image" Target="../media/image21.png"/><Relationship Id="rId2" Type="http://schemas.openxmlformats.org/officeDocument/2006/relationships/image" Target="../media/image18.emf"/><Relationship Id="rId1" Type="http://schemas.openxmlformats.org/officeDocument/2006/relationships/slideMaster" Target="../slideMasters/slideMaster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4.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9.png"/><Relationship Id="rId7" Type="http://schemas.openxmlformats.org/officeDocument/2006/relationships/image" Target="../media/image21.png"/><Relationship Id="rId2" Type="http://schemas.openxmlformats.org/officeDocument/2006/relationships/image" Target="../media/image18.emf"/><Relationship Id="rId1" Type="http://schemas.openxmlformats.org/officeDocument/2006/relationships/slideMaster" Target="../slideMasters/slideMaster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4.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9.png"/><Relationship Id="rId7" Type="http://schemas.openxmlformats.org/officeDocument/2006/relationships/image" Target="../media/image21.png"/><Relationship Id="rId2" Type="http://schemas.openxmlformats.org/officeDocument/2006/relationships/image" Target="../media/image18.emf"/><Relationship Id="rId1" Type="http://schemas.openxmlformats.org/officeDocument/2006/relationships/slideMaster" Target="../slideMasters/slideMaster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24.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ormgevingsinformatie">
    <p:bg>
      <p:bgPr>
        <a:solidFill>
          <a:schemeClr val="bg2"/>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F1B4A858-F5A8-DC7E-F458-E2ED362BB8B5}"/>
              </a:ext>
            </a:extLst>
          </p:cNvPr>
          <p:cNvPicPr>
            <a:picLocks noChangeAspect="1"/>
          </p:cNvPicPr>
          <p:nvPr userDrawn="1"/>
        </p:nvPicPr>
        <p:blipFill rotWithShape="1">
          <a:blip r:embed="rId2">
            <a:alphaModFix amt="40000"/>
          </a:blip>
          <a:srcRect t="23668" r="33661" b="29687"/>
          <a:stretch/>
        </p:blipFill>
        <p:spPr>
          <a:xfrm>
            <a:off x="1" y="0"/>
            <a:ext cx="12192000" cy="6858001"/>
          </a:xfrm>
          <a:prstGeom prst="rect">
            <a:avLst/>
          </a:prstGeom>
        </p:spPr>
      </p:pic>
      <p:cxnSp>
        <p:nvCxnSpPr>
          <p:cNvPr id="8" name="Straight Connector 13">
            <a:extLst>
              <a:ext uri="{FF2B5EF4-FFF2-40B4-BE49-F238E27FC236}">
                <a16:creationId xmlns:a16="http://schemas.microsoft.com/office/drawing/2014/main" id="{3D0A9DB8-AA95-673E-2BC0-205DB11A2310}"/>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A white and green logo&#10;&#10;Description automatically generated">
            <a:extLst>
              <a:ext uri="{FF2B5EF4-FFF2-40B4-BE49-F238E27FC236}">
                <a16:creationId xmlns:a16="http://schemas.microsoft.com/office/drawing/2014/main" id="{AB017757-C946-A72A-1196-2E4ADA5FEFB9}"/>
              </a:ext>
            </a:extLst>
          </p:cNvPr>
          <p:cNvPicPr>
            <a:picLocks noChangeAspect="1"/>
          </p:cNvPicPr>
          <p:nvPr userDrawn="1"/>
        </p:nvPicPr>
        <p:blipFill>
          <a:blip r:embed="rId3"/>
          <a:stretch>
            <a:fillRect/>
          </a:stretch>
        </p:blipFill>
        <p:spPr>
          <a:xfrm>
            <a:off x="819539" y="3255144"/>
            <a:ext cx="7772400" cy="3382326"/>
          </a:xfrm>
          <a:prstGeom prst="rect">
            <a:avLst/>
          </a:prstGeom>
        </p:spPr>
      </p:pic>
      <p:sp>
        <p:nvSpPr>
          <p:cNvPr id="14" name="TextBox 13">
            <a:extLst>
              <a:ext uri="{FF2B5EF4-FFF2-40B4-BE49-F238E27FC236}">
                <a16:creationId xmlns:a16="http://schemas.microsoft.com/office/drawing/2014/main" id="{82ABDAFB-90BE-DD37-3201-41B1913CAF71}"/>
              </a:ext>
            </a:extLst>
          </p:cNvPr>
          <p:cNvSpPr txBox="1"/>
          <p:nvPr userDrawn="1"/>
        </p:nvSpPr>
        <p:spPr>
          <a:xfrm>
            <a:off x="749559" y="564075"/>
            <a:ext cx="1707502" cy="423514"/>
          </a:xfrm>
          <a:prstGeom prst="rect">
            <a:avLst/>
          </a:prstGeom>
          <a:solidFill>
            <a:schemeClr val="accent2"/>
          </a:solidFill>
        </p:spPr>
        <p:txBody>
          <a:bodyPr wrap="square" rtlCol="0">
            <a:spAutoFit/>
          </a:bodyPr>
          <a:lstStyle/>
          <a:p>
            <a:pPr algn="l">
              <a:lnSpc>
                <a:spcPct val="150000"/>
              </a:lnSpc>
            </a:pPr>
            <a:r>
              <a:rPr lang="en-NL" sz="1600" dirty="0">
                <a:solidFill>
                  <a:schemeClr val="accent3"/>
                </a:solidFill>
              </a:rPr>
              <a:t>Logo met citroen:</a:t>
            </a:r>
          </a:p>
        </p:txBody>
      </p:sp>
      <p:pic>
        <p:nvPicPr>
          <p:cNvPr id="11" name="Graphic 10">
            <a:extLst>
              <a:ext uri="{FF2B5EF4-FFF2-40B4-BE49-F238E27FC236}">
                <a16:creationId xmlns:a16="http://schemas.microsoft.com/office/drawing/2014/main" id="{BD8395FD-F011-59DA-6F1B-311772AED03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400300" y="73818"/>
            <a:ext cx="3695700" cy="2679700"/>
          </a:xfrm>
          <a:prstGeom prst="rect">
            <a:avLst/>
          </a:prstGeom>
        </p:spPr>
      </p:pic>
      <p:sp>
        <p:nvSpPr>
          <p:cNvPr id="16" name="TextBox 15">
            <a:extLst>
              <a:ext uri="{FF2B5EF4-FFF2-40B4-BE49-F238E27FC236}">
                <a16:creationId xmlns:a16="http://schemas.microsoft.com/office/drawing/2014/main" id="{865F5BA8-831F-EF81-7ECF-828A523ED4BD}"/>
              </a:ext>
            </a:extLst>
          </p:cNvPr>
          <p:cNvSpPr txBox="1"/>
          <p:nvPr userDrawn="1"/>
        </p:nvSpPr>
        <p:spPr>
          <a:xfrm>
            <a:off x="749559" y="3522887"/>
            <a:ext cx="1707502" cy="423514"/>
          </a:xfrm>
          <a:prstGeom prst="rect">
            <a:avLst/>
          </a:prstGeom>
          <a:solidFill>
            <a:schemeClr val="accent2"/>
          </a:solidFill>
        </p:spPr>
        <p:txBody>
          <a:bodyPr wrap="square" rtlCol="0">
            <a:spAutoFit/>
          </a:bodyPr>
          <a:lstStyle/>
          <a:p>
            <a:pPr algn="l">
              <a:lnSpc>
                <a:spcPct val="150000"/>
              </a:lnSpc>
            </a:pPr>
            <a:r>
              <a:rPr lang="en-NL" sz="1600" dirty="0">
                <a:solidFill>
                  <a:schemeClr val="accent3"/>
                </a:solidFill>
              </a:rPr>
              <a:t>Kleurinformatie:</a:t>
            </a:r>
          </a:p>
        </p:txBody>
      </p:sp>
      <p:sp>
        <p:nvSpPr>
          <p:cNvPr id="17" name="TextBox 16">
            <a:extLst>
              <a:ext uri="{FF2B5EF4-FFF2-40B4-BE49-F238E27FC236}">
                <a16:creationId xmlns:a16="http://schemas.microsoft.com/office/drawing/2014/main" id="{6FA4B2F2-AD19-7D96-6E69-CE82AA8B80D7}"/>
              </a:ext>
            </a:extLst>
          </p:cNvPr>
          <p:cNvSpPr txBox="1"/>
          <p:nvPr userDrawn="1"/>
        </p:nvSpPr>
        <p:spPr>
          <a:xfrm>
            <a:off x="7022841" y="564075"/>
            <a:ext cx="1707502" cy="423514"/>
          </a:xfrm>
          <a:prstGeom prst="rect">
            <a:avLst/>
          </a:prstGeom>
          <a:solidFill>
            <a:schemeClr val="accent2"/>
          </a:solidFill>
        </p:spPr>
        <p:txBody>
          <a:bodyPr wrap="square" rtlCol="0">
            <a:spAutoFit/>
          </a:bodyPr>
          <a:lstStyle/>
          <a:p>
            <a:pPr algn="l">
              <a:lnSpc>
                <a:spcPct val="150000"/>
              </a:lnSpc>
            </a:pPr>
            <a:r>
              <a:rPr lang="en-NL" sz="1600" dirty="0">
                <a:solidFill>
                  <a:schemeClr val="accent3"/>
                </a:solidFill>
              </a:rPr>
              <a:t>Logo kaal:</a:t>
            </a:r>
          </a:p>
        </p:txBody>
      </p:sp>
      <p:pic>
        <p:nvPicPr>
          <p:cNvPr id="19" name="Graphic 18">
            <a:extLst>
              <a:ext uri="{FF2B5EF4-FFF2-40B4-BE49-F238E27FC236}">
                <a16:creationId xmlns:a16="http://schemas.microsoft.com/office/drawing/2014/main" id="{2862CC3C-915C-F5F8-4EE1-F6B2F6E3759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951427" y="3634533"/>
            <a:ext cx="2108200" cy="2108200"/>
          </a:xfrm>
          <a:prstGeom prst="rect">
            <a:avLst/>
          </a:prstGeom>
        </p:spPr>
      </p:pic>
      <p:sp>
        <p:nvSpPr>
          <p:cNvPr id="20" name="TextBox 19">
            <a:extLst>
              <a:ext uri="{FF2B5EF4-FFF2-40B4-BE49-F238E27FC236}">
                <a16:creationId xmlns:a16="http://schemas.microsoft.com/office/drawing/2014/main" id="{51B90CAD-6B36-7C5D-058B-9488F11FCAD6}"/>
              </a:ext>
            </a:extLst>
          </p:cNvPr>
          <p:cNvSpPr txBox="1"/>
          <p:nvPr userDrawn="1"/>
        </p:nvSpPr>
        <p:spPr>
          <a:xfrm>
            <a:off x="7022841" y="3154252"/>
            <a:ext cx="1707502" cy="423514"/>
          </a:xfrm>
          <a:prstGeom prst="rect">
            <a:avLst/>
          </a:prstGeom>
          <a:solidFill>
            <a:schemeClr val="accent2"/>
          </a:solidFill>
        </p:spPr>
        <p:txBody>
          <a:bodyPr wrap="square" rtlCol="0">
            <a:spAutoFit/>
          </a:bodyPr>
          <a:lstStyle/>
          <a:p>
            <a:pPr algn="l">
              <a:lnSpc>
                <a:spcPct val="150000"/>
              </a:lnSpc>
            </a:pPr>
            <a:r>
              <a:rPr lang="en-NL" sz="1600" dirty="0">
                <a:solidFill>
                  <a:schemeClr val="accent3"/>
                </a:solidFill>
              </a:rPr>
              <a:t>Pointer:</a:t>
            </a:r>
          </a:p>
        </p:txBody>
      </p:sp>
      <p:pic>
        <p:nvPicPr>
          <p:cNvPr id="22" name="Graphic 21">
            <a:extLst>
              <a:ext uri="{FF2B5EF4-FFF2-40B4-BE49-F238E27FC236}">
                <a16:creationId xmlns:a16="http://schemas.microsoft.com/office/drawing/2014/main" id="{238B11B7-05CB-1166-579E-6E8464F76BF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205119" y="315798"/>
            <a:ext cx="3382326" cy="3382326"/>
          </a:xfrm>
          <a:prstGeom prst="rect">
            <a:avLst/>
          </a:prstGeom>
        </p:spPr>
      </p:pic>
    </p:spTree>
    <p:extLst>
      <p:ext uri="{BB962C8B-B14F-4D97-AF65-F5344CB8AC3E}">
        <p14:creationId xmlns:p14="http://schemas.microsoft.com/office/powerpoint/2010/main" val="3941638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2"/>
          <a:stretch>
            <a:fillRect/>
          </a:stretch>
        </p:blipFill>
        <p:spPr>
          <a:xfrm>
            <a:off x="2829591" y="1345967"/>
            <a:ext cx="6037847" cy="4116714"/>
          </a:xfrm>
          <a:prstGeom prst="rect">
            <a:avLst/>
          </a:prstGeom>
        </p:spPr>
      </p:pic>
      <p:pic>
        <p:nvPicPr>
          <p:cNvPr id="4" name="Afbeelding 10">
            <a:extLst>
              <a:ext uri="{FF2B5EF4-FFF2-40B4-BE49-F238E27FC236}">
                <a16:creationId xmlns:a16="http://schemas.microsoft.com/office/drawing/2014/main" id="{77F8AC21-CAE0-4D9C-109E-977D1C0E1FAC}"/>
              </a:ext>
            </a:extLst>
          </p:cNvPr>
          <p:cNvPicPr>
            <a:picLocks noChangeAspect="1"/>
          </p:cNvPicPr>
          <p:nvPr userDrawn="1"/>
        </p:nvPicPr>
        <p:blipFill>
          <a:blip r:embed="rId3"/>
          <a:srcRect/>
          <a:stretch/>
        </p:blipFill>
        <p:spPr>
          <a:xfrm>
            <a:off x="3885725" y="2276068"/>
            <a:ext cx="4013910" cy="2305863"/>
          </a:xfrm>
          <a:prstGeom prst="rect">
            <a:avLst/>
          </a:prstGeom>
        </p:spPr>
      </p:pic>
      <p:sp>
        <p:nvSpPr>
          <p:cNvPr id="5" name="Rectangle 11">
            <a:extLst>
              <a:ext uri="{FF2B5EF4-FFF2-40B4-BE49-F238E27FC236}">
                <a16:creationId xmlns:a16="http://schemas.microsoft.com/office/drawing/2014/main" id="{E8DEBC14-DC24-C881-6420-AE4F9CA27343}"/>
              </a:ext>
            </a:extLst>
          </p:cNvPr>
          <p:cNvSpPr/>
          <p:nvPr userDrawn="1"/>
        </p:nvSpPr>
        <p:spPr>
          <a:xfrm rot="21318850">
            <a:off x="6378065" y="4767849"/>
            <a:ext cx="2075773" cy="614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spc="300" dirty="0">
                <a:solidFill>
                  <a:schemeClr val="accent3"/>
                </a:solidFill>
                <a:latin typeface="Calibri" panose="020F0502020204030204" pitchFamily="34" charset="0"/>
                <a:cs typeface="Calibri" panose="020F0502020204030204" pitchFamily="34" charset="0"/>
              </a:rPr>
              <a:t>FLITSLES</a:t>
            </a:r>
          </a:p>
        </p:txBody>
      </p:sp>
    </p:spTree>
    <p:extLst>
      <p:ext uri="{BB962C8B-B14F-4D97-AF65-F5344CB8AC3E}">
        <p14:creationId xmlns:p14="http://schemas.microsoft.com/office/powerpoint/2010/main" val="1043508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ema titel">
    <p:spTree>
      <p:nvGrpSpPr>
        <p:cNvPr id="1" name=""/>
        <p:cNvGrpSpPr/>
        <p:nvPr/>
      </p:nvGrpSpPr>
      <p:grpSpPr>
        <a:xfrm>
          <a:off x="0" y="0"/>
          <a:ext cx="0" cy="0"/>
          <a:chOff x="0" y="0"/>
          <a:chExt cx="0" cy="0"/>
        </a:xfrm>
      </p:grpSpPr>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2"/>
          <a:stretch>
            <a:fillRect/>
          </a:stretch>
        </p:blipFill>
        <p:spPr>
          <a:xfrm>
            <a:off x="2829591" y="1345967"/>
            <a:ext cx="6037847" cy="4116714"/>
          </a:xfrm>
          <a:prstGeom prst="rect">
            <a:avLst/>
          </a:prstGeom>
        </p:spPr>
      </p:pic>
      <p:sp>
        <p:nvSpPr>
          <p:cNvPr id="8" name="Tekstvak 6">
            <a:extLst>
              <a:ext uri="{FF2B5EF4-FFF2-40B4-BE49-F238E27FC236}">
                <a16:creationId xmlns:a16="http://schemas.microsoft.com/office/drawing/2014/main" id="{649607D8-A659-03E8-9EB6-2BEB8BBA95CD}"/>
              </a:ext>
            </a:extLst>
          </p:cNvPr>
          <p:cNvSpPr txBox="1"/>
          <p:nvPr userDrawn="1"/>
        </p:nvSpPr>
        <p:spPr>
          <a:xfrm>
            <a:off x="3619664" y="2671329"/>
            <a:ext cx="4457700" cy="792781"/>
          </a:xfrm>
          <a:prstGeom prst="rect">
            <a:avLst/>
          </a:prstGeom>
          <a:noFill/>
        </p:spPr>
        <p:txBody>
          <a:bodyPr wrap="square">
            <a:spAutoFit/>
          </a:bodyPr>
          <a:lstStyle/>
          <a:p>
            <a:pPr algn="ctr">
              <a:lnSpc>
                <a:spcPct val="150000"/>
              </a:lnSpc>
            </a:pPr>
            <a:r>
              <a:rPr lang="nl-NL" sz="1600" b="1" dirty="0">
                <a:solidFill>
                  <a:schemeClr val="bg1"/>
                </a:solidFill>
                <a:latin typeface="Calibri" panose="020F0502020204030204" pitchFamily="34" charset="0"/>
                <a:cs typeface="Calibri" panose="020F0502020204030204" pitchFamily="34" charset="0"/>
              </a:rPr>
              <a:t>Inleidingstekst thema</a:t>
            </a:r>
          </a:p>
          <a:p>
            <a:pPr algn="ctr">
              <a:lnSpc>
                <a:spcPct val="150000"/>
              </a:lnSpc>
            </a:pPr>
            <a:r>
              <a:rPr lang="nl-NL" sz="1600" dirty="0">
                <a:solidFill>
                  <a:schemeClr val="bg1"/>
                </a:solidFill>
                <a:latin typeface="+mj-lt"/>
                <a:cs typeface="Arial" panose="020B0604020202020204" pitchFamily="34" charset="0"/>
              </a:rPr>
              <a:t>Extra uitleg</a:t>
            </a:r>
          </a:p>
        </p:txBody>
      </p:sp>
      <p:pic>
        <p:nvPicPr>
          <p:cNvPr id="3" name="Afbeelding 10">
            <a:extLst>
              <a:ext uri="{FF2B5EF4-FFF2-40B4-BE49-F238E27FC236}">
                <a16:creationId xmlns:a16="http://schemas.microsoft.com/office/drawing/2014/main" id="{68800C5F-4FC1-A9C5-32D2-161696EB310B}"/>
              </a:ext>
            </a:extLst>
          </p:cNvPr>
          <p:cNvPicPr>
            <a:picLocks noChangeAspect="1"/>
          </p:cNvPicPr>
          <p:nvPr userDrawn="1"/>
        </p:nvPicPr>
        <p:blipFill>
          <a:blip r:embed="rId3"/>
          <a:srcRect/>
          <a:stretch/>
        </p:blipFill>
        <p:spPr>
          <a:xfrm>
            <a:off x="5125731" y="1711160"/>
            <a:ext cx="1445566" cy="830431"/>
          </a:xfrm>
          <a:prstGeom prst="rect">
            <a:avLst/>
          </a:prstGeom>
        </p:spPr>
      </p:pic>
      <p:sp>
        <p:nvSpPr>
          <p:cNvPr id="2" name="Tekstvak 1">
            <a:extLst>
              <a:ext uri="{FF2B5EF4-FFF2-40B4-BE49-F238E27FC236}">
                <a16:creationId xmlns:a16="http://schemas.microsoft.com/office/drawing/2014/main" id="{634DE7FA-3A7F-87D2-42EF-4BC92E4407F2}"/>
              </a:ext>
            </a:extLst>
          </p:cNvPr>
          <p:cNvSpPr txBox="1"/>
          <p:nvPr userDrawn="1"/>
        </p:nvSpPr>
        <p:spPr>
          <a:xfrm>
            <a:off x="3704771" y="2486727"/>
            <a:ext cx="4287486" cy="2270173"/>
          </a:xfrm>
          <a:prstGeom prst="rect">
            <a:avLst/>
          </a:prstGeom>
          <a:noFill/>
        </p:spPr>
        <p:txBody>
          <a:bodyPr wrap="square" rtlCol="0">
            <a:spAutoFit/>
          </a:bodyPr>
          <a:lstStyle/>
          <a:p>
            <a:pPr algn="ctr">
              <a:lnSpc>
                <a:spcPct val="150000"/>
              </a:lnSpc>
            </a:pPr>
            <a:r>
              <a:rPr lang="nl-NL" sz="1600" b="1" dirty="0"/>
              <a:t>Verliefd zijn, verkering hebben, een relatie… Het lijkt allemaal zo perfect, maar wat is eigenlijk écht belangrijk in de liefde?</a:t>
            </a:r>
          </a:p>
          <a:p>
            <a:pPr algn="ctr">
              <a:lnSpc>
                <a:spcPct val="150000"/>
              </a:lnSpc>
            </a:pPr>
            <a:r>
              <a:rPr lang="nl-NL" sz="1600" dirty="0"/>
              <a:t>In deze </a:t>
            </a:r>
            <a:r>
              <a:rPr lang="nl-NL" sz="1600" dirty="0" err="1"/>
              <a:t>flitsles</a:t>
            </a:r>
            <a:r>
              <a:rPr lang="nl-NL" sz="1600" dirty="0"/>
              <a:t> verken je jouw gevoelens, wensen en grenzen en ontdek hoe je zelfverzekerd en met respect relaties kunt aangaan. </a:t>
            </a:r>
          </a:p>
        </p:txBody>
      </p:sp>
      <p:sp>
        <p:nvSpPr>
          <p:cNvPr id="5" name="Rectangle 11">
            <a:extLst>
              <a:ext uri="{FF2B5EF4-FFF2-40B4-BE49-F238E27FC236}">
                <a16:creationId xmlns:a16="http://schemas.microsoft.com/office/drawing/2014/main" id="{E7C81150-7DEE-3D86-D177-955C774B07B3}"/>
              </a:ext>
            </a:extLst>
          </p:cNvPr>
          <p:cNvSpPr/>
          <p:nvPr userDrawn="1"/>
        </p:nvSpPr>
        <p:spPr>
          <a:xfrm rot="21318850">
            <a:off x="6378065" y="4767849"/>
            <a:ext cx="2075773" cy="614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spc="300" dirty="0">
                <a:solidFill>
                  <a:schemeClr val="accent3"/>
                </a:solidFill>
                <a:latin typeface="Calibri" panose="020F0502020204030204" pitchFamily="34" charset="0"/>
                <a:cs typeface="Calibri" panose="020F0502020204030204" pitchFamily="34" charset="0"/>
              </a:rPr>
              <a:t>FLITSLES</a:t>
            </a:r>
          </a:p>
        </p:txBody>
      </p:sp>
    </p:spTree>
    <p:extLst>
      <p:ext uri="{BB962C8B-B14F-4D97-AF65-F5344CB8AC3E}">
        <p14:creationId xmlns:p14="http://schemas.microsoft.com/office/powerpoint/2010/main" val="277542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ema lesoverzicht, les 1">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A47339F-22F2-552E-A67E-2AB893D9E31A}"/>
              </a:ext>
            </a:extLst>
          </p:cNvPr>
          <p:cNvPicPr>
            <a:picLocks noChangeAspect="1"/>
          </p:cNvPicPr>
          <p:nvPr userDrawn="1"/>
        </p:nvPicPr>
        <p:blipFill rotWithShape="1">
          <a:blip r:embed="rId2"/>
          <a:srcRect b="29687"/>
          <a:stretch/>
        </p:blipFill>
        <p:spPr>
          <a:xfrm>
            <a:off x="0" y="1"/>
            <a:ext cx="12191999" cy="6858000"/>
          </a:xfrm>
          <a:prstGeom prst="rect">
            <a:avLst/>
          </a:prstGeom>
        </p:spPr>
      </p:pic>
      <p:grpSp>
        <p:nvGrpSpPr>
          <p:cNvPr id="28" name="グループ化 4">
            <a:extLst>
              <a:ext uri="{FF2B5EF4-FFF2-40B4-BE49-F238E27FC236}">
                <a16:creationId xmlns:a16="http://schemas.microsoft.com/office/drawing/2014/main" id="{74184E5F-C477-39B9-6211-A366C7252905}"/>
              </a:ext>
            </a:extLst>
          </p:cNvPr>
          <p:cNvGrpSpPr/>
          <p:nvPr userDrawn="1"/>
        </p:nvGrpSpPr>
        <p:grpSpPr>
          <a:xfrm>
            <a:off x="-250854" y="1108799"/>
            <a:ext cx="12442855" cy="1969598"/>
            <a:chOff x="1931723" y="2982872"/>
            <a:chExt cx="14849469" cy="2475754"/>
          </a:xfrm>
        </p:grpSpPr>
        <p:sp>
          <p:nvSpPr>
            <p:cNvPr id="29" name="正方形/長方形 24">
              <a:extLst>
                <a:ext uri="{FF2B5EF4-FFF2-40B4-BE49-F238E27FC236}">
                  <a16:creationId xmlns:a16="http://schemas.microsoft.com/office/drawing/2014/main" id="{670F0894-F061-789A-D7F6-61D54B6557BF}"/>
                </a:ext>
              </a:extLst>
            </p:cNvPr>
            <p:cNvSpPr/>
            <p:nvPr userDrawn="1"/>
          </p:nvSpPr>
          <p:spPr>
            <a:xfrm>
              <a:off x="10548746" y="2982873"/>
              <a:ext cx="6232446"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0" name="正方形/長方形 4">
              <a:extLst>
                <a:ext uri="{FF2B5EF4-FFF2-40B4-BE49-F238E27FC236}">
                  <a16:creationId xmlns:a16="http://schemas.microsoft.com/office/drawing/2014/main" id="{CF1E1D33-637D-C6F3-6D2A-718111A3923D}"/>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1" name="正方形/長方形 24">
              <a:extLst>
                <a:ext uri="{FF2B5EF4-FFF2-40B4-BE49-F238E27FC236}">
                  <a16:creationId xmlns:a16="http://schemas.microsoft.com/office/drawing/2014/main" id="{8AB9D282-C0BD-739A-5E7D-D86B5E917D50}"/>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2" name="グループ化 5">
            <a:extLst>
              <a:ext uri="{FF2B5EF4-FFF2-40B4-BE49-F238E27FC236}">
                <a16:creationId xmlns:a16="http://schemas.microsoft.com/office/drawing/2014/main" id="{2789EA1A-B13C-720D-9B3A-4F212F62AC51}"/>
              </a:ext>
            </a:extLst>
          </p:cNvPr>
          <p:cNvGrpSpPr/>
          <p:nvPr userDrawn="1"/>
        </p:nvGrpSpPr>
        <p:grpSpPr>
          <a:xfrm>
            <a:off x="-445063" y="2237075"/>
            <a:ext cx="12637063" cy="1059912"/>
            <a:chOff x="1707527" y="4364334"/>
            <a:chExt cx="15077831" cy="1332291"/>
          </a:xfrm>
        </p:grpSpPr>
        <p:sp>
          <p:nvSpPr>
            <p:cNvPr id="33" name="正方形/長方形 23">
              <a:extLst>
                <a:ext uri="{FF2B5EF4-FFF2-40B4-BE49-F238E27FC236}">
                  <a16:creationId xmlns:a16="http://schemas.microsoft.com/office/drawing/2014/main" id="{50EA2547-D4E3-81B4-08CB-3471BB5F1FDB}"/>
                </a:ext>
              </a:extLst>
            </p:cNvPr>
            <p:cNvSpPr/>
            <p:nvPr userDrawn="1"/>
          </p:nvSpPr>
          <p:spPr>
            <a:xfrm>
              <a:off x="10548745" y="4364334"/>
              <a:ext cx="6236613" cy="1332288"/>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4" name="正方形/長方形 25">
              <a:extLst>
                <a:ext uri="{FF2B5EF4-FFF2-40B4-BE49-F238E27FC236}">
                  <a16:creationId xmlns:a16="http://schemas.microsoft.com/office/drawing/2014/main" id="{E697A7CF-6FB7-BADB-CF73-823E0224B562}"/>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5" name="直角三角形 31">
              <a:extLst>
                <a:ext uri="{FF2B5EF4-FFF2-40B4-BE49-F238E27FC236}">
                  <a16:creationId xmlns:a16="http://schemas.microsoft.com/office/drawing/2014/main" id="{FD4BC0F5-89AF-2EA6-C0A8-E37D50FB5E18}"/>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6" name="グループ化 36">
            <a:extLst>
              <a:ext uri="{FF2B5EF4-FFF2-40B4-BE49-F238E27FC236}">
                <a16:creationId xmlns:a16="http://schemas.microsoft.com/office/drawing/2014/main" id="{569B6FCC-21EF-3BC0-15F8-31068FB07FC5}"/>
              </a:ext>
            </a:extLst>
          </p:cNvPr>
          <p:cNvGrpSpPr/>
          <p:nvPr userDrawn="1"/>
        </p:nvGrpSpPr>
        <p:grpSpPr>
          <a:xfrm>
            <a:off x="-250854" y="3595724"/>
            <a:ext cx="12442855" cy="1969600"/>
            <a:chOff x="1935559" y="5984782"/>
            <a:chExt cx="14849468" cy="2475756"/>
          </a:xfrm>
          <a:solidFill>
            <a:srgbClr val="F3047C"/>
          </a:solidFill>
        </p:grpSpPr>
        <p:sp>
          <p:nvSpPr>
            <p:cNvPr id="37" name="正方形/長方形 30">
              <a:extLst>
                <a:ext uri="{FF2B5EF4-FFF2-40B4-BE49-F238E27FC236}">
                  <a16:creationId xmlns:a16="http://schemas.microsoft.com/office/drawing/2014/main" id="{658EEE8B-C0C1-8925-E166-3A847DB9B04A}"/>
                </a:ext>
              </a:extLst>
            </p:cNvPr>
            <p:cNvSpPr/>
            <p:nvPr userDrawn="1"/>
          </p:nvSpPr>
          <p:spPr>
            <a:xfrm flipV="1">
              <a:off x="10548746" y="7128247"/>
              <a:ext cx="6236281"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8" name="正方形/長方形 4">
              <a:extLst>
                <a:ext uri="{FF2B5EF4-FFF2-40B4-BE49-F238E27FC236}">
                  <a16:creationId xmlns:a16="http://schemas.microsoft.com/office/drawing/2014/main" id="{4E57DB68-A83E-B203-645C-0C8C050907F7}"/>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9" name="正方形/長方形 24">
              <a:extLst>
                <a:ext uri="{FF2B5EF4-FFF2-40B4-BE49-F238E27FC236}">
                  <a16:creationId xmlns:a16="http://schemas.microsoft.com/office/drawing/2014/main" id="{5CF6D3E6-BE11-BCDC-E4EA-CC169951FEA2}"/>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40" name="グループ化 35">
            <a:extLst>
              <a:ext uri="{FF2B5EF4-FFF2-40B4-BE49-F238E27FC236}">
                <a16:creationId xmlns:a16="http://schemas.microsoft.com/office/drawing/2014/main" id="{C7AB5BC5-A223-CB7B-E530-CB30A785CFAE}"/>
              </a:ext>
            </a:extLst>
          </p:cNvPr>
          <p:cNvGrpSpPr/>
          <p:nvPr userDrawn="1"/>
        </p:nvGrpSpPr>
        <p:grpSpPr>
          <a:xfrm>
            <a:off x="-445065" y="3362940"/>
            <a:ext cx="12637064" cy="1059909"/>
            <a:chOff x="1707525" y="5746785"/>
            <a:chExt cx="15077839" cy="1332289"/>
          </a:xfrm>
        </p:grpSpPr>
        <p:sp>
          <p:nvSpPr>
            <p:cNvPr id="41" name="正方形/長方形 29">
              <a:extLst>
                <a:ext uri="{FF2B5EF4-FFF2-40B4-BE49-F238E27FC236}">
                  <a16:creationId xmlns:a16="http://schemas.microsoft.com/office/drawing/2014/main" id="{17F06DEB-4679-2FEB-7E20-8C6173DEDC02}"/>
                </a:ext>
              </a:extLst>
            </p:cNvPr>
            <p:cNvSpPr/>
            <p:nvPr userDrawn="1"/>
          </p:nvSpPr>
          <p:spPr>
            <a:xfrm flipV="1">
              <a:off x="10548744" y="5746785"/>
              <a:ext cx="623662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2" name="正方形/長方形 25">
              <a:extLst>
                <a:ext uri="{FF2B5EF4-FFF2-40B4-BE49-F238E27FC236}">
                  <a16:creationId xmlns:a16="http://schemas.microsoft.com/office/drawing/2014/main" id="{85CC4EDB-9C73-ADED-ED1C-9020490E6989}"/>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3" name="直角三角形 31">
              <a:extLst>
                <a:ext uri="{FF2B5EF4-FFF2-40B4-BE49-F238E27FC236}">
                  <a16:creationId xmlns:a16="http://schemas.microsoft.com/office/drawing/2014/main" id="{3C065BE5-C6B7-7DD5-07A2-2E9398261590}"/>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44" name="テキスト プレースホルダー 5">
            <a:extLst>
              <a:ext uri="{FF2B5EF4-FFF2-40B4-BE49-F238E27FC236}">
                <a16:creationId xmlns:a16="http://schemas.microsoft.com/office/drawing/2014/main" id="{0D49F2BC-B7B7-FD4F-324A-5A0F6C8C348D}"/>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11.</a:t>
            </a:r>
            <a:r>
              <a:rPr kumimoji="1" lang="en-US" altLang="ja-JP" dirty="0">
                <a:solidFill>
                  <a:schemeClr val="accent3"/>
                </a:solidFill>
                <a:latin typeface="Calibri" panose="020F0502020204030204" pitchFamily="34" charset="0"/>
                <a:cs typeface="Calibri" panose="020F0502020204030204" pitchFamily="34" charset="0"/>
              </a:rPr>
              <a:t>1</a:t>
            </a:r>
            <a:r>
              <a:rPr kumimoji="1" lang="en-US" altLang="ja-JP" dirty="0">
                <a:solidFill>
                  <a:schemeClr val="accent3"/>
                </a:solidFill>
                <a:latin typeface="Courier New" panose="02070309020205020404" pitchFamily="49" charset="0"/>
                <a:cs typeface="Courier New" panose="02070309020205020404" pitchFamily="49" charset="0"/>
              </a:rPr>
              <a:t> </a:t>
            </a:r>
            <a:r>
              <a:rPr kumimoji="1" lang="en-US" altLang="ja-JP" sz="2000" dirty="0">
                <a:solidFill>
                  <a:schemeClr val="accent3"/>
                </a:solidFill>
                <a:latin typeface="Courier New" panose="02070309020205020404" pitchFamily="49" charset="0"/>
                <a:cs typeface="Courier New" panose="02070309020205020404" pitchFamily="49" charset="0"/>
              </a:rPr>
              <a:t>VRIJHEID</a:t>
            </a:r>
            <a:r>
              <a:rPr kumimoji="1" lang="en-US" altLang="ja-JP" sz="2000" baseline="0" dirty="0">
                <a:solidFill>
                  <a:schemeClr val="accent3"/>
                </a:solidFill>
                <a:latin typeface="Courier New" panose="02070309020205020404" pitchFamily="49" charset="0"/>
                <a:cs typeface="Courier New" panose="02070309020205020404" pitchFamily="49" charset="0"/>
              </a:rPr>
              <a:t> EN SEKSUALITEIT</a:t>
            </a:r>
            <a:endParaRPr kumimoji="1" lang="ja-JP" altLang="en-US" sz="2000" dirty="0">
              <a:solidFill>
                <a:schemeClr val="accent3"/>
              </a:solidFill>
              <a:latin typeface="Courier New" panose="02070309020205020404" pitchFamily="49" charset="0"/>
              <a:cs typeface="Courier New" panose="02070309020205020404" pitchFamily="49" charset="0"/>
            </a:endParaRPr>
          </a:p>
        </p:txBody>
      </p:sp>
      <p:sp>
        <p:nvSpPr>
          <p:cNvPr id="45" name="テキスト プレースホルダー 5">
            <a:extLst>
              <a:ext uri="{FF2B5EF4-FFF2-40B4-BE49-F238E27FC236}">
                <a16:creationId xmlns:a16="http://schemas.microsoft.com/office/drawing/2014/main" id="{D6E48EB6-43C3-C883-85D0-8E2748770B87}"/>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2</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DATEN</a:t>
            </a:r>
            <a:r>
              <a:rPr kumimoji="1" lang="en-US" altLang="ja-JP" sz="2000" baseline="0" dirty="0">
                <a:solidFill>
                  <a:schemeClr val="accent1"/>
                </a:solidFill>
                <a:latin typeface="Courier New" panose="02070309020205020404" pitchFamily="49" charset="0"/>
                <a:cs typeface="Courier New" panose="02070309020205020404" pitchFamily="49" charset="0"/>
              </a:rPr>
              <a:t> EN SOCIAL MEDIA</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6" name="テキスト プレースホルダー 5">
            <a:extLst>
              <a:ext uri="{FF2B5EF4-FFF2-40B4-BE49-F238E27FC236}">
                <a16:creationId xmlns:a16="http://schemas.microsoft.com/office/drawing/2014/main" id="{D84E4E35-582A-F9A3-585E-4280D7188328}"/>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3</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KEN</a:t>
            </a:r>
            <a:r>
              <a:rPr kumimoji="1" lang="en-US" altLang="ja-JP" sz="2000" baseline="0" dirty="0">
                <a:solidFill>
                  <a:schemeClr val="accent1"/>
                </a:solidFill>
                <a:latin typeface="Courier New" panose="02070309020205020404" pitchFamily="49" charset="0"/>
                <a:cs typeface="Courier New" panose="02070309020205020404" pitchFamily="49" charset="0"/>
              </a:rPr>
              <a:t> JE GRENZEN</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7" name="テキスト プレースホルダー 5">
            <a:extLst>
              <a:ext uri="{FF2B5EF4-FFF2-40B4-BE49-F238E27FC236}">
                <a16:creationId xmlns:a16="http://schemas.microsoft.com/office/drawing/2014/main" id="{7019E1A8-46BB-EB79-ADFF-32B8F129FA9F}"/>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4</a:t>
            </a:r>
            <a:r>
              <a:rPr kumimoji="1" lang="en-US" altLang="ja-JP" sz="2000" dirty="0">
                <a:solidFill>
                  <a:schemeClr val="accent1"/>
                </a:solidFill>
                <a:latin typeface="Courier New" panose="02070309020205020404" pitchFamily="49" charset="0"/>
                <a:cs typeface="Courier New" panose="02070309020205020404" pitchFamily="49" charset="0"/>
              </a:rPr>
              <a:t> SPREEK</a:t>
            </a:r>
            <a:r>
              <a:rPr kumimoji="1" lang="en-US" altLang="ja-JP" sz="2000" baseline="0" dirty="0">
                <a:solidFill>
                  <a:schemeClr val="accent1"/>
                </a:solidFill>
                <a:latin typeface="Courier New" panose="02070309020205020404" pitchFamily="49" charset="0"/>
                <a:cs typeface="Courier New" panose="02070309020205020404" pitchFamily="49" charset="0"/>
              </a:rPr>
              <a:t> JE UIT!</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pic>
        <p:nvPicPr>
          <p:cNvPr id="54" name="Picture 53" descr="A yellow lemon on a black background&#10;&#10;Description automatically generated with medium confidence">
            <a:extLst>
              <a:ext uri="{FF2B5EF4-FFF2-40B4-BE49-F238E27FC236}">
                <a16:creationId xmlns:a16="http://schemas.microsoft.com/office/drawing/2014/main" id="{7C78A806-644F-D479-B92E-3FB7ADD70688}"/>
              </a:ext>
            </a:extLst>
          </p:cNvPr>
          <p:cNvPicPr>
            <a:picLocks noChangeAspect="1"/>
          </p:cNvPicPr>
          <p:nvPr userDrawn="1"/>
        </p:nvPicPr>
        <p:blipFill>
          <a:blip r:embed="rId3"/>
          <a:stretch>
            <a:fillRect/>
          </a:stretch>
        </p:blipFill>
        <p:spPr>
          <a:xfrm>
            <a:off x="-3442335" y="1768708"/>
            <a:ext cx="9227796" cy="82870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4"/>
          <a:srcRect/>
          <a:stretch/>
        </p:blipFill>
        <p:spPr>
          <a:xfrm rot="21171356">
            <a:off x="812371" y="2262837"/>
            <a:ext cx="2629129" cy="1912093"/>
          </a:xfrm>
          <a:prstGeom prst="rect">
            <a:avLst/>
          </a:prstGeom>
        </p:spPr>
      </p:pic>
      <p:sp>
        <p:nvSpPr>
          <p:cNvPr id="2" name="Rectangle 11">
            <a:extLst>
              <a:ext uri="{FF2B5EF4-FFF2-40B4-BE49-F238E27FC236}">
                <a16:creationId xmlns:a16="http://schemas.microsoft.com/office/drawing/2014/main" id="{D7B94C4F-B67C-39E3-B687-7145014D549D}"/>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11</a:t>
            </a:r>
            <a:r>
              <a:rPr lang="en-GB" sz="1600" spc="300" baseline="30000" dirty="0">
                <a:solidFill>
                  <a:schemeClr val="accent3"/>
                </a:solidFill>
                <a:latin typeface="Calibri" panose="020F0502020204030204" pitchFamily="34" charset="0"/>
                <a:cs typeface="Calibri" panose="020F0502020204030204" pitchFamily="34" charset="0"/>
              </a:rPr>
              <a:t>.1</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45398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44">
                                            <p:txEl>
                                              <p:pRg st="0" end="0"/>
                                            </p:txEl>
                                          </p:spTgt>
                                        </p:tgtEl>
                                        <p:attrNameLst>
                                          <p:attrName>style.visibility</p:attrName>
                                        </p:attrNameLst>
                                      </p:cBhvr>
                                      <p:to>
                                        <p:strVal val="visible"/>
                                      </p:to>
                                    </p:set>
                                    <p:animEffect transition="in" filter="wipe(left)">
                                      <p:cBhvr>
                                        <p:cTn id="10" dur="500"/>
                                        <p:tgtEl>
                                          <p:spTgt spid="44">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1000"/>
                                        <p:tgtEl>
                                          <p:spTgt spid="32"/>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45">
                                            <p:txEl>
                                              <p:pRg st="0" end="0"/>
                                            </p:txEl>
                                          </p:spTgt>
                                        </p:tgtEl>
                                        <p:attrNameLst>
                                          <p:attrName>style.visibility</p:attrName>
                                        </p:attrNameLst>
                                      </p:cBhvr>
                                      <p:to>
                                        <p:strVal val="visible"/>
                                      </p:to>
                                    </p:set>
                                    <p:animEffect transition="in" filter="wipe(left)">
                                      <p:cBhvr>
                                        <p:cTn id="17" dur="500"/>
                                        <p:tgtEl>
                                          <p:spTgt spid="45">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left)">
                                      <p:cBhvr>
                                        <p:cTn id="21" dur="1000"/>
                                        <p:tgtEl>
                                          <p:spTgt spid="40"/>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46">
                                            <p:txEl>
                                              <p:pRg st="0" end="0"/>
                                            </p:txEl>
                                          </p:spTgt>
                                        </p:tgtEl>
                                        <p:attrNameLst>
                                          <p:attrName>style.visibility</p:attrName>
                                        </p:attrNameLst>
                                      </p:cBhvr>
                                      <p:to>
                                        <p:strVal val="visible"/>
                                      </p:to>
                                    </p:set>
                                    <p:animEffect transition="in" filter="wipe(left)">
                                      <p:cBhvr>
                                        <p:cTn id="24" dur="500"/>
                                        <p:tgtEl>
                                          <p:spTgt spid="46">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1000"/>
                                        <p:tgtEl>
                                          <p:spTgt spid="36"/>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47">
                                            <p:txEl>
                                              <p:pRg st="0" end="0"/>
                                            </p:txEl>
                                          </p:spTgt>
                                        </p:tgtEl>
                                        <p:attrNameLst>
                                          <p:attrName>style.visibility</p:attrName>
                                        </p:attrNameLst>
                                      </p:cBhvr>
                                      <p:to>
                                        <p:strVal val="visible"/>
                                      </p:to>
                                    </p:set>
                                    <p:animEffect transition="in" filter="wipe(left)">
                                      <p:cBhvr>
                                        <p:cTn id="31"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tmplLst>
          <p:tmpl lvl="1">
            <p:tnLst>
              <p:par>
                <p:cTn presetID="22" presetClass="entr" presetSubtype="8" fill="hold" nodeType="withEffect">
                  <p:stCondLst>
                    <p:cond delay="500"/>
                  </p:stCondLst>
                  <p:childTnLst>
                    <p:set>
                      <p:cBhvr>
                        <p:cTn dur="1" fill="hold">
                          <p:stCondLst>
                            <p:cond delay="0"/>
                          </p:stCondLst>
                        </p:cTn>
                        <p:tgtEl>
                          <p:spTgt spid="44"/>
                        </p:tgtEl>
                        <p:attrNameLst>
                          <p:attrName>style.visibility</p:attrName>
                        </p:attrNameLst>
                      </p:cBhvr>
                      <p:to>
                        <p:strVal val="visible"/>
                      </p:to>
                    </p:set>
                    <p:animEffect transition="in" filter="wipe(left)">
                      <p:cBhvr>
                        <p:cTn dur="500"/>
                        <p:tgtEl>
                          <p:spTgt spid="44"/>
                        </p:tgtEl>
                      </p:cBhvr>
                    </p:animEffect>
                  </p:childTnLst>
                </p:cTn>
              </p:par>
            </p:tnLst>
          </p:tmpl>
        </p:tmplLst>
      </p:bldP>
      <p:bldP spid="45" grpId="0" build="p">
        <p:tmplLst>
          <p:tmpl lvl="1">
            <p:tnLst>
              <p:par>
                <p:cTn presetID="22" presetClass="entr" presetSubtype="8" fill="hold" nodeType="withEffect">
                  <p:stCondLst>
                    <p:cond delay="500"/>
                  </p:stCondLst>
                  <p:childTnLst>
                    <p:set>
                      <p:cBhvr>
                        <p:cTn dur="1" fill="hold">
                          <p:stCondLst>
                            <p:cond delay="0"/>
                          </p:stCondLst>
                        </p:cTn>
                        <p:tgtEl>
                          <p:spTgt spid="45"/>
                        </p:tgtEl>
                        <p:attrNameLst>
                          <p:attrName>style.visibility</p:attrName>
                        </p:attrNameLst>
                      </p:cBhvr>
                      <p:to>
                        <p:strVal val="visible"/>
                      </p:to>
                    </p:set>
                    <p:animEffect transition="in" filter="wipe(left)">
                      <p:cBhvr>
                        <p:cTn dur="500"/>
                        <p:tgtEl>
                          <p:spTgt spid="45"/>
                        </p:tgtEl>
                      </p:cBhvr>
                    </p:animEffect>
                  </p:childTnLst>
                </p:cTn>
              </p:par>
            </p:tnLst>
          </p:tmpl>
        </p:tmplLst>
      </p:bldP>
      <p:bldP spid="46" grpId="0" build="p">
        <p:tmplLst>
          <p:tmpl lvl="1">
            <p:tnLst>
              <p:par>
                <p:cTn presetID="22" presetClass="entr" presetSubtype="8" fill="hold" nodeType="withEffect">
                  <p:stCondLst>
                    <p:cond delay="500"/>
                  </p:stCondLst>
                  <p:childTnLst>
                    <p:set>
                      <p:cBhvr>
                        <p:cTn dur="1" fill="hold">
                          <p:stCondLst>
                            <p:cond delay="0"/>
                          </p:stCondLst>
                        </p:cTn>
                        <p:tgtEl>
                          <p:spTgt spid="46"/>
                        </p:tgtEl>
                        <p:attrNameLst>
                          <p:attrName>style.visibility</p:attrName>
                        </p:attrNameLst>
                      </p:cBhvr>
                      <p:to>
                        <p:strVal val="visible"/>
                      </p:to>
                    </p:set>
                    <p:animEffect transition="in" filter="wipe(left)">
                      <p:cBhvr>
                        <p:cTn dur="500"/>
                        <p:tgtEl>
                          <p:spTgt spid="46"/>
                        </p:tgtEl>
                      </p:cBhvr>
                    </p:animEffect>
                  </p:childTnLst>
                </p:cTn>
              </p:par>
            </p:tnLst>
          </p:tmpl>
        </p:tmplLst>
      </p:bldP>
      <p:bldP spid="47" grpId="0" build="p">
        <p:tmplLst>
          <p:tmpl lvl="1">
            <p:tnLst>
              <p:par>
                <p:cTn presetID="22" presetClass="entr" presetSubtype="8" fill="hold" nodeType="withEffect">
                  <p:stCondLst>
                    <p:cond delay="500"/>
                  </p:stCondLst>
                  <p:childTnLst>
                    <p:set>
                      <p:cBhvr>
                        <p:cTn dur="1" fill="hold">
                          <p:stCondLst>
                            <p:cond delay="0"/>
                          </p:stCondLst>
                        </p:cTn>
                        <p:tgtEl>
                          <p:spTgt spid="47"/>
                        </p:tgtEl>
                        <p:attrNameLst>
                          <p:attrName>style.visibility</p:attrName>
                        </p:attrNameLst>
                      </p:cBhvr>
                      <p:to>
                        <p:strVal val="visible"/>
                      </p:to>
                    </p:set>
                    <p:animEffect transition="in" filter="wipe(left)">
                      <p:cBhvr>
                        <p:cTn dur="500"/>
                        <p:tgtEl>
                          <p:spTgt spid="47"/>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30" name="Afbeelding 29" descr="Afbeelding met Lila, roze, Magenta, Kleurrijkheid&#10;&#10;Automatisch gegenereerde beschrijving">
            <a:extLst>
              <a:ext uri="{FF2B5EF4-FFF2-40B4-BE49-F238E27FC236}">
                <a16:creationId xmlns:a16="http://schemas.microsoft.com/office/drawing/2014/main" id="{188802FF-5C9B-5C74-3588-82AE96987976}"/>
              </a:ext>
            </a:extLst>
          </p:cNvPr>
          <p:cNvPicPr>
            <a:picLocks noChangeAspect="1"/>
          </p:cNvPicPr>
          <p:nvPr userDrawn="1"/>
        </p:nvPicPr>
        <p:blipFill>
          <a:blip r:embed="rId2"/>
          <a:stretch>
            <a:fillRect/>
          </a:stretch>
        </p:blipFill>
        <p:spPr>
          <a:xfrm>
            <a:off x="-6842" y="0"/>
            <a:ext cx="12205683" cy="6865697"/>
          </a:xfrm>
          <a:prstGeom prst="rect">
            <a:avLst/>
          </a:prstGeom>
        </p:spPr>
      </p:pic>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 name="グループ化 5">
            <a:extLst>
              <a:ext uri="{FF2B5EF4-FFF2-40B4-BE49-F238E27FC236}">
                <a16:creationId xmlns:a16="http://schemas.microsoft.com/office/drawing/2014/main" id="{CD67279B-7244-42F4-A670-C10D16EEFE85}"/>
              </a:ext>
            </a:extLst>
          </p:cNvPr>
          <p:cNvGrpSpPr/>
          <p:nvPr userDrawn="1"/>
        </p:nvGrpSpPr>
        <p:grpSpPr>
          <a:xfrm flipH="1">
            <a:off x="125735" y="2022165"/>
            <a:ext cx="5072773" cy="1332290"/>
            <a:chOff x="4698217" y="4364335"/>
            <a:chExt cx="6705942" cy="1332290"/>
          </a:xfrm>
          <a:solidFill>
            <a:schemeClr val="accent4"/>
          </a:solidFill>
        </p:grpSpPr>
        <p:sp>
          <p:nvSpPr>
            <p:cNvPr id="4" name="正方形/長方形 23">
              <a:extLst>
                <a:ext uri="{FF2B5EF4-FFF2-40B4-BE49-F238E27FC236}">
                  <a16:creationId xmlns:a16="http://schemas.microsoft.com/office/drawing/2014/main" id="{6349AEAD-9406-0197-249F-565E387FCE58}"/>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5" name="正方形/長方形 25">
              <a:extLst>
                <a:ext uri="{FF2B5EF4-FFF2-40B4-BE49-F238E27FC236}">
                  <a16:creationId xmlns:a16="http://schemas.microsoft.com/office/drawing/2014/main" id="{DB298E41-459E-DA8E-1593-2C50CB120FA9}"/>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6" name="直角三角形 31">
              <a:extLst>
                <a:ext uri="{FF2B5EF4-FFF2-40B4-BE49-F238E27FC236}">
                  <a16:creationId xmlns:a16="http://schemas.microsoft.com/office/drawing/2014/main" id="{46085ABB-4489-7961-00D0-19B7D454FE62}"/>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7" name="Groep 11">
            <a:extLst>
              <a:ext uri="{FF2B5EF4-FFF2-40B4-BE49-F238E27FC236}">
                <a16:creationId xmlns:a16="http://schemas.microsoft.com/office/drawing/2014/main" id="{AF2516D6-F348-8B97-AB81-051F81F63E64}"/>
              </a:ext>
            </a:extLst>
          </p:cNvPr>
          <p:cNvGrpSpPr/>
          <p:nvPr userDrawn="1"/>
        </p:nvGrpSpPr>
        <p:grpSpPr>
          <a:xfrm>
            <a:off x="-127311" y="642329"/>
            <a:ext cx="915338" cy="5471037"/>
            <a:chOff x="-227064" y="2989499"/>
            <a:chExt cx="915338" cy="5471037"/>
          </a:xfrm>
        </p:grpSpPr>
        <p:sp>
          <p:nvSpPr>
            <p:cNvPr id="8" name="正方形/長方形 24">
              <a:extLst>
                <a:ext uri="{FF2B5EF4-FFF2-40B4-BE49-F238E27FC236}">
                  <a16:creationId xmlns:a16="http://schemas.microsoft.com/office/drawing/2014/main" id="{FEEDFB8E-9073-153D-53A6-07A6D57E3AEE}"/>
                </a:ext>
              </a:extLst>
            </p:cNvPr>
            <p:cNvSpPr/>
            <p:nvPr userDrawn="1"/>
          </p:nvSpPr>
          <p:spPr>
            <a:xfrm flipH="1">
              <a:off x="-217116" y="2989499"/>
              <a:ext cx="898049" cy="1336396"/>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0" name="正方形/長方形 23">
              <a:extLst>
                <a:ext uri="{FF2B5EF4-FFF2-40B4-BE49-F238E27FC236}">
                  <a16:creationId xmlns:a16="http://schemas.microsoft.com/office/drawing/2014/main" id="{D1D651C1-3DC6-00C5-4398-57C4D839116A}"/>
                </a:ext>
              </a:extLst>
            </p:cNvPr>
            <p:cNvSpPr/>
            <p:nvPr userDrawn="1"/>
          </p:nvSpPr>
          <p:spPr>
            <a:xfrm flipH="1">
              <a:off x="-227064" y="4372778"/>
              <a:ext cx="901183"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1" name="正方形/長方形 29">
              <a:extLst>
                <a:ext uri="{FF2B5EF4-FFF2-40B4-BE49-F238E27FC236}">
                  <a16:creationId xmlns:a16="http://schemas.microsoft.com/office/drawing/2014/main" id="{2BD8DBC1-CF73-E978-F49D-AF21A92A1096}"/>
                </a:ext>
              </a:extLst>
            </p:cNvPr>
            <p:cNvSpPr/>
            <p:nvPr userDrawn="1"/>
          </p:nvSpPr>
          <p:spPr>
            <a:xfrm flipH="1" flipV="1">
              <a:off x="-224254" y="5751901"/>
              <a:ext cx="906324"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2" name="正方形/長方形 30">
              <a:extLst>
                <a:ext uri="{FF2B5EF4-FFF2-40B4-BE49-F238E27FC236}">
                  <a16:creationId xmlns:a16="http://schemas.microsoft.com/office/drawing/2014/main" id="{7E5AC273-CDAD-6CA1-1A15-A4641974C67C}"/>
                </a:ext>
              </a:extLst>
            </p:cNvPr>
            <p:cNvSpPr/>
            <p:nvPr userDrawn="1"/>
          </p:nvSpPr>
          <p:spPr>
            <a:xfrm flipH="1" flipV="1">
              <a:off x="-213271" y="7128247"/>
              <a:ext cx="901545"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3" name="グループ化 4">
            <a:extLst>
              <a:ext uri="{FF2B5EF4-FFF2-40B4-BE49-F238E27FC236}">
                <a16:creationId xmlns:a16="http://schemas.microsoft.com/office/drawing/2014/main" id="{D7C8BFFE-1EEC-4F50-DF3A-61CE610E2E9F}"/>
              </a:ext>
            </a:extLst>
          </p:cNvPr>
          <p:cNvGrpSpPr/>
          <p:nvPr userDrawn="1"/>
        </p:nvGrpSpPr>
        <p:grpSpPr>
          <a:xfrm flipH="1">
            <a:off x="125733" y="640702"/>
            <a:ext cx="4992582" cy="2475756"/>
            <a:chOff x="4799957" y="2982872"/>
            <a:chExt cx="6601423" cy="2475756"/>
          </a:xfrm>
          <a:solidFill>
            <a:schemeClr val="tx2"/>
          </a:solidFill>
        </p:grpSpPr>
        <p:sp>
          <p:nvSpPr>
            <p:cNvPr id="15" name="正方形/長方形 24">
              <a:extLst>
                <a:ext uri="{FF2B5EF4-FFF2-40B4-BE49-F238E27FC236}">
                  <a16:creationId xmlns:a16="http://schemas.microsoft.com/office/drawing/2014/main" id="{4D3F643C-1A5C-95AF-60BA-7266B6E0CE4A}"/>
                </a:ext>
              </a:extLst>
            </p:cNvPr>
            <p:cNvSpPr/>
            <p:nvPr userDrawn="1"/>
          </p:nvSpPr>
          <p:spPr>
            <a:xfrm>
              <a:off x="10548749" y="2984615"/>
              <a:ext cx="852631" cy="1330547"/>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6" name="正方形/長方形 4">
              <a:extLst>
                <a:ext uri="{FF2B5EF4-FFF2-40B4-BE49-F238E27FC236}">
                  <a16:creationId xmlns:a16="http://schemas.microsoft.com/office/drawing/2014/main" id="{D1C35631-A3DF-70F6-7412-668A0D8E391E}"/>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7" name="正方形/長方形 24">
              <a:extLst>
                <a:ext uri="{FF2B5EF4-FFF2-40B4-BE49-F238E27FC236}">
                  <a16:creationId xmlns:a16="http://schemas.microsoft.com/office/drawing/2014/main" id="{FE20F0A6-C8C9-55DC-D1B4-945C7D6ED26C}"/>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8" name="グループ化 36">
            <a:extLst>
              <a:ext uri="{FF2B5EF4-FFF2-40B4-BE49-F238E27FC236}">
                <a16:creationId xmlns:a16="http://schemas.microsoft.com/office/drawing/2014/main" id="{B14E93FB-B2D5-3F0D-2310-D2BA707A28B9}"/>
              </a:ext>
            </a:extLst>
          </p:cNvPr>
          <p:cNvGrpSpPr/>
          <p:nvPr userDrawn="1"/>
        </p:nvGrpSpPr>
        <p:grpSpPr>
          <a:xfrm flipH="1">
            <a:off x="125733" y="3642612"/>
            <a:ext cx="4995089" cy="2475756"/>
            <a:chOff x="4799957" y="5984782"/>
            <a:chExt cx="6604739" cy="2475756"/>
          </a:xfrm>
          <a:solidFill>
            <a:schemeClr val="bg1">
              <a:lumMod val="75000"/>
            </a:schemeClr>
          </a:solidFill>
        </p:grpSpPr>
        <p:sp>
          <p:nvSpPr>
            <p:cNvPr id="19" name="正方形/長方形 30">
              <a:extLst>
                <a:ext uri="{FF2B5EF4-FFF2-40B4-BE49-F238E27FC236}">
                  <a16:creationId xmlns:a16="http://schemas.microsoft.com/office/drawing/2014/main" id="{037F918F-C7CF-70CC-6253-63EDE9E88100}"/>
                </a:ext>
              </a:extLst>
            </p:cNvPr>
            <p:cNvSpPr/>
            <p:nvPr userDrawn="1"/>
          </p:nvSpPr>
          <p:spPr>
            <a:xfrm flipV="1">
              <a:off x="10548746" y="7128247"/>
              <a:ext cx="85595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0" name="正方形/長方形 4">
              <a:extLst>
                <a:ext uri="{FF2B5EF4-FFF2-40B4-BE49-F238E27FC236}">
                  <a16:creationId xmlns:a16="http://schemas.microsoft.com/office/drawing/2014/main" id="{BFE56F9D-D915-D09A-3D2C-6A40CAE9BAF2}"/>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1" name="正方形/長方形 24">
              <a:extLst>
                <a:ext uri="{FF2B5EF4-FFF2-40B4-BE49-F238E27FC236}">
                  <a16:creationId xmlns:a16="http://schemas.microsoft.com/office/drawing/2014/main" id="{A39C0245-A029-0436-269F-0C04C4D1A99A}"/>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2" name="グループ化 35">
            <a:extLst>
              <a:ext uri="{FF2B5EF4-FFF2-40B4-BE49-F238E27FC236}">
                <a16:creationId xmlns:a16="http://schemas.microsoft.com/office/drawing/2014/main" id="{5C317DAA-0EFB-84C3-3C3D-E31EE5009169}"/>
              </a:ext>
            </a:extLst>
          </p:cNvPr>
          <p:cNvGrpSpPr/>
          <p:nvPr userDrawn="1"/>
        </p:nvGrpSpPr>
        <p:grpSpPr>
          <a:xfrm flipH="1">
            <a:off x="776515" y="3404616"/>
            <a:ext cx="4425684" cy="1332288"/>
            <a:chOff x="4698218" y="5746786"/>
            <a:chExt cx="5850524" cy="1332288"/>
          </a:xfrm>
          <a:solidFill>
            <a:schemeClr val="accent4"/>
          </a:solidFill>
        </p:grpSpPr>
        <p:sp>
          <p:nvSpPr>
            <p:cNvPr id="23" name="正方形/長方形 25">
              <a:extLst>
                <a:ext uri="{FF2B5EF4-FFF2-40B4-BE49-F238E27FC236}">
                  <a16:creationId xmlns:a16="http://schemas.microsoft.com/office/drawing/2014/main" id="{8E5282FF-EE84-F2A0-26E6-922F30098F90}"/>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4" name="直角三角形 31">
              <a:extLst>
                <a:ext uri="{FF2B5EF4-FFF2-40B4-BE49-F238E27FC236}">
                  <a16:creationId xmlns:a16="http://schemas.microsoft.com/office/drawing/2014/main" id="{0697F566-24BD-CAFF-454F-5C566CB73412}"/>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5" name="テキスト プレースホルダー 5">
            <a:extLst>
              <a:ext uri="{FF2B5EF4-FFF2-40B4-BE49-F238E27FC236}">
                <a16:creationId xmlns:a16="http://schemas.microsoft.com/office/drawing/2014/main" id="{7359F4DE-FD64-88FC-48EF-D00981A3EF37}"/>
              </a:ext>
            </a:extLst>
          </p:cNvPr>
          <p:cNvSpPr txBox="1">
            <a:spLocks/>
          </p:cNvSpPr>
          <p:nvPr userDrawn="1"/>
        </p:nvSpPr>
        <p:spPr>
          <a:xfrm>
            <a:off x="111201" y="85498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11.</a:t>
            </a:r>
            <a:r>
              <a:rPr kumimoji="1" lang="en-US" altLang="ja-JP" dirty="0">
                <a:solidFill>
                  <a:schemeClr val="accent3"/>
                </a:solidFill>
                <a:latin typeface="Calibri" panose="020F0502020204030204" pitchFamily="34" charset="0"/>
                <a:cs typeface="Calibri" panose="020F0502020204030204" pitchFamily="34" charset="0"/>
              </a:rPr>
              <a:t>1</a:t>
            </a:r>
            <a:endParaRPr kumimoji="1" lang="ja-JP" altLang="en-US" dirty="0">
              <a:solidFill>
                <a:schemeClr val="accent3"/>
              </a:solidFill>
              <a:latin typeface="Calibri" panose="020F0502020204030204" pitchFamily="34" charset="0"/>
              <a:cs typeface="Calibri" panose="020F0502020204030204" pitchFamily="34" charset="0"/>
            </a:endParaRPr>
          </a:p>
        </p:txBody>
      </p:sp>
      <p:sp>
        <p:nvSpPr>
          <p:cNvPr id="26" name="テキスト プレースホルダー 5">
            <a:extLst>
              <a:ext uri="{FF2B5EF4-FFF2-40B4-BE49-F238E27FC236}">
                <a16:creationId xmlns:a16="http://schemas.microsoft.com/office/drawing/2014/main" id="{78A2014C-E5CD-60BA-19F7-1F37816E688B}"/>
              </a:ext>
            </a:extLst>
          </p:cNvPr>
          <p:cNvSpPr txBox="1">
            <a:spLocks/>
          </p:cNvSpPr>
          <p:nvPr userDrawn="1"/>
        </p:nvSpPr>
        <p:spPr>
          <a:xfrm>
            <a:off x="111201" y="226115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2</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27" name="テキスト プレースホルダー 5">
            <a:extLst>
              <a:ext uri="{FF2B5EF4-FFF2-40B4-BE49-F238E27FC236}">
                <a16:creationId xmlns:a16="http://schemas.microsoft.com/office/drawing/2014/main" id="{3FFCFA89-4A99-DC71-D029-4BBDF8B962E0}"/>
              </a:ext>
            </a:extLst>
          </p:cNvPr>
          <p:cNvSpPr txBox="1">
            <a:spLocks/>
          </p:cNvSpPr>
          <p:nvPr userDrawn="1"/>
        </p:nvSpPr>
        <p:spPr>
          <a:xfrm>
            <a:off x="111201" y="3650059"/>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3</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48" name="テキスト プレースホルダー 5">
            <a:extLst>
              <a:ext uri="{FF2B5EF4-FFF2-40B4-BE49-F238E27FC236}">
                <a16:creationId xmlns:a16="http://schemas.microsoft.com/office/drawing/2014/main" id="{ABC22F95-B3AE-56D1-D2F7-CE811B1E539E}"/>
              </a:ext>
            </a:extLst>
          </p:cNvPr>
          <p:cNvSpPr txBox="1">
            <a:spLocks/>
          </p:cNvSpPr>
          <p:nvPr userDrawn="1"/>
        </p:nvSpPr>
        <p:spPr>
          <a:xfrm>
            <a:off x="111202" y="5034015"/>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4</a:t>
            </a:r>
            <a:endParaRPr kumimoji="1" lang="ja-JP" altLang="en-US" dirty="0">
              <a:solidFill>
                <a:schemeClr val="accent1"/>
              </a:solidFill>
              <a:latin typeface="Calibri" panose="020F0502020204030204" pitchFamily="34" charset="0"/>
              <a:cs typeface="Calibri" panose="020F0502020204030204" pitchFamily="34" charset="0"/>
            </a:endParaRPr>
          </a:p>
        </p:txBody>
      </p: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349022" y="2627485"/>
            <a:ext cx="2704284" cy="523220"/>
          </a:xfrm>
          <a:prstGeom prst="rect">
            <a:avLst/>
          </a:prstGeom>
          <a:solidFill>
            <a:schemeClr val="accent2"/>
          </a:solidFill>
        </p:spPr>
        <p:txBody>
          <a:bodyPr wrap="square" rtlCol="0">
            <a:spAutoFit/>
          </a:bodyPr>
          <a:lstStyle/>
          <a:p>
            <a:pPr algn="ctr"/>
            <a:r>
              <a:rPr lang="nl-NL" sz="2800" spc="300" dirty="0">
                <a:solidFill>
                  <a:schemeClr val="accent3"/>
                </a:solidFill>
                <a:latin typeface="Courier New" panose="02070309020205020404" pitchFamily="49" charset="0"/>
                <a:cs typeface="Courier New" panose="02070309020205020404" pitchFamily="49" charset="0"/>
              </a:rPr>
              <a:t>FLITSLES</a:t>
            </a:r>
            <a:endParaRPr lang="en-NL" sz="2800" spc="300" dirty="0">
              <a:solidFill>
                <a:schemeClr val="accent3"/>
              </a:solidFill>
              <a:latin typeface="Courier New" panose="02070309020205020404" pitchFamily="49" charset="0"/>
              <a:cs typeface="Courier New" panose="02070309020205020404" pitchFamily="49" charset="0"/>
            </a:endParaRP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107437"/>
            <a:ext cx="4101295" cy="830997"/>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Je kunt</a:t>
            </a:r>
            <a:r>
              <a:rPr lang="nl-NL" sz="1600" baseline="0" dirty="0">
                <a:solidFill>
                  <a:schemeClr val="accent3"/>
                </a:solidFill>
                <a:latin typeface="Courier New" panose="02070309020205020404" pitchFamily="49" charset="0"/>
                <a:cs typeface="Courier New" panose="02070309020205020404" pitchFamily="49" charset="0"/>
              </a:rPr>
              <a:t> benoemen wat voor jou belangrijk is in (vriendschaps-)relaties. </a:t>
            </a:r>
            <a:endParaRPr lang="en-NL" sz="1600" dirty="0">
              <a:solidFill>
                <a:schemeClr val="accent3"/>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084875"/>
            <a:ext cx="4101295" cy="1323439"/>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HANDIG OMDAT</a:t>
            </a:r>
            <a:r>
              <a:rPr lang="nl-NL" sz="1600" dirty="0">
                <a:solidFill>
                  <a:schemeClr val="accent3"/>
                </a:solidFill>
                <a:latin typeface="Courier New" panose="02070309020205020404" pitchFamily="49" charset="0"/>
                <a:cs typeface="Courier New" panose="02070309020205020404" pitchFamily="49" charset="0"/>
              </a:rPr>
              <a:t> Door te weten wat jij belangrijk vindt en waar jouw grenzen liggen, ku</a:t>
            </a:r>
            <a:r>
              <a:rPr lang="nl-NL" sz="1600" baseline="0" dirty="0">
                <a:solidFill>
                  <a:schemeClr val="accent3"/>
                </a:solidFill>
                <a:latin typeface="Courier New" panose="02070309020205020404" pitchFamily="49" charset="0"/>
                <a:cs typeface="Courier New" panose="02070309020205020404" pitchFamily="49" charset="0"/>
              </a:rPr>
              <a:t>n je beter voor jezelf opkomen en anderen respecteren. </a:t>
            </a:r>
            <a:endParaRPr lang="en-NL" sz="1600" dirty="0">
              <a:solidFill>
                <a:schemeClr val="accent3"/>
              </a:solidFill>
              <a:latin typeface="Courier New" panose="02070309020205020404" pitchFamily="49" charset="0"/>
              <a:cs typeface="Courier New" panose="02070309020205020404" pitchFamily="49" charset="0"/>
            </a:endParaRPr>
          </a:p>
        </p:txBody>
      </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pic>
        <p:nvPicPr>
          <p:cNvPr id="29" name="Afbeelding 28">
            <a:extLst>
              <a:ext uri="{FF2B5EF4-FFF2-40B4-BE49-F238E27FC236}">
                <a16:creationId xmlns:a16="http://schemas.microsoft.com/office/drawing/2014/main" id="{DC53BC9F-612A-B0AF-5204-E33BE69DA7CE}"/>
              </a:ext>
            </a:extLst>
          </p:cNvPr>
          <p:cNvPicPr>
            <a:picLocks noChangeAspect="1"/>
          </p:cNvPicPr>
          <p:nvPr userDrawn="1"/>
        </p:nvPicPr>
        <p:blipFill>
          <a:blip r:embed="rId8"/>
          <a:srcRect/>
          <a:stretch/>
        </p:blipFill>
        <p:spPr>
          <a:xfrm rot="21171916">
            <a:off x="4122891" y="1762407"/>
            <a:ext cx="1156544" cy="841123"/>
          </a:xfrm>
          <a:prstGeom prst="rect">
            <a:avLst/>
          </a:prstGeom>
        </p:spPr>
      </p:pic>
    </p:spTree>
    <p:extLst>
      <p:ext uri="{BB962C8B-B14F-4D97-AF65-F5344CB8AC3E}">
        <p14:creationId xmlns:p14="http://schemas.microsoft.com/office/powerpoint/2010/main" val="238449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8"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1000"/>
                                        <p:tgtEl>
                                          <p:spTgt spid="22"/>
                                        </p:tgtEl>
                                      </p:cBhvr>
                                    </p:animEffect>
                                  </p:childTnLst>
                                </p:cTn>
                              </p:par>
                              <p:par>
                                <p:cTn id="14" presetID="22" presetClass="entr" presetSubtype="8"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1000"/>
                                        <p:tgtEl>
                                          <p:spTgt spid="18"/>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wipe(left)">
                                      <p:cBhvr>
                                        <p:cTn id="20" dur="500"/>
                                        <p:tgtEl>
                                          <p:spTgt spid="58"/>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left)">
                                      <p:cBhvr>
                                        <p:cTn id="24" dur="500"/>
                                        <p:tgtEl>
                                          <p:spTgt spid="50"/>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left)">
                                      <p:cBhvr>
                                        <p:cTn id="28" dur="500"/>
                                        <p:tgtEl>
                                          <p:spTgt spid="62"/>
                                        </p:tgtEl>
                                      </p:cBhvr>
                                    </p:animEffect>
                                  </p:childTnLst>
                                </p:cTn>
                              </p:par>
                              <p:par>
                                <p:cTn id="29" presetID="22" presetClass="entr" presetSubtype="1"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par>
                          <p:cTn id="32" fill="hold">
                            <p:stCondLst>
                              <p:cond delay="2500"/>
                            </p:stCondLst>
                            <p:childTnLst>
                              <p:par>
                                <p:cTn id="33" presetID="2" presetClass="entr" presetSubtype="4"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additive="base">
                                        <p:cTn id="35" dur="500" fill="hold"/>
                                        <p:tgtEl>
                                          <p:spTgt spid="73"/>
                                        </p:tgtEl>
                                        <p:attrNameLst>
                                          <p:attrName>ppt_x</p:attrName>
                                        </p:attrNameLst>
                                      </p:cBhvr>
                                      <p:tavLst>
                                        <p:tav tm="0">
                                          <p:val>
                                            <p:strVal val="#ppt_x"/>
                                          </p:val>
                                        </p:tav>
                                        <p:tav tm="100000">
                                          <p:val>
                                            <p:strVal val="#ppt_x"/>
                                          </p:val>
                                        </p:tav>
                                      </p:tavLst>
                                    </p:anim>
                                    <p:anim calcmode="lin" valueType="num">
                                      <p:cBhvr additive="base">
                                        <p:cTn id="36" dur="500" fill="hold"/>
                                        <p:tgtEl>
                                          <p:spTgt spid="73"/>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 calcmode="lin" valueType="num">
                                      <p:cBhvr additive="base">
                                        <p:cTn id="40" dur="500" fill="hold"/>
                                        <p:tgtEl>
                                          <p:spTgt spid="74"/>
                                        </p:tgtEl>
                                        <p:attrNameLst>
                                          <p:attrName>ppt_x</p:attrName>
                                        </p:attrNameLst>
                                      </p:cBhvr>
                                      <p:tavLst>
                                        <p:tav tm="0">
                                          <p:val>
                                            <p:strVal val="#ppt_x"/>
                                          </p:val>
                                        </p:tav>
                                        <p:tav tm="100000">
                                          <p:val>
                                            <p:strVal val="#ppt_x"/>
                                          </p:val>
                                        </p:tav>
                                      </p:tavLst>
                                    </p:anim>
                                    <p:anim calcmode="lin" valueType="num">
                                      <p:cBhvr additive="base">
                                        <p:cTn id="4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el gehaald les 1">
    <p:spTree>
      <p:nvGrpSpPr>
        <p:cNvPr id="1" name=""/>
        <p:cNvGrpSpPr/>
        <p:nvPr/>
      </p:nvGrpSpPr>
      <p:grpSpPr>
        <a:xfrm>
          <a:off x="0" y="0"/>
          <a:ext cx="0" cy="0"/>
          <a:chOff x="0" y="0"/>
          <a:chExt cx="0" cy="0"/>
        </a:xfrm>
      </p:grpSpPr>
      <p:pic>
        <p:nvPicPr>
          <p:cNvPr id="12" name="Afbeelding 9">
            <a:extLst>
              <a:ext uri="{FF2B5EF4-FFF2-40B4-BE49-F238E27FC236}">
                <a16:creationId xmlns:a16="http://schemas.microsoft.com/office/drawing/2014/main" id="{534DB34A-AF11-65B8-27A8-93E7CD123AA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3"/>
          <a:stretch>
            <a:fillRect/>
          </a:stretch>
        </p:blipFill>
        <p:spPr>
          <a:xfrm>
            <a:off x="3603381" y="2235196"/>
            <a:ext cx="4207356" cy="2868652"/>
          </a:xfrm>
          <a:prstGeom prst="rect">
            <a:avLst/>
          </a:prstGeom>
        </p:spPr>
      </p:pic>
      <p:pic>
        <p:nvPicPr>
          <p:cNvPr id="14" name="Picture 13">
            <a:extLst>
              <a:ext uri="{FF2B5EF4-FFF2-40B4-BE49-F238E27FC236}">
                <a16:creationId xmlns:a16="http://schemas.microsoft.com/office/drawing/2014/main" id="{0047149B-29FB-0AD9-6BC3-191C383AF892}"/>
              </a:ext>
            </a:extLst>
          </p:cNvPr>
          <p:cNvPicPr>
            <a:picLocks noChangeAspect="1"/>
          </p:cNvPicPr>
          <p:nvPr userDrawn="1"/>
        </p:nvPicPr>
        <p:blipFill>
          <a:blip r:embed="rId4"/>
          <a:srcRect/>
          <a:stretch/>
        </p:blipFill>
        <p:spPr>
          <a:xfrm rot="20736964">
            <a:off x="413155" y="230774"/>
            <a:ext cx="1667511" cy="1212735"/>
          </a:xfrm>
          <a:prstGeom prst="rect">
            <a:avLst/>
          </a:prstGeom>
        </p:spPr>
      </p:pic>
      <p:sp>
        <p:nvSpPr>
          <p:cNvPr id="3" name="Rectangle 8">
            <a:extLst>
              <a:ext uri="{FF2B5EF4-FFF2-40B4-BE49-F238E27FC236}">
                <a16:creationId xmlns:a16="http://schemas.microsoft.com/office/drawing/2014/main" id="{E0D645BD-F7BE-A2AA-6E17-D3EF2A38102E}"/>
              </a:ext>
            </a:extLst>
          </p:cNvPr>
          <p:cNvSpPr/>
          <p:nvPr userDrawn="1"/>
        </p:nvSpPr>
        <p:spPr>
          <a:xfrm>
            <a:off x="4676905" y="3328415"/>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00000"/>
                </a:solidFill>
                <a:latin typeface="+mj-lt"/>
                <a:cs typeface="Courier New" panose="02070309020205020404" pitchFamily="49" charset="0"/>
              </a:rPr>
              <a:t>DOEL GEHAALD?</a:t>
            </a:r>
          </a:p>
          <a:p>
            <a:endParaRPr lang="nl-NL" sz="1600" spc="300" dirty="0">
              <a:solidFill>
                <a:srgbClr val="F3047C"/>
              </a:solidFill>
              <a:latin typeface="+mj-lt"/>
              <a:cs typeface="Courier New" panose="02070309020205020404" pitchFamily="49" charset="0"/>
            </a:endParaRPr>
          </a:p>
        </p:txBody>
      </p:sp>
      <p:sp>
        <p:nvSpPr>
          <p:cNvPr id="4" name="Tekstvak 19">
            <a:extLst>
              <a:ext uri="{FF2B5EF4-FFF2-40B4-BE49-F238E27FC236}">
                <a16:creationId xmlns:a16="http://schemas.microsoft.com/office/drawing/2014/main" id="{1D861B2E-EA65-79D2-D09F-06AA1747F131}"/>
              </a:ext>
            </a:extLst>
          </p:cNvPr>
          <p:cNvSpPr txBox="1"/>
          <p:nvPr userDrawn="1"/>
        </p:nvSpPr>
        <p:spPr>
          <a:xfrm>
            <a:off x="3915842" y="3584175"/>
            <a:ext cx="3625642" cy="584775"/>
          </a:xfrm>
          <a:prstGeom prst="rect">
            <a:avLst/>
          </a:prstGeom>
          <a:noFill/>
        </p:spPr>
        <p:txBody>
          <a:bodyPr wrap="square">
            <a:spAutoFit/>
          </a:bodyPr>
          <a:lstStyle/>
          <a:p>
            <a:pPr algn="ctr"/>
            <a:r>
              <a:rPr lang="nl-NL" sz="1600" dirty="0">
                <a:solidFill>
                  <a:schemeClr val="tx1"/>
                </a:solidFill>
                <a:latin typeface="+mn-lt"/>
                <a:cs typeface="Courier New" panose="02070309020205020404" pitchFamily="49" charset="0"/>
              </a:rPr>
              <a:t>Je kunt</a:t>
            </a:r>
            <a:r>
              <a:rPr lang="nl-NL" sz="1600" baseline="0" dirty="0">
                <a:solidFill>
                  <a:schemeClr val="tx1"/>
                </a:solidFill>
                <a:latin typeface="+mn-lt"/>
                <a:cs typeface="Courier New" panose="02070309020205020404" pitchFamily="49" charset="0"/>
              </a:rPr>
              <a:t> benoemen wat voor jou belangrijk is in (vriendschaps-)relaties. </a:t>
            </a:r>
            <a:endParaRPr lang="en-NL" sz="1600" dirty="0">
              <a:solidFill>
                <a:schemeClr val="tx1"/>
              </a:solidFill>
              <a:latin typeface="+mn-lt"/>
              <a:cs typeface="Courier New" panose="02070309020205020404" pitchFamily="49" charset="0"/>
            </a:endParaRPr>
          </a:p>
        </p:txBody>
      </p:sp>
      <p:sp>
        <p:nvSpPr>
          <p:cNvPr id="5" name="TextBox 18">
            <a:extLst>
              <a:ext uri="{FF2B5EF4-FFF2-40B4-BE49-F238E27FC236}">
                <a16:creationId xmlns:a16="http://schemas.microsoft.com/office/drawing/2014/main" id="{0D7ACBE9-5620-BBDC-B330-2907027E2105}"/>
              </a:ext>
            </a:extLst>
          </p:cNvPr>
          <p:cNvSpPr txBox="1"/>
          <p:nvPr userDrawn="1"/>
        </p:nvSpPr>
        <p:spPr>
          <a:xfrm rot="21262824">
            <a:off x="4371751" y="2480114"/>
            <a:ext cx="2441129" cy="523220"/>
          </a:xfrm>
          <a:prstGeom prst="rect">
            <a:avLst/>
          </a:prstGeom>
          <a:solidFill>
            <a:schemeClr val="accent2"/>
          </a:solidFill>
        </p:spPr>
        <p:txBody>
          <a:bodyPr wrap="square" rtlCol="0">
            <a:spAutoFit/>
          </a:bodyPr>
          <a:lstStyle/>
          <a:p>
            <a:pPr algn="ctr"/>
            <a:r>
              <a:rPr lang="nl-NL" sz="2800" spc="300" dirty="0">
                <a:solidFill>
                  <a:schemeClr val="accent1"/>
                </a:solidFill>
                <a:latin typeface="Courier New" panose="02070309020205020404" pitchFamily="49" charset="0"/>
                <a:cs typeface="Courier New" panose="02070309020205020404" pitchFamily="49" charset="0"/>
              </a:rPr>
              <a:t>FLITSLES</a:t>
            </a:r>
            <a:endParaRPr lang="en-NL" sz="2800" spc="300" dirty="0">
              <a:solidFill>
                <a:schemeClr val="accent1"/>
              </a:solidFill>
              <a:latin typeface="Courier New" panose="02070309020205020404" pitchFamily="49" charset="0"/>
              <a:cs typeface="Courier New" panose="02070309020205020404" pitchFamily="49" charset="0"/>
            </a:endParaRPr>
          </a:p>
        </p:txBody>
      </p:sp>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5809960" y="4356791"/>
            <a:ext cx="2216504" cy="2216504"/>
          </a:xfrm>
          <a:prstGeom prst="rect">
            <a:avLst/>
          </a:prstGeom>
          <a:ln>
            <a:noFill/>
          </a:ln>
        </p:spPr>
      </p:pic>
      <p:pic>
        <p:nvPicPr>
          <p:cNvPr id="10" name="Graphic 9">
            <a:extLst>
              <a:ext uri="{FF2B5EF4-FFF2-40B4-BE49-F238E27FC236}">
                <a16:creationId xmlns:a16="http://schemas.microsoft.com/office/drawing/2014/main" id="{6980F94E-E6FD-E7A7-A676-C5F0DE7DAC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rot="20702737">
            <a:off x="6048499" y="4547433"/>
            <a:ext cx="1700775" cy="1700775"/>
          </a:xfrm>
          <a:prstGeom prst="rect">
            <a:avLst/>
          </a:prstGeom>
        </p:spPr>
      </p:pic>
    </p:spTree>
    <p:extLst>
      <p:ext uri="{BB962C8B-B14F-4D97-AF65-F5344CB8AC3E}">
        <p14:creationId xmlns:p14="http://schemas.microsoft.com/office/powerpoint/2010/main" val="66012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ema lesoverzicht, les 2">
    <p:bg>
      <p:bgPr>
        <a:solidFill>
          <a:schemeClr val="bg2"/>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1ED6B345-0BF3-A521-831B-C880D7B41928}"/>
              </a:ext>
            </a:extLst>
          </p:cNvPr>
          <p:cNvPicPr>
            <a:picLocks noChangeAspect="1"/>
          </p:cNvPicPr>
          <p:nvPr userDrawn="1"/>
        </p:nvPicPr>
        <p:blipFill rotWithShape="1">
          <a:blip r:embed="rId2"/>
          <a:srcRect b="29687"/>
          <a:stretch/>
        </p:blipFill>
        <p:spPr>
          <a:xfrm>
            <a:off x="0" y="1"/>
            <a:ext cx="12191999" cy="6858000"/>
          </a:xfrm>
          <a:prstGeom prst="rect">
            <a:avLst/>
          </a:prstGeom>
        </p:spPr>
      </p:pic>
      <p:grpSp>
        <p:nvGrpSpPr>
          <p:cNvPr id="2" name="グループ化 4">
            <a:extLst>
              <a:ext uri="{FF2B5EF4-FFF2-40B4-BE49-F238E27FC236}">
                <a16:creationId xmlns:a16="http://schemas.microsoft.com/office/drawing/2014/main" id="{4977568C-5676-D8E2-708D-7ED6351CEBDC}"/>
              </a:ext>
            </a:extLst>
          </p:cNvPr>
          <p:cNvGrpSpPr/>
          <p:nvPr userDrawn="1"/>
        </p:nvGrpSpPr>
        <p:grpSpPr>
          <a:xfrm>
            <a:off x="-250854" y="1108799"/>
            <a:ext cx="12442855" cy="1969598"/>
            <a:chOff x="1931723" y="2982872"/>
            <a:chExt cx="14849469" cy="2475754"/>
          </a:xfrm>
        </p:grpSpPr>
        <p:sp>
          <p:nvSpPr>
            <p:cNvPr id="3" name="正方形/長方形 24">
              <a:extLst>
                <a:ext uri="{FF2B5EF4-FFF2-40B4-BE49-F238E27FC236}">
                  <a16:creationId xmlns:a16="http://schemas.microsoft.com/office/drawing/2014/main" id="{3309D4C3-37E8-A30C-DB24-A16E2B3BDB58}"/>
                </a:ext>
              </a:extLst>
            </p:cNvPr>
            <p:cNvSpPr/>
            <p:nvPr userDrawn="1"/>
          </p:nvSpPr>
          <p:spPr>
            <a:xfrm>
              <a:off x="10548746" y="2982873"/>
              <a:ext cx="6232446"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 name="正方形/長方形 4">
              <a:extLst>
                <a:ext uri="{FF2B5EF4-FFF2-40B4-BE49-F238E27FC236}">
                  <a16:creationId xmlns:a16="http://schemas.microsoft.com/office/drawing/2014/main" id="{A586E7C2-C1FA-BA23-25BD-65352CFB431A}"/>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5" name="正方形/長方形 24">
              <a:extLst>
                <a:ext uri="{FF2B5EF4-FFF2-40B4-BE49-F238E27FC236}">
                  <a16:creationId xmlns:a16="http://schemas.microsoft.com/office/drawing/2014/main" id="{1410C066-2CF3-F4C4-14E0-7FB6CDE6A85C}"/>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6" name="グループ化 5">
            <a:extLst>
              <a:ext uri="{FF2B5EF4-FFF2-40B4-BE49-F238E27FC236}">
                <a16:creationId xmlns:a16="http://schemas.microsoft.com/office/drawing/2014/main" id="{6D754175-5C69-3140-6E85-A83AB513E045}"/>
              </a:ext>
            </a:extLst>
          </p:cNvPr>
          <p:cNvGrpSpPr/>
          <p:nvPr userDrawn="1"/>
        </p:nvGrpSpPr>
        <p:grpSpPr>
          <a:xfrm>
            <a:off x="-445063" y="2237075"/>
            <a:ext cx="12637063" cy="1059912"/>
            <a:chOff x="1707527" y="4364334"/>
            <a:chExt cx="15077831" cy="1332291"/>
          </a:xfrm>
        </p:grpSpPr>
        <p:sp>
          <p:nvSpPr>
            <p:cNvPr id="7" name="正方形/長方形 23">
              <a:extLst>
                <a:ext uri="{FF2B5EF4-FFF2-40B4-BE49-F238E27FC236}">
                  <a16:creationId xmlns:a16="http://schemas.microsoft.com/office/drawing/2014/main" id="{23FE18BF-036C-B834-8A57-1FAB5EB5E98F}"/>
                </a:ext>
              </a:extLst>
            </p:cNvPr>
            <p:cNvSpPr/>
            <p:nvPr userDrawn="1"/>
          </p:nvSpPr>
          <p:spPr>
            <a:xfrm>
              <a:off x="10548745" y="4364334"/>
              <a:ext cx="6236613" cy="1332288"/>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 name="正方形/長方形 25">
              <a:extLst>
                <a:ext uri="{FF2B5EF4-FFF2-40B4-BE49-F238E27FC236}">
                  <a16:creationId xmlns:a16="http://schemas.microsoft.com/office/drawing/2014/main" id="{51016D00-AF9D-1709-6911-3C7B1DD0316A}"/>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0" name="直角三角形 31">
              <a:extLst>
                <a:ext uri="{FF2B5EF4-FFF2-40B4-BE49-F238E27FC236}">
                  <a16:creationId xmlns:a16="http://schemas.microsoft.com/office/drawing/2014/main" id="{C3DF28E2-8D90-9196-B074-FBF79B855691}"/>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1" name="グループ化 36">
            <a:extLst>
              <a:ext uri="{FF2B5EF4-FFF2-40B4-BE49-F238E27FC236}">
                <a16:creationId xmlns:a16="http://schemas.microsoft.com/office/drawing/2014/main" id="{1E788191-B30C-EF89-F92E-A071BD5E9594}"/>
              </a:ext>
            </a:extLst>
          </p:cNvPr>
          <p:cNvGrpSpPr/>
          <p:nvPr userDrawn="1"/>
        </p:nvGrpSpPr>
        <p:grpSpPr>
          <a:xfrm>
            <a:off x="-250854" y="3595724"/>
            <a:ext cx="12442855" cy="1969600"/>
            <a:chOff x="1935559" y="5984782"/>
            <a:chExt cx="14849468" cy="2475756"/>
          </a:xfrm>
          <a:solidFill>
            <a:srgbClr val="F3047C"/>
          </a:solidFill>
        </p:grpSpPr>
        <p:sp>
          <p:nvSpPr>
            <p:cNvPr id="12" name="正方形/長方形 30">
              <a:extLst>
                <a:ext uri="{FF2B5EF4-FFF2-40B4-BE49-F238E27FC236}">
                  <a16:creationId xmlns:a16="http://schemas.microsoft.com/office/drawing/2014/main" id="{B29DDC82-D2A1-B121-9F0C-ABFADA2EF119}"/>
                </a:ext>
              </a:extLst>
            </p:cNvPr>
            <p:cNvSpPr/>
            <p:nvPr userDrawn="1"/>
          </p:nvSpPr>
          <p:spPr>
            <a:xfrm flipV="1">
              <a:off x="10548746" y="7128247"/>
              <a:ext cx="6236281"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4">
              <a:extLst>
                <a:ext uri="{FF2B5EF4-FFF2-40B4-BE49-F238E27FC236}">
                  <a16:creationId xmlns:a16="http://schemas.microsoft.com/office/drawing/2014/main" id="{4D4E9EA4-B2E7-8685-F618-0433D9D95382}"/>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5" name="正方形/長方形 24">
              <a:extLst>
                <a:ext uri="{FF2B5EF4-FFF2-40B4-BE49-F238E27FC236}">
                  <a16:creationId xmlns:a16="http://schemas.microsoft.com/office/drawing/2014/main" id="{C9B8423F-BECA-0890-858F-124E37DF6252}"/>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6" name="グループ化 35">
            <a:extLst>
              <a:ext uri="{FF2B5EF4-FFF2-40B4-BE49-F238E27FC236}">
                <a16:creationId xmlns:a16="http://schemas.microsoft.com/office/drawing/2014/main" id="{41910AB8-FD9B-0938-7C40-1CB2076F507A}"/>
              </a:ext>
            </a:extLst>
          </p:cNvPr>
          <p:cNvGrpSpPr/>
          <p:nvPr userDrawn="1"/>
        </p:nvGrpSpPr>
        <p:grpSpPr>
          <a:xfrm>
            <a:off x="-445065" y="3362940"/>
            <a:ext cx="12637064" cy="1059909"/>
            <a:chOff x="1707525" y="5746785"/>
            <a:chExt cx="15077839" cy="1332289"/>
          </a:xfrm>
        </p:grpSpPr>
        <p:sp>
          <p:nvSpPr>
            <p:cNvPr id="17" name="正方形/長方形 29">
              <a:extLst>
                <a:ext uri="{FF2B5EF4-FFF2-40B4-BE49-F238E27FC236}">
                  <a16:creationId xmlns:a16="http://schemas.microsoft.com/office/drawing/2014/main" id="{67B70B44-22C7-A9E2-BFEB-B16F44218C59}"/>
                </a:ext>
              </a:extLst>
            </p:cNvPr>
            <p:cNvSpPr/>
            <p:nvPr userDrawn="1"/>
          </p:nvSpPr>
          <p:spPr>
            <a:xfrm flipV="1">
              <a:off x="10548744" y="5746785"/>
              <a:ext cx="623662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8" name="正方形/長方形 25">
              <a:extLst>
                <a:ext uri="{FF2B5EF4-FFF2-40B4-BE49-F238E27FC236}">
                  <a16:creationId xmlns:a16="http://schemas.microsoft.com/office/drawing/2014/main" id="{9AC8089D-02BE-7EBC-BA22-02394B45F58D}"/>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9" name="直角三角形 31">
              <a:extLst>
                <a:ext uri="{FF2B5EF4-FFF2-40B4-BE49-F238E27FC236}">
                  <a16:creationId xmlns:a16="http://schemas.microsoft.com/office/drawing/2014/main" id="{2F88990B-1435-4A63-26B6-A075978BC663}"/>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0" name="テキスト プレースホルダー 5">
            <a:extLst>
              <a:ext uri="{FF2B5EF4-FFF2-40B4-BE49-F238E27FC236}">
                <a16:creationId xmlns:a16="http://schemas.microsoft.com/office/drawing/2014/main" id="{3453CE56-63E0-F561-06F3-017B572A66E5}"/>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1</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VRIJHEID</a:t>
            </a:r>
            <a:r>
              <a:rPr kumimoji="1" lang="en-US" altLang="ja-JP" sz="2000" baseline="0" dirty="0">
                <a:solidFill>
                  <a:schemeClr val="accent1"/>
                </a:solidFill>
                <a:latin typeface="Courier New" panose="02070309020205020404" pitchFamily="49" charset="0"/>
                <a:cs typeface="Courier New" panose="02070309020205020404" pitchFamily="49" charset="0"/>
              </a:rPr>
              <a:t> EN SEKSUALITEIT</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1" name="テキスト プレースホルダー 5">
            <a:extLst>
              <a:ext uri="{FF2B5EF4-FFF2-40B4-BE49-F238E27FC236}">
                <a16:creationId xmlns:a16="http://schemas.microsoft.com/office/drawing/2014/main" id="{6128AC5D-7B05-E802-3EC1-EA9DBE7A1A19}"/>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11.</a:t>
            </a:r>
            <a:r>
              <a:rPr kumimoji="1" lang="en-US" altLang="ja-JP" dirty="0">
                <a:solidFill>
                  <a:schemeClr val="accent3"/>
                </a:solidFill>
                <a:latin typeface="Calibri" panose="020F0502020204030204" pitchFamily="34" charset="0"/>
                <a:cs typeface="Calibri" panose="020F0502020204030204" pitchFamily="34" charset="0"/>
              </a:rPr>
              <a:t>2</a:t>
            </a:r>
            <a:r>
              <a:rPr kumimoji="1" lang="en-US" altLang="ja-JP" dirty="0">
                <a:solidFill>
                  <a:schemeClr val="accent3"/>
                </a:solidFill>
                <a:latin typeface="Courier New" panose="02070309020205020404" pitchFamily="49" charset="0"/>
                <a:cs typeface="Courier New" panose="02070309020205020404" pitchFamily="49" charset="0"/>
              </a:rPr>
              <a:t> </a:t>
            </a:r>
            <a:r>
              <a:rPr kumimoji="1" lang="en-US" altLang="ja-JP" sz="2000" dirty="0">
                <a:solidFill>
                  <a:schemeClr val="accent3"/>
                </a:solidFill>
                <a:latin typeface="Courier New" panose="02070309020205020404" pitchFamily="49" charset="0"/>
                <a:cs typeface="Courier New" panose="02070309020205020404" pitchFamily="49" charset="0"/>
              </a:rPr>
              <a:t>DATEN</a:t>
            </a:r>
            <a:r>
              <a:rPr kumimoji="1" lang="en-US" altLang="ja-JP" sz="2000" baseline="0" dirty="0">
                <a:solidFill>
                  <a:schemeClr val="accent3"/>
                </a:solidFill>
                <a:latin typeface="Courier New" panose="02070309020205020404" pitchFamily="49" charset="0"/>
                <a:cs typeface="Courier New" panose="02070309020205020404" pitchFamily="49" charset="0"/>
              </a:rPr>
              <a:t> EN SOCIAL MEDIA</a:t>
            </a:r>
            <a:endParaRPr kumimoji="1" lang="ja-JP" altLang="en-US" sz="2000" dirty="0">
              <a:solidFill>
                <a:schemeClr val="accent3"/>
              </a:solidFill>
              <a:latin typeface="Courier New" panose="02070309020205020404" pitchFamily="49" charset="0"/>
              <a:cs typeface="Courier New" panose="02070309020205020404" pitchFamily="49" charset="0"/>
            </a:endParaRPr>
          </a:p>
        </p:txBody>
      </p:sp>
      <p:sp>
        <p:nvSpPr>
          <p:cNvPr id="22" name="テキスト プレースホルダー 5">
            <a:extLst>
              <a:ext uri="{FF2B5EF4-FFF2-40B4-BE49-F238E27FC236}">
                <a16:creationId xmlns:a16="http://schemas.microsoft.com/office/drawing/2014/main" id="{8EBA5F73-217E-F24E-8D0D-5588CD0A06E5}"/>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3</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KEN</a:t>
            </a:r>
            <a:r>
              <a:rPr kumimoji="1" lang="en-US" altLang="ja-JP" sz="2000" baseline="0" dirty="0">
                <a:solidFill>
                  <a:schemeClr val="accent1"/>
                </a:solidFill>
                <a:latin typeface="Courier New" panose="02070309020205020404" pitchFamily="49" charset="0"/>
                <a:cs typeface="Courier New" panose="02070309020205020404" pitchFamily="49" charset="0"/>
              </a:rPr>
              <a:t> JE GRENZEN</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3" name="テキスト プレースホルダー 5">
            <a:extLst>
              <a:ext uri="{FF2B5EF4-FFF2-40B4-BE49-F238E27FC236}">
                <a16:creationId xmlns:a16="http://schemas.microsoft.com/office/drawing/2014/main" id="{51FF835D-1F18-7BEB-0476-0D7F2E82AF0D}"/>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4</a:t>
            </a:r>
            <a:r>
              <a:rPr kumimoji="1" lang="en-US" altLang="ja-JP" sz="2000" dirty="0">
                <a:solidFill>
                  <a:schemeClr val="accent1"/>
                </a:solidFill>
                <a:latin typeface="Courier New" panose="02070309020205020404" pitchFamily="49" charset="0"/>
                <a:cs typeface="Courier New" panose="02070309020205020404" pitchFamily="49" charset="0"/>
              </a:rPr>
              <a:t> SPREEK</a:t>
            </a:r>
            <a:r>
              <a:rPr kumimoji="1" lang="en-US" altLang="ja-JP" sz="2000" baseline="0" dirty="0">
                <a:solidFill>
                  <a:schemeClr val="accent1"/>
                </a:solidFill>
                <a:latin typeface="Courier New" panose="02070309020205020404" pitchFamily="49" charset="0"/>
                <a:cs typeface="Courier New" panose="02070309020205020404" pitchFamily="49" charset="0"/>
              </a:rPr>
              <a:t> JE UIT!</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pic>
        <p:nvPicPr>
          <p:cNvPr id="54" name="Picture 53" descr="A yellow lemon on a black background&#10;&#10;Description automatically generated with medium confidence">
            <a:extLst>
              <a:ext uri="{FF2B5EF4-FFF2-40B4-BE49-F238E27FC236}">
                <a16:creationId xmlns:a16="http://schemas.microsoft.com/office/drawing/2014/main" id="{7C78A806-644F-D479-B92E-3FB7ADD70688}"/>
              </a:ext>
            </a:extLst>
          </p:cNvPr>
          <p:cNvPicPr>
            <a:picLocks noChangeAspect="1"/>
          </p:cNvPicPr>
          <p:nvPr userDrawn="1"/>
        </p:nvPicPr>
        <p:blipFill>
          <a:blip r:embed="rId3"/>
          <a:stretch>
            <a:fillRect/>
          </a:stretch>
        </p:blipFill>
        <p:spPr>
          <a:xfrm>
            <a:off x="-3442335" y="1768708"/>
            <a:ext cx="9227796" cy="82870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4"/>
          <a:srcRect/>
          <a:stretch/>
        </p:blipFill>
        <p:spPr>
          <a:xfrm rot="21171356">
            <a:off x="812371" y="2262837"/>
            <a:ext cx="2629129" cy="1912093"/>
          </a:xfrm>
          <a:prstGeom prst="rect">
            <a:avLst/>
          </a:prstGeom>
        </p:spPr>
      </p:pic>
    </p:spTree>
    <p:extLst>
      <p:ext uri="{BB962C8B-B14F-4D97-AF65-F5344CB8AC3E}">
        <p14:creationId xmlns:p14="http://schemas.microsoft.com/office/powerpoint/2010/main" val="581412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wipe(left)">
                                      <p:cBhvr>
                                        <p:cTn id="10" dur="500"/>
                                        <p:tgtEl>
                                          <p:spTgt spid="20">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1000"/>
                                        <p:tgtEl>
                                          <p:spTgt spid="6"/>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wipe(left)">
                                      <p:cBhvr>
                                        <p:cTn id="17" dur="500"/>
                                        <p:tgtEl>
                                          <p:spTgt spid="21">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000"/>
                                        <p:tgtEl>
                                          <p:spTgt spid="16"/>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22">
                                            <p:txEl>
                                              <p:pRg st="0" end="0"/>
                                            </p:txEl>
                                          </p:spTgt>
                                        </p:tgtEl>
                                        <p:attrNameLst>
                                          <p:attrName>style.visibility</p:attrName>
                                        </p:attrNameLst>
                                      </p:cBhvr>
                                      <p:to>
                                        <p:strVal val="visible"/>
                                      </p:to>
                                    </p:set>
                                    <p:animEffect transition="in" filter="wipe(left)">
                                      <p:cBhvr>
                                        <p:cTn id="24" dur="500"/>
                                        <p:tgtEl>
                                          <p:spTgt spid="22">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1000"/>
                                        <p:tgtEl>
                                          <p:spTgt spid="1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3">
                                            <p:txEl>
                                              <p:pRg st="0" end="0"/>
                                            </p:txEl>
                                          </p:spTgt>
                                        </p:tgtEl>
                                        <p:attrNameLst>
                                          <p:attrName>style.visibility</p:attrName>
                                        </p:attrNameLst>
                                      </p:cBhvr>
                                      <p:to>
                                        <p:strVal val="visible"/>
                                      </p:to>
                                    </p:set>
                                    <p:animEffect transition="in" filter="wipe(left)">
                                      <p:cBhvr>
                                        <p:cTn id="31"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tmplLst>
          <p:tmpl lvl="1">
            <p:tnLst>
              <p:par>
                <p:cTn presetID="22" presetClass="entr" presetSubtype="8" fill="hold" nodeType="withEffect">
                  <p:stCondLst>
                    <p:cond delay="500"/>
                  </p:stCondLst>
                  <p:childTnLst>
                    <p:set>
                      <p:cBhvr>
                        <p:cTn dur="1" fill="hold">
                          <p:stCondLst>
                            <p:cond delay="0"/>
                          </p:stCondLst>
                        </p:cTn>
                        <p:tgtEl>
                          <p:spTgt spid="20"/>
                        </p:tgtEl>
                        <p:attrNameLst>
                          <p:attrName>style.visibility</p:attrName>
                        </p:attrNameLst>
                      </p:cBhvr>
                      <p:to>
                        <p:strVal val="visible"/>
                      </p:to>
                    </p:set>
                    <p:animEffect transition="in" filter="wipe(left)">
                      <p:cBhvr>
                        <p:cTn dur="500"/>
                        <p:tgtEl>
                          <p:spTgt spid="20"/>
                        </p:tgtEl>
                      </p:cBhvr>
                    </p:animEffect>
                  </p:childTnLst>
                </p:cTn>
              </p:par>
            </p:tnLst>
          </p:tmpl>
        </p:tmplLst>
      </p:bldP>
      <p:bldP spid="21" grpId="0" build="p">
        <p:tmplLst>
          <p:tmpl lvl="1">
            <p:tnLst>
              <p:par>
                <p:cTn presetID="22" presetClass="entr" presetSubtype="8"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wipe(left)">
                      <p:cBhvr>
                        <p:cTn dur="500"/>
                        <p:tgtEl>
                          <p:spTgt spid="21"/>
                        </p:tgtEl>
                      </p:cBhvr>
                    </p:animEffect>
                  </p:childTnLst>
                </p:cTn>
              </p:par>
            </p:tnLst>
          </p:tmpl>
        </p:tmplLst>
      </p:bldP>
      <p:bldP spid="22" grpId="0" build="p">
        <p:tmplLst>
          <p:tmpl lvl="1">
            <p:tnLst>
              <p:par>
                <p:cTn presetID="22" presetClass="entr" presetSubtype="8"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Effect transition="in" filter="wipe(left)">
                      <p:cBhvr>
                        <p:cTn dur="500"/>
                        <p:tgtEl>
                          <p:spTgt spid="22"/>
                        </p:tgtEl>
                      </p:cBhvr>
                    </p:animEffect>
                  </p:childTnLst>
                </p:cTn>
              </p:par>
            </p:tnLst>
          </p:tmpl>
        </p:tmplLst>
      </p:bldP>
      <p:bldP spid="23" grpId="0" build="p">
        <p:tmplLst>
          <p:tmpl lvl="1">
            <p:tnLst>
              <p:par>
                <p:cTn presetID="22" presetClass="entr" presetSubtype="8"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Effect transition="in" filter="wipe(left)">
                      <p:cBhvr>
                        <p:cTn dur="500"/>
                        <p:tgtEl>
                          <p:spTgt spid="23"/>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s detailpagina 2">
    <p:bg>
      <p:bgPr>
        <a:solidFill>
          <a:schemeClr val="bg2"/>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FF855F61-A24A-AB34-EB20-DD1827F885CA}"/>
              </a:ext>
            </a:extLst>
          </p:cNvPr>
          <p:cNvPicPr>
            <a:picLocks noChangeAspect="1"/>
          </p:cNvPicPr>
          <p:nvPr userDrawn="1"/>
        </p:nvPicPr>
        <p:blipFill rotWithShape="1">
          <a:blip r:embed="rId2">
            <a:alphaModFix amt="40000"/>
          </a:blip>
          <a:srcRect b="29687"/>
          <a:stretch/>
        </p:blipFill>
        <p:spPr>
          <a:xfrm>
            <a:off x="0" y="1"/>
            <a:ext cx="12191999" cy="6858000"/>
          </a:xfrm>
          <a:prstGeom prst="rect">
            <a:avLst/>
          </a:prstGeom>
        </p:spPr>
      </p:pic>
      <p:grpSp>
        <p:nvGrpSpPr>
          <p:cNvPr id="5" name="グループ化 5">
            <a:extLst>
              <a:ext uri="{FF2B5EF4-FFF2-40B4-BE49-F238E27FC236}">
                <a16:creationId xmlns:a16="http://schemas.microsoft.com/office/drawing/2014/main" id="{C04EDB34-897B-A041-8E4A-6426E40288F0}"/>
              </a:ext>
            </a:extLst>
          </p:cNvPr>
          <p:cNvGrpSpPr/>
          <p:nvPr userDrawn="1"/>
        </p:nvGrpSpPr>
        <p:grpSpPr>
          <a:xfrm flipH="1">
            <a:off x="125735" y="1855915"/>
            <a:ext cx="5072773" cy="1332290"/>
            <a:chOff x="4698217" y="4364335"/>
            <a:chExt cx="6705942" cy="1332290"/>
          </a:xfrm>
          <a:solidFill>
            <a:schemeClr val="accent4"/>
          </a:solidFill>
        </p:grpSpPr>
        <p:sp>
          <p:nvSpPr>
            <p:cNvPr id="6" name="正方形/長方形 23">
              <a:extLst>
                <a:ext uri="{FF2B5EF4-FFF2-40B4-BE49-F238E27FC236}">
                  <a16:creationId xmlns:a16="http://schemas.microsoft.com/office/drawing/2014/main" id="{0312FE28-0A0B-C8B5-5AE0-3631EB6F4206}"/>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 name="正方形/長方形 25">
              <a:extLst>
                <a:ext uri="{FF2B5EF4-FFF2-40B4-BE49-F238E27FC236}">
                  <a16:creationId xmlns:a16="http://schemas.microsoft.com/office/drawing/2014/main" id="{D468DAEA-A5D3-01CC-3999-AB554AA1ADC4}"/>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 name="直角三角形 31">
              <a:extLst>
                <a:ext uri="{FF2B5EF4-FFF2-40B4-BE49-F238E27FC236}">
                  <a16:creationId xmlns:a16="http://schemas.microsoft.com/office/drawing/2014/main" id="{53ED0B86-3151-4AD2-50FC-5F95D066D816}"/>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0" name="Groep 11">
            <a:extLst>
              <a:ext uri="{FF2B5EF4-FFF2-40B4-BE49-F238E27FC236}">
                <a16:creationId xmlns:a16="http://schemas.microsoft.com/office/drawing/2014/main" id="{73E693DC-6137-2BBD-65AB-1CD237FAA940}"/>
              </a:ext>
            </a:extLst>
          </p:cNvPr>
          <p:cNvGrpSpPr/>
          <p:nvPr userDrawn="1"/>
        </p:nvGrpSpPr>
        <p:grpSpPr>
          <a:xfrm>
            <a:off x="-127311" y="476079"/>
            <a:ext cx="915338" cy="5471037"/>
            <a:chOff x="-227064" y="2989499"/>
            <a:chExt cx="915338" cy="5471037"/>
          </a:xfrm>
        </p:grpSpPr>
        <p:sp>
          <p:nvSpPr>
            <p:cNvPr id="11" name="正方形/長方形 24">
              <a:extLst>
                <a:ext uri="{FF2B5EF4-FFF2-40B4-BE49-F238E27FC236}">
                  <a16:creationId xmlns:a16="http://schemas.microsoft.com/office/drawing/2014/main" id="{ADBC8232-6F9B-71F6-9811-981255784293}"/>
                </a:ext>
              </a:extLst>
            </p:cNvPr>
            <p:cNvSpPr/>
            <p:nvPr userDrawn="1"/>
          </p:nvSpPr>
          <p:spPr>
            <a:xfrm flipH="1">
              <a:off x="-217116" y="2989499"/>
              <a:ext cx="898049" cy="1336396"/>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2" name="正方形/長方形 23">
              <a:extLst>
                <a:ext uri="{FF2B5EF4-FFF2-40B4-BE49-F238E27FC236}">
                  <a16:creationId xmlns:a16="http://schemas.microsoft.com/office/drawing/2014/main" id="{3E501423-A453-10D8-E38B-4229A83C9C5B}"/>
                </a:ext>
              </a:extLst>
            </p:cNvPr>
            <p:cNvSpPr/>
            <p:nvPr userDrawn="1"/>
          </p:nvSpPr>
          <p:spPr>
            <a:xfrm flipH="1">
              <a:off x="-227064" y="4372778"/>
              <a:ext cx="901183"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29">
              <a:extLst>
                <a:ext uri="{FF2B5EF4-FFF2-40B4-BE49-F238E27FC236}">
                  <a16:creationId xmlns:a16="http://schemas.microsoft.com/office/drawing/2014/main" id="{8B428FF5-1437-190B-1FC5-6DEEEFCA6E4B}"/>
                </a:ext>
              </a:extLst>
            </p:cNvPr>
            <p:cNvSpPr/>
            <p:nvPr userDrawn="1"/>
          </p:nvSpPr>
          <p:spPr>
            <a:xfrm flipH="1" flipV="1">
              <a:off x="-224254" y="5751901"/>
              <a:ext cx="906324"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5" name="正方形/長方形 30">
              <a:extLst>
                <a:ext uri="{FF2B5EF4-FFF2-40B4-BE49-F238E27FC236}">
                  <a16:creationId xmlns:a16="http://schemas.microsoft.com/office/drawing/2014/main" id="{901B3F5A-EAA7-52B4-E45C-3D909EAA2A07}"/>
                </a:ext>
              </a:extLst>
            </p:cNvPr>
            <p:cNvSpPr/>
            <p:nvPr userDrawn="1"/>
          </p:nvSpPr>
          <p:spPr>
            <a:xfrm flipH="1" flipV="1">
              <a:off x="-213271" y="7128247"/>
              <a:ext cx="901545"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6" name="グループ化 4">
            <a:extLst>
              <a:ext uri="{FF2B5EF4-FFF2-40B4-BE49-F238E27FC236}">
                <a16:creationId xmlns:a16="http://schemas.microsoft.com/office/drawing/2014/main" id="{B9689217-F232-CFF8-63B3-F08F8D0D7EB3}"/>
              </a:ext>
            </a:extLst>
          </p:cNvPr>
          <p:cNvGrpSpPr/>
          <p:nvPr userDrawn="1"/>
        </p:nvGrpSpPr>
        <p:grpSpPr>
          <a:xfrm flipH="1">
            <a:off x="125733" y="474452"/>
            <a:ext cx="4992582" cy="2475756"/>
            <a:chOff x="4799957" y="2982872"/>
            <a:chExt cx="6601423" cy="2475756"/>
          </a:xfrm>
          <a:solidFill>
            <a:schemeClr val="tx2"/>
          </a:solidFill>
        </p:grpSpPr>
        <p:sp>
          <p:nvSpPr>
            <p:cNvPr id="17" name="正方形/長方形 24">
              <a:extLst>
                <a:ext uri="{FF2B5EF4-FFF2-40B4-BE49-F238E27FC236}">
                  <a16:creationId xmlns:a16="http://schemas.microsoft.com/office/drawing/2014/main" id="{5C1BB6DB-9DD3-EA10-A6E9-115BD03191DD}"/>
                </a:ext>
              </a:extLst>
            </p:cNvPr>
            <p:cNvSpPr/>
            <p:nvPr userDrawn="1"/>
          </p:nvSpPr>
          <p:spPr>
            <a:xfrm>
              <a:off x="10548749" y="2984615"/>
              <a:ext cx="852631" cy="1330547"/>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1"/>
                </a:solidFill>
              </a:endParaRPr>
            </a:p>
          </p:txBody>
        </p:sp>
        <p:sp>
          <p:nvSpPr>
            <p:cNvPr id="18" name="正方形/長方形 4">
              <a:extLst>
                <a:ext uri="{FF2B5EF4-FFF2-40B4-BE49-F238E27FC236}">
                  <a16:creationId xmlns:a16="http://schemas.microsoft.com/office/drawing/2014/main" id="{1F362D1A-289E-321A-C4C3-E4ED917EF037}"/>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9" name="正方形/長方形 24">
              <a:extLst>
                <a:ext uri="{FF2B5EF4-FFF2-40B4-BE49-F238E27FC236}">
                  <a16:creationId xmlns:a16="http://schemas.microsoft.com/office/drawing/2014/main" id="{F31839F3-2496-34A1-5A75-4C80F320B34B}"/>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0" name="グループ化 36">
            <a:extLst>
              <a:ext uri="{FF2B5EF4-FFF2-40B4-BE49-F238E27FC236}">
                <a16:creationId xmlns:a16="http://schemas.microsoft.com/office/drawing/2014/main" id="{A12C62C4-0580-57EE-F3C6-862A6FF440D6}"/>
              </a:ext>
            </a:extLst>
          </p:cNvPr>
          <p:cNvGrpSpPr/>
          <p:nvPr userDrawn="1"/>
        </p:nvGrpSpPr>
        <p:grpSpPr>
          <a:xfrm flipH="1">
            <a:off x="125733" y="3476362"/>
            <a:ext cx="4995089" cy="2475756"/>
            <a:chOff x="4799957" y="5984782"/>
            <a:chExt cx="6604739" cy="2475756"/>
          </a:xfrm>
          <a:solidFill>
            <a:schemeClr val="bg1">
              <a:lumMod val="75000"/>
            </a:schemeClr>
          </a:solidFill>
        </p:grpSpPr>
        <p:sp>
          <p:nvSpPr>
            <p:cNvPr id="21" name="正方形/長方形 30">
              <a:extLst>
                <a:ext uri="{FF2B5EF4-FFF2-40B4-BE49-F238E27FC236}">
                  <a16:creationId xmlns:a16="http://schemas.microsoft.com/office/drawing/2014/main" id="{267FEF7A-40C7-E5A4-DA03-A4F4CB088A6A}"/>
                </a:ext>
              </a:extLst>
            </p:cNvPr>
            <p:cNvSpPr/>
            <p:nvPr userDrawn="1"/>
          </p:nvSpPr>
          <p:spPr>
            <a:xfrm flipV="1">
              <a:off x="10548746" y="7128247"/>
              <a:ext cx="85595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2" name="正方形/長方形 4">
              <a:extLst>
                <a:ext uri="{FF2B5EF4-FFF2-40B4-BE49-F238E27FC236}">
                  <a16:creationId xmlns:a16="http://schemas.microsoft.com/office/drawing/2014/main" id="{068B0952-E5DE-5B80-DA03-EAC439AD1084}"/>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3" name="正方形/長方形 24">
              <a:extLst>
                <a:ext uri="{FF2B5EF4-FFF2-40B4-BE49-F238E27FC236}">
                  <a16:creationId xmlns:a16="http://schemas.microsoft.com/office/drawing/2014/main" id="{78D9417B-3147-D7CF-04EA-92534D0F6C60}"/>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4" name="グループ化 35">
            <a:extLst>
              <a:ext uri="{FF2B5EF4-FFF2-40B4-BE49-F238E27FC236}">
                <a16:creationId xmlns:a16="http://schemas.microsoft.com/office/drawing/2014/main" id="{B337174D-3050-C174-ED91-F5D05ADAB4E6}"/>
              </a:ext>
            </a:extLst>
          </p:cNvPr>
          <p:cNvGrpSpPr/>
          <p:nvPr userDrawn="1"/>
        </p:nvGrpSpPr>
        <p:grpSpPr>
          <a:xfrm flipH="1">
            <a:off x="776515" y="3238366"/>
            <a:ext cx="4425684" cy="1332288"/>
            <a:chOff x="4698218" y="5746786"/>
            <a:chExt cx="5850524" cy="1332288"/>
          </a:xfrm>
          <a:solidFill>
            <a:schemeClr val="accent4"/>
          </a:solidFill>
        </p:grpSpPr>
        <p:sp>
          <p:nvSpPr>
            <p:cNvPr id="25" name="正方形/長方形 25">
              <a:extLst>
                <a:ext uri="{FF2B5EF4-FFF2-40B4-BE49-F238E27FC236}">
                  <a16:creationId xmlns:a16="http://schemas.microsoft.com/office/drawing/2014/main" id="{49D4BB9C-4646-0DD4-CF14-89BE5D824AC8}"/>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6" name="直角三角形 31">
              <a:extLst>
                <a:ext uri="{FF2B5EF4-FFF2-40B4-BE49-F238E27FC236}">
                  <a16:creationId xmlns:a16="http://schemas.microsoft.com/office/drawing/2014/main" id="{79C7A972-9332-CA58-ACE4-900E519197BB}"/>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7" name="テキスト プレースホルダー 5">
            <a:extLst>
              <a:ext uri="{FF2B5EF4-FFF2-40B4-BE49-F238E27FC236}">
                <a16:creationId xmlns:a16="http://schemas.microsoft.com/office/drawing/2014/main" id="{40C5D319-9CAD-6A05-2072-C0BE5220976D}"/>
              </a:ext>
            </a:extLst>
          </p:cNvPr>
          <p:cNvSpPr txBox="1">
            <a:spLocks/>
          </p:cNvSpPr>
          <p:nvPr userDrawn="1"/>
        </p:nvSpPr>
        <p:spPr>
          <a:xfrm>
            <a:off x="111201" y="68873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1</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48" name="テキスト プレースホルダー 5">
            <a:extLst>
              <a:ext uri="{FF2B5EF4-FFF2-40B4-BE49-F238E27FC236}">
                <a16:creationId xmlns:a16="http://schemas.microsoft.com/office/drawing/2014/main" id="{A496A052-C5EE-3E83-D636-4C4CBAF1465C}"/>
              </a:ext>
            </a:extLst>
          </p:cNvPr>
          <p:cNvSpPr txBox="1">
            <a:spLocks/>
          </p:cNvSpPr>
          <p:nvPr userDrawn="1"/>
        </p:nvSpPr>
        <p:spPr>
          <a:xfrm>
            <a:off x="111201" y="209490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11.</a:t>
            </a:r>
            <a:r>
              <a:rPr kumimoji="1" lang="en-US" altLang="ja-JP" dirty="0">
                <a:solidFill>
                  <a:schemeClr val="accent3"/>
                </a:solidFill>
                <a:latin typeface="Calibri" panose="020F0502020204030204" pitchFamily="34" charset="0"/>
                <a:cs typeface="Calibri" panose="020F0502020204030204" pitchFamily="34" charset="0"/>
              </a:rPr>
              <a:t>2</a:t>
            </a:r>
            <a:endParaRPr kumimoji="1" lang="ja-JP" altLang="en-US" dirty="0">
              <a:solidFill>
                <a:schemeClr val="accent3"/>
              </a:solidFill>
              <a:latin typeface="Calibri" panose="020F0502020204030204" pitchFamily="34" charset="0"/>
              <a:cs typeface="Calibri" panose="020F0502020204030204" pitchFamily="34" charset="0"/>
            </a:endParaRPr>
          </a:p>
        </p:txBody>
      </p:sp>
      <p:sp>
        <p:nvSpPr>
          <p:cNvPr id="75" name="テキスト プレースホルダー 5">
            <a:extLst>
              <a:ext uri="{FF2B5EF4-FFF2-40B4-BE49-F238E27FC236}">
                <a16:creationId xmlns:a16="http://schemas.microsoft.com/office/drawing/2014/main" id="{1B22E29F-0832-863B-1181-43900E7589DF}"/>
              </a:ext>
            </a:extLst>
          </p:cNvPr>
          <p:cNvSpPr txBox="1">
            <a:spLocks/>
          </p:cNvSpPr>
          <p:nvPr userDrawn="1"/>
        </p:nvSpPr>
        <p:spPr>
          <a:xfrm>
            <a:off x="111201" y="3483809"/>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3</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76" name="テキスト プレースホルダー 5">
            <a:extLst>
              <a:ext uri="{FF2B5EF4-FFF2-40B4-BE49-F238E27FC236}">
                <a16:creationId xmlns:a16="http://schemas.microsoft.com/office/drawing/2014/main" id="{E28BAF90-E223-7BED-C39A-B597FA7F264C}"/>
              </a:ext>
            </a:extLst>
          </p:cNvPr>
          <p:cNvSpPr txBox="1">
            <a:spLocks/>
          </p:cNvSpPr>
          <p:nvPr userDrawn="1"/>
        </p:nvSpPr>
        <p:spPr>
          <a:xfrm>
            <a:off x="111202" y="4867765"/>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4</a:t>
            </a:r>
            <a:endParaRPr kumimoji="1" lang="ja-JP" altLang="en-US" dirty="0">
              <a:solidFill>
                <a:schemeClr val="accent1"/>
              </a:solidFill>
              <a:latin typeface="Calibri" panose="020F0502020204030204" pitchFamily="34" charset="0"/>
              <a:cs typeface="Calibri" panose="020F0502020204030204" pitchFamily="34" charset="0"/>
            </a:endParaRPr>
          </a:p>
        </p:txBody>
      </p:sp>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86460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72" name="Group 71">
            <a:extLst>
              <a:ext uri="{FF2B5EF4-FFF2-40B4-BE49-F238E27FC236}">
                <a16:creationId xmlns:a16="http://schemas.microsoft.com/office/drawing/2014/main" id="{B5254785-597B-401C-1F5A-C639895D1633}"/>
              </a:ext>
            </a:extLst>
          </p:cNvPr>
          <p:cNvGrpSpPr/>
          <p:nvPr userDrawn="1"/>
        </p:nvGrpSpPr>
        <p:grpSpPr>
          <a:xfrm>
            <a:off x="2309724" y="1303851"/>
            <a:ext cx="4732765" cy="4250298"/>
            <a:chOff x="2309724" y="1303851"/>
            <a:chExt cx="4732765" cy="4250298"/>
          </a:xfrm>
        </p:grpSpPr>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8"/>
            <a:srcRect/>
            <a:stretch/>
          </p:blipFill>
          <p:spPr>
            <a:xfrm rot="21171356">
              <a:off x="4104932" y="1741924"/>
              <a:ext cx="1212874" cy="882090"/>
            </a:xfrm>
            <a:prstGeom prst="rect">
              <a:avLst/>
            </a:prstGeom>
          </p:spPr>
        </p:pic>
      </p:grpSp>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137352" y="2517671"/>
            <a:ext cx="3251324" cy="954107"/>
          </a:xfrm>
          <a:prstGeom prst="rect">
            <a:avLst/>
          </a:prstGeom>
          <a:solidFill>
            <a:schemeClr val="accent2"/>
          </a:solidFill>
        </p:spPr>
        <p:txBody>
          <a:bodyPr wrap="square" rtlCol="0">
            <a:spAutoFit/>
          </a:bodyPr>
          <a:lstStyle/>
          <a:p>
            <a:pPr algn="ctr"/>
            <a:r>
              <a:rPr lang="nl-NL" sz="2800" spc="300" dirty="0">
                <a:solidFill>
                  <a:schemeClr val="accent3"/>
                </a:solidFill>
                <a:latin typeface="Courier New" panose="02070309020205020404" pitchFamily="49" charset="0"/>
                <a:cs typeface="Courier New" panose="02070309020205020404" pitchFamily="49" charset="0"/>
              </a:rPr>
              <a:t>DATEN EN SOCIAL MEDIA</a:t>
            </a:r>
            <a:endParaRPr lang="en-NL" sz="2800" spc="300" dirty="0">
              <a:solidFill>
                <a:schemeClr val="accent3"/>
              </a:solidFill>
              <a:latin typeface="Courier New" panose="02070309020205020404" pitchFamily="49" charset="0"/>
              <a:cs typeface="Courier New" panose="02070309020205020404" pitchFamily="49" charset="0"/>
            </a:endParaRP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22827"/>
            <a:ext cx="4101295" cy="1107996"/>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Je</a:t>
            </a:r>
            <a:r>
              <a:rPr lang="nl-NL" sz="1600" baseline="0" dirty="0">
                <a:solidFill>
                  <a:schemeClr val="accent3"/>
                </a:solidFill>
                <a:latin typeface="Courier New" panose="02070309020205020404" pitchFamily="49" charset="0"/>
                <a:cs typeface="Courier New" panose="02070309020205020404" pitchFamily="49" charset="0"/>
              </a:rPr>
              <a:t> kunt uitleggen welke rol social media spelen in de datingwereld en je herkent de risico’s van online daten.</a:t>
            </a:r>
            <a:endParaRPr lang="en-NL" sz="1600" dirty="0">
              <a:solidFill>
                <a:schemeClr val="accent3"/>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213106"/>
            <a:ext cx="4101295" cy="1569660"/>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HANDIG OMDAT</a:t>
            </a:r>
            <a:r>
              <a:rPr lang="nl-NL" sz="1600" dirty="0">
                <a:solidFill>
                  <a:schemeClr val="accent3"/>
                </a:solidFill>
                <a:latin typeface="Courier New" panose="02070309020205020404" pitchFamily="49" charset="0"/>
                <a:cs typeface="Courier New" panose="02070309020205020404" pitchFamily="49" charset="0"/>
              </a:rPr>
              <a:t> Als</a:t>
            </a:r>
            <a:r>
              <a:rPr lang="nl-NL" sz="1600" baseline="0" dirty="0">
                <a:solidFill>
                  <a:schemeClr val="accent3"/>
                </a:solidFill>
                <a:latin typeface="Courier New" panose="02070309020205020404" pitchFamily="49" charset="0"/>
                <a:cs typeface="Courier New" panose="02070309020205020404" pitchFamily="49" charset="0"/>
              </a:rPr>
              <a:t> je weet waar je op moet letten als je (online) gaat daten is de kans kleiner dat je niet voor vervelende verassingen komt te staan. </a:t>
            </a:r>
            <a:endParaRPr lang="en-NL" sz="1600" dirty="0">
              <a:solidFill>
                <a:schemeClr val="accent3"/>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65070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par>
                                <p:cTn id="11" presetID="22" presetClass="entr" presetSubtype="8"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1000"/>
                                        <p:tgtEl>
                                          <p:spTgt spid="24"/>
                                        </p:tgtEl>
                                      </p:cBhvr>
                                    </p:animEffect>
                                  </p:childTnLst>
                                </p:cTn>
                              </p:par>
                              <p:par>
                                <p:cTn id="14" presetID="22" presetClass="entr" presetSubtype="8"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1000"/>
                                        <p:tgtEl>
                                          <p:spTgt spid="20"/>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7">
                                            <p:txEl>
                                              <p:pRg st="0" end="0"/>
                                            </p:txEl>
                                          </p:spTgt>
                                        </p:tgtEl>
                                        <p:attrNameLst>
                                          <p:attrName>style.visibility</p:attrName>
                                        </p:attrNameLst>
                                      </p:cBhvr>
                                      <p:to>
                                        <p:strVal val="visible"/>
                                      </p:to>
                                    </p:set>
                                    <p:animEffect transition="in" filter="wipe(left)">
                                      <p:cBhvr>
                                        <p:cTn id="19" dur="500"/>
                                        <p:tgtEl>
                                          <p:spTgt spid="27">
                                            <p:txEl>
                                              <p:pRg st="0" end="0"/>
                                            </p:txEl>
                                          </p:spTgt>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48">
                                            <p:txEl>
                                              <p:pRg st="0" end="0"/>
                                            </p:txEl>
                                          </p:spTgt>
                                        </p:tgtEl>
                                        <p:attrNameLst>
                                          <p:attrName>style.visibility</p:attrName>
                                        </p:attrNameLst>
                                      </p:cBhvr>
                                      <p:to>
                                        <p:strVal val="visible"/>
                                      </p:to>
                                    </p:set>
                                    <p:animEffect transition="in" filter="wipe(left)">
                                      <p:cBhvr>
                                        <p:cTn id="22" dur="500"/>
                                        <p:tgtEl>
                                          <p:spTgt spid="48">
                                            <p:txEl>
                                              <p:pRg st="0" end="0"/>
                                            </p:txEl>
                                          </p:spTgt>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75">
                                            <p:txEl>
                                              <p:pRg st="0" end="0"/>
                                            </p:txEl>
                                          </p:spTgt>
                                        </p:tgtEl>
                                        <p:attrNameLst>
                                          <p:attrName>style.visibility</p:attrName>
                                        </p:attrNameLst>
                                      </p:cBhvr>
                                      <p:to>
                                        <p:strVal val="visible"/>
                                      </p:to>
                                    </p:set>
                                    <p:animEffect transition="in" filter="wipe(left)">
                                      <p:cBhvr>
                                        <p:cTn id="25" dur="500"/>
                                        <p:tgtEl>
                                          <p:spTgt spid="75">
                                            <p:txEl>
                                              <p:pRg st="0" end="0"/>
                                            </p:txEl>
                                          </p:spTgt>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76">
                                            <p:txEl>
                                              <p:pRg st="0" end="0"/>
                                            </p:txEl>
                                          </p:spTgt>
                                        </p:tgtEl>
                                        <p:attrNameLst>
                                          <p:attrName>style.visibility</p:attrName>
                                        </p:attrNameLst>
                                      </p:cBhvr>
                                      <p:to>
                                        <p:strVal val="visible"/>
                                      </p:to>
                                    </p:set>
                                    <p:animEffect transition="in" filter="wipe(left)">
                                      <p:cBhvr>
                                        <p:cTn id="28" dur="500"/>
                                        <p:tgtEl>
                                          <p:spTgt spid="76">
                                            <p:txEl>
                                              <p:pRg st="0" end="0"/>
                                            </p:txEl>
                                          </p:spTgt>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500"/>
                                        <p:tgtEl>
                                          <p:spTgt spid="62"/>
                                        </p:tgtEl>
                                      </p:cBhvr>
                                    </p:animEffect>
                                  </p:childTnLst>
                                </p:cTn>
                              </p:par>
                              <p:par>
                                <p:cTn id="41" presetID="22" presetClass="entr" presetSubtype="1"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500"/>
                                        <p:tgtEl>
                                          <p:spTgt spid="2"/>
                                        </p:tgtEl>
                                      </p:cBhvr>
                                    </p:animEffect>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additive="base">
                                        <p:cTn id="52" dur="500" fill="hold"/>
                                        <p:tgtEl>
                                          <p:spTgt spid="74"/>
                                        </p:tgtEl>
                                        <p:attrNameLst>
                                          <p:attrName>ppt_x</p:attrName>
                                        </p:attrNameLst>
                                      </p:cBhvr>
                                      <p:tavLst>
                                        <p:tav tm="0">
                                          <p:val>
                                            <p:strVal val="#ppt_x"/>
                                          </p:val>
                                        </p:tav>
                                        <p:tav tm="100000">
                                          <p:val>
                                            <p:strVal val="#ppt_x"/>
                                          </p:val>
                                        </p:tav>
                                      </p:tavLst>
                                    </p:anim>
                                    <p:anim calcmode="lin" valueType="num">
                                      <p:cBhvr additive="base">
                                        <p:cTn id="53"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tmplLst>
          <p:tmpl lvl="1">
            <p:tnLst>
              <p:par>
                <p:cTn presetID="22" presetClass="entr" presetSubtype="8" fill="hold" nodeType="withEffect">
                  <p:stCondLst>
                    <p:cond delay="500"/>
                  </p:st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48" grpId="0" build="p">
        <p:tmplLst>
          <p:tmpl lvl="1">
            <p:tnLst>
              <p:par>
                <p:cTn presetID="22" presetClass="entr" presetSubtype="8" fill="hold" nodeType="withEffect">
                  <p:stCondLst>
                    <p:cond delay="500"/>
                  </p:stCondLst>
                  <p:childTnLst>
                    <p:set>
                      <p:cBhvr>
                        <p:cTn dur="1" fill="hold">
                          <p:stCondLst>
                            <p:cond delay="0"/>
                          </p:stCondLst>
                        </p:cTn>
                        <p:tgtEl>
                          <p:spTgt spid="48"/>
                        </p:tgtEl>
                        <p:attrNameLst>
                          <p:attrName>style.visibility</p:attrName>
                        </p:attrNameLst>
                      </p:cBhvr>
                      <p:to>
                        <p:strVal val="visible"/>
                      </p:to>
                    </p:set>
                    <p:animEffect transition="in" filter="wipe(left)">
                      <p:cBhvr>
                        <p:cTn dur="500"/>
                        <p:tgtEl>
                          <p:spTgt spid="48"/>
                        </p:tgtEl>
                      </p:cBhvr>
                    </p:animEffect>
                  </p:childTnLst>
                </p:cTn>
              </p:par>
            </p:tnLst>
          </p:tmpl>
        </p:tmplLst>
      </p:bldP>
      <p:bldP spid="75" grpId="0" build="p">
        <p:tmplLst>
          <p:tmpl lvl="1">
            <p:tnLst>
              <p:par>
                <p:cTn presetID="22" presetClass="entr" presetSubtype="8" fill="hold" nodeType="withEffect">
                  <p:stCondLst>
                    <p:cond delay="500"/>
                  </p:stCondLst>
                  <p:childTnLst>
                    <p:set>
                      <p:cBhvr>
                        <p:cTn dur="1" fill="hold">
                          <p:stCondLst>
                            <p:cond delay="0"/>
                          </p:stCondLst>
                        </p:cTn>
                        <p:tgtEl>
                          <p:spTgt spid="75"/>
                        </p:tgtEl>
                        <p:attrNameLst>
                          <p:attrName>style.visibility</p:attrName>
                        </p:attrNameLst>
                      </p:cBhvr>
                      <p:to>
                        <p:strVal val="visible"/>
                      </p:to>
                    </p:set>
                    <p:animEffect transition="in" filter="wipe(left)">
                      <p:cBhvr>
                        <p:cTn dur="500"/>
                        <p:tgtEl>
                          <p:spTgt spid="75"/>
                        </p:tgtEl>
                      </p:cBhvr>
                    </p:animEffect>
                  </p:childTnLst>
                </p:cTn>
              </p:par>
            </p:tnLst>
          </p:tmpl>
        </p:tmplLst>
      </p:bldP>
      <p:bldP spid="76" grpId="0" build="p">
        <p:tmplLst>
          <p:tmpl lvl="1">
            <p:tnLst>
              <p:par>
                <p:cTn presetID="22" presetClass="entr" presetSubtype="8" fill="hold" nodeType="withEffect">
                  <p:stCondLst>
                    <p:cond delay="500"/>
                  </p:stCondLst>
                  <p:childTnLst>
                    <p:set>
                      <p:cBhvr>
                        <p:cTn dur="1" fill="hold">
                          <p:stCondLst>
                            <p:cond delay="0"/>
                          </p:stCondLst>
                        </p:cTn>
                        <p:tgtEl>
                          <p:spTgt spid="76"/>
                        </p:tgtEl>
                        <p:attrNameLst>
                          <p:attrName>style.visibility</p:attrName>
                        </p:attrNameLst>
                      </p:cBhvr>
                      <p:to>
                        <p:strVal val="visible"/>
                      </p:to>
                    </p:set>
                    <p:animEffect transition="in" filter="wipe(left)">
                      <p:cBhvr>
                        <p:cTn dur="500"/>
                        <p:tgtEl>
                          <p:spTgt spid="76"/>
                        </p:tgtEl>
                      </p:cBhvr>
                    </p:animEffect>
                  </p:childTnLst>
                </p:cTn>
              </p:par>
            </p:tnLst>
          </p:tmpl>
        </p:tmplLst>
      </p:bldP>
      <p:bldP spid="73" grpId="0" animBg="1"/>
      <p:bldP spid="74"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oel gehaald les 2">
    <p:spTree>
      <p:nvGrpSpPr>
        <p:cNvPr id="1" name=""/>
        <p:cNvGrpSpPr/>
        <p:nvPr/>
      </p:nvGrpSpPr>
      <p:grpSpPr>
        <a:xfrm>
          <a:off x="0" y="0"/>
          <a:ext cx="0" cy="0"/>
          <a:chOff x="0" y="0"/>
          <a:chExt cx="0" cy="0"/>
        </a:xfrm>
      </p:grpSpPr>
      <p:pic>
        <p:nvPicPr>
          <p:cNvPr id="12" name="Afbeelding 9">
            <a:extLst>
              <a:ext uri="{FF2B5EF4-FFF2-40B4-BE49-F238E27FC236}">
                <a16:creationId xmlns:a16="http://schemas.microsoft.com/office/drawing/2014/main" id="{534DB34A-AF11-65B8-27A8-93E7CD123AA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3"/>
          <a:stretch>
            <a:fillRect/>
          </a:stretch>
        </p:blipFill>
        <p:spPr>
          <a:xfrm>
            <a:off x="3603381" y="2235196"/>
            <a:ext cx="4207356" cy="2868652"/>
          </a:xfrm>
          <a:prstGeom prst="rect">
            <a:avLst/>
          </a:prstGeom>
        </p:spPr>
      </p:pic>
      <p:pic>
        <p:nvPicPr>
          <p:cNvPr id="14" name="Picture 13">
            <a:extLst>
              <a:ext uri="{FF2B5EF4-FFF2-40B4-BE49-F238E27FC236}">
                <a16:creationId xmlns:a16="http://schemas.microsoft.com/office/drawing/2014/main" id="{0047149B-29FB-0AD9-6BC3-191C383AF892}"/>
              </a:ext>
            </a:extLst>
          </p:cNvPr>
          <p:cNvPicPr>
            <a:picLocks noChangeAspect="1"/>
          </p:cNvPicPr>
          <p:nvPr userDrawn="1"/>
        </p:nvPicPr>
        <p:blipFill>
          <a:blip r:embed="rId4"/>
          <a:srcRect/>
          <a:stretch/>
        </p:blipFill>
        <p:spPr>
          <a:xfrm rot="20736964">
            <a:off x="413155" y="230774"/>
            <a:ext cx="1667511" cy="1212735"/>
          </a:xfrm>
          <a:prstGeom prst="rect">
            <a:avLst/>
          </a:prstGeom>
        </p:spPr>
      </p:pic>
      <p:sp>
        <p:nvSpPr>
          <p:cNvPr id="3" name="Rectangle 8">
            <a:extLst>
              <a:ext uri="{FF2B5EF4-FFF2-40B4-BE49-F238E27FC236}">
                <a16:creationId xmlns:a16="http://schemas.microsoft.com/office/drawing/2014/main" id="{E0D645BD-F7BE-A2AA-6E17-D3EF2A38102E}"/>
              </a:ext>
            </a:extLst>
          </p:cNvPr>
          <p:cNvSpPr/>
          <p:nvPr userDrawn="1"/>
        </p:nvSpPr>
        <p:spPr>
          <a:xfrm>
            <a:off x="4434550" y="3433271"/>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00000"/>
                </a:solidFill>
                <a:latin typeface="+mj-lt"/>
                <a:cs typeface="Courier New" panose="02070309020205020404" pitchFamily="49" charset="0"/>
              </a:rPr>
              <a:t>DOEL GEHAALD?</a:t>
            </a:r>
          </a:p>
          <a:p>
            <a:endParaRPr lang="nl-NL" sz="1600" spc="300" dirty="0">
              <a:solidFill>
                <a:srgbClr val="F3047C"/>
              </a:solidFill>
              <a:latin typeface="+mj-lt"/>
              <a:cs typeface="Courier New" panose="02070309020205020404" pitchFamily="49" charset="0"/>
            </a:endParaRPr>
          </a:p>
        </p:txBody>
      </p:sp>
      <p:sp>
        <p:nvSpPr>
          <p:cNvPr id="4" name="Tekstvak 19">
            <a:extLst>
              <a:ext uri="{FF2B5EF4-FFF2-40B4-BE49-F238E27FC236}">
                <a16:creationId xmlns:a16="http://schemas.microsoft.com/office/drawing/2014/main" id="{1D861B2E-EA65-79D2-D09F-06AA1747F131}"/>
              </a:ext>
            </a:extLst>
          </p:cNvPr>
          <p:cNvSpPr txBox="1"/>
          <p:nvPr userDrawn="1"/>
        </p:nvSpPr>
        <p:spPr>
          <a:xfrm>
            <a:off x="4179868" y="3578219"/>
            <a:ext cx="3286057" cy="1200329"/>
          </a:xfrm>
          <a:prstGeom prst="rect">
            <a:avLst/>
          </a:prstGeom>
          <a:noFill/>
        </p:spPr>
        <p:txBody>
          <a:bodyPr wrap="square">
            <a:spAutoFit/>
          </a:bodyPr>
          <a:lstStyle/>
          <a:p>
            <a:r>
              <a:rPr lang="nl-NL" sz="1800" dirty="0">
                <a:solidFill>
                  <a:srgbClr val="000000"/>
                </a:solidFill>
                <a:latin typeface="+mn-lt"/>
                <a:cs typeface="Courier New" panose="02070309020205020404" pitchFamily="49" charset="0"/>
              </a:rPr>
              <a:t>Je</a:t>
            </a:r>
            <a:r>
              <a:rPr lang="nl-NL" sz="1800" baseline="0" dirty="0">
                <a:solidFill>
                  <a:srgbClr val="000000"/>
                </a:solidFill>
                <a:latin typeface="+mn-lt"/>
                <a:cs typeface="Courier New" panose="02070309020205020404" pitchFamily="49" charset="0"/>
              </a:rPr>
              <a:t> kunt uitleggen welke rol social media spelen in de datingwereld en je herkent de risico’s van online dating.</a:t>
            </a:r>
            <a:r>
              <a:rPr lang="nl-NL" sz="1800" dirty="0">
                <a:solidFill>
                  <a:srgbClr val="000000"/>
                </a:solidFill>
                <a:latin typeface="+mn-lt"/>
                <a:cs typeface="Calibri" panose="020F0502020204030204" pitchFamily="34" charset="0"/>
              </a:rPr>
              <a:t> </a:t>
            </a:r>
          </a:p>
        </p:txBody>
      </p:sp>
      <p:sp>
        <p:nvSpPr>
          <p:cNvPr id="5" name="TextBox 18">
            <a:extLst>
              <a:ext uri="{FF2B5EF4-FFF2-40B4-BE49-F238E27FC236}">
                <a16:creationId xmlns:a16="http://schemas.microsoft.com/office/drawing/2014/main" id="{0D7ACBE9-5620-BBDC-B330-2907027E2105}"/>
              </a:ext>
            </a:extLst>
          </p:cNvPr>
          <p:cNvSpPr txBox="1"/>
          <p:nvPr userDrawn="1"/>
        </p:nvSpPr>
        <p:spPr>
          <a:xfrm rot="21262824">
            <a:off x="4038939" y="2231145"/>
            <a:ext cx="3208045" cy="954107"/>
          </a:xfrm>
          <a:prstGeom prst="rect">
            <a:avLst/>
          </a:prstGeom>
          <a:solidFill>
            <a:schemeClr val="accent4"/>
          </a:solidFill>
        </p:spPr>
        <p:txBody>
          <a:bodyPr wrap="square" rtlCol="0">
            <a:spAutoFit/>
          </a:bodyPr>
          <a:lstStyle/>
          <a:p>
            <a:r>
              <a:rPr lang="nl-NL" sz="2800" spc="300" dirty="0">
                <a:solidFill>
                  <a:schemeClr val="accent1"/>
                </a:solidFill>
                <a:latin typeface="Courier New" panose="02070309020205020404" pitchFamily="49" charset="0"/>
                <a:cs typeface="Courier New" panose="02070309020205020404" pitchFamily="49" charset="0"/>
              </a:rPr>
              <a:t>DATEN EN SOCIAL MEDIA</a:t>
            </a:r>
            <a:endParaRPr lang="en-NL" sz="2800" spc="300" dirty="0">
              <a:solidFill>
                <a:schemeClr val="accent1"/>
              </a:solidFill>
              <a:latin typeface="Courier New" panose="02070309020205020404" pitchFamily="49" charset="0"/>
              <a:cs typeface="Courier New" panose="02070309020205020404" pitchFamily="49" charset="0"/>
            </a:endParaRPr>
          </a:p>
        </p:txBody>
      </p:sp>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5661455" y="4301006"/>
            <a:ext cx="2216504" cy="2216504"/>
          </a:xfrm>
          <a:prstGeom prst="rect">
            <a:avLst/>
          </a:prstGeom>
          <a:ln>
            <a:noFill/>
          </a:ln>
        </p:spPr>
      </p:pic>
      <p:pic>
        <p:nvPicPr>
          <p:cNvPr id="10" name="Graphic 9">
            <a:extLst>
              <a:ext uri="{FF2B5EF4-FFF2-40B4-BE49-F238E27FC236}">
                <a16:creationId xmlns:a16="http://schemas.microsoft.com/office/drawing/2014/main" id="{6980F94E-E6FD-E7A7-A676-C5F0DE7DAC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rot="20702737">
            <a:off x="5919320" y="4491648"/>
            <a:ext cx="1700775" cy="1700775"/>
          </a:xfrm>
          <a:prstGeom prst="rect">
            <a:avLst/>
          </a:prstGeom>
        </p:spPr>
      </p:pic>
      <p:sp>
        <p:nvSpPr>
          <p:cNvPr id="8" name="Rectangle 11">
            <a:extLst>
              <a:ext uri="{FF2B5EF4-FFF2-40B4-BE49-F238E27FC236}">
                <a16:creationId xmlns:a16="http://schemas.microsoft.com/office/drawing/2014/main" id="{7EF8028A-BDF2-94CC-6E6F-A892C67072BF}"/>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11</a:t>
            </a:r>
            <a:r>
              <a:rPr lang="en-GB" sz="1600" spc="300" baseline="30000" dirty="0">
                <a:solidFill>
                  <a:schemeClr val="accent3"/>
                </a:solidFill>
                <a:latin typeface="Calibri" panose="020F0502020204030204" pitchFamily="34" charset="0"/>
                <a:cs typeface="Calibri" panose="020F0502020204030204" pitchFamily="34" charset="0"/>
              </a:rPr>
              <a:t>.2</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18816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ema lesoverzicht, les 3">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3901573-5D86-411E-46CB-D5CED84A8929}"/>
              </a:ext>
            </a:extLst>
          </p:cNvPr>
          <p:cNvPicPr>
            <a:picLocks noChangeAspect="1"/>
          </p:cNvPicPr>
          <p:nvPr userDrawn="1"/>
        </p:nvPicPr>
        <p:blipFill rotWithShape="1">
          <a:blip r:embed="rId2"/>
          <a:srcRect b="29687"/>
          <a:stretch/>
        </p:blipFill>
        <p:spPr>
          <a:xfrm>
            <a:off x="0" y="1"/>
            <a:ext cx="12191999" cy="6858000"/>
          </a:xfrm>
          <a:prstGeom prst="rect">
            <a:avLst/>
          </a:prstGeom>
        </p:spPr>
      </p:pic>
      <p:grpSp>
        <p:nvGrpSpPr>
          <p:cNvPr id="14" name="グループ化 4">
            <a:extLst>
              <a:ext uri="{FF2B5EF4-FFF2-40B4-BE49-F238E27FC236}">
                <a16:creationId xmlns:a16="http://schemas.microsoft.com/office/drawing/2014/main" id="{8A63D055-7782-4903-A874-627FB126A48C}"/>
              </a:ext>
            </a:extLst>
          </p:cNvPr>
          <p:cNvGrpSpPr/>
          <p:nvPr userDrawn="1"/>
        </p:nvGrpSpPr>
        <p:grpSpPr>
          <a:xfrm>
            <a:off x="-250854" y="1108799"/>
            <a:ext cx="12442855" cy="1969598"/>
            <a:chOff x="1931723" y="2982872"/>
            <a:chExt cx="14849469" cy="2475754"/>
          </a:xfrm>
        </p:grpSpPr>
        <p:sp>
          <p:nvSpPr>
            <p:cNvPr id="24" name="正方形/長方形 24">
              <a:extLst>
                <a:ext uri="{FF2B5EF4-FFF2-40B4-BE49-F238E27FC236}">
                  <a16:creationId xmlns:a16="http://schemas.microsoft.com/office/drawing/2014/main" id="{C151DE7F-AD83-7CE2-3265-A481BCDF87AD}"/>
                </a:ext>
              </a:extLst>
            </p:cNvPr>
            <p:cNvSpPr/>
            <p:nvPr userDrawn="1"/>
          </p:nvSpPr>
          <p:spPr>
            <a:xfrm>
              <a:off x="10548746" y="2982873"/>
              <a:ext cx="6232446"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5" name="正方形/長方形 4">
              <a:extLst>
                <a:ext uri="{FF2B5EF4-FFF2-40B4-BE49-F238E27FC236}">
                  <a16:creationId xmlns:a16="http://schemas.microsoft.com/office/drawing/2014/main" id="{4E2BA413-D46A-F8C7-B08E-3A0432C2A3B5}"/>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6" name="正方形/長方形 24">
              <a:extLst>
                <a:ext uri="{FF2B5EF4-FFF2-40B4-BE49-F238E27FC236}">
                  <a16:creationId xmlns:a16="http://schemas.microsoft.com/office/drawing/2014/main" id="{7D08DB84-6670-BDC5-D141-BD225587512C}"/>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7" name="グループ化 5">
            <a:extLst>
              <a:ext uri="{FF2B5EF4-FFF2-40B4-BE49-F238E27FC236}">
                <a16:creationId xmlns:a16="http://schemas.microsoft.com/office/drawing/2014/main" id="{D44C7FC5-961F-D9DD-24C1-B6BBF6ECE324}"/>
              </a:ext>
            </a:extLst>
          </p:cNvPr>
          <p:cNvGrpSpPr/>
          <p:nvPr userDrawn="1"/>
        </p:nvGrpSpPr>
        <p:grpSpPr>
          <a:xfrm>
            <a:off x="-445063" y="2237075"/>
            <a:ext cx="12637063" cy="1059912"/>
            <a:chOff x="1707527" y="4364334"/>
            <a:chExt cx="15077831" cy="1332291"/>
          </a:xfrm>
        </p:grpSpPr>
        <p:sp>
          <p:nvSpPr>
            <p:cNvPr id="28" name="正方形/長方形 23">
              <a:extLst>
                <a:ext uri="{FF2B5EF4-FFF2-40B4-BE49-F238E27FC236}">
                  <a16:creationId xmlns:a16="http://schemas.microsoft.com/office/drawing/2014/main" id="{8FCAF1A4-C959-AA1A-5A79-02F325C3A9C3}"/>
                </a:ext>
              </a:extLst>
            </p:cNvPr>
            <p:cNvSpPr/>
            <p:nvPr userDrawn="1"/>
          </p:nvSpPr>
          <p:spPr>
            <a:xfrm>
              <a:off x="10548745" y="4364334"/>
              <a:ext cx="6236613" cy="1332288"/>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9" name="正方形/長方形 25">
              <a:extLst>
                <a:ext uri="{FF2B5EF4-FFF2-40B4-BE49-F238E27FC236}">
                  <a16:creationId xmlns:a16="http://schemas.microsoft.com/office/drawing/2014/main" id="{F60FCF5C-D345-0316-A484-27E44AA848CD}"/>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0" name="直角三角形 31">
              <a:extLst>
                <a:ext uri="{FF2B5EF4-FFF2-40B4-BE49-F238E27FC236}">
                  <a16:creationId xmlns:a16="http://schemas.microsoft.com/office/drawing/2014/main" id="{46A5FCF4-3ACE-B154-05C6-2FEF991DFE16}"/>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1" name="グループ化 36">
            <a:extLst>
              <a:ext uri="{FF2B5EF4-FFF2-40B4-BE49-F238E27FC236}">
                <a16:creationId xmlns:a16="http://schemas.microsoft.com/office/drawing/2014/main" id="{09C59810-3D2D-9371-7BD4-5694D9A60043}"/>
              </a:ext>
            </a:extLst>
          </p:cNvPr>
          <p:cNvGrpSpPr/>
          <p:nvPr userDrawn="1"/>
        </p:nvGrpSpPr>
        <p:grpSpPr>
          <a:xfrm>
            <a:off x="-250854" y="3595724"/>
            <a:ext cx="12442855" cy="1969600"/>
            <a:chOff x="1935559" y="5984782"/>
            <a:chExt cx="14849468" cy="2475756"/>
          </a:xfrm>
          <a:solidFill>
            <a:srgbClr val="F3047C"/>
          </a:solidFill>
        </p:grpSpPr>
        <p:sp>
          <p:nvSpPr>
            <p:cNvPr id="32" name="正方形/長方形 30">
              <a:extLst>
                <a:ext uri="{FF2B5EF4-FFF2-40B4-BE49-F238E27FC236}">
                  <a16:creationId xmlns:a16="http://schemas.microsoft.com/office/drawing/2014/main" id="{A85438F6-2F46-18D9-988F-6B78BC7F02F7}"/>
                </a:ext>
              </a:extLst>
            </p:cNvPr>
            <p:cNvSpPr/>
            <p:nvPr userDrawn="1"/>
          </p:nvSpPr>
          <p:spPr>
            <a:xfrm flipV="1">
              <a:off x="10548746" y="7128247"/>
              <a:ext cx="6236281"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3" name="正方形/長方形 4">
              <a:extLst>
                <a:ext uri="{FF2B5EF4-FFF2-40B4-BE49-F238E27FC236}">
                  <a16:creationId xmlns:a16="http://schemas.microsoft.com/office/drawing/2014/main" id="{40F5A415-3C01-CE78-2696-ABB45773BC5E}"/>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4" name="正方形/長方形 24">
              <a:extLst>
                <a:ext uri="{FF2B5EF4-FFF2-40B4-BE49-F238E27FC236}">
                  <a16:creationId xmlns:a16="http://schemas.microsoft.com/office/drawing/2014/main" id="{5BC1EDFC-DDE9-09B9-FE93-EF625228F431}"/>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35" name="グループ化 35">
            <a:extLst>
              <a:ext uri="{FF2B5EF4-FFF2-40B4-BE49-F238E27FC236}">
                <a16:creationId xmlns:a16="http://schemas.microsoft.com/office/drawing/2014/main" id="{CCF7694B-8BF1-D1BE-3D2C-406D6BA5277F}"/>
              </a:ext>
            </a:extLst>
          </p:cNvPr>
          <p:cNvGrpSpPr/>
          <p:nvPr userDrawn="1"/>
        </p:nvGrpSpPr>
        <p:grpSpPr>
          <a:xfrm>
            <a:off x="-445065" y="3362940"/>
            <a:ext cx="12637064" cy="1059909"/>
            <a:chOff x="1707525" y="5746785"/>
            <a:chExt cx="15077839" cy="1332289"/>
          </a:xfrm>
        </p:grpSpPr>
        <p:sp>
          <p:nvSpPr>
            <p:cNvPr id="36" name="正方形/長方形 29">
              <a:extLst>
                <a:ext uri="{FF2B5EF4-FFF2-40B4-BE49-F238E27FC236}">
                  <a16:creationId xmlns:a16="http://schemas.microsoft.com/office/drawing/2014/main" id="{F87D14C4-E173-F324-3E4E-028EE067E25F}"/>
                </a:ext>
              </a:extLst>
            </p:cNvPr>
            <p:cNvSpPr/>
            <p:nvPr userDrawn="1"/>
          </p:nvSpPr>
          <p:spPr>
            <a:xfrm flipV="1">
              <a:off x="10548744" y="5746785"/>
              <a:ext cx="6236620"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7" name="正方形/長方形 25">
              <a:extLst>
                <a:ext uri="{FF2B5EF4-FFF2-40B4-BE49-F238E27FC236}">
                  <a16:creationId xmlns:a16="http://schemas.microsoft.com/office/drawing/2014/main" id="{F98D36A9-DF16-9153-4EB9-201720816ADC}"/>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38" name="直角三角形 31">
              <a:extLst>
                <a:ext uri="{FF2B5EF4-FFF2-40B4-BE49-F238E27FC236}">
                  <a16:creationId xmlns:a16="http://schemas.microsoft.com/office/drawing/2014/main" id="{4CF7E29B-3F7B-2135-24E7-F2D91F60BF0A}"/>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39" name="テキスト プレースホルダー 5">
            <a:extLst>
              <a:ext uri="{FF2B5EF4-FFF2-40B4-BE49-F238E27FC236}">
                <a16:creationId xmlns:a16="http://schemas.microsoft.com/office/drawing/2014/main" id="{11886E0B-77DD-F35B-85D6-D0E29F3534BC}"/>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1</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VRIJHEID</a:t>
            </a:r>
            <a:r>
              <a:rPr kumimoji="1" lang="en-US" altLang="ja-JP" sz="2000" baseline="0" dirty="0">
                <a:solidFill>
                  <a:schemeClr val="accent1"/>
                </a:solidFill>
                <a:latin typeface="Courier New" panose="02070309020205020404" pitchFamily="49" charset="0"/>
                <a:cs typeface="Courier New" panose="02070309020205020404" pitchFamily="49" charset="0"/>
              </a:rPr>
              <a:t> EN SEKSUALITEIT</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0" name="テキスト プレースホルダー 5">
            <a:extLst>
              <a:ext uri="{FF2B5EF4-FFF2-40B4-BE49-F238E27FC236}">
                <a16:creationId xmlns:a16="http://schemas.microsoft.com/office/drawing/2014/main" id="{57186F05-5955-05DB-2750-B5DEF7D9F9EC}"/>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2</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DATEN</a:t>
            </a:r>
            <a:r>
              <a:rPr kumimoji="1" lang="en-US" altLang="ja-JP" sz="2000" baseline="0" dirty="0">
                <a:solidFill>
                  <a:schemeClr val="accent1"/>
                </a:solidFill>
                <a:latin typeface="Courier New" panose="02070309020205020404" pitchFamily="49" charset="0"/>
                <a:cs typeface="Courier New" panose="02070309020205020404" pitchFamily="49" charset="0"/>
              </a:rPr>
              <a:t> EN SOCIAL MEDIA</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41" name="テキスト プレースホルダー 5">
            <a:extLst>
              <a:ext uri="{FF2B5EF4-FFF2-40B4-BE49-F238E27FC236}">
                <a16:creationId xmlns:a16="http://schemas.microsoft.com/office/drawing/2014/main" id="{9282C96A-360A-F89C-17E7-C3D8B9F96D98}"/>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11.</a:t>
            </a:r>
            <a:r>
              <a:rPr kumimoji="1" lang="en-US" altLang="ja-JP" dirty="0">
                <a:solidFill>
                  <a:schemeClr val="accent3"/>
                </a:solidFill>
                <a:latin typeface="Calibri" panose="020F0502020204030204" pitchFamily="34" charset="0"/>
                <a:cs typeface="Calibri" panose="020F0502020204030204" pitchFamily="34" charset="0"/>
              </a:rPr>
              <a:t>3</a:t>
            </a:r>
            <a:r>
              <a:rPr kumimoji="1" lang="en-US" altLang="ja-JP" dirty="0">
                <a:solidFill>
                  <a:schemeClr val="accent3"/>
                </a:solidFill>
                <a:latin typeface="Courier New" panose="02070309020205020404" pitchFamily="49" charset="0"/>
                <a:cs typeface="Courier New" panose="02070309020205020404" pitchFamily="49" charset="0"/>
              </a:rPr>
              <a:t> </a:t>
            </a:r>
            <a:r>
              <a:rPr kumimoji="1" lang="en-US" altLang="ja-JP" sz="2000" dirty="0">
                <a:solidFill>
                  <a:schemeClr val="accent3"/>
                </a:solidFill>
                <a:latin typeface="Courier New" panose="02070309020205020404" pitchFamily="49" charset="0"/>
                <a:cs typeface="Courier New" panose="02070309020205020404" pitchFamily="49" charset="0"/>
              </a:rPr>
              <a:t>KEN JE GRENZEN</a:t>
            </a:r>
            <a:endParaRPr kumimoji="1" lang="ja-JP" altLang="en-US" sz="2000" dirty="0">
              <a:solidFill>
                <a:schemeClr val="accent3"/>
              </a:solidFill>
              <a:latin typeface="Courier New" panose="02070309020205020404" pitchFamily="49" charset="0"/>
              <a:cs typeface="Courier New" panose="02070309020205020404" pitchFamily="49" charset="0"/>
            </a:endParaRPr>
          </a:p>
        </p:txBody>
      </p:sp>
      <p:sp>
        <p:nvSpPr>
          <p:cNvPr id="42" name="テキスト プレースホルダー 5">
            <a:extLst>
              <a:ext uri="{FF2B5EF4-FFF2-40B4-BE49-F238E27FC236}">
                <a16:creationId xmlns:a16="http://schemas.microsoft.com/office/drawing/2014/main" id="{682E57BE-B651-6E84-B23D-A8E207F1BF3E}"/>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4</a:t>
            </a:r>
            <a:r>
              <a:rPr kumimoji="1" lang="en-US" altLang="ja-JP" sz="2000" dirty="0">
                <a:solidFill>
                  <a:schemeClr val="accent1"/>
                </a:solidFill>
                <a:latin typeface="Courier New" panose="02070309020205020404" pitchFamily="49" charset="0"/>
                <a:cs typeface="Courier New" panose="02070309020205020404" pitchFamily="49" charset="0"/>
              </a:rPr>
              <a:t> SPREEK</a:t>
            </a:r>
            <a:r>
              <a:rPr kumimoji="1" lang="en-US" altLang="ja-JP" sz="2000" baseline="0" dirty="0">
                <a:solidFill>
                  <a:schemeClr val="accent1"/>
                </a:solidFill>
                <a:latin typeface="Courier New" panose="02070309020205020404" pitchFamily="49" charset="0"/>
                <a:cs typeface="Courier New" panose="02070309020205020404" pitchFamily="49" charset="0"/>
              </a:rPr>
              <a:t> JE UIT!</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pic>
        <p:nvPicPr>
          <p:cNvPr id="54" name="Picture 53" descr="A yellow lemon on a black background&#10;&#10;Description automatically generated with medium confidence">
            <a:extLst>
              <a:ext uri="{FF2B5EF4-FFF2-40B4-BE49-F238E27FC236}">
                <a16:creationId xmlns:a16="http://schemas.microsoft.com/office/drawing/2014/main" id="{7C78A806-644F-D479-B92E-3FB7ADD70688}"/>
              </a:ext>
            </a:extLst>
          </p:cNvPr>
          <p:cNvPicPr>
            <a:picLocks noChangeAspect="1"/>
          </p:cNvPicPr>
          <p:nvPr userDrawn="1"/>
        </p:nvPicPr>
        <p:blipFill>
          <a:blip r:embed="rId3"/>
          <a:stretch>
            <a:fillRect/>
          </a:stretch>
        </p:blipFill>
        <p:spPr>
          <a:xfrm>
            <a:off x="-3442335" y="1768708"/>
            <a:ext cx="9227796" cy="82870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4"/>
          <a:srcRect/>
          <a:stretch/>
        </p:blipFill>
        <p:spPr>
          <a:xfrm rot="21171356">
            <a:off x="812371" y="2262837"/>
            <a:ext cx="2629129" cy="1912093"/>
          </a:xfrm>
          <a:prstGeom prst="rect">
            <a:avLst/>
          </a:prstGeom>
        </p:spPr>
      </p:pic>
      <p:sp>
        <p:nvSpPr>
          <p:cNvPr id="2" name="Rectangle 11">
            <a:extLst>
              <a:ext uri="{FF2B5EF4-FFF2-40B4-BE49-F238E27FC236}">
                <a16:creationId xmlns:a16="http://schemas.microsoft.com/office/drawing/2014/main" id="{A6BFD9B9-6706-090A-6324-8B76177AB3A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11</a:t>
            </a:r>
            <a:r>
              <a:rPr lang="en-GB" sz="1600" spc="300" baseline="30000" dirty="0">
                <a:solidFill>
                  <a:schemeClr val="accent3"/>
                </a:solidFill>
                <a:latin typeface="Calibri" panose="020F0502020204030204" pitchFamily="34" charset="0"/>
                <a:cs typeface="Calibri" panose="020F0502020204030204" pitchFamily="34" charset="0"/>
              </a:rPr>
              <a:t>.3</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6453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9">
                                            <p:txEl>
                                              <p:pRg st="0" end="0"/>
                                            </p:txEl>
                                          </p:spTgt>
                                        </p:tgtEl>
                                        <p:attrNameLst>
                                          <p:attrName>style.visibility</p:attrName>
                                        </p:attrNameLst>
                                      </p:cBhvr>
                                      <p:to>
                                        <p:strVal val="visible"/>
                                      </p:to>
                                    </p:set>
                                    <p:animEffect transition="in" filter="wipe(left)">
                                      <p:cBhvr>
                                        <p:cTn id="10" dur="500"/>
                                        <p:tgtEl>
                                          <p:spTgt spid="39">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1000"/>
                                        <p:tgtEl>
                                          <p:spTgt spid="27"/>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40">
                                            <p:txEl>
                                              <p:pRg st="0" end="0"/>
                                            </p:txEl>
                                          </p:spTgt>
                                        </p:tgtEl>
                                        <p:attrNameLst>
                                          <p:attrName>style.visibility</p:attrName>
                                        </p:attrNameLst>
                                      </p:cBhvr>
                                      <p:to>
                                        <p:strVal val="visible"/>
                                      </p:to>
                                    </p:set>
                                    <p:animEffect transition="in" filter="wipe(left)">
                                      <p:cBhvr>
                                        <p:cTn id="17" dur="500"/>
                                        <p:tgtEl>
                                          <p:spTgt spid="40">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1000"/>
                                        <p:tgtEl>
                                          <p:spTgt spid="35"/>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41">
                                            <p:txEl>
                                              <p:pRg st="0" end="0"/>
                                            </p:txEl>
                                          </p:spTgt>
                                        </p:tgtEl>
                                        <p:attrNameLst>
                                          <p:attrName>style.visibility</p:attrName>
                                        </p:attrNameLst>
                                      </p:cBhvr>
                                      <p:to>
                                        <p:strVal val="visible"/>
                                      </p:to>
                                    </p:set>
                                    <p:animEffect transition="in" filter="wipe(left)">
                                      <p:cBhvr>
                                        <p:cTn id="24" dur="500"/>
                                        <p:tgtEl>
                                          <p:spTgt spid="41">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1000"/>
                                        <p:tgtEl>
                                          <p:spTgt spid="3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wipe(left)">
                                      <p:cBhvr>
                                        <p:cTn id="31"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p">
        <p:tmplLst>
          <p:tmpl lvl="1">
            <p:tnLst>
              <p:par>
                <p:cTn presetID="22" presetClass="entr" presetSubtype="8" fill="hold" nodeType="withEffect">
                  <p:stCondLst>
                    <p:cond delay="500"/>
                  </p:stCondLst>
                  <p:childTnLst>
                    <p:set>
                      <p:cBhvr>
                        <p:cTn dur="1" fill="hold">
                          <p:stCondLst>
                            <p:cond delay="0"/>
                          </p:stCondLst>
                        </p:cTn>
                        <p:tgtEl>
                          <p:spTgt spid="39"/>
                        </p:tgtEl>
                        <p:attrNameLst>
                          <p:attrName>style.visibility</p:attrName>
                        </p:attrNameLst>
                      </p:cBhvr>
                      <p:to>
                        <p:strVal val="visible"/>
                      </p:to>
                    </p:set>
                    <p:animEffect transition="in" filter="wipe(left)">
                      <p:cBhvr>
                        <p:cTn dur="500"/>
                        <p:tgtEl>
                          <p:spTgt spid="39"/>
                        </p:tgtEl>
                      </p:cBhvr>
                    </p:animEffect>
                  </p:childTnLst>
                </p:cTn>
              </p:par>
            </p:tnLst>
          </p:tmpl>
        </p:tmplLst>
      </p:bldP>
      <p:bldP spid="40" grpId="0" build="p">
        <p:tmplLst>
          <p:tmpl lvl="1">
            <p:tnLst>
              <p:par>
                <p:cTn presetID="22" presetClass="entr" presetSubtype="8" fill="hold" nodeType="withEffect">
                  <p:stCondLst>
                    <p:cond delay="500"/>
                  </p:stCondLst>
                  <p:childTnLst>
                    <p:set>
                      <p:cBhvr>
                        <p:cTn dur="1" fill="hold">
                          <p:stCondLst>
                            <p:cond delay="0"/>
                          </p:stCondLst>
                        </p:cTn>
                        <p:tgtEl>
                          <p:spTgt spid="40"/>
                        </p:tgtEl>
                        <p:attrNameLst>
                          <p:attrName>style.visibility</p:attrName>
                        </p:attrNameLst>
                      </p:cBhvr>
                      <p:to>
                        <p:strVal val="visible"/>
                      </p:to>
                    </p:set>
                    <p:animEffect transition="in" filter="wipe(left)">
                      <p:cBhvr>
                        <p:cTn dur="500"/>
                        <p:tgtEl>
                          <p:spTgt spid="40"/>
                        </p:tgtEl>
                      </p:cBhvr>
                    </p:animEffect>
                  </p:childTnLst>
                </p:cTn>
              </p:par>
            </p:tnLst>
          </p:tmpl>
        </p:tmplLst>
      </p:bldP>
      <p:bldP spid="41" grpId="0" build="p">
        <p:tmplLst>
          <p:tmpl lvl="1">
            <p:tnLst>
              <p:par>
                <p:cTn presetID="22" presetClass="entr" presetSubtype="8" fill="hold" nodeType="withEffect">
                  <p:stCondLst>
                    <p:cond delay="500"/>
                  </p:stCondLst>
                  <p:childTnLst>
                    <p:set>
                      <p:cBhvr>
                        <p:cTn dur="1" fill="hold">
                          <p:stCondLst>
                            <p:cond delay="0"/>
                          </p:stCondLst>
                        </p:cTn>
                        <p:tgtEl>
                          <p:spTgt spid="41"/>
                        </p:tgtEl>
                        <p:attrNameLst>
                          <p:attrName>style.visibility</p:attrName>
                        </p:attrNameLst>
                      </p:cBhvr>
                      <p:to>
                        <p:strVal val="visible"/>
                      </p:to>
                    </p:set>
                    <p:animEffect transition="in" filter="wipe(left)">
                      <p:cBhvr>
                        <p:cTn dur="500"/>
                        <p:tgtEl>
                          <p:spTgt spid="41"/>
                        </p:tgtEl>
                      </p:cBhvr>
                    </p:animEffect>
                  </p:childTnLst>
                </p:cTn>
              </p:par>
            </p:tnLst>
          </p:tmpl>
        </p:tmplLst>
      </p:bldP>
      <p:bldP spid="42" grpId="0" build="p">
        <p:tmplLst>
          <p:tmpl lvl="1">
            <p:tnLst>
              <p:par>
                <p:cTn presetID="22" presetClass="entr" presetSubtype="8" fill="hold" nodeType="withEffect">
                  <p:stCondLst>
                    <p:cond delay="500"/>
                  </p:stCondLst>
                  <p:childTnLst>
                    <p:set>
                      <p:cBhvr>
                        <p:cTn dur="1" fill="hold">
                          <p:stCondLst>
                            <p:cond delay="0"/>
                          </p:stCondLst>
                        </p:cTn>
                        <p:tgtEl>
                          <p:spTgt spid="42"/>
                        </p:tgtEl>
                        <p:attrNameLst>
                          <p:attrName>style.visibility</p:attrName>
                        </p:attrNameLst>
                      </p:cBhvr>
                      <p:to>
                        <p:strVal val="visible"/>
                      </p:to>
                    </p:set>
                    <p:animEffect transition="in" filter="wipe(left)">
                      <p:cBhvr>
                        <p:cTn dur="500"/>
                        <p:tgtEl>
                          <p:spTgt spid="42"/>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s detailpagina 3">
    <p:bg>
      <p:bgPr>
        <a:solidFill>
          <a:schemeClr val="bg2"/>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5A2A8B10-B223-189B-6213-7AE67DF0278B}"/>
              </a:ext>
            </a:extLst>
          </p:cNvPr>
          <p:cNvPicPr>
            <a:picLocks noChangeAspect="1"/>
          </p:cNvPicPr>
          <p:nvPr userDrawn="1"/>
        </p:nvPicPr>
        <p:blipFill rotWithShape="1">
          <a:blip r:embed="rId2">
            <a:alphaModFix amt="40000"/>
          </a:blip>
          <a:srcRect b="29687"/>
          <a:stretch/>
        </p:blipFill>
        <p:spPr>
          <a:xfrm>
            <a:off x="0" y="1"/>
            <a:ext cx="12191999" cy="6858000"/>
          </a:xfrm>
          <a:prstGeom prst="rect">
            <a:avLst/>
          </a:prstGeom>
        </p:spPr>
      </p:pic>
      <p:grpSp>
        <p:nvGrpSpPr>
          <p:cNvPr id="75" name="グループ化 5">
            <a:extLst>
              <a:ext uri="{FF2B5EF4-FFF2-40B4-BE49-F238E27FC236}">
                <a16:creationId xmlns:a16="http://schemas.microsoft.com/office/drawing/2014/main" id="{6B9F91FA-0542-5248-F4DC-9FDF42903A3F}"/>
              </a:ext>
            </a:extLst>
          </p:cNvPr>
          <p:cNvGrpSpPr/>
          <p:nvPr userDrawn="1"/>
        </p:nvGrpSpPr>
        <p:grpSpPr>
          <a:xfrm flipH="1">
            <a:off x="125735" y="2070235"/>
            <a:ext cx="5072773" cy="1332290"/>
            <a:chOff x="4698217" y="4364335"/>
            <a:chExt cx="6705942" cy="1332290"/>
          </a:xfrm>
          <a:solidFill>
            <a:schemeClr val="accent4"/>
          </a:solidFill>
        </p:grpSpPr>
        <p:sp>
          <p:nvSpPr>
            <p:cNvPr id="76" name="正方形/長方形 23">
              <a:extLst>
                <a:ext uri="{FF2B5EF4-FFF2-40B4-BE49-F238E27FC236}">
                  <a16:creationId xmlns:a16="http://schemas.microsoft.com/office/drawing/2014/main" id="{C578A2A9-8CA2-B0E6-5292-455DF659A321}"/>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7" name="正方形/長方形 25">
              <a:extLst>
                <a:ext uri="{FF2B5EF4-FFF2-40B4-BE49-F238E27FC236}">
                  <a16:creationId xmlns:a16="http://schemas.microsoft.com/office/drawing/2014/main" id="{55112864-6EE4-CDFE-7B08-601A8C4082AF}"/>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8" name="直角三角形 31">
              <a:extLst>
                <a:ext uri="{FF2B5EF4-FFF2-40B4-BE49-F238E27FC236}">
                  <a16:creationId xmlns:a16="http://schemas.microsoft.com/office/drawing/2014/main" id="{40A2B7C0-2BD3-0115-3005-6B122C8C3130}"/>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79" name="Groep 11">
            <a:extLst>
              <a:ext uri="{FF2B5EF4-FFF2-40B4-BE49-F238E27FC236}">
                <a16:creationId xmlns:a16="http://schemas.microsoft.com/office/drawing/2014/main" id="{3FA061F1-FD74-A764-CCC3-7A3045546EBE}"/>
              </a:ext>
            </a:extLst>
          </p:cNvPr>
          <p:cNvGrpSpPr/>
          <p:nvPr userDrawn="1"/>
        </p:nvGrpSpPr>
        <p:grpSpPr>
          <a:xfrm>
            <a:off x="-127311" y="690399"/>
            <a:ext cx="915338" cy="5471037"/>
            <a:chOff x="-227064" y="2989499"/>
            <a:chExt cx="915338" cy="5471037"/>
          </a:xfrm>
        </p:grpSpPr>
        <p:sp>
          <p:nvSpPr>
            <p:cNvPr id="80" name="正方形/長方形 24">
              <a:extLst>
                <a:ext uri="{FF2B5EF4-FFF2-40B4-BE49-F238E27FC236}">
                  <a16:creationId xmlns:a16="http://schemas.microsoft.com/office/drawing/2014/main" id="{574A9BB3-0506-701D-0DCD-B321B82F6168}"/>
                </a:ext>
              </a:extLst>
            </p:cNvPr>
            <p:cNvSpPr/>
            <p:nvPr userDrawn="1"/>
          </p:nvSpPr>
          <p:spPr>
            <a:xfrm flipH="1">
              <a:off x="-217116" y="2989499"/>
              <a:ext cx="898049" cy="1336396"/>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1" name="正方形/長方形 23">
              <a:extLst>
                <a:ext uri="{FF2B5EF4-FFF2-40B4-BE49-F238E27FC236}">
                  <a16:creationId xmlns:a16="http://schemas.microsoft.com/office/drawing/2014/main" id="{EE5E9E21-9742-AB8B-9B81-10A194BE913D}"/>
                </a:ext>
              </a:extLst>
            </p:cNvPr>
            <p:cNvSpPr/>
            <p:nvPr userDrawn="1"/>
          </p:nvSpPr>
          <p:spPr>
            <a:xfrm flipH="1">
              <a:off x="-227064" y="4372778"/>
              <a:ext cx="901183"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2" name="正方形/長方形 29">
              <a:extLst>
                <a:ext uri="{FF2B5EF4-FFF2-40B4-BE49-F238E27FC236}">
                  <a16:creationId xmlns:a16="http://schemas.microsoft.com/office/drawing/2014/main" id="{7A1F4E5F-1747-9C79-8F6C-7B98FBA9F356}"/>
                </a:ext>
              </a:extLst>
            </p:cNvPr>
            <p:cNvSpPr/>
            <p:nvPr userDrawn="1"/>
          </p:nvSpPr>
          <p:spPr>
            <a:xfrm flipH="1" flipV="1">
              <a:off x="-224254" y="5751901"/>
              <a:ext cx="906324"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3"/>
                </a:solidFill>
              </a:endParaRPr>
            </a:p>
          </p:txBody>
        </p:sp>
        <p:sp>
          <p:nvSpPr>
            <p:cNvPr id="83" name="正方形/長方形 30">
              <a:extLst>
                <a:ext uri="{FF2B5EF4-FFF2-40B4-BE49-F238E27FC236}">
                  <a16:creationId xmlns:a16="http://schemas.microsoft.com/office/drawing/2014/main" id="{BE2B4D46-F667-EF91-8A51-1900550DD17A}"/>
                </a:ext>
              </a:extLst>
            </p:cNvPr>
            <p:cNvSpPr/>
            <p:nvPr userDrawn="1"/>
          </p:nvSpPr>
          <p:spPr>
            <a:xfrm flipH="1" flipV="1">
              <a:off x="-213271" y="7128247"/>
              <a:ext cx="901545"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84" name="グループ化 4">
            <a:extLst>
              <a:ext uri="{FF2B5EF4-FFF2-40B4-BE49-F238E27FC236}">
                <a16:creationId xmlns:a16="http://schemas.microsoft.com/office/drawing/2014/main" id="{42339521-16E3-36DA-1BB3-61336FDE8675}"/>
              </a:ext>
            </a:extLst>
          </p:cNvPr>
          <p:cNvGrpSpPr/>
          <p:nvPr userDrawn="1"/>
        </p:nvGrpSpPr>
        <p:grpSpPr>
          <a:xfrm flipH="1">
            <a:off x="125733" y="688772"/>
            <a:ext cx="4992582" cy="2475756"/>
            <a:chOff x="4799957" y="2982872"/>
            <a:chExt cx="6601423" cy="2475756"/>
          </a:xfrm>
          <a:solidFill>
            <a:schemeClr val="tx2"/>
          </a:solidFill>
        </p:grpSpPr>
        <p:sp>
          <p:nvSpPr>
            <p:cNvPr id="85" name="正方形/長方形 24">
              <a:extLst>
                <a:ext uri="{FF2B5EF4-FFF2-40B4-BE49-F238E27FC236}">
                  <a16:creationId xmlns:a16="http://schemas.microsoft.com/office/drawing/2014/main" id="{FE8A3938-48E1-6CCE-36A9-38C89BD03285}"/>
                </a:ext>
              </a:extLst>
            </p:cNvPr>
            <p:cNvSpPr/>
            <p:nvPr userDrawn="1"/>
          </p:nvSpPr>
          <p:spPr>
            <a:xfrm>
              <a:off x="10548749" y="2984615"/>
              <a:ext cx="852631" cy="1330547"/>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1"/>
                </a:solidFill>
              </a:endParaRPr>
            </a:p>
          </p:txBody>
        </p:sp>
        <p:sp>
          <p:nvSpPr>
            <p:cNvPr id="86" name="正方形/長方形 4">
              <a:extLst>
                <a:ext uri="{FF2B5EF4-FFF2-40B4-BE49-F238E27FC236}">
                  <a16:creationId xmlns:a16="http://schemas.microsoft.com/office/drawing/2014/main" id="{B3E5BF89-150F-4E81-8865-EEA911E91FB3}"/>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7" name="正方形/長方形 24">
              <a:extLst>
                <a:ext uri="{FF2B5EF4-FFF2-40B4-BE49-F238E27FC236}">
                  <a16:creationId xmlns:a16="http://schemas.microsoft.com/office/drawing/2014/main" id="{350B803E-5D5D-1498-5B72-57AB6EBAA01F}"/>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88" name="グループ化 36">
            <a:extLst>
              <a:ext uri="{FF2B5EF4-FFF2-40B4-BE49-F238E27FC236}">
                <a16:creationId xmlns:a16="http://schemas.microsoft.com/office/drawing/2014/main" id="{43176791-BD24-DC91-EC50-3BF1D84EED1D}"/>
              </a:ext>
            </a:extLst>
          </p:cNvPr>
          <p:cNvGrpSpPr/>
          <p:nvPr userDrawn="1"/>
        </p:nvGrpSpPr>
        <p:grpSpPr>
          <a:xfrm flipH="1">
            <a:off x="125733" y="3690682"/>
            <a:ext cx="4995089" cy="2475756"/>
            <a:chOff x="4799957" y="5984782"/>
            <a:chExt cx="6604739" cy="2475756"/>
          </a:xfrm>
          <a:solidFill>
            <a:schemeClr val="bg1">
              <a:lumMod val="75000"/>
            </a:schemeClr>
          </a:solidFill>
        </p:grpSpPr>
        <p:sp>
          <p:nvSpPr>
            <p:cNvPr id="89" name="正方形/長方形 30">
              <a:extLst>
                <a:ext uri="{FF2B5EF4-FFF2-40B4-BE49-F238E27FC236}">
                  <a16:creationId xmlns:a16="http://schemas.microsoft.com/office/drawing/2014/main" id="{8D759630-0A8A-BD7F-22A4-E68A87E6B85A}"/>
                </a:ext>
              </a:extLst>
            </p:cNvPr>
            <p:cNvSpPr/>
            <p:nvPr userDrawn="1"/>
          </p:nvSpPr>
          <p:spPr>
            <a:xfrm flipV="1">
              <a:off x="10548746" y="7128247"/>
              <a:ext cx="85595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0" name="正方形/長方形 4">
              <a:extLst>
                <a:ext uri="{FF2B5EF4-FFF2-40B4-BE49-F238E27FC236}">
                  <a16:creationId xmlns:a16="http://schemas.microsoft.com/office/drawing/2014/main" id="{653B7A58-E5F9-789E-F8AE-83E949534F19}"/>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1" name="正方形/長方形 24">
              <a:extLst>
                <a:ext uri="{FF2B5EF4-FFF2-40B4-BE49-F238E27FC236}">
                  <a16:creationId xmlns:a16="http://schemas.microsoft.com/office/drawing/2014/main" id="{C73FF369-3CB9-1959-D157-AE1703BC43F8}"/>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92" name="グループ化 35">
            <a:extLst>
              <a:ext uri="{FF2B5EF4-FFF2-40B4-BE49-F238E27FC236}">
                <a16:creationId xmlns:a16="http://schemas.microsoft.com/office/drawing/2014/main" id="{8E541034-7DF5-970A-8A4F-5B2A4B0FD818}"/>
              </a:ext>
            </a:extLst>
          </p:cNvPr>
          <p:cNvGrpSpPr/>
          <p:nvPr userDrawn="1"/>
        </p:nvGrpSpPr>
        <p:grpSpPr>
          <a:xfrm flipH="1">
            <a:off x="776515" y="3452686"/>
            <a:ext cx="4425684" cy="1332289"/>
            <a:chOff x="4698218" y="5746786"/>
            <a:chExt cx="5850524" cy="1332288"/>
          </a:xfrm>
          <a:solidFill>
            <a:schemeClr val="accent4"/>
          </a:solidFill>
        </p:grpSpPr>
        <p:sp>
          <p:nvSpPr>
            <p:cNvPr id="93" name="正方形/長方形 25">
              <a:extLst>
                <a:ext uri="{FF2B5EF4-FFF2-40B4-BE49-F238E27FC236}">
                  <a16:creationId xmlns:a16="http://schemas.microsoft.com/office/drawing/2014/main" id="{0959D29E-F6C8-533C-434B-0370FF4D996F}"/>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4" name="直角三角形 31">
              <a:extLst>
                <a:ext uri="{FF2B5EF4-FFF2-40B4-BE49-F238E27FC236}">
                  <a16:creationId xmlns:a16="http://schemas.microsoft.com/office/drawing/2014/main" id="{C799EFDE-45E6-2875-8DE3-5064E2D150A8}"/>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95" name="テキスト プレースホルダー 5">
            <a:extLst>
              <a:ext uri="{FF2B5EF4-FFF2-40B4-BE49-F238E27FC236}">
                <a16:creationId xmlns:a16="http://schemas.microsoft.com/office/drawing/2014/main" id="{58DCA5A2-09E2-7DA0-150F-FE41AA474B9B}"/>
              </a:ext>
            </a:extLst>
          </p:cNvPr>
          <p:cNvSpPr txBox="1">
            <a:spLocks/>
          </p:cNvSpPr>
          <p:nvPr userDrawn="1"/>
        </p:nvSpPr>
        <p:spPr>
          <a:xfrm>
            <a:off x="111201" y="90305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1</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96" name="テキスト プレースホルダー 5">
            <a:extLst>
              <a:ext uri="{FF2B5EF4-FFF2-40B4-BE49-F238E27FC236}">
                <a16:creationId xmlns:a16="http://schemas.microsoft.com/office/drawing/2014/main" id="{C797435C-5005-26D3-ABDC-3DE9BEDF7A45}"/>
              </a:ext>
            </a:extLst>
          </p:cNvPr>
          <p:cNvSpPr txBox="1">
            <a:spLocks/>
          </p:cNvSpPr>
          <p:nvPr userDrawn="1"/>
        </p:nvSpPr>
        <p:spPr>
          <a:xfrm>
            <a:off x="111201" y="2309222"/>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2</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97" name="テキスト プレースホルダー 5">
            <a:extLst>
              <a:ext uri="{FF2B5EF4-FFF2-40B4-BE49-F238E27FC236}">
                <a16:creationId xmlns:a16="http://schemas.microsoft.com/office/drawing/2014/main" id="{338C880B-5D8E-3C9E-17AF-6C6F114D04B7}"/>
              </a:ext>
            </a:extLst>
          </p:cNvPr>
          <p:cNvSpPr txBox="1">
            <a:spLocks/>
          </p:cNvSpPr>
          <p:nvPr userDrawn="1"/>
        </p:nvSpPr>
        <p:spPr>
          <a:xfrm>
            <a:off x="111201" y="3698129"/>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11.</a:t>
            </a:r>
            <a:r>
              <a:rPr kumimoji="1" lang="en-US" altLang="ja-JP" dirty="0">
                <a:solidFill>
                  <a:schemeClr val="accent3"/>
                </a:solidFill>
                <a:latin typeface="Calibri" panose="020F0502020204030204" pitchFamily="34" charset="0"/>
                <a:cs typeface="Calibri" panose="020F0502020204030204" pitchFamily="34" charset="0"/>
              </a:rPr>
              <a:t>3</a:t>
            </a:r>
            <a:endParaRPr kumimoji="1" lang="ja-JP" altLang="en-US" dirty="0">
              <a:solidFill>
                <a:schemeClr val="accent3"/>
              </a:solidFill>
              <a:latin typeface="Calibri" panose="020F0502020204030204" pitchFamily="34" charset="0"/>
              <a:cs typeface="Calibri" panose="020F0502020204030204" pitchFamily="34" charset="0"/>
            </a:endParaRPr>
          </a:p>
        </p:txBody>
      </p:sp>
      <p:sp>
        <p:nvSpPr>
          <p:cNvPr id="98" name="テキスト プレースホルダー 5">
            <a:extLst>
              <a:ext uri="{FF2B5EF4-FFF2-40B4-BE49-F238E27FC236}">
                <a16:creationId xmlns:a16="http://schemas.microsoft.com/office/drawing/2014/main" id="{BCC33A3F-7DD5-B93F-5C5F-59F2F1664D30}"/>
              </a:ext>
            </a:extLst>
          </p:cNvPr>
          <p:cNvSpPr txBox="1">
            <a:spLocks/>
          </p:cNvSpPr>
          <p:nvPr userDrawn="1"/>
        </p:nvSpPr>
        <p:spPr>
          <a:xfrm>
            <a:off x="111202" y="5082085"/>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4</a:t>
            </a:r>
            <a:endParaRPr kumimoji="1" lang="ja-JP" altLang="en-US" dirty="0">
              <a:solidFill>
                <a:schemeClr val="accent1"/>
              </a:solidFill>
              <a:latin typeface="Calibri" panose="020F0502020204030204" pitchFamily="34" charset="0"/>
              <a:cs typeface="Calibri" panose="020F0502020204030204" pitchFamily="34" charset="0"/>
            </a:endParaRPr>
          </a:p>
        </p:txBody>
      </p:sp>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72" name="Group 71">
            <a:extLst>
              <a:ext uri="{FF2B5EF4-FFF2-40B4-BE49-F238E27FC236}">
                <a16:creationId xmlns:a16="http://schemas.microsoft.com/office/drawing/2014/main" id="{B5254785-597B-401C-1F5A-C639895D1633}"/>
              </a:ext>
            </a:extLst>
          </p:cNvPr>
          <p:cNvGrpSpPr/>
          <p:nvPr userDrawn="1"/>
        </p:nvGrpSpPr>
        <p:grpSpPr>
          <a:xfrm>
            <a:off x="2309724" y="1303851"/>
            <a:ext cx="4732765" cy="4250298"/>
            <a:chOff x="2309724" y="1303851"/>
            <a:chExt cx="4732765" cy="4250298"/>
          </a:xfrm>
        </p:grpSpPr>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8"/>
            <a:srcRect/>
            <a:stretch/>
          </p:blipFill>
          <p:spPr>
            <a:xfrm rot="21171356">
              <a:off x="4104932" y="1741924"/>
              <a:ext cx="1212874" cy="882090"/>
            </a:xfrm>
            <a:prstGeom prst="rect">
              <a:avLst/>
            </a:prstGeom>
          </p:spPr>
        </p:pic>
      </p:grpSp>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159214" y="2532277"/>
            <a:ext cx="2997225" cy="954107"/>
          </a:xfrm>
          <a:prstGeom prst="rect">
            <a:avLst/>
          </a:prstGeom>
          <a:solidFill>
            <a:schemeClr val="accent2"/>
          </a:solidFill>
        </p:spPr>
        <p:txBody>
          <a:bodyPr wrap="square" rtlCol="0">
            <a:spAutoFit/>
          </a:bodyPr>
          <a:lstStyle/>
          <a:p>
            <a:pPr algn="ctr"/>
            <a:r>
              <a:rPr lang="nl-NL" sz="2800" spc="300" dirty="0">
                <a:solidFill>
                  <a:schemeClr val="accent3"/>
                </a:solidFill>
                <a:latin typeface="Courier New" panose="02070309020205020404" pitchFamily="49" charset="0"/>
                <a:cs typeface="Courier New" panose="02070309020205020404" pitchFamily="49" charset="0"/>
              </a:rPr>
              <a:t>KEN JE GRENZEN</a:t>
            </a:r>
            <a:endParaRPr lang="en-NL" sz="2800" spc="300" dirty="0">
              <a:solidFill>
                <a:schemeClr val="accent3"/>
              </a:solidFill>
              <a:latin typeface="Courier New" panose="02070309020205020404" pitchFamily="49" charset="0"/>
              <a:cs typeface="Courier New" panose="02070309020205020404" pitchFamily="49" charset="0"/>
            </a:endParaRP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75377"/>
            <a:ext cx="4101295" cy="1077218"/>
          </a:xfrm>
          <a:prstGeom prst="rect">
            <a:avLst/>
          </a:prstGeom>
          <a:solidFill>
            <a:schemeClr val="accent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Je</a:t>
            </a:r>
            <a:r>
              <a:rPr lang="nl-NL" sz="1600" baseline="0" dirty="0">
                <a:solidFill>
                  <a:schemeClr val="accent3"/>
                </a:solidFill>
                <a:latin typeface="Courier New" panose="02070309020205020404" pitchFamily="49" charset="0"/>
                <a:cs typeface="Courier New" panose="02070309020205020404" pitchFamily="49" charset="0"/>
              </a:rPr>
              <a:t> kunt gezonde en ongezonde relaties herkennen, je grenzen aangeven en op een geweldloze manier communiceren.</a:t>
            </a:r>
            <a:r>
              <a:rPr lang="nl-NL" sz="1600" kern="1200" baseline="0" dirty="0">
                <a:solidFill>
                  <a:srgbClr val="000000"/>
                </a:solidFill>
                <a:latin typeface="+mn-lt"/>
                <a:ea typeface="+mn-ea"/>
                <a:cs typeface="Calibri" panose="020F0502020204030204" pitchFamily="34" charset="0"/>
              </a:rPr>
              <a:t> </a:t>
            </a:r>
            <a:r>
              <a:rPr lang="nl-NL" sz="1600" kern="1200" dirty="0">
                <a:solidFill>
                  <a:srgbClr val="000000"/>
                </a:solidFill>
                <a:latin typeface="+mn-lt"/>
                <a:ea typeface="+mn-ea"/>
                <a:cs typeface="Calibri" panose="020F0502020204030204" pitchFamily="34" charset="0"/>
              </a:rPr>
              <a:t> </a:t>
            </a: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261671"/>
            <a:ext cx="4101295" cy="1323439"/>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HANDIG OMDAT</a:t>
            </a:r>
            <a:r>
              <a:rPr lang="nl-NL" sz="1600" dirty="0">
                <a:solidFill>
                  <a:schemeClr val="accent3"/>
                </a:solidFill>
                <a:latin typeface="Courier New" panose="02070309020205020404" pitchFamily="49" charset="0"/>
                <a:cs typeface="Courier New" panose="02070309020205020404" pitchFamily="49" charset="0"/>
              </a:rPr>
              <a:t> Als</a:t>
            </a:r>
            <a:r>
              <a:rPr lang="nl-NL" sz="1600" baseline="0" dirty="0">
                <a:solidFill>
                  <a:schemeClr val="accent3"/>
                </a:solidFill>
                <a:latin typeface="Courier New" panose="02070309020205020404" pitchFamily="49" charset="0"/>
                <a:cs typeface="Courier New" panose="02070309020205020404" pitchFamily="49" charset="0"/>
              </a:rPr>
              <a:t> je weet wanneer een relatie ongezond begint te worden, kun je er op tijd iets aan doen en dat is voor iedereen fijn.  </a:t>
            </a:r>
            <a:endParaRPr lang="en-NL" sz="1600" dirty="0">
              <a:solidFill>
                <a:schemeClr val="accent3"/>
              </a:solidFill>
              <a:latin typeface="Courier New" panose="02070309020205020404" pitchFamily="49" charset="0"/>
              <a:cs typeface="Courier New" panose="02070309020205020404" pitchFamily="49" charset="0"/>
            </a:endParaRPr>
          </a:p>
        </p:txBody>
      </p:sp>
      <p:sp>
        <p:nvSpPr>
          <p:cNvPr id="14" name="Rectangle 11">
            <a:extLst>
              <a:ext uri="{FF2B5EF4-FFF2-40B4-BE49-F238E27FC236}">
                <a16:creationId xmlns:a16="http://schemas.microsoft.com/office/drawing/2014/main" id="{528F5DC4-0FC0-4370-4D94-0FC7B2C3687B}"/>
              </a:ext>
            </a:extLst>
          </p:cNvPr>
          <p:cNvSpPr/>
          <p:nvPr userDrawn="1"/>
        </p:nvSpPr>
        <p:spPr>
          <a:xfrm rot="21318850">
            <a:off x="283573" y="168595"/>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11</a:t>
            </a:r>
            <a:r>
              <a:rPr lang="en-GB" sz="1600" spc="300" baseline="30000" dirty="0">
                <a:solidFill>
                  <a:schemeClr val="accent3"/>
                </a:solidFill>
                <a:latin typeface="Calibri" panose="020F0502020204030204" pitchFamily="34" charset="0"/>
                <a:cs typeface="Calibri" panose="020F0502020204030204" pitchFamily="34" charset="0"/>
              </a:rPr>
              <a:t>.3</a:t>
            </a:r>
            <a:r>
              <a:rPr lang="en-GB" sz="1600" spc="300" dirty="0">
                <a:solidFill>
                  <a:schemeClr val="accent3"/>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57191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22" presetClass="entr" presetSubtype="8"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1000"/>
                                        <p:tgtEl>
                                          <p:spTgt spid="84"/>
                                        </p:tgtEl>
                                      </p:cBhvr>
                                    </p:animEffect>
                                  </p:childTnLst>
                                </p:cTn>
                              </p:par>
                              <p:par>
                                <p:cTn id="8" presetID="22" presetClass="entr" presetSubtype="8"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wipe(left)">
                                      <p:cBhvr>
                                        <p:cTn id="10" dur="1000"/>
                                        <p:tgtEl>
                                          <p:spTgt spid="75"/>
                                        </p:tgtEl>
                                      </p:cBhvr>
                                    </p:animEffect>
                                  </p:childTnLst>
                                </p:cTn>
                              </p:par>
                              <p:par>
                                <p:cTn id="11" presetID="22" presetClass="entr" presetSubtype="8"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1000"/>
                                        <p:tgtEl>
                                          <p:spTgt spid="92"/>
                                        </p:tgtEl>
                                      </p:cBhvr>
                                    </p:animEffect>
                                  </p:childTnLst>
                                </p:cTn>
                              </p:par>
                              <p:par>
                                <p:cTn id="14" presetID="22" presetClass="entr" presetSubtype="8"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wipe(left)">
                                      <p:cBhvr>
                                        <p:cTn id="16" dur="1000"/>
                                        <p:tgtEl>
                                          <p:spTgt spid="88"/>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95">
                                            <p:txEl>
                                              <p:pRg st="0" end="0"/>
                                            </p:txEl>
                                          </p:spTgt>
                                        </p:tgtEl>
                                        <p:attrNameLst>
                                          <p:attrName>style.visibility</p:attrName>
                                        </p:attrNameLst>
                                      </p:cBhvr>
                                      <p:to>
                                        <p:strVal val="visible"/>
                                      </p:to>
                                    </p:set>
                                    <p:animEffect transition="in" filter="wipe(left)">
                                      <p:cBhvr>
                                        <p:cTn id="19" dur="500"/>
                                        <p:tgtEl>
                                          <p:spTgt spid="95">
                                            <p:txEl>
                                              <p:pRg st="0" end="0"/>
                                            </p:txEl>
                                          </p:spTgt>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96">
                                            <p:txEl>
                                              <p:pRg st="0" end="0"/>
                                            </p:txEl>
                                          </p:spTgt>
                                        </p:tgtEl>
                                        <p:attrNameLst>
                                          <p:attrName>style.visibility</p:attrName>
                                        </p:attrNameLst>
                                      </p:cBhvr>
                                      <p:to>
                                        <p:strVal val="visible"/>
                                      </p:to>
                                    </p:set>
                                    <p:animEffect transition="in" filter="wipe(left)">
                                      <p:cBhvr>
                                        <p:cTn id="22" dur="500"/>
                                        <p:tgtEl>
                                          <p:spTgt spid="96">
                                            <p:txEl>
                                              <p:pRg st="0" end="0"/>
                                            </p:txEl>
                                          </p:spTgt>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97">
                                            <p:txEl>
                                              <p:pRg st="0" end="0"/>
                                            </p:txEl>
                                          </p:spTgt>
                                        </p:tgtEl>
                                        <p:attrNameLst>
                                          <p:attrName>style.visibility</p:attrName>
                                        </p:attrNameLst>
                                      </p:cBhvr>
                                      <p:to>
                                        <p:strVal val="visible"/>
                                      </p:to>
                                    </p:set>
                                    <p:animEffect transition="in" filter="wipe(left)">
                                      <p:cBhvr>
                                        <p:cTn id="25" dur="500"/>
                                        <p:tgtEl>
                                          <p:spTgt spid="97">
                                            <p:txEl>
                                              <p:pRg st="0" end="0"/>
                                            </p:txEl>
                                          </p:spTgt>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98">
                                            <p:txEl>
                                              <p:pRg st="0" end="0"/>
                                            </p:txEl>
                                          </p:spTgt>
                                        </p:tgtEl>
                                        <p:attrNameLst>
                                          <p:attrName>style.visibility</p:attrName>
                                        </p:attrNameLst>
                                      </p:cBhvr>
                                      <p:to>
                                        <p:strVal val="visible"/>
                                      </p:to>
                                    </p:set>
                                    <p:animEffect transition="in" filter="wipe(left)">
                                      <p:cBhvr>
                                        <p:cTn id="28" dur="500"/>
                                        <p:tgtEl>
                                          <p:spTgt spid="98">
                                            <p:txEl>
                                              <p:pRg st="0" end="0"/>
                                            </p:txEl>
                                          </p:spTgt>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500"/>
                                        <p:tgtEl>
                                          <p:spTgt spid="62"/>
                                        </p:tgtEl>
                                      </p:cBhvr>
                                    </p:animEffect>
                                  </p:childTnLst>
                                </p:cTn>
                              </p:par>
                              <p:par>
                                <p:cTn id="41" presetID="22" presetClass="entr" presetSubtype="1"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500"/>
                                        <p:tgtEl>
                                          <p:spTgt spid="2"/>
                                        </p:tgtEl>
                                      </p:cBhvr>
                                    </p:animEffect>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additive="base">
                                        <p:cTn id="52" dur="500" fill="hold"/>
                                        <p:tgtEl>
                                          <p:spTgt spid="74"/>
                                        </p:tgtEl>
                                        <p:attrNameLst>
                                          <p:attrName>ppt_x</p:attrName>
                                        </p:attrNameLst>
                                      </p:cBhvr>
                                      <p:tavLst>
                                        <p:tav tm="0">
                                          <p:val>
                                            <p:strVal val="#ppt_x"/>
                                          </p:val>
                                        </p:tav>
                                        <p:tav tm="100000">
                                          <p:val>
                                            <p:strVal val="#ppt_x"/>
                                          </p:val>
                                        </p:tav>
                                      </p:tavLst>
                                    </p:anim>
                                    <p:anim calcmode="lin" valueType="num">
                                      <p:cBhvr additive="base">
                                        <p:cTn id="53"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build="p">
        <p:tmplLst>
          <p:tmpl lvl="1">
            <p:tnLst>
              <p:par>
                <p:cTn presetID="22" presetClass="entr" presetSubtype="8" fill="hold" nodeType="withEffect">
                  <p:stCondLst>
                    <p:cond delay="500"/>
                  </p:stCondLst>
                  <p:childTnLst>
                    <p:set>
                      <p:cBhvr>
                        <p:cTn dur="1" fill="hold">
                          <p:stCondLst>
                            <p:cond delay="0"/>
                          </p:stCondLst>
                        </p:cTn>
                        <p:tgtEl>
                          <p:spTgt spid="95"/>
                        </p:tgtEl>
                        <p:attrNameLst>
                          <p:attrName>style.visibility</p:attrName>
                        </p:attrNameLst>
                      </p:cBhvr>
                      <p:to>
                        <p:strVal val="visible"/>
                      </p:to>
                    </p:set>
                    <p:animEffect transition="in" filter="wipe(left)">
                      <p:cBhvr>
                        <p:cTn dur="500"/>
                        <p:tgtEl>
                          <p:spTgt spid="95"/>
                        </p:tgtEl>
                      </p:cBhvr>
                    </p:animEffect>
                  </p:childTnLst>
                </p:cTn>
              </p:par>
            </p:tnLst>
          </p:tmpl>
        </p:tmplLst>
      </p:bldP>
      <p:bldP spid="96" grpId="0" build="p">
        <p:tmplLst>
          <p:tmpl lvl="1">
            <p:tnLst>
              <p:par>
                <p:cTn presetID="22" presetClass="entr" presetSubtype="8" fill="hold" nodeType="withEffect">
                  <p:stCondLst>
                    <p:cond delay="500"/>
                  </p:stCondLst>
                  <p:childTnLst>
                    <p:set>
                      <p:cBhvr>
                        <p:cTn dur="1" fill="hold">
                          <p:stCondLst>
                            <p:cond delay="0"/>
                          </p:stCondLst>
                        </p:cTn>
                        <p:tgtEl>
                          <p:spTgt spid="96"/>
                        </p:tgtEl>
                        <p:attrNameLst>
                          <p:attrName>style.visibility</p:attrName>
                        </p:attrNameLst>
                      </p:cBhvr>
                      <p:to>
                        <p:strVal val="visible"/>
                      </p:to>
                    </p:set>
                    <p:animEffect transition="in" filter="wipe(left)">
                      <p:cBhvr>
                        <p:cTn dur="500"/>
                        <p:tgtEl>
                          <p:spTgt spid="96"/>
                        </p:tgtEl>
                      </p:cBhvr>
                    </p:animEffect>
                  </p:childTnLst>
                </p:cTn>
              </p:par>
            </p:tnLst>
          </p:tmpl>
        </p:tmplLst>
      </p:bldP>
      <p:bldP spid="97" grpId="0" build="p">
        <p:tmplLst>
          <p:tmpl lvl="1">
            <p:tnLst>
              <p:par>
                <p:cTn presetID="22" presetClass="entr" presetSubtype="8" fill="hold" nodeType="withEffect">
                  <p:stCondLst>
                    <p:cond delay="500"/>
                  </p:stCondLst>
                  <p:childTnLst>
                    <p:set>
                      <p:cBhvr>
                        <p:cTn dur="1" fill="hold">
                          <p:stCondLst>
                            <p:cond delay="0"/>
                          </p:stCondLst>
                        </p:cTn>
                        <p:tgtEl>
                          <p:spTgt spid="97"/>
                        </p:tgtEl>
                        <p:attrNameLst>
                          <p:attrName>style.visibility</p:attrName>
                        </p:attrNameLst>
                      </p:cBhvr>
                      <p:to>
                        <p:strVal val="visible"/>
                      </p:to>
                    </p:set>
                    <p:animEffect transition="in" filter="wipe(left)">
                      <p:cBhvr>
                        <p:cTn dur="500"/>
                        <p:tgtEl>
                          <p:spTgt spid="97"/>
                        </p:tgtEl>
                      </p:cBhvr>
                    </p:animEffect>
                  </p:childTnLst>
                </p:cTn>
              </p:par>
            </p:tnLst>
          </p:tmpl>
        </p:tmplLst>
      </p:bldP>
      <p:bldP spid="98" grpId="0" build="p">
        <p:tmplLst>
          <p:tmpl lvl="1">
            <p:tnLst>
              <p:par>
                <p:cTn presetID="22" presetClass="entr" presetSubtype="8" fill="hold" nodeType="withEffect">
                  <p:stCondLst>
                    <p:cond delay="500"/>
                  </p:stCondLst>
                  <p:childTnLst>
                    <p:set>
                      <p:cBhvr>
                        <p:cTn dur="1" fill="hold">
                          <p:stCondLst>
                            <p:cond delay="0"/>
                          </p:stCondLst>
                        </p:cTn>
                        <p:tgtEl>
                          <p:spTgt spid="98"/>
                        </p:tgtEl>
                        <p:attrNameLst>
                          <p:attrName>style.visibility</p:attrName>
                        </p:attrNameLst>
                      </p:cBhvr>
                      <p:to>
                        <p:strVal val="visible"/>
                      </p:to>
                    </p:set>
                    <p:animEffect transition="in" filter="wipe(left)">
                      <p:cBhvr>
                        <p:cTn dur="500"/>
                        <p:tgtEl>
                          <p:spTgt spid="98"/>
                        </p:tgtEl>
                      </p:cBhvr>
                    </p:animEffect>
                  </p:childTnLst>
                </p:cTn>
              </p:par>
            </p:tnLst>
          </p:tmpl>
        </p:tmplLst>
      </p:bldP>
      <p:bldP spid="73" grpId="0" animBg="1"/>
      <p:bldP spid="74"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el gehaald les 3">
    <p:spTree>
      <p:nvGrpSpPr>
        <p:cNvPr id="1" name=""/>
        <p:cNvGrpSpPr/>
        <p:nvPr/>
      </p:nvGrpSpPr>
      <p:grpSpPr>
        <a:xfrm>
          <a:off x="0" y="0"/>
          <a:ext cx="0" cy="0"/>
          <a:chOff x="0" y="0"/>
          <a:chExt cx="0" cy="0"/>
        </a:xfrm>
      </p:grpSpPr>
      <p:pic>
        <p:nvPicPr>
          <p:cNvPr id="12" name="Afbeelding 9">
            <a:extLst>
              <a:ext uri="{FF2B5EF4-FFF2-40B4-BE49-F238E27FC236}">
                <a16:creationId xmlns:a16="http://schemas.microsoft.com/office/drawing/2014/main" id="{534DB34A-AF11-65B8-27A8-93E7CD123AA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3"/>
          <a:stretch>
            <a:fillRect/>
          </a:stretch>
        </p:blipFill>
        <p:spPr>
          <a:xfrm>
            <a:off x="3603381" y="2235196"/>
            <a:ext cx="4207356" cy="2868652"/>
          </a:xfrm>
          <a:prstGeom prst="rect">
            <a:avLst/>
          </a:prstGeom>
        </p:spPr>
      </p:pic>
      <p:pic>
        <p:nvPicPr>
          <p:cNvPr id="14" name="Picture 13">
            <a:extLst>
              <a:ext uri="{FF2B5EF4-FFF2-40B4-BE49-F238E27FC236}">
                <a16:creationId xmlns:a16="http://schemas.microsoft.com/office/drawing/2014/main" id="{0047149B-29FB-0AD9-6BC3-191C383AF892}"/>
              </a:ext>
            </a:extLst>
          </p:cNvPr>
          <p:cNvPicPr>
            <a:picLocks noChangeAspect="1"/>
          </p:cNvPicPr>
          <p:nvPr userDrawn="1"/>
        </p:nvPicPr>
        <p:blipFill>
          <a:blip r:embed="rId4"/>
          <a:srcRect/>
          <a:stretch/>
        </p:blipFill>
        <p:spPr>
          <a:xfrm rot="20736964">
            <a:off x="413155" y="230774"/>
            <a:ext cx="1667511" cy="1212735"/>
          </a:xfrm>
          <a:prstGeom prst="rect">
            <a:avLst/>
          </a:prstGeom>
        </p:spPr>
      </p:pic>
      <p:sp>
        <p:nvSpPr>
          <p:cNvPr id="3" name="Rectangle 8">
            <a:extLst>
              <a:ext uri="{FF2B5EF4-FFF2-40B4-BE49-F238E27FC236}">
                <a16:creationId xmlns:a16="http://schemas.microsoft.com/office/drawing/2014/main" id="{E0D645BD-F7BE-A2AA-6E17-D3EF2A38102E}"/>
              </a:ext>
            </a:extLst>
          </p:cNvPr>
          <p:cNvSpPr/>
          <p:nvPr userDrawn="1"/>
        </p:nvSpPr>
        <p:spPr>
          <a:xfrm>
            <a:off x="4434550" y="3391231"/>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00000"/>
                </a:solidFill>
                <a:latin typeface="+mj-lt"/>
                <a:cs typeface="Courier New" panose="02070309020205020404" pitchFamily="49" charset="0"/>
              </a:rPr>
              <a:t>DOEL GEHAALD?</a:t>
            </a:r>
          </a:p>
          <a:p>
            <a:endParaRPr lang="nl-NL" sz="1600" spc="300" dirty="0">
              <a:solidFill>
                <a:srgbClr val="F3047C"/>
              </a:solidFill>
              <a:latin typeface="+mj-lt"/>
              <a:cs typeface="Courier New" panose="02070309020205020404" pitchFamily="49" charset="0"/>
            </a:endParaRPr>
          </a:p>
        </p:txBody>
      </p:sp>
      <p:sp>
        <p:nvSpPr>
          <p:cNvPr id="4" name="Tekstvak 19">
            <a:extLst>
              <a:ext uri="{FF2B5EF4-FFF2-40B4-BE49-F238E27FC236}">
                <a16:creationId xmlns:a16="http://schemas.microsoft.com/office/drawing/2014/main" id="{1D861B2E-EA65-79D2-D09F-06AA1747F131}"/>
              </a:ext>
            </a:extLst>
          </p:cNvPr>
          <p:cNvSpPr txBox="1"/>
          <p:nvPr userDrawn="1"/>
        </p:nvSpPr>
        <p:spPr>
          <a:xfrm>
            <a:off x="4293810" y="3498116"/>
            <a:ext cx="3487049" cy="1200329"/>
          </a:xfrm>
          <a:prstGeom prst="rect">
            <a:avLst/>
          </a:prstGeom>
          <a:noFill/>
        </p:spPr>
        <p:txBody>
          <a:bodyPr wrap="square">
            <a:spAutoFit/>
          </a:bodyPr>
          <a:lstStyle/>
          <a:p>
            <a:r>
              <a:rPr lang="nl-NL" sz="1800" dirty="0">
                <a:solidFill>
                  <a:srgbClr val="000000"/>
                </a:solidFill>
                <a:latin typeface="+mj-lt"/>
                <a:cs typeface="Calibri" panose="020F0502020204030204" pitchFamily="34" charset="0"/>
              </a:rPr>
              <a:t>Je</a:t>
            </a:r>
            <a:r>
              <a:rPr lang="nl-NL" sz="1800" baseline="0" dirty="0">
                <a:solidFill>
                  <a:srgbClr val="000000"/>
                </a:solidFill>
                <a:latin typeface="+mj-lt"/>
                <a:cs typeface="Calibri" panose="020F0502020204030204" pitchFamily="34" charset="0"/>
              </a:rPr>
              <a:t> kunt gezonde en ongezonde relaties herkennen, je grenzen aangeven en op een geweldloze manier communiceren. </a:t>
            </a:r>
            <a:r>
              <a:rPr lang="nl-NL" sz="1800" dirty="0">
                <a:solidFill>
                  <a:srgbClr val="000000"/>
                </a:solidFill>
                <a:latin typeface="+mj-lt"/>
                <a:cs typeface="Calibri" panose="020F0502020204030204" pitchFamily="34" charset="0"/>
              </a:rPr>
              <a:t> </a:t>
            </a:r>
          </a:p>
        </p:txBody>
      </p:sp>
      <p:sp>
        <p:nvSpPr>
          <p:cNvPr id="5" name="TextBox 18">
            <a:extLst>
              <a:ext uri="{FF2B5EF4-FFF2-40B4-BE49-F238E27FC236}">
                <a16:creationId xmlns:a16="http://schemas.microsoft.com/office/drawing/2014/main" id="{0D7ACBE9-5620-BBDC-B330-2907027E2105}"/>
              </a:ext>
            </a:extLst>
          </p:cNvPr>
          <p:cNvSpPr txBox="1"/>
          <p:nvPr userDrawn="1"/>
        </p:nvSpPr>
        <p:spPr>
          <a:xfrm rot="21262824">
            <a:off x="4108826" y="2184162"/>
            <a:ext cx="3026203" cy="954107"/>
          </a:xfrm>
          <a:prstGeom prst="rect">
            <a:avLst/>
          </a:prstGeom>
          <a:solidFill>
            <a:schemeClr val="accent4"/>
          </a:solidFill>
        </p:spPr>
        <p:txBody>
          <a:bodyPr wrap="square" rtlCol="0">
            <a:spAutoFit/>
          </a:bodyPr>
          <a:lstStyle/>
          <a:p>
            <a:pPr algn="ctr"/>
            <a:r>
              <a:rPr lang="nl-NL" sz="2800" spc="300" dirty="0">
                <a:solidFill>
                  <a:schemeClr val="accent1"/>
                </a:solidFill>
                <a:latin typeface="Courier New" panose="02070309020205020404" pitchFamily="49" charset="0"/>
                <a:cs typeface="Courier New" panose="02070309020205020404" pitchFamily="49" charset="0"/>
              </a:rPr>
              <a:t>KEN JE GRENZEN</a:t>
            </a:r>
            <a:endParaRPr lang="en-NL" sz="2800" spc="300" dirty="0">
              <a:solidFill>
                <a:schemeClr val="accent1"/>
              </a:solidFill>
              <a:latin typeface="Courier New" panose="02070309020205020404" pitchFamily="49" charset="0"/>
              <a:cs typeface="Courier New" panose="02070309020205020404" pitchFamily="49" charset="0"/>
            </a:endParaRPr>
          </a:p>
        </p:txBody>
      </p:sp>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5654830" y="4247630"/>
            <a:ext cx="2216504" cy="2216504"/>
          </a:xfrm>
          <a:prstGeom prst="rect">
            <a:avLst/>
          </a:prstGeom>
          <a:ln>
            <a:noFill/>
          </a:ln>
        </p:spPr>
      </p:pic>
      <p:pic>
        <p:nvPicPr>
          <p:cNvPr id="10" name="Graphic 9">
            <a:extLst>
              <a:ext uri="{FF2B5EF4-FFF2-40B4-BE49-F238E27FC236}">
                <a16:creationId xmlns:a16="http://schemas.microsoft.com/office/drawing/2014/main" id="{6980F94E-E6FD-E7A7-A676-C5F0DE7DAC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rot="20702737">
            <a:off x="5889442" y="4429531"/>
            <a:ext cx="1700775" cy="1700775"/>
          </a:xfrm>
          <a:prstGeom prst="rect">
            <a:avLst/>
          </a:prstGeom>
        </p:spPr>
      </p:pic>
      <p:sp>
        <p:nvSpPr>
          <p:cNvPr id="2" name="Rectangle 11">
            <a:extLst>
              <a:ext uri="{FF2B5EF4-FFF2-40B4-BE49-F238E27FC236}">
                <a16:creationId xmlns:a16="http://schemas.microsoft.com/office/drawing/2014/main" id="{8E2D72B1-6644-A3FE-307B-2E7683B90B0B}"/>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11</a:t>
            </a:r>
            <a:r>
              <a:rPr lang="en-GB" sz="1600" spc="300" baseline="30000" dirty="0">
                <a:solidFill>
                  <a:schemeClr val="accent3"/>
                </a:solidFill>
                <a:latin typeface="Calibri" panose="020F0502020204030204" pitchFamily="34" charset="0"/>
                <a:cs typeface="Calibri" panose="020F0502020204030204" pitchFamily="34" charset="0"/>
              </a:rPr>
              <a:t>.3</a:t>
            </a:r>
            <a:endParaRPr lang="en-GB" sz="1600" spc="30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394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ema lesoverzicht, les 4">
    <p:bg>
      <p:bgPr>
        <a:solidFill>
          <a:schemeClr val="bg2"/>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668A2444-654C-3120-6C1B-212D5E7112D6}"/>
              </a:ext>
            </a:extLst>
          </p:cNvPr>
          <p:cNvPicPr>
            <a:picLocks noChangeAspect="1"/>
          </p:cNvPicPr>
          <p:nvPr userDrawn="1"/>
        </p:nvPicPr>
        <p:blipFill rotWithShape="1">
          <a:blip r:embed="rId2"/>
          <a:srcRect b="29687"/>
          <a:stretch/>
        </p:blipFill>
        <p:spPr>
          <a:xfrm>
            <a:off x="0" y="1"/>
            <a:ext cx="12191999" cy="6858000"/>
          </a:xfrm>
          <a:prstGeom prst="rect">
            <a:avLst/>
          </a:prstGeom>
        </p:spPr>
      </p:pic>
      <p:grpSp>
        <p:nvGrpSpPr>
          <p:cNvPr id="2" name="グループ化 4">
            <a:extLst>
              <a:ext uri="{FF2B5EF4-FFF2-40B4-BE49-F238E27FC236}">
                <a16:creationId xmlns:a16="http://schemas.microsoft.com/office/drawing/2014/main" id="{01F85D77-9BE8-902F-FE01-A6E0A2DC1614}"/>
              </a:ext>
            </a:extLst>
          </p:cNvPr>
          <p:cNvGrpSpPr/>
          <p:nvPr userDrawn="1"/>
        </p:nvGrpSpPr>
        <p:grpSpPr>
          <a:xfrm>
            <a:off x="-250854" y="1108799"/>
            <a:ext cx="12442855" cy="1969598"/>
            <a:chOff x="1931723" y="2982872"/>
            <a:chExt cx="14849469" cy="2475754"/>
          </a:xfrm>
        </p:grpSpPr>
        <p:sp>
          <p:nvSpPr>
            <p:cNvPr id="3" name="正方形/長方形 24">
              <a:extLst>
                <a:ext uri="{FF2B5EF4-FFF2-40B4-BE49-F238E27FC236}">
                  <a16:creationId xmlns:a16="http://schemas.microsoft.com/office/drawing/2014/main" id="{EF00B9CA-05A6-3547-CE53-2F9E12F95824}"/>
                </a:ext>
              </a:extLst>
            </p:cNvPr>
            <p:cNvSpPr/>
            <p:nvPr userDrawn="1"/>
          </p:nvSpPr>
          <p:spPr>
            <a:xfrm>
              <a:off x="10548746" y="2982873"/>
              <a:ext cx="6232446"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 name="正方形/長方形 4">
              <a:extLst>
                <a:ext uri="{FF2B5EF4-FFF2-40B4-BE49-F238E27FC236}">
                  <a16:creationId xmlns:a16="http://schemas.microsoft.com/office/drawing/2014/main" id="{C99C67BF-427D-BE7E-A7B3-9D7719D0C174}"/>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5" name="正方形/長方形 24">
              <a:extLst>
                <a:ext uri="{FF2B5EF4-FFF2-40B4-BE49-F238E27FC236}">
                  <a16:creationId xmlns:a16="http://schemas.microsoft.com/office/drawing/2014/main" id="{418BF80E-0BCB-B327-3B30-85401A263E95}"/>
                </a:ext>
              </a:extLst>
            </p:cNvPr>
            <p:cNvSpPr/>
            <p:nvPr userDrawn="1"/>
          </p:nvSpPr>
          <p:spPr>
            <a:xfrm>
              <a:off x="1931723" y="5269804"/>
              <a:ext cx="6286165"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6" name="グループ化 5">
            <a:extLst>
              <a:ext uri="{FF2B5EF4-FFF2-40B4-BE49-F238E27FC236}">
                <a16:creationId xmlns:a16="http://schemas.microsoft.com/office/drawing/2014/main" id="{E4FD0668-D3FA-1961-F1D5-77EB4FDBF3BC}"/>
              </a:ext>
            </a:extLst>
          </p:cNvPr>
          <p:cNvGrpSpPr/>
          <p:nvPr userDrawn="1"/>
        </p:nvGrpSpPr>
        <p:grpSpPr>
          <a:xfrm>
            <a:off x="-445063" y="2237075"/>
            <a:ext cx="12637063" cy="1059912"/>
            <a:chOff x="1707527" y="4364334"/>
            <a:chExt cx="15077831" cy="1332291"/>
          </a:xfrm>
        </p:grpSpPr>
        <p:sp>
          <p:nvSpPr>
            <p:cNvPr id="7" name="正方形/長方形 23">
              <a:extLst>
                <a:ext uri="{FF2B5EF4-FFF2-40B4-BE49-F238E27FC236}">
                  <a16:creationId xmlns:a16="http://schemas.microsoft.com/office/drawing/2014/main" id="{B48B4259-A1E5-662F-DFDA-2902CB452D91}"/>
                </a:ext>
              </a:extLst>
            </p:cNvPr>
            <p:cNvSpPr/>
            <p:nvPr userDrawn="1"/>
          </p:nvSpPr>
          <p:spPr>
            <a:xfrm>
              <a:off x="10548745" y="4364334"/>
              <a:ext cx="6236613" cy="1332288"/>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 name="正方形/長方形 25">
              <a:extLst>
                <a:ext uri="{FF2B5EF4-FFF2-40B4-BE49-F238E27FC236}">
                  <a16:creationId xmlns:a16="http://schemas.microsoft.com/office/drawing/2014/main" id="{4BA74F7B-0879-E7D1-D299-12C6EDAAF701}"/>
                </a:ext>
              </a:extLst>
            </p:cNvPr>
            <p:cNvSpPr/>
            <p:nvPr userDrawn="1"/>
          </p:nvSpPr>
          <p:spPr>
            <a:xfrm>
              <a:off x="1707527" y="5507800"/>
              <a:ext cx="6510361" cy="188821"/>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0" name="直角三角形 31">
              <a:extLst>
                <a:ext uri="{FF2B5EF4-FFF2-40B4-BE49-F238E27FC236}">
                  <a16:creationId xmlns:a16="http://schemas.microsoft.com/office/drawing/2014/main" id="{FB41B18A-3D15-EAC4-EF04-E49653DB96A8}"/>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1" name="グループ化 36">
            <a:extLst>
              <a:ext uri="{FF2B5EF4-FFF2-40B4-BE49-F238E27FC236}">
                <a16:creationId xmlns:a16="http://schemas.microsoft.com/office/drawing/2014/main" id="{BAF15EBB-14F7-580A-6A47-5E281C9E7F66}"/>
              </a:ext>
            </a:extLst>
          </p:cNvPr>
          <p:cNvGrpSpPr/>
          <p:nvPr userDrawn="1"/>
        </p:nvGrpSpPr>
        <p:grpSpPr>
          <a:xfrm>
            <a:off x="-250854" y="3595724"/>
            <a:ext cx="12442855" cy="1969600"/>
            <a:chOff x="1935559" y="5984782"/>
            <a:chExt cx="14849468" cy="2475756"/>
          </a:xfrm>
          <a:solidFill>
            <a:srgbClr val="F3047C"/>
          </a:solidFill>
        </p:grpSpPr>
        <p:sp>
          <p:nvSpPr>
            <p:cNvPr id="12" name="正方形/長方形 30">
              <a:extLst>
                <a:ext uri="{FF2B5EF4-FFF2-40B4-BE49-F238E27FC236}">
                  <a16:creationId xmlns:a16="http://schemas.microsoft.com/office/drawing/2014/main" id="{C06E9C9B-399D-1F37-5054-923A1281E5E9}"/>
                </a:ext>
              </a:extLst>
            </p:cNvPr>
            <p:cNvSpPr/>
            <p:nvPr userDrawn="1"/>
          </p:nvSpPr>
          <p:spPr>
            <a:xfrm flipV="1">
              <a:off x="10548746" y="7128247"/>
              <a:ext cx="6236281"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4">
              <a:extLst>
                <a:ext uri="{FF2B5EF4-FFF2-40B4-BE49-F238E27FC236}">
                  <a16:creationId xmlns:a16="http://schemas.microsoft.com/office/drawing/2014/main" id="{65BA5B64-4E7D-8C4C-5234-5CF50CB4BB31}"/>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5" name="正方形/長方形 24">
              <a:extLst>
                <a:ext uri="{FF2B5EF4-FFF2-40B4-BE49-F238E27FC236}">
                  <a16:creationId xmlns:a16="http://schemas.microsoft.com/office/drawing/2014/main" id="{5B1B0198-F062-D93B-820E-585DAEFC8F50}"/>
                </a:ext>
              </a:extLst>
            </p:cNvPr>
            <p:cNvSpPr/>
            <p:nvPr userDrawn="1"/>
          </p:nvSpPr>
          <p:spPr>
            <a:xfrm flipV="1">
              <a:off x="1935559" y="5984782"/>
              <a:ext cx="6282331" cy="188822"/>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6" name="グループ化 35">
            <a:extLst>
              <a:ext uri="{FF2B5EF4-FFF2-40B4-BE49-F238E27FC236}">
                <a16:creationId xmlns:a16="http://schemas.microsoft.com/office/drawing/2014/main" id="{241E476B-2870-A4E2-0CE7-9B69A2503537}"/>
              </a:ext>
            </a:extLst>
          </p:cNvPr>
          <p:cNvGrpSpPr/>
          <p:nvPr userDrawn="1"/>
        </p:nvGrpSpPr>
        <p:grpSpPr>
          <a:xfrm>
            <a:off x="-445065" y="3362940"/>
            <a:ext cx="12637064" cy="1059909"/>
            <a:chOff x="1707525" y="5746785"/>
            <a:chExt cx="15077839" cy="1332289"/>
          </a:xfrm>
        </p:grpSpPr>
        <p:sp>
          <p:nvSpPr>
            <p:cNvPr id="17" name="正方形/長方形 29">
              <a:extLst>
                <a:ext uri="{FF2B5EF4-FFF2-40B4-BE49-F238E27FC236}">
                  <a16:creationId xmlns:a16="http://schemas.microsoft.com/office/drawing/2014/main" id="{893712D8-3355-7F8D-0F84-2ADDC4050CDD}"/>
                </a:ext>
              </a:extLst>
            </p:cNvPr>
            <p:cNvSpPr/>
            <p:nvPr userDrawn="1"/>
          </p:nvSpPr>
          <p:spPr>
            <a:xfrm flipV="1">
              <a:off x="10548744" y="5746785"/>
              <a:ext cx="6236620"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8" name="正方形/長方形 25">
              <a:extLst>
                <a:ext uri="{FF2B5EF4-FFF2-40B4-BE49-F238E27FC236}">
                  <a16:creationId xmlns:a16="http://schemas.microsoft.com/office/drawing/2014/main" id="{ABFA7397-6836-4F64-A1FC-60442799D6D7}"/>
                </a:ext>
              </a:extLst>
            </p:cNvPr>
            <p:cNvSpPr/>
            <p:nvPr userDrawn="1"/>
          </p:nvSpPr>
          <p:spPr>
            <a:xfrm flipV="1">
              <a:off x="1707525" y="5746786"/>
              <a:ext cx="6510364" cy="188822"/>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9" name="直角三角形 31">
              <a:extLst>
                <a:ext uri="{FF2B5EF4-FFF2-40B4-BE49-F238E27FC236}">
                  <a16:creationId xmlns:a16="http://schemas.microsoft.com/office/drawing/2014/main" id="{5A3902D9-4534-12B0-7746-7BE4108010A0}"/>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0" name="テキスト プレースホルダー 5">
            <a:extLst>
              <a:ext uri="{FF2B5EF4-FFF2-40B4-BE49-F238E27FC236}">
                <a16:creationId xmlns:a16="http://schemas.microsoft.com/office/drawing/2014/main" id="{A2E7F6F8-04DB-9577-2326-16D7857FF53B}"/>
              </a:ext>
            </a:extLst>
          </p:cNvPr>
          <p:cNvSpPr txBox="1">
            <a:spLocks/>
          </p:cNvSpPr>
          <p:nvPr userDrawn="1"/>
        </p:nvSpPr>
        <p:spPr>
          <a:xfrm>
            <a:off x="7165120" y="1142796"/>
            <a:ext cx="5026880" cy="1011715"/>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1</a:t>
            </a:r>
            <a:r>
              <a:rPr kumimoji="1" lang="en-US" altLang="ja-JP" dirty="0">
                <a:solidFill>
                  <a:schemeClr val="accent1"/>
                </a:solidFill>
                <a:latin typeface="Courier New" panose="02070309020205020404" pitchFamily="49" charset="0"/>
                <a:cs typeface="Courier New" panose="02070309020205020404" pitchFamily="49" charset="0"/>
              </a:rPr>
              <a:t> VRIJHEID</a:t>
            </a:r>
            <a:r>
              <a:rPr kumimoji="1" lang="en-US" altLang="ja-JP" baseline="0"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EN SEKSUALITEIT</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1" name="テキスト プレースホルダー 5">
            <a:extLst>
              <a:ext uri="{FF2B5EF4-FFF2-40B4-BE49-F238E27FC236}">
                <a16:creationId xmlns:a16="http://schemas.microsoft.com/office/drawing/2014/main" id="{FE449E0A-CFE3-AEE2-E02E-DAFC87CACD2C}"/>
              </a:ext>
            </a:extLst>
          </p:cNvPr>
          <p:cNvSpPr txBox="1">
            <a:spLocks/>
          </p:cNvSpPr>
          <p:nvPr userDrawn="1"/>
        </p:nvSpPr>
        <p:spPr>
          <a:xfrm>
            <a:off x="7077253" y="2249969"/>
            <a:ext cx="5114747" cy="1030407"/>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2</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DATEN</a:t>
            </a:r>
            <a:r>
              <a:rPr kumimoji="1" lang="en-US" altLang="ja-JP" sz="2000" baseline="0" dirty="0">
                <a:solidFill>
                  <a:schemeClr val="accent1"/>
                </a:solidFill>
                <a:latin typeface="Courier New" panose="02070309020205020404" pitchFamily="49" charset="0"/>
                <a:cs typeface="Courier New" panose="02070309020205020404" pitchFamily="49" charset="0"/>
              </a:rPr>
              <a:t> EN SOCIAL MEDIA</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2" name="テキスト プレースホルダー 5">
            <a:extLst>
              <a:ext uri="{FF2B5EF4-FFF2-40B4-BE49-F238E27FC236}">
                <a16:creationId xmlns:a16="http://schemas.microsoft.com/office/drawing/2014/main" id="{D44EA894-0428-F677-A187-F75447DDB61A}"/>
              </a:ext>
            </a:extLst>
          </p:cNvPr>
          <p:cNvSpPr txBox="1">
            <a:spLocks/>
          </p:cNvSpPr>
          <p:nvPr userDrawn="1"/>
        </p:nvSpPr>
        <p:spPr>
          <a:xfrm>
            <a:off x="7165120" y="3355488"/>
            <a:ext cx="5026879" cy="1067362"/>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3</a:t>
            </a:r>
            <a:r>
              <a:rPr kumimoji="1" lang="en-US" altLang="ja-JP" dirty="0">
                <a:solidFill>
                  <a:schemeClr val="accent1"/>
                </a:solidFill>
                <a:latin typeface="Courier New" panose="02070309020205020404" pitchFamily="49" charset="0"/>
                <a:cs typeface="Courier New" panose="02070309020205020404" pitchFamily="49" charset="0"/>
              </a:rPr>
              <a:t> </a:t>
            </a:r>
            <a:r>
              <a:rPr kumimoji="1" lang="en-US" altLang="ja-JP" sz="2000" dirty="0">
                <a:solidFill>
                  <a:schemeClr val="accent1"/>
                </a:solidFill>
                <a:latin typeface="Courier New" panose="02070309020205020404" pitchFamily="49" charset="0"/>
                <a:cs typeface="Courier New" panose="02070309020205020404" pitchFamily="49" charset="0"/>
              </a:rPr>
              <a:t>KEN</a:t>
            </a:r>
            <a:r>
              <a:rPr kumimoji="1" lang="en-US" altLang="ja-JP" sz="2000" baseline="0" dirty="0">
                <a:solidFill>
                  <a:schemeClr val="accent1"/>
                </a:solidFill>
                <a:latin typeface="Courier New" panose="02070309020205020404" pitchFamily="49" charset="0"/>
                <a:cs typeface="Courier New" panose="02070309020205020404" pitchFamily="49" charset="0"/>
              </a:rPr>
              <a:t> JE GRENZEN</a:t>
            </a:r>
            <a:endParaRPr kumimoji="1" lang="ja-JP" altLang="en-US" sz="2000" dirty="0">
              <a:solidFill>
                <a:schemeClr val="accent1"/>
              </a:solidFill>
              <a:latin typeface="Courier New" panose="02070309020205020404" pitchFamily="49" charset="0"/>
              <a:cs typeface="Courier New" panose="02070309020205020404" pitchFamily="49" charset="0"/>
            </a:endParaRPr>
          </a:p>
        </p:txBody>
      </p:sp>
      <p:sp>
        <p:nvSpPr>
          <p:cNvPr id="23" name="テキスト プレースホルダー 5">
            <a:extLst>
              <a:ext uri="{FF2B5EF4-FFF2-40B4-BE49-F238E27FC236}">
                <a16:creationId xmlns:a16="http://schemas.microsoft.com/office/drawing/2014/main" id="{D943B27F-7318-E27F-D7C0-22C7EA19176E}"/>
              </a:ext>
            </a:extLst>
          </p:cNvPr>
          <p:cNvSpPr txBox="1">
            <a:spLocks/>
          </p:cNvSpPr>
          <p:nvPr userDrawn="1"/>
        </p:nvSpPr>
        <p:spPr>
          <a:xfrm>
            <a:off x="7165120" y="4505413"/>
            <a:ext cx="5026880" cy="1059909"/>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11.</a:t>
            </a:r>
            <a:r>
              <a:rPr kumimoji="1" lang="en-US" altLang="ja-JP" dirty="0">
                <a:solidFill>
                  <a:schemeClr val="accent3"/>
                </a:solidFill>
                <a:latin typeface="Calibri" panose="020F0502020204030204" pitchFamily="34" charset="0"/>
                <a:cs typeface="Calibri" panose="020F0502020204030204" pitchFamily="34" charset="0"/>
              </a:rPr>
              <a:t>4</a:t>
            </a:r>
            <a:r>
              <a:rPr kumimoji="1" lang="en-US" altLang="ja-JP" sz="2000" dirty="0">
                <a:solidFill>
                  <a:schemeClr val="accent3"/>
                </a:solidFill>
                <a:latin typeface="Courier New" panose="02070309020205020404" pitchFamily="49" charset="0"/>
                <a:cs typeface="Courier New" panose="02070309020205020404" pitchFamily="49" charset="0"/>
              </a:rPr>
              <a:t> SPREEK</a:t>
            </a:r>
            <a:r>
              <a:rPr kumimoji="1" lang="en-US" altLang="ja-JP" sz="2000" baseline="0" dirty="0">
                <a:solidFill>
                  <a:schemeClr val="accent3"/>
                </a:solidFill>
                <a:latin typeface="Courier New" panose="02070309020205020404" pitchFamily="49" charset="0"/>
                <a:cs typeface="Courier New" panose="02070309020205020404" pitchFamily="49" charset="0"/>
              </a:rPr>
              <a:t> JE UIT!</a:t>
            </a:r>
            <a:endParaRPr kumimoji="1" lang="ja-JP" altLang="en-US" sz="2000" dirty="0">
              <a:solidFill>
                <a:schemeClr val="accent3"/>
              </a:solidFill>
              <a:latin typeface="Courier New" panose="02070309020205020404" pitchFamily="49" charset="0"/>
              <a:cs typeface="Courier New" panose="02070309020205020404" pitchFamily="49" charset="0"/>
            </a:endParaRPr>
          </a:p>
        </p:txBody>
      </p:sp>
      <p:sp>
        <p:nvSpPr>
          <p:cNvPr id="49" name="Rectangle 11">
            <a:extLst>
              <a:ext uri="{FF2B5EF4-FFF2-40B4-BE49-F238E27FC236}">
                <a16:creationId xmlns:a16="http://schemas.microsoft.com/office/drawing/2014/main" id="{4A68935E-113C-A680-4423-4401740352C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11</a:t>
            </a:r>
            <a:r>
              <a:rPr lang="en-GB" sz="1600" spc="300" baseline="30000" dirty="0">
                <a:solidFill>
                  <a:schemeClr val="accent3"/>
                </a:solidFill>
                <a:latin typeface="Calibri" panose="020F0502020204030204" pitchFamily="34" charset="0"/>
                <a:cs typeface="Calibri" panose="020F0502020204030204" pitchFamily="34" charset="0"/>
              </a:rPr>
              <a:t>.4</a:t>
            </a:r>
            <a:r>
              <a:rPr lang="en-GB" sz="1600" spc="300" dirty="0">
                <a:solidFill>
                  <a:schemeClr val="accent3"/>
                </a:solidFill>
                <a:latin typeface="Calibri" panose="020F0502020204030204" pitchFamily="34" charset="0"/>
                <a:cs typeface="Calibri" panose="020F0502020204030204" pitchFamily="34" charset="0"/>
              </a:rPr>
              <a:t> </a:t>
            </a:r>
          </a:p>
        </p:txBody>
      </p:sp>
      <p:pic>
        <p:nvPicPr>
          <p:cNvPr id="54" name="Picture 53" descr="A yellow lemon on a black background&#10;&#10;Description automatically generated with medium confidence">
            <a:extLst>
              <a:ext uri="{FF2B5EF4-FFF2-40B4-BE49-F238E27FC236}">
                <a16:creationId xmlns:a16="http://schemas.microsoft.com/office/drawing/2014/main" id="{7C78A806-644F-D479-B92E-3FB7ADD70688}"/>
              </a:ext>
            </a:extLst>
          </p:cNvPr>
          <p:cNvPicPr>
            <a:picLocks noChangeAspect="1"/>
          </p:cNvPicPr>
          <p:nvPr userDrawn="1"/>
        </p:nvPicPr>
        <p:blipFill>
          <a:blip r:embed="rId3"/>
          <a:stretch>
            <a:fillRect/>
          </a:stretch>
        </p:blipFill>
        <p:spPr>
          <a:xfrm>
            <a:off x="-3442335" y="1768708"/>
            <a:ext cx="9227796" cy="82870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4"/>
          <a:srcRect/>
          <a:stretch/>
        </p:blipFill>
        <p:spPr>
          <a:xfrm rot="21171356">
            <a:off x="812371" y="2262837"/>
            <a:ext cx="2629129" cy="1912093"/>
          </a:xfrm>
          <a:prstGeom prst="rect">
            <a:avLst/>
          </a:prstGeom>
        </p:spPr>
      </p:pic>
    </p:spTree>
    <p:extLst>
      <p:ext uri="{BB962C8B-B14F-4D97-AF65-F5344CB8AC3E}">
        <p14:creationId xmlns:p14="http://schemas.microsoft.com/office/powerpoint/2010/main" val="50042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wipe(left)">
                                      <p:cBhvr>
                                        <p:cTn id="10" dur="500"/>
                                        <p:tgtEl>
                                          <p:spTgt spid="20">
                                            <p:txEl>
                                              <p:pRg st="0" end="0"/>
                                            </p:txEl>
                                          </p:spTgt>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1000"/>
                                        <p:tgtEl>
                                          <p:spTgt spid="6"/>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wipe(left)">
                                      <p:cBhvr>
                                        <p:cTn id="17" dur="500"/>
                                        <p:tgtEl>
                                          <p:spTgt spid="21">
                                            <p:txEl>
                                              <p:pRg st="0" end="0"/>
                                            </p:txEl>
                                          </p:spTgt>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000"/>
                                        <p:tgtEl>
                                          <p:spTgt spid="16"/>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22">
                                            <p:txEl>
                                              <p:pRg st="0" end="0"/>
                                            </p:txEl>
                                          </p:spTgt>
                                        </p:tgtEl>
                                        <p:attrNameLst>
                                          <p:attrName>style.visibility</p:attrName>
                                        </p:attrNameLst>
                                      </p:cBhvr>
                                      <p:to>
                                        <p:strVal val="visible"/>
                                      </p:to>
                                    </p:set>
                                    <p:animEffect transition="in" filter="wipe(left)">
                                      <p:cBhvr>
                                        <p:cTn id="24" dur="500"/>
                                        <p:tgtEl>
                                          <p:spTgt spid="22">
                                            <p:txEl>
                                              <p:pRg st="0" end="0"/>
                                            </p:txEl>
                                          </p:spTgt>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1000"/>
                                        <p:tgtEl>
                                          <p:spTgt spid="1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3">
                                            <p:txEl>
                                              <p:pRg st="0" end="0"/>
                                            </p:txEl>
                                          </p:spTgt>
                                        </p:tgtEl>
                                        <p:attrNameLst>
                                          <p:attrName>style.visibility</p:attrName>
                                        </p:attrNameLst>
                                      </p:cBhvr>
                                      <p:to>
                                        <p:strVal val="visible"/>
                                      </p:to>
                                    </p:set>
                                    <p:animEffect transition="in" filter="wipe(left)">
                                      <p:cBhvr>
                                        <p:cTn id="31"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tmplLst>
          <p:tmpl lvl="1">
            <p:tnLst>
              <p:par>
                <p:cTn presetID="22" presetClass="entr" presetSubtype="8" fill="hold" nodeType="withEffect">
                  <p:stCondLst>
                    <p:cond delay="500"/>
                  </p:stCondLst>
                  <p:childTnLst>
                    <p:set>
                      <p:cBhvr>
                        <p:cTn dur="1" fill="hold">
                          <p:stCondLst>
                            <p:cond delay="0"/>
                          </p:stCondLst>
                        </p:cTn>
                        <p:tgtEl>
                          <p:spTgt spid="20"/>
                        </p:tgtEl>
                        <p:attrNameLst>
                          <p:attrName>style.visibility</p:attrName>
                        </p:attrNameLst>
                      </p:cBhvr>
                      <p:to>
                        <p:strVal val="visible"/>
                      </p:to>
                    </p:set>
                    <p:animEffect transition="in" filter="wipe(left)">
                      <p:cBhvr>
                        <p:cTn dur="500"/>
                        <p:tgtEl>
                          <p:spTgt spid="20"/>
                        </p:tgtEl>
                      </p:cBhvr>
                    </p:animEffect>
                  </p:childTnLst>
                </p:cTn>
              </p:par>
            </p:tnLst>
          </p:tmpl>
        </p:tmplLst>
      </p:bldP>
      <p:bldP spid="21" grpId="0" build="p">
        <p:tmplLst>
          <p:tmpl lvl="1">
            <p:tnLst>
              <p:par>
                <p:cTn presetID="22" presetClass="entr" presetSubtype="8"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Effect transition="in" filter="wipe(left)">
                      <p:cBhvr>
                        <p:cTn dur="500"/>
                        <p:tgtEl>
                          <p:spTgt spid="21"/>
                        </p:tgtEl>
                      </p:cBhvr>
                    </p:animEffect>
                  </p:childTnLst>
                </p:cTn>
              </p:par>
            </p:tnLst>
          </p:tmpl>
        </p:tmplLst>
      </p:bldP>
      <p:bldP spid="22" grpId="0" build="p">
        <p:tmplLst>
          <p:tmpl lvl="1">
            <p:tnLst>
              <p:par>
                <p:cTn presetID="22" presetClass="entr" presetSubtype="8"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Effect transition="in" filter="wipe(left)">
                      <p:cBhvr>
                        <p:cTn dur="500"/>
                        <p:tgtEl>
                          <p:spTgt spid="22"/>
                        </p:tgtEl>
                      </p:cBhvr>
                    </p:animEffect>
                  </p:childTnLst>
                </p:cTn>
              </p:par>
            </p:tnLst>
          </p:tmpl>
        </p:tmplLst>
      </p:bldP>
      <p:bldP spid="23" grpId="0" build="p">
        <p:tmplLst>
          <p:tmpl lvl="1">
            <p:tnLst>
              <p:par>
                <p:cTn presetID="22" presetClass="entr" presetSubtype="8"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Effect transition="in" filter="wipe(left)">
                      <p:cBhvr>
                        <p:cTn dur="500"/>
                        <p:tgtEl>
                          <p:spTgt spid="23"/>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s detailpagina 4">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83D49FAD-74E4-1AC7-533F-8587BD754A94}"/>
              </a:ext>
            </a:extLst>
          </p:cNvPr>
          <p:cNvPicPr>
            <a:picLocks noChangeAspect="1"/>
          </p:cNvPicPr>
          <p:nvPr userDrawn="1"/>
        </p:nvPicPr>
        <p:blipFill rotWithShape="1">
          <a:blip r:embed="rId2">
            <a:alphaModFix amt="40000"/>
          </a:blip>
          <a:srcRect b="29687"/>
          <a:stretch/>
        </p:blipFill>
        <p:spPr>
          <a:xfrm>
            <a:off x="0" y="1"/>
            <a:ext cx="12191999" cy="6858000"/>
          </a:xfrm>
          <a:prstGeom prst="rect">
            <a:avLst/>
          </a:prstGeom>
        </p:spPr>
      </p:pic>
      <p:grpSp>
        <p:nvGrpSpPr>
          <p:cNvPr id="4" name="グループ化 5">
            <a:extLst>
              <a:ext uri="{FF2B5EF4-FFF2-40B4-BE49-F238E27FC236}">
                <a16:creationId xmlns:a16="http://schemas.microsoft.com/office/drawing/2014/main" id="{3B632147-4573-556C-119F-B907B0277C8B}"/>
              </a:ext>
            </a:extLst>
          </p:cNvPr>
          <p:cNvGrpSpPr/>
          <p:nvPr userDrawn="1"/>
        </p:nvGrpSpPr>
        <p:grpSpPr>
          <a:xfrm flipH="1">
            <a:off x="125735" y="2155960"/>
            <a:ext cx="5072773" cy="1332290"/>
            <a:chOff x="4698217" y="4364335"/>
            <a:chExt cx="6705942" cy="1332290"/>
          </a:xfrm>
          <a:solidFill>
            <a:schemeClr val="accent4"/>
          </a:solidFill>
        </p:grpSpPr>
        <p:sp>
          <p:nvSpPr>
            <p:cNvPr id="5" name="正方形/長方形 23">
              <a:extLst>
                <a:ext uri="{FF2B5EF4-FFF2-40B4-BE49-F238E27FC236}">
                  <a16:creationId xmlns:a16="http://schemas.microsoft.com/office/drawing/2014/main" id="{8DEAD265-4350-337B-085D-585076730F48}"/>
                </a:ext>
              </a:extLst>
            </p:cNvPr>
            <p:cNvSpPr/>
            <p:nvPr userDrawn="1"/>
          </p:nvSpPr>
          <p:spPr>
            <a:xfrm>
              <a:off x="10548746" y="4364335"/>
              <a:ext cx="855413" cy="1332289"/>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6" name="正方形/長方形 25">
              <a:extLst>
                <a:ext uri="{FF2B5EF4-FFF2-40B4-BE49-F238E27FC236}">
                  <a16:creationId xmlns:a16="http://schemas.microsoft.com/office/drawing/2014/main" id="{6EC1FF4F-6AFA-CD98-0E18-6CC5D9D19130}"/>
                </a:ext>
              </a:extLst>
            </p:cNvPr>
            <p:cNvSpPr/>
            <p:nvPr userDrawn="1"/>
          </p:nvSpPr>
          <p:spPr>
            <a:xfrm>
              <a:off x="4698217" y="5507800"/>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 name="直角三角形 31">
              <a:extLst>
                <a:ext uri="{FF2B5EF4-FFF2-40B4-BE49-F238E27FC236}">
                  <a16:creationId xmlns:a16="http://schemas.microsoft.com/office/drawing/2014/main" id="{7FB66C22-663F-0828-4A44-0160DBBF10C1}"/>
                </a:ext>
              </a:extLst>
            </p:cNvPr>
            <p:cNvSpPr/>
            <p:nvPr userDrawn="1"/>
          </p:nvSpPr>
          <p:spPr>
            <a:xfrm rot="16200000">
              <a:off x="8717170" y="3865052"/>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8" name="Groep 11">
            <a:extLst>
              <a:ext uri="{FF2B5EF4-FFF2-40B4-BE49-F238E27FC236}">
                <a16:creationId xmlns:a16="http://schemas.microsoft.com/office/drawing/2014/main" id="{48FF0BC6-4D33-2B47-2E19-779B53EDC4E8}"/>
              </a:ext>
            </a:extLst>
          </p:cNvPr>
          <p:cNvGrpSpPr/>
          <p:nvPr userDrawn="1"/>
        </p:nvGrpSpPr>
        <p:grpSpPr>
          <a:xfrm>
            <a:off x="-127311" y="776124"/>
            <a:ext cx="915338" cy="5471037"/>
            <a:chOff x="-227064" y="2989499"/>
            <a:chExt cx="915338" cy="5471037"/>
          </a:xfrm>
        </p:grpSpPr>
        <p:sp>
          <p:nvSpPr>
            <p:cNvPr id="10" name="正方形/長方形 24">
              <a:extLst>
                <a:ext uri="{FF2B5EF4-FFF2-40B4-BE49-F238E27FC236}">
                  <a16:creationId xmlns:a16="http://schemas.microsoft.com/office/drawing/2014/main" id="{96C974E8-2BA4-5242-D545-3785EA4F32A9}"/>
                </a:ext>
              </a:extLst>
            </p:cNvPr>
            <p:cNvSpPr/>
            <p:nvPr userDrawn="1"/>
          </p:nvSpPr>
          <p:spPr>
            <a:xfrm flipH="1">
              <a:off x="-217116" y="2989499"/>
              <a:ext cx="898049" cy="1336396"/>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1" name="正方形/長方形 23">
              <a:extLst>
                <a:ext uri="{FF2B5EF4-FFF2-40B4-BE49-F238E27FC236}">
                  <a16:creationId xmlns:a16="http://schemas.microsoft.com/office/drawing/2014/main" id="{04671080-21EA-5519-FBF1-D00E1A91C2F5}"/>
                </a:ext>
              </a:extLst>
            </p:cNvPr>
            <p:cNvSpPr/>
            <p:nvPr userDrawn="1"/>
          </p:nvSpPr>
          <p:spPr>
            <a:xfrm flipH="1">
              <a:off x="-227064" y="4372778"/>
              <a:ext cx="901183"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2" name="正方形/長方形 29">
              <a:extLst>
                <a:ext uri="{FF2B5EF4-FFF2-40B4-BE49-F238E27FC236}">
                  <a16:creationId xmlns:a16="http://schemas.microsoft.com/office/drawing/2014/main" id="{8F1EFC79-DBAF-AFF5-AFB6-5510DECE316E}"/>
                </a:ext>
              </a:extLst>
            </p:cNvPr>
            <p:cNvSpPr/>
            <p:nvPr userDrawn="1"/>
          </p:nvSpPr>
          <p:spPr>
            <a:xfrm flipH="1" flipV="1">
              <a:off x="-224254" y="5751901"/>
              <a:ext cx="906324" cy="1332289"/>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30">
              <a:extLst>
                <a:ext uri="{FF2B5EF4-FFF2-40B4-BE49-F238E27FC236}">
                  <a16:creationId xmlns:a16="http://schemas.microsoft.com/office/drawing/2014/main" id="{7C5A934B-31C9-7EBD-C9EB-65EA12FE2DB3}"/>
                </a:ext>
              </a:extLst>
            </p:cNvPr>
            <p:cNvSpPr/>
            <p:nvPr userDrawn="1"/>
          </p:nvSpPr>
          <p:spPr>
            <a:xfrm flipH="1" flipV="1">
              <a:off x="-213271" y="7128247"/>
              <a:ext cx="901545"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5" name="グループ化 4">
            <a:extLst>
              <a:ext uri="{FF2B5EF4-FFF2-40B4-BE49-F238E27FC236}">
                <a16:creationId xmlns:a16="http://schemas.microsoft.com/office/drawing/2014/main" id="{9C9E8F22-1E7C-5844-EE30-1A4BFB87E1C8}"/>
              </a:ext>
            </a:extLst>
          </p:cNvPr>
          <p:cNvGrpSpPr/>
          <p:nvPr userDrawn="1"/>
        </p:nvGrpSpPr>
        <p:grpSpPr>
          <a:xfrm flipH="1">
            <a:off x="125733" y="774497"/>
            <a:ext cx="4992582" cy="2475756"/>
            <a:chOff x="4799957" y="2982872"/>
            <a:chExt cx="6601423" cy="2475756"/>
          </a:xfrm>
          <a:solidFill>
            <a:schemeClr val="tx2"/>
          </a:solidFill>
        </p:grpSpPr>
        <p:sp>
          <p:nvSpPr>
            <p:cNvPr id="16" name="正方形/長方形 24">
              <a:extLst>
                <a:ext uri="{FF2B5EF4-FFF2-40B4-BE49-F238E27FC236}">
                  <a16:creationId xmlns:a16="http://schemas.microsoft.com/office/drawing/2014/main" id="{0743C3AF-BCFB-4EA7-5145-A6B9203BE674}"/>
                </a:ext>
              </a:extLst>
            </p:cNvPr>
            <p:cNvSpPr/>
            <p:nvPr userDrawn="1"/>
          </p:nvSpPr>
          <p:spPr>
            <a:xfrm>
              <a:off x="10548749" y="2984615"/>
              <a:ext cx="852631" cy="1330547"/>
            </a:xfrm>
            <a:prstGeom prst="rect">
              <a:avLst/>
            </a:pr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1"/>
                </a:solidFill>
              </a:endParaRPr>
            </a:p>
          </p:txBody>
        </p:sp>
        <p:sp>
          <p:nvSpPr>
            <p:cNvPr id="17" name="正方形/長方形 4">
              <a:extLst>
                <a:ext uri="{FF2B5EF4-FFF2-40B4-BE49-F238E27FC236}">
                  <a16:creationId xmlns:a16="http://schemas.microsoft.com/office/drawing/2014/main" id="{FE16E225-3AEF-A382-EE51-593D4B47E976}"/>
                </a:ext>
              </a:extLst>
            </p:cNvPr>
            <p:cNvSpPr/>
            <p:nvPr userDrawn="1"/>
          </p:nvSpPr>
          <p:spPr>
            <a:xfrm>
              <a:off x="8217884" y="2982872"/>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8" name="正方形/長方形 24">
              <a:extLst>
                <a:ext uri="{FF2B5EF4-FFF2-40B4-BE49-F238E27FC236}">
                  <a16:creationId xmlns:a16="http://schemas.microsoft.com/office/drawing/2014/main" id="{97A90697-ECC6-AE5E-3B04-298D72FEFD54}"/>
                </a:ext>
              </a:extLst>
            </p:cNvPr>
            <p:cNvSpPr/>
            <p:nvPr userDrawn="1"/>
          </p:nvSpPr>
          <p:spPr>
            <a:xfrm>
              <a:off x="4799957" y="5269804"/>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9" name="グループ化 36">
            <a:extLst>
              <a:ext uri="{FF2B5EF4-FFF2-40B4-BE49-F238E27FC236}">
                <a16:creationId xmlns:a16="http://schemas.microsoft.com/office/drawing/2014/main" id="{B31EED99-BCCF-C7DC-FD04-7DB164F22C29}"/>
              </a:ext>
            </a:extLst>
          </p:cNvPr>
          <p:cNvGrpSpPr/>
          <p:nvPr userDrawn="1"/>
        </p:nvGrpSpPr>
        <p:grpSpPr>
          <a:xfrm flipH="1">
            <a:off x="125733" y="3776407"/>
            <a:ext cx="4995089" cy="2475756"/>
            <a:chOff x="4799957" y="5984782"/>
            <a:chExt cx="6604739" cy="2475756"/>
          </a:xfrm>
          <a:solidFill>
            <a:schemeClr val="bg1">
              <a:lumMod val="75000"/>
            </a:schemeClr>
          </a:solidFill>
        </p:grpSpPr>
        <p:sp>
          <p:nvSpPr>
            <p:cNvPr id="20" name="正方形/長方形 30">
              <a:extLst>
                <a:ext uri="{FF2B5EF4-FFF2-40B4-BE49-F238E27FC236}">
                  <a16:creationId xmlns:a16="http://schemas.microsoft.com/office/drawing/2014/main" id="{57F223BF-7D11-4295-3952-FE82FB68CB91}"/>
                </a:ext>
              </a:extLst>
            </p:cNvPr>
            <p:cNvSpPr/>
            <p:nvPr userDrawn="1"/>
          </p:nvSpPr>
          <p:spPr>
            <a:xfrm flipV="1">
              <a:off x="10548746" y="7128247"/>
              <a:ext cx="855950" cy="1332289"/>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1" name="正方形/長方形 4">
              <a:extLst>
                <a:ext uri="{FF2B5EF4-FFF2-40B4-BE49-F238E27FC236}">
                  <a16:creationId xmlns:a16="http://schemas.microsoft.com/office/drawing/2014/main" id="{F35A9981-2A6A-0725-DB9D-A1517A062090}"/>
                </a:ext>
              </a:extLst>
            </p:cNvPr>
            <p:cNvSpPr/>
            <p:nvPr userDrawn="1"/>
          </p:nvSpPr>
          <p:spPr>
            <a:xfrm flipV="1">
              <a:off x="8217884" y="5984784"/>
              <a:ext cx="2330858" cy="2475754"/>
            </a:xfrm>
            <a:custGeom>
              <a:avLst/>
              <a:gdLst/>
              <a:ahLst/>
              <a:cxnLst/>
              <a:rect l="l" t="t" r="r" b="b"/>
              <a:pathLst>
                <a:path w="2330858" h="2475754">
                  <a:moveTo>
                    <a:pt x="0" y="0"/>
                  </a:moveTo>
                  <a:lnTo>
                    <a:pt x="2330857" y="0"/>
                  </a:lnTo>
                  <a:lnTo>
                    <a:pt x="2330857" y="1332289"/>
                  </a:lnTo>
                  <a:lnTo>
                    <a:pt x="2330858" y="1332289"/>
                  </a:lnTo>
                  <a:lnTo>
                    <a:pt x="2330858" y="1332290"/>
                  </a:lnTo>
                  <a:lnTo>
                    <a:pt x="2" y="2475754"/>
                  </a:lnTo>
                  <a:lnTo>
                    <a:pt x="1" y="2475754"/>
                  </a:lnTo>
                  <a:lnTo>
                    <a:pt x="1" y="2286931"/>
                  </a:lnTo>
                  <a:lnTo>
                    <a:pt x="0" y="2286931"/>
                  </a:lnTo>
                  <a:lnTo>
                    <a:pt x="0" y="2286929"/>
                  </a:lnTo>
                  <a:lnTo>
                    <a:pt x="2330855" y="1"/>
                  </a:lnTo>
                  <a:lnTo>
                    <a:pt x="0" y="1"/>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2" name="正方形/長方形 24">
              <a:extLst>
                <a:ext uri="{FF2B5EF4-FFF2-40B4-BE49-F238E27FC236}">
                  <a16:creationId xmlns:a16="http://schemas.microsoft.com/office/drawing/2014/main" id="{E122B882-26AF-7C23-0CCE-AE31C1B91A96}"/>
                </a:ext>
              </a:extLst>
            </p:cNvPr>
            <p:cNvSpPr/>
            <p:nvPr userDrawn="1"/>
          </p:nvSpPr>
          <p:spPr>
            <a:xfrm flipV="1">
              <a:off x="4799957" y="5984782"/>
              <a:ext cx="3417932" cy="188824"/>
            </a:xfrm>
            <a:custGeom>
              <a:avLst/>
              <a:gdLst/>
              <a:ahLst/>
              <a:cxnLst/>
              <a:rect l="l" t="t" r="r" b="b"/>
              <a:pathLst>
                <a:path w="7492017" h="188824">
                  <a:moveTo>
                    <a:pt x="188824" y="0"/>
                  </a:moveTo>
                  <a:lnTo>
                    <a:pt x="7492017" y="0"/>
                  </a:lnTo>
                  <a:lnTo>
                    <a:pt x="7492017"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23" name="グループ化 35">
            <a:extLst>
              <a:ext uri="{FF2B5EF4-FFF2-40B4-BE49-F238E27FC236}">
                <a16:creationId xmlns:a16="http://schemas.microsoft.com/office/drawing/2014/main" id="{55E7EF60-CEA7-B547-9343-4488AE4DC561}"/>
              </a:ext>
            </a:extLst>
          </p:cNvPr>
          <p:cNvGrpSpPr/>
          <p:nvPr userDrawn="1"/>
        </p:nvGrpSpPr>
        <p:grpSpPr>
          <a:xfrm flipH="1">
            <a:off x="776515" y="3538411"/>
            <a:ext cx="4425684" cy="1332288"/>
            <a:chOff x="4698218" y="5746786"/>
            <a:chExt cx="5850524" cy="1332288"/>
          </a:xfrm>
          <a:solidFill>
            <a:schemeClr val="accent4"/>
          </a:solidFill>
        </p:grpSpPr>
        <p:sp>
          <p:nvSpPr>
            <p:cNvPr id="24" name="正方形/長方形 25">
              <a:extLst>
                <a:ext uri="{FF2B5EF4-FFF2-40B4-BE49-F238E27FC236}">
                  <a16:creationId xmlns:a16="http://schemas.microsoft.com/office/drawing/2014/main" id="{02A0563B-7FEC-54D1-877A-99E188942D68}"/>
                </a:ext>
              </a:extLst>
            </p:cNvPr>
            <p:cNvSpPr/>
            <p:nvPr userDrawn="1"/>
          </p:nvSpPr>
          <p:spPr>
            <a:xfrm flipV="1">
              <a:off x="4698218" y="5746786"/>
              <a:ext cx="3519675" cy="188824"/>
            </a:xfrm>
            <a:custGeom>
              <a:avLst/>
              <a:gdLst/>
              <a:ahLst/>
              <a:cxnLst/>
              <a:rect l="l" t="t" r="r" b="b"/>
              <a:pathLst>
                <a:path w="7730013" h="188824">
                  <a:moveTo>
                    <a:pt x="188824" y="0"/>
                  </a:moveTo>
                  <a:lnTo>
                    <a:pt x="7730013" y="0"/>
                  </a:lnTo>
                  <a:lnTo>
                    <a:pt x="7730013" y="188824"/>
                  </a:lnTo>
                  <a:lnTo>
                    <a:pt x="0" y="188824"/>
                  </a:lnTo>
                  <a:close/>
                </a:path>
              </a:pathLst>
            </a:custGeom>
            <a:solidFill>
              <a:schemeClr val="accent4"/>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25" name="直角三角形 31">
              <a:extLst>
                <a:ext uri="{FF2B5EF4-FFF2-40B4-BE49-F238E27FC236}">
                  <a16:creationId xmlns:a16="http://schemas.microsoft.com/office/drawing/2014/main" id="{29617DEF-FE84-143D-7A3C-96BC08170454}"/>
                </a:ext>
              </a:extLst>
            </p:cNvPr>
            <p:cNvSpPr/>
            <p:nvPr userDrawn="1"/>
          </p:nvSpPr>
          <p:spPr>
            <a:xfrm rot="5400000" flipV="1">
              <a:off x="8717170" y="5247501"/>
              <a:ext cx="1332288" cy="2330857"/>
            </a:xfrm>
            <a:custGeom>
              <a:avLst/>
              <a:gdLst/>
              <a:ahLst/>
              <a:cxnLst/>
              <a:rect l="l" t="t" r="r" b="b"/>
              <a:pathLst>
                <a:path w="1332288" h="2330857">
                  <a:moveTo>
                    <a:pt x="1332288" y="2330856"/>
                  </a:moveTo>
                  <a:lnTo>
                    <a:pt x="188824" y="2330856"/>
                  </a:lnTo>
                  <a:lnTo>
                    <a:pt x="188824" y="2330857"/>
                  </a:lnTo>
                  <a:lnTo>
                    <a:pt x="0" y="2330857"/>
                  </a:lnTo>
                  <a:lnTo>
                    <a:pt x="0" y="3"/>
                  </a:lnTo>
                  <a:lnTo>
                    <a:pt x="188824" y="3"/>
                  </a:lnTo>
                  <a:lnTo>
                    <a:pt x="188824" y="0"/>
                  </a:lnTo>
                  <a:close/>
                </a:path>
              </a:pathLst>
            </a:custGeom>
            <a:solidFill>
              <a:schemeClr val="accent4">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sp>
        <p:nvSpPr>
          <p:cNvPr id="26" name="テキスト プレースホルダー 5">
            <a:extLst>
              <a:ext uri="{FF2B5EF4-FFF2-40B4-BE49-F238E27FC236}">
                <a16:creationId xmlns:a16="http://schemas.microsoft.com/office/drawing/2014/main" id="{CF9B0319-15C2-D78E-4BAA-3078DBE05BF6}"/>
              </a:ext>
            </a:extLst>
          </p:cNvPr>
          <p:cNvSpPr txBox="1">
            <a:spLocks/>
          </p:cNvSpPr>
          <p:nvPr userDrawn="1"/>
        </p:nvSpPr>
        <p:spPr>
          <a:xfrm>
            <a:off x="111201" y="988777"/>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1</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27" name="テキスト プレースホルダー 5">
            <a:extLst>
              <a:ext uri="{FF2B5EF4-FFF2-40B4-BE49-F238E27FC236}">
                <a16:creationId xmlns:a16="http://schemas.microsoft.com/office/drawing/2014/main" id="{5E9DB267-693E-EF3C-1FA3-6773C94AFE0B}"/>
              </a:ext>
            </a:extLst>
          </p:cNvPr>
          <p:cNvSpPr txBox="1">
            <a:spLocks/>
          </p:cNvSpPr>
          <p:nvPr userDrawn="1"/>
        </p:nvSpPr>
        <p:spPr>
          <a:xfrm>
            <a:off x="111201" y="2394947"/>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2</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48" name="テキスト プレースホルダー 5">
            <a:extLst>
              <a:ext uri="{FF2B5EF4-FFF2-40B4-BE49-F238E27FC236}">
                <a16:creationId xmlns:a16="http://schemas.microsoft.com/office/drawing/2014/main" id="{D94E338F-A954-A5CE-6EA1-32D100128AFA}"/>
              </a:ext>
            </a:extLst>
          </p:cNvPr>
          <p:cNvSpPr txBox="1">
            <a:spLocks/>
          </p:cNvSpPr>
          <p:nvPr userDrawn="1"/>
        </p:nvSpPr>
        <p:spPr>
          <a:xfrm>
            <a:off x="111201" y="3783854"/>
            <a:ext cx="656727"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1"/>
                </a:solidFill>
                <a:latin typeface="Calibri" panose="020F0502020204030204" pitchFamily="34" charset="0"/>
                <a:cs typeface="Calibri" panose="020F0502020204030204" pitchFamily="34" charset="0"/>
              </a:rPr>
              <a:t>11.</a:t>
            </a:r>
            <a:r>
              <a:rPr kumimoji="1" lang="en-US" altLang="ja-JP" dirty="0">
                <a:solidFill>
                  <a:schemeClr val="accent1"/>
                </a:solidFill>
                <a:latin typeface="Calibri" panose="020F0502020204030204" pitchFamily="34" charset="0"/>
                <a:cs typeface="Calibri" panose="020F0502020204030204" pitchFamily="34" charset="0"/>
              </a:rPr>
              <a:t>3</a:t>
            </a:r>
            <a:endParaRPr kumimoji="1" lang="ja-JP" altLang="en-US" dirty="0">
              <a:solidFill>
                <a:schemeClr val="accent1"/>
              </a:solidFill>
              <a:latin typeface="Calibri" panose="020F0502020204030204" pitchFamily="34" charset="0"/>
              <a:cs typeface="Calibri" panose="020F0502020204030204" pitchFamily="34" charset="0"/>
            </a:endParaRPr>
          </a:p>
        </p:txBody>
      </p:sp>
      <p:sp>
        <p:nvSpPr>
          <p:cNvPr id="75" name="テキスト プレースホルダー 5">
            <a:extLst>
              <a:ext uri="{FF2B5EF4-FFF2-40B4-BE49-F238E27FC236}">
                <a16:creationId xmlns:a16="http://schemas.microsoft.com/office/drawing/2014/main" id="{72C8077B-5941-535D-AADA-F75214495F1A}"/>
              </a:ext>
            </a:extLst>
          </p:cNvPr>
          <p:cNvSpPr txBox="1">
            <a:spLocks/>
          </p:cNvSpPr>
          <p:nvPr userDrawn="1"/>
        </p:nvSpPr>
        <p:spPr>
          <a:xfrm>
            <a:off x="111202" y="5167810"/>
            <a:ext cx="676825" cy="851314"/>
          </a:xfrm>
          <a:prstGeom prst="rect">
            <a:avLst/>
          </a:prstGeom>
        </p:spPr>
        <p:txBody>
          <a:bodyPr numCol="1" spcCol="360000" anchor="ctr">
            <a:normAutofit/>
          </a:bodyPr>
          <a:lstStyle>
            <a:lvl1pPr marL="0" indent="0" algn="l" defTabSz="914400" rtl="0" eaLnBrk="1" latinLnBrk="0" hangingPunct="1">
              <a:lnSpc>
                <a:spcPct val="130000"/>
              </a:lnSpc>
              <a:spcBef>
                <a:spcPts val="0"/>
              </a:spcBef>
              <a:buClr>
                <a:schemeClr val="accent1"/>
              </a:buClr>
              <a:buFontTx/>
              <a:buNone/>
              <a:defRPr sz="1800" b="0" i="0" kern="1200">
                <a:solidFill>
                  <a:schemeClr val="bg1"/>
                </a:solidFill>
                <a:latin typeface="Rockeby Cd Bold" panose="00000806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ELATIVE-BOOK" panose="0200050603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ELATIVE-BOOK" panose="0200050603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ELATIVE-BOOK"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ja-JP" baseline="30000" dirty="0">
                <a:solidFill>
                  <a:schemeClr val="accent3"/>
                </a:solidFill>
                <a:latin typeface="Calibri" panose="020F0502020204030204" pitchFamily="34" charset="0"/>
                <a:cs typeface="Calibri" panose="020F0502020204030204" pitchFamily="34" charset="0"/>
              </a:rPr>
              <a:t>11.</a:t>
            </a:r>
            <a:r>
              <a:rPr kumimoji="1" lang="en-US" altLang="ja-JP" dirty="0">
                <a:solidFill>
                  <a:schemeClr val="accent3"/>
                </a:solidFill>
                <a:latin typeface="Calibri" panose="020F0502020204030204" pitchFamily="34" charset="0"/>
                <a:cs typeface="Calibri" panose="020F0502020204030204" pitchFamily="34" charset="0"/>
              </a:rPr>
              <a:t>4</a:t>
            </a:r>
            <a:endParaRPr kumimoji="1" lang="ja-JP" altLang="en-US" dirty="0">
              <a:solidFill>
                <a:schemeClr val="accent3"/>
              </a:solidFill>
              <a:latin typeface="Calibri" panose="020F0502020204030204" pitchFamily="34" charset="0"/>
              <a:cs typeface="Calibri" panose="020F0502020204030204" pitchFamily="34" charset="0"/>
            </a:endParaRPr>
          </a:p>
        </p:txBody>
      </p:sp>
      <p:sp>
        <p:nvSpPr>
          <p:cNvPr id="9" name="Rectangle 11">
            <a:extLst>
              <a:ext uri="{FF2B5EF4-FFF2-40B4-BE49-F238E27FC236}">
                <a16:creationId xmlns:a16="http://schemas.microsoft.com/office/drawing/2014/main" id="{9C6AFFF3-B2F1-090C-3597-AFF340B29C35}"/>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00 </a:t>
            </a:r>
          </a:p>
        </p:txBody>
      </p:sp>
      <p:sp>
        <p:nvSpPr>
          <p:cNvPr id="49" name="Rectangle 11">
            <a:extLst>
              <a:ext uri="{FF2B5EF4-FFF2-40B4-BE49-F238E27FC236}">
                <a16:creationId xmlns:a16="http://schemas.microsoft.com/office/drawing/2014/main" id="{4A68935E-113C-A680-4423-4401740352C1}"/>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11</a:t>
            </a:r>
            <a:r>
              <a:rPr lang="en-GB" sz="1600" spc="300" baseline="30000" dirty="0">
                <a:solidFill>
                  <a:schemeClr val="accent3"/>
                </a:solidFill>
                <a:latin typeface="Calibri" panose="020F0502020204030204" pitchFamily="34" charset="0"/>
                <a:cs typeface="Calibri" panose="020F0502020204030204" pitchFamily="34" charset="0"/>
              </a:rPr>
              <a:t>.4</a:t>
            </a:r>
            <a:r>
              <a:rPr lang="en-GB" sz="1600" spc="300" dirty="0">
                <a:solidFill>
                  <a:schemeClr val="accent3"/>
                </a:solidFill>
                <a:latin typeface="Calibri" panose="020F0502020204030204" pitchFamily="34" charset="0"/>
                <a:cs typeface="Calibri" panose="020F0502020204030204" pitchFamily="34" charset="0"/>
              </a:rPr>
              <a:t> </a:t>
            </a:r>
          </a:p>
        </p:txBody>
      </p:sp>
      <p:cxnSp>
        <p:nvCxnSpPr>
          <p:cNvPr id="2" name="Straight Connector 13">
            <a:extLst>
              <a:ext uri="{FF2B5EF4-FFF2-40B4-BE49-F238E27FC236}">
                <a16:creationId xmlns:a16="http://schemas.microsoft.com/office/drawing/2014/main" id="{050E8F5F-74B7-0615-0532-7C7BA054FD91}"/>
              </a:ext>
            </a:extLst>
          </p:cNvPr>
          <p:cNvCxnSpPr>
            <a:cxnSpLocks/>
          </p:cNvCxnSpPr>
          <p:nvPr userDrawn="1"/>
        </p:nvCxnSpPr>
        <p:spPr>
          <a:xfrm flipV="1">
            <a:off x="6739966" y="2746145"/>
            <a:ext cx="74266" cy="473531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0" name="Group 46">
            <a:extLst>
              <a:ext uri="{FF2B5EF4-FFF2-40B4-BE49-F238E27FC236}">
                <a16:creationId xmlns:a16="http://schemas.microsoft.com/office/drawing/2014/main" id="{A028C429-8C85-BFFA-6C55-4F29180A504D}"/>
              </a:ext>
            </a:extLst>
          </p:cNvPr>
          <p:cNvGrpSpPr/>
          <p:nvPr userDrawn="1"/>
        </p:nvGrpSpPr>
        <p:grpSpPr>
          <a:xfrm>
            <a:off x="6361708" y="3927666"/>
            <a:ext cx="867511" cy="1883204"/>
            <a:chOff x="6162206" y="4260169"/>
            <a:chExt cx="867511" cy="1883204"/>
          </a:xfrm>
        </p:grpSpPr>
        <p:sp>
          <p:nvSpPr>
            <p:cNvPr id="51" name="Rectangle 59">
              <a:extLst>
                <a:ext uri="{FF2B5EF4-FFF2-40B4-BE49-F238E27FC236}">
                  <a16:creationId xmlns:a16="http://schemas.microsoft.com/office/drawing/2014/main" id="{0BD47744-5CB3-81CF-B251-169301629D14}"/>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52" name="Group 50">
              <a:extLst>
                <a:ext uri="{FF2B5EF4-FFF2-40B4-BE49-F238E27FC236}">
                  <a16:creationId xmlns:a16="http://schemas.microsoft.com/office/drawing/2014/main" id="{F0B2FFCD-E31D-C040-E3F7-0EDE19D1184D}"/>
                </a:ext>
              </a:extLst>
            </p:cNvPr>
            <p:cNvGrpSpPr/>
            <p:nvPr userDrawn="1"/>
          </p:nvGrpSpPr>
          <p:grpSpPr>
            <a:xfrm>
              <a:off x="6162206" y="4260169"/>
              <a:ext cx="867511" cy="1883204"/>
              <a:chOff x="6162206" y="4260169"/>
              <a:chExt cx="867511" cy="1883204"/>
            </a:xfrm>
          </p:grpSpPr>
          <p:sp>
            <p:nvSpPr>
              <p:cNvPr id="53" name="Rectangle 8">
                <a:extLst>
                  <a:ext uri="{FF2B5EF4-FFF2-40B4-BE49-F238E27FC236}">
                    <a16:creationId xmlns:a16="http://schemas.microsoft.com/office/drawing/2014/main" id="{120336D1-0881-BBD2-55ED-55DA7ED1E9B4}"/>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56" name="Afbeelding 58">
                <a:extLst>
                  <a:ext uri="{FF2B5EF4-FFF2-40B4-BE49-F238E27FC236}">
                    <a16:creationId xmlns:a16="http://schemas.microsoft.com/office/drawing/2014/main" id="{1CC1E25A-7EB2-588D-F478-BF3DE404BCB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57" name="Afbeelding 58">
                <a:extLst>
                  <a:ext uri="{FF2B5EF4-FFF2-40B4-BE49-F238E27FC236}">
                    <a16:creationId xmlns:a16="http://schemas.microsoft.com/office/drawing/2014/main" id="{98C65A2B-7936-118B-06DE-2F278DE7D32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58" name="Group 61">
            <a:extLst>
              <a:ext uri="{FF2B5EF4-FFF2-40B4-BE49-F238E27FC236}">
                <a16:creationId xmlns:a16="http://schemas.microsoft.com/office/drawing/2014/main" id="{DBBCFCEE-160C-802F-8DDB-EE01FC0F053D}"/>
              </a:ext>
            </a:extLst>
          </p:cNvPr>
          <p:cNvGrpSpPr/>
          <p:nvPr userDrawn="1"/>
        </p:nvGrpSpPr>
        <p:grpSpPr>
          <a:xfrm>
            <a:off x="6526618" y="2430260"/>
            <a:ext cx="4925325" cy="1423396"/>
            <a:chOff x="6327116" y="2762763"/>
            <a:chExt cx="4925325" cy="1423396"/>
          </a:xfrm>
        </p:grpSpPr>
        <p:sp>
          <p:nvSpPr>
            <p:cNvPr id="59" name="Rectangle 8">
              <a:extLst>
                <a:ext uri="{FF2B5EF4-FFF2-40B4-BE49-F238E27FC236}">
                  <a16:creationId xmlns:a16="http://schemas.microsoft.com/office/drawing/2014/main" id="{6C58D88F-5351-A5EB-9C25-A0C5D4B9D963}"/>
                </a:ext>
              </a:extLst>
            </p:cNvPr>
            <p:cNvSpPr/>
            <p:nvPr userDrawn="1"/>
          </p:nvSpPr>
          <p:spPr>
            <a:xfrm>
              <a:off x="6327116" y="382039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SLOT</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0" name="Rectangle 8">
              <a:extLst>
                <a:ext uri="{FF2B5EF4-FFF2-40B4-BE49-F238E27FC236}">
                  <a16:creationId xmlns:a16="http://schemas.microsoft.com/office/drawing/2014/main" id="{D496C50B-8C89-2B0A-4560-10C0A5CEAAC5}"/>
                </a:ext>
              </a:extLst>
            </p:cNvPr>
            <p:cNvSpPr/>
            <p:nvPr userDrawn="1"/>
          </p:nvSpPr>
          <p:spPr>
            <a:xfrm>
              <a:off x="6327116" y="3277389"/>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chemeClr val="accent1"/>
                  </a:solidFill>
                  <a:latin typeface="Calibri" panose="020F0502020204030204" pitchFamily="34" charset="0"/>
                  <a:cs typeface="Calibri" panose="020F0502020204030204" pitchFamily="34" charset="0"/>
                </a:rPr>
                <a:t>KERN</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61" name="Rectangle 8">
              <a:extLst>
                <a:ext uri="{FF2B5EF4-FFF2-40B4-BE49-F238E27FC236}">
                  <a16:creationId xmlns:a16="http://schemas.microsoft.com/office/drawing/2014/main" id="{03880F74-1DCB-815C-A66B-1A40B42B32E0}"/>
                </a:ext>
              </a:extLst>
            </p:cNvPr>
            <p:cNvSpPr/>
            <p:nvPr userDrawn="1"/>
          </p:nvSpPr>
          <p:spPr>
            <a:xfrm>
              <a:off x="6339713" y="2762763"/>
              <a:ext cx="4912728"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600" b="1" spc="300" dirty="0">
                  <a:solidFill>
                    <a:schemeClr val="accent1"/>
                  </a:solidFill>
                  <a:latin typeface="Calibri" panose="020F0502020204030204" pitchFamily="34" charset="0"/>
                  <a:cs typeface="Calibri" panose="020F0502020204030204" pitchFamily="34" charset="0"/>
                </a:rPr>
                <a:t>INTRO</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grpSp>
        <p:nvGrpSpPr>
          <p:cNvPr id="62" name="Group 46">
            <a:extLst>
              <a:ext uri="{FF2B5EF4-FFF2-40B4-BE49-F238E27FC236}">
                <a16:creationId xmlns:a16="http://schemas.microsoft.com/office/drawing/2014/main" id="{CCE5E077-0E90-6D69-29FC-98AD6065C7C1}"/>
              </a:ext>
            </a:extLst>
          </p:cNvPr>
          <p:cNvGrpSpPr/>
          <p:nvPr userDrawn="1"/>
        </p:nvGrpSpPr>
        <p:grpSpPr>
          <a:xfrm>
            <a:off x="6361708" y="3927666"/>
            <a:ext cx="867511" cy="1883204"/>
            <a:chOff x="6162206" y="4260169"/>
            <a:chExt cx="867511" cy="1883204"/>
          </a:xfrm>
        </p:grpSpPr>
        <p:sp>
          <p:nvSpPr>
            <p:cNvPr id="63" name="Rectangle 59">
              <a:extLst>
                <a:ext uri="{FF2B5EF4-FFF2-40B4-BE49-F238E27FC236}">
                  <a16:creationId xmlns:a16="http://schemas.microsoft.com/office/drawing/2014/main" id="{ED3F64B1-9511-AE77-2904-E47C39C857D7}"/>
                </a:ext>
              </a:extLst>
            </p:cNvPr>
            <p:cNvSpPr/>
            <p:nvPr userDrawn="1"/>
          </p:nvSpPr>
          <p:spPr>
            <a:xfrm>
              <a:off x="6327116" y="4411572"/>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grpSp>
          <p:nvGrpSpPr>
            <p:cNvPr id="64" name="Group 50">
              <a:extLst>
                <a:ext uri="{FF2B5EF4-FFF2-40B4-BE49-F238E27FC236}">
                  <a16:creationId xmlns:a16="http://schemas.microsoft.com/office/drawing/2014/main" id="{0BEDDF60-314A-F41C-ED4A-04305567CE4D}"/>
                </a:ext>
              </a:extLst>
            </p:cNvPr>
            <p:cNvGrpSpPr/>
            <p:nvPr userDrawn="1"/>
          </p:nvGrpSpPr>
          <p:grpSpPr>
            <a:xfrm>
              <a:off x="6162206" y="4260169"/>
              <a:ext cx="867511" cy="1883204"/>
              <a:chOff x="6162206" y="4260169"/>
              <a:chExt cx="867511" cy="1883204"/>
            </a:xfrm>
          </p:grpSpPr>
          <p:sp>
            <p:nvSpPr>
              <p:cNvPr id="65" name="Rectangle 8">
                <a:extLst>
                  <a:ext uri="{FF2B5EF4-FFF2-40B4-BE49-F238E27FC236}">
                    <a16:creationId xmlns:a16="http://schemas.microsoft.com/office/drawing/2014/main" id="{143D8E7D-5A85-9423-4A5B-7911E8221A49}"/>
                  </a:ext>
                </a:extLst>
              </p:cNvPr>
              <p:cNvSpPr/>
              <p:nvPr userDrawn="1"/>
            </p:nvSpPr>
            <p:spPr>
              <a:xfrm>
                <a:off x="6327116" y="5423183"/>
                <a:ext cx="535970" cy="496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600" spc="300" dirty="0">
                  <a:solidFill>
                    <a:schemeClr val="bg1"/>
                  </a:solidFill>
                  <a:latin typeface="Courier New" panose="02070309020205020404" pitchFamily="49" charset="0"/>
                  <a:cs typeface="Courier New" panose="02070309020205020404" pitchFamily="49" charset="0"/>
                </a:endParaRPr>
              </a:p>
            </p:txBody>
          </p:sp>
          <p:pic>
            <p:nvPicPr>
              <p:cNvPr id="66" name="Afbeelding 58">
                <a:extLst>
                  <a:ext uri="{FF2B5EF4-FFF2-40B4-BE49-F238E27FC236}">
                    <a16:creationId xmlns:a16="http://schemas.microsoft.com/office/drawing/2014/main" id="{F48CE2A7-89E6-536C-D93A-A9C7A39A7E3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6162206" y="5277584"/>
                <a:ext cx="865789" cy="865789"/>
              </a:xfrm>
              <a:prstGeom prst="rect">
                <a:avLst/>
              </a:prstGeom>
            </p:spPr>
          </p:pic>
          <p:pic>
            <p:nvPicPr>
              <p:cNvPr id="67" name="Afbeelding 58">
                <a:extLst>
                  <a:ext uri="{FF2B5EF4-FFF2-40B4-BE49-F238E27FC236}">
                    <a16:creationId xmlns:a16="http://schemas.microsoft.com/office/drawing/2014/main" id="{52EA3A74-7D04-CACD-5957-1FDE30FFEE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6162501" y="4260169"/>
                <a:ext cx="867216" cy="867216"/>
              </a:xfrm>
              <a:prstGeom prst="rect">
                <a:avLst/>
              </a:prstGeom>
            </p:spPr>
          </p:pic>
        </p:grpSp>
      </p:grpSp>
      <p:grpSp>
        <p:nvGrpSpPr>
          <p:cNvPr id="72" name="Group 71">
            <a:extLst>
              <a:ext uri="{FF2B5EF4-FFF2-40B4-BE49-F238E27FC236}">
                <a16:creationId xmlns:a16="http://schemas.microsoft.com/office/drawing/2014/main" id="{B5254785-597B-401C-1F5A-C639895D1633}"/>
              </a:ext>
            </a:extLst>
          </p:cNvPr>
          <p:cNvGrpSpPr/>
          <p:nvPr userDrawn="1"/>
        </p:nvGrpSpPr>
        <p:grpSpPr>
          <a:xfrm>
            <a:off x="2309724" y="1303851"/>
            <a:ext cx="4732765" cy="4250298"/>
            <a:chOff x="2309724" y="1303851"/>
            <a:chExt cx="4732765" cy="4250298"/>
          </a:xfrm>
        </p:grpSpPr>
        <p:pic>
          <p:nvPicPr>
            <p:cNvPr id="71" name="Picture 70" descr="A yellow lemon on a black background&#10;&#10;Description automatically generated with medium confidence">
              <a:extLst>
                <a:ext uri="{FF2B5EF4-FFF2-40B4-BE49-F238E27FC236}">
                  <a16:creationId xmlns:a16="http://schemas.microsoft.com/office/drawing/2014/main" id="{A0A370F5-0B0F-F2AE-4A6C-C536AC2D3458}"/>
                </a:ext>
              </a:extLst>
            </p:cNvPr>
            <p:cNvPicPr>
              <a:picLocks noChangeAspect="1"/>
            </p:cNvPicPr>
            <p:nvPr userDrawn="1"/>
          </p:nvPicPr>
          <p:blipFill>
            <a:blip r:embed="rId7"/>
            <a:stretch>
              <a:fillRect/>
            </a:stretch>
          </p:blipFill>
          <p:spPr>
            <a:xfrm>
              <a:off x="2309724" y="1303851"/>
              <a:ext cx="4732765" cy="4250298"/>
            </a:xfrm>
            <a:prstGeom prst="rect">
              <a:avLst/>
            </a:prstGeom>
          </p:spPr>
        </p:pic>
        <p:pic>
          <p:nvPicPr>
            <p:cNvPr id="55" name="Picture 54">
              <a:extLst>
                <a:ext uri="{FF2B5EF4-FFF2-40B4-BE49-F238E27FC236}">
                  <a16:creationId xmlns:a16="http://schemas.microsoft.com/office/drawing/2014/main" id="{ED2D08BC-EEE9-0572-4E3F-3D8EF8F3A802}"/>
                </a:ext>
              </a:extLst>
            </p:cNvPr>
            <p:cNvPicPr>
              <a:picLocks noChangeAspect="1"/>
            </p:cNvPicPr>
            <p:nvPr userDrawn="1"/>
          </p:nvPicPr>
          <p:blipFill>
            <a:blip r:embed="rId8"/>
            <a:srcRect/>
            <a:stretch/>
          </p:blipFill>
          <p:spPr>
            <a:xfrm rot="21171356">
              <a:off x="4104932" y="1741924"/>
              <a:ext cx="1212874" cy="882090"/>
            </a:xfrm>
            <a:prstGeom prst="rect">
              <a:avLst/>
            </a:prstGeom>
          </p:spPr>
        </p:pic>
      </p:grpSp>
      <p:sp>
        <p:nvSpPr>
          <p:cNvPr id="70" name="TextBox 39">
            <a:extLst>
              <a:ext uri="{FF2B5EF4-FFF2-40B4-BE49-F238E27FC236}">
                <a16:creationId xmlns:a16="http://schemas.microsoft.com/office/drawing/2014/main" id="{55B5DE36-478D-F09A-6A1C-62831A24AFC4}"/>
              </a:ext>
            </a:extLst>
          </p:cNvPr>
          <p:cNvSpPr txBox="1"/>
          <p:nvPr userDrawn="1"/>
        </p:nvSpPr>
        <p:spPr>
          <a:xfrm rot="21203886">
            <a:off x="3159214" y="2532277"/>
            <a:ext cx="2997225" cy="954107"/>
          </a:xfrm>
          <a:prstGeom prst="rect">
            <a:avLst/>
          </a:prstGeom>
          <a:solidFill>
            <a:schemeClr val="accent2"/>
          </a:solidFill>
        </p:spPr>
        <p:txBody>
          <a:bodyPr wrap="square" rtlCol="0">
            <a:spAutoFit/>
          </a:bodyPr>
          <a:lstStyle/>
          <a:p>
            <a:pPr algn="ctr"/>
            <a:r>
              <a:rPr lang="nl-NL" sz="2800" spc="300" dirty="0">
                <a:solidFill>
                  <a:schemeClr val="accent3"/>
                </a:solidFill>
                <a:latin typeface="Courier New" panose="02070309020205020404" pitchFamily="49" charset="0"/>
                <a:cs typeface="Courier New" panose="02070309020205020404" pitchFamily="49" charset="0"/>
              </a:rPr>
              <a:t>SPREEK JE UIT!</a:t>
            </a:r>
            <a:endParaRPr lang="en-NL" sz="2800" spc="300" dirty="0">
              <a:solidFill>
                <a:schemeClr val="accent3"/>
              </a:solidFill>
              <a:latin typeface="Courier New" panose="02070309020205020404" pitchFamily="49" charset="0"/>
              <a:cs typeface="Courier New" panose="02070309020205020404" pitchFamily="49" charset="0"/>
            </a:endParaRPr>
          </a:p>
        </p:txBody>
      </p:sp>
      <p:sp>
        <p:nvSpPr>
          <p:cNvPr id="73" name="TextBox 1">
            <a:extLst>
              <a:ext uri="{FF2B5EF4-FFF2-40B4-BE49-F238E27FC236}">
                <a16:creationId xmlns:a16="http://schemas.microsoft.com/office/drawing/2014/main" id="{FB3637D4-D701-FF5E-7641-6B438D23F988}"/>
              </a:ext>
            </a:extLst>
          </p:cNvPr>
          <p:cNvSpPr txBox="1"/>
          <p:nvPr userDrawn="1"/>
        </p:nvSpPr>
        <p:spPr>
          <a:xfrm>
            <a:off x="7330982" y="4075377"/>
            <a:ext cx="4101295" cy="1323439"/>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DOEL</a:t>
            </a:r>
            <a:r>
              <a:rPr lang="nl-NL" sz="1600" dirty="0">
                <a:solidFill>
                  <a:schemeClr val="accent3"/>
                </a:solidFill>
                <a:latin typeface="Courier New" panose="02070309020205020404" pitchFamily="49" charset="0"/>
                <a:cs typeface="Courier New" panose="02070309020205020404" pitchFamily="49" charset="0"/>
              </a:rPr>
              <a:t> </a:t>
            </a:r>
            <a:r>
              <a:rPr lang="nl-NL" sz="1600" kern="1200" dirty="0">
                <a:solidFill>
                  <a:schemeClr val="bg1"/>
                </a:solidFill>
                <a:effectLst/>
                <a:latin typeface="Courier New" panose="02070309020205020404" pitchFamily="49" charset="0"/>
                <a:ea typeface="+mn-ea"/>
                <a:cs typeface="Courier New" panose="02070309020205020404" pitchFamily="49" charset="0"/>
              </a:rPr>
              <a:t>Je wisselt perspectieven uit met klasgenoten rondom het thema liefde en seks</a:t>
            </a:r>
            <a:r>
              <a:rPr lang="nl-NL" sz="1600" kern="1200" baseline="0" dirty="0">
                <a:solidFill>
                  <a:schemeClr val="bg1"/>
                </a:solidFill>
                <a:effectLst/>
                <a:latin typeface="Courier New" panose="02070309020205020404" pitchFamily="49" charset="0"/>
                <a:ea typeface="+mn-ea"/>
                <a:cs typeface="Courier New" panose="02070309020205020404" pitchFamily="49" charset="0"/>
              </a:rPr>
              <a:t> en je </a:t>
            </a:r>
            <a:r>
              <a:rPr lang="nl-NL" sz="1600" kern="1200" dirty="0">
                <a:solidFill>
                  <a:schemeClr val="bg1"/>
                </a:solidFill>
                <a:effectLst/>
                <a:latin typeface="Courier New" panose="02070309020205020404" pitchFamily="49" charset="0"/>
                <a:ea typeface="+mn-ea"/>
                <a:cs typeface="Courier New" panose="02070309020205020404" pitchFamily="49" charset="0"/>
              </a:rPr>
              <a:t>verwerkt jouw</a:t>
            </a:r>
            <a:r>
              <a:rPr lang="nl-NL" sz="1600" kern="1200" baseline="0" dirty="0">
                <a:solidFill>
                  <a:schemeClr val="bg1"/>
                </a:solidFill>
                <a:effectLst/>
                <a:latin typeface="Courier New" panose="02070309020205020404" pitchFamily="49" charset="0"/>
                <a:ea typeface="+mn-ea"/>
                <a:cs typeface="Courier New" panose="02070309020205020404" pitchFamily="49" charset="0"/>
              </a:rPr>
              <a:t> bevindingen</a:t>
            </a:r>
            <a:r>
              <a:rPr lang="nl-NL" sz="1600" kern="1200" dirty="0">
                <a:solidFill>
                  <a:schemeClr val="bg1"/>
                </a:solidFill>
                <a:effectLst/>
                <a:latin typeface="Courier New" panose="02070309020205020404" pitchFamily="49" charset="0"/>
                <a:ea typeface="+mn-ea"/>
                <a:cs typeface="Courier New" panose="02070309020205020404" pitchFamily="49" charset="0"/>
              </a:rPr>
              <a:t> tot een creatief eindproduct.</a:t>
            </a:r>
            <a:r>
              <a:rPr lang="nl-NL" sz="1400" dirty="0">
                <a:solidFill>
                  <a:schemeClr val="bg1"/>
                </a:solidFill>
                <a:effectLst/>
                <a:latin typeface="Courier New" panose="02070309020205020404" pitchFamily="49" charset="0"/>
                <a:cs typeface="Courier New" panose="02070309020205020404" pitchFamily="49" charset="0"/>
              </a:rPr>
              <a:t> </a:t>
            </a:r>
            <a:endParaRPr lang="en-NL" sz="1600" dirty="0">
              <a:solidFill>
                <a:schemeClr val="bg1"/>
              </a:solidFill>
              <a:latin typeface="Courier New" panose="02070309020205020404" pitchFamily="49" charset="0"/>
              <a:cs typeface="Courier New" panose="02070309020205020404" pitchFamily="49" charset="0"/>
            </a:endParaRPr>
          </a:p>
        </p:txBody>
      </p:sp>
      <p:sp>
        <p:nvSpPr>
          <p:cNvPr id="74" name="TextBox 1">
            <a:extLst>
              <a:ext uri="{FF2B5EF4-FFF2-40B4-BE49-F238E27FC236}">
                <a16:creationId xmlns:a16="http://schemas.microsoft.com/office/drawing/2014/main" id="{2D4D11BD-CFE5-A612-523A-5041E25D31F3}"/>
              </a:ext>
            </a:extLst>
          </p:cNvPr>
          <p:cNvSpPr txBox="1"/>
          <p:nvPr userDrawn="1"/>
        </p:nvSpPr>
        <p:spPr>
          <a:xfrm>
            <a:off x="7330982" y="5522794"/>
            <a:ext cx="4101295" cy="1077218"/>
          </a:xfrm>
          <a:prstGeom prst="rect">
            <a:avLst/>
          </a:prstGeom>
          <a:solidFill>
            <a:schemeClr val="accent2"/>
          </a:solidFill>
        </p:spPr>
        <p:txBody>
          <a:bodyPr wrap="square" rtlCol="0">
            <a:spAutoFit/>
          </a:bodyPr>
          <a:lstStyle/>
          <a:p>
            <a:r>
              <a:rPr lang="nl-NL" sz="1600" b="1" spc="300" dirty="0">
                <a:solidFill>
                  <a:schemeClr val="accent3"/>
                </a:solidFill>
                <a:latin typeface="+mj-lt"/>
                <a:cs typeface="Calibri" panose="020F0502020204030204" pitchFamily="34" charset="0"/>
              </a:rPr>
              <a:t>HANDIG OMDAT</a:t>
            </a:r>
            <a:r>
              <a:rPr lang="nl-NL" sz="1600" b="0" spc="0" baseline="0" dirty="0">
                <a:solidFill>
                  <a:schemeClr val="accent3"/>
                </a:solidFill>
                <a:latin typeface="Courier New" panose="02070309020205020404" pitchFamily="49" charset="0"/>
                <a:cs typeface="Courier New" panose="02070309020205020404" pitchFamily="49" charset="0"/>
              </a:rPr>
              <a:t> Kennis van verschillende perspectieven helpen je bij het vormen van je mening.</a:t>
            </a:r>
            <a:endParaRPr lang="en-NL" sz="1600" dirty="0">
              <a:solidFill>
                <a:schemeClr val="bg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06200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par>
                                <p:cTn id="11" presetID="22" presetClass="entr" presetSubtype="8"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1000"/>
                                        <p:tgtEl>
                                          <p:spTgt spid="23"/>
                                        </p:tgtEl>
                                      </p:cBhvr>
                                    </p:animEffect>
                                  </p:childTnLst>
                                </p:cTn>
                              </p:par>
                              <p:par>
                                <p:cTn id="14" presetID="22" presetClass="entr" presetSubtype="8"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1000"/>
                                        <p:tgtEl>
                                          <p:spTgt spid="19"/>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6">
                                            <p:txEl>
                                              <p:pRg st="0" end="0"/>
                                            </p:txEl>
                                          </p:spTgt>
                                        </p:tgtEl>
                                        <p:attrNameLst>
                                          <p:attrName>style.visibility</p:attrName>
                                        </p:attrNameLst>
                                      </p:cBhvr>
                                      <p:to>
                                        <p:strVal val="visible"/>
                                      </p:to>
                                    </p:set>
                                    <p:animEffect transition="in" filter="wipe(left)">
                                      <p:cBhvr>
                                        <p:cTn id="19" dur="500"/>
                                        <p:tgtEl>
                                          <p:spTgt spid="26">
                                            <p:txEl>
                                              <p:pRg st="0" end="0"/>
                                            </p:txEl>
                                          </p:spTgt>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27">
                                            <p:txEl>
                                              <p:pRg st="0" end="0"/>
                                            </p:txEl>
                                          </p:spTgt>
                                        </p:tgtEl>
                                        <p:attrNameLst>
                                          <p:attrName>style.visibility</p:attrName>
                                        </p:attrNameLst>
                                      </p:cBhvr>
                                      <p:to>
                                        <p:strVal val="visible"/>
                                      </p:to>
                                    </p:set>
                                    <p:animEffect transition="in" filter="wipe(left)">
                                      <p:cBhvr>
                                        <p:cTn id="22" dur="500"/>
                                        <p:tgtEl>
                                          <p:spTgt spid="27">
                                            <p:txEl>
                                              <p:pRg st="0" end="0"/>
                                            </p:txEl>
                                          </p:spTgt>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48">
                                            <p:txEl>
                                              <p:pRg st="0" end="0"/>
                                            </p:txEl>
                                          </p:spTgt>
                                        </p:tgtEl>
                                        <p:attrNameLst>
                                          <p:attrName>style.visibility</p:attrName>
                                        </p:attrNameLst>
                                      </p:cBhvr>
                                      <p:to>
                                        <p:strVal val="visible"/>
                                      </p:to>
                                    </p:set>
                                    <p:animEffect transition="in" filter="wipe(left)">
                                      <p:cBhvr>
                                        <p:cTn id="25" dur="500"/>
                                        <p:tgtEl>
                                          <p:spTgt spid="48">
                                            <p:txEl>
                                              <p:pRg st="0" end="0"/>
                                            </p:txEl>
                                          </p:spTgt>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75">
                                            <p:txEl>
                                              <p:pRg st="0" end="0"/>
                                            </p:txEl>
                                          </p:spTgt>
                                        </p:tgtEl>
                                        <p:attrNameLst>
                                          <p:attrName>style.visibility</p:attrName>
                                        </p:attrNameLst>
                                      </p:cBhvr>
                                      <p:to>
                                        <p:strVal val="visible"/>
                                      </p:to>
                                    </p:set>
                                    <p:animEffect transition="in" filter="wipe(left)">
                                      <p:cBhvr>
                                        <p:cTn id="28" dur="500"/>
                                        <p:tgtEl>
                                          <p:spTgt spid="75">
                                            <p:txEl>
                                              <p:pRg st="0" end="0"/>
                                            </p:txEl>
                                          </p:spTgt>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500"/>
                                        <p:tgtEl>
                                          <p:spTgt spid="62"/>
                                        </p:tgtEl>
                                      </p:cBhvr>
                                    </p:animEffect>
                                  </p:childTnLst>
                                </p:cTn>
                              </p:par>
                              <p:par>
                                <p:cTn id="41" presetID="22" presetClass="entr" presetSubtype="1"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500"/>
                                        <p:tgtEl>
                                          <p:spTgt spid="2"/>
                                        </p:tgtEl>
                                      </p:cBhvr>
                                    </p:animEffect>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additive="base">
                                        <p:cTn id="52" dur="500" fill="hold"/>
                                        <p:tgtEl>
                                          <p:spTgt spid="74"/>
                                        </p:tgtEl>
                                        <p:attrNameLst>
                                          <p:attrName>ppt_x</p:attrName>
                                        </p:attrNameLst>
                                      </p:cBhvr>
                                      <p:tavLst>
                                        <p:tav tm="0">
                                          <p:val>
                                            <p:strVal val="#ppt_x"/>
                                          </p:val>
                                        </p:tav>
                                        <p:tav tm="100000">
                                          <p:val>
                                            <p:strVal val="#ppt_x"/>
                                          </p:val>
                                        </p:tav>
                                      </p:tavLst>
                                    </p:anim>
                                    <p:anim calcmode="lin" valueType="num">
                                      <p:cBhvr additive="base">
                                        <p:cTn id="53"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tmplLst>
          <p:tmpl lvl="1">
            <p:tnLst>
              <p:par>
                <p:cTn presetID="22" presetClass="entr" presetSubtype="8"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wipe(left)">
                      <p:cBhvr>
                        <p:cTn dur="500"/>
                        <p:tgtEl>
                          <p:spTgt spid="26"/>
                        </p:tgtEl>
                      </p:cBhvr>
                    </p:animEffect>
                  </p:childTnLst>
                </p:cTn>
              </p:par>
            </p:tnLst>
          </p:tmpl>
        </p:tmplLst>
      </p:bldP>
      <p:bldP spid="27" grpId="0" build="p">
        <p:tmplLst>
          <p:tmpl lvl="1">
            <p:tnLst>
              <p:par>
                <p:cTn presetID="22" presetClass="entr" presetSubtype="8" fill="hold" nodeType="withEffect">
                  <p:stCondLst>
                    <p:cond delay="500"/>
                  </p:st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48" grpId="0" build="p">
        <p:tmplLst>
          <p:tmpl lvl="1">
            <p:tnLst>
              <p:par>
                <p:cTn presetID="22" presetClass="entr" presetSubtype="8" fill="hold" nodeType="withEffect">
                  <p:stCondLst>
                    <p:cond delay="500"/>
                  </p:stCondLst>
                  <p:childTnLst>
                    <p:set>
                      <p:cBhvr>
                        <p:cTn dur="1" fill="hold">
                          <p:stCondLst>
                            <p:cond delay="0"/>
                          </p:stCondLst>
                        </p:cTn>
                        <p:tgtEl>
                          <p:spTgt spid="48"/>
                        </p:tgtEl>
                        <p:attrNameLst>
                          <p:attrName>style.visibility</p:attrName>
                        </p:attrNameLst>
                      </p:cBhvr>
                      <p:to>
                        <p:strVal val="visible"/>
                      </p:to>
                    </p:set>
                    <p:animEffect transition="in" filter="wipe(left)">
                      <p:cBhvr>
                        <p:cTn dur="500"/>
                        <p:tgtEl>
                          <p:spTgt spid="48"/>
                        </p:tgtEl>
                      </p:cBhvr>
                    </p:animEffect>
                  </p:childTnLst>
                </p:cTn>
              </p:par>
            </p:tnLst>
          </p:tmpl>
        </p:tmplLst>
      </p:bldP>
      <p:bldP spid="75" grpId="0" build="p">
        <p:tmplLst>
          <p:tmpl lvl="1">
            <p:tnLst>
              <p:par>
                <p:cTn presetID="22" presetClass="entr" presetSubtype="8" fill="hold" nodeType="withEffect">
                  <p:stCondLst>
                    <p:cond delay="500"/>
                  </p:stCondLst>
                  <p:childTnLst>
                    <p:set>
                      <p:cBhvr>
                        <p:cTn dur="1" fill="hold">
                          <p:stCondLst>
                            <p:cond delay="0"/>
                          </p:stCondLst>
                        </p:cTn>
                        <p:tgtEl>
                          <p:spTgt spid="75"/>
                        </p:tgtEl>
                        <p:attrNameLst>
                          <p:attrName>style.visibility</p:attrName>
                        </p:attrNameLst>
                      </p:cBhvr>
                      <p:to>
                        <p:strVal val="visible"/>
                      </p:to>
                    </p:set>
                    <p:animEffect transition="in" filter="wipe(left)">
                      <p:cBhvr>
                        <p:cTn dur="500"/>
                        <p:tgtEl>
                          <p:spTgt spid="75"/>
                        </p:tgtEl>
                      </p:cBhvr>
                    </p:animEffect>
                  </p:childTnLst>
                </p:cTn>
              </p:par>
            </p:tnLst>
          </p:tmpl>
        </p:tmplLst>
      </p:bldP>
      <p:bldP spid="73" grpId="0" animBg="1"/>
      <p:bldP spid="7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oel gehaald les 4">
    <p:spTree>
      <p:nvGrpSpPr>
        <p:cNvPr id="1" name=""/>
        <p:cNvGrpSpPr/>
        <p:nvPr/>
      </p:nvGrpSpPr>
      <p:grpSpPr>
        <a:xfrm>
          <a:off x="0" y="0"/>
          <a:ext cx="0" cy="0"/>
          <a:chOff x="0" y="0"/>
          <a:chExt cx="0" cy="0"/>
        </a:xfrm>
      </p:grpSpPr>
      <p:pic>
        <p:nvPicPr>
          <p:cNvPr id="12" name="Afbeelding 9">
            <a:extLst>
              <a:ext uri="{FF2B5EF4-FFF2-40B4-BE49-F238E27FC236}">
                <a16:creationId xmlns:a16="http://schemas.microsoft.com/office/drawing/2014/main" id="{534DB34A-AF11-65B8-27A8-93E7CD123AA6}"/>
              </a:ext>
            </a:extLst>
          </p:cNvPr>
          <p:cNvPicPr>
            <a:picLocks noChangeAspect="1"/>
          </p:cNvPicPr>
          <p:nvPr userDrawn="1"/>
        </p:nvPicPr>
        <p:blipFill>
          <a:blip r:embed="rId2"/>
          <a:stretch>
            <a:fillRect/>
          </a:stretch>
        </p:blipFill>
        <p:spPr>
          <a:xfrm>
            <a:off x="2447518" y="118779"/>
            <a:ext cx="7350252" cy="6620441"/>
          </a:xfrm>
          <a:prstGeom prst="rect">
            <a:avLst/>
          </a:prstGeom>
        </p:spPr>
      </p:pic>
      <p:pic>
        <p:nvPicPr>
          <p:cNvPr id="7" name="Afbeelding 7">
            <a:extLst>
              <a:ext uri="{FF2B5EF4-FFF2-40B4-BE49-F238E27FC236}">
                <a16:creationId xmlns:a16="http://schemas.microsoft.com/office/drawing/2014/main" id="{8F6615E6-4898-19CA-A035-3059DA8124AB}"/>
              </a:ext>
            </a:extLst>
          </p:cNvPr>
          <p:cNvPicPr>
            <a:picLocks noChangeAspect="1"/>
          </p:cNvPicPr>
          <p:nvPr userDrawn="1"/>
        </p:nvPicPr>
        <p:blipFill>
          <a:blip r:embed="rId3"/>
          <a:stretch>
            <a:fillRect/>
          </a:stretch>
        </p:blipFill>
        <p:spPr>
          <a:xfrm>
            <a:off x="3603381" y="2235196"/>
            <a:ext cx="4207356" cy="2868652"/>
          </a:xfrm>
          <a:prstGeom prst="rect">
            <a:avLst/>
          </a:prstGeom>
        </p:spPr>
      </p:pic>
      <p:pic>
        <p:nvPicPr>
          <p:cNvPr id="14" name="Picture 13">
            <a:extLst>
              <a:ext uri="{FF2B5EF4-FFF2-40B4-BE49-F238E27FC236}">
                <a16:creationId xmlns:a16="http://schemas.microsoft.com/office/drawing/2014/main" id="{0047149B-29FB-0AD9-6BC3-191C383AF892}"/>
              </a:ext>
            </a:extLst>
          </p:cNvPr>
          <p:cNvPicPr>
            <a:picLocks noChangeAspect="1"/>
          </p:cNvPicPr>
          <p:nvPr userDrawn="1"/>
        </p:nvPicPr>
        <p:blipFill>
          <a:blip r:embed="rId4"/>
          <a:srcRect/>
          <a:stretch/>
        </p:blipFill>
        <p:spPr>
          <a:xfrm rot="20736964">
            <a:off x="413155" y="230774"/>
            <a:ext cx="1667511" cy="1212735"/>
          </a:xfrm>
          <a:prstGeom prst="rect">
            <a:avLst/>
          </a:prstGeom>
        </p:spPr>
      </p:pic>
      <p:sp>
        <p:nvSpPr>
          <p:cNvPr id="3" name="Rectangle 8">
            <a:extLst>
              <a:ext uri="{FF2B5EF4-FFF2-40B4-BE49-F238E27FC236}">
                <a16:creationId xmlns:a16="http://schemas.microsoft.com/office/drawing/2014/main" id="{E0D645BD-F7BE-A2AA-6E17-D3EF2A38102E}"/>
              </a:ext>
            </a:extLst>
          </p:cNvPr>
          <p:cNvSpPr/>
          <p:nvPr userDrawn="1"/>
        </p:nvSpPr>
        <p:spPr>
          <a:xfrm>
            <a:off x="4506928" y="3272504"/>
            <a:ext cx="3376187" cy="312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600" b="1" spc="300" dirty="0">
                <a:solidFill>
                  <a:srgbClr val="000000"/>
                </a:solidFill>
                <a:latin typeface="+mj-lt"/>
                <a:cs typeface="Courier New" panose="02070309020205020404" pitchFamily="49" charset="0"/>
              </a:rPr>
              <a:t>DOEL GEHAALD?</a:t>
            </a:r>
          </a:p>
          <a:p>
            <a:endParaRPr lang="nl-NL" sz="1600" spc="300" dirty="0">
              <a:solidFill>
                <a:srgbClr val="F3047C"/>
              </a:solidFill>
              <a:latin typeface="+mj-lt"/>
              <a:cs typeface="Courier New" panose="02070309020205020404" pitchFamily="49" charset="0"/>
            </a:endParaRPr>
          </a:p>
        </p:txBody>
      </p:sp>
      <p:sp>
        <p:nvSpPr>
          <p:cNvPr id="4" name="Tekstvak 19">
            <a:extLst>
              <a:ext uri="{FF2B5EF4-FFF2-40B4-BE49-F238E27FC236}">
                <a16:creationId xmlns:a16="http://schemas.microsoft.com/office/drawing/2014/main" id="{1D861B2E-EA65-79D2-D09F-06AA1747F131}"/>
              </a:ext>
            </a:extLst>
          </p:cNvPr>
          <p:cNvSpPr txBox="1"/>
          <p:nvPr userDrawn="1"/>
        </p:nvSpPr>
        <p:spPr>
          <a:xfrm>
            <a:off x="4037715" y="3392967"/>
            <a:ext cx="3773023" cy="1477328"/>
          </a:xfrm>
          <a:prstGeom prst="rect">
            <a:avLst/>
          </a:prstGeom>
          <a:noFill/>
        </p:spPr>
        <p:txBody>
          <a:bodyPr wrap="square">
            <a:spAutoFit/>
          </a:bodyPr>
          <a:lstStyle/>
          <a:p>
            <a:r>
              <a:rPr lang="nl-NL" sz="1800" kern="1200" dirty="0">
                <a:solidFill>
                  <a:schemeClr val="tx1"/>
                </a:solidFill>
                <a:effectLst/>
                <a:latin typeface="+mn-lt"/>
                <a:ea typeface="+mn-ea"/>
                <a:cs typeface="Courier New" panose="02070309020205020404" pitchFamily="49" charset="0"/>
              </a:rPr>
              <a:t>Je wisselt perspectieven uit met klasgenoten rondom het thema liefde en seks</a:t>
            </a:r>
            <a:r>
              <a:rPr lang="nl-NL" sz="1800" kern="1200" baseline="0" dirty="0">
                <a:solidFill>
                  <a:schemeClr val="tx1"/>
                </a:solidFill>
                <a:effectLst/>
                <a:latin typeface="+mn-lt"/>
                <a:ea typeface="+mn-ea"/>
                <a:cs typeface="Courier New" panose="02070309020205020404" pitchFamily="49" charset="0"/>
              </a:rPr>
              <a:t> en je </a:t>
            </a:r>
            <a:r>
              <a:rPr lang="nl-NL" sz="1800" kern="1200" dirty="0">
                <a:solidFill>
                  <a:schemeClr val="tx1"/>
                </a:solidFill>
                <a:effectLst/>
                <a:latin typeface="+mn-lt"/>
                <a:ea typeface="+mn-ea"/>
                <a:cs typeface="Courier New" panose="02070309020205020404" pitchFamily="49" charset="0"/>
              </a:rPr>
              <a:t>verwerkt</a:t>
            </a:r>
            <a:r>
              <a:rPr lang="nl-NL" sz="1800" kern="1200" baseline="0" dirty="0">
                <a:solidFill>
                  <a:schemeClr val="tx1"/>
                </a:solidFill>
                <a:effectLst/>
                <a:latin typeface="+mn-lt"/>
                <a:ea typeface="+mn-ea"/>
                <a:cs typeface="Courier New" panose="02070309020205020404" pitchFamily="49" charset="0"/>
              </a:rPr>
              <a:t> jouw bevindingen</a:t>
            </a:r>
            <a:r>
              <a:rPr lang="nl-NL" sz="1800" kern="1200" dirty="0">
                <a:solidFill>
                  <a:schemeClr val="tx1"/>
                </a:solidFill>
                <a:effectLst/>
                <a:latin typeface="+mn-lt"/>
                <a:ea typeface="+mn-ea"/>
                <a:cs typeface="Courier New" panose="02070309020205020404" pitchFamily="49" charset="0"/>
              </a:rPr>
              <a:t> tot een creatief eindproduct.</a:t>
            </a:r>
            <a:r>
              <a:rPr lang="nl-NL" sz="1800" kern="1200" baseline="0" dirty="0">
                <a:solidFill>
                  <a:schemeClr val="tx1"/>
                </a:solidFill>
                <a:effectLst/>
                <a:latin typeface="+mn-lt"/>
                <a:ea typeface="+mn-ea"/>
                <a:cs typeface="Courier New" panose="02070309020205020404" pitchFamily="49" charset="0"/>
              </a:rPr>
              <a:t> </a:t>
            </a:r>
            <a:endParaRPr lang="nl-NL" sz="1800" dirty="0">
              <a:solidFill>
                <a:schemeClr val="tx1"/>
              </a:solidFill>
              <a:latin typeface="+mn-lt"/>
              <a:cs typeface="Calibri" panose="020F0502020204030204" pitchFamily="34" charset="0"/>
            </a:endParaRPr>
          </a:p>
        </p:txBody>
      </p:sp>
      <p:sp>
        <p:nvSpPr>
          <p:cNvPr id="5" name="TextBox 18">
            <a:extLst>
              <a:ext uri="{FF2B5EF4-FFF2-40B4-BE49-F238E27FC236}">
                <a16:creationId xmlns:a16="http://schemas.microsoft.com/office/drawing/2014/main" id="{0D7ACBE9-5620-BBDC-B330-2907027E2105}"/>
              </a:ext>
            </a:extLst>
          </p:cNvPr>
          <p:cNvSpPr txBox="1"/>
          <p:nvPr userDrawn="1"/>
        </p:nvSpPr>
        <p:spPr>
          <a:xfrm rot="21262824">
            <a:off x="4039529" y="2217997"/>
            <a:ext cx="2962846" cy="954107"/>
          </a:xfrm>
          <a:prstGeom prst="rect">
            <a:avLst/>
          </a:prstGeom>
          <a:solidFill>
            <a:schemeClr val="accent4"/>
          </a:solidFill>
        </p:spPr>
        <p:txBody>
          <a:bodyPr wrap="square" rtlCol="0">
            <a:spAutoFit/>
          </a:bodyPr>
          <a:lstStyle/>
          <a:p>
            <a:pPr algn="ctr"/>
            <a:r>
              <a:rPr lang="nl-NL" sz="2800" spc="300" dirty="0">
                <a:solidFill>
                  <a:schemeClr val="accent1"/>
                </a:solidFill>
                <a:latin typeface="Courier New" panose="02070309020205020404" pitchFamily="49" charset="0"/>
                <a:cs typeface="Courier New" panose="02070309020205020404" pitchFamily="49" charset="0"/>
              </a:rPr>
              <a:t>SPREEK</a:t>
            </a:r>
            <a:r>
              <a:rPr lang="nl-NL" sz="2800" spc="300" baseline="0" dirty="0">
                <a:solidFill>
                  <a:schemeClr val="accent1"/>
                </a:solidFill>
                <a:latin typeface="Courier New" panose="02070309020205020404" pitchFamily="49" charset="0"/>
                <a:cs typeface="Courier New" panose="02070309020205020404" pitchFamily="49" charset="0"/>
              </a:rPr>
              <a:t> JE UIT!</a:t>
            </a:r>
            <a:endParaRPr lang="en-NL" sz="2800" spc="300" dirty="0">
              <a:solidFill>
                <a:schemeClr val="accent1"/>
              </a:solidFill>
              <a:latin typeface="Courier New" panose="02070309020205020404" pitchFamily="49" charset="0"/>
              <a:cs typeface="Courier New" panose="02070309020205020404" pitchFamily="49" charset="0"/>
            </a:endParaRPr>
          </a:p>
        </p:txBody>
      </p:sp>
      <p:pic>
        <p:nvPicPr>
          <p:cNvPr id="6" name="Afbeelding 16">
            <a:extLst>
              <a:ext uri="{FF2B5EF4-FFF2-40B4-BE49-F238E27FC236}">
                <a16:creationId xmlns:a16="http://schemas.microsoft.com/office/drawing/2014/main" id="{F406BCAE-589E-09DD-F310-0227C68A9E3D}"/>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5666611" y="4416481"/>
            <a:ext cx="2216504" cy="2216504"/>
          </a:xfrm>
          <a:prstGeom prst="rect">
            <a:avLst/>
          </a:prstGeom>
          <a:ln>
            <a:noFill/>
          </a:ln>
        </p:spPr>
      </p:pic>
      <p:pic>
        <p:nvPicPr>
          <p:cNvPr id="10" name="Graphic 9">
            <a:extLst>
              <a:ext uri="{FF2B5EF4-FFF2-40B4-BE49-F238E27FC236}">
                <a16:creationId xmlns:a16="http://schemas.microsoft.com/office/drawing/2014/main" id="{6980F94E-E6FD-E7A7-A676-C5F0DE7DACE0}"/>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rot="20702737">
            <a:off x="5919322" y="4607123"/>
            <a:ext cx="1700775" cy="1700775"/>
          </a:xfrm>
          <a:prstGeom prst="rect">
            <a:avLst/>
          </a:prstGeom>
        </p:spPr>
      </p:pic>
      <p:sp>
        <p:nvSpPr>
          <p:cNvPr id="2" name="Rectangle 11">
            <a:extLst>
              <a:ext uri="{FF2B5EF4-FFF2-40B4-BE49-F238E27FC236}">
                <a16:creationId xmlns:a16="http://schemas.microsoft.com/office/drawing/2014/main" id="{269069FF-C170-4A2C-6002-9A7705E3AAD4}"/>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spc="300" dirty="0">
                <a:solidFill>
                  <a:schemeClr val="accent3"/>
                </a:solidFill>
                <a:latin typeface="Calibri" panose="020F0502020204030204" pitchFamily="34" charset="0"/>
                <a:cs typeface="Calibri" panose="020F0502020204030204" pitchFamily="34" charset="0"/>
              </a:rPr>
              <a:t>N</a:t>
            </a:r>
            <a:r>
              <a:rPr lang="en-GB" sz="1600" u="sng" spc="300" baseline="30000" dirty="0">
                <a:solidFill>
                  <a:schemeClr val="accent3"/>
                </a:solidFill>
                <a:latin typeface="Calibri" panose="020F0502020204030204" pitchFamily="34" charset="0"/>
                <a:cs typeface="Calibri" panose="020F0502020204030204" pitchFamily="34" charset="0"/>
              </a:rPr>
              <a:t>o</a:t>
            </a:r>
            <a:r>
              <a:rPr lang="en-GB" sz="1600" spc="300" baseline="30000" dirty="0">
                <a:solidFill>
                  <a:schemeClr val="accent3"/>
                </a:solidFill>
                <a:latin typeface="Calibri" panose="020F0502020204030204" pitchFamily="34" charset="0"/>
                <a:cs typeface="Calibri" panose="020F0502020204030204" pitchFamily="34" charset="0"/>
              </a:rPr>
              <a:t> </a:t>
            </a:r>
            <a:r>
              <a:rPr lang="en-GB" sz="1600" spc="300" dirty="0">
                <a:solidFill>
                  <a:schemeClr val="accent3"/>
                </a:solidFill>
                <a:latin typeface="Calibri" panose="020F0502020204030204" pitchFamily="34" charset="0"/>
                <a:cs typeface="Calibri" panose="020F0502020204030204" pitchFamily="34" charset="0"/>
              </a:rPr>
              <a:t>11</a:t>
            </a:r>
            <a:r>
              <a:rPr lang="en-GB" sz="1600" spc="300" baseline="30000" dirty="0">
                <a:solidFill>
                  <a:schemeClr val="accent3"/>
                </a:solidFill>
                <a:latin typeface="Calibri" panose="020F0502020204030204" pitchFamily="34" charset="0"/>
                <a:cs typeface="Calibri" panose="020F0502020204030204" pitchFamily="34" charset="0"/>
              </a:rPr>
              <a:t>.4</a:t>
            </a:r>
            <a:endParaRPr lang="en-GB" sz="1600" spc="300" dirty="0">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217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2"/>
        </a:solidFill>
        <a:effectLst/>
      </p:bgPr>
    </p:bg>
    <p:spTree>
      <p:nvGrpSpPr>
        <p:cNvPr id="1" name=""/>
        <p:cNvGrpSpPr/>
        <p:nvPr/>
      </p:nvGrpSpPr>
      <p:grpSpPr>
        <a:xfrm>
          <a:off x="0" y="0"/>
          <a:ext cx="0" cy="0"/>
          <a:chOff x="0" y="0"/>
          <a:chExt cx="0" cy="0"/>
        </a:xfrm>
      </p:grpSpPr>
      <p:pic>
        <p:nvPicPr>
          <p:cNvPr id="6" name="Afbeelding 5" descr="Afbeelding met Lila, roze, Magenta, Kleurrijkheid&#10;&#10;Automatisch gegenereerde beschrijving">
            <a:extLst>
              <a:ext uri="{FF2B5EF4-FFF2-40B4-BE49-F238E27FC236}">
                <a16:creationId xmlns:a16="http://schemas.microsoft.com/office/drawing/2014/main" id="{8698B9DD-E509-0B59-B20C-66CBD113C66D}"/>
              </a:ext>
            </a:extLst>
          </p:cNvPr>
          <p:cNvPicPr>
            <a:picLocks noChangeAspect="1"/>
          </p:cNvPicPr>
          <p:nvPr userDrawn="1"/>
        </p:nvPicPr>
        <p:blipFill>
          <a:blip r:embed="rId2"/>
          <a:stretch>
            <a:fillRect/>
          </a:stretch>
        </p:blipFill>
        <p:spPr>
          <a:xfrm>
            <a:off x="-6842" y="0"/>
            <a:ext cx="12205683" cy="6865697"/>
          </a:xfrm>
          <a:prstGeom prst="rect">
            <a:avLst/>
          </a:prstGeom>
        </p:spPr>
      </p:pic>
      <p:sp>
        <p:nvSpPr>
          <p:cNvPr id="2" name="Rechthoek met diagonaal twee afgeronde hoeken 17">
            <a:extLst>
              <a:ext uri="{FF2B5EF4-FFF2-40B4-BE49-F238E27FC236}">
                <a16:creationId xmlns:a16="http://schemas.microsoft.com/office/drawing/2014/main" id="{C52EDE82-B208-7383-DE8A-FF3DE4D2EFBA}"/>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8" name="Rechthoek met diagonaal twee afgeronde hoeken 18">
            <a:extLst>
              <a:ext uri="{FF2B5EF4-FFF2-40B4-BE49-F238E27FC236}">
                <a16:creationId xmlns:a16="http://schemas.microsoft.com/office/drawing/2014/main" id="{F96C3454-A5E1-15C9-FA4F-34441F204910}"/>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11" name="Rechthoek met diagonaal twee afgeronde hoeken 42">
            <a:extLst>
              <a:ext uri="{FF2B5EF4-FFF2-40B4-BE49-F238E27FC236}">
                <a16:creationId xmlns:a16="http://schemas.microsoft.com/office/drawing/2014/main" id="{98D7E181-325B-CF80-BEB8-3B4BDA0F68C0}"/>
              </a:ext>
            </a:extLst>
          </p:cNvPr>
          <p:cNvSpPr/>
          <p:nvPr userDrawn="1"/>
        </p:nvSpPr>
        <p:spPr>
          <a:xfrm>
            <a:off x="1390232"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INTRO</a:t>
            </a:r>
          </a:p>
        </p:txBody>
      </p:sp>
      <p:cxnSp>
        <p:nvCxnSpPr>
          <p:cNvPr id="17" name="Straight Connector 13">
            <a:extLst>
              <a:ext uri="{FF2B5EF4-FFF2-40B4-BE49-F238E27FC236}">
                <a16:creationId xmlns:a16="http://schemas.microsoft.com/office/drawing/2014/main" id="{6F51BFE1-C3FC-38E6-ABCE-924A29A071DC}"/>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8">
            <a:extLst>
              <a:ext uri="{FF2B5EF4-FFF2-40B4-BE49-F238E27FC236}">
                <a16:creationId xmlns:a16="http://schemas.microsoft.com/office/drawing/2014/main" id="{A59F22F7-1770-42F7-4614-F9017D21AA68}"/>
              </a:ext>
            </a:extLst>
          </p:cNvPr>
          <p:cNvSpPr/>
          <p:nvPr userDrawn="1"/>
        </p:nvSpPr>
        <p:spPr>
          <a:xfrm>
            <a:off x="660408" y="432387"/>
            <a:ext cx="4057792"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pic>
        <p:nvPicPr>
          <p:cNvPr id="9" name="Afbeelding 8">
            <a:extLst>
              <a:ext uri="{FF2B5EF4-FFF2-40B4-BE49-F238E27FC236}">
                <a16:creationId xmlns:a16="http://schemas.microsoft.com/office/drawing/2014/main" id="{FF961311-F4B2-8DBF-940A-A270B2502175}"/>
              </a:ext>
            </a:extLst>
          </p:cNvPr>
          <p:cNvPicPr>
            <a:picLocks noChangeAspect="1"/>
          </p:cNvPicPr>
          <p:nvPr userDrawn="1"/>
        </p:nvPicPr>
        <p:blipFill>
          <a:blip r:embed="rId3"/>
          <a:srcRect/>
          <a:stretch/>
        </p:blipFill>
        <p:spPr>
          <a:xfrm rot="20706392">
            <a:off x="-42211" y="44001"/>
            <a:ext cx="1432392" cy="1041740"/>
          </a:xfrm>
          <a:prstGeom prst="rect">
            <a:avLst/>
          </a:prstGeom>
        </p:spPr>
      </p:pic>
    </p:spTree>
    <p:extLst>
      <p:ext uri="{BB962C8B-B14F-4D97-AF65-F5344CB8AC3E}">
        <p14:creationId xmlns:p14="http://schemas.microsoft.com/office/powerpoint/2010/main" val="3070833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ern">
    <p:bg>
      <p:bgPr>
        <a:solidFill>
          <a:schemeClr val="bg2"/>
        </a:solidFill>
        <a:effectLst/>
      </p:bgPr>
    </p:bg>
    <p:spTree>
      <p:nvGrpSpPr>
        <p:cNvPr id="1" name=""/>
        <p:cNvGrpSpPr/>
        <p:nvPr/>
      </p:nvGrpSpPr>
      <p:grpSpPr>
        <a:xfrm>
          <a:off x="0" y="0"/>
          <a:ext cx="0" cy="0"/>
          <a:chOff x="0" y="0"/>
          <a:chExt cx="0" cy="0"/>
        </a:xfrm>
      </p:grpSpPr>
      <p:pic>
        <p:nvPicPr>
          <p:cNvPr id="11" name="Afbeelding 10" descr="Afbeelding met Lila, roze, Magenta, Kleurrijkheid&#10;&#10;Automatisch gegenereerde beschrijving">
            <a:extLst>
              <a:ext uri="{FF2B5EF4-FFF2-40B4-BE49-F238E27FC236}">
                <a16:creationId xmlns:a16="http://schemas.microsoft.com/office/drawing/2014/main" id="{41F04DBC-2B0D-B062-12BC-3C263C4B5B65}"/>
              </a:ext>
            </a:extLst>
          </p:cNvPr>
          <p:cNvPicPr>
            <a:picLocks noChangeAspect="1"/>
          </p:cNvPicPr>
          <p:nvPr userDrawn="1"/>
        </p:nvPicPr>
        <p:blipFill>
          <a:blip r:embed="rId2"/>
          <a:stretch>
            <a:fillRect/>
          </a:stretch>
        </p:blipFill>
        <p:spPr>
          <a:xfrm>
            <a:off x="-6842" y="0"/>
            <a:ext cx="12205683" cy="6865697"/>
          </a:xfrm>
          <a:prstGeom prst="rect">
            <a:avLst/>
          </a:prstGeom>
        </p:spPr>
      </p:pic>
      <p:sp>
        <p:nvSpPr>
          <p:cNvPr id="3" name="Rectangle 2">
            <a:extLst>
              <a:ext uri="{FF2B5EF4-FFF2-40B4-BE49-F238E27FC236}">
                <a16:creationId xmlns:a16="http://schemas.microsoft.com/office/drawing/2014/main" id="{E54DACAA-ECA3-FF46-0072-3C631E3E66F4}"/>
              </a:ext>
            </a:extLst>
          </p:cNvPr>
          <p:cNvSpPr/>
          <p:nvPr userDrawn="1"/>
        </p:nvSpPr>
        <p:spPr>
          <a:xfrm rot="21345334">
            <a:off x="2682383" y="250042"/>
            <a:ext cx="1165922" cy="520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nSpc>
                <a:spcPct val="150000"/>
              </a:lnSpc>
            </a:pPr>
            <a:endParaRPr lang="en-GB" spc="300" baseline="30000" dirty="0">
              <a:solidFill>
                <a:srgbClr val="F3037C"/>
              </a:solidFill>
              <a:highlight>
                <a:srgbClr val="FFFF00"/>
              </a:highlight>
              <a:latin typeface="Calibri" panose="020F0502020204030204" pitchFamily="34" charset="0"/>
              <a:cs typeface="Calibri" panose="020F0502020204030204" pitchFamily="34" charset="0"/>
            </a:endParaRPr>
          </a:p>
        </p:txBody>
      </p:sp>
      <p:sp>
        <p:nvSpPr>
          <p:cNvPr id="4" name="Rechthoek met diagonaal twee afgeronde hoeken 17">
            <a:extLst>
              <a:ext uri="{FF2B5EF4-FFF2-40B4-BE49-F238E27FC236}">
                <a16:creationId xmlns:a16="http://schemas.microsoft.com/office/drawing/2014/main" id="{ABB45E5D-5C13-52D6-B02F-2C18C8DCE938}"/>
              </a:ext>
            </a:extLst>
          </p:cNvPr>
          <p:cNvSpPr/>
          <p:nvPr userDrawn="1"/>
        </p:nvSpPr>
        <p:spPr>
          <a:xfrm>
            <a:off x="2530816"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KERN</a:t>
            </a:r>
          </a:p>
        </p:txBody>
      </p:sp>
      <p:sp>
        <p:nvSpPr>
          <p:cNvPr id="5" name="Rechthoek met diagonaal twee afgeronde hoeken 18">
            <a:extLst>
              <a:ext uri="{FF2B5EF4-FFF2-40B4-BE49-F238E27FC236}">
                <a16:creationId xmlns:a16="http://schemas.microsoft.com/office/drawing/2014/main" id="{195F374F-CFF1-248B-BE81-434E74EABA7B}"/>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6" name="Rechthoek met diagonaal twee afgeronde hoeken 42">
            <a:extLst>
              <a:ext uri="{FF2B5EF4-FFF2-40B4-BE49-F238E27FC236}">
                <a16:creationId xmlns:a16="http://schemas.microsoft.com/office/drawing/2014/main" id="{063D38CF-2B1C-DF3E-8353-B838F824B16F}"/>
              </a:ext>
            </a:extLst>
          </p:cNvPr>
          <p:cNvSpPr/>
          <p:nvPr userDrawn="1"/>
        </p:nvSpPr>
        <p:spPr>
          <a:xfrm>
            <a:off x="1390232"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INTRO</a:t>
            </a:r>
          </a:p>
        </p:txBody>
      </p:sp>
      <p:cxnSp>
        <p:nvCxnSpPr>
          <p:cNvPr id="8" name="Straight Connector 13">
            <a:extLst>
              <a:ext uri="{FF2B5EF4-FFF2-40B4-BE49-F238E27FC236}">
                <a16:creationId xmlns:a16="http://schemas.microsoft.com/office/drawing/2014/main" id="{82500799-E4A4-516B-587B-145D4737CF02}"/>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8">
            <a:extLst>
              <a:ext uri="{FF2B5EF4-FFF2-40B4-BE49-F238E27FC236}">
                <a16:creationId xmlns:a16="http://schemas.microsoft.com/office/drawing/2014/main" id="{17230256-C6DA-B503-E933-B6F2A793A7C8}"/>
              </a:ext>
            </a:extLst>
          </p:cNvPr>
          <p:cNvSpPr/>
          <p:nvPr userDrawn="1"/>
        </p:nvSpPr>
        <p:spPr>
          <a:xfrm>
            <a:off x="660408" y="432387"/>
            <a:ext cx="4057792"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pic>
        <p:nvPicPr>
          <p:cNvPr id="13" name="Afbeelding 12">
            <a:extLst>
              <a:ext uri="{FF2B5EF4-FFF2-40B4-BE49-F238E27FC236}">
                <a16:creationId xmlns:a16="http://schemas.microsoft.com/office/drawing/2014/main" id="{D18C98AA-5E17-9CC9-9C1C-0EFA86FD045B}"/>
              </a:ext>
            </a:extLst>
          </p:cNvPr>
          <p:cNvPicPr>
            <a:picLocks noChangeAspect="1"/>
          </p:cNvPicPr>
          <p:nvPr userDrawn="1"/>
        </p:nvPicPr>
        <p:blipFill>
          <a:blip r:embed="rId3"/>
          <a:srcRect/>
          <a:stretch/>
        </p:blipFill>
        <p:spPr>
          <a:xfrm rot="20706392">
            <a:off x="-42211" y="44001"/>
            <a:ext cx="1432392" cy="1041740"/>
          </a:xfrm>
          <a:prstGeom prst="rect">
            <a:avLst/>
          </a:prstGeom>
        </p:spPr>
      </p:pic>
    </p:spTree>
    <p:extLst>
      <p:ext uri="{BB962C8B-B14F-4D97-AF65-F5344CB8AC3E}">
        <p14:creationId xmlns:p14="http://schemas.microsoft.com/office/powerpoint/2010/main" val="404495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bg2"/>
        </a:solidFill>
        <a:effectLst/>
      </p:bgPr>
    </p:bg>
    <p:spTree>
      <p:nvGrpSpPr>
        <p:cNvPr id="1" name=""/>
        <p:cNvGrpSpPr/>
        <p:nvPr/>
      </p:nvGrpSpPr>
      <p:grpSpPr>
        <a:xfrm>
          <a:off x="0" y="0"/>
          <a:ext cx="0" cy="0"/>
          <a:chOff x="0" y="0"/>
          <a:chExt cx="0" cy="0"/>
        </a:xfrm>
      </p:grpSpPr>
      <p:pic>
        <p:nvPicPr>
          <p:cNvPr id="11" name="Afbeelding 10" descr="Afbeelding met Lila, roze, Magenta, Kleurrijkheid&#10;&#10;Automatisch gegenereerde beschrijving">
            <a:extLst>
              <a:ext uri="{FF2B5EF4-FFF2-40B4-BE49-F238E27FC236}">
                <a16:creationId xmlns:a16="http://schemas.microsoft.com/office/drawing/2014/main" id="{1886B9E8-7D1D-5B7C-7521-85644CB5A478}"/>
              </a:ext>
            </a:extLst>
          </p:cNvPr>
          <p:cNvPicPr>
            <a:picLocks noChangeAspect="1"/>
          </p:cNvPicPr>
          <p:nvPr userDrawn="1"/>
        </p:nvPicPr>
        <p:blipFill>
          <a:blip r:embed="rId2"/>
          <a:stretch>
            <a:fillRect/>
          </a:stretch>
        </p:blipFill>
        <p:spPr>
          <a:xfrm>
            <a:off x="-6842" y="0"/>
            <a:ext cx="12205683" cy="6865697"/>
          </a:xfrm>
          <a:prstGeom prst="rect">
            <a:avLst/>
          </a:prstGeom>
        </p:spPr>
      </p:pic>
      <p:sp>
        <p:nvSpPr>
          <p:cNvPr id="3" name="Rectangle 2">
            <a:extLst>
              <a:ext uri="{FF2B5EF4-FFF2-40B4-BE49-F238E27FC236}">
                <a16:creationId xmlns:a16="http://schemas.microsoft.com/office/drawing/2014/main" id="{BF19FF94-5812-9CFF-417B-FC8CE773A357}"/>
              </a:ext>
            </a:extLst>
          </p:cNvPr>
          <p:cNvSpPr/>
          <p:nvPr userDrawn="1"/>
        </p:nvSpPr>
        <p:spPr>
          <a:xfrm rot="21345334">
            <a:off x="2682383" y="250042"/>
            <a:ext cx="1165922" cy="520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nSpc>
                <a:spcPct val="150000"/>
              </a:lnSpc>
            </a:pPr>
            <a:endParaRPr lang="en-GB" spc="300" baseline="30000" dirty="0">
              <a:solidFill>
                <a:srgbClr val="F3037C"/>
              </a:solidFill>
              <a:highlight>
                <a:srgbClr val="FFFF00"/>
              </a:highlight>
              <a:latin typeface="Calibri" panose="020F0502020204030204" pitchFamily="34" charset="0"/>
              <a:cs typeface="Calibri" panose="020F0502020204030204" pitchFamily="34" charset="0"/>
            </a:endParaRPr>
          </a:p>
        </p:txBody>
      </p:sp>
      <p:sp>
        <p:nvSpPr>
          <p:cNvPr id="4" name="Rechthoek met diagonaal twee afgeronde hoeken 17">
            <a:extLst>
              <a:ext uri="{FF2B5EF4-FFF2-40B4-BE49-F238E27FC236}">
                <a16:creationId xmlns:a16="http://schemas.microsoft.com/office/drawing/2014/main" id="{36961BDA-E530-104E-9EB5-7ACC59BECCBF}"/>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5" name="Rechthoek met diagonaal twee afgeronde hoeken 18">
            <a:extLst>
              <a:ext uri="{FF2B5EF4-FFF2-40B4-BE49-F238E27FC236}">
                <a16:creationId xmlns:a16="http://schemas.microsoft.com/office/drawing/2014/main" id="{A03FA42E-6938-DFEE-E093-30A8F8B9A95B}"/>
              </a:ext>
            </a:extLst>
          </p:cNvPr>
          <p:cNvSpPr/>
          <p:nvPr userDrawn="1"/>
        </p:nvSpPr>
        <p:spPr>
          <a:xfrm>
            <a:off x="3671401" y="154845"/>
            <a:ext cx="1046799" cy="3836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SLOT</a:t>
            </a:r>
          </a:p>
        </p:txBody>
      </p:sp>
      <p:sp>
        <p:nvSpPr>
          <p:cNvPr id="6" name="Rechthoek met diagonaal twee afgeronde hoeken 42">
            <a:extLst>
              <a:ext uri="{FF2B5EF4-FFF2-40B4-BE49-F238E27FC236}">
                <a16:creationId xmlns:a16="http://schemas.microsoft.com/office/drawing/2014/main" id="{DC765399-BC02-69DC-D391-082659244B8F}"/>
              </a:ext>
            </a:extLst>
          </p:cNvPr>
          <p:cNvSpPr/>
          <p:nvPr userDrawn="1"/>
        </p:nvSpPr>
        <p:spPr>
          <a:xfrm>
            <a:off x="1390232"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INTRO</a:t>
            </a:r>
          </a:p>
        </p:txBody>
      </p:sp>
      <p:sp>
        <p:nvSpPr>
          <p:cNvPr id="7" name="Rectangle 8">
            <a:extLst>
              <a:ext uri="{FF2B5EF4-FFF2-40B4-BE49-F238E27FC236}">
                <a16:creationId xmlns:a16="http://schemas.microsoft.com/office/drawing/2014/main" id="{5E1C565A-9920-D145-D3DB-12B3A11ECB35}"/>
              </a:ext>
            </a:extLst>
          </p:cNvPr>
          <p:cNvSpPr/>
          <p:nvPr userDrawn="1"/>
        </p:nvSpPr>
        <p:spPr>
          <a:xfrm>
            <a:off x="660408" y="432387"/>
            <a:ext cx="4057792"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8" name="Straight Connector 13">
            <a:extLst>
              <a:ext uri="{FF2B5EF4-FFF2-40B4-BE49-F238E27FC236}">
                <a16:creationId xmlns:a16="http://schemas.microsoft.com/office/drawing/2014/main" id="{3D0A9DB8-AA95-673E-2BC0-205DB11A2310}"/>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Afbeelding 9">
            <a:extLst>
              <a:ext uri="{FF2B5EF4-FFF2-40B4-BE49-F238E27FC236}">
                <a16:creationId xmlns:a16="http://schemas.microsoft.com/office/drawing/2014/main" id="{908DA597-9C22-4E70-CA1B-AC3C90339F72}"/>
              </a:ext>
            </a:extLst>
          </p:cNvPr>
          <p:cNvPicPr>
            <a:picLocks noChangeAspect="1"/>
          </p:cNvPicPr>
          <p:nvPr userDrawn="1"/>
        </p:nvPicPr>
        <p:blipFill>
          <a:blip r:embed="rId3"/>
          <a:srcRect/>
          <a:stretch/>
        </p:blipFill>
        <p:spPr>
          <a:xfrm rot="20706392">
            <a:off x="-42211" y="44001"/>
            <a:ext cx="1432392" cy="1041740"/>
          </a:xfrm>
          <a:prstGeom prst="rect">
            <a:avLst/>
          </a:prstGeom>
        </p:spPr>
      </p:pic>
    </p:spTree>
    <p:extLst>
      <p:ext uri="{BB962C8B-B14F-4D97-AF65-F5344CB8AC3E}">
        <p14:creationId xmlns:p14="http://schemas.microsoft.com/office/powerpoint/2010/main" val="30349256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rugblik les 4">
    <p:bg>
      <p:bgPr>
        <a:solidFill>
          <a:schemeClr val="bg2"/>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51D8F452-207B-759A-2418-3792B8F04634}"/>
              </a:ext>
            </a:extLst>
          </p:cNvPr>
          <p:cNvPicPr>
            <a:picLocks noChangeAspect="1"/>
          </p:cNvPicPr>
          <p:nvPr userDrawn="1"/>
        </p:nvPicPr>
        <p:blipFill rotWithShape="1">
          <a:blip r:embed="rId2">
            <a:alphaModFix amt="40000"/>
          </a:blip>
          <a:srcRect t="23668" r="33661" b="29687"/>
          <a:stretch/>
        </p:blipFill>
        <p:spPr>
          <a:xfrm>
            <a:off x="1" y="0"/>
            <a:ext cx="12192000" cy="6858001"/>
          </a:xfrm>
          <a:prstGeom prst="rect">
            <a:avLst/>
          </a:prstGeom>
        </p:spPr>
      </p:pic>
      <p:sp>
        <p:nvSpPr>
          <p:cNvPr id="2" name="Rechthoek met diagonaal twee afgeronde hoeken 17">
            <a:extLst>
              <a:ext uri="{FF2B5EF4-FFF2-40B4-BE49-F238E27FC236}">
                <a16:creationId xmlns:a16="http://schemas.microsoft.com/office/drawing/2014/main" id="{C52EDE82-B208-7383-DE8A-FF3DE4D2EFBA}"/>
              </a:ext>
            </a:extLst>
          </p:cNvPr>
          <p:cNvSpPr/>
          <p:nvPr userDrawn="1"/>
        </p:nvSpPr>
        <p:spPr>
          <a:xfrm>
            <a:off x="2530816" y="154845"/>
            <a:ext cx="1046811" cy="3883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KERN</a:t>
            </a:r>
          </a:p>
        </p:txBody>
      </p:sp>
      <p:sp>
        <p:nvSpPr>
          <p:cNvPr id="8" name="Rechthoek met diagonaal twee afgeronde hoeken 18">
            <a:extLst>
              <a:ext uri="{FF2B5EF4-FFF2-40B4-BE49-F238E27FC236}">
                <a16:creationId xmlns:a16="http://schemas.microsoft.com/office/drawing/2014/main" id="{F96C3454-A5E1-15C9-FA4F-34441F204910}"/>
              </a:ext>
            </a:extLst>
          </p:cNvPr>
          <p:cNvSpPr/>
          <p:nvPr userDrawn="1"/>
        </p:nvSpPr>
        <p:spPr>
          <a:xfrm>
            <a:off x="3671401" y="154845"/>
            <a:ext cx="1046799" cy="383683"/>
          </a:xfrm>
          <a:prstGeom prst="round2Diag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bg1">
                    <a:lumMod val="65000"/>
                  </a:schemeClr>
                </a:solidFill>
                <a:latin typeface="Calibri" panose="020F0502020204030204" pitchFamily="34" charset="0"/>
                <a:cs typeface="Calibri" panose="020F0502020204030204" pitchFamily="34" charset="0"/>
              </a:rPr>
              <a:t>SLOT</a:t>
            </a:r>
          </a:p>
        </p:txBody>
      </p:sp>
      <p:sp>
        <p:nvSpPr>
          <p:cNvPr id="11" name="Rechthoek met diagonaal twee afgeronde hoeken 42">
            <a:extLst>
              <a:ext uri="{FF2B5EF4-FFF2-40B4-BE49-F238E27FC236}">
                <a16:creationId xmlns:a16="http://schemas.microsoft.com/office/drawing/2014/main" id="{98D7E181-325B-CF80-BEB8-3B4BDA0F68C0}"/>
              </a:ext>
            </a:extLst>
          </p:cNvPr>
          <p:cNvSpPr/>
          <p:nvPr userDrawn="1"/>
        </p:nvSpPr>
        <p:spPr>
          <a:xfrm>
            <a:off x="1390232" y="154845"/>
            <a:ext cx="1046811" cy="388383"/>
          </a:xfrm>
          <a:prstGeom prst="round2Diag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nl-NL" sz="1200" spc="300" dirty="0">
                <a:solidFill>
                  <a:schemeClr val="accent1"/>
                </a:solidFill>
                <a:latin typeface="Calibri" panose="020F0502020204030204" pitchFamily="34" charset="0"/>
                <a:cs typeface="Calibri" panose="020F0502020204030204" pitchFamily="34" charset="0"/>
              </a:rPr>
              <a:t>INTRO</a:t>
            </a:r>
          </a:p>
        </p:txBody>
      </p:sp>
      <p:sp>
        <p:nvSpPr>
          <p:cNvPr id="13" name="Rectangle 8">
            <a:extLst>
              <a:ext uri="{FF2B5EF4-FFF2-40B4-BE49-F238E27FC236}">
                <a16:creationId xmlns:a16="http://schemas.microsoft.com/office/drawing/2014/main" id="{FE851C4B-85E1-013A-F9D7-18F715B59954}"/>
              </a:ext>
            </a:extLst>
          </p:cNvPr>
          <p:cNvSpPr/>
          <p:nvPr userDrawn="1"/>
        </p:nvSpPr>
        <p:spPr>
          <a:xfrm>
            <a:off x="233902" y="432387"/>
            <a:ext cx="4484298" cy="482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sz="1400" spc="300" dirty="0">
              <a:solidFill>
                <a:schemeClr val="tx1"/>
              </a:solidFill>
              <a:latin typeface="Courier New" panose="02070309020205020404" pitchFamily="49" charset="0"/>
              <a:cs typeface="Courier New" panose="02070309020205020404" pitchFamily="49" charset="0"/>
            </a:endParaRPr>
          </a:p>
          <a:p>
            <a:pPr algn="ctr"/>
            <a:endParaRPr kumimoji="1" lang="ja-JP" altLang="en-US" spc="300">
              <a:solidFill>
                <a:schemeClr val="tx1"/>
              </a:solidFill>
            </a:endParaRPr>
          </a:p>
        </p:txBody>
      </p:sp>
      <p:cxnSp>
        <p:nvCxnSpPr>
          <p:cNvPr id="17" name="Straight Connector 13">
            <a:extLst>
              <a:ext uri="{FF2B5EF4-FFF2-40B4-BE49-F238E27FC236}">
                <a16:creationId xmlns:a16="http://schemas.microsoft.com/office/drawing/2014/main" id="{6F51BFE1-C3FC-38E6-ABCE-924A29A071DC}"/>
              </a:ext>
            </a:extLst>
          </p:cNvPr>
          <p:cNvCxnSpPr>
            <a:cxnSpLocks/>
          </p:cNvCxnSpPr>
          <p:nvPr userDrawn="1"/>
        </p:nvCxnSpPr>
        <p:spPr>
          <a:xfrm flipV="1">
            <a:off x="6096000" y="-130277"/>
            <a:ext cx="0" cy="7118553"/>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4" name="Rectangle 11">
            <a:extLst>
              <a:ext uri="{FF2B5EF4-FFF2-40B4-BE49-F238E27FC236}">
                <a16:creationId xmlns:a16="http://schemas.microsoft.com/office/drawing/2014/main" id="{EAF31E2C-A274-4C39-7E59-CA710809CC0E}"/>
              </a:ext>
            </a:extLst>
          </p:cNvPr>
          <p:cNvSpPr/>
          <p:nvPr userDrawn="1"/>
        </p:nvSpPr>
        <p:spPr>
          <a:xfrm rot="21318850">
            <a:off x="283572" y="145428"/>
            <a:ext cx="949798" cy="37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spc="300" dirty="0">
              <a:solidFill>
                <a:schemeClr val="accent3"/>
              </a:solidFill>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1FFD6B5D-6E62-29CC-551B-62D44E9CD3FD}"/>
              </a:ext>
            </a:extLst>
          </p:cNvPr>
          <p:cNvGrpSpPr/>
          <p:nvPr userDrawn="1"/>
        </p:nvGrpSpPr>
        <p:grpSpPr>
          <a:xfrm>
            <a:off x="5812063" y="778996"/>
            <a:ext cx="5947005" cy="2088794"/>
            <a:chOff x="5812063" y="778996"/>
            <a:chExt cx="5947005" cy="2088794"/>
          </a:xfrm>
        </p:grpSpPr>
        <p:grpSp>
          <p:nvGrpSpPr>
            <p:cNvPr id="16" name="Titel #2 met tekstblok rechts">
              <a:extLst>
                <a:ext uri="{FF2B5EF4-FFF2-40B4-BE49-F238E27FC236}">
                  <a16:creationId xmlns:a16="http://schemas.microsoft.com/office/drawing/2014/main" id="{08AAA9EA-5862-5D5D-44FB-FC95D74016AD}"/>
                </a:ext>
              </a:extLst>
            </p:cNvPr>
            <p:cNvGrpSpPr/>
            <p:nvPr/>
          </p:nvGrpSpPr>
          <p:grpSpPr>
            <a:xfrm>
              <a:off x="5812063" y="778996"/>
              <a:ext cx="5947005" cy="2088794"/>
              <a:chOff x="5814782" y="5119719"/>
              <a:chExt cx="5947005" cy="2088794"/>
            </a:xfrm>
          </p:grpSpPr>
          <p:sp>
            <p:nvSpPr>
              <p:cNvPr id="19" name="Rectangle 8">
                <a:extLst>
                  <a:ext uri="{FF2B5EF4-FFF2-40B4-BE49-F238E27FC236}">
                    <a16:creationId xmlns:a16="http://schemas.microsoft.com/office/drawing/2014/main" id="{F089FE8E-F006-1BE2-18A0-A0016027A5D9}"/>
                  </a:ext>
                </a:extLst>
              </p:cNvPr>
              <p:cNvSpPr/>
              <p:nvPr/>
            </p:nvSpPr>
            <p:spPr>
              <a:xfrm flipH="1">
                <a:off x="6116380" y="5218789"/>
                <a:ext cx="5645407"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0" i="0" spc="300" dirty="0">
                    <a:solidFill>
                      <a:schemeClr val="accent3"/>
                    </a:solidFill>
                    <a:latin typeface="Consolas" panose="020B0609020204030204" pitchFamily="49" charset="0"/>
                    <a:cs typeface="Consolas" panose="020B0609020204030204" pitchFamily="49" charset="0"/>
                  </a:rPr>
                  <a:t>Hoe zat het ook alweer? </a:t>
                </a:r>
              </a:p>
            </p:txBody>
          </p:sp>
          <p:sp>
            <p:nvSpPr>
              <p:cNvPr id="20" name="TextBox 19">
                <a:extLst>
                  <a:ext uri="{FF2B5EF4-FFF2-40B4-BE49-F238E27FC236}">
                    <a16:creationId xmlns:a16="http://schemas.microsoft.com/office/drawing/2014/main" id="{FE71C9E4-4F23-C91E-9965-405972C92E40}"/>
                  </a:ext>
                </a:extLst>
              </p:cNvPr>
              <p:cNvSpPr txBox="1"/>
              <p:nvPr/>
            </p:nvSpPr>
            <p:spPr>
              <a:xfrm>
                <a:off x="6484653" y="5677003"/>
                <a:ext cx="5277134" cy="1531510"/>
              </a:xfrm>
              <a:prstGeom prst="rect">
                <a:avLst/>
              </a:prstGeom>
              <a:solidFill>
                <a:schemeClr val="accent4"/>
              </a:solidFill>
            </p:spPr>
            <p:txBody>
              <a:bodyPr wrap="square" rtlCol="0">
                <a:spAutoFit/>
              </a:bodyPr>
              <a:lstStyle/>
              <a:p>
                <a:pPr>
                  <a:lnSpc>
                    <a:spcPct val="150000"/>
                  </a:lnSpc>
                </a:pPr>
                <a:endParaRPr lang="nl-NL" sz="1600" dirty="0">
                  <a:solidFill>
                    <a:schemeClr val="accent1"/>
                  </a:solidFill>
                </a:endParaRPr>
              </a:p>
              <a:p>
                <a:pPr>
                  <a:lnSpc>
                    <a:spcPct val="150000"/>
                  </a:lnSpc>
                </a:pPr>
                <a:r>
                  <a:rPr lang="nl-NL" sz="1600" dirty="0">
                    <a:solidFill>
                      <a:schemeClr val="accent1"/>
                    </a:solidFill>
                  </a:rPr>
                  <a:t>Je kent het verschil tussen seksualiteit en gender, dat je in Nederland verliefd mag worden op wie je wil en dat dat niet overal ter wereld vanzelfsprekend is. </a:t>
                </a:r>
              </a:p>
            </p:txBody>
          </p:sp>
          <p:grpSp>
            <p:nvGrpSpPr>
              <p:cNvPr id="21" name="Group 20">
                <a:extLst>
                  <a:ext uri="{FF2B5EF4-FFF2-40B4-BE49-F238E27FC236}">
                    <a16:creationId xmlns:a16="http://schemas.microsoft.com/office/drawing/2014/main" id="{D773355A-2D7F-C49F-D0FC-47E001BE0D60}"/>
                  </a:ext>
                </a:extLst>
              </p:cNvPr>
              <p:cNvGrpSpPr/>
              <p:nvPr/>
            </p:nvGrpSpPr>
            <p:grpSpPr>
              <a:xfrm>
                <a:off x="5814782" y="5119719"/>
                <a:ext cx="563900" cy="563900"/>
                <a:chOff x="5814050" y="179688"/>
                <a:chExt cx="563900" cy="563900"/>
              </a:xfrm>
            </p:grpSpPr>
            <p:sp>
              <p:nvSpPr>
                <p:cNvPr id="22" name="Ovaal 7">
                  <a:extLst>
                    <a:ext uri="{FF2B5EF4-FFF2-40B4-BE49-F238E27FC236}">
                      <a16:creationId xmlns:a16="http://schemas.microsoft.com/office/drawing/2014/main" id="{5967A33B-D2BD-B5AE-8156-423C08B6B3B0}"/>
                    </a:ext>
                  </a:extLst>
                </p:cNvPr>
                <p:cNvSpPr/>
                <p:nvPr/>
              </p:nvSpPr>
              <p:spPr>
                <a:xfrm flipH="1">
                  <a:off x="5814050" y="179688"/>
                  <a:ext cx="563900" cy="563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23" name="Graphic 22" descr="Information with solid fill">
                  <a:extLst>
                    <a:ext uri="{FF2B5EF4-FFF2-40B4-BE49-F238E27FC236}">
                      <a16:creationId xmlns:a16="http://schemas.microsoft.com/office/drawing/2014/main" id="{C0B295D2-34DA-D3E8-BBE7-051EBA02D55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sp>
          <p:nvSpPr>
            <p:cNvPr id="18" name="Rounded Rectangle 17">
              <a:extLst>
                <a:ext uri="{FF2B5EF4-FFF2-40B4-BE49-F238E27FC236}">
                  <a16:creationId xmlns:a16="http://schemas.microsoft.com/office/drawing/2014/main" id="{5E33F298-7E5C-2FD0-2E4E-ADBC762AC60C}"/>
                </a:ext>
              </a:extLst>
            </p:cNvPr>
            <p:cNvSpPr/>
            <p:nvPr/>
          </p:nvSpPr>
          <p:spPr>
            <a:xfrm>
              <a:off x="7367774" y="1429523"/>
              <a:ext cx="3473532" cy="365760"/>
            </a:xfrm>
            <a:prstGeom prst="roundRect">
              <a:avLst/>
            </a:prstGeom>
            <a:solidFill>
              <a:schemeClr val="bg2"/>
            </a:solidFill>
            <a:ln>
              <a:noFill/>
            </a:ln>
            <a:effectLst>
              <a:innerShdw blurRad="63500" dist="50800" dir="135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rPr>
                <a:t>L</a:t>
              </a:r>
              <a:r>
                <a:rPr lang="en-NL">
                  <a:solidFill>
                    <a:schemeClr val="tx1"/>
                  </a:solidFill>
                </a:rPr>
                <a:t>es </a:t>
              </a:r>
              <a:r>
                <a:rPr lang="en-NL" dirty="0">
                  <a:solidFill>
                    <a:schemeClr val="tx1"/>
                  </a:solidFill>
                </a:rPr>
                <a:t>1</a:t>
              </a:r>
              <a:r>
                <a:rPr lang="en-NL">
                  <a:solidFill>
                    <a:schemeClr val="tx1"/>
                  </a:solidFill>
                </a:rPr>
                <a:t>: </a:t>
              </a:r>
              <a:r>
                <a:rPr lang="nl-NL" dirty="0">
                  <a:solidFill>
                    <a:schemeClr val="tx1"/>
                  </a:solidFill>
                </a:rPr>
                <a:t>Vrijheid en Seksualiteit</a:t>
              </a:r>
              <a:endParaRPr lang="en-NL" dirty="0">
                <a:solidFill>
                  <a:schemeClr val="tx1"/>
                </a:solidFill>
              </a:endParaRPr>
            </a:p>
          </p:txBody>
        </p:sp>
      </p:grpSp>
      <p:grpSp>
        <p:nvGrpSpPr>
          <p:cNvPr id="24" name="Group 23">
            <a:extLst>
              <a:ext uri="{FF2B5EF4-FFF2-40B4-BE49-F238E27FC236}">
                <a16:creationId xmlns:a16="http://schemas.microsoft.com/office/drawing/2014/main" id="{0D0A2E13-427D-9CFE-7CBC-AAAD5643DBB4}"/>
              </a:ext>
            </a:extLst>
          </p:cNvPr>
          <p:cNvGrpSpPr/>
          <p:nvPr userDrawn="1"/>
        </p:nvGrpSpPr>
        <p:grpSpPr>
          <a:xfrm>
            <a:off x="6479307" y="3242963"/>
            <a:ext cx="5277134" cy="1531510"/>
            <a:chOff x="6481934" y="2948658"/>
            <a:chExt cx="5277134" cy="1531510"/>
          </a:xfrm>
        </p:grpSpPr>
        <p:sp>
          <p:nvSpPr>
            <p:cNvPr id="25" name="TextBox 24">
              <a:extLst>
                <a:ext uri="{FF2B5EF4-FFF2-40B4-BE49-F238E27FC236}">
                  <a16:creationId xmlns:a16="http://schemas.microsoft.com/office/drawing/2014/main" id="{E833F408-7494-3852-1E37-E0A73CFDB056}"/>
                </a:ext>
              </a:extLst>
            </p:cNvPr>
            <p:cNvSpPr txBox="1"/>
            <p:nvPr/>
          </p:nvSpPr>
          <p:spPr>
            <a:xfrm>
              <a:off x="6481934" y="2948658"/>
              <a:ext cx="5277134" cy="1531510"/>
            </a:xfrm>
            <a:prstGeom prst="rect">
              <a:avLst/>
            </a:prstGeom>
            <a:solidFill>
              <a:schemeClr val="accent4"/>
            </a:solidFill>
          </p:spPr>
          <p:txBody>
            <a:bodyPr wrap="square" rtlCol="0">
              <a:spAutoFit/>
            </a:bodyPr>
            <a:lstStyle/>
            <a:p>
              <a:pPr>
                <a:lnSpc>
                  <a:spcPct val="150000"/>
                </a:lnSpc>
              </a:pPr>
              <a:endParaRPr lang="nl-NL" sz="1600" dirty="0">
                <a:solidFill>
                  <a:schemeClr val="accent1"/>
                </a:solidFill>
              </a:endParaRPr>
            </a:p>
            <a:p>
              <a:pPr>
                <a:lnSpc>
                  <a:spcPct val="150000"/>
                </a:lnSpc>
              </a:pPr>
              <a:r>
                <a:rPr lang="nl-NL" sz="1600" dirty="0">
                  <a:solidFill>
                    <a:schemeClr val="accent1"/>
                  </a:solidFill>
                </a:rPr>
                <a:t>Je kunt uitleggen wat de rol is van social media in relaties, je herkent de risico’s van online daten en je weet wat je kunt doen om dit zo veilig mogelijk te doen.  </a:t>
              </a:r>
            </a:p>
          </p:txBody>
        </p:sp>
        <p:sp>
          <p:nvSpPr>
            <p:cNvPr id="26" name="Rounded Rectangle 25">
              <a:extLst>
                <a:ext uri="{FF2B5EF4-FFF2-40B4-BE49-F238E27FC236}">
                  <a16:creationId xmlns:a16="http://schemas.microsoft.com/office/drawing/2014/main" id="{192CB20C-7BC9-0490-7279-B3A070F8596D}"/>
                </a:ext>
              </a:extLst>
            </p:cNvPr>
            <p:cNvSpPr/>
            <p:nvPr/>
          </p:nvSpPr>
          <p:spPr>
            <a:xfrm>
              <a:off x="7502434" y="3029526"/>
              <a:ext cx="3230880" cy="365760"/>
            </a:xfrm>
            <a:prstGeom prst="roundRect">
              <a:avLst/>
            </a:prstGeom>
            <a:solidFill>
              <a:schemeClr val="bg2"/>
            </a:solidFill>
            <a:ln>
              <a:noFill/>
            </a:ln>
            <a:effectLst>
              <a:innerShdw blurRad="63500" dist="50800" dir="135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tx1"/>
                  </a:solidFill>
                </a:rPr>
                <a:t>Les 2</a:t>
              </a:r>
              <a:r>
                <a:rPr lang="en-NL">
                  <a:solidFill>
                    <a:schemeClr val="tx1"/>
                  </a:solidFill>
                </a:rPr>
                <a:t>: </a:t>
              </a:r>
              <a:r>
                <a:rPr lang="nl-NL" dirty="0">
                  <a:solidFill>
                    <a:schemeClr val="tx1"/>
                  </a:solidFill>
                </a:rPr>
                <a:t>Daten en </a:t>
              </a:r>
              <a:r>
                <a:rPr lang="nl-NL" dirty="0" err="1">
                  <a:solidFill>
                    <a:schemeClr val="tx1"/>
                  </a:solidFill>
                </a:rPr>
                <a:t>social</a:t>
              </a:r>
              <a:r>
                <a:rPr lang="nl-NL" dirty="0">
                  <a:solidFill>
                    <a:schemeClr val="tx1"/>
                  </a:solidFill>
                </a:rPr>
                <a:t> media</a:t>
              </a:r>
              <a:endParaRPr lang="en-NL" dirty="0">
                <a:solidFill>
                  <a:schemeClr val="tx1"/>
                </a:solidFill>
              </a:endParaRPr>
            </a:p>
          </p:txBody>
        </p:sp>
      </p:grpSp>
      <p:grpSp>
        <p:nvGrpSpPr>
          <p:cNvPr id="27" name="Group 26">
            <a:extLst>
              <a:ext uri="{FF2B5EF4-FFF2-40B4-BE49-F238E27FC236}">
                <a16:creationId xmlns:a16="http://schemas.microsoft.com/office/drawing/2014/main" id="{46172B86-F1CC-B8BC-2B4C-2CF2AD6CED31}"/>
              </a:ext>
            </a:extLst>
          </p:cNvPr>
          <p:cNvGrpSpPr/>
          <p:nvPr userDrawn="1"/>
        </p:nvGrpSpPr>
        <p:grpSpPr>
          <a:xfrm>
            <a:off x="6479307" y="5149647"/>
            <a:ext cx="5277134" cy="1531510"/>
            <a:chOff x="6481934" y="2948658"/>
            <a:chExt cx="5277134" cy="1531510"/>
          </a:xfrm>
        </p:grpSpPr>
        <p:sp>
          <p:nvSpPr>
            <p:cNvPr id="28" name="TextBox 27">
              <a:extLst>
                <a:ext uri="{FF2B5EF4-FFF2-40B4-BE49-F238E27FC236}">
                  <a16:creationId xmlns:a16="http://schemas.microsoft.com/office/drawing/2014/main" id="{1B8E2CBA-1449-BD24-CCFA-98DB8CD5CD49}"/>
                </a:ext>
              </a:extLst>
            </p:cNvPr>
            <p:cNvSpPr txBox="1"/>
            <p:nvPr/>
          </p:nvSpPr>
          <p:spPr>
            <a:xfrm>
              <a:off x="6481934" y="2948658"/>
              <a:ext cx="5277134" cy="1531510"/>
            </a:xfrm>
            <a:prstGeom prst="rect">
              <a:avLst/>
            </a:prstGeom>
            <a:solidFill>
              <a:schemeClr val="accent4"/>
            </a:solidFill>
          </p:spPr>
          <p:txBody>
            <a:bodyPr wrap="square" rtlCol="0">
              <a:spAutoFit/>
            </a:bodyPr>
            <a:lstStyle/>
            <a:p>
              <a:pPr>
                <a:lnSpc>
                  <a:spcPct val="150000"/>
                </a:lnSpc>
              </a:pPr>
              <a:endParaRPr lang="nl-NL" sz="1600" dirty="0">
                <a:solidFill>
                  <a:schemeClr val="accent1"/>
                </a:solidFill>
              </a:endParaRPr>
            </a:p>
            <a:p>
              <a:pPr>
                <a:lnSpc>
                  <a:spcPct val="150000"/>
                </a:lnSpc>
              </a:pPr>
              <a:r>
                <a:rPr lang="nl-NL" sz="1600" dirty="0">
                  <a:solidFill>
                    <a:schemeClr val="accent1"/>
                  </a:solidFill>
                </a:rPr>
                <a:t>Je herkent ongezond gedrag in relaties. Je hebt ervaren waar jouw grenzen liggen en wat je kunt doen als iemand daar overheen gaat.</a:t>
              </a:r>
            </a:p>
          </p:txBody>
        </p:sp>
        <p:sp>
          <p:nvSpPr>
            <p:cNvPr id="29" name="Rounded Rectangle 28">
              <a:extLst>
                <a:ext uri="{FF2B5EF4-FFF2-40B4-BE49-F238E27FC236}">
                  <a16:creationId xmlns:a16="http://schemas.microsoft.com/office/drawing/2014/main" id="{D9156E75-4B97-5E5A-FF87-60FB552D759C}"/>
                </a:ext>
              </a:extLst>
            </p:cNvPr>
            <p:cNvSpPr/>
            <p:nvPr/>
          </p:nvSpPr>
          <p:spPr>
            <a:xfrm>
              <a:off x="7502434" y="3029526"/>
              <a:ext cx="3230880" cy="365760"/>
            </a:xfrm>
            <a:prstGeom prst="roundRect">
              <a:avLst/>
            </a:prstGeom>
            <a:solidFill>
              <a:schemeClr val="bg2"/>
            </a:solidFill>
            <a:ln>
              <a:noFill/>
            </a:ln>
            <a:effectLst>
              <a:innerShdw blurRad="63500" dist="50800" dir="135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tx1"/>
                  </a:solidFill>
                </a:rPr>
                <a:t>Les </a:t>
              </a:r>
              <a:r>
                <a:rPr lang="en-NL">
                  <a:solidFill>
                    <a:schemeClr val="tx1"/>
                  </a:solidFill>
                </a:rPr>
                <a:t>3:</a:t>
              </a:r>
              <a:r>
                <a:rPr lang="nl-NL" dirty="0">
                  <a:solidFill>
                    <a:schemeClr val="tx1"/>
                  </a:solidFill>
                </a:rPr>
                <a:t> Ken je grenzen</a:t>
              </a:r>
              <a:endParaRPr lang="en-NL" dirty="0">
                <a:solidFill>
                  <a:schemeClr val="tx1"/>
                </a:solidFill>
              </a:endParaRPr>
            </a:p>
          </p:txBody>
        </p:sp>
      </p:grpSp>
      <p:pic>
        <p:nvPicPr>
          <p:cNvPr id="5" name="Afbeelding 4">
            <a:extLst>
              <a:ext uri="{FF2B5EF4-FFF2-40B4-BE49-F238E27FC236}">
                <a16:creationId xmlns:a16="http://schemas.microsoft.com/office/drawing/2014/main" id="{9346D79C-1B54-5EC5-E480-2649513EFAD1}"/>
              </a:ext>
            </a:extLst>
          </p:cNvPr>
          <p:cNvPicPr>
            <a:picLocks noChangeAspect="1"/>
          </p:cNvPicPr>
          <p:nvPr userDrawn="1"/>
        </p:nvPicPr>
        <p:blipFill>
          <a:blip r:embed="rId5"/>
          <a:srcRect/>
          <a:stretch/>
        </p:blipFill>
        <p:spPr>
          <a:xfrm rot="20706392">
            <a:off x="122694" y="513385"/>
            <a:ext cx="1432392" cy="1041740"/>
          </a:xfrm>
          <a:prstGeom prst="rect">
            <a:avLst/>
          </a:prstGeom>
        </p:spPr>
      </p:pic>
    </p:spTree>
    <p:extLst>
      <p:ext uri="{BB962C8B-B14F-4D97-AF65-F5344CB8AC3E}">
        <p14:creationId xmlns:p14="http://schemas.microsoft.com/office/powerpoint/2010/main" val="778375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611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B8520B7-7DF2-C6E0-6289-23B1A6A8F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CCE31E4C-4E77-4AC4-C0FC-ACA308F11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D4277106-BE73-CD74-4CE3-6F6A6F31E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2389-6A8A-4548-B6E2-11D412A322AE}" type="datetimeFigureOut">
              <a:rPr lang="nl-NL" smtClean="0"/>
              <a:t>04-02-2025</a:t>
            </a:fld>
            <a:endParaRPr lang="nl-NL"/>
          </a:p>
        </p:txBody>
      </p:sp>
      <p:sp>
        <p:nvSpPr>
          <p:cNvPr id="5" name="Tijdelijke aanduiding voor voettekst 4">
            <a:extLst>
              <a:ext uri="{FF2B5EF4-FFF2-40B4-BE49-F238E27FC236}">
                <a16:creationId xmlns:a16="http://schemas.microsoft.com/office/drawing/2014/main" id="{26108BC1-1C83-C7A8-6E08-E9AC1169C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CE67142-30AC-7F33-8728-5254C8B7E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A683A-4C27-7D42-AA92-6B7CF8E64EAC}" type="slidenum">
              <a:rPr lang="nl-NL" smtClean="0"/>
              <a:t>‹nr.›</a:t>
            </a:fld>
            <a:endParaRPr lang="nl-NL"/>
          </a:p>
        </p:txBody>
      </p:sp>
    </p:spTree>
    <p:extLst>
      <p:ext uri="{BB962C8B-B14F-4D97-AF65-F5344CB8AC3E}">
        <p14:creationId xmlns:p14="http://schemas.microsoft.com/office/powerpoint/2010/main" val="3770963788"/>
      </p:ext>
    </p:extLst>
  </p:cSld>
  <p:clrMap bg1="lt1" tx1="dk1" bg2="lt2" tx2="dk2" accent1="accent1" accent2="accent2" accent3="accent3" accent4="accent4" accent5="accent5" accent6="accent6" hlink="hlink" folHlink="folHlink"/>
  <p:sldLayoutIdLst>
    <p:sldLayoutId id="2147483775"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7" r:id="rId19"/>
    <p:sldLayoutId id="2147483776" r:id="rId20"/>
  </p:sldLayoutIdLst>
  <p:txStyles>
    <p:titleStyle>
      <a:lvl1pPr algn="l" defTabSz="914400" rtl="0" eaLnBrk="1" latinLnBrk="0" hangingPunct="1">
        <a:lnSpc>
          <a:spcPct val="90000"/>
        </a:lnSpc>
        <a:spcBef>
          <a:spcPct val="0"/>
        </a:spcBef>
        <a:buNone/>
        <a:defRPr sz="1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6.xml"/><Relationship Id="rId4" Type="http://schemas.openxmlformats.org/officeDocument/2006/relationships/image" Target="../media/image27.sv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6.xml"/><Relationship Id="rId4" Type="http://schemas.openxmlformats.org/officeDocument/2006/relationships/image" Target="../media/image30.sv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6.xml"/><Relationship Id="rId4" Type="http://schemas.openxmlformats.org/officeDocument/2006/relationships/image" Target="../media/image30.svg"/></Relationships>
</file>

<file path=ppt/slides/_rels/slide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Layout" Target="../slideLayouts/slideLayout17.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4.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4.sv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4.sv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4.sv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4.sv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4.sv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image" Target="../media/image35.png"/><Relationship Id="rId1" Type="http://schemas.openxmlformats.org/officeDocument/2006/relationships/slideLayout" Target="../slideLayouts/slideLayout18.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 Id="rId9" Type="http://schemas.openxmlformats.org/officeDocument/2006/relationships/image" Target="../media/image34.svg"/></Relationships>
</file>

<file path=ppt/slides/_rels/slide1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8.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304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6740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B042A4-A623-C18B-2B5C-26CCEF7C3B83}"/>
              </a:ext>
            </a:extLst>
          </p:cNvPr>
          <p:cNvSpPr txBox="1"/>
          <p:nvPr/>
        </p:nvSpPr>
        <p:spPr>
          <a:xfrm>
            <a:off x="7430342" y="2444070"/>
            <a:ext cx="4001936" cy="338554"/>
          </a:xfrm>
          <a:prstGeom prst="rect">
            <a:avLst/>
          </a:prstGeom>
          <a:noFill/>
        </p:spPr>
        <p:txBody>
          <a:bodyPr wrap="square" rtlCol="0">
            <a:spAutoFit/>
          </a:bodyPr>
          <a:lstStyle/>
          <a:p>
            <a:r>
              <a:rPr lang="nl-NL" sz="1600" spc="300" dirty="0">
                <a:solidFill>
                  <a:schemeClr val="accent1"/>
                </a:solidFill>
                <a:latin typeface="Courier New" panose="02070309020205020404" pitchFamily="49" charset="0"/>
                <a:cs typeface="Courier New" panose="02070309020205020404" pitchFamily="49" charset="0"/>
              </a:rPr>
              <a:t>Valentijnsdag</a:t>
            </a:r>
            <a:endParaRPr lang="en-NL" sz="1600" spc="300" dirty="0">
              <a:solidFill>
                <a:schemeClr val="accent1"/>
              </a:solidFill>
              <a:latin typeface="Courier New" panose="02070309020205020404" pitchFamily="49" charset="0"/>
              <a:cs typeface="Courier New" panose="02070309020205020404" pitchFamily="49" charset="0"/>
            </a:endParaRPr>
          </a:p>
        </p:txBody>
      </p:sp>
      <p:sp>
        <p:nvSpPr>
          <p:cNvPr id="3" name="TextBox 3">
            <a:extLst>
              <a:ext uri="{FF2B5EF4-FFF2-40B4-BE49-F238E27FC236}">
                <a16:creationId xmlns:a16="http://schemas.microsoft.com/office/drawing/2014/main" id="{D094E6AE-3109-D173-AF84-DCD7404B6BC4}"/>
              </a:ext>
            </a:extLst>
          </p:cNvPr>
          <p:cNvSpPr txBox="1"/>
          <p:nvPr/>
        </p:nvSpPr>
        <p:spPr>
          <a:xfrm>
            <a:off x="7430342" y="2954115"/>
            <a:ext cx="4001936" cy="338554"/>
          </a:xfrm>
          <a:prstGeom prst="rect">
            <a:avLst/>
          </a:prstGeom>
          <a:noFill/>
        </p:spPr>
        <p:txBody>
          <a:bodyPr wrap="square" rtlCol="0">
            <a:spAutoFit/>
          </a:bodyPr>
          <a:lstStyle/>
          <a:p>
            <a:r>
              <a:rPr lang="nl-NL" sz="1600" spc="300" dirty="0">
                <a:solidFill>
                  <a:schemeClr val="accent1"/>
                </a:solidFill>
                <a:latin typeface="Courier New" panose="02070309020205020404" pitchFamily="49" charset="0"/>
                <a:cs typeface="Courier New" panose="02070309020205020404" pitchFamily="49" charset="0"/>
              </a:rPr>
              <a:t>Over de streep</a:t>
            </a:r>
            <a:endParaRPr lang="en-NL" sz="1600" spc="300" dirty="0">
              <a:solidFill>
                <a:schemeClr val="accent1"/>
              </a:solidFill>
              <a:latin typeface="Courier New" panose="02070309020205020404" pitchFamily="49" charset="0"/>
              <a:cs typeface="Courier New" panose="02070309020205020404" pitchFamily="49" charset="0"/>
            </a:endParaRPr>
          </a:p>
        </p:txBody>
      </p:sp>
      <p:sp>
        <p:nvSpPr>
          <p:cNvPr id="4" name="TextBox 4">
            <a:extLst>
              <a:ext uri="{FF2B5EF4-FFF2-40B4-BE49-F238E27FC236}">
                <a16:creationId xmlns:a16="http://schemas.microsoft.com/office/drawing/2014/main" id="{7CF0E501-48E9-2F4A-3417-99D09015C007}"/>
              </a:ext>
            </a:extLst>
          </p:cNvPr>
          <p:cNvSpPr txBox="1"/>
          <p:nvPr/>
        </p:nvSpPr>
        <p:spPr>
          <a:xfrm>
            <a:off x="7430342" y="3495502"/>
            <a:ext cx="4001936" cy="338554"/>
          </a:xfrm>
          <a:prstGeom prst="rect">
            <a:avLst/>
          </a:prstGeom>
          <a:noFill/>
        </p:spPr>
        <p:txBody>
          <a:bodyPr wrap="square" rtlCol="0">
            <a:spAutoFit/>
          </a:bodyPr>
          <a:lstStyle/>
          <a:p>
            <a:r>
              <a:rPr lang="nl-NL" sz="1600" spc="300" dirty="0">
                <a:solidFill>
                  <a:schemeClr val="accent1"/>
                </a:solidFill>
                <a:latin typeface="Courier New" panose="02070309020205020404" pitchFamily="49" charset="0"/>
                <a:cs typeface="Courier New" panose="02070309020205020404" pitchFamily="49" charset="0"/>
              </a:rPr>
              <a:t>Verwerkingsopdracht</a:t>
            </a:r>
            <a:endParaRPr lang="en-NL" sz="1600" spc="300" dirty="0">
              <a:solidFill>
                <a:schemeClr val="accent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3155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descr="Afbeelding met Karmijn, rood, hart, Kleurrijkheid&#10;&#10;Automatisch gegenereerde beschrijving">
            <a:extLst>
              <a:ext uri="{FF2B5EF4-FFF2-40B4-BE49-F238E27FC236}">
                <a16:creationId xmlns:a16="http://schemas.microsoft.com/office/drawing/2014/main" id="{5EF0B47B-A7A9-FABC-E14F-3EE28FADD369}"/>
              </a:ext>
            </a:extLst>
          </p:cNvPr>
          <p:cNvPicPr>
            <a:picLocks noChangeAspect="1"/>
          </p:cNvPicPr>
          <p:nvPr/>
        </p:nvPicPr>
        <p:blipFill>
          <a:blip r:embed="rId2"/>
          <a:stretch>
            <a:fillRect/>
          </a:stretch>
        </p:blipFill>
        <p:spPr>
          <a:xfrm>
            <a:off x="0" y="1042463"/>
            <a:ext cx="7166777" cy="4773073"/>
          </a:xfrm>
          <a:prstGeom prst="rect">
            <a:avLst/>
          </a:prstGeom>
        </p:spPr>
      </p:pic>
      <p:grpSp>
        <p:nvGrpSpPr>
          <p:cNvPr id="2" name="Titel met tekstblok rechts">
            <a:extLst>
              <a:ext uri="{FF2B5EF4-FFF2-40B4-BE49-F238E27FC236}">
                <a16:creationId xmlns:a16="http://schemas.microsoft.com/office/drawing/2014/main" id="{62153655-3B1D-DCC3-83E5-A9E1A903FEC6}"/>
              </a:ext>
            </a:extLst>
          </p:cNvPr>
          <p:cNvGrpSpPr/>
          <p:nvPr/>
        </p:nvGrpSpPr>
        <p:grpSpPr>
          <a:xfrm>
            <a:off x="5844293" y="1586788"/>
            <a:ext cx="5536471" cy="2104925"/>
            <a:chOff x="5814782" y="800202"/>
            <a:chExt cx="5536471" cy="2104925"/>
          </a:xfrm>
        </p:grpSpPr>
        <p:sp>
          <p:nvSpPr>
            <p:cNvPr id="3" name="Rectangle 109">
              <a:extLst>
                <a:ext uri="{FF2B5EF4-FFF2-40B4-BE49-F238E27FC236}">
                  <a16:creationId xmlns:a16="http://schemas.microsoft.com/office/drawing/2014/main" id="{7F5EAC46-250A-C1ED-BAC8-63D51A3DE0EC}"/>
                </a:ext>
              </a:extLst>
            </p:cNvPr>
            <p:cNvSpPr/>
            <p:nvPr/>
          </p:nvSpPr>
          <p:spPr>
            <a:xfrm flipH="1">
              <a:off x="6104281" y="899272"/>
              <a:ext cx="5246971"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Valentijnsdag</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4" name="TextBox 106">
              <a:extLst>
                <a:ext uri="{FF2B5EF4-FFF2-40B4-BE49-F238E27FC236}">
                  <a16:creationId xmlns:a16="http://schemas.microsoft.com/office/drawing/2014/main" id="{D067255C-DB19-AE44-DE48-B4F6D5A7A04F}"/>
                </a:ext>
              </a:extLst>
            </p:cNvPr>
            <p:cNvSpPr txBox="1"/>
            <p:nvPr/>
          </p:nvSpPr>
          <p:spPr>
            <a:xfrm>
              <a:off x="6512119" y="1373617"/>
              <a:ext cx="4839134" cy="1531510"/>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Valentijnsdag is een dag waarop mensen wereldwijd hun liefde en waardering voor elkaar tonen. In verschillende landen wordt de dag op eigen wijze gevierd. </a:t>
              </a:r>
            </a:p>
          </p:txBody>
        </p:sp>
        <p:grpSp>
          <p:nvGrpSpPr>
            <p:cNvPr id="5" name="Group 96">
              <a:extLst>
                <a:ext uri="{FF2B5EF4-FFF2-40B4-BE49-F238E27FC236}">
                  <a16:creationId xmlns:a16="http://schemas.microsoft.com/office/drawing/2014/main" id="{F1716CF6-CB81-A0EA-E5F1-076162535035}"/>
                </a:ext>
              </a:extLst>
            </p:cNvPr>
            <p:cNvGrpSpPr/>
            <p:nvPr/>
          </p:nvGrpSpPr>
          <p:grpSpPr>
            <a:xfrm>
              <a:off x="5814782" y="800202"/>
              <a:ext cx="563900" cy="563900"/>
              <a:chOff x="5814050" y="179688"/>
              <a:chExt cx="563900" cy="563900"/>
            </a:xfrm>
          </p:grpSpPr>
          <p:sp>
            <p:nvSpPr>
              <p:cNvPr id="6" name="Ovaal 7">
                <a:extLst>
                  <a:ext uri="{FF2B5EF4-FFF2-40B4-BE49-F238E27FC236}">
                    <a16:creationId xmlns:a16="http://schemas.microsoft.com/office/drawing/2014/main" id="{B81CCBEB-17AB-0FE7-2F72-671628DE553B}"/>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7" name="Graphic 6" descr="Information with solid fill">
                <a:extLst>
                  <a:ext uri="{FF2B5EF4-FFF2-40B4-BE49-F238E27FC236}">
                    <a16:creationId xmlns:a16="http://schemas.microsoft.com/office/drawing/2014/main" id="{D822C476-1F33-A30A-0ED1-8C54AB8C76E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sp>
        <p:nvSpPr>
          <p:cNvPr id="23" name="Tekstvak 22">
            <a:extLst>
              <a:ext uri="{FF2B5EF4-FFF2-40B4-BE49-F238E27FC236}">
                <a16:creationId xmlns:a16="http://schemas.microsoft.com/office/drawing/2014/main" id="{55E4E953-A46B-5CF8-DB1D-5EF26C229D98}"/>
              </a:ext>
            </a:extLst>
          </p:cNvPr>
          <p:cNvSpPr txBox="1"/>
          <p:nvPr/>
        </p:nvSpPr>
        <p:spPr>
          <a:xfrm>
            <a:off x="6541629" y="3814623"/>
            <a:ext cx="4839133" cy="707886"/>
          </a:xfrm>
          <a:prstGeom prst="rect">
            <a:avLst/>
          </a:prstGeom>
          <a:solidFill>
            <a:schemeClr val="accent4"/>
          </a:solidFill>
        </p:spPr>
        <p:txBody>
          <a:bodyPr wrap="square">
            <a:spAutoFit/>
          </a:bodyPr>
          <a:lstStyle/>
          <a:p>
            <a:r>
              <a:rPr lang="nl-NL" sz="4000" dirty="0"/>
              <a:t>🇯🇵</a:t>
            </a:r>
            <a:endParaRPr lang="nl-NL" sz="1100" dirty="0"/>
          </a:p>
        </p:txBody>
      </p:sp>
      <p:sp>
        <p:nvSpPr>
          <p:cNvPr id="25" name="Tekstvak 24">
            <a:extLst>
              <a:ext uri="{FF2B5EF4-FFF2-40B4-BE49-F238E27FC236}">
                <a16:creationId xmlns:a16="http://schemas.microsoft.com/office/drawing/2014/main" id="{2C6DCA5A-B863-B0C5-CD5D-1472694C96FE}"/>
              </a:ext>
            </a:extLst>
          </p:cNvPr>
          <p:cNvSpPr txBox="1"/>
          <p:nvPr/>
        </p:nvSpPr>
        <p:spPr>
          <a:xfrm>
            <a:off x="7166777" y="3855792"/>
            <a:ext cx="4647271" cy="792846"/>
          </a:xfrm>
          <a:prstGeom prst="rect">
            <a:avLst/>
          </a:prstGeom>
          <a:noFill/>
        </p:spPr>
        <p:txBody>
          <a:bodyPr wrap="square" rtlCol="0">
            <a:spAutoFit/>
          </a:bodyPr>
          <a:lstStyle/>
          <a:p>
            <a:pPr>
              <a:lnSpc>
                <a:spcPct val="150000"/>
              </a:lnSpc>
            </a:pPr>
            <a:r>
              <a:rPr lang="nl-NL" sz="1600" dirty="0">
                <a:solidFill>
                  <a:schemeClr val="bg1"/>
                </a:solidFill>
                <a:cs typeface="Courier New" panose="02070309020205020404" pitchFamily="49" charset="0"/>
              </a:rPr>
              <a:t>In Japan geven vrouwen chocolade aan mannen. </a:t>
            </a:r>
          </a:p>
          <a:p>
            <a:pPr algn="l">
              <a:lnSpc>
                <a:spcPct val="150000"/>
              </a:lnSpc>
            </a:pPr>
            <a:endParaRPr lang="nl-NL" sz="1600" dirty="0">
              <a:solidFill>
                <a:schemeClr val="bg1"/>
              </a:solidFill>
            </a:endParaRPr>
          </a:p>
        </p:txBody>
      </p:sp>
      <p:sp>
        <p:nvSpPr>
          <p:cNvPr id="26" name="Tekstvak 25">
            <a:extLst>
              <a:ext uri="{FF2B5EF4-FFF2-40B4-BE49-F238E27FC236}">
                <a16:creationId xmlns:a16="http://schemas.microsoft.com/office/drawing/2014/main" id="{492CEC38-46A2-40EB-3E2C-F0CDF56F4B20}"/>
              </a:ext>
            </a:extLst>
          </p:cNvPr>
          <p:cNvSpPr txBox="1"/>
          <p:nvPr/>
        </p:nvSpPr>
        <p:spPr>
          <a:xfrm>
            <a:off x="6541629" y="4499115"/>
            <a:ext cx="4839133" cy="707886"/>
          </a:xfrm>
          <a:prstGeom prst="rect">
            <a:avLst/>
          </a:prstGeom>
          <a:solidFill>
            <a:schemeClr val="accent4"/>
          </a:solidFill>
        </p:spPr>
        <p:txBody>
          <a:bodyPr wrap="square">
            <a:spAutoFit/>
          </a:bodyPr>
          <a:lstStyle/>
          <a:p>
            <a:r>
              <a:rPr lang="nl-NL" sz="4000" dirty="0"/>
              <a:t>🇫🇮</a:t>
            </a:r>
            <a:endParaRPr lang="nl-NL" dirty="0"/>
          </a:p>
        </p:txBody>
      </p:sp>
      <p:sp>
        <p:nvSpPr>
          <p:cNvPr id="27" name="Tekstvak 26">
            <a:extLst>
              <a:ext uri="{FF2B5EF4-FFF2-40B4-BE49-F238E27FC236}">
                <a16:creationId xmlns:a16="http://schemas.microsoft.com/office/drawing/2014/main" id="{49B01B51-0DEA-066F-E480-9768809062EC}"/>
              </a:ext>
            </a:extLst>
          </p:cNvPr>
          <p:cNvSpPr txBox="1"/>
          <p:nvPr/>
        </p:nvSpPr>
        <p:spPr>
          <a:xfrm>
            <a:off x="7166776" y="4455320"/>
            <a:ext cx="4647271" cy="584775"/>
          </a:xfrm>
          <a:prstGeom prst="rect">
            <a:avLst/>
          </a:prstGeom>
          <a:noFill/>
        </p:spPr>
        <p:txBody>
          <a:bodyPr wrap="square" rtlCol="0">
            <a:spAutoFit/>
          </a:bodyPr>
          <a:lstStyle/>
          <a:p>
            <a:r>
              <a:rPr lang="nl-NL" sz="1600" dirty="0">
                <a:solidFill>
                  <a:schemeClr val="bg1"/>
                </a:solidFill>
                <a:cs typeface="Courier New" panose="02070309020205020404" pitchFamily="49" charset="0"/>
              </a:rPr>
              <a:t>In Finland </a:t>
            </a:r>
            <a:r>
              <a:rPr lang="nl-NL" sz="1600" dirty="0">
                <a:solidFill>
                  <a:schemeClr val="bg1"/>
                </a:solidFill>
              </a:rPr>
              <a:t>vieren ze '</a:t>
            </a:r>
            <a:r>
              <a:rPr lang="nl-NL" sz="1600" dirty="0" err="1">
                <a:solidFill>
                  <a:schemeClr val="bg1"/>
                </a:solidFill>
              </a:rPr>
              <a:t>Ystävänpäivä</a:t>
            </a:r>
            <a:r>
              <a:rPr lang="nl-NL" sz="1600" dirty="0">
                <a:solidFill>
                  <a:schemeClr val="bg1"/>
                </a:solidFill>
              </a:rPr>
              <a:t>' (</a:t>
            </a:r>
            <a:r>
              <a:rPr lang="nl-NL" sz="1600" dirty="0" err="1">
                <a:solidFill>
                  <a:schemeClr val="bg1"/>
                </a:solidFill>
              </a:rPr>
              <a:t>Vriendendag</a:t>
            </a:r>
            <a:r>
              <a:rPr lang="nl-NL" sz="1600" dirty="0">
                <a:solidFill>
                  <a:schemeClr val="bg1"/>
                </a:solidFill>
              </a:rPr>
              <a:t>), waarbij de nadruk ligt op vriendschap. </a:t>
            </a:r>
          </a:p>
        </p:txBody>
      </p:sp>
      <p:sp>
        <p:nvSpPr>
          <p:cNvPr id="28" name="TextBox 1">
            <a:extLst>
              <a:ext uri="{FF2B5EF4-FFF2-40B4-BE49-F238E27FC236}">
                <a16:creationId xmlns:a16="http://schemas.microsoft.com/office/drawing/2014/main" id="{22F250BF-70EE-2B40-36D0-B6739EDBC5A6}"/>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Valentijnsdag</a:t>
            </a:r>
            <a:endParaRPr lang="en-NL" spc="300" dirty="0">
              <a:solidFill>
                <a:schemeClr val="accent1"/>
              </a:solidFill>
              <a:latin typeface="+mj-lt"/>
              <a:cs typeface="Calibri" panose="020F0502020204030204" pitchFamily="34" charset="0"/>
            </a:endParaRPr>
          </a:p>
        </p:txBody>
      </p:sp>
    </p:spTree>
    <p:extLst>
      <p:ext uri="{BB962C8B-B14F-4D97-AF65-F5344CB8AC3E}">
        <p14:creationId xmlns:p14="http://schemas.microsoft.com/office/powerpoint/2010/main" val="1284696873"/>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50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50000">
                                          <p:cBhvr additive="base">
                                            <p:cTn id="11" dur="5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50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50000">
                                          <p:cBhvr additive="base">
                                            <p:cTn id="15" dur="5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2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50000">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14:bounceEnd="50000">
                                          <p:cBhvr additive="base">
                                            <p:cTn id="19" dur="500" fill="hold"/>
                                            <p:tgtEl>
                                              <p:spTgt spid="26"/>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2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0000">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14:bounceEnd="50000">
                                          <p:cBhvr additive="base">
                                            <p:cTn id="23" dur="5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24"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animBg="1"/>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animBg="1"/>
          <p:bldP spid="2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Lijntjespapier links">
            <a:extLst>
              <a:ext uri="{FF2B5EF4-FFF2-40B4-BE49-F238E27FC236}">
                <a16:creationId xmlns:a16="http://schemas.microsoft.com/office/drawing/2014/main" id="{F050DBC3-8579-8168-F11F-580BDD7663F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1941" r="4391"/>
          <a:stretch/>
        </p:blipFill>
        <p:spPr>
          <a:xfrm rot="10800000">
            <a:off x="0" y="2181346"/>
            <a:ext cx="7166776" cy="5353310"/>
          </a:xfrm>
          <a:prstGeom prst="rect">
            <a:avLst/>
          </a:prstGeom>
        </p:spPr>
      </p:pic>
      <p:sp>
        <p:nvSpPr>
          <p:cNvPr id="12" name="Tekstvak 11">
            <a:extLst>
              <a:ext uri="{FF2B5EF4-FFF2-40B4-BE49-F238E27FC236}">
                <a16:creationId xmlns:a16="http://schemas.microsoft.com/office/drawing/2014/main" id="{846945F9-428E-07C6-11F6-6C2BD65BF8B4}"/>
              </a:ext>
            </a:extLst>
          </p:cNvPr>
          <p:cNvSpPr txBox="1"/>
          <p:nvPr/>
        </p:nvSpPr>
        <p:spPr>
          <a:xfrm>
            <a:off x="-1655437" y="2319508"/>
            <a:ext cx="5140417" cy="430887"/>
          </a:xfrm>
          <a:prstGeom prst="rect">
            <a:avLst/>
          </a:prstGeom>
          <a:noFill/>
        </p:spPr>
        <p:txBody>
          <a:bodyPr wrap="square" rtlCol="0">
            <a:spAutoFit/>
          </a:bodyPr>
          <a:lstStyle/>
          <a:p>
            <a:pPr algn="ctr">
              <a:lnSpc>
                <a:spcPct val="150000"/>
              </a:lnSpc>
            </a:pPr>
            <a:r>
              <a:rPr lang="nl-NL" sz="1600" b="1" spc="300" dirty="0">
                <a:latin typeface="Courier New" panose="02070309020205020404" pitchFamily="49" charset="0"/>
                <a:cs typeface="Courier New" panose="02070309020205020404" pitchFamily="49" charset="0"/>
              </a:rPr>
              <a:t>WERKVORM</a:t>
            </a:r>
            <a:r>
              <a:rPr lang="nl-NL" sz="1600" b="1" dirty="0">
                <a:latin typeface="Dreaming Outloud Pro" panose="03050502040302030504" pitchFamily="66" charset="77"/>
                <a:cs typeface="Dreaming Outloud Pro" panose="03050502040302030504" pitchFamily="66" charset="77"/>
              </a:rPr>
              <a:t> </a:t>
            </a:r>
          </a:p>
        </p:txBody>
      </p:sp>
      <p:grpSp>
        <p:nvGrpSpPr>
          <p:cNvPr id="2" name="Titel met tekstblok rechts">
            <a:extLst>
              <a:ext uri="{FF2B5EF4-FFF2-40B4-BE49-F238E27FC236}">
                <a16:creationId xmlns:a16="http://schemas.microsoft.com/office/drawing/2014/main" id="{62153655-3B1D-DCC3-83E5-A9E1A903FEC6}"/>
              </a:ext>
            </a:extLst>
          </p:cNvPr>
          <p:cNvGrpSpPr/>
          <p:nvPr/>
        </p:nvGrpSpPr>
        <p:grpSpPr>
          <a:xfrm>
            <a:off x="5844293" y="1586788"/>
            <a:ext cx="5536471" cy="2843588"/>
            <a:chOff x="5814782" y="800202"/>
            <a:chExt cx="5536471" cy="2843588"/>
          </a:xfrm>
        </p:grpSpPr>
        <p:sp>
          <p:nvSpPr>
            <p:cNvPr id="3" name="Rectangle 109">
              <a:extLst>
                <a:ext uri="{FF2B5EF4-FFF2-40B4-BE49-F238E27FC236}">
                  <a16:creationId xmlns:a16="http://schemas.microsoft.com/office/drawing/2014/main" id="{7F5EAC46-250A-C1ED-BAC8-63D51A3DE0EC}"/>
                </a:ext>
              </a:extLst>
            </p:cNvPr>
            <p:cNvSpPr/>
            <p:nvPr/>
          </p:nvSpPr>
          <p:spPr>
            <a:xfrm flipH="1">
              <a:off x="6104281" y="899272"/>
              <a:ext cx="5246971"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Wat vind jij?</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4" name="TextBox 106">
              <a:extLst>
                <a:ext uri="{FF2B5EF4-FFF2-40B4-BE49-F238E27FC236}">
                  <a16:creationId xmlns:a16="http://schemas.microsoft.com/office/drawing/2014/main" id="{D067255C-DB19-AE44-DE48-B4F6D5A7A04F}"/>
                </a:ext>
              </a:extLst>
            </p:cNvPr>
            <p:cNvSpPr txBox="1"/>
            <p:nvPr/>
          </p:nvSpPr>
          <p:spPr>
            <a:xfrm>
              <a:off x="6512119" y="1373617"/>
              <a:ext cx="4839134" cy="2270173"/>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rPr>
                <a:t>Het gaat dus niet alleen om romantische liefde, maar ook over vriendschap en het waarderen van de mensen om je heen. </a:t>
              </a:r>
            </a:p>
            <a:p>
              <a:pPr>
                <a:lnSpc>
                  <a:spcPct val="150000"/>
                </a:lnSpc>
              </a:pPr>
              <a:endParaRPr lang="nl-NL" sz="1600" b="1" dirty="0">
                <a:solidFill>
                  <a:schemeClr val="accent3"/>
                </a:solidFill>
              </a:endParaRPr>
            </a:p>
            <a:p>
              <a:pPr marL="285750" indent="-285750">
                <a:lnSpc>
                  <a:spcPct val="150000"/>
                </a:lnSpc>
                <a:buFont typeface="Wingdings" pitchFamily="2" charset="2"/>
                <a:buChar char="§"/>
              </a:pPr>
              <a:r>
                <a:rPr lang="nl-NL" sz="1600" dirty="0">
                  <a:solidFill>
                    <a:schemeClr val="bg1"/>
                  </a:solidFill>
                </a:rPr>
                <a:t>Wat vind jij belangrijk in vriendschap en relaties</a:t>
              </a:r>
            </a:p>
            <a:p>
              <a:pPr marL="285750" indent="-285750">
                <a:lnSpc>
                  <a:spcPct val="150000"/>
                </a:lnSpc>
                <a:buFont typeface="Wingdings" pitchFamily="2" charset="2"/>
                <a:buChar char="§"/>
              </a:pPr>
              <a:r>
                <a:rPr lang="nl-NL" sz="1600" dirty="0">
                  <a:solidFill>
                    <a:schemeClr val="bg1"/>
                  </a:solidFill>
                </a:rPr>
                <a:t>Welke waarden maken volgens jou een relatie sterk? </a:t>
              </a:r>
            </a:p>
          </p:txBody>
        </p:sp>
        <p:grpSp>
          <p:nvGrpSpPr>
            <p:cNvPr id="5" name="Group 96">
              <a:extLst>
                <a:ext uri="{FF2B5EF4-FFF2-40B4-BE49-F238E27FC236}">
                  <a16:creationId xmlns:a16="http://schemas.microsoft.com/office/drawing/2014/main" id="{F1716CF6-CB81-A0EA-E5F1-076162535035}"/>
                </a:ext>
              </a:extLst>
            </p:cNvPr>
            <p:cNvGrpSpPr/>
            <p:nvPr/>
          </p:nvGrpSpPr>
          <p:grpSpPr>
            <a:xfrm>
              <a:off x="5814782" y="800202"/>
              <a:ext cx="563900" cy="563900"/>
              <a:chOff x="5814050" y="179688"/>
              <a:chExt cx="563900" cy="563900"/>
            </a:xfrm>
          </p:grpSpPr>
          <p:sp>
            <p:nvSpPr>
              <p:cNvPr id="6" name="Ovaal 7">
                <a:extLst>
                  <a:ext uri="{FF2B5EF4-FFF2-40B4-BE49-F238E27FC236}">
                    <a16:creationId xmlns:a16="http://schemas.microsoft.com/office/drawing/2014/main" id="{B81CCBEB-17AB-0FE7-2F72-671628DE553B}"/>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7" name="Graphic 6" descr="Chatten met effen opvulling">
                <a:extLst>
                  <a:ext uri="{FF2B5EF4-FFF2-40B4-BE49-F238E27FC236}">
                    <a16:creationId xmlns:a16="http://schemas.microsoft.com/office/drawing/2014/main" id="{D822C476-1F33-A30A-0ED1-8C54AB8C76E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sp>
        <p:nvSpPr>
          <p:cNvPr id="28" name="TextBox 1">
            <a:extLst>
              <a:ext uri="{FF2B5EF4-FFF2-40B4-BE49-F238E27FC236}">
                <a16:creationId xmlns:a16="http://schemas.microsoft.com/office/drawing/2014/main" id="{22F250BF-70EE-2B40-36D0-B6739EDBC5A6}"/>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Valentijnsdag</a:t>
            </a:r>
            <a:endParaRPr lang="en-NL" spc="300" dirty="0">
              <a:solidFill>
                <a:schemeClr val="accent1"/>
              </a:solidFill>
              <a:latin typeface="+mj-lt"/>
              <a:cs typeface="Calibri" panose="020F0502020204030204" pitchFamily="34" charset="0"/>
            </a:endParaRPr>
          </a:p>
        </p:txBody>
      </p:sp>
      <p:sp>
        <p:nvSpPr>
          <p:cNvPr id="13" name="Tekstvak 12">
            <a:extLst>
              <a:ext uri="{FF2B5EF4-FFF2-40B4-BE49-F238E27FC236}">
                <a16:creationId xmlns:a16="http://schemas.microsoft.com/office/drawing/2014/main" id="{54C37CA0-A8FD-4823-80B0-58F7D6315FF9}"/>
              </a:ext>
            </a:extLst>
          </p:cNvPr>
          <p:cNvSpPr txBox="1"/>
          <p:nvPr/>
        </p:nvSpPr>
        <p:spPr>
          <a:xfrm>
            <a:off x="934935" y="2647841"/>
            <a:ext cx="4205481" cy="1169551"/>
          </a:xfrm>
          <a:prstGeom prst="rect">
            <a:avLst/>
          </a:prstGeom>
          <a:noFill/>
        </p:spPr>
        <p:txBody>
          <a:bodyPr wrap="square" rtlCol="0">
            <a:spAutoFit/>
          </a:bodyPr>
          <a:lstStyle/>
          <a:p>
            <a:pPr marL="285750" indent="-285750">
              <a:lnSpc>
                <a:spcPct val="150000"/>
              </a:lnSpc>
              <a:buFont typeface="Wingdings" pitchFamily="2" charset="2"/>
              <a:buChar char="§"/>
            </a:pPr>
            <a:r>
              <a:rPr lang="nl-NL" sz="1600" dirty="0">
                <a:latin typeface="Courier New" panose="02070309020205020404" pitchFamily="49" charset="0"/>
                <a:cs typeface="Courier New" panose="02070309020205020404" pitchFamily="49" charset="0"/>
              </a:rPr>
              <a:t>Zoek een partner.</a:t>
            </a:r>
          </a:p>
          <a:p>
            <a:pPr marL="285750" indent="-285750">
              <a:lnSpc>
                <a:spcPct val="150000"/>
              </a:lnSpc>
              <a:buFont typeface="Wingdings" pitchFamily="2" charset="2"/>
              <a:buChar char="§"/>
            </a:pPr>
            <a:r>
              <a:rPr lang="nl-NL" sz="1600" dirty="0">
                <a:latin typeface="Courier New" panose="02070309020205020404" pitchFamily="49" charset="0"/>
                <a:cs typeface="Courier New" panose="02070309020205020404" pitchFamily="49" charset="0"/>
              </a:rPr>
              <a:t>Bekijk samen de waarden.</a:t>
            </a:r>
          </a:p>
          <a:p>
            <a:pPr marL="285750" indent="-285750">
              <a:lnSpc>
                <a:spcPct val="150000"/>
              </a:lnSpc>
              <a:buFont typeface="Wingdings" pitchFamily="2" charset="2"/>
              <a:buChar char="§"/>
            </a:pPr>
            <a:r>
              <a:rPr lang="nl-NL" sz="1600" dirty="0">
                <a:latin typeface="Courier New" panose="02070309020205020404" pitchFamily="49" charset="0"/>
                <a:cs typeface="Courier New" panose="02070309020205020404" pitchFamily="49" charset="0"/>
              </a:rPr>
              <a:t>Maak samen een top 5. </a:t>
            </a:r>
          </a:p>
        </p:txBody>
      </p:sp>
      <p:sp>
        <p:nvSpPr>
          <p:cNvPr id="17" name="Tekstvak 16">
            <a:extLst>
              <a:ext uri="{FF2B5EF4-FFF2-40B4-BE49-F238E27FC236}">
                <a16:creationId xmlns:a16="http://schemas.microsoft.com/office/drawing/2014/main" id="{B92F7B38-A6D4-6A49-A033-4BD040A92143}"/>
              </a:ext>
            </a:extLst>
          </p:cNvPr>
          <p:cNvSpPr txBox="1"/>
          <p:nvPr/>
        </p:nvSpPr>
        <p:spPr>
          <a:xfrm rot="21173009">
            <a:off x="4494427" y="4762785"/>
            <a:ext cx="1051313"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Vertrouwen</a:t>
            </a:r>
            <a:endParaRPr lang="nl-NL" sz="1600" dirty="0">
              <a:solidFill>
                <a:schemeClr val="accent3"/>
              </a:solidFill>
            </a:endParaRPr>
          </a:p>
        </p:txBody>
      </p:sp>
      <p:sp>
        <p:nvSpPr>
          <p:cNvPr id="18" name="Tekstvak 17">
            <a:extLst>
              <a:ext uri="{FF2B5EF4-FFF2-40B4-BE49-F238E27FC236}">
                <a16:creationId xmlns:a16="http://schemas.microsoft.com/office/drawing/2014/main" id="{6C4A4558-87CA-18F9-7532-24954E668E31}"/>
              </a:ext>
            </a:extLst>
          </p:cNvPr>
          <p:cNvSpPr txBox="1"/>
          <p:nvPr/>
        </p:nvSpPr>
        <p:spPr>
          <a:xfrm rot="327179">
            <a:off x="1630033" y="4671376"/>
            <a:ext cx="950838"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Eerlijkheid</a:t>
            </a:r>
            <a:endParaRPr lang="nl-NL" sz="1600" dirty="0">
              <a:solidFill>
                <a:schemeClr val="accent3"/>
              </a:solidFill>
            </a:endParaRPr>
          </a:p>
        </p:txBody>
      </p:sp>
      <p:sp>
        <p:nvSpPr>
          <p:cNvPr id="19" name="Tekstvak 18">
            <a:extLst>
              <a:ext uri="{FF2B5EF4-FFF2-40B4-BE49-F238E27FC236}">
                <a16:creationId xmlns:a16="http://schemas.microsoft.com/office/drawing/2014/main" id="{1CF152F5-ACE4-7BA0-27A9-991172D16318}"/>
              </a:ext>
            </a:extLst>
          </p:cNvPr>
          <p:cNvSpPr txBox="1"/>
          <p:nvPr/>
        </p:nvSpPr>
        <p:spPr>
          <a:xfrm rot="21187403">
            <a:off x="1025947" y="5476483"/>
            <a:ext cx="691215"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Humor</a:t>
            </a:r>
            <a:endParaRPr lang="nl-NL" sz="1600" dirty="0">
              <a:solidFill>
                <a:schemeClr val="accent3"/>
              </a:solidFill>
            </a:endParaRPr>
          </a:p>
        </p:txBody>
      </p:sp>
      <p:sp>
        <p:nvSpPr>
          <p:cNvPr id="20" name="Tekstvak 19">
            <a:extLst>
              <a:ext uri="{FF2B5EF4-FFF2-40B4-BE49-F238E27FC236}">
                <a16:creationId xmlns:a16="http://schemas.microsoft.com/office/drawing/2014/main" id="{7E33027D-C9FA-4191-9C14-1F379B48ABB2}"/>
              </a:ext>
            </a:extLst>
          </p:cNvPr>
          <p:cNvSpPr txBox="1"/>
          <p:nvPr/>
        </p:nvSpPr>
        <p:spPr>
          <a:xfrm rot="21331809">
            <a:off x="285329" y="4710846"/>
            <a:ext cx="853953"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Loyaliteit</a:t>
            </a:r>
            <a:endParaRPr lang="nl-NL" sz="1600" dirty="0">
              <a:solidFill>
                <a:schemeClr val="accent3"/>
              </a:solidFill>
            </a:endParaRPr>
          </a:p>
        </p:txBody>
      </p:sp>
      <p:sp>
        <p:nvSpPr>
          <p:cNvPr id="21" name="Tekstvak 20">
            <a:extLst>
              <a:ext uri="{FF2B5EF4-FFF2-40B4-BE49-F238E27FC236}">
                <a16:creationId xmlns:a16="http://schemas.microsoft.com/office/drawing/2014/main" id="{A222E78B-CE4B-B191-EA2D-997902D68C02}"/>
              </a:ext>
            </a:extLst>
          </p:cNvPr>
          <p:cNvSpPr txBox="1"/>
          <p:nvPr/>
        </p:nvSpPr>
        <p:spPr>
          <a:xfrm rot="21131445">
            <a:off x="2340747" y="5440841"/>
            <a:ext cx="760209"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Respect</a:t>
            </a:r>
            <a:endParaRPr lang="nl-NL" sz="1600" dirty="0">
              <a:solidFill>
                <a:schemeClr val="accent3"/>
              </a:solidFill>
            </a:endParaRPr>
          </a:p>
        </p:txBody>
      </p:sp>
      <p:sp>
        <p:nvSpPr>
          <p:cNvPr id="22" name="Tekstvak 21">
            <a:extLst>
              <a:ext uri="{FF2B5EF4-FFF2-40B4-BE49-F238E27FC236}">
                <a16:creationId xmlns:a16="http://schemas.microsoft.com/office/drawing/2014/main" id="{5D7730EF-2EF4-F4FA-6E37-266EF49A095F}"/>
              </a:ext>
            </a:extLst>
          </p:cNvPr>
          <p:cNvSpPr txBox="1"/>
          <p:nvPr/>
        </p:nvSpPr>
        <p:spPr>
          <a:xfrm rot="21298384">
            <a:off x="3817141" y="5506632"/>
            <a:ext cx="1242712"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Communicatie</a:t>
            </a:r>
            <a:endParaRPr lang="nl-NL" sz="1600" dirty="0">
              <a:solidFill>
                <a:schemeClr val="accent3"/>
              </a:solidFill>
            </a:endParaRPr>
          </a:p>
        </p:txBody>
      </p:sp>
      <p:sp>
        <p:nvSpPr>
          <p:cNvPr id="24" name="Tekstvak 23">
            <a:extLst>
              <a:ext uri="{FF2B5EF4-FFF2-40B4-BE49-F238E27FC236}">
                <a16:creationId xmlns:a16="http://schemas.microsoft.com/office/drawing/2014/main" id="{D43FA567-CB36-0A3F-6267-B04927C9D86E}"/>
              </a:ext>
            </a:extLst>
          </p:cNvPr>
          <p:cNvSpPr txBox="1"/>
          <p:nvPr/>
        </p:nvSpPr>
        <p:spPr>
          <a:xfrm rot="356320">
            <a:off x="292297" y="6067267"/>
            <a:ext cx="604333"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Steun</a:t>
            </a:r>
            <a:endParaRPr lang="nl-NL" sz="1600" dirty="0">
              <a:solidFill>
                <a:schemeClr val="accent3"/>
              </a:solidFill>
            </a:endParaRPr>
          </a:p>
        </p:txBody>
      </p:sp>
      <p:sp>
        <p:nvSpPr>
          <p:cNvPr id="29" name="Tekstvak 28">
            <a:extLst>
              <a:ext uri="{FF2B5EF4-FFF2-40B4-BE49-F238E27FC236}">
                <a16:creationId xmlns:a16="http://schemas.microsoft.com/office/drawing/2014/main" id="{BD730C2E-132D-8F1A-F8C6-DB9875F4F6F0}"/>
              </a:ext>
            </a:extLst>
          </p:cNvPr>
          <p:cNvSpPr txBox="1"/>
          <p:nvPr/>
        </p:nvSpPr>
        <p:spPr>
          <a:xfrm rot="795321">
            <a:off x="3344927" y="4753321"/>
            <a:ext cx="604333"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Steun</a:t>
            </a:r>
            <a:endParaRPr lang="nl-NL" sz="1600" dirty="0">
              <a:solidFill>
                <a:schemeClr val="accent3"/>
              </a:solidFill>
            </a:endParaRPr>
          </a:p>
        </p:txBody>
      </p:sp>
      <p:sp>
        <p:nvSpPr>
          <p:cNvPr id="30" name="Tekstvak 29">
            <a:extLst>
              <a:ext uri="{FF2B5EF4-FFF2-40B4-BE49-F238E27FC236}">
                <a16:creationId xmlns:a16="http://schemas.microsoft.com/office/drawing/2014/main" id="{1DA9130D-7D2E-1887-A9EA-3F93E26F143D}"/>
              </a:ext>
            </a:extLst>
          </p:cNvPr>
          <p:cNvSpPr txBox="1"/>
          <p:nvPr/>
        </p:nvSpPr>
        <p:spPr>
          <a:xfrm rot="21189793">
            <a:off x="1611302" y="6054166"/>
            <a:ext cx="750976"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Vrijheid</a:t>
            </a:r>
            <a:endParaRPr lang="nl-NL" sz="1600" dirty="0">
              <a:solidFill>
                <a:schemeClr val="accent3"/>
              </a:solidFill>
            </a:endParaRPr>
          </a:p>
        </p:txBody>
      </p:sp>
      <p:sp>
        <p:nvSpPr>
          <p:cNvPr id="31" name="Tekstvak 30">
            <a:extLst>
              <a:ext uri="{FF2B5EF4-FFF2-40B4-BE49-F238E27FC236}">
                <a16:creationId xmlns:a16="http://schemas.microsoft.com/office/drawing/2014/main" id="{4C59E639-E3AA-5E3A-6411-F01E01E0544A}"/>
              </a:ext>
            </a:extLst>
          </p:cNvPr>
          <p:cNvSpPr txBox="1"/>
          <p:nvPr/>
        </p:nvSpPr>
        <p:spPr>
          <a:xfrm rot="455890">
            <a:off x="3080200" y="6102645"/>
            <a:ext cx="880306"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Aandacht</a:t>
            </a:r>
            <a:endParaRPr lang="nl-NL" sz="1600" dirty="0">
              <a:solidFill>
                <a:schemeClr val="accent3"/>
              </a:solidFill>
            </a:endParaRPr>
          </a:p>
        </p:txBody>
      </p:sp>
      <p:sp>
        <p:nvSpPr>
          <p:cNvPr id="32" name="Tekstvak 31">
            <a:extLst>
              <a:ext uri="{FF2B5EF4-FFF2-40B4-BE49-F238E27FC236}">
                <a16:creationId xmlns:a16="http://schemas.microsoft.com/office/drawing/2014/main" id="{CF528D92-088B-6958-4D64-3323AFC03766}"/>
              </a:ext>
            </a:extLst>
          </p:cNvPr>
          <p:cNvSpPr txBox="1"/>
          <p:nvPr/>
        </p:nvSpPr>
        <p:spPr>
          <a:xfrm rot="20716269">
            <a:off x="5015590" y="6102644"/>
            <a:ext cx="655949"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Begrip</a:t>
            </a:r>
            <a:endParaRPr lang="nl-NL" sz="1600" dirty="0">
              <a:solidFill>
                <a:schemeClr val="accent3"/>
              </a:solidFill>
            </a:endParaRPr>
          </a:p>
        </p:txBody>
      </p:sp>
      <p:sp>
        <p:nvSpPr>
          <p:cNvPr id="35" name="Tekstvak 34">
            <a:extLst>
              <a:ext uri="{FF2B5EF4-FFF2-40B4-BE49-F238E27FC236}">
                <a16:creationId xmlns:a16="http://schemas.microsoft.com/office/drawing/2014/main" id="{4A3A1A23-CC96-0AEF-F20C-8DB6D824555D}"/>
              </a:ext>
            </a:extLst>
          </p:cNvPr>
          <p:cNvSpPr txBox="1"/>
          <p:nvPr/>
        </p:nvSpPr>
        <p:spPr>
          <a:xfrm>
            <a:off x="1235081" y="3794264"/>
            <a:ext cx="3191727" cy="523220"/>
          </a:xfrm>
          <a:prstGeom prst="rect">
            <a:avLst/>
          </a:prstGeom>
          <a:noFill/>
        </p:spPr>
        <p:txBody>
          <a:bodyPr wrap="square">
            <a:spAutoFit/>
          </a:bodyPr>
          <a:lstStyle/>
          <a:p>
            <a:r>
              <a:rPr lang="nl-NL" sz="1400" dirty="0">
                <a:latin typeface="Courier New" panose="02070309020205020404" pitchFamily="49" charset="0"/>
                <a:cs typeface="Courier New" panose="02070309020205020404" pitchFamily="49" charset="0"/>
              </a:rPr>
              <a:t>1 = meest belangrijk </a:t>
            </a:r>
          </a:p>
          <a:p>
            <a:r>
              <a:rPr lang="nl-NL" sz="1400" dirty="0">
                <a:latin typeface="Courier New" panose="02070309020205020404" pitchFamily="49" charset="0"/>
                <a:cs typeface="Courier New" panose="02070309020205020404" pitchFamily="49" charset="0"/>
              </a:rPr>
              <a:t>5 = minst belangrijk.  </a:t>
            </a:r>
            <a:endParaRPr lang="nl-NL" sz="12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12574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 calcmode="lin" valueType="num">
                                      <p:cBhvr additive="base">
                                        <p:cTn id="12"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 calcmode="lin" valueType="num">
                                      <p:cBhvr additive="base">
                                        <p:cTn id="17"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ppt_x"/>
                                          </p:val>
                                        </p:tav>
                                        <p:tav tm="100000">
                                          <p:val>
                                            <p:strVal val="#ppt_x"/>
                                          </p:val>
                                        </p:tav>
                                      </p:tavLst>
                                    </p:anim>
                                    <p:anim calcmode="lin" valueType="num">
                                      <p:cBhvr additive="base">
                                        <p:cTn id="22" dur="500" fill="hold"/>
                                        <p:tgtEl>
                                          <p:spTgt spid="3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1000" fill="hold"/>
                                        <p:tgtEl>
                                          <p:spTgt spid="20"/>
                                        </p:tgtEl>
                                        <p:attrNameLst>
                                          <p:attrName>ppt_w</p:attrName>
                                        </p:attrNameLst>
                                      </p:cBhvr>
                                      <p:tavLst>
                                        <p:tav tm="0">
                                          <p:val>
                                            <p:fltVal val="0"/>
                                          </p:val>
                                        </p:tav>
                                        <p:tav tm="100000">
                                          <p:val>
                                            <p:strVal val="#ppt_w"/>
                                          </p:val>
                                        </p:tav>
                                      </p:tavLst>
                                    </p:anim>
                                    <p:anim calcmode="lin" valueType="num">
                                      <p:cBhvr>
                                        <p:cTn id="27" dur="1000" fill="hold"/>
                                        <p:tgtEl>
                                          <p:spTgt spid="20"/>
                                        </p:tgtEl>
                                        <p:attrNameLst>
                                          <p:attrName>ppt_h</p:attrName>
                                        </p:attrNameLst>
                                      </p:cBhvr>
                                      <p:tavLst>
                                        <p:tav tm="0">
                                          <p:val>
                                            <p:fltVal val="0"/>
                                          </p:val>
                                        </p:tav>
                                        <p:tav tm="100000">
                                          <p:val>
                                            <p:strVal val="#ppt_h"/>
                                          </p:val>
                                        </p:tav>
                                      </p:tavLst>
                                    </p:anim>
                                    <p:anim calcmode="lin" valueType="num">
                                      <p:cBhvr>
                                        <p:cTn id="28" dur="1000" fill="hold"/>
                                        <p:tgtEl>
                                          <p:spTgt spid="20"/>
                                        </p:tgtEl>
                                        <p:attrNameLst>
                                          <p:attrName>style.rotation</p:attrName>
                                        </p:attrNameLst>
                                      </p:cBhvr>
                                      <p:tavLst>
                                        <p:tav tm="0">
                                          <p:val>
                                            <p:fltVal val="90"/>
                                          </p:val>
                                        </p:tav>
                                        <p:tav tm="100000">
                                          <p:val>
                                            <p:fltVal val="0"/>
                                          </p:val>
                                        </p:tav>
                                      </p:tavLst>
                                    </p:anim>
                                    <p:animEffect transition="in" filter="fade">
                                      <p:cBhvr>
                                        <p:cTn id="29" dur="1000"/>
                                        <p:tgtEl>
                                          <p:spTgt spid="20"/>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fltVal val="0"/>
                                          </p:val>
                                        </p:tav>
                                        <p:tav tm="100000">
                                          <p:val>
                                            <p:strVal val="#ppt_w"/>
                                          </p:val>
                                        </p:tav>
                                      </p:tavLst>
                                    </p:anim>
                                    <p:anim calcmode="lin" valueType="num">
                                      <p:cBhvr>
                                        <p:cTn id="33" dur="1000" fill="hold"/>
                                        <p:tgtEl>
                                          <p:spTgt spid="17"/>
                                        </p:tgtEl>
                                        <p:attrNameLst>
                                          <p:attrName>ppt_h</p:attrName>
                                        </p:attrNameLst>
                                      </p:cBhvr>
                                      <p:tavLst>
                                        <p:tav tm="0">
                                          <p:val>
                                            <p:fltVal val="0"/>
                                          </p:val>
                                        </p:tav>
                                        <p:tav tm="100000">
                                          <p:val>
                                            <p:strVal val="#ppt_h"/>
                                          </p:val>
                                        </p:tav>
                                      </p:tavLst>
                                    </p:anim>
                                    <p:anim calcmode="lin" valueType="num">
                                      <p:cBhvr>
                                        <p:cTn id="34" dur="1000" fill="hold"/>
                                        <p:tgtEl>
                                          <p:spTgt spid="17"/>
                                        </p:tgtEl>
                                        <p:attrNameLst>
                                          <p:attrName>style.rotation</p:attrName>
                                        </p:attrNameLst>
                                      </p:cBhvr>
                                      <p:tavLst>
                                        <p:tav tm="0">
                                          <p:val>
                                            <p:fltVal val="90"/>
                                          </p:val>
                                        </p:tav>
                                        <p:tav tm="100000">
                                          <p:val>
                                            <p:fltVal val="0"/>
                                          </p:val>
                                        </p:tav>
                                      </p:tavLst>
                                    </p:anim>
                                    <p:animEffect transition="in" filter="fade">
                                      <p:cBhvr>
                                        <p:cTn id="35" dur="1000"/>
                                        <p:tgtEl>
                                          <p:spTgt spid="17"/>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1000" fill="hold"/>
                                        <p:tgtEl>
                                          <p:spTgt spid="22"/>
                                        </p:tgtEl>
                                        <p:attrNameLst>
                                          <p:attrName>ppt_w</p:attrName>
                                        </p:attrNameLst>
                                      </p:cBhvr>
                                      <p:tavLst>
                                        <p:tav tm="0">
                                          <p:val>
                                            <p:fltVal val="0"/>
                                          </p:val>
                                        </p:tav>
                                        <p:tav tm="100000">
                                          <p:val>
                                            <p:strVal val="#ppt_w"/>
                                          </p:val>
                                        </p:tav>
                                      </p:tavLst>
                                    </p:anim>
                                    <p:anim calcmode="lin" valueType="num">
                                      <p:cBhvr>
                                        <p:cTn id="39" dur="1000" fill="hold"/>
                                        <p:tgtEl>
                                          <p:spTgt spid="22"/>
                                        </p:tgtEl>
                                        <p:attrNameLst>
                                          <p:attrName>ppt_h</p:attrName>
                                        </p:attrNameLst>
                                      </p:cBhvr>
                                      <p:tavLst>
                                        <p:tav tm="0">
                                          <p:val>
                                            <p:fltVal val="0"/>
                                          </p:val>
                                        </p:tav>
                                        <p:tav tm="100000">
                                          <p:val>
                                            <p:strVal val="#ppt_h"/>
                                          </p:val>
                                        </p:tav>
                                      </p:tavLst>
                                    </p:anim>
                                    <p:anim calcmode="lin" valueType="num">
                                      <p:cBhvr>
                                        <p:cTn id="40" dur="1000" fill="hold"/>
                                        <p:tgtEl>
                                          <p:spTgt spid="22"/>
                                        </p:tgtEl>
                                        <p:attrNameLst>
                                          <p:attrName>style.rotation</p:attrName>
                                        </p:attrNameLst>
                                      </p:cBhvr>
                                      <p:tavLst>
                                        <p:tav tm="0">
                                          <p:val>
                                            <p:fltVal val="90"/>
                                          </p:val>
                                        </p:tav>
                                        <p:tav tm="100000">
                                          <p:val>
                                            <p:fltVal val="0"/>
                                          </p:val>
                                        </p:tav>
                                      </p:tavLst>
                                    </p:anim>
                                    <p:animEffect transition="in" filter="fade">
                                      <p:cBhvr>
                                        <p:cTn id="41" dur="1000"/>
                                        <p:tgtEl>
                                          <p:spTgt spid="22"/>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1000" fill="hold"/>
                                        <p:tgtEl>
                                          <p:spTgt spid="19"/>
                                        </p:tgtEl>
                                        <p:attrNameLst>
                                          <p:attrName>ppt_w</p:attrName>
                                        </p:attrNameLst>
                                      </p:cBhvr>
                                      <p:tavLst>
                                        <p:tav tm="0">
                                          <p:val>
                                            <p:fltVal val="0"/>
                                          </p:val>
                                        </p:tav>
                                        <p:tav tm="100000">
                                          <p:val>
                                            <p:strVal val="#ppt_w"/>
                                          </p:val>
                                        </p:tav>
                                      </p:tavLst>
                                    </p:anim>
                                    <p:anim calcmode="lin" valueType="num">
                                      <p:cBhvr>
                                        <p:cTn id="45" dur="1000" fill="hold"/>
                                        <p:tgtEl>
                                          <p:spTgt spid="19"/>
                                        </p:tgtEl>
                                        <p:attrNameLst>
                                          <p:attrName>ppt_h</p:attrName>
                                        </p:attrNameLst>
                                      </p:cBhvr>
                                      <p:tavLst>
                                        <p:tav tm="0">
                                          <p:val>
                                            <p:fltVal val="0"/>
                                          </p:val>
                                        </p:tav>
                                        <p:tav tm="100000">
                                          <p:val>
                                            <p:strVal val="#ppt_h"/>
                                          </p:val>
                                        </p:tav>
                                      </p:tavLst>
                                    </p:anim>
                                    <p:anim calcmode="lin" valueType="num">
                                      <p:cBhvr>
                                        <p:cTn id="46" dur="1000" fill="hold"/>
                                        <p:tgtEl>
                                          <p:spTgt spid="19"/>
                                        </p:tgtEl>
                                        <p:attrNameLst>
                                          <p:attrName>style.rotation</p:attrName>
                                        </p:attrNameLst>
                                      </p:cBhvr>
                                      <p:tavLst>
                                        <p:tav tm="0">
                                          <p:val>
                                            <p:fltVal val="90"/>
                                          </p:val>
                                        </p:tav>
                                        <p:tav tm="100000">
                                          <p:val>
                                            <p:fltVal val="0"/>
                                          </p:val>
                                        </p:tav>
                                      </p:tavLst>
                                    </p:anim>
                                    <p:animEffect transition="in" filter="fade">
                                      <p:cBhvr>
                                        <p:cTn id="47" dur="1000"/>
                                        <p:tgtEl>
                                          <p:spTgt spid="19"/>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1000" fill="hold"/>
                                        <p:tgtEl>
                                          <p:spTgt spid="30"/>
                                        </p:tgtEl>
                                        <p:attrNameLst>
                                          <p:attrName>ppt_w</p:attrName>
                                        </p:attrNameLst>
                                      </p:cBhvr>
                                      <p:tavLst>
                                        <p:tav tm="0">
                                          <p:val>
                                            <p:fltVal val="0"/>
                                          </p:val>
                                        </p:tav>
                                        <p:tav tm="100000">
                                          <p:val>
                                            <p:strVal val="#ppt_w"/>
                                          </p:val>
                                        </p:tav>
                                      </p:tavLst>
                                    </p:anim>
                                    <p:anim calcmode="lin" valueType="num">
                                      <p:cBhvr>
                                        <p:cTn id="51" dur="1000" fill="hold"/>
                                        <p:tgtEl>
                                          <p:spTgt spid="30"/>
                                        </p:tgtEl>
                                        <p:attrNameLst>
                                          <p:attrName>ppt_h</p:attrName>
                                        </p:attrNameLst>
                                      </p:cBhvr>
                                      <p:tavLst>
                                        <p:tav tm="0">
                                          <p:val>
                                            <p:fltVal val="0"/>
                                          </p:val>
                                        </p:tav>
                                        <p:tav tm="100000">
                                          <p:val>
                                            <p:strVal val="#ppt_h"/>
                                          </p:val>
                                        </p:tav>
                                      </p:tavLst>
                                    </p:anim>
                                    <p:anim calcmode="lin" valueType="num">
                                      <p:cBhvr>
                                        <p:cTn id="52" dur="1000" fill="hold"/>
                                        <p:tgtEl>
                                          <p:spTgt spid="30"/>
                                        </p:tgtEl>
                                        <p:attrNameLst>
                                          <p:attrName>style.rotation</p:attrName>
                                        </p:attrNameLst>
                                      </p:cBhvr>
                                      <p:tavLst>
                                        <p:tav tm="0">
                                          <p:val>
                                            <p:fltVal val="90"/>
                                          </p:val>
                                        </p:tav>
                                        <p:tav tm="100000">
                                          <p:val>
                                            <p:fltVal val="0"/>
                                          </p:val>
                                        </p:tav>
                                      </p:tavLst>
                                    </p:anim>
                                    <p:animEffect transition="in" filter="fade">
                                      <p:cBhvr>
                                        <p:cTn id="53" dur="1000"/>
                                        <p:tgtEl>
                                          <p:spTgt spid="30"/>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1000" fill="hold"/>
                                        <p:tgtEl>
                                          <p:spTgt spid="24"/>
                                        </p:tgtEl>
                                        <p:attrNameLst>
                                          <p:attrName>ppt_w</p:attrName>
                                        </p:attrNameLst>
                                      </p:cBhvr>
                                      <p:tavLst>
                                        <p:tav tm="0">
                                          <p:val>
                                            <p:fltVal val="0"/>
                                          </p:val>
                                        </p:tav>
                                        <p:tav tm="100000">
                                          <p:val>
                                            <p:strVal val="#ppt_w"/>
                                          </p:val>
                                        </p:tav>
                                      </p:tavLst>
                                    </p:anim>
                                    <p:anim calcmode="lin" valueType="num">
                                      <p:cBhvr>
                                        <p:cTn id="57" dur="1000" fill="hold"/>
                                        <p:tgtEl>
                                          <p:spTgt spid="24"/>
                                        </p:tgtEl>
                                        <p:attrNameLst>
                                          <p:attrName>ppt_h</p:attrName>
                                        </p:attrNameLst>
                                      </p:cBhvr>
                                      <p:tavLst>
                                        <p:tav tm="0">
                                          <p:val>
                                            <p:fltVal val="0"/>
                                          </p:val>
                                        </p:tav>
                                        <p:tav tm="100000">
                                          <p:val>
                                            <p:strVal val="#ppt_h"/>
                                          </p:val>
                                        </p:tav>
                                      </p:tavLst>
                                    </p:anim>
                                    <p:anim calcmode="lin" valueType="num">
                                      <p:cBhvr>
                                        <p:cTn id="58" dur="1000" fill="hold"/>
                                        <p:tgtEl>
                                          <p:spTgt spid="24"/>
                                        </p:tgtEl>
                                        <p:attrNameLst>
                                          <p:attrName>style.rotation</p:attrName>
                                        </p:attrNameLst>
                                      </p:cBhvr>
                                      <p:tavLst>
                                        <p:tav tm="0">
                                          <p:val>
                                            <p:fltVal val="90"/>
                                          </p:val>
                                        </p:tav>
                                        <p:tav tm="100000">
                                          <p:val>
                                            <p:fltVal val="0"/>
                                          </p:val>
                                        </p:tav>
                                      </p:tavLst>
                                    </p:anim>
                                    <p:animEffect transition="in" filter="fade">
                                      <p:cBhvr>
                                        <p:cTn id="59" dur="1000"/>
                                        <p:tgtEl>
                                          <p:spTgt spid="24"/>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fltVal val="0"/>
                                          </p:val>
                                        </p:tav>
                                        <p:tav tm="100000">
                                          <p:val>
                                            <p:strVal val="#ppt_w"/>
                                          </p:val>
                                        </p:tav>
                                      </p:tavLst>
                                    </p:anim>
                                    <p:anim calcmode="lin" valueType="num">
                                      <p:cBhvr>
                                        <p:cTn id="63" dur="1000" fill="hold"/>
                                        <p:tgtEl>
                                          <p:spTgt spid="31"/>
                                        </p:tgtEl>
                                        <p:attrNameLst>
                                          <p:attrName>ppt_h</p:attrName>
                                        </p:attrNameLst>
                                      </p:cBhvr>
                                      <p:tavLst>
                                        <p:tav tm="0">
                                          <p:val>
                                            <p:fltVal val="0"/>
                                          </p:val>
                                        </p:tav>
                                        <p:tav tm="100000">
                                          <p:val>
                                            <p:strVal val="#ppt_h"/>
                                          </p:val>
                                        </p:tav>
                                      </p:tavLst>
                                    </p:anim>
                                    <p:anim calcmode="lin" valueType="num">
                                      <p:cBhvr>
                                        <p:cTn id="64" dur="1000" fill="hold"/>
                                        <p:tgtEl>
                                          <p:spTgt spid="31"/>
                                        </p:tgtEl>
                                        <p:attrNameLst>
                                          <p:attrName>style.rotation</p:attrName>
                                        </p:attrNameLst>
                                      </p:cBhvr>
                                      <p:tavLst>
                                        <p:tav tm="0">
                                          <p:val>
                                            <p:fltVal val="90"/>
                                          </p:val>
                                        </p:tav>
                                        <p:tav tm="100000">
                                          <p:val>
                                            <p:fltVal val="0"/>
                                          </p:val>
                                        </p:tav>
                                      </p:tavLst>
                                    </p:anim>
                                    <p:animEffect transition="in" filter="fade">
                                      <p:cBhvr>
                                        <p:cTn id="65" dur="1000"/>
                                        <p:tgtEl>
                                          <p:spTgt spid="31"/>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1000" fill="hold"/>
                                        <p:tgtEl>
                                          <p:spTgt spid="18"/>
                                        </p:tgtEl>
                                        <p:attrNameLst>
                                          <p:attrName>ppt_w</p:attrName>
                                        </p:attrNameLst>
                                      </p:cBhvr>
                                      <p:tavLst>
                                        <p:tav tm="0">
                                          <p:val>
                                            <p:fltVal val="0"/>
                                          </p:val>
                                        </p:tav>
                                        <p:tav tm="100000">
                                          <p:val>
                                            <p:strVal val="#ppt_w"/>
                                          </p:val>
                                        </p:tav>
                                      </p:tavLst>
                                    </p:anim>
                                    <p:anim calcmode="lin" valueType="num">
                                      <p:cBhvr>
                                        <p:cTn id="69" dur="1000" fill="hold"/>
                                        <p:tgtEl>
                                          <p:spTgt spid="18"/>
                                        </p:tgtEl>
                                        <p:attrNameLst>
                                          <p:attrName>ppt_h</p:attrName>
                                        </p:attrNameLst>
                                      </p:cBhvr>
                                      <p:tavLst>
                                        <p:tav tm="0">
                                          <p:val>
                                            <p:fltVal val="0"/>
                                          </p:val>
                                        </p:tav>
                                        <p:tav tm="100000">
                                          <p:val>
                                            <p:strVal val="#ppt_h"/>
                                          </p:val>
                                        </p:tav>
                                      </p:tavLst>
                                    </p:anim>
                                    <p:anim calcmode="lin" valueType="num">
                                      <p:cBhvr>
                                        <p:cTn id="70" dur="1000" fill="hold"/>
                                        <p:tgtEl>
                                          <p:spTgt spid="18"/>
                                        </p:tgtEl>
                                        <p:attrNameLst>
                                          <p:attrName>style.rotation</p:attrName>
                                        </p:attrNameLst>
                                      </p:cBhvr>
                                      <p:tavLst>
                                        <p:tav tm="0">
                                          <p:val>
                                            <p:fltVal val="90"/>
                                          </p:val>
                                        </p:tav>
                                        <p:tav tm="100000">
                                          <p:val>
                                            <p:fltVal val="0"/>
                                          </p:val>
                                        </p:tav>
                                      </p:tavLst>
                                    </p:anim>
                                    <p:animEffect transition="in" filter="fade">
                                      <p:cBhvr>
                                        <p:cTn id="71" dur="1000"/>
                                        <p:tgtEl>
                                          <p:spTgt spid="18"/>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p:cTn id="74" dur="1000" fill="hold"/>
                                        <p:tgtEl>
                                          <p:spTgt spid="21"/>
                                        </p:tgtEl>
                                        <p:attrNameLst>
                                          <p:attrName>ppt_w</p:attrName>
                                        </p:attrNameLst>
                                      </p:cBhvr>
                                      <p:tavLst>
                                        <p:tav tm="0">
                                          <p:val>
                                            <p:fltVal val="0"/>
                                          </p:val>
                                        </p:tav>
                                        <p:tav tm="100000">
                                          <p:val>
                                            <p:strVal val="#ppt_w"/>
                                          </p:val>
                                        </p:tav>
                                      </p:tavLst>
                                    </p:anim>
                                    <p:anim calcmode="lin" valueType="num">
                                      <p:cBhvr>
                                        <p:cTn id="75" dur="1000" fill="hold"/>
                                        <p:tgtEl>
                                          <p:spTgt spid="21"/>
                                        </p:tgtEl>
                                        <p:attrNameLst>
                                          <p:attrName>ppt_h</p:attrName>
                                        </p:attrNameLst>
                                      </p:cBhvr>
                                      <p:tavLst>
                                        <p:tav tm="0">
                                          <p:val>
                                            <p:fltVal val="0"/>
                                          </p:val>
                                        </p:tav>
                                        <p:tav tm="100000">
                                          <p:val>
                                            <p:strVal val="#ppt_h"/>
                                          </p:val>
                                        </p:tav>
                                      </p:tavLst>
                                    </p:anim>
                                    <p:anim calcmode="lin" valueType="num">
                                      <p:cBhvr>
                                        <p:cTn id="76" dur="1000" fill="hold"/>
                                        <p:tgtEl>
                                          <p:spTgt spid="21"/>
                                        </p:tgtEl>
                                        <p:attrNameLst>
                                          <p:attrName>style.rotation</p:attrName>
                                        </p:attrNameLst>
                                      </p:cBhvr>
                                      <p:tavLst>
                                        <p:tav tm="0">
                                          <p:val>
                                            <p:fltVal val="90"/>
                                          </p:val>
                                        </p:tav>
                                        <p:tav tm="100000">
                                          <p:val>
                                            <p:fltVal val="0"/>
                                          </p:val>
                                        </p:tav>
                                      </p:tavLst>
                                    </p:anim>
                                    <p:animEffect transition="in" filter="fade">
                                      <p:cBhvr>
                                        <p:cTn id="77" dur="1000"/>
                                        <p:tgtEl>
                                          <p:spTgt spid="21"/>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1000" fill="hold"/>
                                        <p:tgtEl>
                                          <p:spTgt spid="29"/>
                                        </p:tgtEl>
                                        <p:attrNameLst>
                                          <p:attrName>ppt_w</p:attrName>
                                        </p:attrNameLst>
                                      </p:cBhvr>
                                      <p:tavLst>
                                        <p:tav tm="0">
                                          <p:val>
                                            <p:fltVal val="0"/>
                                          </p:val>
                                        </p:tav>
                                        <p:tav tm="100000">
                                          <p:val>
                                            <p:strVal val="#ppt_w"/>
                                          </p:val>
                                        </p:tav>
                                      </p:tavLst>
                                    </p:anim>
                                    <p:anim calcmode="lin" valueType="num">
                                      <p:cBhvr>
                                        <p:cTn id="81" dur="1000" fill="hold"/>
                                        <p:tgtEl>
                                          <p:spTgt spid="29"/>
                                        </p:tgtEl>
                                        <p:attrNameLst>
                                          <p:attrName>ppt_h</p:attrName>
                                        </p:attrNameLst>
                                      </p:cBhvr>
                                      <p:tavLst>
                                        <p:tav tm="0">
                                          <p:val>
                                            <p:fltVal val="0"/>
                                          </p:val>
                                        </p:tav>
                                        <p:tav tm="100000">
                                          <p:val>
                                            <p:strVal val="#ppt_h"/>
                                          </p:val>
                                        </p:tav>
                                      </p:tavLst>
                                    </p:anim>
                                    <p:anim calcmode="lin" valueType="num">
                                      <p:cBhvr>
                                        <p:cTn id="82" dur="1000" fill="hold"/>
                                        <p:tgtEl>
                                          <p:spTgt spid="29"/>
                                        </p:tgtEl>
                                        <p:attrNameLst>
                                          <p:attrName>style.rotation</p:attrName>
                                        </p:attrNameLst>
                                      </p:cBhvr>
                                      <p:tavLst>
                                        <p:tav tm="0">
                                          <p:val>
                                            <p:fltVal val="90"/>
                                          </p:val>
                                        </p:tav>
                                        <p:tav tm="100000">
                                          <p:val>
                                            <p:fltVal val="0"/>
                                          </p:val>
                                        </p:tav>
                                      </p:tavLst>
                                    </p:anim>
                                    <p:animEffect transition="in" filter="fade">
                                      <p:cBhvr>
                                        <p:cTn id="83" dur="1000"/>
                                        <p:tgtEl>
                                          <p:spTgt spid="29"/>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1000" fill="hold"/>
                                        <p:tgtEl>
                                          <p:spTgt spid="32"/>
                                        </p:tgtEl>
                                        <p:attrNameLst>
                                          <p:attrName>ppt_w</p:attrName>
                                        </p:attrNameLst>
                                      </p:cBhvr>
                                      <p:tavLst>
                                        <p:tav tm="0">
                                          <p:val>
                                            <p:fltVal val="0"/>
                                          </p:val>
                                        </p:tav>
                                        <p:tav tm="100000">
                                          <p:val>
                                            <p:strVal val="#ppt_w"/>
                                          </p:val>
                                        </p:tav>
                                      </p:tavLst>
                                    </p:anim>
                                    <p:anim calcmode="lin" valueType="num">
                                      <p:cBhvr>
                                        <p:cTn id="87" dur="1000" fill="hold"/>
                                        <p:tgtEl>
                                          <p:spTgt spid="32"/>
                                        </p:tgtEl>
                                        <p:attrNameLst>
                                          <p:attrName>ppt_h</p:attrName>
                                        </p:attrNameLst>
                                      </p:cBhvr>
                                      <p:tavLst>
                                        <p:tav tm="0">
                                          <p:val>
                                            <p:fltVal val="0"/>
                                          </p:val>
                                        </p:tav>
                                        <p:tav tm="100000">
                                          <p:val>
                                            <p:strVal val="#ppt_h"/>
                                          </p:val>
                                        </p:tav>
                                      </p:tavLst>
                                    </p:anim>
                                    <p:anim calcmode="lin" valueType="num">
                                      <p:cBhvr>
                                        <p:cTn id="88" dur="1000" fill="hold"/>
                                        <p:tgtEl>
                                          <p:spTgt spid="32"/>
                                        </p:tgtEl>
                                        <p:attrNameLst>
                                          <p:attrName>style.rotation</p:attrName>
                                        </p:attrNameLst>
                                      </p:cBhvr>
                                      <p:tavLst>
                                        <p:tav tm="0">
                                          <p:val>
                                            <p:fltVal val="90"/>
                                          </p:val>
                                        </p:tav>
                                        <p:tav tm="100000">
                                          <p:val>
                                            <p:fltVal val="0"/>
                                          </p:val>
                                        </p:tav>
                                      </p:tavLst>
                                    </p:anim>
                                    <p:animEffect transition="in" filter="fade">
                                      <p:cBhvr>
                                        <p:cTn id="8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4" grpId="0" animBg="1"/>
      <p:bldP spid="29" grpId="0" animBg="1"/>
      <p:bldP spid="30" grpId="0" animBg="1"/>
      <p:bldP spid="31" grpId="0" animBg="1"/>
      <p:bldP spid="32" grpId="0" animBg="1"/>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7A8A6031-55B6-DAB3-0E45-EDDB25445DB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1941" r="4391"/>
          <a:stretch/>
        </p:blipFill>
        <p:spPr>
          <a:xfrm rot="10800000">
            <a:off x="0" y="2181346"/>
            <a:ext cx="7166776" cy="5353310"/>
          </a:xfrm>
          <a:prstGeom prst="rect">
            <a:avLst/>
          </a:prstGeom>
        </p:spPr>
      </p:pic>
      <p:sp>
        <p:nvSpPr>
          <p:cNvPr id="11" name="Tekstvak 10">
            <a:extLst>
              <a:ext uri="{FF2B5EF4-FFF2-40B4-BE49-F238E27FC236}">
                <a16:creationId xmlns:a16="http://schemas.microsoft.com/office/drawing/2014/main" id="{40B00F41-3BCC-1036-638D-457B8A03F1B7}"/>
              </a:ext>
            </a:extLst>
          </p:cNvPr>
          <p:cNvSpPr txBox="1"/>
          <p:nvPr/>
        </p:nvSpPr>
        <p:spPr>
          <a:xfrm rot="21173009">
            <a:off x="4494427" y="4762785"/>
            <a:ext cx="1051313"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Vertrouwen</a:t>
            </a:r>
            <a:endParaRPr lang="nl-NL" sz="1600" dirty="0">
              <a:solidFill>
                <a:schemeClr val="accent3"/>
              </a:solidFill>
            </a:endParaRPr>
          </a:p>
        </p:txBody>
      </p:sp>
      <p:sp>
        <p:nvSpPr>
          <p:cNvPr id="14" name="Tekstvak 13">
            <a:extLst>
              <a:ext uri="{FF2B5EF4-FFF2-40B4-BE49-F238E27FC236}">
                <a16:creationId xmlns:a16="http://schemas.microsoft.com/office/drawing/2014/main" id="{568F5E5F-7D64-8F23-465B-A2463FBB0C80}"/>
              </a:ext>
            </a:extLst>
          </p:cNvPr>
          <p:cNvSpPr txBox="1"/>
          <p:nvPr/>
        </p:nvSpPr>
        <p:spPr>
          <a:xfrm rot="327179">
            <a:off x="1630033" y="4671376"/>
            <a:ext cx="950838"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Eerlijkheid</a:t>
            </a:r>
            <a:endParaRPr lang="nl-NL" sz="1600" dirty="0">
              <a:solidFill>
                <a:schemeClr val="accent3"/>
              </a:solidFill>
            </a:endParaRPr>
          </a:p>
        </p:txBody>
      </p:sp>
      <p:sp>
        <p:nvSpPr>
          <p:cNvPr id="15" name="Tekstvak 14">
            <a:extLst>
              <a:ext uri="{FF2B5EF4-FFF2-40B4-BE49-F238E27FC236}">
                <a16:creationId xmlns:a16="http://schemas.microsoft.com/office/drawing/2014/main" id="{E6B526CB-50F4-0B46-8820-BE73CB4F6198}"/>
              </a:ext>
            </a:extLst>
          </p:cNvPr>
          <p:cNvSpPr txBox="1"/>
          <p:nvPr/>
        </p:nvSpPr>
        <p:spPr>
          <a:xfrm rot="21187403">
            <a:off x="1025947" y="5476483"/>
            <a:ext cx="691215"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Humor</a:t>
            </a:r>
            <a:endParaRPr lang="nl-NL" sz="1600" dirty="0">
              <a:solidFill>
                <a:schemeClr val="accent3"/>
              </a:solidFill>
            </a:endParaRPr>
          </a:p>
        </p:txBody>
      </p:sp>
      <p:sp>
        <p:nvSpPr>
          <p:cNvPr id="16" name="Tekstvak 15">
            <a:extLst>
              <a:ext uri="{FF2B5EF4-FFF2-40B4-BE49-F238E27FC236}">
                <a16:creationId xmlns:a16="http://schemas.microsoft.com/office/drawing/2014/main" id="{57A77AB5-C344-9383-BE09-D51EEE64A293}"/>
              </a:ext>
            </a:extLst>
          </p:cNvPr>
          <p:cNvSpPr txBox="1"/>
          <p:nvPr/>
        </p:nvSpPr>
        <p:spPr>
          <a:xfrm rot="21331809">
            <a:off x="285329" y="4710846"/>
            <a:ext cx="853953"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Loyaliteit</a:t>
            </a:r>
            <a:endParaRPr lang="nl-NL" sz="1600" dirty="0">
              <a:solidFill>
                <a:schemeClr val="accent3"/>
              </a:solidFill>
            </a:endParaRPr>
          </a:p>
        </p:txBody>
      </p:sp>
      <p:sp>
        <p:nvSpPr>
          <p:cNvPr id="23" name="Tekstvak 22">
            <a:extLst>
              <a:ext uri="{FF2B5EF4-FFF2-40B4-BE49-F238E27FC236}">
                <a16:creationId xmlns:a16="http://schemas.microsoft.com/office/drawing/2014/main" id="{5D15FAFA-DCDC-FABA-B4F2-F3BFDA7C4663}"/>
              </a:ext>
            </a:extLst>
          </p:cNvPr>
          <p:cNvSpPr txBox="1"/>
          <p:nvPr/>
        </p:nvSpPr>
        <p:spPr>
          <a:xfrm rot="21131445">
            <a:off x="2340747" y="5440841"/>
            <a:ext cx="760209"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Respect</a:t>
            </a:r>
            <a:endParaRPr lang="nl-NL" sz="1600" dirty="0">
              <a:solidFill>
                <a:schemeClr val="accent3"/>
              </a:solidFill>
            </a:endParaRPr>
          </a:p>
        </p:txBody>
      </p:sp>
      <p:sp>
        <p:nvSpPr>
          <p:cNvPr id="25" name="Tekstvak 24">
            <a:extLst>
              <a:ext uri="{FF2B5EF4-FFF2-40B4-BE49-F238E27FC236}">
                <a16:creationId xmlns:a16="http://schemas.microsoft.com/office/drawing/2014/main" id="{CB0FBB25-9915-7797-5C9A-B3AA58083F10}"/>
              </a:ext>
            </a:extLst>
          </p:cNvPr>
          <p:cNvSpPr txBox="1"/>
          <p:nvPr/>
        </p:nvSpPr>
        <p:spPr>
          <a:xfrm rot="21298384">
            <a:off x="3817141" y="5506632"/>
            <a:ext cx="1242712"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Communicatie</a:t>
            </a:r>
            <a:endParaRPr lang="nl-NL" sz="1600" dirty="0">
              <a:solidFill>
                <a:schemeClr val="accent3"/>
              </a:solidFill>
            </a:endParaRPr>
          </a:p>
        </p:txBody>
      </p:sp>
      <p:sp>
        <p:nvSpPr>
          <p:cNvPr id="26" name="Tekstvak 25">
            <a:extLst>
              <a:ext uri="{FF2B5EF4-FFF2-40B4-BE49-F238E27FC236}">
                <a16:creationId xmlns:a16="http://schemas.microsoft.com/office/drawing/2014/main" id="{EFE8B021-B1CF-B503-6CB2-060BBE9C78B7}"/>
              </a:ext>
            </a:extLst>
          </p:cNvPr>
          <p:cNvSpPr txBox="1"/>
          <p:nvPr/>
        </p:nvSpPr>
        <p:spPr>
          <a:xfrm rot="356320">
            <a:off x="292297" y="6067267"/>
            <a:ext cx="604333"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Steun</a:t>
            </a:r>
            <a:endParaRPr lang="nl-NL" sz="1600" dirty="0">
              <a:solidFill>
                <a:schemeClr val="accent3"/>
              </a:solidFill>
            </a:endParaRPr>
          </a:p>
        </p:txBody>
      </p:sp>
      <p:sp>
        <p:nvSpPr>
          <p:cNvPr id="27" name="Tekstvak 26">
            <a:extLst>
              <a:ext uri="{FF2B5EF4-FFF2-40B4-BE49-F238E27FC236}">
                <a16:creationId xmlns:a16="http://schemas.microsoft.com/office/drawing/2014/main" id="{D934110A-A0BC-1380-35C9-D255F951309B}"/>
              </a:ext>
            </a:extLst>
          </p:cNvPr>
          <p:cNvSpPr txBox="1"/>
          <p:nvPr/>
        </p:nvSpPr>
        <p:spPr>
          <a:xfrm rot="795321">
            <a:off x="3344927" y="4753321"/>
            <a:ext cx="604333"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Steun</a:t>
            </a:r>
            <a:endParaRPr lang="nl-NL" sz="1600" dirty="0">
              <a:solidFill>
                <a:schemeClr val="accent3"/>
              </a:solidFill>
            </a:endParaRPr>
          </a:p>
        </p:txBody>
      </p:sp>
      <p:sp>
        <p:nvSpPr>
          <p:cNvPr id="33" name="Tekstvak 32">
            <a:extLst>
              <a:ext uri="{FF2B5EF4-FFF2-40B4-BE49-F238E27FC236}">
                <a16:creationId xmlns:a16="http://schemas.microsoft.com/office/drawing/2014/main" id="{1DE5D580-0343-6D40-FF1E-1E15DEBE6CB3}"/>
              </a:ext>
            </a:extLst>
          </p:cNvPr>
          <p:cNvSpPr txBox="1"/>
          <p:nvPr/>
        </p:nvSpPr>
        <p:spPr>
          <a:xfrm rot="21189793">
            <a:off x="1611302" y="6054166"/>
            <a:ext cx="750976"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Vrijheid</a:t>
            </a:r>
            <a:endParaRPr lang="nl-NL" sz="1600" dirty="0">
              <a:solidFill>
                <a:schemeClr val="accent3"/>
              </a:solidFill>
            </a:endParaRPr>
          </a:p>
        </p:txBody>
      </p:sp>
      <p:sp>
        <p:nvSpPr>
          <p:cNvPr id="34" name="Tekstvak 33">
            <a:extLst>
              <a:ext uri="{FF2B5EF4-FFF2-40B4-BE49-F238E27FC236}">
                <a16:creationId xmlns:a16="http://schemas.microsoft.com/office/drawing/2014/main" id="{01BB3A74-B866-4447-A46D-7D1ECB1EAAFE}"/>
              </a:ext>
            </a:extLst>
          </p:cNvPr>
          <p:cNvSpPr txBox="1"/>
          <p:nvPr/>
        </p:nvSpPr>
        <p:spPr>
          <a:xfrm rot="455890">
            <a:off x="3080200" y="6102645"/>
            <a:ext cx="880306"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Aandacht</a:t>
            </a:r>
            <a:endParaRPr lang="nl-NL" sz="1600" dirty="0">
              <a:solidFill>
                <a:schemeClr val="accent3"/>
              </a:solidFill>
            </a:endParaRPr>
          </a:p>
        </p:txBody>
      </p:sp>
      <p:sp>
        <p:nvSpPr>
          <p:cNvPr id="36" name="Tekstvak 35">
            <a:extLst>
              <a:ext uri="{FF2B5EF4-FFF2-40B4-BE49-F238E27FC236}">
                <a16:creationId xmlns:a16="http://schemas.microsoft.com/office/drawing/2014/main" id="{FE2E06E1-56D2-C102-229D-5839C25C3486}"/>
              </a:ext>
            </a:extLst>
          </p:cNvPr>
          <p:cNvSpPr txBox="1"/>
          <p:nvPr/>
        </p:nvSpPr>
        <p:spPr>
          <a:xfrm rot="20716269">
            <a:off x="5015590" y="6102644"/>
            <a:ext cx="655949" cy="382028"/>
          </a:xfrm>
          <a:prstGeom prst="rect">
            <a:avLst/>
          </a:prstGeom>
          <a:solidFill>
            <a:schemeClr val="accent4"/>
          </a:solidFill>
        </p:spPr>
        <p:txBody>
          <a:bodyPr wrap="none" rtlCol="0">
            <a:spAutoFit/>
          </a:bodyPr>
          <a:lstStyle/>
          <a:p>
            <a:pPr algn="ctr">
              <a:lnSpc>
                <a:spcPct val="150000"/>
              </a:lnSpc>
            </a:pPr>
            <a:r>
              <a:rPr lang="nl-NL" sz="1400" dirty="0">
                <a:solidFill>
                  <a:schemeClr val="accent3"/>
                </a:solidFill>
              </a:rPr>
              <a:t>Begrip</a:t>
            </a:r>
            <a:endParaRPr lang="nl-NL" sz="1600" dirty="0">
              <a:solidFill>
                <a:schemeClr val="accent3"/>
              </a:solidFill>
            </a:endParaRPr>
          </a:p>
        </p:txBody>
      </p:sp>
      <p:sp>
        <p:nvSpPr>
          <p:cNvPr id="12" name="Tekstvak 11">
            <a:extLst>
              <a:ext uri="{FF2B5EF4-FFF2-40B4-BE49-F238E27FC236}">
                <a16:creationId xmlns:a16="http://schemas.microsoft.com/office/drawing/2014/main" id="{846945F9-428E-07C6-11F6-6C2BD65BF8B4}"/>
              </a:ext>
            </a:extLst>
          </p:cNvPr>
          <p:cNvSpPr txBox="1"/>
          <p:nvPr/>
        </p:nvSpPr>
        <p:spPr>
          <a:xfrm>
            <a:off x="-1647496" y="2441537"/>
            <a:ext cx="5140417" cy="430887"/>
          </a:xfrm>
          <a:prstGeom prst="rect">
            <a:avLst/>
          </a:prstGeom>
          <a:noFill/>
        </p:spPr>
        <p:txBody>
          <a:bodyPr wrap="square" rtlCol="0">
            <a:spAutoFit/>
          </a:bodyPr>
          <a:lstStyle/>
          <a:p>
            <a:pPr algn="ctr">
              <a:lnSpc>
                <a:spcPct val="150000"/>
              </a:lnSpc>
            </a:pPr>
            <a:r>
              <a:rPr lang="nl-NL" sz="1600" b="1" spc="300" dirty="0">
                <a:latin typeface="Courier New" panose="02070309020205020404" pitchFamily="49" charset="0"/>
                <a:cs typeface="Courier New" panose="02070309020205020404" pitchFamily="49" charset="0"/>
              </a:rPr>
              <a:t>BESPREEK</a:t>
            </a:r>
            <a:endParaRPr lang="nl-NL" sz="1600" b="1" dirty="0">
              <a:latin typeface="Dreaming Outloud Pro" panose="03050502040302030504" pitchFamily="66" charset="77"/>
              <a:cs typeface="Dreaming Outloud Pro" panose="03050502040302030504" pitchFamily="66" charset="77"/>
            </a:endParaRPr>
          </a:p>
        </p:txBody>
      </p:sp>
      <p:grpSp>
        <p:nvGrpSpPr>
          <p:cNvPr id="2" name="Titel met tekstblok rechts">
            <a:extLst>
              <a:ext uri="{FF2B5EF4-FFF2-40B4-BE49-F238E27FC236}">
                <a16:creationId xmlns:a16="http://schemas.microsoft.com/office/drawing/2014/main" id="{62153655-3B1D-DCC3-83E5-A9E1A903FEC6}"/>
              </a:ext>
            </a:extLst>
          </p:cNvPr>
          <p:cNvGrpSpPr/>
          <p:nvPr/>
        </p:nvGrpSpPr>
        <p:grpSpPr>
          <a:xfrm>
            <a:off x="5844293" y="1586788"/>
            <a:ext cx="5536471" cy="2843588"/>
            <a:chOff x="5814782" y="800202"/>
            <a:chExt cx="5536471" cy="2843588"/>
          </a:xfrm>
        </p:grpSpPr>
        <p:sp>
          <p:nvSpPr>
            <p:cNvPr id="3" name="Rectangle 109">
              <a:extLst>
                <a:ext uri="{FF2B5EF4-FFF2-40B4-BE49-F238E27FC236}">
                  <a16:creationId xmlns:a16="http://schemas.microsoft.com/office/drawing/2014/main" id="{7F5EAC46-250A-C1ED-BAC8-63D51A3DE0EC}"/>
                </a:ext>
              </a:extLst>
            </p:cNvPr>
            <p:cNvSpPr/>
            <p:nvPr/>
          </p:nvSpPr>
          <p:spPr>
            <a:xfrm flipH="1">
              <a:off x="6104281" y="899272"/>
              <a:ext cx="5246971"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Wat vind jij?</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4" name="TextBox 106">
              <a:extLst>
                <a:ext uri="{FF2B5EF4-FFF2-40B4-BE49-F238E27FC236}">
                  <a16:creationId xmlns:a16="http://schemas.microsoft.com/office/drawing/2014/main" id="{D067255C-DB19-AE44-DE48-B4F6D5A7A04F}"/>
                </a:ext>
              </a:extLst>
            </p:cNvPr>
            <p:cNvSpPr txBox="1"/>
            <p:nvPr/>
          </p:nvSpPr>
          <p:spPr>
            <a:xfrm>
              <a:off x="6512119" y="1373617"/>
              <a:ext cx="4839134" cy="2270173"/>
            </a:xfrm>
            <a:prstGeom prst="rect">
              <a:avLst/>
            </a:prstGeom>
            <a:solidFill>
              <a:schemeClr val="accent2"/>
            </a:solidFill>
          </p:spPr>
          <p:txBody>
            <a:bodyPr wrap="square" rtlCol="0">
              <a:spAutoFit/>
            </a:bodyPr>
            <a:lstStyle/>
            <a:p>
              <a:pPr>
                <a:lnSpc>
                  <a:spcPct val="150000"/>
                </a:lnSpc>
              </a:pPr>
              <a:r>
                <a:rPr lang="nl-NL" sz="1600" b="1" dirty="0">
                  <a:solidFill>
                    <a:schemeClr val="accent3"/>
                  </a:solidFill>
                </a:rPr>
                <a:t>Het gaat dus niet alleen om romantische liefde, maar ook over vriendschap en het waarderen van de mensen om je heen. </a:t>
              </a:r>
            </a:p>
            <a:p>
              <a:pPr>
                <a:lnSpc>
                  <a:spcPct val="150000"/>
                </a:lnSpc>
              </a:pPr>
              <a:endParaRPr lang="nl-NL" sz="1600" b="1" dirty="0">
                <a:solidFill>
                  <a:schemeClr val="accent3"/>
                </a:solidFill>
              </a:endParaRPr>
            </a:p>
            <a:p>
              <a:pPr marL="285750" indent="-285750">
                <a:lnSpc>
                  <a:spcPct val="150000"/>
                </a:lnSpc>
                <a:buFont typeface="Wingdings" pitchFamily="2" charset="2"/>
                <a:buChar char="§"/>
              </a:pPr>
              <a:r>
                <a:rPr lang="nl-NL" sz="1600" dirty="0">
                  <a:solidFill>
                    <a:schemeClr val="bg1"/>
                  </a:solidFill>
                </a:rPr>
                <a:t>Wat vind jij belangrijk in vriendschap en relaties? Welke waarden maken volgens jou een relatie sterk? </a:t>
              </a:r>
            </a:p>
          </p:txBody>
        </p:sp>
        <p:grpSp>
          <p:nvGrpSpPr>
            <p:cNvPr id="5" name="Group 96">
              <a:extLst>
                <a:ext uri="{FF2B5EF4-FFF2-40B4-BE49-F238E27FC236}">
                  <a16:creationId xmlns:a16="http://schemas.microsoft.com/office/drawing/2014/main" id="{F1716CF6-CB81-A0EA-E5F1-076162535035}"/>
                </a:ext>
              </a:extLst>
            </p:cNvPr>
            <p:cNvGrpSpPr/>
            <p:nvPr/>
          </p:nvGrpSpPr>
          <p:grpSpPr>
            <a:xfrm>
              <a:off x="5814782" y="800202"/>
              <a:ext cx="563900" cy="563900"/>
              <a:chOff x="5814050" y="179688"/>
              <a:chExt cx="563900" cy="563900"/>
            </a:xfrm>
          </p:grpSpPr>
          <p:sp>
            <p:nvSpPr>
              <p:cNvPr id="6" name="Ovaal 7">
                <a:extLst>
                  <a:ext uri="{FF2B5EF4-FFF2-40B4-BE49-F238E27FC236}">
                    <a16:creationId xmlns:a16="http://schemas.microsoft.com/office/drawing/2014/main" id="{B81CCBEB-17AB-0FE7-2F72-671628DE553B}"/>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7" name="Graphic 6" descr="Chatten met effen opvulling">
                <a:extLst>
                  <a:ext uri="{FF2B5EF4-FFF2-40B4-BE49-F238E27FC236}">
                    <a16:creationId xmlns:a16="http://schemas.microsoft.com/office/drawing/2014/main" id="{D822C476-1F33-A30A-0ED1-8C54AB8C76E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sp>
        <p:nvSpPr>
          <p:cNvPr id="28" name="TextBox 1">
            <a:extLst>
              <a:ext uri="{FF2B5EF4-FFF2-40B4-BE49-F238E27FC236}">
                <a16:creationId xmlns:a16="http://schemas.microsoft.com/office/drawing/2014/main" id="{22F250BF-70EE-2B40-36D0-B6739EDBC5A6}"/>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Valentijnsdag</a:t>
            </a:r>
            <a:endParaRPr lang="en-NL" spc="300" dirty="0">
              <a:solidFill>
                <a:schemeClr val="accent1"/>
              </a:solidFill>
              <a:latin typeface="+mj-lt"/>
              <a:cs typeface="Calibri" panose="020F0502020204030204" pitchFamily="34" charset="0"/>
            </a:endParaRPr>
          </a:p>
        </p:txBody>
      </p:sp>
      <p:sp>
        <p:nvSpPr>
          <p:cNvPr id="13" name="Tekstvak 12">
            <a:extLst>
              <a:ext uri="{FF2B5EF4-FFF2-40B4-BE49-F238E27FC236}">
                <a16:creationId xmlns:a16="http://schemas.microsoft.com/office/drawing/2014/main" id="{54C37CA0-A8FD-4823-80B0-58F7D6315FF9}"/>
              </a:ext>
            </a:extLst>
          </p:cNvPr>
          <p:cNvSpPr txBox="1"/>
          <p:nvPr/>
        </p:nvSpPr>
        <p:spPr>
          <a:xfrm>
            <a:off x="934935" y="2803289"/>
            <a:ext cx="4205481" cy="1538883"/>
          </a:xfrm>
          <a:prstGeom prst="rect">
            <a:avLst/>
          </a:prstGeom>
          <a:noFill/>
        </p:spPr>
        <p:txBody>
          <a:bodyPr wrap="square" rtlCol="0">
            <a:spAutoFit/>
          </a:bodyPr>
          <a:lstStyle/>
          <a:p>
            <a:pPr marL="285750" indent="-285750">
              <a:lnSpc>
                <a:spcPct val="150000"/>
              </a:lnSpc>
              <a:buFont typeface="Wingdings" pitchFamily="2" charset="2"/>
              <a:buChar char="§"/>
            </a:pPr>
            <a:r>
              <a:rPr lang="nl-NL" sz="1600" dirty="0">
                <a:latin typeface="Courier New" panose="02070309020205020404" pitchFamily="49" charset="0"/>
                <a:cs typeface="Courier New" panose="02070309020205020404" pitchFamily="49" charset="0"/>
              </a:rPr>
              <a:t>Welke waarden staan het vaakst op nummer 1? </a:t>
            </a:r>
          </a:p>
          <a:p>
            <a:pPr marL="285750" indent="-285750">
              <a:lnSpc>
                <a:spcPct val="150000"/>
              </a:lnSpc>
              <a:buFont typeface="Wingdings" pitchFamily="2" charset="2"/>
              <a:buChar char="§"/>
            </a:pPr>
            <a:r>
              <a:rPr lang="nl-NL" sz="1600" dirty="0">
                <a:latin typeface="Courier New" panose="02070309020205020404" pitchFamily="49" charset="0"/>
                <a:cs typeface="Courier New" panose="02070309020205020404" pitchFamily="49" charset="0"/>
              </a:rPr>
              <a:t>Zijn er grote verschillen tussen de duo’s? </a:t>
            </a:r>
          </a:p>
        </p:txBody>
      </p:sp>
    </p:spTree>
    <p:extLst>
      <p:ext uri="{BB962C8B-B14F-4D97-AF65-F5344CB8AC3E}">
        <p14:creationId xmlns:p14="http://schemas.microsoft.com/office/powerpoint/2010/main" val="342851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 calcmode="lin" valueType="num">
                                      <p:cBhvr additive="base">
                                        <p:cTn id="12"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Titel met tekstblok rechts">
            <a:extLst>
              <a:ext uri="{FF2B5EF4-FFF2-40B4-BE49-F238E27FC236}">
                <a16:creationId xmlns:a16="http://schemas.microsoft.com/office/drawing/2014/main" id="{3114F262-2FA5-A3D7-B6C6-429A9421CF25}"/>
              </a:ext>
            </a:extLst>
          </p:cNvPr>
          <p:cNvGrpSpPr/>
          <p:nvPr/>
        </p:nvGrpSpPr>
        <p:grpSpPr>
          <a:xfrm>
            <a:off x="5814782" y="2054844"/>
            <a:ext cx="5678879" cy="2797422"/>
            <a:chOff x="5814782" y="800202"/>
            <a:chExt cx="5678879" cy="2797422"/>
          </a:xfrm>
        </p:grpSpPr>
        <p:sp>
          <p:nvSpPr>
            <p:cNvPr id="3" name="Rectangle 109">
              <a:extLst>
                <a:ext uri="{FF2B5EF4-FFF2-40B4-BE49-F238E27FC236}">
                  <a16:creationId xmlns:a16="http://schemas.microsoft.com/office/drawing/2014/main" id="{F68BF9E4-30AC-C7FE-A43B-E7690C4BEBB8}"/>
                </a:ext>
              </a:extLst>
            </p:cNvPr>
            <p:cNvSpPr/>
            <p:nvPr/>
          </p:nvSpPr>
          <p:spPr>
            <a:xfrm flipH="1">
              <a:off x="6104281" y="899272"/>
              <a:ext cx="538937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Over de streep</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4" name="TextBox 106">
              <a:extLst>
                <a:ext uri="{FF2B5EF4-FFF2-40B4-BE49-F238E27FC236}">
                  <a16:creationId xmlns:a16="http://schemas.microsoft.com/office/drawing/2014/main" id="{E355E2F8-72EB-6A5C-39BA-78373BA3581D}"/>
                </a:ext>
              </a:extLst>
            </p:cNvPr>
            <p:cNvSpPr txBox="1"/>
            <p:nvPr/>
          </p:nvSpPr>
          <p:spPr>
            <a:xfrm>
              <a:off x="6512118" y="1373617"/>
              <a:ext cx="4981543" cy="2224007"/>
            </a:xfrm>
            <a:prstGeom prst="rect">
              <a:avLst/>
            </a:prstGeom>
            <a:solidFill>
              <a:schemeClr val="accent2"/>
            </a:solidFill>
          </p:spPr>
          <p:txBody>
            <a:bodyPr wrap="square" rtlCol="0">
              <a:spAutoFit/>
            </a:bodyPr>
            <a:lstStyle/>
            <a:p>
              <a:pPr>
                <a:lnSpc>
                  <a:spcPct val="150000"/>
                </a:lnSpc>
              </a:pPr>
              <a:r>
                <a:rPr lang="nl-NL" sz="1600" b="1" dirty="0">
                  <a:solidFill>
                    <a:schemeClr val="bg1"/>
                  </a:solidFill>
                </a:rPr>
                <a:t>Stel: je ❤️ wil graag al je appjes lezen, want 'als je niks te verbergen hebt, is dat toch geen probleem?' Maar jij vindt privacy juist heel belangrijk. Lastig toch? </a:t>
              </a:r>
            </a:p>
            <a:p>
              <a:pPr>
                <a:lnSpc>
                  <a:spcPct val="150000"/>
                </a:lnSpc>
              </a:pPr>
              <a:endParaRPr lang="nl-NL" sz="1400" dirty="0">
                <a:solidFill>
                  <a:schemeClr val="bg1"/>
                </a:solidFill>
              </a:endParaRPr>
            </a:p>
            <a:p>
              <a:pPr>
                <a:lnSpc>
                  <a:spcPct val="150000"/>
                </a:lnSpc>
              </a:pPr>
              <a:r>
                <a:rPr lang="nl-NL" sz="1600" dirty="0">
                  <a:solidFill>
                    <a:schemeClr val="bg1"/>
                  </a:solidFill>
                </a:rPr>
                <a:t>Bekijk de situaties, verdeel het lokaal en loop over de streep als je je herkent in de stelling. </a:t>
              </a:r>
              <a:endParaRPr lang="nl-NL" b="1" dirty="0">
                <a:solidFill>
                  <a:schemeClr val="bg1"/>
                </a:solidFill>
              </a:endParaRPr>
            </a:p>
          </p:txBody>
        </p:sp>
        <p:grpSp>
          <p:nvGrpSpPr>
            <p:cNvPr id="5" name="Group 96">
              <a:extLst>
                <a:ext uri="{FF2B5EF4-FFF2-40B4-BE49-F238E27FC236}">
                  <a16:creationId xmlns:a16="http://schemas.microsoft.com/office/drawing/2014/main" id="{CE32A98F-C761-E14E-EA5D-8467C3B062FE}"/>
                </a:ext>
              </a:extLst>
            </p:cNvPr>
            <p:cNvGrpSpPr/>
            <p:nvPr/>
          </p:nvGrpSpPr>
          <p:grpSpPr>
            <a:xfrm>
              <a:off x="5814782" y="800202"/>
              <a:ext cx="563900" cy="563900"/>
              <a:chOff x="5814050" y="179688"/>
              <a:chExt cx="563900" cy="563900"/>
            </a:xfrm>
          </p:grpSpPr>
          <p:sp>
            <p:nvSpPr>
              <p:cNvPr id="6" name="Ovaal 5">
                <a:extLst>
                  <a:ext uri="{FF2B5EF4-FFF2-40B4-BE49-F238E27FC236}">
                    <a16:creationId xmlns:a16="http://schemas.microsoft.com/office/drawing/2014/main" id="{ECE14518-8907-C4EC-0463-01EB4FDAC94C}"/>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7" name="Graphic 6" descr="Information with solid fill">
                <a:extLst>
                  <a:ext uri="{FF2B5EF4-FFF2-40B4-BE49-F238E27FC236}">
                    <a16:creationId xmlns:a16="http://schemas.microsoft.com/office/drawing/2014/main" id="{6ED6774D-010D-BEA6-B004-1C6C151B915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63585" y="229223"/>
                <a:ext cx="464830" cy="464830"/>
              </a:xfrm>
              <a:prstGeom prst="rect">
                <a:avLst/>
              </a:prstGeom>
            </p:spPr>
          </p:pic>
        </p:grpSp>
      </p:grpSp>
      <p:sp>
        <p:nvSpPr>
          <p:cNvPr id="10" name="TextBox 1">
            <a:extLst>
              <a:ext uri="{FF2B5EF4-FFF2-40B4-BE49-F238E27FC236}">
                <a16:creationId xmlns:a16="http://schemas.microsoft.com/office/drawing/2014/main" id="{B04F4AF8-B386-EFC2-893C-FEDDD7C1BB8F}"/>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Over de streep</a:t>
            </a:r>
            <a:endParaRPr lang="en-NL" spc="300" dirty="0">
              <a:solidFill>
                <a:schemeClr val="accent1"/>
              </a:solidFill>
              <a:latin typeface="+mj-lt"/>
              <a:cs typeface="Calibri" panose="020F0502020204030204" pitchFamily="34" charset="0"/>
            </a:endParaRPr>
          </a:p>
        </p:txBody>
      </p:sp>
      <p:pic>
        <p:nvPicPr>
          <p:cNvPr id="9" name="Afbeelding 8" descr="Afbeelding met rood, schermopname, Kleurrijkheid, Karmijn&#10;&#10;Automatisch gegenereerde beschrijving">
            <a:extLst>
              <a:ext uri="{FF2B5EF4-FFF2-40B4-BE49-F238E27FC236}">
                <a16:creationId xmlns:a16="http://schemas.microsoft.com/office/drawing/2014/main" id="{A2BDFCA5-C33D-FE79-B0A1-1EF4E226D011}"/>
              </a:ext>
            </a:extLst>
          </p:cNvPr>
          <p:cNvPicPr>
            <a:picLocks noChangeAspect="1"/>
          </p:cNvPicPr>
          <p:nvPr/>
        </p:nvPicPr>
        <p:blipFill>
          <a:blip r:embed="rId4"/>
          <a:stretch>
            <a:fillRect/>
          </a:stretch>
        </p:blipFill>
        <p:spPr>
          <a:xfrm>
            <a:off x="-364608" y="1837850"/>
            <a:ext cx="6800130" cy="4533420"/>
          </a:xfrm>
          <a:prstGeom prst="rect">
            <a:avLst/>
          </a:prstGeom>
        </p:spPr>
      </p:pic>
    </p:spTree>
    <p:extLst>
      <p:ext uri="{BB962C8B-B14F-4D97-AF65-F5344CB8AC3E}">
        <p14:creationId xmlns:p14="http://schemas.microsoft.com/office/powerpoint/2010/main" val="21548471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B055DAE5-1E47-9D07-6469-389EBC5267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391"/>
          <a:stretch/>
        </p:blipFill>
        <p:spPr>
          <a:xfrm rot="10800000">
            <a:off x="0" y="2336794"/>
            <a:ext cx="7166776" cy="6858000"/>
          </a:xfrm>
          <a:prstGeom prst="rect">
            <a:avLst/>
          </a:prstGeom>
        </p:spPr>
      </p:pic>
      <p:sp>
        <p:nvSpPr>
          <p:cNvPr id="3" name="TextBox 1">
            <a:extLst>
              <a:ext uri="{FF2B5EF4-FFF2-40B4-BE49-F238E27FC236}">
                <a16:creationId xmlns:a16="http://schemas.microsoft.com/office/drawing/2014/main" id="{E6C77E59-C33F-EA75-DB5C-4952E2309B18}"/>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Over de streep</a:t>
            </a:r>
            <a:endParaRPr lang="en-NL" spc="300" dirty="0">
              <a:solidFill>
                <a:schemeClr val="accent1"/>
              </a:solidFill>
              <a:latin typeface="+mj-lt"/>
              <a:cs typeface="Calibri" panose="020F0502020204030204" pitchFamily="34" charset="0"/>
            </a:endParaRPr>
          </a:p>
        </p:txBody>
      </p:sp>
      <p:sp>
        <p:nvSpPr>
          <p:cNvPr id="11" name="Tekstvak 10">
            <a:extLst>
              <a:ext uri="{FF2B5EF4-FFF2-40B4-BE49-F238E27FC236}">
                <a16:creationId xmlns:a16="http://schemas.microsoft.com/office/drawing/2014/main" id="{889AC5D8-75DC-C69E-E0AA-35EB288B1B9A}"/>
              </a:ext>
            </a:extLst>
          </p:cNvPr>
          <p:cNvSpPr txBox="1"/>
          <p:nvPr/>
        </p:nvSpPr>
        <p:spPr>
          <a:xfrm>
            <a:off x="465248" y="3638788"/>
            <a:ext cx="5140417" cy="1169551"/>
          </a:xfrm>
          <a:prstGeom prst="rect">
            <a:avLst/>
          </a:prstGeom>
          <a:noFill/>
        </p:spPr>
        <p:txBody>
          <a:bodyPr wrap="square" rtlCol="0">
            <a:spAutoFit/>
          </a:bodyPr>
          <a:lstStyle/>
          <a:p>
            <a:pPr algn="ctr">
              <a:lnSpc>
                <a:spcPct val="150000"/>
              </a:lnSpc>
            </a:pPr>
            <a:r>
              <a:rPr lang="nl-NL" sz="1600" b="1" dirty="0">
                <a:latin typeface="Courier New" panose="02070309020205020404" pitchFamily="49" charset="0"/>
                <a:cs typeface="Courier New" panose="02070309020205020404" pitchFamily="49" charset="0"/>
              </a:rPr>
              <a:t>Loop over de streep als… </a:t>
            </a:r>
          </a:p>
          <a:p>
            <a:pPr algn="ctr">
              <a:lnSpc>
                <a:spcPct val="150000"/>
              </a:lnSpc>
            </a:pPr>
            <a:r>
              <a:rPr lang="nl-NL" sz="1600" dirty="0">
                <a:latin typeface="Courier New" panose="02070309020205020404" pitchFamily="49" charset="0"/>
                <a:cs typeface="Courier New" panose="02070309020205020404" pitchFamily="49" charset="0"/>
              </a:rPr>
              <a:t>…je zou kiezen voor je beste vriend(in) als die niet overweg kan met je ❤️. </a:t>
            </a:r>
          </a:p>
        </p:txBody>
      </p:sp>
      <p:grpSp>
        <p:nvGrpSpPr>
          <p:cNvPr id="2" name="Titel met tekstblok rechts">
            <a:extLst>
              <a:ext uri="{FF2B5EF4-FFF2-40B4-BE49-F238E27FC236}">
                <a16:creationId xmlns:a16="http://schemas.microsoft.com/office/drawing/2014/main" id="{1D27E6DA-04AD-6CBB-9A22-8D88F16D2669}"/>
              </a:ext>
            </a:extLst>
          </p:cNvPr>
          <p:cNvGrpSpPr/>
          <p:nvPr/>
        </p:nvGrpSpPr>
        <p:grpSpPr>
          <a:xfrm>
            <a:off x="5814782" y="2054844"/>
            <a:ext cx="5678879" cy="1366261"/>
            <a:chOff x="5814782" y="800202"/>
            <a:chExt cx="5678879" cy="1366261"/>
          </a:xfrm>
        </p:grpSpPr>
        <p:sp>
          <p:nvSpPr>
            <p:cNvPr id="13" name="Rectangle 109">
              <a:extLst>
                <a:ext uri="{FF2B5EF4-FFF2-40B4-BE49-F238E27FC236}">
                  <a16:creationId xmlns:a16="http://schemas.microsoft.com/office/drawing/2014/main" id="{4EE876CD-0031-11BF-BFA1-0AFC30365369}"/>
                </a:ext>
              </a:extLst>
            </p:cNvPr>
            <p:cNvSpPr/>
            <p:nvPr/>
          </p:nvSpPr>
          <p:spPr>
            <a:xfrm flipH="1">
              <a:off x="6104281" y="899272"/>
              <a:ext cx="538937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Loop over de streep</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14" name="TextBox 106">
              <a:extLst>
                <a:ext uri="{FF2B5EF4-FFF2-40B4-BE49-F238E27FC236}">
                  <a16:creationId xmlns:a16="http://schemas.microsoft.com/office/drawing/2014/main" id="{FDF7C370-D267-FEBF-F0D0-E821CFEBAE29}"/>
                </a:ext>
              </a:extLst>
            </p:cNvPr>
            <p:cNvSpPr txBox="1"/>
            <p:nvPr/>
          </p:nvSpPr>
          <p:spPr>
            <a:xfrm>
              <a:off x="6512118" y="1373617"/>
              <a:ext cx="4981543"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Loop over de streep als je je herkent in de stelling die op het bord verschijnt. </a:t>
              </a:r>
            </a:p>
          </p:txBody>
        </p:sp>
        <p:grpSp>
          <p:nvGrpSpPr>
            <p:cNvPr id="15" name="Group 96">
              <a:extLst>
                <a:ext uri="{FF2B5EF4-FFF2-40B4-BE49-F238E27FC236}">
                  <a16:creationId xmlns:a16="http://schemas.microsoft.com/office/drawing/2014/main" id="{A49486F1-9786-CB75-42BA-44C5CC5862BA}"/>
                </a:ext>
              </a:extLst>
            </p:cNvPr>
            <p:cNvGrpSpPr/>
            <p:nvPr/>
          </p:nvGrpSpPr>
          <p:grpSpPr>
            <a:xfrm>
              <a:off x="5814782" y="800202"/>
              <a:ext cx="563900" cy="563900"/>
              <a:chOff x="5814050" y="179688"/>
              <a:chExt cx="563900" cy="563900"/>
            </a:xfrm>
          </p:grpSpPr>
          <p:sp>
            <p:nvSpPr>
              <p:cNvPr id="16" name="Ovaal 15">
                <a:extLst>
                  <a:ext uri="{FF2B5EF4-FFF2-40B4-BE49-F238E27FC236}">
                    <a16:creationId xmlns:a16="http://schemas.microsoft.com/office/drawing/2014/main" id="{BCC0A1B8-E0F4-E531-2C3B-2099C3C577E7}"/>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Bliksemschicht met effen opvulling">
                <a:extLst>
                  <a:ext uri="{FF2B5EF4-FFF2-40B4-BE49-F238E27FC236}">
                    <a16:creationId xmlns:a16="http://schemas.microsoft.com/office/drawing/2014/main" id="{E42D2E92-FB19-652A-6CEE-D0BD2CF475F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pic>
        <p:nvPicPr>
          <p:cNvPr id="4" name="Afbeelding 3" descr="Afbeelding met rood, schermopname, Kleurrijkheid, Karmijn&#10;&#10;Automatisch gegenereerde beschrijving">
            <a:extLst>
              <a:ext uri="{FF2B5EF4-FFF2-40B4-BE49-F238E27FC236}">
                <a16:creationId xmlns:a16="http://schemas.microsoft.com/office/drawing/2014/main" id="{A0DF971D-0C43-D508-A55E-A1008D95077D}"/>
              </a:ext>
            </a:extLst>
          </p:cNvPr>
          <p:cNvPicPr>
            <a:picLocks noChangeAspect="1"/>
          </p:cNvPicPr>
          <p:nvPr/>
        </p:nvPicPr>
        <p:blipFill>
          <a:blip r:embed="rId5"/>
          <a:stretch>
            <a:fillRect/>
          </a:stretch>
        </p:blipFill>
        <p:spPr>
          <a:xfrm>
            <a:off x="6586337" y="3529690"/>
            <a:ext cx="4844466" cy="3229644"/>
          </a:xfrm>
          <a:prstGeom prst="rect">
            <a:avLst/>
          </a:prstGeom>
        </p:spPr>
      </p:pic>
    </p:spTree>
    <p:extLst>
      <p:ext uri="{BB962C8B-B14F-4D97-AF65-F5344CB8AC3E}">
        <p14:creationId xmlns:p14="http://schemas.microsoft.com/office/powerpoint/2010/main" val="4080315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B055DAE5-1E47-9D07-6469-389EBC5267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391"/>
          <a:stretch/>
        </p:blipFill>
        <p:spPr>
          <a:xfrm rot="10800000">
            <a:off x="0" y="2336794"/>
            <a:ext cx="7166776" cy="6858000"/>
          </a:xfrm>
          <a:prstGeom prst="rect">
            <a:avLst/>
          </a:prstGeom>
        </p:spPr>
      </p:pic>
      <p:sp>
        <p:nvSpPr>
          <p:cNvPr id="3" name="TextBox 1">
            <a:extLst>
              <a:ext uri="{FF2B5EF4-FFF2-40B4-BE49-F238E27FC236}">
                <a16:creationId xmlns:a16="http://schemas.microsoft.com/office/drawing/2014/main" id="{E6C77E59-C33F-EA75-DB5C-4952E2309B18}"/>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Over de streep</a:t>
            </a:r>
            <a:endParaRPr lang="en-NL" spc="300" dirty="0">
              <a:solidFill>
                <a:schemeClr val="accent1"/>
              </a:solidFill>
              <a:latin typeface="+mj-lt"/>
              <a:cs typeface="Calibri" panose="020F0502020204030204" pitchFamily="34" charset="0"/>
            </a:endParaRPr>
          </a:p>
        </p:txBody>
      </p:sp>
      <p:sp>
        <p:nvSpPr>
          <p:cNvPr id="11" name="Tekstvak 10">
            <a:extLst>
              <a:ext uri="{FF2B5EF4-FFF2-40B4-BE49-F238E27FC236}">
                <a16:creationId xmlns:a16="http://schemas.microsoft.com/office/drawing/2014/main" id="{889AC5D8-75DC-C69E-E0AA-35EB288B1B9A}"/>
              </a:ext>
            </a:extLst>
          </p:cNvPr>
          <p:cNvSpPr txBox="1"/>
          <p:nvPr/>
        </p:nvSpPr>
        <p:spPr>
          <a:xfrm>
            <a:off x="465248" y="3638788"/>
            <a:ext cx="5140417" cy="1169551"/>
          </a:xfrm>
          <a:prstGeom prst="rect">
            <a:avLst/>
          </a:prstGeom>
          <a:noFill/>
        </p:spPr>
        <p:txBody>
          <a:bodyPr wrap="square" rtlCol="0">
            <a:spAutoFit/>
          </a:bodyPr>
          <a:lstStyle/>
          <a:p>
            <a:pPr algn="ctr">
              <a:lnSpc>
                <a:spcPct val="150000"/>
              </a:lnSpc>
            </a:pPr>
            <a:r>
              <a:rPr lang="nl-NL" sz="1600" b="1" dirty="0">
                <a:latin typeface="Courier New" panose="02070309020205020404" pitchFamily="49" charset="0"/>
                <a:cs typeface="Courier New" panose="02070309020205020404" pitchFamily="49" charset="0"/>
              </a:rPr>
              <a:t>Loop over de streep als… </a:t>
            </a:r>
          </a:p>
          <a:p>
            <a:pPr algn="ctr">
              <a:lnSpc>
                <a:spcPct val="150000"/>
              </a:lnSpc>
            </a:pPr>
            <a:r>
              <a:rPr lang="nl-NL" sz="1600" dirty="0">
                <a:latin typeface="Courier New" panose="02070309020205020404" pitchFamily="49" charset="0"/>
                <a:cs typeface="Courier New" panose="02070309020205020404" pitchFamily="49" charset="0"/>
              </a:rPr>
              <a:t>…je het geen probleem zou vinden als je ❤️ al je appjes wil lezen. </a:t>
            </a:r>
          </a:p>
        </p:txBody>
      </p:sp>
      <p:grpSp>
        <p:nvGrpSpPr>
          <p:cNvPr id="2" name="Titel met tekstblok rechts">
            <a:extLst>
              <a:ext uri="{FF2B5EF4-FFF2-40B4-BE49-F238E27FC236}">
                <a16:creationId xmlns:a16="http://schemas.microsoft.com/office/drawing/2014/main" id="{1D27E6DA-04AD-6CBB-9A22-8D88F16D2669}"/>
              </a:ext>
            </a:extLst>
          </p:cNvPr>
          <p:cNvGrpSpPr/>
          <p:nvPr/>
        </p:nvGrpSpPr>
        <p:grpSpPr>
          <a:xfrm>
            <a:off x="5814782" y="2054844"/>
            <a:ext cx="5678879" cy="1366261"/>
            <a:chOff x="5814782" y="800202"/>
            <a:chExt cx="5678879" cy="1366261"/>
          </a:xfrm>
        </p:grpSpPr>
        <p:sp>
          <p:nvSpPr>
            <p:cNvPr id="13" name="Rectangle 109">
              <a:extLst>
                <a:ext uri="{FF2B5EF4-FFF2-40B4-BE49-F238E27FC236}">
                  <a16:creationId xmlns:a16="http://schemas.microsoft.com/office/drawing/2014/main" id="{4EE876CD-0031-11BF-BFA1-0AFC30365369}"/>
                </a:ext>
              </a:extLst>
            </p:cNvPr>
            <p:cNvSpPr/>
            <p:nvPr/>
          </p:nvSpPr>
          <p:spPr>
            <a:xfrm flipH="1">
              <a:off x="6104281" y="899272"/>
              <a:ext cx="538937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Loop over de streep</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14" name="TextBox 106">
              <a:extLst>
                <a:ext uri="{FF2B5EF4-FFF2-40B4-BE49-F238E27FC236}">
                  <a16:creationId xmlns:a16="http://schemas.microsoft.com/office/drawing/2014/main" id="{FDF7C370-D267-FEBF-F0D0-E821CFEBAE29}"/>
                </a:ext>
              </a:extLst>
            </p:cNvPr>
            <p:cNvSpPr txBox="1"/>
            <p:nvPr/>
          </p:nvSpPr>
          <p:spPr>
            <a:xfrm>
              <a:off x="6512118" y="1373617"/>
              <a:ext cx="4981543"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Loop over de streep als je je herkent in de stelling die op het bord verschijnt. </a:t>
              </a:r>
            </a:p>
          </p:txBody>
        </p:sp>
        <p:grpSp>
          <p:nvGrpSpPr>
            <p:cNvPr id="15" name="Group 96">
              <a:extLst>
                <a:ext uri="{FF2B5EF4-FFF2-40B4-BE49-F238E27FC236}">
                  <a16:creationId xmlns:a16="http://schemas.microsoft.com/office/drawing/2014/main" id="{A49486F1-9786-CB75-42BA-44C5CC5862BA}"/>
                </a:ext>
              </a:extLst>
            </p:cNvPr>
            <p:cNvGrpSpPr/>
            <p:nvPr/>
          </p:nvGrpSpPr>
          <p:grpSpPr>
            <a:xfrm>
              <a:off x="5814782" y="800202"/>
              <a:ext cx="563900" cy="563900"/>
              <a:chOff x="5814050" y="179688"/>
              <a:chExt cx="563900" cy="563900"/>
            </a:xfrm>
          </p:grpSpPr>
          <p:sp>
            <p:nvSpPr>
              <p:cNvPr id="16" name="Ovaal 15">
                <a:extLst>
                  <a:ext uri="{FF2B5EF4-FFF2-40B4-BE49-F238E27FC236}">
                    <a16:creationId xmlns:a16="http://schemas.microsoft.com/office/drawing/2014/main" id="{BCC0A1B8-E0F4-E531-2C3B-2099C3C577E7}"/>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Bliksemschicht met effen opvulling">
                <a:extLst>
                  <a:ext uri="{FF2B5EF4-FFF2-40B4-BE49-F238E27FC236}">
                    <a16:creationId xmlns:a16="http://schemas.microsoft.com/office/drawing/2014/main" id="{E42D2E92-FB19-652A-6CEE-D0BD2CF475F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pic>
        <p:nvPicPr>
          <p:cNvPr id="4" name="Afbeelding 3" descr="Afbeelding met rood, schermopname, Kleurrijkheid, Karmijn&#10;&#10;Automatisch gegenereerde beschrijving">
            <a:extLst>
              <a:ext uri="{FF2B5EF4-FFF2-40B4-BE49-F238E27FC236}">
                <a16:creationId xmlns:a16="http://schemas.microsoft.com/office/drawing/2014/main" id="{A0DF971D-0C43-D508-A55E-A1008D95077D}"/>
              </a:ext>
            </a:extLst>
          </p:cNvPr>
          <p:cNvPicPr>
            <a:picLocks noChangeAspect="1"/>
          </p:cNvPicPr>
          <p:nvPr/>
        </p:nvPicPr>
        <p:blipFill>
          <a:blip r:embed="rId5"/>
          <a:stretch>
            <a:fillRect/>
          </a:stretch>
        </p:blipFill>
        <p:spPr>
          <a:xfrm>
            <a:off x="6586337" y="3529690"/>
            <a:ext cx="4844466" cy="3229644"/>
          </a:xfrm>
          <a:prstGeom prst="rect">
            <a:avLst/>
          </a:prstGeom>
        </p:spPr>
      </p:pic>
    </p:spTree>
    <p:extLst>
      <p:ext uri="{BB962C8B-B14F-4D97-AF65-F5344CB8AC3E}">
        <p14:creationId xmlns:p14="http://schemas.microsoft.com/office/powerpoint/2010/main" val="1812625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B055DAE5-1E47-9D07-6469-389EBC5267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391"/>
          <a:stretch/>
        </p:blipFill>
        <p:spPr>
          <a:xfrm rot="10800000">
            <a:off x="0" y="2336794"/>
            <a:ext cx="7166776" cy="6858000"/>
          </a:xfrm>
          <a:prstGeom prst="rect">
            <a:avLst/>
          </a:prstGeom>
        </p:spPr>
      </p:pic>
      <p:sp>
        <p:nvSpPr>
          <p:cNvPr id="3" name="TextBox 1">
            <a:extLst>
              <a:ext uri="{FF2B5EF4-FFF2-40B4-BE49-F238E27FC236}">
                <a16:creationId xmlns:a16="http://schemas.microsoft.com/office/drawing/2014/main" id="{E6C77E59-C33F-EA75-DB5C-4952E2309B18}"/>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Over de streep</a:t>
            </a:r>
            <a:endParaRPr lang="en-NL" spc="300" dirty="0">
              <a:solidFill>
                <a:schemeClr val="accent1"/>
              </a:solidFill>
              <a:latin typeface="+mj-lt"/>
              <a:cs typeface="Calibri" panose="020F0502020204030204" pitchFamily="34" charset="0"/>
            </a:endParaRPr>
          </a:p>
        </p:txBody>
      </p:sp>
      <p:sp>
        <p:nvSpPr>
          <p:cNvPr id="11" name="Tekstvak 10">
            <a:extLst>
              <a:ext uri="{FF2B5EF4-FFF2-40B4-BE49-F238E27FC236}">
                <a16:creationId xmlns:a16="http://schemas.microsoft.com/office/drawing/2014/main" id="{889AC5D8-75DC-C69E-E0AA-35EB288B1B9A}"/>
              </a:ext>
            </a:extLst>
          </p:cNvPr>
          <p:cNvSpPr txBox="1"/>
          <p:nvPr/>
        </p:nvSpPr>
        <p:spPr>
          <a:xfrm>
            <a:off x="465248" y="3638788"/>
            <a:ext cx="5140417" cy="1169551"/>
          </a:xfrm>
          <a:prstGeom prst="rect">
            <a:avLst/>
          </a:prstGeom>
          <a:noFill/>
        </p:spPr>
        <p:txBody>
          <a:bodyPr wrap="square" rtlCol="0">
            <a:spAutoFit/>
          </a:bodyPr>
          <a:lstStyle/>
          <a:p>
            <a:pPr algn="ctr">
              <a:lnSpc>
                <a:spcPct val="150000"/>
              </a:lnSpc>
            </a:pPr>
            <a:r>
              <a:rPr lang="nl-NL" sz="1600" b="1" dirty="0">
                <a:latin typeface="Courier New" panose="02070309020205020404" pitchFamily="49" charset="0"/>
                <a:cs typeface="Courier New" panose="02070309020205020404" pitchFamily="49" charset="0"/>
              </a:rPr>
              <a:t>Loop over de streep als… </a:t>
            </a:r>
          </a:p>
          <a:p>
            <a:pPr algn="ctr">
              <a:lnSpc>
                <a:spcPct val="150000"/>
              </a:lnSpc>
            </a:pPr>
            <a:r>
              <a:rPr lang="nl-NL" sz="1600" dirty="0">
                <a:latin typeface="Courier New" panose="02070309020205020404" pitchFamily="49" charset="0"/>
                <a:cs typeface="Courier New" panose="02070309020205020404" pitchFamily="49" charset="0"/>
              </a:rPr>
              <a:t>…je het oké vindt als je ❤️ nog goed contact heeft met zijn/haar ex.  </a:t>
            </a:r>
          </a:p>
        </p:txBody>
      </p:sp>
      <p:grpSp>
        <p:nvGrpSpPr>
          <p:cNvPr id="2" name="Titel met tekstblok rechts">
            <a:extLst>
              <a:ext uri="{FF2B5EF4-FFF2-40B4-BE49-F238E27FC236}">
                <a16:creationId xmlns:a16="http://schemas.microsoft.com/office/drawing/2014/main" id="{1D27E6DA-04AD-6CBB-9A22-8D88F16D2669}"/>
              </a:ext>
            </a:extLst>
          </p:cNvPr>
          <p:cNvGrpSpPr/>
          <p:nvPr/>
        </p:nvGrpSpPr>
        <p:grpSpPr>
          <a:xfrm>
            <a:off x="5814782" y="2054844"/>
            <a:ext cx="5678879" cy="1366261"/>
            <a:chOff x="5814782" y="800202"/>
            <a:chExt cx="5678879" cy="1366261"/>
          </a:xfrm>
        </p:grpSpPr>
        <p:sp>
          <p:nvSpPr>
            <p:cNvPr id="13" name="Rectangle 109">
              <a:extLst>
                <a:ext uri="{FF2B5EF4-FFF2-40B4-BE49-F238E27FC236}">
                  <a16:creationId xmlns:a16="http://schemas.microsoft.com/office/drawing/2014/main" id="{4EE876CD-0031-11BF-BFA1-0AFC30365369}"/>
                </a:ext>
              </a:extLst>
            </p:cNvPr>
            <p:cNvSpPr/>
            <p:nvPr/>
          </p:nvSpPr>
          <p:spPr>
            <a:xfrm flipH="1">
              <a:off x="6104281" y="899272"/>
              <a:ext cx="538937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Loop over de streep</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14" name="TextBox 106">
              <a:extLst>
                <a:ext uri="{FF2B5EF4-FFF2-40B4-BE49-F238E27FC236}">
                  <a16:creationId xmlns:a16="http://schemas.microsoft.com/office/drawing/2014/main" id="{FDF7C370-D267-FEBF-F0D0-E821CFEBAE29}"/>
                </a:ext>
              </a:extLst>
            </p:cNvPr>
            <p:cNvSpPr txBox="1"/>
            <p:nvPr/>
          </p:nvSpPr>
          <p:spPr>
            <a:xfrm>
              <a:off x="6512118" y="1373617"/>
              <a:ext cx="4981543"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Loop over de streep als je je herkent in de stelling die op het bord verschijnt. </a:t>
              </a:r>
            </a:p>
          </p:txBody>
        </p:sp>
        <p:grpSp>
          <p:nvGrpSpPr>
            <p:cNvPr id="15" name="Group 96">
              <a:extLst>
                <a:ext uri="{FF2B5EF4-FFF2-40B4-BE49-F238E27FC236}">
                  <a16:creationId xmlns:a16="http://schemas.microsoft.com/office/drawing/2014/main" id="{A49486F1-9786-CB75-42BA-44C5CC5862BA}"/>
                </a:ext>
              </a:extLst>
            </p:cNvPr>
            <p:cNvGrpSpPr/>
            <p:nvPr/>
          </p:nvGrpSpPr>
          <p:grpSpPr>
            <a:xfrm>
              <a:off x="5814782" y="800202"/>
              <a:ext cx="563900" cy="563900"/>
              <a:chOff x="5814050" y="179688"/>
              <a:chExt cx="563900" cy="563900"/>
            </a:xfrm>
          </p:grpSpPr>
          <p:sp>
            <p:nvSpPr>
              <p:cNvPr id="16" name="Ovaal 15">
                <a:extLst>
                  <a:ext uri="{FF2B5EF4-FFF2-40B4-BE49-F238E27FC236}">
                    <a16:creationId xmlns:a16="http://schemas.microsoft.com/office/drawing/2014/main" id="{BCC0A1B8-E0F4-E531-2C3B-2099C3C577E7}"/>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Bliksemschicht met effen opvulling">
                <a:extLst>
                  <a:ext uri="{FF2B5EF4-FFF2-40B4-BE49-F238E27FC236}">
                    <a16:creationId xmlns:a16="http://schemas.microsoft.com/office/drawing/2014/main" id="{E42D2E92-FB19-652A-6CEE-D0BD2CF475F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pic>
        <p:nvPicPr>
          <p:cNvPr id="4" name="Afbeelding 3" descr="Afbeelding met rood, schermopname, Kleurrijkheid, Karmijn&#10;&#10;Automatisch gegenereerde beschrijving">
            <a:extLst>
              <a:ext uri="{FF2B5EF4-FFF2-40B4-BE49-F238E27FC236}">
                <a16:creationId xmlns:a16="http://schemas.microsoft.com/office/drawing/2014/main" id="{A0DF971D-0C43-D508-A55E-A1008D95077D}"/>
              </a:ext>
            </a:extLst>
          </p:cNvPr>
          <p:cNvPicPr>
            <a:picLocks noChangeAspect="1"/>
          </p:cNvPicPr>
          <p:nvPr/>
        </p:nvPicPr>
        <p:blipFill>
          <a:blip r:embed="rId5"/>
          <a:stretch>
            <a:fillRect/>
          </a:stretch>
        </p:blipFill>
        <p:spPr>
          <a:xfrm>
            <a:off x="6586337" y="3529690"/>
            <a:ext cx="4844466" cy="3229644"/>
          </a:xfrm>
          <a:prstGeom prst="rect">
            <a:avLst/>
          </a:prstGeom>
        </p:spPr>
      </p:pic>
    </p:spTree>
    <p:extLst>
      <p:ext uri="{BB962C8B-B14F-4D97-AF65-F5344CB8AC3E}">
        <p14:creationId xmlns:p14="http://schemas.microsoft.com/office/powerpoint/2010/main" val="2163345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B055DAE5-1E47-9D07-6469-389EBC5267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391"/>
          <a:stretch/>
        </p:blipFill>
        <p:spPr>
          <a:xfrm rot="10800000">
            <a:off x="0" y="2336794"/>
            <a:ext cx="7166776" cy="6858000"/>
          </a:xfrm>
          <a:prstGeom prst="rect">
            <a:avLst/>
          </a:prstGeom>
        </p:spPr>
      </p:pic>
      <p:sp>
        <p:nvSpPr>
          <p:cNvPr id="3" name="TextBox 1">
            <a:extLst>
              <a:ext uri="{FF2B5EF4-FFF2-40B4-BE49-F238E27FC236}">
                <a16:creationId xmlns:a16="http://schemas.microsoft.com/office/drawing/2014/main" id="{E6C77E59-C33F-EA75-DB5C-4952E2309B18}"/>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Over de streep</a:t>
            </a:r>
            <a:endParaRPr lang="en-NL" spc="300" dirty="0">
              <a:solidFill>
                <a:schemeClr val="accent1"/>
              </a:solidFill>
              <a:latin typeface="+mj-lt"/>
              <a:cs typeface="Calibri" panose="020F0502020204030204" pitchFamily="34" charset="0"/>
            </a:endParaRPr>
          </a:p>
        </p:txBody>
      </p:sp>
      <p:sp>
        <p:nvSpPr>
          <p:cNvPr id="11" name="Tekstvak 10">
            <a:extLst>
              <a:ext uri="{FF2B5EF4-FFF2-40B4-BE49-F238E27FC236}">
                <a16:creationId xmlns:a16="http://schemas.microsoft.com/office/drawing/2014/main" id="{889AC5D8-75DC-C69E-E0AA-35EB288B1B9A}"/>
              </a:ext>
            </a:extLst>
          </p:cNvPr>
          <p:cNvSpPr txBox="1"/>
          <p:nvPr/>
        </p:nvSpPr>
        <p:spPr>
          <a:xfrm>
            <a:off x="465248" y="3638788"/>
            <a:ext cx="5140417" cy="1169551"/>
          </a:xfrm>
          <a:prstGeom prst="rect">
            <a:avLst/>
          </a:prstGeom>
          <a:noFill/>
        </p:spPr>
        <p:txBody>
          <a:bodyPr wrap="square" rtlCol="0">
            <a:spAutoFit/>
          </a:bodyPr>
          <a:lstStyle/>
          <a:p>
            <a:pPr algn="ctr">
              <a:lnSpc>
                <a:spcPct val="150000"/>
              </a:lnSpc>
            </a:pPr>
            <a:r>
              <a:rPr lang="nl-NL" sz="1600" b="1" dirty="0">
                <a:latin typeface="Courier New" panose="02070309020205020404" pitchFamily="49" charset="0"/>
                <a:cs typeface="Courier New" panose="02070309020205020404" pitchFamily="49" charset="0"/>
              </a:rPr>
              <a:t>Loop over de streep als… </a:t>
            </a:r>
          </a:p>
          <a:p>
            <a:pPr algn="ctr">
              <a:lnSpc>
                <a:spcPct val="150000"/>
              </a:lnSpc>
            </a:pPr>
            <a:r>
              <a:rPr lang="nl-NL" sz="1600" dirty="0">
                <a:latin typeface="Courier New" panose="02070309020205020404" pitchFamily="49" charset="0"/>
                <a:cs typeface="Courier New" panose="02070309020205020404" pitchFamily="49" charset="0"/>
              </a:rPr>
              <a:t>…je het een </a:t>
            </a:r>
            <a:r>
              <a:rPr lang="nl-NL" sz="1600" dirty="0" err="1">
                <a:latin typeface="Courier New" panose="02070309020205020404" pitchFamily="49" charset="0"/>
                <a:cs typeface="Courier New" panose="02070309020205020404" pitchFamily="49" charset="0"/>
              </a:rPr>
              <a:t>dealbreaker</a:t>
            </a:r>
            <a:r>
              <a:rPr lang="nl-NL" sz="1600" dirty="0">
                <a:latin typeface="Courier New" panose="02070309020205020404" pitchFamily="49" charset="0"/>
                <a:cs typeface="Courier New" panose="02070309020205020404" pitchFamily="49" charset="0"/>
              </a:rPr>
              <a:t> vindt als je vrienden je ❤️ niet mogen. </a:t>
            </a:r>
          </a:p>
        </p:txBody>
      </p:sp>
      <p:grpSp>
        <p:nvGrpSpPr>
          <p:cNvPr id="2" name="Titel met tekstblok rechts">
            <a:extLst>
              <a:ext uri="{FF2B5EF4-FFF2-40B4-BE49-F238E27FC236}">
                <a16:creationId xmlns:a16="http://schemas.microsoft.com/office/drawing/2014/main" id="{1D27E6DA-04AD-6CBB-9A22-8D88F16D2669}"/>
              </a:ext>
            </a:extLst>
          </p:cNvPr>
          <p:cNvGrpSpPr/>
          <p:nvPr/>
        </p:nvGrpSpPr>
        <p:grpSpPr>
          <a:xfrm>
            <a:off x="5814782" y="2054844"/>
            <a:ext cx="5678879" cy="1366261"/>
            <a:chOff x="5814782" y="800202"/>
            <a:chExt cx="5678879" cy="1366261"/>
          </a:xfrm>
        </p:grpSpPr>
        <p:sp>
          <p:nvSpPr>
            <p:cNvPr id="13" name="Rectangle 109">
              <a:extLst>
                <a:ext uri="{FF2B5EF4-FFF2-40B4-BE49-F238E27FC236}">
                  <a16:creationId xmlns:a16="http://schemas.microsoft.com/office/drawing/2014/main" id="{4EE876CD-0031-11BF-BFA1-0AFC30365369}"/>
                </a:ext>
              </a:extLst>
            </p:cNvPr>
            <p:cNvSpPr/>
            <p:nvPr/>
          </p:nvSpPr>
          <p:spPr>
            <a:xfrm flipH="1">
              <a:off x="6104281" y="899272"/>
              <a:ext cx="538937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Loop over de streep</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14" name="TextBox 106">
              <a:extLst>
                <a:ext uri="{FF2B5EF4-FFF2-40B4-BE49-F238E27FC236}">
                  <a16:creationId xmlns:a16="http://schemas.microsoft.com/office/drawing/2014/main" id="{FDF7C370-D267-FEBF-F0D0-E821CFEBAE29}"/>
                </a:ext>
              </a:extLst>
            </p:cNvPr>
            <p:cNvSpPr txBox="1"/>
            <p:nvPr/>
          </p:nvSpPr>
          <p:spPr>
            <a:xfrm>
              <a:off x="6512118" y="1373617"/>
              <a:ext cx="4981543"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Loop over de streep als je je herkent in de stelling die op het bord verschijnt. </a:t>
              </a:r>
            </a:p>
          </p:txBody>
        </p:sp>
        <p:grpSp>
          <p:nvGrpSpPr>
            <p:cNvPr id="15" name="Group 96">
              <a:extLst>
                <a:ext uri="{FF2B5EF4-FFF2-40B4-BE49-F238E27FC236}">
                  <a16:creationId xmlns:a16="http://schemas.microsoft.com/office/drawing/2014/main" id="{A49486F1-9786-CB75-42BA-44C5CC5862BA}"/>
                </a:ext>
              </a:extLst>
            </p:cNvPr>
            <p:cNvGrpSpPr/>
            <p:nvPr/>
          </p:nvGrpSpPr>
          <p:grpSpPr>
            <a:xfrm>
              <a:off x="5814782" y="800202"/>
              <a:ext cx="563900" cy="563900"/>
              <a:chOff x="5814050" y="179688"/>
              <a:chExt cx="563900" cy="563900"/>
            </a:xfrm>
          </p:grpSpPr>
          <p:sp>
            <p:nvSpPr>
              <p:cNvPr id="16" name="Ovaal 15">
                <a:extLst>
                  <a:ext uri="{FF2B5EF4-FFF2-40B4-BE49-F238E27FC236}">
                    <a16:creationId xmlns:a16="http://schemas.microsoft.com/office/drawing/2014/main" id="{BCC0A1B8-E0F4-E531-2C3B-2099C3C577E7}"/>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Bliksemschicht met effen opvulling">
                <a:extLst>
                  <a:ext uri="{FF2B5EF4-FFF2-40B4-BE49-F238E27FC236}">
                    <a16:creationId xmlns:a16="http://schemas.microsoft.com/office/drawing/2014/main" id="{E42D2E92-FB19-652A-6CEE-D0BD2CF475F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pic>
        <p:nvPicPr>
          <p:cNvPr id="4" name="Afbeelding 3" descr="Afbeelding met rood, schermopname, Kleurrijkheid, Karmijn&#10;&#10;Automatisch gegenereerde beschrijving">
            <a:extLst>
              <a:ext uri="{FF2B5EF4-FFF2-40B4-BE49-F238E27FC236}">
                <a16:creationId xmlns:a16="http://schemas.microsoft.com/office/drawing/2014/main" id="{A0DF971D-0C43-D508-A55E-A1008D95077D}"/>
              </a:ext>
            </a:extLst>
          </p:cNvPr>
          <p:cNvPicPr>
            <a:picLocks noChangeAspect="1"/>
          </p:cNvPicPr>
          <p:nvPr/>
        </p:nvPicPr>
        <p:blipFill>
          <a:blip r:embed="rId5"/>
          <a:stretch>
            <a:fillRect/>
          </a:stretch>
        </p:blipFill>
        <p:spPr>
          <a:xfrm>
            <a:off x="6586337" y="3529690"/>
            <a:ext cx="4844466" cy="3229644"/>
          </a:xfrm>
          <a:prstGeom prst="rect">
            <a:avLst/>
          </a:prstGeom>
        </p:spPr>
      </p:pic>
    </p:spTree>
    <p:extLst>
      <p:ext uri="{BB962C8B-B14F-4D97-AF65-F5344CB8AC3E}">
        <p14:creationId xmlns:p14="http://schemas.microsoft.com/office/powerpoint/2010/main" val="1058749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B055DAE5-1E47-9D07-6469-389EBC5267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391"/>
          <a:stretch/>
        </p:blipFill>
        <p:spPr>
          <a:xfrm rot="10800000">
            <a:off x="0" y="2336794"/>
            <a:ext cx="7166776" cy="6858000"/>
          </a:xfrm>
          <a:prstGeom prst="rect">
            <a:avLst/>
          </a:prstGeom>
        </p:spPr>
      </p:pic>
      <p:sp>
        <p:nvSpPr>
          <p:cNvPr id="3" name="TextBox 1">
            <a:extLst>
              <a:ext uri="{FF2B5EF4-FFF2-40B4-BE49-F238E27FC236}">
                <a16:creationId xmlns:a16="http://schemas.microsoft.com/office/drawing/2014/main" id="{E6C77E59-C33F-EA75-DB5C-4952E2309B18}"/>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Over de streep</a:t>
            </a:r>
            <a:endParaRPr lang="en-NL" spc="300" dirty="0">
              <a:solidFill>
                <a:schemeClr val="accent1"/>
              </a:solidFill>
              <a:latin typeface="+mj-lt"/>
              <a:cs typeface="Calibri" panose="020F0502020204030204" pitchFamily="34" charset="0"/>
            </a:endParaRPr>
          </a:p>
        </p:txBody>
      </p:sp>
      <p:sp>
        <p:nvSpPr>
          <p:cNvPr id="11" name="Tekstvak 10">
            <a:extLst>
              <a:ext uri="{FF2B5EF4-FFF2-40B4-BE49-F238E27FC236}">
                <a16:creationId xmlns:a16="http://schemas.microsoft.com/office/drawing/2014/main" id="{889AC5D8-75DC-C69E-E0AA-35EB288B1B9A}"/>
              </a:ext>
            </a:extLst>
          </p:cNvPr>
          <p:cNvSpPr txBox="1"/>
          <p:nvPr/>
        </p:nvSpPr>
        <p:spPr>
          <a:xfrm>
            <a:off x="465248" y="3638788"/>
            <a:ext cx="5140417" cy="1169551"/>
          </a:xfrm>
          <a:prstGeom prst="rect">
            <a:avLst/>
          </a:prstGeom>
          <a:noFill/>
        </p:spPr>
        <p:txBody>
          <a:bodyPr wrap="square" rtlCol="0">
            <a:spAutoFit/>
          </a:bodyPr>
          <a:lstStyle/>
          <a:p>
            <a:pPr algn="ctr">
              <a:lnSpc>
                <a:spcPct val="150000"/>
              </a:lnSpc>
            </a:pPr>
            <a:r>
              <a:rPr lang="nl-NL" sz="1600" b="1" dirty="0">
                <a:latin typeface="Courier New" panose="02070309020205020404" pitchFamily="49" charset="0"/>
                <a:cs typeface="Courier New" panose="02070309020205020404" pitchFamily="49" charset="0"/>
              </a:rPr>
              <a:t>Loop over de streep als… </a:t>
            </a:r>
          </a:p>
          <a:p>
            <a:pPr algn="ctr">
              <a:lnSpc>
                <a:spcPct val="150000"/>
              </a:lnSpc>
            </a:pPr>
            <a:r>
              <a:rPr lang="nl-NL" sz="1600" dirty="0">
                <a:latin typeface="Courier New" panose="02070309020205020404" pitchFamily="49" charset="0"/>
                <a:cs typeface="Courier New" panose="02070309020205020404" pitchFamily="49" charset="0"/>
              </a:rPr>
              <a:t>…je het moeilijk zou vinden als je ❤️ meer geld verdient dan jij.</a:t>
            </a:r>
          </a:p>
        </p:txBody>
      </p:sp>
      <p:grpSp>
        <p:nvGrpSpPr>
          <p:cNvPr id="2" name="Titel met tekstblok rechts">
            <a:extLst>
              <a:ext uri="{FF2B5EF4-FFF2-40B4-BE49-F238E27FC236}">
                <a16:creationId xmlns:a16="http://schemas.microsoft.com/office/drawing/2014/main" id="{1D27E6DA-04AD-6CBB-9A22-8D88F16D2669}"/>
              </a:ext>
            </a:extLst>
          </p:cNvPr>
          <p:cNvGrpSpPr/>
          <p:nvPr/>
        </p:nvGrpSpPr>
        <p:grpSpPr>
          <a:xfrm>
            <a:off x="5814782" y="2054844"/>
            <a:ext cx="5678879" cy="1366261"/>
            <a:chOff x="5814782" y="800202"/>
            <a:chExt cx="5678879" cy="1366261"/>
          </a:xfrm>
        </p:grpSpPr>
        <p:sp>
          <p:nvSpPr>
            <p:cNvPr id="13" name="Rectangle 109">
              <a:extLst>
                <a:ext uri="{FF2B5EF4-FFF2-40B4-BE49-F238E27FC236}">
                  <a16:creationId xmlns:a16="http://schemas.microsoft.com/office/drawing/2014/main" id="{4EE876CD-0031-11BF-BFA1-0AFC30365369}"/>
                </a:ext>
              </a:extLst>
            </p:cNvPr>
            <p:cNvSpPr/>
            <p:nvPr/>
          </p:nvSpPr>
          <p:spPr>
            <a:xfrm flipH="1">
              <a:off x="6104281" y="899272"/>
              <a:ext cx="538937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Loop over de streep</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14" name="TextBox 106">
              <a:extLst>
                <a:ext uri="{FF2B5EF4-FFF2-40B4-BE49-F238E27FC236}">
                  <a16:creationId xmlns:a16="http://schemas.microsoft.com/office/drawing/2014/main" id="{FDF7C370-D267-FEBF-F0D0-E821CFEBAE29}"/>
                </a:ext>
              </a:extLst>
            </p:cNvPr>
            <p:cNvSpPr txBox="1"/>
            <p:nvPr/>
          </p:nvSpPr>
          <p:spPr>
            <a:xfrm>
              <a:off x="6512118" y="1373617"/>
              <a:ext cx="4981543"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Loop over de streep als je je herkent in de stelling die op het bord verschijnt. </a:t>
              </a:r>
            </a:p>
          </p:txBody>
        </p:sp>
        <p:grpSp>
          <p:nvGrpSpPr>
            <p:cNvPr id="15" name="Group 96">
              <a:extLst>
                <a:ext uri="{FF2B5EF4-FFF2-40B4-BE49-F238E27FC236}">
                  <a16:creationId xmlns:a16="http://schemas.microsoft.com/office/drawing/2014/main" id="{A49486F1-9786-CB75-42BA-44C5CC5862BA}"/>
                </a:ext>
              </a:extLst>
            </p:cNvPr>
            <p:cNvGrpSpPr/>
            <p:nvPr/>
          </p:nvGrpSpPr>
          <p:grpSpPr>
            <a:xfrm>
              <a:off x="5814782" y="800202"/>
              <a:ext cx="563900" cy="563900"/>
              <a:chOff x="5814050" y="179688"/>
              <a:chExt cx="563900" cy="563900"/>
            </a:xfrm>
          </p:grpSpPr>
          <p:sp>
            <p:nvSpPr>
              <p:cNvPr id="16" name="Ovaal 15">
                <a:extLst>
                  <a:ext uri="{FF2B5EF4-FFF2-40B4-BE49-F238E27FC236}">
                    <a16:creationId xmlns:a16="http://schemas.microsoft.com/office/drawing/2014/main" id="{BCC0A1B8-E0F4-E531-2C3B-2099C3C577E7}"/>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Bliksemschicht met effen opvulling">
                <a:extLst>
                  <a:ext uri="{FF2B5EF4-FFF2-40B4-BE49-F238E27FC236}">
                    <a16:creationId xmlns:a16="http://schemas.microsoft.com/office/drawing/2014/main" id="{E42D2E92-FB19-652A-6CEE-D0BD2CF475F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pic>
        <p:nvPicPr>
          <p:cNvPr id="4" name="Afbeelding 3" descr="Afbeelding met rood, schermopname, Kleurrijkheid, Karmijn&#10;&#10;Automatisch gegenereerde beschrijving">
            <a:extLst>
              <a:ext uri="{FF2B5EF4-FFF2-40B4-BE49-F238E27FC236}">
                <a16:creationId xmlns:a16="http://schemas.microsoft.com/office/drawing/2014/main" id="{A0DF971D-0C43-D508-A55E-A1008D95077D}"/>
              </a:ext>
            </a:extLst>
          </p:cNvPr>
          <p:cNvPicPr>
            <a:picLocks noChangeAspect="1"/>
          </p:cNvPicPr>
          <p:nvPr/>
        </p:nvPicPr>
        <p:blipFill>
          <a:blip r:embed="rId5"/>
          <a:stretch>
            <a:fillRect/>
          </a:stretch>
        </p:blipFill>
        <p:spPr>
          <a:xfrm>
            <a:off x="6586337" y="3529690"/>
            <a:ext cx="4844466" cy="3229644"/>
          </a:xfrm>
          <a:prstGeom prst="rect">
            <a:avLst/>
          </a:prstGeom>
        </p:spPr>
      </p:pic>
    </p:spTree>
    <p:extLst>
      <p:ext uri="{BB962C8B-B14F-4D97-AF65-F5344CB8AC3E}">
        <p14:creationId xmlns:p14="http://schemas.microsoft.com/office/powerpoint/2010/main" val="402519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B055DAE5-1E47-9D07-6469-389EBC5267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391"/>
          <a:stretch/>
        </p:blipFill>
        <p:spPr>
          <a:xfrm rot="10800000">
            <a:off x="0" y="2336794"/>
            <a:ext cx="7166776" cy="6858000"/>
          </a:xfrm>
          <a:prstGeom prst="rect">
            <a:avLst/>
          </a:prstGeom>
        </p:spPr>
      </p:pic>
      <p:sp>
        <p:nvSpPr>
          <p:cNvPr id="3" name="TextBox 1">
            <a:extLst>
              <a:ext uri="{FF2B5EF4-FFF2-40B4-BE49-F238E27FC236}">
                <a16:creationId xmlns:a16="http://schemas.microsoft.com/office/drawing/2014/main" id="{E6C77E59-C33F-EA75-DB5C-4952E2309B18}"/>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Over de streep</a:t>
            </a:r>
            <a:endParaRPr lang="en-NL" spc="300" dirty="0">
              <a:solidFill>
                <a:schemeClr val="accent1"/>
              </a:solidFill>
              <a:latin typeface="+mj-lt"/>
              <a:cs typeface="Calibri" panose="020F0502020204030204" pitchFamily="34" charset="0"/>
            </a:endParaRPr>
          </a:p>
        </p:txBody>
      </p:sp>
      <p:sp>
        <p:nvSpPr>
          <p:cNvPr id="11" name="Tekstvak 10">
            <a:extLst>
              <a:ext uri="{FF2B5EF4-FFF2-40B4-BE49-F238E27FC236}">
                <a16:creationId xmlns:a16="http://schemas.microsoft.com/office/drawing/2014/main" id="{889AC5D8-75DC-C69E-E0AA-35EB288B1B9A}"/>
              </a:ext>
            </a:extLst>
          </p:cNvPr>
          <p:cNvSpPr txBox="1"/>
          <p:nvPr/>
        </p:nvSpPr>
        <p:spPr>
          <a:xfrm>
            <a:off x="465248" y="3638788"/>
            <a:ext cx="5140417" cy="1169551"/>
          </a:xfrm>
          <a:prstGeom prst="rect">
            <a:avLst/>
          </a:prstGeom>
          <a:noFill/>
        </p:spPr>
        <p:txBody>
          <a:bodyPr wrap="square" rtlCol="0">
            <a:spAutoFit/>
          </a:bodyPr>
          <a:lstStyle/>
          <a:p>
            <a:pPr algn="ctr">
              <a:lnSpc>
                <a:spcPct val="150000"/>
              </a:lnSpc>
            </a:pPr>
            <a:r>
              <a:rPr lang="nl-NL" sz="1600" b="1" dirty="0">
                <a:latin typeface="Courier New" panose="02070309020205020404" pitchFamily="49" charset="0"/>
                <a:cs typeface="Courier New" panose="02070309020205020404" pitchFamily="49" charset="0"/>
              </a:rPr>
              <a:t>Loop over de streep als… </a:t>
            </a:r>
          </a:p>
          <a:p>
            <a:pPr algn="ctr">
              <a:lnSpc>
                <a:spcPct val="150000"/>
              </a:lnSpc>
            </a:pPr>
            <a:r>
              <a:rPr lang="nl-NL" sz="1600" dirty="0">
                <a:latin typeface="Courier New" panose="02070309020205020404" pitchFamily="49" charset="0"/>
                <a:cs typeface="Courier New" panose="02070309020205020404" pitchFamily="49" charset="0"/>
              </a:rPr>
              <a:t>…je vindt dat je in een relatie niet alleen hoeft uit te gaan. </a:t>
            </a:r>
          </a:p>
        </p:txBody>
      </p:sp>
      <p:grpSp>
        <p:nvGrpSpPr>
          <p:cNvPr id="2" name="Titel met tekstblok rechts">
            <a:extLst>
              <a:ext uri="{FF2B5EF4-FFF2-40B4-BE49-F238E27FC236}">
                <a16:creationId xmlns:a16="http://schemas.microsoft.com/office/drawing/2014/main" id="{1D27E6DA-04AD-6CBB-9A22-8D88F16D2669}"/>
              </a:ext>
            </a:extLst>
          </p:cNvPr>
          <p:cNvGrpSpPr/>
          <p:nvPr/>
        </p:nvGrpSpPr>
        <p:grpSpPr>
          <a:xfrm>
            <a:off x="5814782" y="2054844"/>
            <a:ext cx="5678879" cy="1366261"/>
            <a:chOff x="5814782" y="800202"/>
            <a:chExt cx="5678879" cy="1366261"/>
          </a:xfrm>
        </p:grpSpPr>
        <p:sp>
          <p:nvSpPr>
            <p:cNvPr id="13" name="Rectangle 109">
              <a:extLst>
                <a:ext uri="{FF2B5EF4-FFF2-40B4-BE49-F238E27FC236}">
                  <a16:creationId xmlns:a16="http://schemas.microsoft.com/office/drawing/2014/main" id="{4EE876CD-0031-11BF-BFA1-0AFC30365369}"/>
                </a:ext>
              </a:extLst>
            </p:cNvPr>
            <p:cNvSpPr/>
            <p:nvPr/>
          </p:nvSpPr>
          <p:spPr>
            <a:xfrm flipH="1">
              <a:off x="6104281" y="899272"/>
              <a:ext cx="538937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Loop over de streep</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14" name="TextBox 106">
              <a:extLst>
                <a:ext uri="{FF2B5EF4-FFF2-40B4-BE49-F238E27FC236}">
                  <a16:creationId xmlns:a16="http://schemas.microsoft.com/office/drawing/2014/main" id="{FDF7C370-D267-FEBF-F0D0-E821CFEBAE29}"/>
                </a:ext>
              </a:extLst>
            </p:cNvPr>
            <p:cNvSpPr txBox="1"/>
            <p:nvPr/>
          </p:nvSpPr>
          <p:spPr>
            <a:xfrm>
              <a:off x="6512118" y="1373617"/>
              <a:ext cx="4981543"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Loop over de streep als je je herkent in de stelling die op het bord verschijnt. </a:t>
              </a:r>
            </a:p>
          </p:txBody>
        </p:sp>
        <p:grpSp>
          <p:nvGrpSpPr>
            <p:cNvPr id="15" name="Group 96">
              <a:extLst>
                <a:ext uri="{FF2B5EF4-FFF2-40B4-BE49-F238E27FC236}">
                  <a16:creationId xmlns:a16="http://schemas.microsoft.com/office/drawing/2014/main" id="{A49486F1-9786-CB75-42BA-44C5CC5862BA}"/>
                </a:ext>
              </a:extLst>
            </p:cNvPr>
            <p:cNvGrpSpPr/>
            <p:nvPr/>
          </p:nvGrpSpPr>
          <p:grpSpPr>
            <a:xfrm>
              <a:off x="5814782" y="800202"/>
              <a:ext cx="563900" cy="563900"/>
              <a:chOff x="5814050" y="179688"/>
              <a:chExt cx="563900" cy="563900"/>
            </a:xfrm>
          </p:grpSpPr>
          <p:sp>
            <p:nvSpPr>
              <p:cNvPr id="16" name="Ovaal 15">
                <a:extLst>
                  <a:ext uri="{FF2B5EF4-FFF2-40B4-BE49-F238E27FC236}">
                    <a16:creationId xmlns:a16="http://schemas.microsoft.com/office/drawing/2014/main" id="{BCC0A1B8-E0F4-E531-2C3B-2099C3C577E7}"/>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Bliksemschicht met effen opvulling">
                <a:extLst>
                  <a:ext uri="{FF2B5EF4-FFF2-40B4-BE49-F238E27FC236}">
                    <a16:creationId xmlns:a16="http://schemas.microsoft.com/office/drawing/2014/main" id="{E42D2E92-FB19-652A-6CEE-D0BD2CF475F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pic>
        <p:nvPicPr>
          <p:cNvPr id="4" name="Afbeelding 3" descr="Afbeelding met rood, schermopname, Kleurrijkheid, Karmijn&#10;&#10;Automatisch gegenereerde beschrijving">
            <a:extLst>
              <a:ext uri="{FF2B5EF4-FFF2-40B4-BE49-F238E27FC236}">
                <a16:creationId xmlns:a16="http://schemas.microsoft.com/office/drawing/2014/main" id="{A0DF971D-0C43-D508-A55E-A1008D95077D}"/>
              </a:ext>
            </a:extLst>
          </p:cNvPr>
          <p:cNvPicPr>
            <a:picLocks noChangeAspect="1"/>
          </p:cNvPicPr>
          <p:nvPr/>
        </p:nvPicPr>
        <p:blipFill>
          <a:blip r:embed="rId5"/>
          <a:stretch>
            <a:fillRect/>
          </a:stretch>
        </p:blipFill>
        <p:spPr>
          <a:xfrm>
            <a:off x="6586337" y="3529690"/>
            <a:ext cx="4844466" cy="3229644"/>
          </a:xfrm>
          <a:prstGeom prst="rect">
            <a:avLst/>
          </a:prstGeom>
        </p:spPr>
      </p:pic>
    </p:spTree>
    <p:extLst>
      <p:ext uri="{BB962C8B-B14F-4D97-AF65-F5344CB8AC3E}">
        <p14:creationId xmlns:p14="http://schemas.microsoft.com/office/powerpoint/2010/main" val="950141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B055DAE5-1E47-9D07-6469-389EBC5267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391"/>
          <a:stretch/>
        </p:blipFill>
        <p:spPr>
          <a:xfrm rot="10800000">
            <a:off x="0" y="2336794"/>
            <a:ext cx="7166776" cy="6858000"/>
          </a:xfrm>
          <a:prstGeom prst="rect">
            <a:avLst/>
          </a:prstGeom>
        </p:spPr>
      </p:pic>
      <p:sp>
        <p:nvSpPr>
          <p:cNvPr id="3" name="TextBox 1">
            <a:extLst>
              <a:ext uri="{FF2B5EF4-FFF2-40B4-BE49-F238E27FC236}">
                <a16:creationId xmlns:a16="http://schemas.microsoft.com/office/drawing/2014/main" id="{E6C77E59-C33F-EA75-DB5C-4952E2309B18}"/>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Over de streep</a:t>
            </a:r>
            <a:endParaRPr lang="en-NL" spc="300" dirty="0">
              <a:solidFill>
                <a:schemeClr val="accent1"/>
              </a:solidFill>
              <a:latin typeface="+mj-lt"/>
              <a:cs typeface="Calibri" panose="020F0502020204030204" pitchFamily="34" charset="0"/>
            </a:endParaRPr>
          </a:p>
        </p:txBody>
      </p:sp>
      <p:sp>
        <p:nvSpPr>
          <p:cNvPr id="11" name="Tekstvak 10">
            <a:extLst>
              <a:ext uri="{FF2B5EF4-FFF2-40B4-BE49-F238E27FC236}">
                <a16:creationId xmlns:a16="http://schemas.microsoft.com/office/drawing/2014/main" id="{889AC5D8-75DC-C69E-E0AA-35EB288B1B9A}"/>
              </a:ext>
            </a:extLst>
          </p:cNvPr>
          <p:cNvSpPr txBox="1"/>
          <p:nvPr/>
        </p:nvSpPr>
        <p:spPr>
          <a:xfrm>
            <a:off x="465248" y="3638788"/>
            <a:ext cx="5140417" cy="1169551"/>
          </a:xfrm>
          <a:prstGeom prst="rect">
            <a:avLst/>
          </a:prstGeom>
          <a:noFill/>
        </p:spPr>
        <p:txBody>
          <a:bodyPr wrap="square" rtlCol="0">
            <a:spAutoFit/>
          </a:bodyPr>
          <a:lstStyle/>
          <a:p>
            <a:pPr algn="ctr">
              <a:lnSpc>
                <a:spcPct val="150000"/>
              </a:lnSpc>
            </a:pPr>
            <a:r>
              <a:rPr lang="nl-NL" sz="1600" b="1" dirty="0">
                <a:latin typeface="Courier New" panose="02070309020205020404" pitchFamily="49" charset="0"/>
                <a:cs typeface="Courier New" panose="02070309020205020404" pitchFamily="49" charset="0"/>
              </a:rPr>
              <a:t>Loop over de streep als… </a:t>
            </a:r>
          </a:p>
          <a:p>
            <a:pPr algn="ctr">
              <a:lnSpc>
                <a:spcPct val="150000"/>
              </a:lnSpc>
            </a:pPr>
            <a:r>
              <a:rPr lang="nl-NL" sz="1600" dirty="0">
                <a:latin typeface="Courier New" panose="02070309020205020404" pitchFamily="49" charset="0"/>
                <a:cs typeface="Courier New" panose="02070309020205020404" pitchFamily="49" charset="0"/>
              </a:rPr>
              <a:t>…je het direct zou vertellen als je verliefd wordt op iemand anders. </a:t>
            </a:r>
          </a:p>
        </p:txBody>
      </p:sp>
      <p:grpSp>
        <p:nvGrpSpPr>
          <p:cNvPr id="2" name="Titel met tekstblok rechts">
            <a:extLst>
              <a:ext uri="{FF2B5EF4-FFF2-40B4-BE49-F238E27FC236}">
                <a16:creationId xmlns:a16="http://schemas.microsoft.com/office/drawing/2014/main" id="{1D27E6DA-04AD-6CBB-9A22-8D88F16D2669}"/>
              </a:ext>
            </a:extLst>
          </p:cNvPr>
          <p:cNvGrpSpPr/>
          <p:nvPr/>
        </p:nvGrpSpPr>
        <p:grpSpPr>
          <a:xfrm>
            <a:off x="5814782" y="2054844"/>
            <a:ext cx="5678879" cy="1366261"/>
            <a:chOff x="5814782" y="800202"/>
            <a:chExt cx="5678879" cy="1366261"/>
          </a:xfrm>
        </p:grpSpPr>
        <p:sp>
          <p:nvSpPr>
            <p:cNvPr id="13" name="Rectangle 109">
              <a:extLst>
                <a:ext uri="{FF2B5EF4-FFF2-40B4-BE49-F238E27FC236}">
                  <a16:creationId xmlns:a16="http://schemas.microsoft.com/office/drawing/2014/main" id="{4EE876CD-0031-11BF-BFA1-0AFC30365369}"/>
                </a:ext>
              </a:extLst>
            </p:cNvPr>
            <p:cNvSpPr/>
            <p:nvPr/>
          </p:nvSpPr>
          <p:spPr>
            <a:xfrm flipH="1">
              <a:off x="6104281" y="899272"/>
              <a:ext cx="538937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Loop over de streep</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14" name="TextBox 106">
              <a:extLst>
                <a:ext uri="{FF2B5EF4-FFF2-40B4-BE49-F238E27FC236}">
                  <a16:creationId xmlns:a16="http://schemas.microsoft.com/office/drawing/2014/main" id="{FDF7C370-D267-FEBF-F0D0-E821CFEBAE29}"/>
                </a:ext>
              </a:extLst>
            </p:cNvPr>
            <p:cNvSpPr txBox="1"/>
            <p:nvPr/>
          </p:nvSpPr>
          <p:spPr>
            <a:xfrm>
              <a:off x="6512118" y="1373617"/>
              <a:ext cx="4981543"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Loop over de streep als je je herkent in de stelling die op het bord verschijnt. </a:t>
              </a:r>
            </a:p>
          </p:txBody>
        </p:sp>
        <p:grpSp>
          <p:nvGrpSpPr>
            <p:cNvPr id="15" name="Group 96">
              <a:extLst>
                <a:ext uri="{FF2B5EF4-FFF2-40B4-BE49-F238E27FC236}">
                  <a16:creationId xmlns:a16="http://schemas.microsoft.com/office/drawing/2014/main" id="{A49486F1-9786-CB75-42BA-44C5CC5862BA}"/>
                </a:ext>
              </a:extLst>
            </p:cNvPr>
            <p:cNvGrpSpPr/>
            <p:nvPr/>
          </p:nvGrpSpPr>
          <p:grpSpPr>
            <a:xfrm>
              <a:off x="5814782" y="800202"/>
              <a:ext cx="563900" cy="563900"/>
              <a:chOff x="5814050" y="179688"/>
              <a:chExt cx="563900" cy="563900"/>
            </a:xfrm>
          </p:grpSpPr>
          <p:sp>
            <p:nvSpPr>
              <p:cNvPr id="16" name="Ovaal 15">
                <a:extLst>
                  <a:ext uri="{FF2B5EF4-FFF2-40B4-BE49-F238E27FC236}">
                    <a16:creationId xmlns:a16="http://schemas.microsoft.com/office/drawing/2014/main" id="{BCC0A1B8-E0F4-E531-2C3B-2099C3C577E7}"/>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Bliksemschicht met effen opvulling">
                <a:extLst>
                  <a:ext uri="{FF2B5EF4-FFF2-40B4-BE49-F238E27FC236}">
                    <a16:creationId xmlns:a16="http://schemas.microsoft.com/office/drawing/2014/main" id="{E42D2E92-FB19-652A-6CEE-D0BD2CF475F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pic>
        <p:nvPicPr>
          <p:cNvPr id="4" name="Afbeelding 3" descr="Afbeelding met rood, schermopname, Kleurrijkheid, Karmijn&#10;&#10;Automatisch gegenereerde beschrijving">
            <a:extLst>
              <a:ext uri="{FF2B5EF4-FFF2-40B4-BE49-F238E27FC236}">
                <a16:creationId xmlns:a16="http://schemas.microsoft.com/office/drawing/2014/main" id="{A0DF971D-0C43-D508-A55E-A1008D95077D}"/>
              </a:ext>
            </a:extLst>
          </p:cNvPr>
          <p:cNvPicPr>
            <a:picLocks noChangeAspect="1"/>
          </p:cNvPicPr>
          <p:nvPr/>
        </p:nvPicPr>
        <p:blipFill>
          <a:blip r:embed="rId5"/>
          <a:stretch>
            <a:fillRect/>
          </a:stretch>
        </p:blipFill>
        <p:spPr>
          <a:xfrm>
            <a:off x="6586337" y="3529690"/>
            <a:ext cx="4844466" cy="3229644"/>
          </a:xfrm>
          <a:prstGeom prst="rect">
            <a:avLst/>
          </a:prstGeom>
        </p:spPr>
      </p:pic>
    </p:spTree>
    <p:extLst>
      <p:ext uri="{BB962C8B-B14F-4D97-AF65-F5344CB8AC3E}">
        <p14:creationId xmlns:p14="http://schemas.microsoft.com/office/powerpoint/2010/main" val="794985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B055DAE5-1E47-9D07-6469-389EBC5267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4391"/>
          <a:stretch/>
        </p:blipFill>
        <p:spPr>
          <a:xfrm rot="10800000">
            <a:off x="0" y="2336794"/>
            <a:ext cx="7166776" cy="6858000"/>
          </a:xfrm>
          <a:prstGeom prst="rect">
            <a:avLst/>
          </a:prstGeom>
        </p:spPr>
      </p:pic>
      <p:sp>
        <p:nvSpPr>
          <p:cNvPr id="3" name="TextBox 1">
            <a:extLst>
              <a:ext uri="{FF2B5EF4-FFF2-40B4-BE49-F238E27FC236}">
                <a16:creationId xmlns:a16="http://schemas.microsoft.com/office/drawing/2014/main" id="{E6C77E59-C33F-EA75-DB5C-4952E2309B18}"/>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Over de streep</a:t>
            </a:r>
            <a:endParaRPr lang="en-NL" spc="300" dirty="0">
              <a:solidFill>
                <a:schemeClr val="accent1"/>
              </a:solidFill>
              <a:latin typeface="+mj-lt"/>
              <a:cs typeface="Calibri" panose="020F0502020204030204" pitchFamily="34" charset="0"/>
            </a:endParaRPr>
          </a:p>
        </p:txBody>
      </p:sp>
      <p:sp>
        <p:nvSpPr>
          <p:cNvPr id="11" name="Tekstvak 10">
            <a:extLst>
              <a:ext uri="{FF2B5EF4-FFF2-40B4-BE49-F238E27FC236}">
                <a16:creationId xmlns:a16="http://schemas.microsoft.com/office/drawing/2014/main" id="{889AC5D8-75DC-C69E-E0AA-35EB288B1B9A}"/>
              </a:ext>
            </a:extLst>
          </p:cNvPr>
          <p:cNvSpPr txBox="1"/>
          <p:nvPr/>
        </p:nvSpPr>
        <p:spPr>
          <a:xfrm>
            <a:off x="465248" y="3638788"/>
            <a:ext cx="5140417" cy="1538883"/>
          </a:xfrm>
          <a:prstGeom prst="rect">
            <a:avLst/>
          </a:prstGeom>
          <a:noFill/>
        </p:spPr>
        <p:txBody>
          <a:bodyPr wrap="square" rtlCol="0">
            <a:spAutoFit/>
          </a:bodyPr>
          <a:lstStyle/>
          <a:p>
            <a:pPr algn="ctr">
              <a:lnSpc>
                <a:spcPct val="150000"/>
              </a:lnSpc>
            </a:pPr>
            <a:r>
              <a:rPr lang="nl-NL" sz="1600" b="1" dirty="0">
                <a:latin typeface="Courier New" panose="02070309020205020404" pitchFamily="49" charset="0"/>
                <a:cs typeface="Courier New" panose="02070309020205020404" pitchFamily="49" charset="0"/>
              </a:rPr>
              <a:t>Loop over de streep als… </a:t>
            </a:r>
          </a:p>
          <a:p>
            <a:pPr algn="ctr">
              <a:lnSpc>
                <a:spcPct val="150000"/>
              </a:lnSpc>
            </a:pPr>
            <a:r>
              <a:rPr lang="nl-NL" sz="1600" dirty="0">
                <a:latin typeface="Courier New" panose="02070309020205020404" pitchFamily="49" charset="0"/>
                <a:cs typeface="Courier New" panose="02070309020205020404" pitchFamily="49" charset="0"/>
              </a:rPr>
              <a:t>…je vindt dat je dezelfde mening moet hebben over belangrijke onderwerpen als je ❤️. </a:t>
            </a:r>
          </a:p>
        </p:txBody>
      </p:sp>
      <p:grpSp>
        <p:nvGrpSpPr>
          <p:cNvPr id="2" name="Titel met tekstblok rechts">
            <a:extLst>
              <a:ext uri="{FF2B5EF4-FFF2-40B4-BE49-F238E27FC236}">
                <a16:creationId xmlns:a16="http://schemas.microsoft.com/office/drawing/2014/main" id="{1D27E6DA-04AD-6CBB-9A22-8D88F16D2669}"/>
              </a:ext>
            </a:extLst>
          </p:cNvPr>
          <p:cNvGrpSpPr/>
          <p:nvPr/>
        </p:nvGrpSpPr>
        <p:grpSpPr>
          <a:xfrm>
            <a:off x="5814782" y="2054844"/>
            <a:ext cx="5678879" cy="1366261"/>
            <a:chOff x="5814782" y="800202"/>
            <a:chExt cx="5678879" cy="1366261"/>
          </a:xfrm>
        </p:grpSpPr>
        <p:sp>
          <p:nvSpPr>
            <p:cNvPr id="13" name="Rectangle 109">
              <a:extLst>
                <a:ext uri="{FF2B5EF4-FFF2-40B4-BE49-F238E27FC236}">
                  <a16:creationId xmlns:a16="http://schemas.microsoft.com/office/drawing/2014/main" id="{4EE876CD-0031-11BF-BFA1-0AFC30365369}"/>
                </a:ext>
              </a:extLst>
            </p:cNvPr>
            <p:cNvSpPr/>
            <p:nvPr/>
          </p:nvSpPr>
          <p:spPr>
            <a:xfrm flipH="1">
              <a:off x="6104281" y="899272"/>
              <a:ext cx="5389379"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Loop over de streep</a:t>
              </a:r>
              <a:endParaRPr lang="nl-NL" sz="1600" spc="300" dirty="0">
                <a:solidFill>
                  <a:schemeClr val="accent1"/>
                </a:solidFill>
                <a:latin typeface="Calibri" panose="020F0502020204030204" pitchFamily="34" charset="0"/>
                <a:cs typeface="Calibri" panose="020F0502020204030204" pitchFamily="34" charset="0"/>
              </a:endParaRPr>
            </a:p>
          </p:txBody>
        </p:sp>
        <p:sp>
          <p:nvSpPr>
            <p:cNvPr id="14" name="TextBox 106">
              <a:extLst>
                <a:ext uri="{FF2B5EF4-FFF2-40B4-BE49-F238E27FC236}">
                  <a16:creationId xmlns:a16="http://schemas.microsoft.com/office/drawing/2014/main" id="{FDF7C370-D267-FEBF-F0D0-E821CFEBAE29}"/>
                </a:ext>
              </a:extLst>
            </p:cNvPr>
            <p:cNvSpPr txBox="1"/>
            <p:nvPr/>
          </p:nvSpPr>
          <p:spPr>
            <a:xfrm>
              <a:off x="6512118" y="1373617"/>
              <a:ext cx="4981543" cy="792846"/>
            </a:xfrm>
            <a:prstGeom prst="rect">
              <a:avLst/>
            </a:prstGeom>
            <a:solidFill>
              <a:schemeClr val="accent2"/>
            </a:solidFill>
          </p:spPr>
          <p:txBody>
            <a:bodyPr wrap="square" rtlCol="0">
              <a:spAutoFit/>
            </a:bodyPr>
            <a:lstStyle/>
            <a:p>
              <a:pPr>
                <a:lnSpc>
                  <a:spcPct val="150000"/>
                </a:lnSpc>
              </a:pPr>
              <a:r>
                <a:rPr lang="nl-NL" sz="1600" dirty="0">
                  <a:solidFill>
                    <a:schemeClr val="accent3"/>
                  </a:solidFill>
                </a:rPr>
                <a:t>Loop over de streep als je je herkent in de stelling die op het bord verschijnt. </a:t>
              </a:r>
            </a:p>
          </p:txBody>
        </p:sp>
        <p:grpSp>
          <p:nvGrpSpPr>
            <p:cNvPr id="15" name="Group 96">
              <a:extLst>
                <a:ext uri="{FF2B5EF4-FFF2-40B4-BE49-F238E27FC236}">
                  <a16:creationId xmlns:a16="http://schemas.microsoft.com/office/drawing/2014/main" id="{A49486F1-9786-CB75-42BA-44C5CC5862BA}"/>
                </a:ext>
              </a:extLst>
            </p:cNvPr>
            <p:cNvGrpSpPr/>
            <p:nvPr/>
          </p:nvGrpSpPr>
          <p:grpSpPr>
            <a:xfrm>
              <a:off x="5814782" y="800202"/>
              <a:ext cx="563900" cy="563900"/>
              <a:chOff x="5814050" y="179688"/>
              <a:chExt cx="563900" cy="563900"/>
            </a:xfrm>
          </p:grpSpPr>
          <p:sp>
            <p:nvSpPr>
              <p:cNvPr id="16" name="Ovaal 15">
                <a:extLst>
                  <a:ext uri="{FF2B5EF4-FFF2-40B4-BE49-F238E27FC236}">
                    <a16:creationId xmlns:a16="http://schemas.microsoft.com/office/drawing/2014/main" id="{BCC0A1B8-E0F4-E531-2C3B-2099C3C577E7}"/>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7" name="Graphic 16" descr="Bliksemschicht met effen opvulling">
                <a:extLst>
                  <a:ext uri="{FF2B5EF4-FFF2-40B4-BE49-F238E27FC236}">
                    <a16:creationId xmlns:a16="http://schemas.microsoft.com/office/drawing/2014/main" id="{E42D2E92-FB19-652A-6CEE-D0BD2CF475F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585" y="229223"/>
                <a:ext cx="464830" cy="464830"/>
              </a:xfrm>
              <a:prstGeom prst="rect">
                <a:avLst/>
              </a:prstGeom>
            </p:spPr>
          </p:pic>
        </p:grpSp>
      </p:grpSp>
      <p:pic>
        <p:nvPicPr>
          <p:cNvPr id="4" name="Afbeelding 3" descr="Afbeelding met rood, schermopname, Kleurrijkheid, Karmijn&#10;&#10;Automatisch gegenereerde beschrijving">
            <a:extLst>
              <a:ext uri="{FF2B5EF4-FFF2-40B4-BE49-F238E27FC236}">
                <a16:creationId xmlns:a16="http://schemas.microsoft.com/office/drawing/2014/main" id="{A0DF971D-0C43-D508-A55E-A1008D95077D}"/>
              </a:ext>
            </a:extLst>
          </p:cNvPr>
          <p:cNvPicPr>
            <a:picLocks noChangeAspect="1"/>
          </p:cNvPicPr>
          <p:nvPr/>
        </p:nvPicPr>
        <p:blipFill>
          <a:blip r:embed="rId5"/>
          <a:stretch>
            <a:fillRect/>
          </a:stretch>
        </p:blipFill>
        <p:spPr>
          <a:xfrm>
            <a:off x="6586337" y="3529690"/>
            <a:ext cx="4844466" cy="3229644"/>
          </a:xfrm>
          <a:prstGeom prst="rect">
            <a:avLst/>
          </a:prstGeom>
        </p:spPr>
      </p:pic>
    </p:spTree>
    <p:extLst>
      <p:ext uri="{BB962C8B-B14F-4D97-AF65-F5344CB8AC3E}">
        <p14:creationId xmlns:p14="http://schemas.microsoft.com/office/powerpoint/2010/main" val="1211637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49A206DF-C0C3-2197-5D0C-144529271941}"/>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Verwerkingsopdracht</a:t>
            </a:r>
            <a:endParaRPr lang="en-NL" spc="300" dirty="0">
              <a:solidFill>
                <a:schemeClr val="accent1"/>
              </a:solidFill>
              <a:latin typeface="+mj-lt"/>
              <a:cs typeface="Calibri" panose="020F0502020204030204" pitchFamily="34" charset="0"/>
            </a:endParaRPr>
          </a:p>
        </p:txBody>
      </p:sp>
      <p:grpSp>
        <p:nvGrpSpPr>
          <p:cNvPr id="4" name="Group 26">
            <a:extLst>
              <a:ext uri="{FF2B5EF4-FFF2-40B4-BE49-F238E27FC236}">
                <a16:creationId xmlns:a16="http://schemas.microsoft.com/office/drawing/2014/main" id="{415C8C5D-165F-94E6-55B4-E1E93FB2D9C0}"/>
              </a:ext>
            </a:extLst>
          </p:cNvPr>
          <p:cNvGrpSpPr/>
          <p:nvPr/>
        </p:nvGrpSpPr>
        <p:grpSpPr>
          <a:xfrm>
            <a:off x="6776637" y="41894"/>
            <a:ext cx="2267047" cy="3138520"/>
            <a:chOff x="6544224" y="391232"/>
            <a:chExt cx="2267047" cy="3138520"/>
          </a:xfrm>
        </p:grpSpPr>
        <p:sp>
          <p:nvSpPr>
            <p:cNvPr id="5" name="TextBox 106">
              <a:extLst>
                <a:ext uri="{FF2B5EF4-FFF2-40B4-BE49-F238E27FC236}">
                  <a16:creationId xmlns:a16="http://schemas.microsoft.com/office/drawing/2014/main" id="{6AED0EEA-CFF8-79F4-0F5F-9C76D625DF7D}"/>
                </a:ext>
              </a:extLst>
            </p:cNvPr>
            <p:cNvSpPr txBox="1"/>
            <p:nvPr/>
          </p:nvSpPr>
          <p:spPr>
            <a:xfrm>
              <a:off x="6544224" y="890311"/>
              <a:ext cx="2267047" cy="2639441"/>
            </a:xfrm>
            <a:prstGeom prst="rect">
              <a:avLst/>
            </a:prstGeom>
            <a:solidFill>
              <a:schemeClr val="accent2"/>
            </a:solidFill>
            <a:ln w="38100">
              <a:solidFill>
                <a:srgbClr val="EA5389"/>
              </a:solidFill>
            </a:ln>
          </p:spPr>
          <p:txBody>
            <a:bodyPr wrap="square" rtlCol="0">
              <a:spAutoFit/>
            </a:bodyPr>
            <a:lstStyle/>
            <a:p>
              <a:pPr algn="ctr">
                <a:lnSpc>
                  <a:spcPct val="150000"/>
                </a:lnSpc>
              </a:pPr>
              <a:r>
                <a:rPr lang="nl-NL" sz="1600" b="1" i="0" u="none" strike="noStrike" dirty="0">
                  <a:solidFill>
                    <a:schemeClr val="bg1"/>
                  </a:solidFill>
                  <a:effectLst/>
                  <a:latin typeface="-webkit-standard"/>
                </a:rPr>
                <a:t>VALENTIJN </a:t>
              </a:r>
              <a:r>
                <a:rPr lang="nl-NL" sz="1600" b="1" dirty="0">
                  <a:solidFill>
                    <a:schemeClr val="bg1"/>
                  </a:solidFill>
                  <a:latin typeface="-webkit-standard"/>
                </a:rPr>
                <a:t>CLASSIC</a:t>
              </a:r>
            </a:p>
            <a:p>
              <a:pPr marL="285750" indent="-285750">
                <a:lnSpc>
                  <a:spcPct val="150000"/>
                </a:lnSpc>
                <a:buFont typeface="Arial" panose="020B0604020202020204" pitchFamily="34" charset="0"/>
                <a:buChar char="•"/>
              </a:pPr>
              <a:r>
                <a:rPr lang="nl-NL" sz="1600" dirty="0">
                  <a:solidFill>
                    <a:schemeClr val="bg1"/>
                  </a:solidFill>
                  <a:latin typeface="-webkit-standard"/>
                </a:rPr>
                <a:t>Bedenk voor wie je deze kaart wil maken.</a:t>
              </a:r>
            </a:p>
            <a:p>
              <a:pPr marL="285750" indent="-285750">
                <a:lnSpc>
                  <a:spcPct val="150000"/>
                </a:lnSpc>
                <a:buFont typeface="Arial" panose="020B0604020202020204" pitchFamily="34" charset="0"/>
                <a:buChar char="•"/>
              </a:pPr>
              <a:r>
                <a:rPr lang="nl-NL" sz="1600" dirty="0">
                  <a:solidFill>
                    <a:schemeClr val="bg1"/>
                  </a:solidFill>
                  <a:latin typeface="-webkit-standard"/>
                  <a:cs typeface="Courier New" panose="02070309020205020404" pitchFamily="49" charset="0"/>
                </a:rPr>
                <a:t>Noteer 3 dingen die jij waardeert aan deze persoon en versier de kaart. </a:t>
              </a:r>
            </a:p>
          </p:txBody>
        </p:sp>
        <p:pic>
          <p:nvPicPr>
            <p:cNvPr id="6" name="Graphic 5" descr="Hart met effen opvulling">
              <a:extLst>
                <a:ext uri="{FF2B5EF4-FFF2-40B4-BE49-F238E27FC236}">
                  <a16:creationId xmlns:a16="http://schemas.microsoft.com/office/drawing/2014/main" id="{78FEF538-7683-8023-6A11-2374E493A59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7445332" y="391232"/>
              <a:ext cx="464830" cy="464830"/>
            </a:xfrm>
            <a:prstGeom prst="rect">
              <a:avLst/>
            </a:prstGeom>
          </p:spPr>
        </p:pic>
      </p:grpSp>
      <p:grpSp>
        <p:nvGrpSpPr>
          <p:cNvPr id="7" name="Group 27">
            <a:extLst>
              <a:ext uri="{FF2B5EF4-FFF2-40B4-BE49-F238E27FC236}">
                <a16:creationId xmlns:a16="http://schemas.microsoft.com/office/drawing/2014/main" id="{6D73B524-11BF-A7F4-049F-E3E9D343B046}"/>
              </a:ext>
            </a:extLst>
          </p:cNvPr>
          <p:cNvGrpSpPr/>
          <p:nvPr/>
        </p:nvGrpSpPr>
        <p:grpSpPr>
          <a:xfrm>
            <a:off x="9559433" y="1511995"/>
            <a:ext cx="2267047" cy="3515268"/>
            <a:chOff x="9816687" y="71904"/>
            <a:chExt cx="2267047" cy="3515268"/>
          </a:xfrm>
        </p:grpSpPr>
        <p:sp>
          <p:nvSpPr>
            <p:cNvPr id="8" name="TextBox 106">
              <a:extLst>
                <a:ext uri="{FF2B5EF4-FFF2-40B4-BE49-F238E27FC236}">
                  <a16:creationId xmlns:a16="http://schemas.microsoft.com/office/drawing/2014/main" id="{FA296E23-3F00-D68F-F791-83F4BC9D7CF1}"/>
                </a:ext>
              </a:extLst>
            </p:cNvPr>
            <p:cNvSpPr txBox="1"/>
            <p:nvPr/>
          </p:nvSpPr>
          <p:spPr>
            <a:xfrm>
              <a:off x="9816687" y="578335"/>
              <a:ext cx="2267047" cy="3008837"/>
            </a:xfrm>
            <a:prstGeom prst="rect">
              <a:avLst/>
            </a:prstGeom>
            <a:solidFill>
              <a:schemeClr val="accent2"/>
            </a:solidFill>
            <a:ln w="38100">
              <a:solidFill>
                <a:srgbClr val="EA5389"/>
              </a:solidFill>
            </a:ln>
          </p:spPr>
          <p:txBody>
            <a:bodyPr wrap="square" rtlCol="0">
              <a:spAutoFit/>
            </a:bodyPr>
            <a:lstStyle/>
            <a:p>
              <a:pPr algn="ctr">
                <a:lnSpc>
                  <a:spcPct val="150000"/>
                </a:lnSpc>
              </a:pPr>
              <a:r>
                <a:rPr lang="nl-NL" sz="1600" b="1" dirty="0">
                  <a:solidFill>
                    <a:schemeClr val="bg1"/>
                  </a:solidFill>
                  <a:latin typeface="-webkit-standard"/>
                </a:rPr>
                <a:t>GEDICHT OF RAP</a:t>
              </a:r>
              <a:endParaRPr lang="nl-NL" sz="1600" b="1" i="0" u="none" strike="noStrike" dirty="0">
                <a:solidFill>
                  <a:schemeClr val="bg1"/>
                </a:solidFill>
                <a:effectLst/>
                <a:latin typeface="-webkit-standard"/>
              </a:endParaRPr>
            </a:p>
            <a:p>
              <a:pPr marL="285750" indent="-285750" algn="l">
                <a:lnSpc>
                  <a:spcPct val="150000"/>
                </a:lnSpc>
                <a:buFont typeface="Arial" panose="020B0604020202020204" pitchFamily="34" charset="0"/>
                <a:buChar char="•"/>
              </a:pPr>
              <a:r>
                <a:rPr lang="nl-NL" sz="1600" dirty="0">
                  <a:solidFill>
                    <a:schemeClr val="bg1"/>
                  </a:solidFill>
                  <a:latin typeface="-webkit-standard"/>
                </a:rPr>
                <a:t>Begin met “Liefde is…” </a:t>
              </a:r>
              <a:endParaRPr lang="nl-NL" sz="1600" b="0" i="0" u="none" strike="noStrike" dirty="0">
                <a:solidFill>
                  <a:schemeClr val="bg1"/>
                </a:solidFill>
                <a:effectLst/>
                <a:latin typeface="-webkit-standard"/>
              </a:endParaRPr>
            </a:p>
            <a:p>
              <a:pPr marL="285750" indent="-285750" algn="l">
                <a:lnSpc>
                  <a:spcPct val="150000"/>
                </a:lnSpc>
                <a:buFont typeface="Arial" panose="020B0604020202020204" pitchFamily="34" charset="0"/>
                <a:buChar char="•"/>
              </a:pPr>
              <a:r>
                <a:rPr lang="nl-NL" sz="1600" dirty="0">
                  <a:solidFill>
                    <a:schemeClr val="bg1"/>
                  </a:solidFill>
                  <a:latin typeface="-webkit-standard"/>
                  <a:cs typeface="Courier New" panose="02070309020205020404" pitchFamily="49" charset="0"/>
                </a:rPr>
                <a:t>Schrijf over gezonde of ongezonde liefde. </a:t>
              </a:r>
            </a:p>
            <a:p>
              <a:pPr marL="285750" indent="-285750" algn="l">
                <a:lnSpc>
                  <a:spcPct val="150000"/>
                </a:lnSpc>
                <a:buFont typeface="Arial" panose="020B0604020202020204" pitchFamily="34" charset="0"/>
                <a:buChar char="•"/>
              </a:pPr>
              <a:r>
                <a:rPr lang="nl-NL" sz="1600" b="0" i="0" u="none" strike="noStrike" dirty="0">
                  <a:solidFill>
                    <a:schemeClr val="bg1"/>
                  </a:solidFill>
                  <a:effectLst/>
                  <a:latin typeface="-webkit-standard"/>
                  <a:cs typeface="Courier New" panose="02070309020205020404" pitchFamily="49" charset="0"/>
                </a:rPr>
                <a:t>Minimaal 6 regels. </a:t>
              </a:r>
            </a:p>
            <a:p>
              <a:pPr marL="285750" indent="-285750" algn="l">
                <a:lnSpc>
                  <a:spcPct val="150000"/>
                </a:lnSpc>
                <a:buFont typeface="Arial" panose="020B0604020202020204" pitchFamily="34" charset="0"/>
                <a:buChar char="•"/>
              </a:pPr>
              <a:r>
                <a:rPr lang="nl-NL" sz="1600" dirty="0">
                  <a:solidFill>
                    <a:schemeClr val="bg1"/>
                  </a:solidFill>
                  <a:latin typeface="-webkit-standard"/>
                  <a:cs typeface="Courier New" panose="02070309020205020404" pitchFamily="49" charset="0"/>
                </a:rPr>
                <a:t>Rijmen mag, maar hoeft niet. </a:t>
              </a:r>
              <a:endParaRPr lang="nl-NL" sz="1600" b="0" i="0" u="none" strike="noStrike" dirty="0">
                <a:solidFill>
                  <a:schemeClr val="bg1"/>
                </a:solidFill>
                <a:effectLst/>
                <a:latin typeface="+mj-lt"/>
                <a:cs typeface="Courier New" panose="02070309020205020404" pitchFamily="49" charset="0"/>
              </a:endParaRPr>
            </a:p>
          </p:txBody>
        </p:sp>
        <p:pic>
          <p:nvPicPr>
            <p:cNvPr id="9" name="Graphic 8" descr="Potlood silhouet">
              <a:extLst>
                <a:ext uri="{FF2B5EF4-FFF2-40B4-BE49-F238E27FC236}">
                  <a16:creationId xmlns:a16="http://schemas.microsoft.com/office/drawing/2014/main" id="{59A8F389-85C0-D552-A5FC-74238AEDDA7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0717795" y="71904"/>
              <a:ext cx="464830" cy="464830"/>
            </a:xfrm>
            <a:prstGeom prst="rect">
              <a:avLst/>
            </a:prstGeom>
          </p:spPr>
        </p:pic>
      </p:grpSp>
      <p:grpSp>
        <p:nvGrpSpPr>
          <p:cNvPr id="10" name="Group 25">
            <a:extLst>
              <a:ext uri="{FF2B5EF4-FFF2-40B4-BE49-F238E27FC236}">
                <a16:creationId xmlns:a16="http://schemas.microsoft.com/office/drawing/2014/main" id="{F39A8945-3B1D-2B84-6242-79690A43F6A8}"/>
              </a:ext>
            </a:extLst>
          </p:cNvPr>
          <p:cNvGrpSpPr/>
          <p:nvPr/>
        </p:nvGrpSpPr>
        <p:grpSpPr>
          <a:xfrm>
            <a:off x="6776637" y="3384164"/>
            <a:ext cx="2267047" cy="3142068"/>
            <a:chOff x="8134654" y="3373048"/>
            <a:chExt cx="2267047" cy="3142068"/>
          </a:xfrm>
        </p:grpSpPr>
        <p:sp>
          <p:nvSpPr>
            <p:cNvPr id="11" name="TextBox 106">
              <a:extLst>
                <a:ext uri="{FF2B5EF4-FFF2-40B4-BE49-F238E27FC236}">
                  <a16:creationId xmlns:a16="http://schemas.microsoft.com/office/drawing/2014/main" id="{2A4B281E-A3E9-0FF2-A5C6-5761A4AE48CE}"/>
                </a:ext>
              </a:extLst>
            </p:cNvPr>
            <p:cNvSpPr txBox="1"/>
            <p:nvPr/>
          </p:nvSpPr>
          <p:spPr>
            <a:xfrm>
              <a:off x="8134654" y="3875611"/>
              <a:ext cx="2267047" cy="2639505"/>
            </a:xfrm>
            <a:prstGeom prst="rect">
              <a:avLst/>
            </a:prstGeom>
            <a:solidFill>
              <a:schemeClr val="accent2"/>
            </a:solidFill>
            <a:ln w="38100">
              <a:solidFill>
                <a:srgbClr val="EA5389"/>
              </a:solidFill>
            </a:ln>
          </p:spPr>
          <p:txBody>
            <a:bodyPr wrap="square" rtlCol="0">
              <a:spAutoFit/>
            </a:bodyPr>
            <a:lstStyle/>
            <a:p>
              <a:pPr algn="ctr">
                <a:lnSpc>
                  <a:spcPct val="150000"/>
                </a:lnSpc>
              </a:pPr>
              <a:r>
                <a:rPr lang="nl-NL" sz="1600" b="1" i="0" u="none" strike="noStrike" dirty="0">
                  <a:solidFill>
                    <a:schemeClr val="bg1"/>
                  </a:solidFill>
                  <a:effectLst/>
                  <a:latin typeface="-webkit-standard"/>
                </a:rPr>
                <a:t>EMOJI-METER</a:t>
              </a:r>
            </a:p>
            <a:p>
              <a:pPr marL="285750" indent="-285750" algn="l">
                <a:lnSpc>
                  <a:spcPct val="150000"/>
                </a:lnSpc>
                <a:buFont typeface="Arial" panose="020B0604020202020204" pitchFamily="34" charset="0"/>
                <a:buChar char="•"/>
              </a:pPr>
              <a:r>
                <a:rPr lang="nl-NL" sz="1600" b="0" i="0" u="none" strike="noStrike" dirty="0">
                  <a:solidFill>
                    <a:schemeClr val="bg1"/>
                  </a:solidFill>
                  <a:effectLst/>
                  <a:latin typeface="-webkit-standard"/>
                </a:rPr>
                <a:t>Teken 5 </a:t>
              </a:r>
              <a:r>
                <a:rPr lang="nl-NL" sz="1600" b="0" i="0" u="none" strike="noStrike" dirty="0" err="1">
                  <a:solidFill>
                    <a:schemeClr val="bg1"/>
                  </a:solidFill>
                  <a:effectLst/>
                  <a:latin typeface="-webkit-standard"/>
                </a:rPr>
                <a:t>emoji’s</a:t>
              </a:r>
              <a:r>
                <a:rPr lang="nl-NL" sz="1600" b="0" i="0" u="none" strike="noStrike" dirty="0">
                  <a:solidFill>
                    <a:schemeClr val="bg1"/>
                  </a:solidFill>
                  <a:effectLst/>
                  <a:latin typeface="-webkit-standard"/>
                </a:rPr>
                <a:t> van </a:t>
              </a:r>
              <a:r>
                <a:rPr lang="nl-NL" sz="1600" dirty="0"/>
                <a:t>😍 </a:t>
              </a:r>
              <a:r>
                <a:rPr lang="nl-NL" sz="1600" dirty="0">
                  <a:solidFill>
                    <a:schemeClr val="bg1"/>
                  </a:solidFill>
                </a:rPr>
                <a:t>naar</a:t>
              </a:r>
              <a:r>
                <a:rPr lang="nl-NL" sz="1600" dirty="0"/>
                <a:t> 🚩</a:t>
              </a:r>
            </a:p>
            <a:p>
              <a:pPr marL="285750" indent="-285750" algn="l">
                <a:lnSpc>
                  <a:spcPct val="150000"/>
                </a:lnSpc>
                <a:buFont typeface="Arial" panose="020B0604020202020204" pitchFamily="34" charset="0"/>
                <a:buChar char="•"/>
              </a:pPr>
              <a:r>
                <a:rPr lang="nl-NL" sz="1600" b="0" i="0" u="none" strike="noStrike" dirty="0">
                  <a:solidFill>
                    <a:schemeClr val="bg1"/>
                  </a:solidFill>
                  <a:effectLst/>
                  <a:latin typeface="-webkit-standard"/>
                </a:rPr>
                <a:t>Schrijf bij elke </a:t>
              </a:r>
              <a:r>
                <a:rPr lang="nl-NL" sz="1600" b="0" i="0" u="none" strike="noStrike" dirty="0" err="1">
                  <a:solidFill>
                    <a:schemeClr val="bg1"/>
                  </a:solidFill>
                  <a:effectLst/>
                  <a:latin typeface="-webkit-standard"/>
                </a:rPr>
                <a:t>emoji</a:t>
              </a:r>
              <a:r>
                <a:rPr lang="nl-NL" sz="1600" b="0" i="0" u="none" strike="noStrike" dirty="0">
                  <a:solidFill>
                    <a:schemeClr val="bg1"/>
                  </a:solidFill>
                  <a:effectLst/>
                  <a:latin typeface="-webkit-standard"/>
                </a:rPr>
                <a:t> concreet gedrag van gezond naar ongezond. </a:t>
              </a:r>
              <a:endParaRPr lang="nl-NL" sz="1600" b="0" i="0" u="none" strike="noStrike" dirty="0">
                <a:solidFill>
                  <a:schemeClr val="bg1"/>
                </a:solidFill>
                <a:effectLst/>
                <a:latin typeface="+mj-lt"/>
                <a:cs typeface="Courier New" panose="02070309020205020404" pitchFamily="49" charset="0"/>
              </a:endParaRPr>
            </a:p>
          </p:txBody>
        </p:sp>
        <p:pic>
          <p:nvPicPr>
            <p:cNvPr id="12" name="Graphic 11" descr="Contour van verliefd gezicht met effen opvulling">
              <a:extLst>
                <a:ext uri="{FF2B5EF4-FFF2-40B4-BE49-F238E27FC236}">
                  <a16:creationId xmlns:a16="http://schemas.microsoft.com/office/drawing/2014/main" id="{5DBAC246-EA21-8251-90D4-AF54BDCACDEF}"/>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035762" y="3373048"/>
              <a:ext cx="464830" cy="464830"/>
            </a:xfrm>
            <a:prstGeom prst="rect">
              <a:avLst/>
            </a:prstGeom>
          </p:spPr>
        </p:pic>
      </p:grpSp>
      <p:grpSp>
        <p:nvGrpSpPr>
          <p:cNvPr id="13" name="Titel met tekstblok links">
            <a:extLst>
              <a:ext uri="{FF2B5EF4-FFF2-40B4-BE49-F238E27FC236}">
                <a16:creationId xmlns:a16="http://schemas.microsoft.com/office/drawing/2014/main" id="{82910B9E-C752-8596-58C3-8431666FA176}"/>
              </a:ext>
            </a:extLst>
          </p:cNvPr>
          <p:cNvGrpSpPr/>
          <p:nvPr/>
        </p:nvGrpSpPr>
        <p:grpSpPr>
          <a:xfrm>
            <a:off x="830638" y="2586881"/>
            <a:ext cx="5548044" cy="1358310"/>
            <a:chOff x="830638" y="2175890"/>
            <a:chExt cx="5548044" cy="1358310"/>
          </a:xfrm>
        </p:grpSpPr>
        <p:sp>
          <p:nvSpPr>
            <p:cNvPr id="14" name="Tekstblok">
              <a:extLst>
                <a:ext uri="{FF2B5EF4-FFF2-40B4-BE49-F238E27FC236}">
                  <a16:creationId xmlns:a16="http://schemas.microsoft.com/office/drawing/2014/main" id="{A705A84C-9AAF-18C7-6FDB-1DB4E5FC82A8}"/>
                </a:ext>
              </a:extLst>
            </p:cNvPr>
            <p:cNvSpPr txBox="1"/>
            <p:nvPr/>
          </p:nvSpPr>
          <p:spPr>
            <a:xfrm>
              <a:off x="830639" y="2741354"/>
              <a:ext cx="4878174" cy="792846"/>
            </a:xfrm>
            <a:prstGeom prst="rect">
              <a:avLst/>
            </a:prstGeom>
            <a:solidFill>
              <a:schemeClr val="accent2"/>
            </a:solidFill>
          </p:spPr>
          <p:txBody>
            <a:bodyPr wrap="square" rtlCol="0">
              <a:spAutoFit/>
            </a:bodyPr>
            <a:lstStyle/>
            <a:p>
              <a:pPr>
                <a:lnSpc>
                  <a:spcPct val="150000"/>
                </a:lnSpc>
              </a:pPr>
              <a:r>
                <a:rPr lang="nl-NL" sz="1600" i="0" u="none" strike="noStrike" dirty="0">
                  <a:solidFill>
                    <a:schemeClr val="bg1"/>
                  </a:solidFill>
                  <a:effectLst/>
                </a:rPr>
                <a:t>Kies een van de drie opdrachten die het beste bij je past en werk het uit in een creatief product. </a:t>
              </a:r>
            </a:p>
          </p:txBody>
        </p:sp>
        <p:sp>
          <p:nvSpPr>
            <p:cNvPr id="15" name="Rectangle 102">
              <a:extLst>
                <a:ext uri="{FF2B5EF4-FFF2-40B4-BE49-F238E27FC236}">
                  <a16:creationId xmlns:a16="http://schemas.microsoft.com/office/drawing/2014/main" id="{2BC03FD6-AA13-910D-5E8D-E920414E7168}"/>
                </a:ext>
              </a:extLst>
            </p:cNvPr>
            <p:cNvSpPr/>
            <p:nvPr/>
          </p:nvSpPr>
          <p:spPr>
            <a:xfrm>
              <a:off x="830638" y="2274960"/>
              <a:ext cx="525671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Creatieve verwerking</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16" name="Group 104">
              <a:extLst>
                <a:ext uri="{FF2B5EF4-FFF2-40B4-BE49-F238E27FC236}">
                  <a16:creationId xmlns:a16="http://schemas.microsoft.com/office/drawing/2014/main" id="{B465B9B9-32EC-F2F4-1BFB-5BD55065015B}"/>
                </a:ext>
              </a:extLst>
            </p:cNvPr>
            <p:cNvGrpSpPr/>
            <p:nvPr/>
          </p:nvGrpSpPr>
          <p:grpSpPr>
            <a:xfrm>
              <a:off x="5814782" y="2175890"/>
              <a:ext cx="563900" cy="563900"/>
              <a:chOff x="5814050" y="179688"/>
              <a:chExt cx="563900" cy="563900"/>
            </a:xfrm>
          </p:grpSpPr>
          <p:sp>
            <p:nvSpPr>
              <p:cNvPr id="17" name="Ovaal 7">
                <a:extLst>
                  <a:ext uri="{FF2B5EF4-FFF2-40B4-BE49-F238E27FC236}">
                    <a16:creationId xmlns:a16="http://schemas.microsoft.com/office/drawing/2014/main" id="{975A9886-4E66-4C99-2BD6-6FAA7FF9E156}"/>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8" name="Graphic 17" descr="Bliksemschicht met effen opvulling">
                <a:extLst>
                  <a:ext uri="{FF2B5EF4-FFF2-40B4-BE49-F238E27FC236}">
                    <a16:creationId xmlns:a16="http://schemas.microsoft.com/office/drawing/2014/main" id="{791742F2-6C9D-FBBD-7C06-CFEFB84FB3D2}"/>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5863585" y="229223"/>
                <a:ext cx="464830" cy="464830"/>
              </a:xfrm>
              <a:prstGeom prst="rect">
                <a:avLst/>
              </a:prstGeom>
            </p:spPr>
          </p:pic>
        </p:grpSp>
      </p:grpSp>
    </p:spTree>
    <p:extLst>
      <p:ext uri="{BB962C8B-B14F-4D97-AF65-F5344CB8AC3E}">
        <p14:creationId xmlns:p14="http://schemas.microsoft.com/office/powerpoint/2010/main" val="39411203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0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50000">
                                          <p:cBhvr additive="base">
                                            <p:cTn id="7"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49A206DF-C0C3-2197-5D0C-144529271941}"/>
              </a:ext>
            </a:extLst>
          </p:cNvPr>
          <p:cNvSpPr txBox="1"/>
          <p:nvPr/>
        </p:nvSpPr>
        <p:spPr>
          <a:xfrm>
            <a:off x="1355480" y="486730"/>
            <a:ext cx="3359955" cy="369332"/>
          </a:xfrm>
          <a:prstGeom prst="rect">
            <a:avLst/>
          </a:prstGeom>
          <a:noFill/>
        </p:spPr>
        <p:txBody>
          <a:bodyPr wrap="square" rtlCol="0">
            <a:spAutoFit/>
          </a:bodyPr>
          <a:lstStyle/>
          <a:p>
            <a:pPr algn="ctr"/>
            <a:r>
              <a:rPr lang="nl-NL" spc="300" dirty="0">
                <a:solidFill>
                  <a:schemeClr val="accent1"/>
                </a:solidFill>
                <a:latin typeface="+mj-lt"/>
                <a:cs typeface="Calibri" panose="020F0502020204030204" pitchFamily="34" charset="0"/>
              </a:rPr>
              <a:t>Verwerkingsopdracht</a:t>
            </a:r>
            <a:endParaRPr lang="en-NL" spc="300" dirty="0">
              <a:solidFill>
                <a:schemeClr val="accent1"/>
              </a:solidFill>
              <a:latin typeface="+mj-lt"/>
              <a:cs typeface="Calibri" panose="020F0502020204030204" pitchFamily="34" charset="0"/>
            </a:endParaRPr>
          </a:p>
        </p:txBody>
      </p:sp>
      <p:grpSp>
        <p:nvGrpSpPr>
          <p:cNvPr id="13" name="Titel met tekstblok links">
            <a:extLst>
              <a:ext uri="{FF2B5EF4-FFF2-40B4-BE49-F238E27FC236}">
                <a16:creationId xmlns:a16="http://schemas.microsoft.com/office/drawing/2014/main" id="{82910B9E-C752-8596-58C3-8431666FA176}"/>
              </a:ext>
            </a:extLst>
          </p:cNvPr>
          <p:cNvGrpSpPr/>
          <p:nvPr/>
        </p:nvGrpSpPr>
        <p:grpSpPr>
          <a:xfrm>
            <a:off x="830638" y="2102249"/>
            <a:ext cx="5548044" cy="2096974"/>
            <a:chOff x="830638" y="2175890"/>
            <a:chExt cx="5548044" cy="2096974"/>
          </a:xfrm>
        </p:grpSpPr>
        <p:sp>
          <p:nvSpPr>
            <p:cNvPr id="14" name="Tekstblok">
              <a:extLst>
                <a:ext uri="{FF2B5EF4-FFF2-40B4-BE49-F238E27FC236}">
                  <a16:creationId xmlns:a16="http://schemas.microsoft.com/office/drawing/2014/main" id="{A705A84C-9AAF-18C7-6FDB-1DB4E5FC82A8}"/>
                </a:ext>
              </a:extLst>
            </p:cNvPr>
            <p:cNvSpPr txBox="1"/>
            <p:nvPr/>
          </p:nvSpPr>
          <p:spPr>
            <a:xfrm>
              <a:off x="830639" y="2741354"/>
              <a:ext cx="4878174" cy="1531510"/>
            </a:xfrm>
            <a:prstGeom prst="rect">
              <a:avLst/>
            </a:prstGeom>
            <a:solidFill>
              <a:schemeClr val="accent2"/>
            </a:solidFill>
          </p:spPr>
          <p:txBody>
            <a:bodyPr wrap="square" rtlCol="0">
              <a:spAutoFit/>
            </a:bodyPr>
            <a:lstStyle/>
            <a:p>
              <a:pPr>
                <a:lnSpc>
                  <a:spcPct val="150000"/>
                </a:lnSpc>
              </a:pPr>
              <a:r>
                <a:rPr lang="nl-NL" sz="1600" b="1" dirty="0">
                  <a:solidFill>
                    <a:schemeClr val="bg1"/>
                  </a:solidFill>
                </a:rPr>
                <a:t>Iedereen heeft andere iedereen andere grenzen en waarden. Soms kan het lastig zijn als deze botsen. </a:t>
              </a:r>
            </a:p>
            <a:p>
              <a:pPr>
                <a:lnSpc>
                  <a:spcPct val="150000"/>
                </a:lnSpc>
              </a:pPr>
              <a:r>
                <a:rPr lang="nl-NL" sz="1600" dirty="0">
                  <a:solidFill>
                    <a:schemeClr val="bg1"/>
                  </a:solidFill>
                </a:rPr>
                <a:t>Door te weten wat voor jou belangrijk is, kun je betere keuzes maken in relaties en vriendschappen. </a:t>
              </a:r>
              <a:endParaRPr lang="nl-NL" sz="1600" i="0" u="none" strike="noStrike" dirty="0">
                <a:solidFill>
                  <a:schemeClr val="bg1"/>
                </a:solidFill>
                <a:effectLst/>
              </a:endParaRPr>
            </a:p>
          </p:txBody>
        </p:sp>
        <p:sp>
          <p:nvSpPr>
            <p:cNvPr id="15" name="Rectangle 102">
              <a:extLst>
                <a:ext uri="{FF2B5EF4-FFF2-40B4-BE49-F238E27FC236}">
                  <a16:creationId xmlns:a16="http://schemas.microsoft.com/office/drawing/2014/main" id="{2BC03FD6-AA13-910D-5E8D-E920414E7168}"/>
                </a:ext>
              </a:extLst>
            </p:cNvPr>
            <p:cNvSpPr/>
            <p:nvPr/>
          </p:nvSpPr>
          <p:spPr>
            <a:xfrm>
              <a:off x="830638" y="2274960"/>
              <a:ext cx="525671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spc="300" dirty="0">
                  <a:solidFill>
                    <a:schemeClr val="accent1"/>
                  </a:solidFill>
                  <a:latin typeface="Calibri" panose="020F0502020204030204" pitchFamily="34" charset="0"/>
                  <a:cs typeface="Calibri" panose="020F0502020204030204" pitchFamily="34" charset="0"/>
                </a:rPr>
                <a:t>Moraal van het verhaal</a:t>
              </a:r>
              <a:endParaRPr lang="nl-NL" sz="1600" spc="300" dirty="0">
                <a:solidFill>
                  <a:schemeClr val="accent1"/>
                </a:solidFill>
                <a:latin typeface="Calibri" panose="020F0502020204030204" pitchFamily="34" charset="0"/>
                <a:cs typeface="Calibri" panose="020F0502020204030204" pitchFamily="34" charset="0"/>
              </a:endParaRPr>
            </a:p>
            <a:p>
              <a:pPr algn="ctr"/>
              <a:endParaRPr kumimoji="1" lang="ja-JP" altLang="en-US" spc="300">
                <a:solidFill>
                  <a:schemeClr val="accent1"/>
                </a:solidFill>
                <a:latin typeface="Calibri" panose="020F0502020204030204" pitchFamily="34" charset="0"/>
                <a:cs typeface="Calibri" panose="020F0502020204030204" pitchFamily="34" charset="0"/>
              </a:endParaRPr>
            </a:p>
          </p:txBody>
        </p:sp>
        <p:grpSp>
          <p:nvGrpSpPr>
            <p:cNvPr id="16" name="Group 104">
              <a:extLst>
                <a:ext uri="{FF2B5EF4-FFF2-40B4-BE49-F238E27FC236}">
                  <a16:creationId xmlns:a16="http://schemas.microsoft.com/office/drawing/2014/main" id="{B465B9B9-32EC-F2F4-1BFB-5BD55065015B}"/>
                </a:ext>
              </a:extLst>
            </p:cNvPr>
            <p:cNvGrpSpPr/>
            <p:nvPr/>
          </p:nvGrpSpPr>
          <p:grpSpPr>
            <a:xfrm>
              <a:off x="5814782" y="2175890"/>
              <a:ext cx="563900" cy="563900"/>
              <a:chOff x="5814050" y="179688"/>
              <a:chExt cx="563900" cy="563900"/>
            </a:xfrm>
          </p:grpSpPr>
          <p:sp>
            <p:nvSpPr>
              <p:cNvPr id="17" name="Ovaal 7">
                <a:extLst>
                  <a:ext uri="{FF2B5EF4-FFF2-40B4-BE49-F238E27FC236}">
                    <a16:creationId xmlns:a16="http://schemas.microsoft.com/office/drawing/2014/main" id="{975A9886-4E66-4C99-2BD6-6FAA7FF9E156}"/>
                  </a:ext>
                </a:extLst>
              </p:cNvPr>
              <p:cNvSpPr/>
              <p:nvPr/>
            </p:nvSpPr>
            <p:spPr>
              <a:xfrm flipH="1">
                <a:off x="5814050" y="179688"/>
                <a:ext cx="563900" cy="563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000" dirty="0">
                  <a:solidFill>
                    <a:schemeClr val="accent1"/>
                  </a:solidFill>
                </a:endParaRPr>
              </a:p>
            </p:txBody>
          </p:sp>
          <p:pic>
            <p:nvPicPr>
              <p:cNvPr id="18" name="Graphic 17" descr="Informatie met effen opvulling">
                <a:extLst>
                  <a:ext uri="{FF2B5EF4-FFF2-40B4-BE49-F238E27FC236}">
                    <a16:creationId xmlns:a16="http://schemas.microsoft.com/office/drawing/2014/main" id="{791742F2-6C9D-FBBD-7C06-CFEFB84FB3D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863585" y="229223"/>
                <a:ext cx="464830" cy="464830"/>
              </a:xfrm>
              <a:prstGeom prst="rect">
                <a:avLst/>
              </a:prstGeom>
            </p:spPr>
          </p:pic>
        </p:grpSp>
      </p:grpSp>
      <p:pic>
        <p:nvPicPr>
          <p:cNvPr id="2" name="Afbeelding 1" descr="Afbeelding met Karmijn, rood, hart, Kleurrijkheid&#10;&#10;Automatisch gegenereerde beschrijving">
            <a:extLst>
              <a:ext uri="{FF2B5EF4-FFF2-40B4-BE49-F238E27FC236}">
                <a16:creationId xmlns:a16="http://schemas.microsoft.com/office/drawing/2014/main" id="{2C6DB5B8-C1EA-268C-D104-0FF2C0B1F2E7}"/>
              </a:ext>
            </a:extLst>
          </p:cNvPr>
          <p:cNvPicPr>
            <a:picLocks noChangeAspect="1"/>
          </p:cNvPicPr>
          <p:nvPr/>
        </p:nvPicPr>
        <p:blipFill>
          <a:blip r:embed="rId4"/>
          <a:stretch>
            <a:fillRect/>
          </a:stretch>
        </p:blipFill>
        <p:spPr>
          <a:xfrm>
            <a:off x="5708813" y="1042463"/>
            <a:ext cx="7166777" cy="4773073"/>
          </a:xfrm>
          <a:prstGeom prst="rect">
            <a:avLst/>
          </a:prstGeom>
        </p:spPr>
      </p:pic>
    </p:spTree>
    <p:extLst>
      <p:ext uri="{BB962C8B-B14F-4D97-AF65-F5344CB8AC3E}">
        <p14:creationId xmlns:p14="http://schemas.microsoft.com/office/powerpoint/2010/main" val="326698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525571"/>
      </p:ext>
    </p:extLst>
  </p:cSld>
  <p:clrMapOvr>
    <a:masterClrMapping/>
  </p:clrMapOvr>
</p:sld>
</file>

<file path=ppt/theme/theme1.xml><?xml version="1.0" encoding="utf-8"?>
<a:theme xmlns:a="http://schemas.openxmlformats.org/drawingml/2006/main" name="7_Aangepast ontwerp">
  <a:themeElements>
    <a:clrScheme name="Aangepast 31">
      <a:dk1>
        <a:srgbClr val="000000"/>
      </a:dk1>
      <a:lt1>
        <a:srgbClr val="FFFFFF"/>
      </a:lt1>
      <a:dk2>
        <a:srgbClr val="000000"/>
      </a:dk2>
      <a:lt2>
        <a:srgbClr val="FFFFFF"/>
      </a:lt2>
      <a:accent1>
        <a:srgbClr val="FEFEFE"/>
      </a:accent1>
      <a:accent2>
        <a:srgbClr val="2C788E"/>
      </a:accent2>
      <a:accent3>
        <a:srgbClr val="FEFEFE"/>
      </a:accent3>
      <a:accent4>
        <a:srgbClr val="E95389"/>
      </a:accent4>
      <a:accent5>
        <a:srgbClr val="6695CB"/>
      </a:accent5>
      <a:accent6>
        <a:srgbClr val="C00000"/>
      </a:accent6>
      <a:hlink>
        <a:srgbClr val="4C9BD1"/>
      </a:hlink>
      <a:folHlink>
        <a:srgbClr val="9292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spPr>
      <a:bodyPr rtlCol="0" anchor="ctr"/>
      <a:lstStyle>
        <a:defPPr algn="ctr">
          <a:defRPr dirty="0" smtClean="0">
            <a:solidFill>
              <a:schemeClr val="accent3"/>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solidFill>
          <a:schemeClr val="accent2"/>
        </a:solidFill>
      </a:spPr>
      <a:bodyPr wrap="square" rtlCol="0">
        <a:spAutoFit/>
      </a:bodyPr>
      <a:lstStyle>
        <a:defPPr algn="l">
          <a:lnSpc>
            <a:spcPct val="150000"/>
          </a:lnSpc>
          <a:defRPr sz="1600" dirty="0" smtClean="0">
            <a:solidFill>
              <a:schemeClr val="accent3"/>
            </a:solidFill>
          </a:defRPr>
        </a:defPPr>
      </a:lstStyle>
    </a:txDef>
  </a:objectDefaults>
  <a:extraClrSchemeLst/>
  <a:extLst>
    <a:ext uri="{05A4C25C-085E-4340-85A3-A5531E510DB2}">
      <thm15:themeFamily xmlns:thm15="http://schemas.microsoft.com/office/thememl/2012/main" name="VO-BS-BB-TH0" id="{E16D9B3F-3AEE-5448-85E2-B52047A0D644}" vid="{B528A1AC-E50F-5245-979A-CCC72881BE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7_Aangepast ontwerp</Template>
  <TotalTime>12378</TotalTime>
  <Words>782</Words>
  <Application>Microsoft Macintosh PowerPoint</Application>
  <PresentationFormat>Breedbeeld</PresentationFormat>
  <Paragraphs>115</Paragraphs>
  <Slides>18</Slides>
  <Notes>0</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18</vt:i4>
      </vt:variant>
    </vt:vector>
  </HeadingPairs>
  <TitlesOfParts>
    <vt:vector size="26" baseType="lpstr">
      <vt:lpstr>-webkit-standard</vt:lpstr>
      <vt:lpstr>Arial</vt:lpstr>
      <vt:lpstr>Calibri</vt:lpstr>
      <vt:lpstr>Consolas</vt:lpstr>
      <vt:lpstr>Courier New</vt:lpstr>
      <vt:lpstr>Dreaming Outloud Pro</vt:lpstr>
      <vt:lpstr>Wingdings</vt:lpstr>
      <vt:lpstr>7_Aangepast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Leslab | Freddy</dc:creator>
  <cp:lastModifiedBy>Leslab | Freddy</cp:lastModifiedBy>
  <cp:revision>395</cp:revision>
  <dcterms:created xsi:type="dcterms:W3CDTF">2024-06-04T12:50:11Z</dcterms:created>
  <dcterms:modified xsi:type="dcterms:W3CDTF">2025-02-04T09:31:31Z</dcterms:modified>
</cp:coreProperties>
</file>